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0"/>
  </p:notesMasterIdLst>
  <p:sldIdLst>
    <p:sldId id="260" r:id="rId2"/>
    <p:sldId id="282" r:id="rId3"/>
    <p:sldId id="303" r:id="rId4"/>
    <p:sldId id="285" r:id="rId5"/>
    <p:sldId id="262" r:id="rId6"/>
    <p:sldId id="284" r:id="rId7"/>
    <p:sldId id="297" r:id="rId8"/>
    <p:sldId id="268" r:id="rId9"/>
    <p:sldId id="267" r:id="rId10"/>
    <p:sldId id="287" r:id="rId11"/>
    <p:sldId id="271" r:id="rId12"/>
    <p:sldId id="304" r:id="rId13"/>
    <p:sldId id="302" r:id="rId14"/>
    <p:sldId id="299" r:id="rId15"/>
    <p:sldId id="300" r:id="rId16"/>
    <p:sldId id="276" r:id="rId17"/>
    <p:sldId id="301" r:id="rId18"/>
    <p:sldId id="288" r:id="rId19"/>
  </p:sldIdLst>
  <p:sldSz cx="9144000" cy="6858000" type="screen4x3"/>
  <p:notesSz cx="9144000" cy="6858000"/>
  <p:defaultTextStyle>
    <a:defPPr>
      <a:defRPr lang="en-US"/>
    </a:defPPr>
    <a:lvl1pPr marL="0" algn="l" defTabSz="4083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8331" algn="l" defTabSz="4083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6661" algn="l" defTabSz="4083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4993" algn="l" defTabSz="4083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3323" algn="l" defTabSz="4083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1654" algn="l" defTabSz="4083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9984" algn="l" defTabSz="4083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8316" algn="l" defTabSz="4083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6646" algn="l" defTabSz="4083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3C2F01D7-572E-D948-A34B-147F8D9850DF}">
          <p14:sldIdLst>
            <p14:sldId id="260"/>
            <p14:sldId id="282"/>
            <p14:sldId id="303"/>
            <p14:sldId id="285"/>
            <p14:sldId id="262"/>
            <p14:sldId id="284"/>
            <p14:sldId id="297"/>
            <p14:sldId id="268"/>
            <p14:sldId id="267"/>
            <p14:sldId id="287"/>
            <p14:sldId id="271"/>
            <p14:sldId id="304"/>
            <p14:sldId id="302"/>
            <p14:sldId id="299"/>
            <p14:sldId id="300"/>
            <p14:sldId id="276"/>
            <p14:sldId id="301"/>
            <p14:sldId id="2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CB0FBE"/>
    <a:srgbClr val="0113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77"/>
    <p:restoredTop sz="94558"/>
  </p:normalViewPr>
  <p:slideViewPr>
    <p:cSldViewPr snapToGrid="0" snapToObjects="1">
      <p:cViewPr varScale="1">
        <p:scale>
          <a:sx n="104" d="100"/>
          <a:sy n="104" d="100"/>
        </p:scale>
        <p:origin x="1050" y="132"/>
      </p:cViewPr>
      <p:guideLst>
        <p:guide orient="horz" pos="216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764039-9679-7846-8D8C-9A6D2646E37A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BF2328-B266-9149-9D97-5C822E95C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38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esentation 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971713"/>
            <a:ext cx="8229600" cy="1143000"/>
          </a:xfrm>
        </p:spPr>
        <p:txBody>
          <a:bodyPr>
            <a:normAutofit/>
          </a:bodyPr>
          <a:lstStyle>
            <a:lvl1pPr>
              <a:defRPr sz="6186" baseline="0"/>
            </a:lvl1pPr>
          </a:lstStyle>
          <a:p>
            <a:r>
              <a:rPr lang="en-GB" dirty="0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171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ogo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170E3-C1C9-9742-BCFE-2CB06EB85FC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2937" y="794644"/>
            <a:ext cx="4887260" cy="770913"/>
          </a:xfrm>
        </p:spPr>
        <p:txBody>
          <a:bodyPr>
            <a:normAutofit/>
          </a:bodyPr>
          <a:lstStyle>
            <a:lvl1pPr>
              <a:defRPr sz="3800" baseline="0"/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1B6519-61F0-2348-BAB9-F6E60F7D13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2937" y="1565557"/>
            <a:ext cx="4887260" cy="545868"/>
          </a:xfrm>
        </p:spPr>
        <p:txBody>
          <a:bodyPr>
            <a:normAutofit/>
          </a:bodyPr>
          <a:lstStyle>
            <a:lvl1pPr marL="0" marR="0" indent="0" algn="l" defTabSz="408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00" cap="none">
                <a:solidFill>
                  <a:srgbClr val="25303B"/>
                </a:solidFill>
              </a:defRPr>
            </a:lvl1pPr>
            <a:lvl2pPr marL="408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5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3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0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8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6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AECEE043-BAAD-1349-9593-E47090BE35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3077" y="2123824"/>
            <a:ext cx="4887120" cy="484975"/>
          </a:xfrm>
        </p:spPr>
        <p:txBody>
          <a:bodyPr>
            <a:noAutofit/>
          </a:bodyPr>
          <a:lstStyle>
            <a:lvl1pPr>
              <a:defRPr sz="2000" cap="none" baseline="0"/>
            </a:lvl1pPr>
            <a:lvl2pPr marL="408334" indent="0">
              <a:buNone/>
              <a:defRPr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Body text style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88D2C16F-9D1F-3F43-93AB-3CA441E325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3077" y="2608799"/>
            <a:ext cx="4887120" cy="3465942"/>
          </a:xfrm>
        </p:spPr>
        <p:txBody>
          <a:bodyPr>
            <a:noAutofit/>
          </a:bodyPr>
          <a:lstStyle>
            <a:lvl1pPr marL="0" indent="-266861">
              <a:buSzPct val="80000"/>
              <a:buFont typeface="Wingdings" charset="2"/>
              <a:buChar char="§"/>
              <a:defRPr sz="2000" cap="none"/>
            </a:lvl1pPr>
            <a:lvl2pPr>
              <a:defRPr sz="2000"/>
            </a:lvl2pPr>
            <a:lvl3pPr>
              <a:defRPr sz="2000"/>
            </a:lvl3pPr>
            <a:lvl4pPr>
              <a:defRPr/>
            </a:lvl4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GB" dirty="0"/>
              <a:t>Style</a:t>
            </a:r>
          </a:p>
          <a:p>
            <a:pPr lvl="2"/>
            <a:r>
              <a:rPr lang="en-GB" dirty="0"/>
              <a:t>Style</a:t>
            </a:r>
          </a:p>
          <a:p>
            <a:pPr lvl="3"/>
            <a:r>
              <a:rPr lang="en-GB" dirty="0"/>
              <a:t>Style</a:t>
            </a:r>
          </a:p>
          <a:p>
            <a:pPr lvl="4"/>
            <a:r>
              <a:rPr lang="en-GB" dirty="0"/>
              <a:t>style </a:t>
            </a:r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0E422F74-6652-4B43-BC20-F3DCE02D393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675205" y="1818842"/>
            <a:ext cx="3057841" cy="4255899"/>
          </a:xfrm>
        </p:spPr>
        <p:txBody>
          <a:bodyPr anchor="ctr">
            <a:normAutofit/>
          </a:bodyPr>
          <a:lstStyle>
            <a:lvl1pPr algn="ctr">
              <a:defRPr sz="2000" baseline="0"/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02DB8C8-3D6C-2342-AEF1-660AA2792522}"/>
              </a:ext>
            </a:extLst>
          </p:cNvPr>
          <p:cNvCxnSpPr/>
          <p:nvPr userDrawn="1"/>
        </p:nvCxnSpPr>
        <p:spPr>
          <a:xfrm>
            <a:off x="293080" y="6527623"/>
            <a:ext cx="8534397" cy="0"/>
          </a:xfrm>
          <a:prstGeom prst="line">
            <a:avLst/>
          </a:prstGeom>
          <a:ln w="3175">
            <a:solidFill>
              <a:schemeClr val="tx2">
                <a:lumMod val="1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640C059-B583-FA4D-91C0-C3B8E79028C0}"/>
              </a:ext>
            </a:extLst>
          </p:cNvPr>
          <p:cNvSpPr txBox="1"/>
          <p:nvPr userDrawn="1"/>
        </p:nvSpPr>
        <p:spPr>
          <a:xfrm>
            <a:off x="8417170" y="6527625"/>
            <a:ext cx="515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000" smtClean="0">
                <a:solidFill>
                  <a:schemeClr val="tx2">
                    <a:lumMod val="10000"/>
                  </a:schemeClr>
                </a:solidFill>
              </a:rPr>
              <a:pPr algn="r"/>
              <a:t>‹#›</a:t>
            </a:fld>
            <a:endParaRPr lang="en-US" sz="10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587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ogo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73F03-99B6-EC4C-ACE9-704ED692E2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2144" y="794571"/>
            <a:ext cx="4887260" cy="770913"/>
          </a:xfrm>
        </p:spPr>
        <p:txBody>
          <a:bodyPr>
            <a:normAutofit/>
          </a:bodyPr>
          <a:lstStyle>
            <a:lvl1pPr>
              <a:defRPr sz="3800" baseline="0"/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E47869-2D1E-B047-8FE6-70B8E584C3C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4914" y="1565486"/>
            <a:ext cx="7775027" cy="545868"/>
          </a:xfrm>
        </p:spPr>
        <p:txBody>
          <a:bodyPr>
            <a:normAutofit/>
          </a:bodyPr>
          <a:lstStyle>
            <a:lvl1pPr marL="0" marR="0" indent="0" algn="l" defTabSz="408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00" cap="none">
                <a:solidFill>
                  <a:srgbClr val="25303B"/>
                </a:solidFill>
              </a:defRPr>
            </a:lvl1pPr>
            <a:lvl2pPr marL="408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5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3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0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8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6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017D52CB-7C4E-D244-AED8-5161AC2751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5052" y="2123751"/>
            <a:ext cx="7774886" cy="484975"/>
          </a:xfrm>
        </p:spPr>
        <p:txBody>
          <a:bodyPr>
            <a:noAutofit/>
          </a:bodyPr>
          <a:lstStyle>
            <a:lvl1pPr>
              <a:defRPr sz="2000" cap="none" baseline="0"/>
            </a:lvl1pPr>
            <a:lvl2pPr marL="408334" indent="0">
              <a:buNone/>
              <a:defRPr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Body text style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86B56202-1136-CF4C-A753-C646231957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2285" y="2608729"/>
            <a:ext cx="3812488" cy="3465145"/>
          </a:xfrm>
        </p:spPr>
        <p:txBody>
          <a:bodyPr>
            <a:noAutofit/>
          </a:bodyPr>
          <a:lstStyle>
            <a:lvl1pPr marL="0" indent="-266861">
              <a:buSzPct val="80000"/>
              <a:buFont typeface="Wingdings" charset="2"/>
              <a:buChar char="§"/>
              <a:defRPr sz="2000" cap="none"/>
            </a:lvl1pPr>
            <a:lvl2pPr>
              <a:defRPr sz="2000"/>
            </a:lvl2pPr>
            <a:lvl3pPr>
              <a:defRPr sz="2000"/>
            </a:lvl3pPr>
            <a:lvl4pPr>
              <a:defRPr/>
            </a:lvl4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GB" dirty="0"/>
              <a:t>Style</a:t>
            </a:r>
          </a:p>
          <a:p>
            <a:pPr lvl="2"/>
            <a:r>
              <a:rPr lang="en-GB" dirty="0"/>
              <a:t>Style</a:t>
            </a:r>
          </a:p>
          <a:p>
            <a:pPr lvl="3"/>
            <a:r>
              <a:rPr lang="en-GB" dirty="0"/>
              <a:t>Style</a:t>
            </a:r>
          </a:p>
          <a:p>
            <a:pPr lvl="4"/>
            <a:r>
              <a:rPr lang="en-GB" dirty="0"/>
              <a:t>style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5B130305-9462-A242-B386-C3CA6A375EF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82513" y="2601956"/>
            <a:ext cx="3878317" cy="3465145"/>
          </a:xfrm>
        </p:spPr>
        <p:txBody>
          <a:bodyPr>
            <a:noAutofit/>
          </a:bodyPr>
          <a:lstStyle>
            <a:lvl1pPr marL="0" indent="-266861">
              <a:buSzPct val="80000"/>
              <a:buFont typeface="Wingdings" charset="2"/>
              <a:buChar char="§"/>
              <a:defRPr sz="2000" cap="none"/>
            </a:lvl1pPr>
            <a:lvl2pPr>
              <a:defRPr sz="2000"/>
            </a:lvl2pPr>
            <a:lvl3pPr>
              <a:defRPr sz="2000"/>
            </a:lvl3pPr>
            <a:lvl4pPr>
              <a:defRPr/>
            </a:lvl4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GB" dirty="0"/>
              <a:t>Style</a:t>
            </a:r>
          </a:p>
          <a:p>
            <a:pPr lvl="2"/>
            <a:r>
              <a:rPr lang="en-GB" dirty="0"/>
              <a:t>Style</a:t>
            </a:r>
          </a:p>
          <a:p>
            <a:pPr lvl="3"/>
            <a:r>
              <a:rPr lang="en-GB" dirty="0"/>
              <a:t>Style</a:t>
            </a:r>
          </a:p>
          <a:p>
            <a:pPr lvl="4"/>
            <a:r>
              <a:rPr lang="en-GB" dirty="0"/>
              <a:t>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5B700FF-B672-1746-86B8-1AD1DC41C1F6}"/>
              </a:ext>
            </a:extLst>
          </p:cNvPr>
          <p:cNvCxnSpPr/>
          <p:nvPr userDrawn="1"/>
        </p:nvCxnSpPr>
        <p:spPr>
          <a:xfrm>
            <a:off x="293080" y="6527623"/>
            <a:ext cx="8534397" cy="0"/>
          </a:xfrm>
          <a:prstGeom prst="line">
            <a:avLst/>
          </a:prstGeom>
          <a:ln w="3175">
            <a:solidFill>
              <a:schemeClr val="tx2">
                <a:lumMod val="1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2966A7B-875C-3F49-A5EE-026862B9A993}"/>
              </a:ext>
            </a:extLst>
          </p:cNvPr>
          <p:cNvSpPr txBox="1"/>
          <p:nvPr userDrawn="1"/>
        </p:nvSpPr>
        <p:spPr>
          <a:xfrm>
            <a:off x="8417170" y="6527625"/>
            <a:ext cx="515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000" smtClean="0">
                <a:solidFill>
                  <a:schemeClr val="tx2">
                    <a:lumMod val="10000"/>
                  </a:schemeClr>
                </a:solidFill>
              </a:rPr>
              <a:pPr algn="r"/>
              <a:t>‹#›</a:t>
            </a:fld>
            <a:endParaRPr lang="en-US" sz="10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458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ogo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028B2F1D-6DE7-7541-A468-F03A5A86B73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16524" y="624952"/>
            <a:ext cx="6500446" cy="545868"/>
          </a:xfrm>
        </p:spPr>
        <p:txBody>
          <a:bodyPr>
            <a:normAutofit/>
          </a:bodyPr>
          <a:lstStyle>
            <a:lvl1pPr marL="0" marR="0" indent="0" algn="l" defTabSz="408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00" cap="none">
                <a:solidFill>
                  <a:srgbClr val="25303B"/>
                </a:solidFill>
              </a:defRPr>
            </a:lvl1pPr>
            <a:lvl2pPr marL="408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5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3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0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8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6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3" name="Picture Placeholder 13">
            <a:extLst>
              <a:ext uri="{FF2B5EF4-FFF2-40B4-BE49-F238E27FC236}">
                <a16:creationId xmlns:a16="http://schemas.microsoft.com/office/drawing/2014/main" id="{AE3D60D6-D647-484B-A8FD-76B5B58C2B2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16526" y="1382044"/>
            <a:ext cx="2649415" cy="3862461"/>
          </a:xfrm>
        </p:spPr>
        <p:txBody>
          <a:bodyPr anchor="ctr">
            <a:normAutofit/>
          </a:bodyPr>
          <a:lstStyle>
            <a:lvl1pPr algn="ctr">
              <a:defRPr sz="2000" baseline="0"/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EB3001B6-0C38-7A41-9938-16209074B7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6526" y="5408500"/>
            <a:ext cx="2649415" cy="791135"/>
          </a:xfrm>
        </p:spPr>
        <p:txBody>
          <a:bodyPr>
            <a:normAutofit/>
          </a:bodyPr>
          <a:lstStyle>
            <a:lvl1pPr marL="0" indent="0">
              <a:buSzPct val="80000"/>
              <a:buFont typeface="Wingdings" charset="2"/>
              <a:buNone/>
              <a:defRPr sz="1400" cap="none"/>
            </a:lvl1pPr>
          </a:lstStyle>
          <a:p>
            <a:pPr lvl="0"/>
            <a:r>
              <a:rPr lang="en-GB" dirty="0"/>
              <a:t>Caption</a:t>
            </a:r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A1E0752C-0FF1-C342-8293-DECDE2EA5A8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247295" y="1382044"/>
            <a:ext cx="2649415" cy="3862461"/>
          </a:xfrm>
        </p:spPr>
        <p:txBody>
          <a:bodyPr anchor="ctr">
            <a:normAutofit/>
          </a:bodyPr>
          <a:lstStyle>
            <a:lvl1pPr algn="ctr">
              <a:defRPr sz="2000" baseline="0"/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202363B3-BA01-2749-A397-8DC13A23A9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7294" y="5408500"/>
            <a:ext cx="2649415" cy="791135"/>
          </a:xfrm>
        </p:spPr>
        <p:txBody>
          <a:bodyPr>
            <a:normAutofit/>
          </a:bodyPr>
          <a:lstStyle>
            <a:lvl1pPr marL="0" indent="0">
              <a:buSzPct val="80000"/>
              <a:buFont typeface="Wingdings" charset="2"/>
              <a:buNone/>
              <a:defRPr sz="1400" cap="none"/>
            </a:lvl1pPr>
          </a:lstStyle>
          <a:p>
            <a:pPr lvl="0"/>
            <a:r>
              <a:rPr lang="en-GB" dirty="0"/>
              <a:t>Caption</a:t>
            </a:r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3D55063C-069D-2B4B-B3DF-4BAF0E576EE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60126" y="1382044"/>
            <a:ext cx="2649415" cy="3862461"/>
          </a:xfrm>
        </p:spPr>
        <p:txBody>
          <a:bodyPr anchor="ctr">
            <a:normAutofit/>
          </a:bodyPr>
          <a:lstStyle>
            <a:lvl1pPr algn="ctr">
              <a:defRPr sz="2000" baseline="0"/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7555C62C-61C1-7548-8568-50D95DBDAD6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60125" y="5408500"/>
            <a:ext cx="2649415" cy="791135"/>
          </a:xfrm>
        </p:spPr>
        <p:txBody>
          <a:bodyPr>
            <a:normAutofit/>
          </a:bodyPr>
          <a:lstStyle>
            <a:lvl1pPr marL="0" indent="0">
              <a:buSzPct val="80000"/>
              <a:buFont typeface="Wingdings" charset="2"/>
              <a:buNone/>
              <a:defRPr sz="1400" cap="none"/>
            </a:lvl1pPr>
          </a:lstStyle>
          <a:p>
            <a:pPr lvl="0"/>
            <a:r>
              <a:rPr lang="en-GB" dirty="0"/>
              <a:t>Caption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0A51823-A74A-6847-AA8A-18F32F8A22AD}"/>
              </a:ext>
            </a:extLst>
          </p:cNvPr>
          <p:cNvCxnSpPr/>
          <p:nvPr userDrawn="1"/>
        </p:nvCxnSpPr>
        <p:spPr>
          <a:xfrm>
            <a:off x="293080" y="6527623"/>
            <a:ext cx="8534397" cy="0"/>
          </a:xfrm>
          <a:prstGeom prst="line">
            <a:avLst/>
          </a:prstGeom>
          <a:ln w="3175">
            <a:solidFill>
              <a:schemeClr val="tx2">
                <a:lumMod val="1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F5E3F1F-AB4D-514E-BDBC-B007F71DE20A}"/>
              </a:ext>
            </a:extLst>
          </p:cNvPr>
          <p:cNvSpPr txBox="1"/>
          <p:nvPr userDrawn="1"/>
        </p:nvSpPr>
        <p:spPr>
          <a:xfrm>
            <a:off x="8417170" y="6527625"/>
            <a:ext cx="515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000" smtClean="0">
                <a:solidFill>
                  <a:schemeClr val="tx2">
                    <a:lumMod val="10000"/>
                  </a:schemeClr>
                </a:solidFill>
              </a:rPr>
              <a:pPr algn="r"/>
              <a:t>‹#›</a:t>
            </a:fld>
            <a:endParaRPr lang="en-US" sz="10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451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Logo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87FF1B43-9873-B741-9F87-1E17895DEA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16524" y="624952"/>
            <a:ext cx="6500446" cy="545868"/>
          </a:xfrm>
        </p:spPr>
        <p:txBody>
          <a:bodyPr>
            <a:normAutofit/>
          </a:bodyPr>
          <a:lstStyle>
            <a:lvl1pPr marL="0" marR="0" indent="0" algn="l" defTabSz="408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00" cap="none">
                <a:solidFill>
                  <a:srgbClr val="25303B"/>
                </a:solidFill>
              </a:defRPr>
            </a:lvl1pPr>
            <a:lvl2pPr marL="408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5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3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0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8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6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3" name="Picture Placeholder 13">
            <a:extLst>
              <a:ext uri="{FF2B5EF4-FFF2-40B4-BE49-F238E27FC236}">
                <a16:creationId xmlns:a16="http://schemas.microsoft.com/office/drawing/2014/main" id="{1A6811F0-BE1A-7F48-9BE1-CC50CFE87C6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16525" y="1382044"/>
            <a:ext cx="4132385" cy="3862461"/>
          </a:xfrm>
        </p:spPr>
        <p:txBody>
          <a:bodyPr anchor="ctr">
            <a:normAutofit/>
          </a:bodyPr>
          <a:lstStyle>
            <a:lvl1pPr algn="ctr">
              <a:defRPr sz="2000" baseline="0"/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6FBE1512-682F-B242-B64E-79E99F7F348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6525" y="5408500"/>
            <a:ext cx="4132385" cy="791135"/>
          </a:xfrm>
        </p:spPr>
        <p:txBody>
          <a:bodyPr>
            <a:normAutofit/>
          </a:bodyPr>
          <a:lstStyle>
            <a:lvl1pPr marL="0" indent="0">
              <a:buSzPct val="80000"/>
              <a:buFont typeface="Wingdings" charset="2"/>
              <a:buNone/>
              <a:defRPr sz="1400" cap="none"/>
            </a:lvl1pPr>
          </a:lstStyle>
          <a:p>
            <a:pPr lvl="0"/>
            <a:r>
              <a:rPr lang="en-GB" dirty="0"/>
              <a:t>Caption</a:t>
            </a:r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B429BD49-5033-6B49-B75A-17789E1BBAB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706817" y="1382044"/>
            <a:ext cx="4120659" cy="3862461"/>
          </a:xfrm>
        </p:spPr>
        <p:txBody>
          <a:bodyPr anchor="ctr">
            <a:normAutofit/>
          </a:bodyPr>
          <a:lstStyle>
            <a:lvl1pPr algn="ctr">
              <a:defRPr sz="2000" baseline="0"/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2F23F78E-2775-9241-A146-3B0160C74D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06817" y="5408500"/>
            <a:ext cx="4120659" cy="791135"/>
          </a:xfrm>
        </p:spPr>
        <p:txBody>
          <a:bodyPr>
            <a:normAutofit/>
          </a:bodyPr>
          <a:lstStyle>
            <a:lvl1pPr marL="0" indent="0">
              <a:buSzPct val="80000"/>
              <a:buFont typeface="Wingdings" charset="2"/>
              <a:buNone/>
              <a:defRPr sz="1400" cap="none"/>
            </a:lvl1pPr>
          </a:lstStyle>
          <a:p>
            <a:pPr lvl="0"/>
            <a:r>
              <a:rPr lang="en-GB" dirty="0"/>
              <a:t>Caption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65EA2A-0209-7C4D-8D04-6085098C0B7E}"/>
              </a:ext>
            </a:extLst>
          </p:cNvPr>
          <p:cNvCxnSpPr/>
          <p:nvPr userDrawn="1"/>
        </p:nvCxnSpPr>
        <p:spPr>
          <a:xfrm>
            <a:off x="293080" y="6527623"/>
            <a:ext cx="8534397" cy="0"/>
          </a:xfrm>
          <a:prstGeom prst="line">
            <a:avLst/>
          </a:prstGeom>
          <a:ln w="3175">
            <a:solidFill>
              <a:schemeClr val="tx2">
                <a:lumMod val="1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8B53F2E-57F7-5D43-8159-227FC6660D5B}"/>
              </a:ext>
            </a:extLst>
          </p:cNvPr>
          <p:cNvSpPr txBox="1"/>
          <p:nvPr userDrawn="1"/>
        </p:nvSpPr>
        <p:spPr>
          <a:xfrm>
            <a:off x="8417170" y="6527625"/>
            <a:ext cx="515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000" smtClean="0">
                <a:solidFill>
                  <a:schemeClr val="tx2">
                    <a:lumMod val="10000"/>
                  </a:schemeClr>
                </a:solidFill>
              </a:rPr>
              <a:pPr algn="r"/>
              <a:t>‹#›</a:t>
            </a:fld>
            <a:endParaRPr lang="en-US" sz="10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3946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p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276667"/>
            <a:ext cx="8229600" cy="1143000"/>
          </a:xfrm>
        </p:spPr>
        <p:txBody>
          <a:bodyPr>
            <a:normAutofit/>
          </a:bodyPr>
          <a:lstStyle>
            <a:lvl1pPr>
              <a:defRPr sz="5483"/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6921" y="3290636"/>
            <a:ext cx="4778117" cy="1344596"/>
          </a:xfrm>
        </p:spPr>
        <p:txBody>
          <a:bodyPr/>
          <a:lstStyle/>
          <a:p>
            <a:pPr lvl="0"/>
            <a:r>
              <a:rPr lang="en-GB" dirty="0"/>
              <a:t>Sub-header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F334BAE-E96A-B94C-8396-68EAC8922DF6}"/>
              </a:ext>
            </a:extLst>
          </p:cNvPr>
          <p:cNvCxnSpPr/>
          <p:nvPr userDrawn="1"/>
        </p:nvCxnSpPr>
        <p:spPr>
          <a:xfrm>
            <a:off x="293080" y="6527623"/>
            <a:ext cx="8534397" cy="0"/>
          </a:xfrm>
          <a:prstGeom prst="line">
            <a:avLst/>
          </a:prstGeom>
          <a:ln w="3175">
            <a:solidFill>
              <a:schemeClr val="tx2">
                <a:lumMod val="1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1715AED-76FB-3341-8CA0-BEB5BFF993AA}"/>
              </a:ext>
            </a:extLst>
          </p:cNvPr>
          <p:cNvSpPr txBox="1"/>
          <p:nvPr userDrawn="1"/>
        </p:nvSpPr>
        <p:spPr>
          <a:xfrm>
            <a:off x="8417170" y="6527625"/>
            <a:ext cx="515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000" smtClean="0">
                <a:solidFill>
                  <a:schemeClr val="tx2">
                    <a:lumMod val="10000"/>
                  </a:schemeClr>
                </a:solidFill>
              </a:rPr>
              <a:pPr algn="r"/>
              <a:t>‹#›</a:t>
            </a:fld>
            <a:endParaRPr lang="en-US" sz="10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9156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mp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5523E01-7795-2341-926F-62AE4BBB625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3077" y="804206"/>
            <a:ext cx="8223738" cy="770913"/>
          </a:xfrm>
        </p:spPr>
        <p:txBody>
          <a:bodyPr>
            <a:normAutofit/>
          </a:bodyPr>
          <a:lstStyle>
            <a:lvl1pPr>
              <a:defRPr sz="3800" baseline="0"/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6FCA17B-854D-664A-8154-6A761C2E2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3077" y="1575120"/>
            <a:ext cx="8223738" cy="545868"/>
          </a:xfrm>
        </p:spPr>
        <p:txBody>
          <a:bodyPr>
            <a:normAutofit/>
          </a:bodyPr>
          <a:lstStyle>
            <a:lvl1pPr marL="0" marR="0" indent="0" algn="l" defTabSz="408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00" cap="none">
                <a:solidFill>
                  <a:srgbClr val="25303B"/>
                </a:solidFill>
              </a:defRPr>
            </a:lvl1pPr>
            <a:lvl2pPr marL="408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5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3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0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8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6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4525F3BE-1438-1045-8FE8-55FF8D6D5F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3217" y="2133387"/>
            <a:ext cx="8223598" cy="484975"/>
          </a:xfrm>
        </p:spPr>
        <p:txBody>
          <a:bodyPr>
            <a:noAutofit/>
          </a:bodyPr>
          <a:lstStyle>
            <a:lvl1pPr>
              <a:defRPr sz="2000" cap="none" baseline="0"/>
            </a:lvl1pPr>
            <a:lvl2pPr marL="408334" indent="0">
              <a:buNone/>
              <a:defRPr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Body text style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9B2A23E7-3A15-CB4C-9F4E-4D060E46A7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3217" y="2618362"/>
            <a:ext cx="8223598" cy="3448737"/>
          </a:xfrm>
        </p:spPr>
        <p:txBody>
          <a:bodyPr>
            <a:noAutofit/>
          </a:bodyPr>
          <a:lstStyle>
            <a:lvl1pPr marL="0" indent="-266861">
              <a:buSzPct val="80000"/>
              <a:buFont typeface="Wingdings" charset="2"/>
              <a:buChar char="§"/>
              <a:defRPr sz="2000" cap="none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GB" dirty="0"/>
              <a:t>Style</a:t>
            </a:r>
          </a:p>
          <a:p>
            <a:pPr lvl="2"/>
            <a:r>
              <a:rPr lang="en-GB" dirty="0"/>
              <a:t>Style</a:t>
            </a:r>
          </a:p>
          <a:p>
            <a:pPr lvl="3"/>
            <a:r>
              <a:rPr lang="en-GB" dirty="0"/>
              <a:t>Style</a:t>
            </a:r>
          </a:p>
          <a:p>
            <a:pPr lvl="4"/>
            <a:r>
              <a:rPr lang="en-GB" dirty="0"/>
              <a:t>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4000D78-9DC2-4A44-A3DC-3D147703F7FE}"/>
              </a:ext>
            </a:extLst>
          </p:cNvPr>
          <p:cNvCxnSpPr/>
          <p:nvPr userDrawn="1"/>
        </p:nvCxnSpPr>
        <p:spPr>
          <a:xfrm>
            <a:off x="293080" y="6527623"/>
            <a:ext cx="8534397" cy="0"/>
          </a:xfrm>
          <a:prstGeom prst="line">
            <a:avLst/>
          </a:prstGeom>
          <a:ln w="3175">
            <a:solidFill>
              <a:schemeClr val="tx2">
                <a:lumMod val="1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EFC0A03-D5FF-B941-93D2-E84A9F9AABFE}"/>
              </a:ext>
            </a:extLst>
          </p:cNvPr>
          <p:cNvSpPr txBox="1"/>
          <p:nvPr userDrawn="1"/>
        </p:nvSpPr>
        <p:spPr>
          <a:xfrm>
            <a:off x="8417170" y="6527625"/>
            <a:ext cx="515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000" smtClean="0">
                <a:solidFill>
                  <a:schemeClr val="tx2">
                    <a:lumMod val="10000"/>
                  </a:schemeClr>
                </a:solidFill>
              </a:rPr>
              <a:pPr algn="r"/>
              <a:t>‹#›</a:t>
            </a:fld>
            <a:endParaRPr lang="en-US" sz="10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508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mp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82C11-D155-6448-8A2B-860342C83E7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3077" y="804206"/>
            <a:ext cx="4887260" cy="770913"/>
          </a:xfrm>
        </p:spPr>
        <p:txBody>
          <a:bodyPr>
            <a:normAutofit/>
          </a:bodyPr>
          <a:lstStyle>
            <a:lvl1pPr>
              <a:defRPr sz="3800" baseline="0"/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7B3D0B-E746-1E4C-B666-F418F6FCD28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3077" y="1575120"/>
            <a:ext cx="4887260" cy="545868"/>
          </a:xfrm>
        </p:spPr>
        <p:txBody>
          <a:bodyPr>
            <a:normAutofit/>
          </a:bodyPr>
          <a:lstStyle>
            <a:lvl1pPr marL="0" marR="0" indent="0" algn="l" defTabSz="408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00" cap="none">
                <a:solidFill>
                  <a:srgbClr val="25303B"/>
                </a:solidFill>
              </a:defRPr>
            </a:lvl1pPr>
            <a:lvl2pPr marL="408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5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3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0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8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6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B690D8C6-FA3E-2B48-9C7C-6BA2405AB5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3217" y="2133387"/>
            <a:ext cx="4887120" cy="484975"/>
          </a:xfrm>
        </p:spPr>
        <p:txBody>
          <a:bodyPr>
            <a:noAutofit/>
          </a:bodyPr>
          <a:lstStyle>
            <a:lvl1pPr>
              <a:defRPr sz="2000" cap="none" baseline="0"/>
            </a:lvl1pPr>
            <a:lvl2pPr marL="408334" indent="0">
              <a:buNone/>
              <a:defRPr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Body text style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C3B8A64E-C16E-3C4A-A0A6-0B47D0E9FE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3217" y="2618362"/>
            <a:ext cx="4887120" cy="3448737"/>
          </a:xfrm>
        </p:spPr>
        <p:txBody>
          <a:bodyPr>
            <a:noAutofit/>
          </a:bodyPr>
          <a:lstStyle>
            <a:lvl1pPr marL="0" indent="-266861">
              <a:buSzPct val="80000"/>
              <a:buFont typeface="Wingdings" charset="2"/>
              <a:buChar char="§"/>
              <a:defRPr sz="2000" cap="none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GB" dirty="0"/>
              <a:t>Style</a:t>
            </a:r>
          </a:p>
          <a:p>
            <a:pPr lvl="2"/>
            <a:r>
              <a:rPr lang="en-GB" dirty="0"/>
              <a:t>Style</a:t>
            </a:r>
          </a:p>
          <a:p>
            <a:pPr lvl="3"/>
            <a:r>
              <a:rPr lang="en-GB" dirty="0"/>
              <a:t>Style</a:t>
            </a:r>
          </a:p>
          <a:p>
            <a:pPr lvl="4"/>
            <a:r>
              <a:rPr lang="en-GB" dirty="0"/>
              <a:t>Style</a:t>
            </a:r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BC5213FD-958A-004B-B536-40764C01CCA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675205" y="803774"/>
            <a:ext cx="3057841" cy="5263327"/>
          </a:xfrm>
        </p:spPr>
        <p:txBody>
          <a:bodyPr anchor="ctr">
            <a:normAutofit/>
          </a:bodyPr>
          <a:lstStyle>
            <a:lvl1pPr algn="ctr">
              <a:defRPr sz="2000" baseline="0"/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DBA73B0-4EC6-F44F-AA3B-8DF323979B0E}"/>
              </a:ext>
            </a:extLst>
          </p:cNvPr>
          <p:cNvCxnSpPr/>
          <p:nvPr userDrawn="1"/>
        </p:nvCxnSpPr>
        <p:spPr>
          <a:xfrm>
            <a:off x="293080" y="6527623"/>
            <a:ext cx="8534397" cy="0"/>
          </a:xfrm>
          <a:prstGeom prst="line">
            <a:avLst/>
          </a:prstGeom>
          <a:ln w="3175">
            <a:solidFill>
              <a:schemeClr val="tx2">
                <a:lumMod val="1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760305A-0618-BE45-B9C7-660E731E9AFA}"/>
              </a:ext>
            </a:extLst>
          </p:cNvPr>
          <p:cNvSpPr txBox="1"/>
          <p:nvPr userDrawn="1"/>
        </p:nvSpPr>
        <p:spPr>
          <a:xfrm>
            <a:off x="8417170" y="6527625"/>
            <a:ext cx="515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000" smtClean="0">
                <a:solidFill>
                  <a:schemeClr val="tx2">
                    <a:lumMod val="10000"/>
                  </a:schemeClr>
                </a:solidFill>
              </a:rPr>
              <a:pPr algn="r"/>
              <a:t>‹#›</a:t>
            </a:fld>
            <a:endParaRPr lang="en-US" sz="10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9991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mp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64FD3-4A3A-684C-9289-CD733DCE2A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3078" y="787798"/>
            <a:ext cx="7775026" cy="770913"/>
          </a:xfrm>
        </p:spPr>
        <p:txBody>
          <a:bodyPr>
            <a:normAutofit/>
          </a:bodyPr>
          <a:lstStyle>
            <a:lvl1pPr>
              <a:defRPr sz="3800" baseline="0"/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B80AF8-5C0C-0648-ABA4-25A6470EFCB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3080" y="1558713"/>
            <a:ext cx="7775027" cy="545868"/>
          </a:xfrm>
        </p:spPr>
        <p:txBody>
          <a:bodyPr>
            <a:normAutofit/>
          </a:bodyPr>
          <a:lstStyle>
            <a:lvl1pPr marL="0" marR="0" indent="0" algn="l" defTabSz="408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00" cap="none">
                <a:solidFill>
                  <a:srgbClr val="25303B"/>
                </a:solidFill>
              </a:defRPr>
            </a:lvl1pPr>
            <a:lvl2pPr marL="408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5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3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0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8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6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2A6EFB41-AFEA-214B-ACF2-ACCD09FC86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3218" y="2116978"/>
            <a:ext cx="7774886" cy="484975"/>
          </a:xfrm>
        </p:spPr>
        <p:txBody>
          <a:bodyPr>
            <a:noAutofit/>
          </a:bodyPr>
          <a:lstStyle>
            <a:lvl1pPr>
              <a:defRPr sz="2000" cap="none" baseline="0"/>
            </a:lvl1pPr>
            <a:lvl2pPr marL="408334" indent="0">
              <a:buNone/>
              <a:defRPr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Body text style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9E2558F2-EE4D-1340-BE36-AA005A9770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3219" y="2601956"/>
            <a:ext cx="3812488" cy="3465145"/>
          </a:xfrm>
        </p:spPr>
        <p:txBody>
          <a:bodyPr>
            <a:noAutofit/>
          </a:bodyPr>
          <a:lstStyle>
            <a:lvl1pPr marL="0" indent="-266861">
              <a:buSzPct val="80000"/>
              <a:buFont typeface="Wingdings" charset="2"/>
              <a:buChar char="§"/>
              <a:defRPr sz="2000" cap="none"/>
            </a:lvl1pPr>
            <a:lvl2pPr>
              <a:defRPr sz="2000"/>
            </a:lvl2pPr>
            <a:lvl3pPr>
              <a:defRPr sz="2000"/>
            </a:lvl3pPr>
            <a:lvl4pPr>
              <a:defRPr/>
            </a:lvl4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GB" dirty="0"/>
              <a:t>Style</a:t>
            </a:r>
          </a:p>
          <a:p>
            <a:pPr lvl="2"/>
            <a:r>
              <a:rPr lang="en-GB" dirty="0"/>
              <a:t>Style</a:t>
            </a:r>
          </a:p>
          <a:p>
            <a:pPr lvl="3"/>
            <a:r>
              <a:rPr lang="en-GB" dirty="0"/>
              <a:t>Style</a:t>
            </a:r>
          </a:p>
          <a:p>
            <a:pPr lvl="4"/>
            <a:r>
              <a:rPr lang="en-GB" dirty="0"/>
              <a:t>style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D8D8F4C4-9959-1A4D-A859-8A1166B5B0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89791" y="2601956"/>
            <a:ext cx="3878317" cy="3465145"/>
          </a:xfrm>
        </p:spPr>
        <p:txBody>
          <a:bodyPr>
            <a:noAutofit/>
          </a:bodyPr>
          <a:lstStyle>
            <a:lvl1pPr marL="0" indent="-266861">
              <a:buSzPct val="80000"/>
              <a:buFont typeface="Wingdings" charset="2"/>
              <a:buChar char="§"/>
              <a:defRPr sz="2000" cap="none"/>
            </a:lvl1pPr>
            <a:lvl2pPr>
              <a:defRPr sz="2000"/>
            </a:lvl2pPr>
            <a:lvl3pPr>
              <a:defRPr sz="2000"/>
            </a:lvl3pPr>
            <a:lvl4pPr>
              <a:defRPr/>
            </a:lvl4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GB" dirty="0"/>
              <a:t>Style</a:t>
            </a:r>
          </a:p>
          <a:p>
            <a:pPr lvl="2"/>
            <a:r>
              <a:rPr lang="en-GB" dirty="0"/>
              <a:t>Style</a:t>
            </a:r>
          </a:p>
          <a:p>
            <a:pPr lvl="3"/>
            <a:r>
              <a:rPr lang="en-GB" dirty="0"/>
              <a:t>Style</a:t>
            </a:r>
          </a:p>
          <a:p>
            <a:pPr lvl="4"/>
            <a:r>
              <a:rPr lang="en-GB" dirty="0"/>
              <a:t>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72DB2CD-1BE8-854B-871D-CE21BF112182}"/>
              </a:ext>
            </a:extLst>
          </p:cNvPr>
          <p:cNvCxnSpPr/>
          <p:nvPr userDrawn="1"/>
        </p:nvCxnSpPr>
        <p:spPr>
          <a:xfrm>
            <a:off x="293080" y="6527623"/>
            <a:ext cx="8534397" cy="0"/>
          </a:xfrm>
          <a:prstGeom prst="line">
            <a:avLst/>
          </a:prstGeom>
          <a:ln w="3175">
            <a:solidFill>
              <a:schemeClr val="tx2">
                <a:lumMod val="1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AFFB7BB-4FB3-5845-A5B5-D24EAD842067}"/>
              </a:ext>
            </a:extLst>
          </p:cNvPr>
          <p:cNvSpPr txBox="1"/>
          <p:nvPr userDrawn="1"/>
        </p:nvSpPr>
        <p:spPr>
          <a:xfrm>
            <a:off x="8417170" y="6527625"/>
            <a:ext cx="515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000" smtClean="0">
                <a:solidFill>
                  <a:schemeClr val="tx2">
                    <a:lumMod val="10000"/>
                  </a:schemeClr>
                </a:solidFill>
              </a:rPr>
              <a:pPr algn="r"/>
              <a:t>‹#›</a:t>
            </a:fld>
            <a:endParaRPr lang="en-US" sz="10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0316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mp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91DE3C09-37DA-F944-A7EB-7B054B068C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16523" y="624952"/>
            <a:ext cx="8593014" cy="545868"/>
          </a:xfrm>
        </p:spPr>
        <p:txBody>
          <a:bodyPr>
            <a:normAutofit/>
          </a:bodyPr>
          <a:lstStyle>
            <a:lvl1pPr marL="0" marR="0" indent="0" algn="l" defTabSz="408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00" cap="none">
                <a:solidFill>
                  <a:srgbClr val="25303B"/>
                </a:solidFill>
              </a:defRPr>
            </a:lvl1pPr>
            <a:lvl2pPr marL="408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5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3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0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8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6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3" name="Picture Placeholder 13">
            <a:extLst>
              <a:ext uri="{FF2B5EF4-FFF2-40B4-BE49-F238E27FC236}">
                <a16:creationId xmlns:a16="http://schemas.microsoft.com/office/drawing/2014/main" id="{82396308-FACF-D340-9E89-B719CB144D8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16526" y="1303962"/>
            <a:ext cx="2649415" cy="3940542"/>
          </a:xfrm>
        </p:spPr>
        <p:txBody>
          <a:bodyPr anchor="ctr">
            <a:normAutofit/>
          </a:bodyPr>
          <a:lstStyle>
            <a:lvl1pPr algn="ctr">
              <a:defRPr sz="2000" baseline="0"/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0D285B56-D10C-844C-97CE-A46683A879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6526" y="5408500"/>
            <a:ext cx="2649415" cy="791135"/>
          </a:xfrm>
        </p:spPr>
        <p:txBody>
          <a:bodyPr>
            <a:normAutofit/>
          </a:bodyPr>
          <a:lstStyle>
            <a:lvl1pPr marL="0" indent="0">
              <a:buSzPct val="80000"/>
              <a:buFont typeface="Wingdings" charset="2"/>
              <a:buNone/>
              <a:defRPr sz="1400" cap="none"/>
            </a:lvl1pPr>
          </a:lstStyle>
          <a:p>
            <a:pPr lvl="0"/>
            <a:r>
              <a:rPr lang="en-GB" dirty="0"/>
              <a:t>Caption</a:t>
            </a:r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5BD223A3-7B57-AD40-AE9D-30E6A713CE2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247295" y="1303962"/>
            <a:ext cx="2649415" cy="3940542"/>
          </a:xfrm>
        </p:spPr>
        <p:txBody>
          <a:bodyPr anchor="ctr">
            <a:normAutofit/>
          </a:bodyPr>
          <a:lstStyle>
            <a:lvl1pPr algn="ctr">
              <a:defRPr sz="2000" baseline="0"/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D0219E68-6A85-6F41-8AC2-44161905922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7294" y="5408500"/>
            <a:ext cx="2649415" cy="791135"/>
          </a:xfrm>
        </p:spPr>
        <p:txBody>
          <a:bodyPr>
            <a:normAutofit/>
          </a:bodyPr>
          <a:lstStyle>
            <a:lvl1pPr marL="0" indent="0">
              <a:buSzPct val="80000"/>
              <a:buFont typeface="Wingdings" charset="2"/>
              <a:buNone/>
              <a:defRPr sz="1400" cap="none"/>
            </a:lvl1pPr>
          </a:lstStyle>
          <a:p>
            <a:pPr lvl="0"/>
            <a:r>
              <a:rPr lang="en-GB" dirty="0"/>
              <a:t>Caption</a:t>
            </a:r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A30B4867-F84E-6A48-9EA8-2923477917C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60126" y="1303962"/>
            <a:ext cx="2649415" cy="3940542"/>
          </a:xfrm>
        </p:spPr>
        <p:txBody>
          <a:bodyPr anchor="ctr">
            <a:normAutofit/>
          </a:bodyPr>
          <a:lstStyle>
            <a:lvl1pPr algn="ctr">
              <a:defRPr sz="2000" baseline="0"/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8C32846A-8C6E-3340-BE5F-100E1D74FA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60125" y="5408500"/>
            <a:ext cx="2649415" cy="791135"/>
          </a:xfrm>
        </p:spPr>
        <p:txBody>
          <a:bodyPr>
            <a:normAutofit/>
          </a:bodyPr>
          <a:lstStyle>
            <a:lvl1pPr marL="0" indent="0">
              <a:buSzPct val="80000"/>
              <a:buFont typeface="Wingdings" charset="2"/>
              <a:buNone/>
              <a:defRPr sz="1400" cap="none"/>
            </a:lvl1pPr>
          </a:lstStyle>
          <a:p>
            <a:pPr lvl="0"/>
            <a:r>
              <a:rPr lang="en-GB" dirty="0"/>
              <a:t>Caption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6D9A95D-D351-574C-818B-6F4DD3B72491}"/>
              </a:ext>
            </a:extLst>
          </p:cNvPr>
          <p:cNvCxnSpPr/>
          <p:nvPr userDrawn="1"/>
        </p:nvCxnSpPr>
        <p:spPr>
          <a:xfrm>
            <a:off x="293080" y="6527623"/>
            <a:ext cx="8534397" cy="0"/>
          </a:xfrm>
          <a:prstGeom prst="line">
            <a:avLst/>
          </a:prstGeom>
          <a:ln w="3175">
            <a:solidFill>
              <a:schemeClr val="tx2">
                <a:lumMod val="1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F68526A-32F0-C549-9BEA-43DB08BFE819}"/>
              </a:ext>
            </a:extLst>
          </p:cNvPr>
          <p:cNvSpPr txBox="1"/>
          <p:nvPr userDrawn="1"/>
        </p:nvSpPr>
        <p:spPr>
          <a:xfrm>
            <a:off x="8417170" y="6527625"/>
            <a:ext cx="515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000" smtClean="0">
                <a:solidFill>
                  <a:schemeClr val="tx2">
                    <a:lumMod val="10000"/>
                  </a:schemeClr>
                </a:solidFill>
              </a:rPr>
              <a:pPr algn="r"/>
              <a:t>‹#›</a:t>
            </a:fld>
            <a:endParaRPr lang="en-US" sz="10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7854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imp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6C6D40DF-33A1-A244-BF95-D7617CFFD9A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16523" y="624952"/>
            <a:ext cx="8593014" cy="545868"/>
          </a:xfrm>
        </p:spPr>
        <p:txBody>
          <a:bodyPr>
            <a:normAutofit/>
          </a:bodyPr>
          <a:lstStyle>
            <a:lvl1pPr marL="0" marR="0" indent="0" algn="l" defTabSz="408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00" cap="none">
                <a:solidFill>
                  <a:srgbClr val="25303B"/>
                </a:solidFill>
              </a:defRPr>
            </a:lvl1pPr>
            <a:lvl2pPr marL="408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5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3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0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8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6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3" name="Picture Placeholder 13">
            <a:extLst>
              <a:ext uri="{FF2B5EF4-FFF2-40B4-BE49-F238E27FC236}">
                <a16:creationId xmlns:a16="http://schemas.microsoft.com/office/drawing/2014/main" id="{CAD892A9-9BEB-E14A-B42F-52421FD7FF1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16525" y="1382044"/>
            <a:ext cx="4132385" cy="3862461"/>
          </a:xfrm>
        </p:spPr>
        <p:txBody>
          <a:bodyPr anchor="ctr">
            <a:normAutofit/>
          </a:bodyPr>
          <a:lstStyle>
            <a:lvl1pPr algn="ctr">
              <a:defRPr sz="2000" baseline="0"/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0ED704B-33B5-824E-9DF0-68B4F5B6FA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6525" y="5408500"/>
            <a:ext cx="4132385" cy="791135"/>
          </a:xfrm>
        </p:spPr>
        <p:txBody>
          <a:bodyPr>
            <a:normAutofit/>
          </a:bodyPr>
          <a:lstStyle>
            <a:lvl1pPr marL="0" indent="0">
              <a:buSzPct val="80000"/>
              <a:buFont typeface="Wingdings" charset="2"/>
              <a:buNone/>
              <a:defRPr sz="1400" cap="none"/>
            </a:lvl1pPr>
          </a:lstStyle>
          <a:p>
            <a:pPr lvl="0"/>
            <a:r>
              <a:rPr lang="en-GB" dirty="0"/>
              <a:t>Caption</a:t>
            </a:r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A4673D03-006A-AC47-939C-A7E6FB438C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706817" y="1382044"/>
            <a:ext cx="4120659" cy="3862461"/>
          </a:xfrm>
        </p:spPr>
        <p:txBody>
          <a:bodyPr anchor="ctr">
            <a:normAutofit/>
          </a:bodyPr>
          <a:lstStyle>
            <a:lvl1pPr algn="ctr">
              <a:defRPr sz="2000" baseline="0"/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D9E2E9F5-6A3C-CB49-AAAD-9919715E0EE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06817" y="5408500"/>
            <a:ext cx="4120659" cy="791135"/>
          </a:xfrm>
        </p:spPr>
        <p:txBody>
          <a:bodyPr>
            <a:normAutofit/>
          </a:bodyPr>
          <a:lstStyle>
            <a:lvl1pPr marL="0" indent="0">
              <a:buSzPct val="80000"/>
              <a:buFont typeface="Wingdings" charset="2"/>
              <a:buNone/>
              <a:defRPr sz="1400" cap="none"/>
            </a:lvl1pPr>
          </a:lstStyle>
          <a:p>
            <a:pPr lvl="0"/>
            <a:r>
              <a:rPr lang="en-GB" dirty="0"/>
              <a:t>Caption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DF5E2CB-AB03-8F4B-B508-B1F90D3DE280}"/>
              </a:ext>
            </a:extLst>
          </p:cNvPr>
          <p:cNvCxnSpPr/>
          <p:nvPr userDrawn="1"/>
        </p:nvCxnSpPr>
        <p:spPr>
          <a:xfrm>
            <a:off x="293080" y="6527623"/>
            <a:ext cx="8534397" cy="0"/>
          </a:xfrm>
          <a:prstGeom prst="line">
            <a:avLst/>
          </a:prstGeom>
          <a:ln w="3175">
            <a:solidFill>
              <a:schemeClr val="tx2">
                <a:lumMod val="1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2F50CA5-AEFF-1A40-9F01-5AF55491C16E}"/>
              </a:ext>
            </a:extLst>
          </p:cNvPr>
          <p:cNvSpPr txBox="1"/>
          <p:nvPr userDrawn="1"/>
        </p:nvSpPr>
        <p:spPr>
          <a:xfrm>
            <a:off x="8417170" y="6527625"/>
            <a:ext cx="515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000" smtClean="0">
                <a:solidFill>
                  <a:schemeClr val="tx2">
                    <a:lumMod val="10000"/>
                  </a:schemeClr>
                </a:solidFill>
              </a:rPr>
              <a:pPr algn="r"/>
              <a:t>‹#›</a:t>
            </a:fld>
            <a:endParaRPr lang="en-US" sz="10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212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esentation 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C09119C-DDDD-424D-A1F6-A84493F44F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55" y="2276667"/>
            <a:ext cx="8229600" cy="1143000"/>
          </a:xfrm>
        </p:spPr>
        <p:txBody>
          <a:bodyPr>
            <a:normAutofit/>
          </a:bodyPr>
          <a:lstStyle>
            <a:lvl1pPr>
              <a:defRPr sz="4900"/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173EB5AC-E9F6-1841-973F-22F5FC86F8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3080" y="3290639"/>
            <a:ext cx="4778117" cy="1344596"/>
          </a:xfrm>
        </p:spPr>
        <p:txBody>
          <a:bodyPr/>
          <a:lstStyle>
            <a:lvl1pPr>
              <a:defRPr cap="none"/>
            </a:lvl1pPr>
          </a:lstStyle>
          <a:p>
            <a:pPr lvl="0"/>
            <a:r>
              <a:rPr lang="en-GB" dirty="0"/>
              <a:t>Sub-header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D005A3-6215-774D-8556-78A0B5EF52F3}"/>
              </a:ext>
            </a:extLst>
          </p:cNvPr>
          <p:cNvCxnSpPr/>
          <p:nvPr userDrawn="1"/>
        </p:nvCxnSpPr>
        <p:spPr>
          <a:xfrm>
            <a:off x="293080" y="6527623"/>
            <a:ext cx="8534397" cy="0"/>
          </a:xfrm>
          <a:prstGeom prst="line">
            <a:avLst/>
          </a:prstGeom>
          <a:ln w="3175">
            <a:solidFill>
              <a:schemeClr val="tx2">
                <a:lumMod val="1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18E78A9-1235-4B42-9F5C-9A100119DE5B}"/>
              </a:ext>
            </a:extLst>
          </p:cNvPr>
          <p:cNvSpPr txBox="1"/>
          <p:nvPr userDrawn="1"/>
        </p:nvSpPr>
        <p:spPr>
          <a:xfrm>
            <a:off x="8417170" y="6527625"/>
            <a:ext cx="515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000" smtClean="0">
                <a:solidFill>
                  <a:schemeClr val="tx2">
                    <a:lumMod val="10000"/>
                  </a:schemeClr>
                </a:solidFill>
              </a:rPr>
              <a:pPr algn="r"/>
              <a:t>‹#›</a:t>
            </a:fld>
            <a:endParaRPr lang="en-US" sz="10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5542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iz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"/>
            <a:ext cx="9144000" cy="6858000"/>
          </a:xfrm>
        </p:spPr>
        <p:txBody>
          <a:bodyPr anchor="ctr"/>
          <a:lstStyle>
            <a:lvl1pPr marL="0" marR="0" indent="0" algn="ctr" defTabSz="408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r>
              <a:rPr lang="en-US" dirty="0"/>
              <a:t>Drag image  to placeholder </a:t>
            </a:r>
            <a:br>
              <a:rPr lang="en-US" dirty="0"/>
            </a:br>
            <a:r>
              <a:rPr lang="en-US" dirty="0"/>
              <a:t>or click icon to add</a:t>
            </a:r>
          </a:p>
          <a:p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0BCF546-F263-E24B-9858-A61EC6DAF529}"/>
              </a:ext>
            </a:extLst>
          </p:cNvPr>
          <p:cNvCxnSpPr/>
          <p:nvPr userDrawn="1"/>
        </p:nvCxnSpPr>
        <p:spPr>
          <a:xfrm>
            <a:off x="293080" y="6527623"/>
            <a:ext cx="8534397" cy="0"/>
          </a:xfrm>
          <a:prstGeom prst="line">
            <a:avLst/>
          </a:prstGeom>
          <a:ln w="3175">
            <a:solidFill>
              <a:schemeClr val="tx2">
                <a:lumMod val="1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A31FB03-76BF-DB4C-8C11-DCC29BCABBA7}"/>
              </a:ext>
            </a:extLst>
          </p:cNvPr>
          <p:cNvSpPr txBox="1"/>
          <p:nvPr userDrawn="1"/>
        </p:nvSpPr>
        <p:spPr>
          <a:xfrm>
            <a:off x="8417170" y="6527625"/>
            <a:ext cx="515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000" smtClean="0">
                <a:solidFill>
                  <a:schemeClr val="tx2">
                    <a:lumMod val="10000"/>
                  </a:schemeClr>
                </a:solidFill>
              </a:rPr>
              <a:pPr algn="r"/>
              <a:t>‹#›</a:t>
            </a:fld>
            <a:endParaRPr lang="en-US" sz="10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1963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coal watermark and logo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276667"/>
            <a:ext cx="8229600" cy="1143000"/>
          </a:xfrm>
        </p:spPr>
        <p:txBody>
          <a:bodyPr>
            <a:normAutofit/>
          </a:bodyPr>
          <a:lstStyle>
            <a:lvl1pPr>
              <a:defRPr sz="5483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6921" y="3290636"/>
            <a:ext cx="4778117" cy="1344596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Sub-header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AA0806C-99C5-704B-8526-D21A83280F8E}"/>
              </a:ext>
            </a:extLst>
          </p:cNvPr>
          <p:cNvCxnSpPr/>
          <p:nvPr userDrawn="1"/>
        </p:nvCxnSpPr>
        <p:spPr>
          <a:xfrm>
            <a:off x="293080" y="6527623"/>
            <a:ext cx="8534397" cy="0"/>
          </a:xfrm>
          <a:prstGeom prst="line">
            <a:avLst/>
          </a:prstGeom>
          <a:ln w="3175">
            <a:solidFill>
              <a:schemeClr val="bg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B72959D-C406-934E-A9B9-C38A823209D1}"/>
              </a:ext>
            </a:extLst>
          </p:cNvPr>
          <p:cNvSpPr txBox="1"/>
          <p:nvPr userDrawn="1"/>
        </p:nvSpPr>
        <p:spPr>
          <a:xfrm>
            <a:off x="8417170" y="6527625"/>
            <a:ext cx="515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89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coal watermark and logo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88733A9-220F-3448-BF78-5F4CE1C003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3077" y="788599"/>
            <a:ext cx="4887260" cy="770913"/>
          </a:xfrm>
        </p:spPr>
        <p:txBody>
          <a:bodyPr>
            <a:normAutofit/>
          </a:bodyPr>
          <a:lstStyle>
            <a:lvl1pPr>
              <a:defRPr sz="3800" baseline="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3B15C90-A246-7F4A-818D-B4DC826E7F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3077" y="1559513"/>
            <a:ext cx="4887260" cy="545868"/>
          </a:xfrm>
        </p:spPr>
        <p:txBody>
          <a:bodyPr>
            <a:normAutofit/>
          </a:bodyPr>
          <a:lstStyle>
            <a:lvl1pPr marL="0" marR="0" indent="0" algn="l" defTabSz="408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00" cap="none">
                <a:solidFill>
                  <a:srgbClr val="FFFFFF"/>
                </a:solidFill>
              </a:defRPr>
            </a:lvl1pPr>
            <a:lvl2pPr marL="408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5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3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0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8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6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C4E7469-3D80-6545-8E8A-3D3080EBF2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3217" y="2117779"/>
            <a:ext cx="4887120" cy="484975"/>
          </a:xfrm>
        </p:spPr>
        <p:txBody>
          <a:bodyPr>
            <a:noAutofit/>
          </a:bodyPr>
          <a:lstStyle>
            <a:lvl1pPr>
              <a:defRPr sz="2000" cap="none" baseline="0">
                <a:solidFill>
                  <a:srgbClr val="FFFFFF"/>
                </a:solidFill>
              </a:defRPr>
            </a:lvl1pPr>
            <a:lvl2pPr marL="408334" indent="0">
              <a:buNone/>
              <a:defRPr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Body text style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2B8F3297-1E31-1740-8866-AFAFAF2186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3217" y="2602755"/>
            <a:ext cx="8223598" cy="3464344"/>
          </a:xfrm>
        </p:spPr>
        <p:txBody>
          <a:bodyPr>
            <a:noAutofit/>
          </a:bodyPr>
          <a:lstStyle>
            <a:lvl1pPr marL="0" indent="-266861">
              <a:buSzPct val="80000"/>
              <a:buFont typeface="Wingdings" charset="2"/>
              <a:buChar char="§"/>
              <a:defRPr sz="2000" cap="none">
                <a:solidFill>
                  <a:srgbClr val="FFFFFF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GB" dirty="0"/>
              <a:t>Style</a:t>
            </a:r>
          </a:p>
          <a:p>
            <a:pPr lvl="2"/>
            <a:r>
              <a:rPr lang="en-GB" dirty="0"/>
              <a:t>Style</a:t>
            </a:r>
          </a:p>
          <a:p>
            <a:pPr lvl="3"/>
            <a:r>
              <a:rPr lang="en-GB" dirty="0"/>
              <a:t>Style</a:t>
            </a:r>
          </a:p>
          <a:p>
            <a:pPr lvl="4"/>
            <a:r>
              <a:rPr lang="en-GB" dirty="0"/>
              <a:t>Style</a:t>
            </a:r>
          </a:p>
          <a:p>
            <a:pPr lvl="5"/>
            <a:r>
              <a:rPr lang="en-GB" dirty="0"/>
              <a:t>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AA0806C-99C5-704B-8526-D21A83280F8E}"/>
              </a:ext>
            </a:extLst>
          </p:cNvPr>
          <p:cNvCxnSpPr/>
          <p:nvPr userDrawn="1"/>
        </p:nvCxnSpPr>
        <p:spPr>
          <a:xfrm>
            <a:off x="293080" y="6527623"/>
            <a:ext cx="8534397" cy="0"/>
          </a:xfrm>
          <a:prstGeom prst="line">
            <a:avLst/>
          </a:prstGeom>
          <a:ln w="3175">
            <a:solidFill>
              <a:schemeClr val="bg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B72959D-C406-934E-A9B9-C38A823209D1}"/>
              </a:ext>
            </a:extLst>
          </p:cNvPr>
          <p:cNvSpPr txBox="1"/>
          <p:nvPr userDrawn="1"/>
        </p:nvSpPr>
        <p:spPr>
          <a:xfrm>
            <a:off x="8417170" y="6527625"/>
            <a:ext cx="515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9449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arcoal watermark and logo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1BBDB65-7F69-2D4A-8FE5-F7D8D83695E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3077" y="788599"/>
            <a:ext cx="4887260" cy="770913"/>
          </a:xfrm>
        </p:spPr>
        <p:txBody>
          <a:bodyPr>
            <a:normAutofit/>
          </a:bodyPr>
          <a:lstStyle>
            <a:lvl1pPr>
              <a:defRPr sz="3800" baseline="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47FD08B-33D0-CC48-A768-094C96FBE6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3077" y="1559513"/>
            <a:ext cx="4887260" cy="545868"/>
          </a:xfrm>
        </p:spPr>
        <p:txBody>
          <a:bodyPr>
            <a:normAutofit/>
          </a:bodyPr>
          <a:lstStyle>
            <a:lvl1pPr marL="0" marR="0" indent="0" algn="l" defTabSz="408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00" cap="none">
                <a:solidFill>
                  <a:srgbClr val="FFFFFF"/>
                </a:solidFill>
              </a:defRPr>
            </a:lvl1pPr>
            <a:lvl2pPr marL="408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5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3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0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8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6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17F28601-0539-EF42-90D5-677D7DEEDEA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3217" y="2117779"/>
            <a:ext cx="4887120" cy="484975"/>
          </a:xfrm>
        </p:spPr>
        <p:txBody>
          <a:bodyPr>
            <a:noAutofit/>
          </a:bodyPr>
          <a:lstStyle>
            <a:lvl1pPr>
              <a:defRPr sz="2000" cap="none" baseline="0">
                <a:solidFill>
                  <a:srgbClr val="FFFFFF"/>
                </a:solidFill>
              </a:defRPr>
            </a:lvl1pPr>
            <a:lvl2pPr marL="408334" indent="0">
              <a:buNone/>
              <a:defRPr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Body text style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32AD8ADD-82B3-FF47-AEC4-586B37BBF9C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3217" y="2602755"/>
            <a:ext cx="8223598" cy="3464344"/>
          </a:xfrm>
        </p:spPr>
        <p:txBody>
          <a:bodyPr>
            <a:noAutofit/>
          </a:bodyPr>
          <a:lstStyle>
            <a:lvl1pPr marL="0" indent="-266861">
              <a:buSzPct val="80000"/>
              <a:buFont typeface="Wingdings" charset="2"/>
              <a:buChar char="§"/>
              <a:defRPr sz="2000" cap="none">
                <a:solidFill>
                  <a:srgbClr val="FFFFFF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GB" dirty="0"/>
              <a:t>Style</a:t>
            </a:r>
          </a:p>
          <a:p>
            <a:pPr lvl="2"/>
            <a:r>
              <a:rPr lang="en-GB" dirty="0"/>
              <a:t>Style</a:t>
            </a:r>
          </a:p>
          <a:p>
            <a:pPr lvl="3"/>
            <a:r>
              <a:rPr lang="en-GB" dirty="0"/>
              <a:t>Style</a:t>
            </a:r>
          </a:p>
          <a:p>
            <a:pPr lvl="4"/>
            <a:r>
              <a:rPr lang="en-GB" dirty="0"/>
              <a:t>Style</a:t>
            </a:r>
          </a:p>
          <a:p>
            <a:pPr lvl="5"/>
            <a:r>
              <a:rPr lang="en-GB" dirty="0"/>
              <a:t>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AA0806C-99C5-704B-8526-D21A83280F8E}"/>
              </a:ext>
            </a:extLst>
          </p:cNvPr>
          <p:cNvCxnSpPr/>
          <p:nvPr userDrawn="1"/>
        </p:nvCxnSpPr>
        <p:spPr>
          <a:xfrm>
            <a:off x="293080" y="6527623"/>
            <a:ext cx="8534397" cy="0"/>
          </a:xfrm>
          <a:prstGeom prst="line">
            <a:avLst/>
          </a:prstGeom>
          <a:ln w="3175">
            <a:solidFill>
              <a:schemeClr val="bg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B72959D-C406-934E-A9B9-C38A823209D1}"/>
              </a:ext>
            </a:extLst>
          </p:cNvPr>
          <p:cNvSpPr txBox="1"/>
          <p:nvPr userDrawn="1"/>
        </p:nvSpPr>
        <p:spPr>
          <a:xfrm>
            <a:off x="8417170" y="6527625"/>
            <a:ext cx="515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7436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harcoal watermark and logo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DD311F4-485B-F741-AA20-F22B672B99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3077" y="788599"/>
            <a:ext cx="4887260" cy="770913"/>
          </a:xfrm>
        </p:spPr>
        <p:txBody>
          <a:bodyPr>
            <a:normAutofit/>
          </a:bodyPr>
          <a:lstStyle>
            <a:lvl1pPr>
              <a:defRPr sz="3800" baseline="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50B9373-C0B5-B041-AF1A-DC605F0D5E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3077" y="1559513"/>
            <a:ext cx="4887260" cy="545868"/>
          </a:xfrm>
        </p:spPr>
        <p:txBody>
          <a:bodyPr>
            <a:normAutofit/>
          </a:bodyPr>
          <a:lstStyle>
            <a:lvl1pPr marL="0" marR="0" indent="0" algn="l" defTabSz="408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00" cap="none">
                <a:solidFill>
                  <a:srgbClr val="FFFFFF"/>
                </a:solidFill>
              </a:defRPr>
            </a:lvl1pPr>
            <a:lvl2pPr marL="408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5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3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0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8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6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D778EA06-6ECE-5F4E-B211-58EBFBA2C0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3217" y="2117779"/>
            <a:ext cx="4887120" cy="484975"/>
          </a:xfrm>
        </p:spPr>
        <p:txBody>
          <a:bodyPr>
            <a:noAutofit/>
          </a:bodyPr>
          <a:lstStyle>
            <a:lvl1pPr>
              <a:defRPr sz="2000" cap="none" baseline="0">
                <a:solidFill>
                  <a:srgbClr val="FFFFFF"/>
                </a:solidFill>
              </a:defRPr>
            </a:lvl1pPr>
            <a:lvl2pPr marL="408334" indent="0">
              <a:buNone/>
              <a:defRPr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Body text style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2A4CC00-28AE-544D-B938-7988CF3757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3217" y="2602755"/>
            <a:ext cx="4887120" cy="3464344"/>
          </a:xfrm>
        </p:spPr>
        <p:txBody>
          <a:bodyPr>
            <a:noAutofit/>
          </a:bodyPr>
          <a:lstStyle>
            <a:lvl1pPr marL="0" indent="-266861">
              <a:buSzPct val="80000"/>
              <a:buFont typeface="Wingdings" charset="2"/>
              <a:buChar char="§"/>
              <a:defRPr sz="2000" cap="none">
                <a:solidFill>
                  <a:srgbClr val="FFFFFF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GB" dirty="0"/>
              <a:t>Style</a:t>
            </a:r>
          </a:p>
          <a:p>
            <a:pPr lvl="2"/>
            <a:r>
              <a:rPr lang="en-GB" dirty="0"/>
              <a:t>Style</a:t>
            </a:r>
          </a:p>
          <a:p>
            <a:pPr lvl="3"/>
            <a:r>
              <a:rPr lang="en-GB" dirty="0"/>
              <a:t>Style</a:t>
            </a:r>
          </a:p>
          <a:p>
            <a:pPr lvl="4"/>
            <a:r>
              <a:rPr lang="en-GB" dirty="0"/>
              <a:t>Style</a:t>
            </a:r>
          </a:p>
          <a:p>
            <a:pPr lvl="5"/>
            <a:r>
              <a:rPr lang="en-GB" dirty="0"/>
              <a:t>Style</a:t>
            </a:r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ADF216DF-7407-764C-9520-BCA2E0F34E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675205" y="2360269"/>
            <a:ext cx="3057841" cy="3698917"/>
          </a:xfrm>
        </p:spPr>
        <p:txBody>
          <a:bodyPr anchor="ctr">
            <a:normAutofit/>
          </a:bodyPr>
          <a:lstStyle>
            <a:lvl1pPr algn="ctr">
              <a:defRPr sz="20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AA0806C-99C5-704B-8526-D21A83280F8E}"/>
              </a:ext>
            </a:extLst>
          </p:cNvPr>
          <p:cNvCxnSpPr/>
          <p:nvPr userDrawn="1"/>
        </p:nvCxnSpPr>
        <p:spPr>
          <a:xfrm>
            <a:off x="293080" y="6527623"/>
            <a:ext cx="8534397" cy="0"/>
          </a:xfrm>
          <a:prstGeom prst="line">
            <a:avLst/>
          </a:prstGeom>
          <a:ln w="3175">
            <a:solidFill>
              <a:schemeClr val="bg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B72959D-C406-934E-A9B9-C38A823209D1}"/>
              </a:ext>
            </a:extLst>
          </p:cNvPr>
          <p:cNvSpPr txBox="1"/>
          <p:nvPr userDrawn="1"/>
        </p:nvSpPr>
        <p:spPr>
          <a:xfrm>
            <a:off x="8417170" y="6527625"/>
            <a:ext cx="515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8406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harcoal watermark and logo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949639A-08CA-9848-B0CE-85D3D9E547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9237" y="795611"/>
            <a:ext cx="4887260" cy="770913"/>
          </a:xfrm>
        </p:spPr>
        <p:txBody>
          <a:bodyPr>
            <a:normAutofit/>
          </a:bodyPr>
          <a:lstStyle>
            <a:lvl1pPr>
              <a:defRPr sz="38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663B2A72-DEAA-5541-B26C-B460E70B5AF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1070" y="1566524"/>
            <a:ext cx="7775027" cy="545868"/>
          </a:xfrm>
        </p:spPr>
        <p:txBody>
          <a:bodyPr>
            <a:normAutofit/>
          </a:bodyPr>
          <a:lstStyle>
            <a:lvl1pPr marL="0" marR="0" indent="0" algn="l" defTabSz="408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00" cap="none">
                <a:solidFill>
                  <a:schemeClr val="bg1"/>
                </a:solidFill>
              </a:defRPr>
            </a:lvl1pPr>
            <a:lvl2pPr marL="408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5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3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0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8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6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F9B8ABC6-666E-7842-92F2-3F81CA67C4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1208" y="2124791"/>
            <a:ext cx="7774886" cy="484975"/>
          </a:xfrm>
        </p:spPr>
        <p:txBody>
          <a:bodyPr>
            <a:noAutofit/>
          </a:bodyPr>
          <a:lstStyle>
            <a:lvl1pPr>
              <a:defRPr sz="2000" cap="none" baseline="0">
                <a:solidFill>
                  <a:schemeClr val="bg1"/>
                </a:solidFill>
              </a:defRPr>
            </a:lvl1pPr>
            <a:lvl2pPr marL="408334" indent="0">
              <a:buNone/>
              <a:defRPr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Body text style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44EACD76-9672-3B4A-AC1B-7D4DCB348F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9378" y="2609768"/>
            <a:ext cx="3812488" cy="3457333"/>
          </a:xfrm>
        </p:spPr>
        <p:txBody>
          <a:bodyPr>
            <a:noAutofit/>
          </a:bodyPr>
          <a:lstStyle>
            <a:lvl1pPr marL="0" indent="-266861">
              <a:buSzPct val="80000"/>
              <a:buFont typeface="Wingdings" charset="2"/>
              <a:buChar char="§"/>
              <a:defRPr sz="2000" cap="none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GB" dirty="0"/>
              <a:t>Style</a:t>
            </a:r>
          </a:p>
          <a:p>
            <a:pPr lvl="2"/>
            <a:r>
              <a:rPr lang="en-GB" dirty="0"/>
              <a:t>Style</a:t>
            </a:r>
          </a:p>
          <a:p>
            <a:pPr lvl="3"/>
            <a:r>
              <a:rPr lang="en-GB" dirty="0"/>
              <a:t>Style</a:t>
            </a:r>
          </a:p>
          <a:p>
            <a:pPr lvl="4"/>
            <a:r>
              <a:rPr lang="en-GB" dirty="0"/>
              <a:t>style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53F2215D-0729-8543-8C0D-DC3D93BDEF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82513" y="2609768"/>
            <a:ext cx="3878317" cy="3457333"/>
          </a:xfrm>
        </p:spPr>
        <p:txBody>
          <a:bodyPr>
            <a:noAutofit/>
          </a:bodyPr>
          <a:lstStyle>
            <a:lvl1pPr marL="0" indent="-266861">
              <a:buSzPct val="80000"/>
              <a:buFont typeface="Wingdings" charset="2"/>
              <a:buChar char="§"/>
              <a:defRPr sz="2000" cap="none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GB" dirty="0"/>
              <a:t>Style</a:t>
            </a:r>
          </a:p>
          <a:p>
            <a:pPr lvl="2"/>
            <a:r>
              <a:rPr lang="en-GB" dirty="0"/>
              <a:t>Style</a:t>
            </a:r>
          </a:p>
          <a:p>
            <a:pPr lvl="3"/>
            <a:r>
              <a:rPr lang="en-GB" dirty="0"/>
              <a:t>Style</a:t>
            </a:r>
          </a:p>
          <a:p>
            <a:pPr lvl="4"/>
            <a:r>
              <a:rPr lang="en-GB" dirty="0"/>
              <a:t>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AA0806C-99C5-704B-8526-D21A83280F8E}"/>
              </a:ext>
            </a:extLst>
          </p:cNvPr>
          <p:cNvCxnSpPr/>
          <p:nvPr userDrawn="1"/>
        </p:nvCxnSpPr>
        <p:spPr>
          <a:xfrm>
            <a:off x="293080" y="6527623"/>
            <a:ext cx="8534397" cy="0"/>
          </a:xfrm>
          <a:prstGeom prst="line">
            <a:avLst/>
          </a:prstGeom>
          <a:ln w="3175">
            <a:solidFill>
              <a:schemeClr val="bg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B72959D-C406-934E-A9B9-C38A823209D1}"/>
              </a:ext>
            </a:extLst>
          </p:cNvPr>
          <p:cNvSpPr txBox="1"/>
          <p:nvPr userDrawn="1"/>
        </p:nvSpPr>
        <p:spPr>
          <a:xfrm>
            <a:off x="8417170" y="6527625"/>
            <a:ext cx="515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1196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harcoal watermark and logo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4B6F7784-C8FE-DF4E-9437-AA62B5A5F6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16526" y="617501"/>
            <a:ext cx="6764215" cy="545868"/>
          </a:xfrm>
        </p:spPr>
        <p:txBody>
          <a:bodyPr>
            <a:normAutofit/>
          </a:bodyPr>
          <a:lstStyle>
            <a:lvl1pPr marL="0" marR="0" indent="0" algn="l" defTabSz="408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00" cap="none">
                <a:solidFill>
                  <a:schemeClr val="bg1"/>
                </a:solidFill>
              </a:defRPr>
            </a:lvl1pPr>
            <a:lvl2pPr marL="408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5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3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0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8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6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5A208E4E-72B6-B34C-918D-D65C43FB0FD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16526" y="1475742"/>
            <a:ext cx="2649415" cy="3768762"/>
          </a:xfrm>
        </p:spPr>
        <p:txBody>
          <a:bodyPr anchor="ctr">
            <a:normAutofit/>
          </a:bodyPr>
          <a:lstStyle>
            <a:lvl1pPr algn="ctr"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9FE66BA1-A410-D74A-B25B-10EF73075D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6526" y="5408500"/>
            <a:ext cx="2649415" cy="791135"/>
          </a:xfrm>
        </p:spPr>
        <p:txBody>
          <a:bodyPr>
            <a:normAutofit/>
          </a:bodyPr>
          <a:lstStyle>
            <a:lvl1pPr marL="0" indent="0">
              <a:buSzPct val="80000"/>
              <a:buFont typeface="Wingdings" charset="2"/>
              <a:buNone/>
              <a:defRPr sz="1400" cap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Caption</a:t>
            </a:r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CEF890BC-18EF-774D-AEFD-9AC32158E84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247295" y="1475742"/>
            <a:ext cx="2649415" cy="3768762"/>
          </a:xfrm>
        </p:spPr>
        <p:txBody>
          <a:bodyPr anchor="ctr">
            <a:normAutofit/>
          </a:bodyPr>
          <a:lstStyle>
            <a:lvl1pPr algn="ctr"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5CD24C08-FF97-3142-9EA8-92BCEC8429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7294" y="5408500"/>
            <a:ext cx="2649415" cy="791135"/>
          </a:xfrm>
        </p:spPr>
        <p:txBody>
          <a:bodyPr>
            <a:normAutofit/>
          </a:bodyPr>
          <a:lstStyle>
            <a:lvl1pPr marL="0" indent="0">
              <a:buSzPct val="80000"/>
              <a:buFont typeface="Wingdings" charset="2"/>
              <a:buNone/>
              <a:defRPr sz="1400" cap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Caption</a:t>
            </a:r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5C6285C7-32AD-FE49-AB30-C1BEA6D5874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60126" y="1475742"/>
            <a:ext cx="2649415" cy="3768762"/>
          </a:xfrm>
        </p:spPr>
        <p:txBody>
          <a:bodyPr anchor="ctr">
            <a:normAutofit/>
          </a:bodyPr>
          <a:lstStyle>
            <a:lvl1pPr algn="ctr"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0437A01-E34E-134B-81E3-EB27F1AFB87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60125" y="5408500"/>
            <a:ext cx="2649415" cy="791135"/>
          </a:xfrm>
        </p:spPr>
        <p:txBody>
          <a:bodyPr>
            <a:normAutofit/>
          </a:bodyPr>
          <a:lstStyle>
            <a:lvl1pPr marL="0" indent="0">
              <a:buSzPct val="80000"/>
              <a:buFont typeface="Wingdings" charset="2"/>
              <a:buNone/>
              <a:defRPr sz="1400" cap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Caption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AA0806C-99C5-704B-8526-D21A83280F8E}"/>
              </a:ext>
            </a:extLst>
          </p:cNvPr>
          <p:cNvCxnSpPr/>
          <p:nvPr userDrawn="1"/>
        </p:nvCxnSpPr>
        <p:spPr>
          <a:xfrm>
            <a:off x="293080" y="6527623"/>
            <a:ext cx="8534397" cy="0"/>
          </a:xfrm>
          <a:prstGeom prst="line">
            <a:avLst/>
          </a:prstGeom>
          <a:ln w="3175">
            <a:solidFill>
              <a:schemeClr val="bg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B72959D-C406-934E-A9B9-C38A823209D1}"/>
              </a:ext>
            </a:extLst>
          </p:cNvPr>
          <p:cNvSpPr txBox="1"/>
          <p:nvPr userDrawn="1"/>
        </p:nvSpPr>
        <p:spPr>
          <a:xfrm>
            <a:off x="8417170" y="6527625"/>
            <a:ext cx="515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9866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harcoal watermark and logo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>
            <a:extLst>
              <a:ext uri="{FF2B5EF4-FFF2-40B4-BE49-F238E27FC236}">
                <a16:creationId xmlns:a16="http://schemas.microsoft.com/office/drawing/2014/main" id="{A594C1DE-DE19-A741-BF4F-A7B71DC079C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16526" y="617501"/>
            <a:ext cx="6764215" cy="545868"/>
          </a:xfrm>
        </p:spPr>
        <p:txBody>
          <a:bodyPr>
            <a:normAutofit/>
          </a:bodyPr>
          <a:lstStyle>
            <a:lvl1pPr marL="0" marR="0" indent="0" algn="l" defTabSz="408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00" cap="none">
                <a:solidFill>
                  <a:schemeClr val="bg1"/>
                </a:solidFill>
              </a:defRPr>
            </a:lvl1pPr>
            <a:lvl2pPr marL="408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5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3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0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8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6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3182874-6E4C-0740-A900-D2E9CC57858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16525" y="1382044"/>
            <a:ext cx="4132385" cy="3862461"/>
          </a:xfrm>
        </p:spPr>
        <p:txBody>
          <a:bodyPr anchor="ctr">
            <a:normAutofit/>
          </a:bodyPr>
          <a:lstStyle>
            <a:lvl1pPr algn="ctr"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6A928C5-7DDB-9944-B1EB-F660A8CA7D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6525" y="5408500"/>
            <a:ext cx="4132385" cy="791135"/>
          </a:xfrm>
        </p:spPr>
        <p:txBody>
          <a:bodyPr>
            <a:normAutofit/>
          </a:bodyPr>
          <a:lstStyle>
            <a:lvl1pPr marL="0" indent="0">
              <a:buSzPct val="80000"/>
              <a:buFont typeface="Wingdings" charset="2"/>
              <a:buNone/>
              <a:defRPr sz="1400" cap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Caption</a:t>
            </a:r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A495D72F-1A2A-1F4F-8FD8-AE9BC92D573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706817" y="1382044"/>
            <a:ext cx="4120659" cy="3862461"/>
          </a:xfrm>
        </p:spPr>
        <p:txBody>
          <a:bodyPr anchor="ctr">
            <a:normAutofit/>
          </a:bodyPr>
          <a:lstStyle>
            <a:lvl1pPr algn="ctr"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A834622A-D9CB-8647-A130-98CB03E1DFC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06817" y="5408500"/>
            <a:ext cx="4120659" cy="791135"/>
          </a:xfrm>
        </p:spPr>
        <p:txBody>
          <a:bodyPr>
            <a:normAutofit/>
          </a:bodyPr>
          <a:lstStyle>
            <a:lvl1pPr marL="0" indent="0">
              <a:buSzPct val="80000"/>
              <a:buFont typeface="Wingdings" charset="2"/>
              <a:buNone/>
              <a:defRPr sz="1400" cap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Caption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AA0806C-99C5-704B-8526-D21A83280F8E}"/>
              </a:ext>
            </a:extLst>
          </p:cNvPr>
          <p:cNvCxnSpPr/>
          <p:nvPr userDrawn="1"/>
        </p:nvCxnSpPr>
        <p:spPr>
          <a:xfrm>
            <a:off x="293080" y="6527623"/>
            <a:ext cx="8534397" cy="0"/>
          </a:xfrm>
          <a:prstGeom prst="line">
            <a:avLst/>
          </a:prstGeom>
          <a:ln w="3175">
            <a:solidFill>
              <a:schemeClr val="bg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B72959D-C406-934E-A9B9-C38A823209D1}"/>
              </a:ext>
            </a:extLst>
          </p:cNvPr>
          <p:cNvSpPr txBox="1"/>
          <p:nvPr userDrawn="1"/>
        </p:nvSpPr>
        <p:spPr>
          <a:xfrm>
            <a:off x="8417170" y="6527625"/>
            <a:ext cx="515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6252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coal logo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276667"/>
            <a:ext cx="8229600" cy="1143000"/>
          </a:xfrm>
        </p:spPr>
        <p:txBody>
          <a:bodyPr>
            <a:normAutofit/>
          </a:bodyPr>
          <a:lstStyle>
            <a:lvl1pPr>
              <a:defRPr sz="5483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6921" y="3290636"/>
            <a:ext cx="4778117" cy="1344596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Sub-header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0DBE9D5-5ED0-DD46-BBE7-753EEBDAECED}"/>
              </a:ext>
            </a:extLst>
          </p:cNvPr>
          <p:cNvCxnSpPr/>
          <p:nvPr userDrawn="1"/>
        </p:nvCxnSpPr>
        <p:spPr>
          <a:xfrm>
            <a:off x="293080" y="6527623"/>
            <a:ext cx="8534397" cy="0"/>
          </a:xfrm>
          <a:prstGeom prst="line">
            <a:avLst/>
          </a:prstGeom>
          <a:ln w="3175">
            <a:solidFill>
              <a:schemeClr val="bg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88A4A46-AD15-634B-81E7-FFD37F3DDF49}"/>
              </a:ext>
            </a:extLst>
          </p:cNvPr>
          <p:cNvSpPr txBox="1"/>
          <p:nvPr userDrawn="1"/>
        </p:nvSpPr>
        <p:spPr>
          <a:xfrm>
            <a:off x="8417170" y="6527625"/>
            <a:ext cx="515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6522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coal logo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25D174A-7D29-694F-855D-1C3D8958B0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2937" y="790902"/>
            <a:ext cx="4887260" cy="770913"/>
          </a:xfrm>
        </p:spPr>
        <p:txBody>
          <a:bodyPr>
            <a:normAutofit/>
          </a:bodyPr>
          <a:lstStyle>
            <a:lvl1pPr>
              <a:defRPr sz="3800" baseline="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D0FF544-12C2-F64E-AC15-CA564C4506E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2937" y="1561815"/>
            <a:ext cx="4887260" cy="545868"/>
          </a:xfrm>
        </p:spPr>
        <p:txBody>
          <a:bodyPr>
            <a:normAutofit/>
          </a:bodyPr>
          <a:lstStyle>
            <a:lvl1pPr marL="0" marR="0" indent="0" algn="l" defTabSz="408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00" cap="none">
                <a:solidFill>
                  <a:srgbClr val="FFFFFF"/>
                </a:solidFill>
              </a:defRPr>
            </a:lvl1pPr>
            <a:lvl2pPr marL="408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5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3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0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8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6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A2CD47A2-8E8B-484E-A5B3-CB1F4B00E8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3077" y="2120082"/>
            <a:ext cx="4887120" cy="484975"/>
          </a:xfrm>
        </p:spPr>
        <p:txBody>
          <a:bodyPr>
            <a:noAutofit/>
          </a:bodyPr>
          <a:lstStyle>
            <a:lvl1pPr>
              <a:defRPr sz="2000" cap="none" baseline="0">
                <a:solidFill>
                  <a:srgbClr val="FFFFFF"/>
                </a:solidFill>
              </a:defRPr>
            </a:lvl1pPr>
            <a:lvl2pPr marL="408334" indent="0">
              <a:buNone/>
              <a:defRPr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Body text style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389A7F62-FB9D-E947-8612-E618415FFA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3077" y="2605057"/>
            <a:ext cx="8223598" cy="3462042"/>
          </a:xfrm>
        </p:spPr>
        <p:txBody>
          <a:bodyPr>
            <a:noAutofit/>
          </a:bodyPr>
          <a:lstStyle>
            <a:lvl1pPr marL="0" indent="-266861">
              <a:buSzPct val="80000"/>
              <a:buFont typeface="Wingdings" charset="2"/>
              <a:buChar char="§"/>
              <a:defRPr sz="2000" cap="none">
                <a:solidFill>
                  <a:srgbClr val="FFFFFF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GB" dirty="0"/>
              <a:t>Style</a:t>
            </a:r>
          </a:p>
          <a:p>
            <a:pPr lvl="2"/>
            <a:r>
              <a:rPr lang="en-GB" dirty="0"/>
              <a:t>Style</a:t>
            </a:r>
          </a:p>
          <a:p>
            <a:pPr lvl="3"/>
            <a:r>
              <a:rPr lang="en-GB" dirty="0"/>
              <a:t>Style</a:t>
            </a:r>
          </a:p>
          <a:p>
            <a:pPr lvl="4"/>
            <a:r>
              <a:rPr lang="en-GB" dirty="0"/>
              <a:t>Style</a:t>
            </a:r>
          </a:p>
          <a:p>
            <a:pPr lvl="5"/>
            <a:r>
              <a:rPr lang="en-GB" dirty="0"/>
              <a:t>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0DBE9D5-5ED0-DD46-BBE7-753EEBDAECED}"/>
              </a:ext>
            </a:extLst>
          </p:cNvPr>
          <p:cNvCxnSpPr/>
          <p:nvPr userDrawn="1"/>
        </p:nvCxnSpPr>
        <p:spPr>
          <a:xfrm>
            <a:off x="293080" y="6527623"/>
            <a:ext cx="8534397" cy="0"/>
          </a:xfrm>
          <a:prstGeom prst="line">
            <a:avLst/>
          </a:prstGeom>
          <a:ln w="3175">
            <a:solidFill>
              <a:schemeClr val="bg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88A4A46-AD15-634B-81E7-FFD37F3DDF49}"/>
              </a:ext>
            </a:extLst>
          </p:cNvPr>
          <p:cNvSpPr txBox="1"/>
          <p:nvPr userDrawn="1"/>
        </p:nvSpPr>
        <p:spPr>
          <a:xfrm>
            <a:off x="8417170" y="6527625"/>
            <a:ext cx="515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894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esentation 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D4EC5-50DF-6C45-8E2D-E44401CA93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3077" y="790902"/>
            <a:ext cx="4887260" cy="770913"/>
          </a:xfrm>
        </p:spPr>
        <p:txBody>
          <a:bodyPr>
            <a:normAutofit/>
          </a:bodyPr>
          <a:lstStyle>
            <a:lvl1pPr>
              <a:defRPr sz="3800" baseline="0"/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A1EA79-7440-9F43-9AF2-D0B60CBBEF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3077" y="1561815"/>
            <a:ext cx="4887260" cy="545868"/>
          </a:xfrm>
        </p:spPr>
        <p:txBody>
          <a:bodyPr>
            <a:normAutofit/>
          </a:bodyPr>
          <a:lstStyle>
            <a:lvl1pPr marL="0" marR="0" indent="0" algn="l" defTabSz="408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00" cap="none">
                <a:solidFill>
                  <a:srgbClr val="25303B"/>
                </a:solidFill>
              </a:defRPr>
            </a:lvl1pPr>
            <a:lvl2pPr marL="408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5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3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0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8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6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CD73A215-5A0C-EF42-925E-614CD1B4A0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3217" y="2120082"/>
            <a:ext cx="4887120" cy="484975"/>
          </a:xfrm>
        </p:spPr>
        <p:txBody>
          <a:bodyPr>
            <a:noAutofit/>
          </a:bodyPr>
          <a:lstStyle>
            <a:lvl1pPr>
              <a:defRPr sz="2000" cap="none" baseline="0"/>
            </a:lvl1pPr>
            <a:lvl2pPr marL="408334" indent="0">
              <a:buNone/>
              <a:defRPr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Body text style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5E5353F3-428E-204F-853D-59770CC902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3217" y="2605058"/>
            <a:ext cx="8223598" cy="3462043"/>
          </a:xfrm>
        </p:spPr>
        <p:txBody>
          <a:bodyPr>
            <a:noAutofit/>
          </a:bodyPr>
          <a:lstStyle>
            <a:lvl1pPr marL="0" indent="-266861">
              <a:buSzPct val="80000"/>
              <a:buFont typeface="Wingdings" charset="2"/>
              <a:buChar char="§"/>
              <a:defRPr sz="2000" cap="none"/>
            </a:lvl1pPr>
            <a:lvl2pPr>
              <a:defRPr sz="2000"/>
            </a:lvl2pPr>
            <a:lvl3pPr>
              <a:defRPr sz="2000"/>
            </a:lvl3pPr>
            <a:lvl4pPr>
              <a:defRPr/>
            </a:lvl4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GB" dirty="0"/>
              <a:t>Style</a:t>
            </a:r>
          </a:p>
          <a:p>
            <a:pPr lvl="2"/>
            <a:r>
              <a:rPr lang="en-GB" dirty="0"/>
              <a:t>Style</a:t>
            </a:r>
          </a:p>
          <a:p>
            <a:pPr lvl="3"/>
            <a:r>
              <a:rPr lang="en-GB" dirty="0"/>
              <a:t>Style</a:t>
            </a:r>
          </a:p>
          <a:p>
            <a:pPr lvl="4"/>
            <a:r>
              <a:rPr lang="en-GB" dirty="0"/>
              <a:t>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32367C5-9DC5-E54E-AD93-B3FB783E41B1}"/>
              </a:ext>
            </a:extLst>
          </p:cNvPr>
          <p:cNvCxnSpPr/>
          <p:nvPr userDrawn="1"/>
        </p:nvCxnSpPr>
        <p:spPr>
          <a:xfrm>
            <a:off x="293080" y="6527623"/>
            <a:ext cx="8534397" cy="0"/>
          </a:xfrm>
          <a:prstGeom prst="line">
            <a:avLst/>
          </a:prstGeom>
          <a:ln w="3175">
            <a:solidFill>
              <a:schemeClr val="tx2">
                <a:lumMod val="1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D36144A-1FF1-864A-9B42-41FE6B6FD2AF}"/>
              </a:ext>
            </a:extLst>
          </p:cNvPr>
          <p:cNvSpPr txBox="1"/>
          <p:nvPr userDrawn="1"/>
        </p:nvSpPr>
        <p:spPr>
          <a:xfrm>
            <a:off x="8417170" y="6527625"/>
            <a:ext cx="515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000" smtClean="0">
                <a:solidFill>
                  <a:schemeClr val="tx2">
                    <a:lumMod val="10000"/>
                  </a:schemeClr>
                </a:solidFill>
              </a:rPr>
              <a:pPr algn="r"/>
              <a:t>‹#›</a:t>
            </a:fld>
            <a:endParaRPr lang="en-US" sz="10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0208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arcoal logo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6511B19-E7EB-D940-B70E-7C9F4400D7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3077" y="790902"/>
            <a:ext cx="4887260" cy="770913"/>
          </a:xfrm>
        </p:spPr>
        <p:txBody>
          <a:bodyPr>
            <a:normAutofit/>
          </a:bodyPr>
          <a:lstStyle>
            <a:lvl1pPr>
              <a:defRPr sz="3800" baseline="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FC17F36-2FED-A749-8E4C-6218BF6C38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3077" y="1561815"/>
            <a:ext cx="4887260" cy="545868"/>
          </a:xfrm>
        </p:spPr>
        <p:txBody>
          <a:bodyPr>
            <a:normAutofit/>
          </a:bodyPr>
          <a:lstStyle>
            <a:lvl1pPr marL="0" marR="0" indent="0" algn="l" defTabSz="408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00" cap="none">
                <a:solidFill>
                  <a:srgbClr val="FFFFFF"/>
                </a:solidFill>
              </a:defRPr>
            </a:lvl1pPr>
            <a:lvl2pPr marL="408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5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3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0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8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6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987A4178-F71C-6A4F-8EA1-784B21ECD6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3217" y="2120082"/>
            <a:ext cx="4887120" cy="484975"/>
          </a:xfrm>
        </p:spPr>
        <p:txBody>
          <a:bodyPr>
            <a:noAutofit/>
          </a:bodyPr>
          <a:lstStyle>
            <a:lvl1pPr>
              <a:defRPr sz="2000" cap="none" baseline="0">
                <a:solidFill>
                  <a:srgbClr val="FFFFFF"/>
                </a:solidFill>
              </a:defRPr>
            </a:lvl1pPr>
            <a:lvl2pPr marL="408334" indent="0">
              <a:buNone/>
              <a:defRPr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Body text style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8F5F5DBB-53B0-3B45-B6A9-6C386AA114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3217" y="2605057"/>
            <a:ext cx="4887120" cy="3462042"/>
          </a:xfrm>
        </p:spPr>
        <p:txBody>
          <a:bodyPr>
            <a:noAutofit/>
          </a:bodyPr>
          <a:lstStyle>
            <a:lvl1pPr marL="0" indent="-266861">
              <a:buSzPct val="80000"/>
              <a:buFont typeface="Wingdings" charset="2"/>
              <a:buChar char="§"/>
              <a:defRPr sz="2000" cap="none">
                <a:solidFill>
                  <a:srgbClr val="FFFFFF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GB" dirty="0"/>
              <a:t>Style</a:t>
            </a:r>
          </a:p>
          <a:p>
            <a:pPr lvl="2"/>
            <a:r>
              <a:rPr lang="en-GB" dirty="0"/>
              <a:t>Style</a:t>
            </a:r>
          </a:p>
          <a:p>
            <a:pPr lvl="3"/>
            <a:r>
              <a:rPr lang="en-GB" dirty="0"/>
              <a:t>Style</a:t>
            </a:r>
          </a:p>
          <a:p>
            <a:pPr lvl="4"/>
            <a:r>
              <a:rPr lang="en-GB" dirty="0"/>
              <a:t>Style</a:t>
            </a:r>
          </a:p>
          <a:p>
            <a:pPr lvl="5"/>
            <a:r>
              <a:rPr lang="en-GB" dirty="0"/>
              <a:t>Style</a:t>
            </a:r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D6D7B3AC-9DAB-8645-986C-1FD9124DD1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675205" y="1850079"/>
            <a:ext cx="3057841" cy="4217020"/>
          </a:xfrm>
        </p:spPr>
        <p:txBody>
          <a:bodyPr anchor="ctr">
            <a:normAutofit/>
          </a:bodyPr>
          <a:lstStyle>
            <a:lvl1pPr algn="ctr">
              <a:defRPr sz="20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0DBE9D5-5ED0-DD46-BBE7-753EEBDAECED}"/>
              </a:ext>
            </a:extLst>
          </p:cNvPr>
          <p:cNvCxnSpPr/>
          <p:nvPr userDrawn="1"/>
        </p:nvCxnSpPr>
        <p:spPr>
          <a:xfrm>
            <a:off x="293080" y="6527623"/>
            <a:ext cx="8534397" cy="0"/>
          </a:xfrm>
          <a:prstGeom prst="line">
            <a:avLst/>
          </a:prstGeom>
          <a:ln w="3175">
            <a:solidFill>
              <a:schemeClr val="bg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88A4A46-AD15-634B-81E7-FFD37F3DDF49}"/>
              </a:ext>
            </a:extLst>
          </p:cNvPr>
          <p:cNvSpPr txBox="1"/>
          <p:nvPr userDrawn="1"/>
        </p:nvSpPr>
        <p:spPr>
          <a:xfrm>
            <a:off x="8417170" y="6527625"/>
            <a:ext cx="515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3829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harcoal logo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37642D2-8DA9-3C46-AC49-79D20D314E2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2936" y="795611"/>
            <a:ext cx="4887260" cy="770913"/>
          </a:xfrm>
        </p:spPr>
        <p:txBody>
          <a:bodyPr>
            <a:normAutofit/>
          </a:bodyPr>
          <a:lstStyle>
            <a:lvl1pPr>
              <a:defRPr sz="38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0A342C2-B7E4-B447-86A4-7FF361D7512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2798" y="1566524"/>
            <a:ext cx="7795847" cy="545868"/>
          </a:xfrm>
        </p:spPr>
        <p:txBody>
          <a:bodyPr>
            <a:normAutofit/>
          </a:bodyPr>
          <a:lstStyle>
            <a:lvl1pPr marL="0" marR="0" indent="0" algn="l" defTabSz="408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00" cap="none">
                <a:solidFill>
                  <a:schemeClr val="bg1"/>
                </a:solidFill>
              </a:defRPr>
            </a:lvl1pPr>
            <a:lvl2pPr marL="408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5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3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0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8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6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457B3DA-0064-DD46-929D-162C626EF8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2936" y="2124791"/>
            <a:ext cx="7795706" cy="484975"/>
          </a:xfrm>
        </p:spPr>
        <p:txBody>
          <a:bodyPr>
            <a:noAutofit/>
          </a:bodyPr>
          <a:lstStyle>
            <a:lvl1pPr>
              <a:defRPr sz="2000" cap="none" baseline="0">
                <a:solidFill>
                  <a:schemeClr val="bg1"/>
                </a:solidFill>
              </a:defRPr>
            </a:lvl1pPr>
            <a:lvl2pPr marL="408334" indent="0">
              <a:buNone/>
              <a:defRPr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Body text style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6556F930-B083-A743-B006-D14913666E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3077" y="2609768"/>
            <a:ext cx="3812488" cy="3457333"/>
          </a:xfrm>
        </p:spPr>
        <p:txBody>
          <a:bodyPr>
            <a:noAutofit/>
          </a:bodyPr>
          <a:lstStyle>
            <a:lvl1pPr marL="0" indent="-266861">
              <a:buSzPct val="80000"/>
              <a:buFont typeface="Wingdings" charset="2"/>
              <a:buChar char="§"/>
              <a:defRPr sz="2000" cap="none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GB" dirty="0"/>
              <a:t>Style</a:t>
            </a:r>
          </a:p>
          <a:p>
            <a:pPr lvl="2"/>
            <a:r>
              <a:rPr lang="en-GB" dirty="0"/>
              <a:t>Style</a:t>
            </a:r>
          </a:p>
          <a:p>
            <a:pPr lvl="3"/>
            <a:r>
              <a:rPr lang="en-GB" dirty="0"/>
              <a:t>Style</a:t>
            </a:r>
          </a:p>
          <a:p>
            <a:pPr lvl="4"/>
            <a:r>
              <a:rPr lang="en-GB" dirty="0"/>
              <a:t>style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442BF8F0-29B4-7E4F-9DEA-436639A87FF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82513" y="2609768"/>
            <a:ext cx="3878317" cy="3457333"/>
          </a:xfrm>
        </p:spPr>
        <p:txBody>
          <a:bodyPr>
            <a:noAutofit/>
          </a:bodyPr>
          <a:lstStyle>
            <a:lvl1pPr marL="0" indent="-266861">
              <a:buSzPct val="80000"/>
              <a:buFont typeface="Wingdings" charset="2"/>
              <a:buChar char="§"/>
              <a:defRPr sz="2000" cap="none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GB" dirty="0"/>
              <a:t>Style</a:t>
            </a:r>
          </a:p>
          <a:p>
            <a:pPr lvl="2"/>
            <a:r>
              <a:rPr lang="en-GB" dirty="0"/>
              <a:t>Style</a:t>
            </a:r>
          </a:p>
          <a:p>
            <a:pPr lvl="3"/>
            <a:r>
              <a:rPr lang="en-GB" dirty="0"/>
              <a:t>Style</a:t>
            </a:r>
          </a:p>
          <a:p>
            <a:pPr lvl="4"/>
            <a:r>
              <a:rPr lang="en-GB" dirty="0"/>
              <a:t>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0DBE9D5-5ED0-DD46-BBE7-753EEBDAECED}"/>
              </a:ext>
            </a:extLst>
          </p:cNvPr>
          <p:cNvCxnSpPr/>
          <p:nvPr userDrawn="1"/>
        </p:nvCxnSpPr>
        <p:spPr>
          <a:xfrm>
            <a:off x="293080" y="6527623"/>
            <a:ext cx="8534397" cy="0"/>
          </a:xfrm>
          <a:prstGeom prst="line">
            <a:avLst/>
          </a:prstGeom>
          <a:ln w="3175">
            <a:solidFill>
              <a:schemeClr val="bg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88A4A46-AD15-634B-81E7-FFD37F3DDF49}"/>
              </a:ext>
            </a:extLst>
          </p:cNvPr>
          <p:cNvSpPr txBox="1"/>
          <p:nvPr userDrawn="1"/>
        </p:nvSpPr>
        <p:spPr>
          <a:xfrm>
            <a:off x="8417170" y="6527625"/>
            <a:ext cx="515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2020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harcoal logo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69045142-B812-E344-995C-761FEBEE01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16526" y="617501"/>
            <a:ext cx="6740769" cy="545868"/>
          </a:xfrm>
        </p:spPr>
        <p:txBody>
          <a:bodyPr>
            <a:normAutofit/>
          </a:bodyPr>
          <a:lstStyle>
            <a:lvl1pPr marL="0" marR="0" indent="0" algn="l" defTabSz="408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00" cap="none">
                <a:solidFill>
                  <a:schemeClr val="bg1"/>
                </a:solidFill>
              </a:defRPr>
            </a:lvl1pPr>
            <a:lvl2pPr marL="408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5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3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0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8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6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4E7E4FF6-5B4D-C144-B05F-66DF35E32EA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16526" y="1475742"/>
            <a:ext cx="2649415" cy="3768762"/>
          </a:xfrm>
        </p:spPr>
        <p:txBody>
          <a:bodyPr anchor="ctr">
            <a:normAutofit/>
          </a:bodyPr>
          <a:lstStyle>
            <a:lvl1pPr algn="ctr"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E7699724-E65B-CB47-B678-CB9BFD4CC3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6526" y="5408500"/>
            <a:ext cx="2649415" cy="791135"/>
          </a:xfrm>
        </p:spPr>
        <p:txBody>
          <a:bodyPr>
            <a:normAutofit/>
          </a:bodyPr>
          <a:lstStyle>
            <a:lvl1pPr marL="0" indent="0">
              <a:buSzPct val="80000"/>
              <a:buFont typeface="Wingdings" charset="2"/>
              <a:buNone/>
              <a:defRPr sz="1400" cap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Caption</a:t>
            </a:r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55412998-7A36-C543-9461-3A9D18E7161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247295" y="1475742"/>
            <a:ext cx="2649415" cy="3768762"/>
          </a:xfrm>
        </p:spPr>
        <p:txBody>
          <a:bodyPr anchor="ctr">
            <a:normAutofit/>
          </a:bodyPr>
          <a:lstStyle>
            <a:lvl1pPr algn="ctr"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E3A4A0B6-9B9B-6345-A728-247D30373A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7294" y="5408500"/>
            <a:ext cx="2649415" cy="791135"/>
          </a:xfrm>
        </p:spPr>
        <p:txBody>
          <a:bodyPr>
            <a:normAutofit/>
          </a:bodyPr>
          <a:lstStyle>
            <a:lvl1pPr marL="0" indent="0">
              <a:buSzPct val="80000"/>
              <a:buFont typeface="Wingdings" charset="2"/>
              <a:buNone/>
              <a:defRPr sz="1400" cap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Caption</a:t>
            </a:r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1A1B2B6B-ED06-654A-9105-E98B8E0941F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60126" y="1475742"/>
            <a:ext cx="2649415" cy="3768762"/>
          </a:xfrm>
        </p:spPr>
        <p:txBody>
          <a:bodyPr anchor="ctr">
            <a:normAutofit/>
          </a:bodyPr>
          <a:lstStyle>
            <a:lvl1pPr algn="ctr"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271A090-1E20-6440-BC66-39405DE904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60125" y="5408500"/>
            <a:ext cx="2649415" cy="791135"/>
          </a:xfrm>
        </p:spPr>
        <p:txBody>
          <a:bodyPr>
            <a:normAutofit/>
          </a:bodyPr>
          <a:lstStyle>
            <a:lvl1pPr marL="0" indent="0">
              <a:buSzPct val="80000"/>
              <a:buFont typeface="Wingdings" charset="2"/>
              <a:buNone/>
              <a:defRPr sz="1400" cap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Caption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0DBE9D5-5ED0-DD46-BBE7-753EEBDAECED}"/>
              </a:ext>
            </a:extLst>
          </p:cNvPr>
          <p:cNvCxnSpPr/>
          <p:nvPr userDrawn="1"/>
        </p:nvCxnSpPr>
        <p:spPr>
          <a:xfrm>
            <a:off x="293080" y="6527623"/>
            <a:ext cx="8534397" cy="0"/>
          </a:xfrm>
          <a:prstGeom prst="line">
            <a:avLst/>
          </a:prstGeom>
          <a:ln w="3175">
            <a:solidFill>
              <a:schemeClr val="bg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88A4A46-AD15-634B-81E7-FFD37F3DDF49}"/>
              </a:ext>
            </a:extLst>
          </p:cNvPr>
          <p:cNvSpPr txBox="1"/>
          <p:nvPr userDrawn="1"/>
        </p:nvSpPr>
        <p:spPr>
          <a:xfrm>
            <a:off x="8417170" y="6527625"/>
            <a:ext cx="515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9996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harcoal logo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141B3FEB-7823-AE4A-A4F1-33EB283369B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16526" y="617501"/>
            <a:ext cx="6740769" cy="545868"/>
          </a:xfrm>
        </p:spPr>
        <p:txBody>
          <a:bodyPr>
            <a:normAutofit/>
          </a:bodyPr>
          <a:lstStyle>
            <a:lvl1pPr marL="0" marR="0" indent="0" algn="l" defTabSz="408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00" cap="none">
                <a:solidFill>
                  <a:schemeClr val="bg1"/>
                </a:solidFill>
              </a:defRPr>
            </a:lvl1pPr>
            <a:lvl2pPr marL="408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5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3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0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8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6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68683100-9B70-5C47-8254-C7F29C9FDCF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16525" y="1382044"/>
            <a:ext cx="4132385" cy="3862461"/>
          </a:xfrm>
        </p:spPr>
        <p:txBody>
          <a:bodyPr anchor="ctr">
            <a:normAutofit/>
          </a:bodyPr>
          <a:lstStyle>
            <a:lvl1pPr algn="ctr"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6DF9CA33-924A-BB44-A225-9344590F42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6525" y="5408500"/>
            <a:ext cx="4132385" cy="791135"/>
          </a:xfrm>
        </p:spPr>
        <p:txBody>
          <a:bodyPr>
            <a:normAutofit/>
          </a:bodyPr>
          <a:lstStyle>
            <a:lvl1pPr marL="0" indent="0">
              <a:buSzPct val="80000"/>
              <a:buFont typeface="Wingdings" charset="2"/>
              <a:buNone/>
              <a:defRPr sz="1400" cap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Caption</a:t>
            </a:r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CED44217-AECE-DE49-AB9F-7D84F94F096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706817" y="1382044"/>
            <a:ext cx="4120659" cy="3862461"/>
          </a:xfrm>
        </p:spPr>
        <p:txBody>
          <a:bodyPr anchor="ctr">
            <a:normAutofit/>
          </a:bodyPr>
          <a:lstStyle>
            <a:lvl1pPr algn="ctr"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AE8DA371-635D-034C-BAFD-F5D491E5D2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06817" y="5408500"/>
            <a:ext cx="4120659" cy="791135"/>
          </a:xfrm>
        </p:spPr>
        <p:txBody>
          <a:bodyPr>
            <a:normAutofit/>
          </a:bodyPr>
          <a:lstStyle>
            <a:lvl1pPr marL="0" indent="0">
              <a:buSzPct val="80000"/>
              <a:buFont typeface="Wingdings" charset="2"/>
              <a:buNone/>
              <a:defRPr sz="1400" cap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Caption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0DBE9D5-5ED0-DD46-BBE7-753EEBDAECED}"/>
              </a:ext>
            </a:extLst>
          </p:cNvPr>
          <p:cNvCxnSpPr/>
          <p:nvPr userDrawn="1"/>
        </p:nvCxnSpPr>
        <p:spPr>
          <a:xfrm>
            <a:off x="293080" y="6527623"/>
            <a:ext cx="8534397" cy="0"/>
          </a:xfrm>
          <a:prstGeom prst="line">
            <a:avLst/>
          </a:prstGeom>
          <a:ln w="3175">
            <a:solidFill>
              <a:schemeClr val="bg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88A4A46-AD15-634B-81E7-FFD37F3DDF49}"/>
              </a:ext>
            </a:extLst>
          </p:cNvPr>
          <p:cNvSpPr txBox="1"/>
          <p:nvPr userDrawn="1"/>
        </p:nvSpPr>
        <p:spPr>
          <a:xfrm>
            <a:off x="8417170" y="6527625"/>
            <a:ext cx="515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6548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coal Simp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276667"/>
            <a:ext cx="8229600" cy="1143000"/>
          </a:xfrm>
        </p:spPr>
        <p:txBody>
          <a:bodyPr>
            <a:normAutofit/>
          </a:bodyPr>
          <a:lstStyle>
            <a:lvl1pPr>
              <a:defRPr sz="5483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6921" y="3290636"/>
            <a:ext cx="4778117" cy="1344596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Sub-header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BD00DE6-08A6-7A45-A18C-B34A6E83F58C}"/>
              </a:ext>
            </a:extLst>
          </p:cNvPr>
          <p:cNvCxnSpPr/>
          <p:nvPr userDrawn="1"/>
        </p:nvCxnSpPr>
        <p:spPr>
          <a:xfrm>
            <a:off x="293080" y="6527623"/>
            <a:ext cx="8534397" cy="0"/>
          </a:xfrm>
          <a:prstGeom prst="line">
            <a:avLst/>
          </a:prstGeom>
          <a:ln w="3175">
            <a:solidFill>
              <a:schemeClr val="bg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A4C8556-0DE8-A047-B297-1854FF0F2B72}"/>
              </a:ext>
            </a:extLst>
          </p:cNvPr>
          <p:cNvSpPr txBox="1"/>
          <p:nvPr userDrawn="1"/>
        </p:nvSpPr>
        <p:spPr>
          <a:xfrm>
            <a:off x="8417170" y="6527625"/>
            <a:ext cx="515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892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coal Simp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E62B354-27E9-2248-AA68-01E16794D8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3077" y="791335"/>
            <a:ext cx="8223738" cy="770913"/>
          </a:xfrm>
        </p:spPr>
        <p:txBody>
          <a:bodyPr>
            <a:normAutofit/>
          </a:bodyPr>
          <a:lstStyle>
            <a:lvl1pPr>
              <a:defRPr sz="3800" baseline="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548CAE4-815D-A847-B52D-E1341C8D5B9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3077" y="1562249"/>
            <a:ext cx="8223738" cy="545868"/>
          </a:xfrm>
        </p:spPr>
        <p:txBody>
          <a:bodyPr>
            <a:normAutofit/>
          </a:bodyPr>
          <a:lstStyle>
            <a:lvl1pPr marL="0" marR="0" indent="0" algn="l" defTabSz="408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00" cap="none">
                <a:solidFill>
                  <a:srgbClr val="FFFFFF"/>
                </a:solidFill>
              </a:defRPr>
            </a:lvl1pPr>
            <a:lvl2pPr marL="408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5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3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0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8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6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17C48BFC-B496-0F41-BDE3-9595A1FE4F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3217" y="2120515"/>
            <a:ext cx="8223598" cy="484975"/>
          </a:xfrm>
        </p:spPr>
        <p:txBody>
          <a:bodyPr>
            <a:noAutofit/>
          </a:bodyPr>
          <a:lstStyle>
            <a:lvl1pPr>
              <a:defRPr sz="2000" cap="none" baseline="0">
                <a:solidFill>
                  <a:srgbClr val="FFFFFF"/>
                </a:solidFill>
              </a:defRPr>
            </a:lvl1pPr>
            <a:lvl2pPr marL="408334" indent="0">
              <a:buNone/>
              <a:defRPr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Body text style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2A0BB97F-24CF-6F4F-88A5-6585F6E028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3217" y="2605491"/>
            <a:ext cx="8223598" cy="3461608"/>
          </a:xfrm>
        </p:spPr>
        <p:txBody>
          <a:bodyPr>
            <a:noAutofit/>
          </a:bodyPr>
          <a:lstStyle>
            <a:lvl1pPr marL="0" indent="-266861">
              <a:buSzPct val="80000"/>
              <a:buFont typeface="Wingdings" charset="2"/>
              <a:buChar char="§"/>
              <a:defRPr sz="2000" cap="none">
                <a:solidFill>
                  <a:srgbClr val="FFFFFF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GB" dirty="0"/>
              <a:t>Style</a:t>
            </a:r>
          </a:p>
          <a:p>
            <a:pPr lvl="2"/>
            <a:r>
              <a:rPr lang="en-GB" dirty="0"/>
              <a:t>Style</a:t>
            </a:r>
          </a:p>
          <a:p>
            <a:pPr lvl="3"/>
            <a:r>
              <a:rPr lang="en-GB" dirty="0"/>
              <a:t>Style</a:t>
            </a:r>
          </a:p>
          <a:p>
            <a:pPr lvl="4"/>
            <a:r>
              <a:rPr lang="en-GB" dirty="0"/>
              <a:t>Style</a:t>
            </a:r>
          </a:p>
          <a:p>
            <a:pPr lvl="5"/>
            <a:r>
              <a:rPr lang="en-GB" dirty="0"/>
              <a:t>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BD00DE6-08A6-7A45-A18C-B34A6E83F58C}"/>
              </a:ext>
            </a:extLst>
          </p:cNvPr>
          <p:cNvCxnSpPr/>
          <p:nvPr userDrawn="1"/>
        </p:nvCxnSpPr>
        <p:spPr>
          <a:xfrm>
            <a:off x="293080" y="6527623"/>
            <a:ext cx="8534397" cy="0"/>
          </a:xfrm>
          <a:prstGeom prst="line">
            <a:avLst/>
          </a:prstGeom>
          <a:ln w="3175">
            <a:solidFill>
              <a:schemeClr val="bg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A4C8556-0DE8-A047-B297-1854FF0F2B72}"/>
              </a:ext>
            </a:extLst>
          </p:cNvPr>
          <p:cNvSpPr txBox="1"/>
          <p:nvPr userDrawn="1"/>
        </p:nvSpPr>
        <p:spPr>
          <a:xfrm>
            <a:off x="8417170" y="6527625"/>
            <a:ext cx="515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9205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arcoal Simp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62FF343-D19B-3F43-B079-4ED86CB799A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3077" y="791335"/>
            <a:ext cx="4887260" cy="770913"/>
          </a:xfrm>
        </p:spPr>
        <p:txBody>
          <a:bodyPr>
            <a:normAutofit/>
          </a:bodyPr>
          <a:lstStyle>
            <a:lvl1pPr>
              <a:defRPr sz="3800" baseline="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45C3F95-6BCC-FA49-A5B8-A1518A8B55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3077" y="1562249"/>
            <a:ext cx="4887260" cy="545868"/>
          </a:xfrm>
        </p:spPr>
        <p:txBody>
          <a:bodyPr>
            <a:normAutofit/>
          </a:bodyPr>
          <a:lstStyle>
            <a:lvl1pPr marL="0" marR="0" indent="0" algn="l" defTabSz="408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00" cap="none">
                <a:solidFill>
                  <a:srgbClr val="FFFFFF"/>
                </a:solidFill>
              </a:defRPr>
            </a:lvl1pPr>
            <a:lvl2pPr marL="408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5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3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0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8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6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5F4C8B9-3D67-D141-8B9B-FD52AE9B41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3217" y="2120515"/>
            <a:ext cx="4887120" cy="484975"/>
          </a:xfrm>
        </p:spPr>
        <p:txBody>
          <a:bodyPr>
            <a:noAutofit/>
          </a:bodyPr>
          <a:lstStyle>
            <a:lvl1pPr>
              <a:defRPr sz="2000" cap="none" baseline="0">
                <a:solidFill>
                  <a:srgbClr val="FFFFFF"/>
                </a:solidFill>
              </a:defRPr>
            </a:lvl1pPr>
            <a:lvl2pPr marL="408334" indent="0">
              <a:buNone/>
              <a:defRPr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Body text style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A3445B15-117D-F348-AFDD-472F1E894D2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3217" y="2605491"/>
            <a:ext cx="4887120" cy="3461608"/>
          </a:xfrm>
        </p:spPr>
        <p:txBody>
          <a:bodyPr>
            <a:noAutofit/>
          </a:bodyPr>
          <a:lstStyle>
            <a:lvl1pPr marL="0" indent="-266861">
              <a:buSzPct val="80000"/>
              <a:buFont typeface="Wingdings" charset="2"/>
              <a:buChar char="§"/>
              <a:defRPr sz="2000" cap="none">
                <a:solidFill>
                  <a:srgbClr val="FFFFFF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GB" dirty="0"/>
              <a:t>Style</a:t>
            </a:r>
          </a:p>
          <a:p>
            <a:pPr lvl="2"/>
            <a:r>
              <a:rPr lang="en-GB" dirty="0"/>
              <a:t>Style</a:t>
            </a:r>
          </a:p>
          <a:p>
            <a:pPr lvl="3"/>
            <a:r>
              <a:rPr lang="en-GB" dirty="0"/>
              <a:t>Style</a:t>
            </a:r>
          </a:p>
          <a:p>
            <a:pPr lvl="4"/>
            <a:r>
              <a:rPr lang="en-GB" dirty="0"/>
              <a:t>Style</a:t>
            </a:r>
          </a:p>
          <a:p>
            <a:pPr lvl="5"/>
            <a:r>
              <a:rPr lang="en-GB" dirty="0"/>
              <a:t>Style</a:t>
            </a:r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889D41D7-87F3-0F4D-B9E5-E6F91149F89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675205" y="790903"/>
            <a:ext cx="3057841" cy="4417641"/>
          </a:xfrm>
        </p:spPr>
        <p:txBody>
          <a:bodyPr anchor="ctr">
            <a:normAutofit/>
          </a:bodyPr>
          <a:lstStyle>
            <a:lvl1pPr algn="ctr">
              <a:defRPr sz="20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BD00DE6-08A6-7A45-A18C-B34A6E83F58C}"/>
              </a:ext>
            </a:extLst>
          </p:cNvPr>
          <p:cNvCxnSpPr/>
          <p:nvPr userDrawn="1"/>
        </p:nvCxnSpPr>
        <p:spPr>
          <a:xfrm>
            <a:off x="293080" y="6527623"/>
            <a:ext cx="8534397" cy="0"/>
          </a:xfrm>
          <a:prstGeom prst="line">
            <a:avLst/>
          </a:prstGeom>
          <a:ln w="3175">
            <a:solidFill>
              <a:schemeClr val="bg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A4C8556-0DE8-A047-B297-1854FF0F2B72}"/>
              </a:ext>
            </a:extLst>
          </p:cNvPr>
          <p:cNvSpPr txBox="1"/>
          <p:nvPr userDrawn="1"/>
        </p:nvSpPr>
        <p:spPr>
          <a:xfrm>
            <a:off x="8417170" y="6527625"/>
            <a:ext cx="515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5641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harcoal Simp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79EA3A7-50F4-DA4B-9001-A61BD8F3EE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8920" y="795611"/>
            <a:ext cx="7795847" cy="770913"/>
          </a:xfrm>
        </p:spPr>
        <p:txBody>
          <a:bodyPr>
            <a:normAutofit/>
          </a:bodyPr>
          <a:lstStyle>
            <a:lvl1pPr>
              <a:defRPr sz="38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675B569-EE61-7A4B-B964-589AA6139A7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8918" y="1566524"/>
            <a:ext cx="7795846" cy="545868"/>
          </a:xfrm>
        </p:spPr>
        <p:txBody>
          <a:bodyPr>
            <a:normAutofit/>
          </a:bodyPr>
          <a:lstStyle>
            <a:lvl1pPr marL="0" marR="0" indent="0" algn="l" defTabSz="408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00" cap="none">
                <a:solidFill>
                  <a:schemeClr val="bg1"/>
                </a:solidFill>
              </a:defRPr>
            </a:lvl1pPr>
            <a:lvl2pPr marL="408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5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3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0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8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6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7882096F-D729-B04D-8E1B-31C41AA146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9058" y="2124791"/>
            <a:ext cx="7795706" cy="484975"/>
          </a:xfrm>
        </p:spPr>
        <p:txBody>
          <a:bodyPr>
            <a:noAutofit/>
          </a:bodyPr>
          <a:lstStyle>
            <a:lvl1pPr>
              <a:defRPr sz="2000" cap="none" baseline="0">
                <a:solidFill>
                  <a:schemeClr val="bg1"/>
                </a:solidFill>
              </a:defRPr>
            </a:lvl1pPr>
            <a:lvl2pPr marL="408334" indent="0">
              <a:buNone/>
              <a:defRPr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Body text style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94B91D69-1D43-6C40-A5E6-F564C3D940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9059" y="2609768"/>
            <a:ext cx="3812488" cy="3457333"/>
          </a:xfrm>
        </p:spPr>
        <p:txBody>
          <a:bodyPr>
            <a:noAutofit/>
          </a:bodyPr>
          <a:lstStyle>
            <a:lvl1pPr marL="0" indent="-266861">
              <a:buSzPct val="80000"/>
              <a:buFont typeface="Wingdings" charset="2"/>
              <a:buChar char="§"/>
              <a:defRPr sz="2000" cap="none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GB" dirty="0"/>
              <a:t>Style</a:t>
            </a:r>
          </a:p>
          <a:p>
            <a:pPr lvl="2"/>
            <a:r>
              <a:rPr lang="en-GB" dirty="0"/>
              <a:t>Style</a:t>
            </a:r>
          </a:p>
          <a:p>
            <a:pPr lvl="3"/>
            <a:r>
              <a:rPr lang="en-GB" dirty="0"/>
              <a:t>Style</a:t>
            </a:r>
          </a:p>
          <a:p>
            <a:pPr lvl="4"/>
            <a:r>
              <a:rPr lang="en-GB" dirty="0"/>
              <a:t>style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08BF10BB-4890-4B42-B7FE-C74817E20D3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82513" y="2609768"/>
            <a:ext cx="3878317" cy="3457333"/>
          </a:xfrm>
        </p:spPr>
        <p:txBody>
          <a:bodyPr>
            <a:noAutofit/>
          </a:bodyPr>
          <a:lstStyle>
            <a:lvl1pPr marL="0" indent="-266861">
              <a:buSzPct val="80000"/>
              <a:buFont typeface="Wingdings" charset="2"/>
              <a:buChar char="§"/>
              <a:defRPr sz="2000" cap="none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GB" dirty="0"/>
              <a:t>Style</a:t>
            </a:r>
          </a:p>
          <a:p>
            <a:pPr lvl="2"/>
            <a:r>
              <a:rPr lang="en-GB" dirty="0"/>
              <a:t>Style</a:t>
            </a:r>
          </a:p>
          <a:p>
            <a:pPr lvl="3"/>
            <a:r>
              <a:rPr lang="en-GB" dirty="0"/>
              <a:t>Style</a:t>
            </a:r>
          </a:p>
          <a:p>
            <a:pPr lvl="4"/>
            <a:r>
              <a:rPr lang="en-GB" dirty="0"/>
              <a:t>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BD00DE6-08A6-7A45-A18C-B34A6E83F58C}"/>
              </a:ext>
            </a:extLst>
          </p:cNvPr>
          <p:cNvCxnSpPr/>
          <p:nvPr userDrawn="1"/>
        </p:nvCxnSpPr>
        <p:spPr>
          <a:xfrm>
            <a:off x="293080" y="6527623"/>
            <a:ext cx="8534397" cy="0"/>
          </a:xfrm>
          <a:prstGeom prst="line">
            <a:avLst/>
          </a:prstGeom>
          <a:ln w="3175">
            <a:solidFill>
              <a:schemeClr val="bg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A4C8556-0DE8-A047-B297-1854FF0F2B72}"/>
              </a:ext>
            </a:extLst>
          </p:cNvPr>
          <p:cNvSpPr txBox="1"/>
          <p:nvPr userDrawn="1"/>
        </p:nvSpPr>
        <p:spPr>
          <a:xfrm>
            <a:off x="8417170" y="6527625"/>
            <a:ext cx="515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4891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harcoal Simp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9F88E8F0-9CC1-B646-8F54-AA7A5F94984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16523" y="617501"/>
            <a:ext cx="8593014" cy="545868"/>
          </a:xfrm>
        </p:spPr>
        <p:txBody>
          <a:bodyPr>
            <a:normAutofit/>
          </a:bodyPr>
          <a:lstStyle>
            <a:lvl1pPr marL="0" marR="0" indent="0" algn="l" defTabSz="408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00" cap="none">
                <a:solidFill>
                  <a:schemeClr val="bg1"/>
                </a:solidFill>
              </a:defRPr>
            </a:lvl1pPr>
            <a:lvl2pPr marL="408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5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3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0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8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6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43EDF62A-A062-384B-B539-5BBDE585AB9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16526" y="1311769"/>
            <a:ext cx="2649415" cy="3932734"/>
          </a:xfrm>
        </p:spPr>
        <p:txBody>
          <a:bodyPr anchor="ctr">
            <a:normAutofit/>
          </a:bodyPr>
          <a:lstStyle>
            <a:lvl1pPr algn="ctr"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A5772D32-DBCA-F44F-A16F-858F16D8AB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6526" y="5408500"/>
            <a:ext cx="2649415" cy="791135"/>
          </a:xfrm>
        </p:spPr>
        <p:txBody>
          <a:bodyPr>
            <a:normAutofit/>
          </a:bodyPr>
          <a:lstStyle>
            <a:lvl1pPr marL="0" indent="0">
              <a:buSzPct val="80000"/>
              <a:buFont typeface="Wingdings" charset="2"/>
              <a:buNone/>
              <a:defRPr sz="1400" cap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Caption</a:t>
            </a:r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AC3CAB8C-91F8-1048-B249-64D83EC7700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247295" y="1311769"/>
            <a:ext cx="2649415" cy="3932734"/>
          </a:xfrm>
        </p:spPr>
        <p:txBody>
          <a:bodyPr anchor="ctr">
            <a:normAutofit/>
          </a:bodyPr>
          <a:lstStyle>
            <a:lvl1pPr algn="ctr"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1DBE8F78-73A4-5D45-920E-4CCF68E77D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7294" y="5408500"/>
            <a:ext cx="2649415" cy="791135"/>
          </a:xfrm>
        </p:spPr>
        <p:txBody>
          <a:bodyPr>
            <a:normAutofit/>
          </a:bodyPr>
          <a:lstStyle>
            <a:lvl1pPr marL="0" indent="0">
              <a:buSzPct val="80000"/>
              <a:buFont typeface="Wingdings" charset="2"/>
              <a:buNone/>
              <a:defRPr sz="1400" cap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Caption</a:t>
            </a:r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6A3903AF-F462-134E-BA27-03848D8117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60126" y="1311769"/>
            <a:ext cx="2649415" cy="3932734"/>
          </a:xfrm>
        </p:spPr>
        <p:txBody>
          <a:bodyPr anchor="ctr">
            <a:normAutofit/>
          </a:bodyPr>
          <a:lstStyle>
            <a:lvl1pPr algn="ctr"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F5278E3-E42D-E443-8E2D-F856C2701E7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60125" y="5408500"/>
            <a:ext cx="2649415" cy="791135"/>
          </a:xfrm>
        </p:spPr>
        <p:txBody>
          <a:bodyPr>
            <a:normAutofit/>
          </a:bodyPr>
          <a:lstStyle>
            <a:lvl1pPr marL="0" indent="0">
              <a:buSzPct val="80000"/>
              <a:buFont typeface="Wingdings" charset="2"/>
              <a:buNone/>
              <a:defRPr sz="1400" cap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Caption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BD00DE6-08A6-7A45-A18C-B34A6E83F58C}"/>
              </a:ext>
            </a:extLst>
          </p:cNvPr>
          <p:cNvCxnSpPr/>
          <p:nvPr userDrawn="1"/>
        </p:nvCxnSpPr>
        <p:spPr>
          <a:xfrm>
            <a:off x="293080" y="6527623"/>
            <a:ext cx="8534397" cy="0"/>
          </a:xfrm>
          <a:prstGeom prst="line">
            <a:avLst/>
          </a:prstGeom>
          <a:ln w="3175">
            <a:solidFill>
              <a:schemeClr val="bg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A4C8556-0DE8-A047-B297-1854FF0F2B72}"/>
              </a:ext>
            </a:extLst>
          </p:cNvPr>
          <p:cNvSpPr txBox="1"/>
          <p:nvPr userDrawn="1"/>
        </p:nvSpPr>
        <p:spPr>
          <a:xfrm>
            <a:off x="8417170" y="6527625"/>
            <a:ext cx="515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3969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harcoal Simp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6F6F6078-5D29-7A44-BFEF-F0EEB2D104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16523" y="617501"/>
            <a:ext cx="8593014" cy="545868"/>
          </a:xfrm>
        </p:spPr>
        <p:txBody>
          <a:bodyPr>
            <a:normAutofit/>
          </a:bodyPr>
          <a:lstStyle>
            <a:lvl1pPr marL="0" marR="0" indent="0" algn="l" defTabSz="408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00" cap="none">
                <a:solidFill>
                  <a:schemeClr val="bg1"/>
                </a:solidFill>
              </a:defRPr>
            </a:lvl1pPr>
            <a:lvl2pPr marL="408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5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3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0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8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6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1C7DD883-3E82-B94C-81EC-1E669B9345D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16525" y="1382044"/>
            <a:ext cx="4132385" cy="3862461"/>
          </a:xfrm>
        </p:spPr>
        <p:txBody>
          <a:bodyPr anchor="ctr">
            <a:normAutofit/>
          </a:bodyPr>
          <a:lstStyle>
            <a:lvl1pPr algn="ctr"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D520DC23-3023-EC4F-B319-9C278EC923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6525" y="5408500"/>
            <a:ext cx="4132385" cy="791135"/>
          </a:xfrm>
        </p:spPr>
        <p:txBody>
          <a:bodyPr>
            <a:normAutofit/>
          </a:bodyPr>
          <a:lstStyle>
            <a:lvl1pPr marL="0" indent="0">
              <a:buSzPct val="80000"/>
              <a:buFont typeface="Wingdings" charset="2"/>
              <a:buNone/>
              <a:defRPr sz="1400" cap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Caption</a:t>
            </a:r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70CAC6BD-1036-F243-83C5-42847089F9F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706817" y="1382044"/>
            <a:ext cx="4120659" cy="3862461"/>
          </a:xfrm>
        </p:spPr>
        <p:txBody>
          <a:bodyPr anchor="ctr">
            <a:normAutofit/>
          </a:bodyPr>
          <a:lstStyle>
            <a:lvl1pPr algn="ctr"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4C581CE3-AF4D-4942-9F52-995B610E0B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06817" y="5408500"/>
            <a:ext cx="4120659" cy="791135"/>
          </a:xfrm>
        </p:spPr>
        <p:txBody>
          <a:bodyPr>
            <a:normAutofit/>
          </a:bodyPr>
          <a:lstStyle>
            <a:lvl1pPr marL="0" indent="0">
              <a:buSzPct val="80000"/>
              <a:buFont typeface="Wingdings" charset="2"/>
              <a:buNone/>
              <a:defRPr sz="1400" cap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Caption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BD00DE6-08A6-7A45-A18C-B34A6E83F58C}"/>
              </a:ext>
            </a:extLst>
          </p:cNvPr>
          <p:cNvCxnSpPr/>
          <p:nvPr userDrawn="1"/>
        </p:nvCxnSpPr>
        <p:spPr>
          <a:xfrm>
            <a:off x="293080" y="6527623"/>
            <a:ext cx="8534397" cy="0"/>
          </a:xfrm>
          <a:prstGeom prst="line">
            <a:avLst/>
          </a:prstGeom>
          <a:ln w="3175">
            <a:solidFill>
              <a:schemeClr val="bg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A4C8556-0DE8-A047-B297-1854FF0F2B72}"/>
              </a:ext>
            </a:extLst>
          </p:cNvPr>
          <p:cNvSpPr txBox="1"/>
          <p:nvPr userDrawn="1"/>
        </p:nvSpPr>
        <p:spPr>
          <a:xfrm>
            <a:off x="8417170" y="6527625"/>
            <a:ext cx="515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920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resentation 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BE5FF-0A36-5941-B090-5D173EB25F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3077" y="790902"/>
            <a:ext cx="4887260" cy="770913"/>
          </a:xfrm>
        </p:spPr>
        <p:txBody>
          <a:bodyPr>
            <a:normAutofit/>
          </a:bodyPr>
          <a:lstStyle>
            <a:lvl1pPr>
              <a:defRPr sz="3800" baseline="0"/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E62499-AB70-BA4F-9FAB-BF6F04F4EF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3077" y="1561815"/>
            <a:ext cx="4887260" cy="545868"/>
          </a:xfrm>
        </p:spPr>
        <p:txBody>
          <a:bodyPr>
            <a:normAutofit/>
          </a:bodyPr>
          <a:lstStyle>
            <a:lvl1pPr marL="0" marR="0" indent="0" algn="l" defTabSz="408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00" cap="none">
                <a:solidFill>
                  <a:srgbClr val="25303B"/>
                </a:solidFill>
              </a:defRPr>
            </a:lvl1pPr>
            <a:lvl2pPr marL="408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5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3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0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8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6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8436CE43-A78F-4F42-9DF7-5A7775604A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3217" y="2120082"/>
            <a:ext cx="4887120" cy="484975"/>
          </a:xfrm>
        </p:spPr>
        <p:txBody>
          <a:bodyPr>
            <a:noAutofit/>
          </a:bodyPr>
          <a:lstStyle>
            <a:lvl1pPr>
              <a:defRPr sz="2000" cap="none" baseline="0"/>
            </a:lvl1pPr>
            <a:lvl2pPr marL="408334" indent="0">
              <a:buNone/>
              <a:defRPr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Body text style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033AC6C9-07E8-BE43-B396-8662154E84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3217" y="2605058"/>
            <a:ext cx="4887120" cy="3462043"/>
          </a:xfrm>
        </p:spPr>
        <p:txBody>
          <a:bodyPr>
            <a:noAutofit/>
          </a:bodyPr>
          <a:lstStyle>
            <a:lvl1pPr marL="0" indent="-266861">
              <a:buSzPct val="80000"/>
              <a:buFont typeface="Wingdings" charset="2"/>
              <a:buChar char="§"/>
              <a:defRPr sz="2000" cap="none"/>
            </a:lvl1pPr>
            <a:lvl2pPr>
              <a:defRPr sz="2000"/>
            </a:lvl2pPr>
            <a:lvl3pPr>
              <a:defRPr sz="2000"/>
            </a:lvl3pPr>
            <a:lvl4pPr>
              <a:defRPr/>
            </a:lvl4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GB" dirty="0"/>
              <a:t>Style</a:t>
            </a:r>
          </a:p>
          <a:p>
            <a:pPr lvl="2"/>
            <a:r>
              <a:rPr lang="en-GB" dirty="0"/>
              <a:t>Style</a:t>
            </a:r>
          </a:p>
          <a:p>
            <a:pPr lvl="3"/>
            <a:r>
              <a:rPr lang="en-GB" dirty="0"/>
              <a:t>Style</a:t>
            </a:r>
          </a:p>
          <a:p>
            <a:pPr lvl="4"/>
            <a:r>
              <a:rPr lang="en-GB" dirty="0"/>
              <a:t>style</a:t>
            </a:r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3A74539A-C0AD-114C-8A1F-DEB3D958772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675205" y="1522137"/>
            <a:ext cx="3057841" cy="4544962"/>
          </a:xfrm>
        </p:spPr>
        <p:txBody>
          <a:bodyPr anchor="ctr">
            <a:normAutofit/>
          </a:bodyPr>
          <a:lstStyle>
            <a:lvl1pPr algn="ctr">
              <a:defRPr sz="2000" baseline="0"/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C007277-66AE-3B40-9663-B35BDC71F5AA}"/>
              </a:ext>
            </a:extLst>
          </p:cNvPr>
          <p:cNvCxnSpPr/>
          <p:nvPr userDrawn="1"/>
        </p:nvCxnSpPr>
        <p:spPr>
          <a:xfrm>
            <a:off x="293080" y="6527623"/>
            <a:ext cx="8534397" cy="0"/>
          </a:xfrm>
          <a:prstGeom prst="line">
            <a:avLst/>
          </a:prstGeom>
          <a:ln w="3175">
            <a:solidFill>
              <a:schemeClr val="tx2">
                <a:lumMod val="1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71DC1AE-B772-6C49-869B-D5C90D2603B6}"/>
              </a:ext>
            </a:extLst>
          </p:cNvPr>
          <p:cNvSpPr txBox="1"/>
          <p:nvPr userDrawn="1"/>
        </p:nvSpPr>
        <p:spPr>
          <a:xfrm>
            <a:off x="8417170" y="6527625"/>
            <a:ext cx="515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000" smtClean="0">
                <a:solidFill>
                  <a:schemeClr val="tx2">
                    <a:lumMod val="10000"/>
                  </a:schemeClr>
                </a:solidFill>
              </a:rPr>
              <a:pPr algn="r"/>
              <a:t>‹#›</a:t>
            </a:fld>
            <a:endParaRPr lang="en-US" sz="10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714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resentation 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A3E69-592D-874A-B618-C0B7994AF6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8917" y="795603"/>
            <a:ext cx="4887260" cy="770913"/>
          </a:xfrm>
        </p:spPr>
        <p:txBody>
          <a:bodyPr>
            <a:normAutofit/>
          </a:bodyPr>
          <a:lstStyle>
            <a:lvl1pPr>
              <a:defRPr sz="3800" baseline="0"/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63F8AA-0291-7D40-806D-16AAFE7DC34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0786" y="1566517"/>
            <a:ext cx="7775027" cy="545868"/>
          </a:xfrm>
        </p:spPr>
        <p:txBody>
          <a:bodyPr>
            <a:normAutofit/>
          </a:bodyPr>
          <a:lstStyle>
            <a:lvl1pPr marL="0" marR="0" indent="0" algn="l" defTabSz="408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00" cap="none">
                <a:solidFill>
                  <a:srgbClr val="25303B"/>
                </a:solidFill>
              </a:defRPr>
            </a:lvl1pPr>
            <a:lvl2pPr marL="408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5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3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0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8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6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D82B9556-EE2A-3C44-B892-35D650A2CF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0924" y="2124783"/>
            <a:ext cx="7774886" cy="484975"/>
          </a:xfrm>
        </p:spPr>
        <p:txBody>
          <a:bodyPr>
            <a:noAutofit/>
          </a:bodyPr>
          <a:lstStyle>
            <a:lvl1pPr>
              <a:defRPr sz="2000" cap="none" baseline="0"/>
            </a:lvl1pPr>
            <a:lvl2pPr marL="408334" indent="0">
              <a:buNone/>
              <a:defRPr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Body text style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3066FEBB-8149-494C-88C7-8948E502DC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9058" y="2609759"/>
            <a:ext cx="3812488" cy="3457340"/>
          </a:xfrm>
        </p:spPr>
        <p:txBody>
          <a:bodyPr>
            <a:noAutofit/>
          </a:bodyPr>
          <a:lstStyle>
            <a:lvl1pPr marL="0" indent="-266861">
              <a:buSzPct val="80000"/>
              <a:buFont typeface="Wingdings" charset="2"/>
              <a:buChar char="§"/>
              <a:defRPr sz="2000" cap="none"/>
            </a:lvl1pPr>
            <a:lvl2pPr>
              <a:defRPr sz="2000"/>
            </a:lvl2pPr>
            <a:lvl3pPr>
              <a:defRPr sz="2000"/>
            </a:lvl3pPr>
            <a:lvl4pPr>
              <a:defRPr/>
            </a:lvl4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GB" dirty="0"/>
              <a:t>Style</a:t>
            </a:r>
          </a:p>
          <a:p>
            <a:pPr lvl="2"/>
            <a:r>
              <a:rPr lang="en-GB" dirty="0"/>
              <a:t>Style</a:t>
            </a:r>
          </a:p>
          <a:p>
            <a:pPr lvl="3"/>
            <a:r>
              <a:rPr lang="en-GB" dirty="0"/>
              <a:t>Style</a:t>
            </a:r>
          </a:p>
          <a:p>
            <a:pPr lvl="4"/>
            <a:r>
              <a:rPr lang="en-GB" dirty="0"/>
              <a:t>style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A467F76-BC22-814B-B023-954080FD88B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82513" y="2609759"/>
            <a:ext cx="3878317" cy="3457340"/>
          </a:xfrm>
        </p:spPr>
        <p:txBody>
          <a:bodyPr>
            <a:noAutofit/>
          </a:bodyPr>
          <a:lstStyle>
            <a:lvl1pPr marL="0" indent="-266861">
              <a:buSzPct val="80000"/>
              <a:buFont typeface="Wingdings" charset="2"/>
              <a:buChar char="§"/>
              <a:defRPr sz="2000" cap="none"/>
            </a:lvl1pPr>
            <a:lvl2pPr>
              <a:defRPr sz="2000"/>
            </a:lvl2pPr>
            <a:lvl3pPr>
              <a:defRPr sz="2000"/>
            </a:lvl3pPr>
            <a:lvl4pPr>
              <a:defRPr/>
            </a:lvl4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GB" dirty="0"/>
              <a:t>Style</a:t>
            </a:r>
          </a:p>
          <a:p>
            <a:pPr lvl="2"/>
            <a:r>
              <a:rPr lang="en-GB" dirty="0"/>
              <a:t>Style</a:t>
            </a:r>
          </a:p>
          <a:p>
            <a:pPr lvl="3"/>
            <a:r>
              <a:rPr lang="en-GB" dirty="0"/>
              <a:t>Style</a:t>
            </a:r>
          </a:p>
          <a:p>
            <a:pPr lvl="4"/>
            <a:r>
              <a:rPr lang="en-GB" dirty="0"/>
              <a:t>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6DEB611-B430-3F40-857F-84E43CF78AC4}"/>
              </a:ext>
            </a:extLst>
          </p:cNvPr>
          <p:cNvCxnSpPr/>
          <p:nvPr userDrawn="1"/>
        </p:nvCxnSpPr>
        <p:spPr>
          <a:xfrm>
            <a:off x="293080" y="6527623"/>
            <a:ext cx="8534397" cy="0"/>
          </a:xfrm>
          <a:prstGeom prst="line">
            <a:avLst/>
          </a:prstGeom>
          <a:ln w="3175">
            <a:solidFill>
              <a:schemeClr val="tx2">
                <a:lumMod val="1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A570697-D9EA-D843-A797-E5991517D49F}"/>
              </a:ext>
            </a:extLst>
          </p:cNvPr>
          <p:cNvSpPr txBox="1"/>
          <p:nvPr userDrawn="1"/>
        </p:nvSpPr>
        <p:spPr>
          <a:xfrm>
            <a:off x="8417170" y="6527625"/>
            <a:ext cx="515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000" smtClean="0">
                <a:solidFill>
                  <a:schemeClr val="tx2">
                    <a:lumMod val="10000"/>
                  </a:schemeClr>
                </a:solidFill>
              </a:rPr>
              <a:pPr algn="r"/>
              <a:t>‹#›</a:t>
            </a:fld>
            <a:endParaRPr lang="en-US" sz="10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995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resentation 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A643CBF0-32F5-E34A-93A6-8025C20B51F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16524" y="624952"/>
            <a:ext cx="6529754" cy="545868"/>
          </a:xfrm>
        </p:spPr>
        <p:txBody>
          <a:bodyPr>
            <a:normAutofit/>
          </a:bodyPr>
          <a:lstStyle>
            <a:lvl1pPr marL="0" marR="0" indent="0" algn="l" defTabSz="408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00" cap="none">
                <a:solidFill>
                  <a:srgbClr val="25303B"/>
                </a:solidFill>
              </a:defRPr>
            </a:lvl1pPr>
            <a:lvl2pPr marL="408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5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3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0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8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6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3" name="Picture Placeholder 13">
            <a:extLst>
              <a:ext uri="{FF2B5EF4-FFF2-40B4-BE49-F238E27FC236}">
                <a16:creationId xmlns:a16="http://schemas.microsoft.com/office/drawing/2014/main" id="{5C2B71C7-36FE-CD45-8A21-320B361CECC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16526" y="1382044"/>
            <a:ext cx="2649415" cy="3862461"/>
          </a:xfrm>
        </p:spPr>
        <p:txBody>
          <a:bodyPr anchor="ctr">
            <a:normAutofit/>
          </a:bodyPr>
          <a:lstStyle>
            <a:lvl1pPr algn="ctr">
              <a:defRPr sz="2000" baseline="0"/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E3456179-9F07-954A-A554-E014F34E5D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6526" y="5408500"/>
            <a:ext cx="2649415" cy="791135"/>
          </a:xfrm>
        </p:spPr>
        <p:txBody>
          <a:bodyPr>
            <a:normAutofit/>
          </a:bodyPr>
          <a:lstStyle>
            <a:lvl1pPr marL="0" indent="0">
              <a:buSzPct val="80000"/>
              <a:buFont typeface="Wingdings" charset="2"/>
              <a:buNone/>
              <a:defRPr sz="1400" cap="none"/>
            </a:lvl1pPr>
          </a:lstStyle>
          <a:p>
            <a:pPr lvl="0"/>
            <a:r>
              <a:rPr lang="en-GB" dirty="0"/>
              <a:t>Caption</a:t>
            </a:r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EEC4357A-0F0F-8D44-AAC0-CBFE72F31B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247295" y="1382044"/>
            <a:ext cx="2649415" cy="3862461"/>
          </a:xfrm>
        </p:spPr>
        <p:txBody>
          <a:bodyPr anchor="ctr">
            <a:normAutofit/>
          </a:bodyPr>
          <a:lstStyle>
            <a:lvl1pPr algn="ctr">
              <a:defRPr sz="2000" baseline="0"/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83582C00-A35E-474E-BC49-B3592EEB3B6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7294" y="5408500"/>
            <a:ext cx="2649415" cy="791135"/>
          </a:xfrm>
        </p:spPr>
        <p:txBody>
          <a:bodyPr>
            <a:normAutofit/>
          </a:bodyPr>
          <a:lstStyle>
            <a:lvl1pPr marL="0" indent="0">
              <a:buSzPct val="80000"/>
              <a:buFont typeface="Wingdings" charset="2"/>
              <a:buNone/>
              <a:defRPr sz="1400" cap="none"/>
            </a:lvl1pPr>
          </a:lstStyle>
          <a:p>
            <a:pPr lvl="0"/>
            <a:r>
              <a:rPr lang="en-GB" dirty="0"/>
              <a:t>Caption</a:t>
            </a:r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6411A3FC-A754-B541-A794-469E425C6B6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78063" y="1382044"/>
            <a:ext cx="2649415" cy="3862461"/>
          </a:xfrm>
        </p:spPr>
        <p:txBody>
          <a:bodyPr anchor="ctr">
            <a:normAutofit/>
          </a:bodyPr>
          <a:lstStyle>
            <a:lvl1pPr algn="ctr">
              <a:defRPr sz="2000" baseline="0"/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371B6A85-E438-154E-BBD2-113DD3F000A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78062" y="5408500"/>
            <a:ext cx="2649415" cy="791135"/>
          </a:xfrm>
        </p:spPr>
        <p:txBody>
          <a:bodyPr>
            <a:normAutofit/>
          </a:bodyPr>
          <a:lstStyle>
            <a:lvl1pPr marL="0" indent="0">
              <a:buSzPct val="80000"/>
              <a:buFont typeface="Wingdings" charset="2"/>
              <a:buNone/>
              <a:defRPr sz="1400" cap="none"/>
            </a:lvl1pPr>
          </a:lstStyle>
          <a:p>
            <a:pPr lvl="0"/>
            <a:r>
              <a:rPr lang="en-GB" dirty="0"/>
              <a:t>Caption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B328653-DB8A-A040-BDB3-25C599CB8316}"/>
              </a:ext>
            </a:extLst>
          </p:cNvPr>
          <p:cNvCxnSpPr/>
          <p:nvPr userDrawn="1"/>
        </p:nvCxnSpPr>
        <p:spPr>
          <a:xfrm>
            <a:off x="293080" y="6527623"/>
            <a:ext cx="8534397" cy="0"/>
          </a:xfrm>
          <a:prstGeom prst="line">
            <a:avLst/>
          </a:prstGeom>
          <a:ln w="3175">
            <a:solidFill>
              <a:schemeClr val="tx2">
                <a:lumMod val="1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0CAE859-70D5-EC43-9921-CB382E60EE97}"/>
              </a:ext>
            </a:extLst>
          </p:cNvPr>
          <p:cNvSpPr txBox="1"/>
          <p:nvPr userDrawn="1"/>
        </p:nvSpPr>
        <p:spPr>
          <a:xfrm>
            <a:off x="8417170" y="6527625"/>
            <a:ext cx="515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000" smtClean="0">
                <a:solidFill>
                  <a:schemeClr val="tx2">
                    <a:lumMod val="10000"/>
                  </a:schemeClr>
                </a:solidFill>
              </a:rPr>
              <a:pPr algn="r"/>
              <a:t>‹#›</a:t>
            </a:fld>
            <a:endParaRPr lang="en-US" sz="10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888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resentation 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3B8D0AF1-E733-284F-8E97-C7104E585D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16524" y="624952"/>
            <a:ext cx="6529754" cy="545868"/>
          </a:xfrm>
        </p:spPr>
        <p:txBody>
          <a:bodyPr>
            <a:normAutofit/>
          </a:bodyPr>
          <a:lstStyle>
            <a:lvl1pPr marL="0" marR="0" indent="0" algn="l" defTabSz="408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00" cap="none">
                <a:solidFill>
                  <a:srgbClr val="25303B"/>
                </a:solidFill>
              </a:defRPr>
            </a:lvl1pPr>
            <a:lvl2pPr marL="408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5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3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0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8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6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3" name="Picture Placeholder 13">
            <a:extLst>
              <a:ext uri="{FF2B5EF4-FFF2-40B4-BE49-F238E27FC236}">
                <a16:creationId xmlns:a16="http://schemas.microsoft.com/office/drawing/2014/main" id="{1571DEE9-427A-D742-BD90-F1203C2417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16525" y="1382044"/>
            <a:ext cx="4132385" cy="3862461"/>
          </a:xfrm>
        </p:spPr>
        <p:txBody>
          <a:bodyPr anchor="ctr">
            <a:normAutofit/>
          </a:bodyPr>
          <a:lstStyle>
            <a:lvl1pPr algn="ctr">
              <a:defRPr sz="2000" baseline="0"/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2D4F1173-9DA2-FF4D-B1EC-227D5134C2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6525" y="5408500"/>
            <a:ext cx="4132385" cy="791135"/>
          </a:xfrm>
        </p:spPr>
        <p:txBody>
          <a:bodyPr>
            <a:normAutofit/>
          </a:bodyPr>
          <a:lstStyle>
            <a:lvl1pPr marL="0" indent="0">
              <a:buSzPct val="80000"/>
              <a:buFont typeface="Wingdings" charset="2"/>
              <a:buNone/>
              <a:defRPr sz="1400" cap="none"/>
            </a:lvl1pPr>
          </a:lstStyle>
          <a:p>
            <a:pPr lvl="0"/>
            <a:r>
              <a:rPr lang="en-GB" dirty="0"/>
              <a:t>Caption</a:t>
            </a:r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05BCCD19-C807-4C43-9569-E56C08E08FE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706817" y="1382044"/>
            <a:ext cx="4120659" cy="3862461"/>
          </a:xfrm>
        </p:spPr>
        <p:txBody>
          <a:bodyPr anchor="ctr">
            <a:normAutofit/>
          </a:bodyPr>
          <a:lstStyle>
            <a:lvl1pPr algn="ctr">
              <a:defRPr sz="2000" baseline="0"/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DC84F5A7-B57F-A34A-A0FA-FF13A213C78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06817" y="5408500"/>
            <a:ext cx="4120659" cy="791135"/>
          </a:xfrm>
        </p:spPr>
        <p:txBody>
          <a:bodyPr>
            <a:normAutofit/>
          </a:bodyPr>
          <a:lstStyle>
            <a:lvl1pPr marL="0" indent="0">
              <a:buSzPct val="80000"/>
              <a:buFont typeface="Wingdings" charset="2"/>
              <a:buNone/>
              <a:defRPr sz="1400" cap="none"/>
            </a:lvl1pPr>
          </a:lstStyle>
          <a:p>
            <a:pPr lvl="0"/>
            <a:r>
              <a:rPr lang="en-GB" dirty="0"/>
              <a:t>Caption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C531EE1-FAD1-B145-B5A5-4FD204071B57}"/>
              </a:ext>
            </a:extLst>
          </p:cNvPr>
          <p:cNvCxnSpPr/>
          <p:nvPr userDrawn="1"/>
        </p:nvCxnSpPr>
        <p:spPr>
          <a:xfrm>
            <a:off x="293080" y="6527623"/>
            <a:ext cx="8534397" cy="0"/>
          </a:xfrm>
          <a:prstGeom prst="line">
            <a:avLst/>
          </a:prstGeom>
          <a:ln w="3175">
            <a:solidFill>
              <a:schemeClr val="tx2">
                <a:lumMod val="1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7A4A40A-BA13-F645-B326-61A71AEC20A1}"/>
              </a:ext>
            </a:extLst>
          </p:cNvPr>
          <p:cNvSpPr txBox="1"/>
          <p:nvPr userDrawn="1"/>
        </p:nvSpPr>
        <p:spPr>
          <a:xfrm>
            <a:off x="8417170" y="6527625"/>
            <a:ext cx="515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000" smtClean="0">
                <a:solidFill>
                  <a:schemeClr val="tx2">
                    <a:lumMod val="10000"/>
                  </a:schemeClr>
                </a:solidFill>
              </a:rPr>
              <a:pPr algn="r"/>
              <a:t>‹#›</a:t>
            </a:fld>
            <a:endParaRPr lang="en-US" sz="10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749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go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276667"/>
            <a:ext cx="8229600" cy="1143000"/>
          </a:xfrm>
        </p:spPr>
        <p:txBody>
          <a:bodyPr>
            <a:normAutofit/>
          </a:bodyPr>
          <a:lstStyle>
            <a:lvl1pPr>
              <a:defRPr sz="5483"/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6921" y="3290636"/>
            <a:ext cx="4778117" cy="1344596"/>
          </a:xfrm>
        </p:spPr>
        <p:txBody>
          <a:bodyPr/>
          <a:lstStyle/>
          <a:p>
            <a:pPr lvl="0"/>
            <a:r>
              <a:rPr lang="en-GB" dirty="0"/>
              <a:t>Sub-header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9568A1E-52A1-B742-8CF3-D6A57B471377}"/>
              </a:ext>
            </a:extLst>
          </p:cNvPr>
          <p:cNvCxnSpPr/>
          <p:nvPr userDrawn="1"/>
        </p:nvCxnSpPr>
        <p:spPr>
          <a:xfrm>
            <a:off x="293080" y="6527623"/>
            <a:ext cx="8534397" cy="0"/>
          </a:xfrm>
          <a:prstGeom prst="line">
            <a:avLst/>
          </a:prstGeom>
          <a:ln w="3175">
            <a:solidFill>
              <a:schemeClr val="tx2">
                <a:lumMod val="1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2C4FB2F-95F6-2040-810B-09152FB0EB57}"/>
              </a:ext>
            </a:extLst>
          </p:cNvPr>
          <p:cNvSpPr txBox="1"/>
          <p:nvPr userDrawn="1"/>
        </p:nvSpPr>
        <p:spPr>
          <a:xfrm>
            <a:off x="8417170" y="6527625"/>
            <a:ext cx="515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000" smtClean="0">
                <a:solidFill>
                  <a:schemeClr val="tx2">
                    <a:lumMod val="10000"/>
                  </a:schemeClr>
                </a:solidFill>
              </a:rPr>
              <a:pPr algn="r"/>
              <a:t>‹#›</a:t>
            </a:fld>
            <a:endParaRPr lang="en-US" sz="10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518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ogo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34850E7-476E-7A4B-87F6-80486843CE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3077" y="794644"/>
            <a:ext cx="4887260" cy="770913"/>
          </a:xfrm>
        </p:spPr>
        <p:txBody>
          <a:bodyPr>
            <a:normAutofit/>
          </a:bodyPr>
          <a:lstStyle>
            <a:lvl1pPr>
              <a:defRPr sz="3800" baseline="0"/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4B02B81-6DDE-394C-9AB2-8D1BB79CE3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3077" y="1565557"/>
            <a:ext cx="4887260" cy="545868"/>
          </a:xfrm>
        </p:spPr>
        <p:txBody>
          <a:bodyPr>
            <a:normAutofit/>
          </a:bodyPr>
          <a:lstStyle>
            <a:lvl1pPr marL="0" marR="0" indent="0" algn="l" defTabSz="408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00" cap="none">
                <a:solidFill>
                  <a:srgbClr val="25303B"/>
                </a:solidFill>
              </a:defRPr>
            </a:lvl1pPr>
            <a:lvl2pPr marL="408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5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3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0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8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6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AB0D32F3-01F8-F446-BBD5-3D4BEE6C80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3217" y="2123824"/>
            <a:ext cx="4887120" cy="484975"/>
          </a:xfrm>
        </p:spPr>
        <p:txBody>
          <a:bodyPr>
            <a:noAutofit/>
          </a:bodyPr>
          <a:lstStyle>
            <a:lvl1pPr>
              <a:defRPr sz="2000" cap="none" baseline="0"/>
            </a:lvl1pPr>
            <a:lvl2pPr marL="408334" indent="0">
              <a:buNone/>
              <a:defRPr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Body text style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447CBFEE-595E-2349-9842-70C777E04A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3217" y="2608799"/>
            <a:ext cx="8223598" cy="3465942"/>
          </a:xfrm>
        </p:spPr>
        <p:txBody>
          <a:bodyPr>
            <a:noAutofit/>
          </a:bodyPr>
          <a:lstStyle>
            <a:lvl1pPr marL="0" indent="-266861">
              <a:buSzPct val="80000"/>
              <a:buFont typeface="Wingdings" charset="2"/>
              <a:buChar char="§"/>
              <a:defRPr sz="2000" cap="none"/>
            </a:lvl1pPr>
            <a:lvl2pPr>
              <a:defRPr sz="2000"/>
            </a:lvl2pPr>
            <a:lvl3pPr>
              <a:defRPr sz="2000"/>
            </a:lvl3pPr>
            <a:lvl4pPr>
              <a:defRPr/>
            </a:lvl4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GB" dirty="0"/>
              <a:t>Style</a:t>
            </a:r>
          </a:p>
          <a:p>
            <a:pPr lvl="2"/>
            <a:r>
              <a:rPr lang="en-GB" dirty="0"/>
              <a:t>Style</a:t>
            </a:r>
          </a:p>
          <a:p>
            <a:pPr lvl="3"/>
            <a:r>
              <a:rPr lang="en-GB" dirty="0"/>
              <a:t>Style</a:t>
            </a:r>
          </a:p>
          <a:p>
            <a:pPr lvl="4"/>
            <a:r>
              <a:rPr lang="en-GB" dirty="0"/>
              <a:t>style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46A4608-BA91-434A-BB05-A5BE7104170A}"/>
              </a:ext>
            </a:extLst>
          </p:cNvPr>
          <p:cNvCxnSpPr/>
          <p:nvPr userDrawn="1"/>
        </p:nvCxnSpPr>
        <p:spPr>
          <a:xfrm>
            <a:off x="293080" y="6527623"/>
            <a:ext cx="8534397" cy="0"/>
          </a:xfrm>
          <a:prstGeom prst="line">
            <a:avLst/>
          </a:prstGeom>
          <a:ln w="3175">
            <a:solidFill>
              <a:schemeClr val="tx2">
                <a:lumMod val="1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9D1C26C-1B26-0745-BF7B-B3A5FD7A349F}"/>
              </a:ext>
            </a:extLst>
          </p:cNvPr>
          <p:cNvSpPr txBox="1"/>
          <p:nvPr userDrawn="1"/>
        </p:nvSpPr>
        <p:spPr>
          <a:xfrm>
            <a:off x="8417170" y="6527625"/>
            <a:ext cx="515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000" smtClean="0">
                <a:solidFill>
                  <a:schemeClr val="tx2">
                    <a:lumMod val="10000"/>
                  </a:schemeClr>
                </a:solidFill>
              </a:rPr>
              <a:pPr algn="r"/>
              <a:t>‹#›</a:t>
            </a:fld>
            <a:endParaRPr lang="en-US" sz="10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835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276667"/>
            <a:ext cx="8229600" cy="1143000"/>
          </a:xfrm>
          <a:prstGeom prst="rect">
            <a:avLst/>
          </a:prstGeom>
        </p:spPr>
        <p:txBody>
          <a:bodyPr vert="horz" lIns="81666" tIns="40833" rIns="81666" bIns="40833" rtlCol="0" anchor="ctr">
            <a:normAutofit/>
          </a:bodyPr>
          <a:lstStyle/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3554643"/>
            <a:ext cx="8229600" cy="676467"/>
          </a:xfrm>
          <a:prstGeom prst="rect">
            <a:avLst/>
          </a:prstGeom>
        </p:spPr>
        <p:txBody>
          <a:bodyPr vert="horz" lIns="81666" tIns="40833" rIns="81666" bIns="40833" rtlCol="0">
            <a:normAutofit/>
          </a:bodyPr>
          <a:lstStyle/>
          <a:p>
            <a:pPr lvl="0"/>
            <a:r>
              <a:rPr lang="en-GB" dirty="0"/>
              <a:t>Sub-header style</a:t>
            </a:r>
          </a:p>
        </p:txBody>
      </p:sp>
    </p:spTree>
    <p:extLst>
      <p:ext uri="{BB962C8B-B14F-4D97-AF65-F5344CB8AC3E}">
        <p14:creationId xmlns:p14="http://schemas.microsoft.com/office/powerpoint/2010/main" val="2619897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658" r:id="rId20"/>
    <p:sldLayoutId id="2147483718" r:id="rId21"/>
    <p:sldLayoutId id="2147483719" r:id="rId22"/>
    <p:sldLayoutId id="2147483720" r:id="rId23"/>
    <p:sldLayoutId id="2147483721" r:id="rId24"/>
    <p:sldLayoutId id="2147483722" r:id="rId25"/>
    <p:sldLayoutId id="2147483723" r:id="rId26"/>
    <p:sldLayoutId id="2147483724" r:id="rId27"/>
    <p:sldLayoutId id="2147483725" r:id="rId28"/>
    <p:sldLayoutId id="2147483726" r:id="rId29"/>
    <p:sldLayoutId id="2147483727" r:id="rId30"/>
    <p:sldLayoutId id="2147483728" r:id="rId31"/>
    <p:sldLayoutId id="2147483729" r:id="rId32"/>
    <p:sldLayoutId id="2147483730" r:id="rId33"/>
    <p:sldLayoutId id="2147483731" r:id="rId34"/>
    <p:sldLayoutId id="2147483732" r:id="rId35"/>
    <p:sldLayoutId id="2147483733" r:id="rId36"/>
    <p:sldLayoutId id="2147483734" r:id="rId37"/>
    <p:sldLayoutId id="2147483735" r:id="rId38"/>
    <p:sldLayoutId id="2147483736" r:id="rId39"/>
  </p:sldLayoutIdLst>
  <p:hf sldNum="0" hdr="0" ftr="0" dt="0"/>
  <p:txStyles>
    <p:titleStyle>
      <a:lvl1pPr algn="l" defTabSz="408334" rtl="0" eaLnBrk="1" latinLnBrk="0" hangingPunct="1">
        <a:spcBef>
          <a:spcPct val="0"/>
        </a:spcBef>
        <a:buNone/>
        <a:defRPr sz="4900" b="1" kern="1200">
          <a:solidFill>
            <a:schemeClr val="tx1"/>
          </a:solidFill>
          <a:latin typeface="Cambria"/>
          <a:ea typeface="+mj-ea"/>
          <a:cs typeface="Cambria"/>
        </a:defRPr>
      </a:lvl1pPr>
    </p:titleStyle>
    <p:bodyStyle>
      <a:lvl1pPr marL="0" indent="0" algn="l" defTabSz="408334" rtl="0" eaLnBrk="1" latinLnBrk="0" hangingPunct="1">
        <a:spcBef>
          <a:spcPct val="20000"/>
        </a:spcBef>
        <a:buFont typeface="Arial"/>
        <a:buNone/>
        <a:defRPr sz="3000" kern="1200" cap="none" baseline="0">
          <a:solidFill>
            <a:srgbClr val="25303B"/>
          </a:solidFill>
          <a:latin typeface="+mn-lt"/>
          <a:ea typeface="+mn-ea"/>
          <a:cs typeface="+mn-cs"/>
        </a:defRPr>
      </a:lvl1pPr>
      <a:lvl2pPr marL="663543" indent="-255209" algn="l" defTabSz="408334" rtl="0" eaLnBrk="1" latinLnBrk="0" hangingPunct="1">
        <a:spcBef>
          <a:spcPct val="20000"/>
        </a:spcBef>
        <a:buFont typeface="Arial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835" indent="-204168" algn="l" defTabSz="408334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29168" indent="-204168" algn="l" defTabSz="408334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7503" indent="-204168" algn="l" defTabSz="408334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5835" indent="-204168" algn="l" defTabSz="408334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4170" indent="-204168" algn="l" defTabSz="408334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2504" indent="-204168" algn="l" defTabSz="408334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0838" indent="-204168" algn="l" defTabSz="408334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8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334" algn="l" defTabSz="408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667" algn="l" defTabSz="408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5002" algn="l" defTabSz="408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3336" algn="l" defTabSz="408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1669" algn="l" defTabSz="408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50003" algn="l" defTabSz="408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8338" algn="l" defTabSz="408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6670" algn="l" defTabSz="408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22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49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image" Target="../media/image5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.png"/><Relationship Id="rId5" Type="http://schemas.openxmlformats.org/officeDocument/2006/relationships/image" Target="../media/image9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4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00.png"/><Relationship Id="rId4" Type="http://schemas.openxmlformats.org/officeDocument/2006/relationships/image" Target="../media/image29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7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image" Target="../media/image240.png"/><Relationship Id="rId7" Type="http://schemas.openxmlformats.org/officeDocument/2006/relationships/image" Target="../media/image280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0.png"/><Relationship Id="rId5" Type="http://schemas.openxmlformats.org/officeDocument/2006/relationships/image" Target="../media/image260.png"/><Relationship Id="rId4" Type="http://schemas.openxmlformats.org/officeDocument/2006/relationships/image" Target="../media/image2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79.png"/><Relationship Id="rId7" Type="http://schemas.openxmlformats.org/officeDocument/2006/relationships/image" Target="../media/image5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80.png"/><Relationship Id="rId9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0.png"/><Relationship Id="rId4" Type="http://schemas.openxmlformats.org/officeDocument/2006/relationships/image" Target="../media/image8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45">
            <a:extLst>
              <a:ext uri="{FF2B5EF4-FFF2-40B4-BE49-F238E27FC236}">
                <a16:creationId xmlns:a16="http://schemas.microsoft.com/office/drawing/2014/main" id="{1AF57920-EC3A-9C41-B0FE-81E13345D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45" y="18146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Search for the First Strange Hexaquark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6BFCFAD-81E1-D204-3CAD-C265C7BAC81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38545" y="3290888"/>
            <a:ext cx="4776788" cy="1344612"/>
          </a:xfrm>
        </p:spPr>
        <p:txBody>
          <a:bodyPr/>
          <a:lstStyle/>
          <a:p>
            <a:r>
              <a:rPr lang="en-GB" sz="2400" dirty="0"/>
              <a:t>Geraint Clash</a:t>
            </a:r>
          </a:p>
          <a:p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srgbClr val="25303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University of York, UK</a:t>
            </a:r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36D22F-F63F-50F0-350D-23A5DFA3C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6616" y="5112066"/>
            <a:ext cx="2827384" cy="17459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6B231C-4A1B-DA54-A9AA-8B21755E4E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250" b="644"/>
          <a:stretch/>
        </p:blipFill>
        <p:spPr>
          <a:xfrm>
            <a:off x="0" y="5931503"/>
            <a:ext cx="3606800" cy="92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661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E0EF5B6-84A8-28E4-7945-846923A7429C}"/>
              </a:ext>
            </a:extLst>
          </p:cNvPr>
          <p:cNvSpPr txBox="1"/>
          <p:nvPr/>
        </p:nvSpPr>
        <p:spPr>
          <a:xfrm>
            <a:off x="2069753" y="4696"/>
            <a:ext cx="5004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Specific Channel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561C8F-718B-08B6-757C-DA57B376C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46" y="2373745"/>
            <a:ext cx="8019359" cy="4152156"/>
          </a:xfrm>
          <a:prstGeom prst="rect">
            <a:avLst/>
          </a:prstGeom>
        </p:spPr>
      </p:pic>
      <p:sp>
        <p:nvSpPr>
          <p:cNvPr id="41" name="Oval 40">
            <a:extLst>
              <a:ext uri="{FF2B5EF4-FFF2-40B4-BE49-F238E27FC236}">
                <a16:creationId xmlns:a16="http://schemas.microsoft.com/office/drawing/2014/main" id="{A0FC5FE3-0AB3-5ECE-FF5D-51DBCF5F15E2}"/>
              </a:ext>
            </a:extLst>
          </p:cNvPr>
          <p:cNvSpPr/>
          <p:nvPr/>
        </p:nvSpPr>
        <p:spPr>
          <a:xfrm>
            <a:off x="7042708" y="5132331"/>
            <a:ext cx="554915" cy="398225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B91C0273-0172-179A-D89B-D4C6DEE16D84}"/>
              </a:ext>
            </a:extLst>
          </p:cNvPr>
          <p:cNvSpPr/>
          <p:nvPr/>
        </p:nvSpPr>
        <p:spPr>
          <a:xfrm>
            <a:off x="7042708" y="6127676"/>
            <a:ext cx="660419" cy="398225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993F2CB5-4453-70DE-2ABF-34A700BC35CC}"/>
              </a:ext>
            </a:extLst>
          </p:cNvPr>
          <p:cNvSpPr/>
          <p:nvPr/>
        </p:nvSpPr>
        <p:spPr>
          <a:xfrm>
            <a:off x="3149580" y="4017818"/>
            <a:ext cx="554915" cy="471543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D75C84E-2ADA-A4A3-7B4B-02961234ECA8}"/>
              </a:ext>
            </a:extLst>
          </p:cNvPr>
          <p:cNvSpPr/>
          <p:nvPr/>
        </p:nvSpPr>
        <p:spPr>
          <a:xfrm>
            <a:off x="2618470" y="2565968"/>
            <a:ext cx="554915" cy="398225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810A19A-E531-5645-3ECE-C4BFCFC5204F}"/>
                  </a:ext>
                </a:extLst>
              </p:cNvPr>
              <p:cNvSpPr txBox="1"/>
              <p:nvPr/>
            </p:nvSpPr>
            <p:spPr>
              <a:xfrm>
                <a:off x="5315190" y="5396820"/>
                <a:ext cx="49051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810A19A-E531-5645-3ECE-C4BFCFC52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5190" y="5396820"/>
                <a:ext cx="490519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FBB9B55-F8E8-219C-A411-21090A040119}"/>
                  </a:ext>
                </a:extLst>
              </p:cNvPr>
              <p:cNvSpPr txBox="1"/>
              <p:nvPr/>
            </p:nvSpPr>
            <p:spPr>
              <a:xfrm>
                <a:off x="2112801" y="1541674"/>
                <a:ext cx="4918398" cy="6249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𝑒𝑑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b>
                        <m:sSub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GB" sz="3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36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GB" sz="3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acc>
                        <m:accPr>
                          <m:chr m:val="⃗"/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GB" sz="3600" b="0" i="0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</m:acc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FBB9B55-F8E8-219C-A411-21090A0401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801" y="1541674"/>
                <a:ext cx="4918398" cy="6249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1A36D7A-082B-049A-FC1E-BAFDD0CEC1E4}"/>
                  </a:ext>
                </a:extLst>
              </p:cNvPr>
              <p:cNvSpPr txBox="1"/>
              <p:nvPr/>
            </p:nvSpPr>
            <p:spPr>
              <a:xfrm>
                <a:off x="6456875" y="2170552"/>
                <a:ext cx="144674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𝑝</m:t>
                      </m:r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1A36D7A-082B-049A-FC1E-BAFDD0CEC1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6875" y="2170552"/>
                <a:ext cx="1446743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2E7F674-2823-4DBB-2C77-437AED6A1613}"/>
              </a:ext>
            </a:extLst>
          </p:cNvPr>
          <p:cNvCxnSpPr>
            <a:cxnSpLocks/>
          </p:cNvCxnSpPr>
          <p:nvPr/>
        </p:nvCxnSpPr>
        <p:spPr>
          <a:xfrm flipV="1">
            <a:off x="6539346" y="2059709"/>
            <a:ext cx="0" cy="40631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8CA4379-6E5F-C18E-BC3B-B6660FD53C19}"/>
              </a:ext>
            </a:extLst>
          </p:cNvPr>
          <p:cNvSpPr txBox="1"/>
          <p:nvPr/>
        </p:nvSpPr>
        <p:spPr>
          <a:xfrm>
            <a:off x="2304434" y="3814611"/>
            <a:ext cx="2448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191303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E0EF5B6-84A8-28E4-7945-846923A7429C}"/>
              </a:ext>
            </a:extLst>
          </p:cNvPr>
          <p:cNvSpPr txBox="1"/>
          <p:nvPr/>
        </p:nvSpPr>
        <p:spPr>
          <a:xfrm>
            <a:off x="2069753" y="3463"/>
            <a:ext cx="5004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Event Selection</a:t>
            </a:r>
          </a:p>
        </p:txBody>
      </p:sp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889A3C2E-E2B6-1FCE-E052-B177BC985E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65" r="7879" b="5666"/>
          <a:stretch/>
        </p:blipFill>
        <p:spPr>
          <a:xfrm>
            <a:off x="130510" y="674321"/>
            <a:ext cx="5004494" cy="2797130"/>
          </a:xfrm>
          <a:prstGeom prst="rect">
            <a:avLst/>
          </a:prstGeom>
        </p:spPr>
      </p:pic>
      <p:pic>
        <p:nvPicPr>
          <p:cNvPr id="4" name="Picture 3" descr="Chart, scatter chart&#10;&#10;Description automatically generated">
            <a:extLst>
              <a:ext uri="{FF2B5EF4-FFF2-40B4-BE49-F238E27FC236}">
                <a16:creationId xmlns:a16="http://schemas.microsoft.com/office/drawing/2014/main" id="{2678A4FB-51F1-EE24-C26B-534DF18F98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78" r="8486" b="5866"/>
          <a:stretch/>
        </p:blipFill>
        <p:spPr>
          <a:xfrm>
            <a:off x="4275233" y="3643617"/>
            <a:ext cx="4572000" cy="26587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A9C4F7D-A73C-95BF-CEE2-2DDC52AECF7D}"/>
                  </a:ext>
                </a:extLst>
              </p:cNvPr>
              <p:cNvSpPr txBox="1"/>
              <p:nvPr/>
            </p:nvSpPr>
            <p:spPr>
              <a:xfrm>
                <a:off x="0" y="4692253"/>
                <a:ext cx="457200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5303B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5303B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𝑒𝑑</m:t>
                          </m:r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5303B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→</m:t>
                          </m:r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5303B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</m:t>
                          </m:r>
                        </m:e>
                        <m:sup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5303B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5303B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5303B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</m:t>
                          </m:r>
                        </m:e>
                        <m:sup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5303B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</m:sup>
                      </m:sSup>
                      <m:r>
                        <a:rPr kumimoji="0" lang="en-GB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25303B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𝑛</m:t>
                      </m:r>
                      <m:r>
                        <m:rPr>
                          <m:sty m:val="p"/>
                        </m:rPr>
                        <a:rPr kumimoji="0" lang="en-GB" sz="3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25303B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Λ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A9C4F7D-A73C-95BF-CEE2-2DDC52AECF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692253"/>
                <a:ext cx="4572000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B72DC74-1269-07CA-8A17-6A96AD66BC5B}"/>
                  </a:ext>
                </a:extLst>
              </p:cNvPr>
              <p:cNvSpPr txBox="1"/>
              <p:nvPr/>
            </p:nvSpPr>
            <p:spPr>
              <a:xfrm>
                <a:off x="5269841" y="1731199"/>
                <a:ext cx="1649939" cy="5555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3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GB" sz="320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</m:acc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B72DC74-1269-07CA-8A17-6A96AD66BC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9841" y="1731199"/>
                <a:ext cx="1649939" cy="5555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1195055E-FD00-74F2-2A0E-A5DD881E8CDE}"/>
              </a:ext>
            </a:extLst>
          </p:cNvPr>
          <p:cNvSpPr/>
          <p:nvPr/>
        </p:nvSpPr>
        <p:spPr>
          <a:xfrm>
            <a:off x="1966914" y="980934"/>
            <a:ext cx="3039196" cy="2219325"/>
          </a:xfrm>
          <a:prstGeom prst="rect">
            <a:avLst/>
          </a:prstGeom>
          <a:solidFill>
            <a:schemeClr val="dk1">
              <a:alpha val="5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7822997-21F5-8E25-B10A-A8C063FBF4FB}"/>
                  </a:ext>
                </a:extLst>
              </p:cNvPr>
              <p:cNvSpPr txBox="1"/>
              <p:nvPr/>
            </p:nvSpPr>
            <p:spPr>
              <a:xfrm>
                <a:off x="7691807" y="6177420"/>
                <a:ext cx="1376361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𝐺𝑒𝑉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7822997-21F5-8E25-B10A-A8C063FBF4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1807" y="6177420"/>
                <a:ext cx="1376361" cy="338554"/>
              </a:xfrm>
              <a:prstGeom prst="rect">
                <a:avLst/>
              </a:prstGeom>
              <a:blipFill>
                <a:blip r:embed="rId6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E8FCDB9-356B-38F9-3644-4CD8FFCB4231}"/>
              </a:ext>
            </a:extLst>
          </p:cNvPr>
          <p:cNvCxnSpPr/>
          <p:nvPr/>
        </p:nvCxnSpPr>
        <p:spPr>
          <a:xfrm flipV="1">
            <a:off x="5477164" y="3874725"/>
            <a:ext cx="0" cy="2196547"/>
          </a:xfrm>
          <a:prstGeom prst="line">
            <a:avLst/>
          </a:prstGeom>
          <a:ln w="28575" cap="flat" cmpd="sng" algn="ctr">
            <a:solidFill>
              <a:schemeClr val="tx2">
                <a:lumMod val="10000"/>
              </a:schemeClr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1899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Polygon&#10;&#10;Description automatically generated">
            <a:extLst>
              <a:ext uri="{FF2B5EF4-FFF2-40B4-BE49-F238E27FC236}">
                <a16:creationId xmlns:a16="http://schemas.microsoft.com/office/drawing/2014/main" id="{DA20AF2C-7478-4BF7-763B-95B2606C6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635" y="1314547"/>
            <a:ext cx="4805237" cy="3243111"/>
          </a:xfrm>
          <a:prstGeom prst="rect">
            <a:avLst/>
          </a:prstGeom>
        </p:spPr>
      </p:pic>
      <p:pic>
        <p:nvPicPr>
          <p:cNvPr id="33" name="Picture 32" descr="Shape, arrow&#10;&#10;Description automatically generated">
            <a:extLst>
              <a:ext uri="{FF2B5EF4-FFF2-40B4-BE49-F238E27FC236}">
                <a16:creationId xmlns:a16="http://schemas.microsoft.com/office/drawing/2014/main" id="{68053563-2934-56C4-D611-360D7E7BA1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4255" y="2541086"/>
            <a:ext cx="3992435" cy="342454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E4AF7A0-5B79-40A8-1D5C-89BA957732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2255" y="4421228"/>
            <a:ext cx="2548656" cy="136999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8244929-0724-F6FA-CB4A-F82C77964B32}"/>
                  </a:ext>
                </a:extLst>
              </p:cNvPr>
              <p:cNvSpPr txBox="1"/>
              <p:nvPr/>
            </p:nvSpPr>
            <p:spPr>
              <a:xfrm>
                <a:off x="2780773" y="4481945"/>
                <a:ext cx="22309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800" dirty="0">
                    <a:solidFill>
                      <a:schemeClr val="accent5"/>
                    </a:solidFill>
                  </a:rPr>
                  <a:t>Boost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GB" sz="1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ED7D3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GB" sz="1800" dirty="0">
                    <a:solidFill>
                      <a:schemeClr val="accent5"/>
                    </a:solidFill>
                  </a:rPr>
                  <a:t> rest frame </a:t>
                </a:r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8244929-0724-F6FA-CB4A-F82C77964B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0773" y="4481945"/>
                <a:ext cx="2230995" cy="369332"/>
              </a:xfrm>
              <a:prstGeom prst="rect">
                <a:avLst/>
              </a:prstGeom>
              <a:blipFill>
                <a:blip r:embed="rId5"/>
                <a:stretch>
                  <a:fillRect l="-2186" t="-8197" r="-1639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F2774FF-2E0B-F43A-E1B1-8A348C38EBB7}"/>
                  </a:ext>
                </a:extLst>
              </p:cNvPr>
              <p:cNvSpPr txBox="1"/>
              <p:nvPr/>
            </p:nvSpPr>
            <p:spPr>
              <a:xfrm>
                <a:off x="-675730" y="860742"/>
                <a:ext cx="457200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5303B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5303B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</m:t>
                          </m:r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5303B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5303B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→</m:t>
                          </m:r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5303B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</m:t>
                          </m:r>
                        </m:e>
                        <m:sup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5303B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5303B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5303B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</m:t>
                          </m:r>
                        </m:e>
                        <m:sup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5303B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</m:sup>
                      </m:sSup>
                      <m:r>
                        <m:rPr>
                          <m:sty m:val="p"/>
                        </m:rPr>
                        <a:rPr kumimoji="0" lang="en-GB" sz="3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25303B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Λ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F2774FF-2E0B-F43A-E1B1-8A348C38EB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75730" y="860742"/>
                <a:ext cx="4572000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5B5C9897-DDAC-53C4-5715-E52566129FB8}"/>
              </a:ext>
            </a:extLst>
          </p:cNvPr>
          <p:cNvSpPr txBox="1"/>
          <p:nvPr/>
        </p:nvSpPr>
        <p:spPr>
          <a:xfrm>
            <a:off x="2069753" y="3463"/>
            <a:ext cx="5004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Polarization a Closer Look</a:t>
            </a:r>
          </a:p>
        </p:txBody>
      </p:sp>
    </p:spTree>
    <p:extLst>
      <p:ext uri="{BB962C8B-B14F-4D97-AF65-F5344CB8AC3E}">
        <p14:creationId xmlns:p14="http://schemas.microsoft.com/office/powerpoint/2010/main" val="108192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Chart, box and whisker chart&#10;&#10;Description automatically generated">
            <a:extLst>
              <a:ext uri="{FF2B5EF4-FFF2-40B4-BE49-F238E27FC236}">
                <a16:creationId xmlns:a16="http://schemas.microsoft.com/office/drawing/2014/main" id="{56011445-2E76-59ED-2A7F-ACF9CF8ACA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2" t="9860" r="8481" b="2509"/>
          <a:stretch/>
        </p:blipFill>
        <p:spPr>
          <a:xfrm>
            <a:off x="114300" y="1340838"/>
            <a:ext cx="4330730" cy="420044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4B4FBFF-48AE-A547-9897-E0B88C1707FE}"/>
              </a:ext>
            </a:extLst>
          </p:cNvPr>
          <p:cNvSpPr txBox="1"/>
          <p:nvPr/>
        </p:nvSpPr>
        <p:spPr>
          <a:xfrm>
            <a:off x="2072824" y="0"/>
            <a:ext cx="5004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Benchmark Reaction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CAE874-9119-DEA8-4FFE-56981C6016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51" t="2546" r="3523"/>
          <a:stretch/>
        </p:blipFill>
        <p:spPr>
          <a:xfrm>
            <a:off x="4460475" y="1340838"/>
            <a:ext cx="4630186" cy="420044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A34649B-14C0-BF85-68B9-04A30111F742}"/>
              </a:ext>
            </a:extLst>
          </p:cNvPr>
          <p:cNvCxnSpPr>
            <a:cxnSpLocks/>
          </p:cNvCxnSpPr>
          <p:nvPr/>
        </p:nvCxnSpPr>
        <p:spPr>
          <a:xfrm>
            <a:off x="447913" y="3788927"/>
            <a:ext cx="3946287" cy="0"/>
          </a:xfrm>
          <a:prstGeom prst="line">
            <a:avLst/>
          </a:prstGeom>
          <a:ln w="254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651DDE4-9204-2677-63C9-47D6FC03B3F9}"/>
              </a:ext>
            </a:extLst>
          </p:cNvPr>
          <p:cNvCxnSpPr>
            <a:cxnSpLocks/>
          </p:cNvCxnSpPr>
          <p:nvPr/>
        </p:nvCxnSpPr>
        <p:spPr>
          <a:xfrm>
            <a:off x="442198" y="3090256"/>
            <a:ext cx="3924062" cy="0"/>
          </a:xfrm>
          <a:prstGeom prst="line">
            <a:avLst/>
          </a:prstGeom>
          <a:ln w="254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224420E-55A0-BC3F-5589-56C76D053EA0}"/>
              </a:ext>
            </a:extLst>
          </p:cNvPr>
          <p:cNvCxnSpPr>
            <a:cxnSpLocks/>
          </p:cNvCxnSpPr>
          <p:nvPr/>
        </p:nvCxnSpPr>
        <p:spPr>
          <a:xfrm>
            <a:off x="442198" y="2381334"/>
            <a:ext cx="3924062" cy="0"/>
          </a:xfrm>
          <a:prstGeom prst="line">
            <a:avLst/>
          </a:prstGeom>
          <a:ln w="254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23549D8-174A-442E-751F-D19D77D5D898}"/>
              </a:ext>
            </a:extLst>
          </p:cNvPr>
          <p:cNvCxnSpPr>
            <a:cxnSpLocks/>
          </p:cNvCxnSpPr>
          <p:nvPr/>
        </p:nvCxnSpPr>
        <p:spPr>
          <a:xfrm>
            <a:off x="5124936" y="2381334"/>
            <a:ext cx="3904764" cy="0"/>
          </a:xfrm>
          <a:prstGeom prst="line">
            <a:avLst/>
          </a:prstGeom>
          <a:ln w="254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9870E1D-76FF-749A-BF6A-34B2E91A27BE}"/>
              </a:ext>
            </a:extLst>
          </p:cNvPr>
          <p:cNvCxnSpPr>
            <a:cxnSpLocks/>
          </p:cNvCxnSpPr>
          <p:nvPr/>
        </p:nvCxnSpPr>
        <p:spPr>
          <a:xfrm>
            <a:off x="5124936" y="3053974"/>
            <a:ext cx="3904764" cy="0"/>
          </a:xfrm>
          <a:prstGeom prst="line">
            <a:avLst/>
          </a:prstGeom>
          <a:ln w="254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E74458A-1F33-83DE-6E92-3471FD0B2E2B}"/>
              </a:ext>
            </a:extLst>
          </p:cNvPr>
          <p:cNvCxnSpPr>
            <a:cxnSpLocks/>
          </p:cNvCxnSpPr>
          <p:nvPr/>
        </p:nvCxnSpPr>
        <p:spPr>
          <a:xfrm>
            <a:off x="5124936" y="3724103"/>
            <a:ext cx="3904764" cy="0"/>
          </a:xfrm>
          <a:prstGeom prst="line">
            <a:avLst/>
          </a:prstGeom>
          <a:ln w="254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F29622D6-277B-0609-BD4D-88C48D145D31}"/>
              </a:ext>
            </a:extLst>
          </p:cNvPr>
          <p:cNvSpPr txBox="1"/>
          <p:nvPr/>
        </p:nvSpPr>
        <p:spPr>
          <a:xfrm>
            <a:off x="8023860" y="5434601"/>
            <a:ext cx="929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 [GeV]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3F0206A-E4D6-3FC9-1949-ED850961F799}"/>
                  </a:ext>
                </a:extLst>
              </p:cNvPr>
              <p:cNvSpPr txBox="1"/>
              <p:nvPr/>
            </p:nvSpPr>
            <p:spPr>
              <a:xfrm>
                <a:off x="4107180" y="3145181"/>
                <a:ext cx="9296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3F0206A-E4D6-3FC9-1949-ED850961F7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7180" y="3145181"/>
                <a:ext cx="929640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4FA0476-2587-FBE0-C551-EFC6C941FCB8}"/>
                  </a:ext>
                </a:extLst>
              </p:cNvPr>
              <p:cNvSpPr txBox="1"/>
              <p:nvPr/>
            </p:nvSpPr>
            <p:spPr>
              <a:xfrm>
                <a:off x="-236220" y="3145181"/>
                <a:ext cx="9296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4FA0476-2587-FBE0-C551-EFC6C941FC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36220" y="3145181"/>
                <a:ext cx="92964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57BD5AC5-C98F-2506-33D9-33A7A69D7564}"/>
              </a:ext>
            </a:extLst>
          </p:cNvPr>
          <p:cNvSpPr txBox="1"/>
          <p:nvPr/>
        </p:nvSpPr>
        <p:spPr>
          <a:xfrm>
            <a:off x="4886498" y="6231499"/>
            <a:ext cx="46920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200" b="0" i="0" dirty="0">
                <a:solidFill>
                  <a:srgbClr val="555555"/>
                </a:solidFill>
                <a:effectLst/>
                <a:latin typeface="Proxima Nova"/>
              </a:rPr>
              <a:t>D. S. Carman et al. Phys. Rev. C </a:t>
            </a:r>
            <a:r>
              <a:rPr lang="en-GB" sz="1200" b="1" i="0" dirty="0">
                <a:solidFill>
                  <a:srgbClr val="555555"/>
                </a:solidFill>
                <a:effectLst/>
                <a:latin typeface="Proxima Nova"/>
              </a:rPr>
              <a:t>105</a:t>
            </a:r>
            <a:r>
              <a:rPr lang="en-GB" sz="1200" b="0" i="0" dirty="0">
                <a:solidFill>
                  <a:srgbClr val="555555"/>
                </a:solidFill>
                <a:effectLst/>
                <a:latin typeface="Proxima Nova"/>
              </a:rPr>
              <a:t>, 065201 (2022)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831DD24-00F8-85E9-5677-A01C82315F30}"/>
                  </a:ext>
                </a:extLst>
              </p:cNvPr>
              <p:cNvSpPr txBox="1"/>
              <p:nvPr/>
            </p:nvSpPr>
            <p:spPr>
              <a:xfrm>
                <a:off x="-675730" y="658117"/>
                <a:ext cx="457200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5303B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5303B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</m:t>
                          </m:r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5303B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5303B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→</m:t>
                          </m:r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5303B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</m:t>
                          </m:r>
                        </m:e>
                        <m:sup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5303B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5303B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5303B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</m:t>
                          </m:r>
                        </m:e>
                        <m:sup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5303B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</m:sup>
                      </m:sSup>
                      <m:r>
                        <m:rPr>
                          <m:sty m:val="p"/>
                        </m:rPr>
                        <a:rPr kumimoji="0" lang="en-GB" sz="3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25303B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Λ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831DD24-00F8-85E9-5677-A01C82315F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75730" y="658117"/>
                <a:ext cx="4572000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4287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art, box and whisker chart&#10;&#10;Description automatically generated">
            <a:extLst>
              <a:ext uri="{FF2B5EF4-FFF2-40B4-BE49-F238E27FC236}">
                <a16:creationId xmlns:a16="http://schemas.microsoft.com/office/drawing/2014/main" id="{DCA99EDD-E5AB-430C-0A94-BCF3E6DE38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84" t="8365" r="9416" b="5534"/>
          <a:stretch/>
        </p:blipFill>
        <p:spPr>
          <a:xfrm>
            <a:off x="398973" y="1477817"/>
            <a:ext cx="8199120" cy="428181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8B4C8A3-23F8-7B71-ABE4-ACBFE4AB15E5}"/>
              </a:ext>
            </a:extLst>
          </p:cNvPr>
          <p:cNvSpPr/>
          <p:nvPr/>
        </p:nvSpPr>
        <p:spPr>
          <a:xfrm>
            <a:off x="4455372" y="1512567"/>
            <a:ext cx="985784" cy="403082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accent1">
                <a:shade val="5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EBF5530-63BE-FF94-3D2F-5F0C9937B773}"/>
                  </a:ext>
                </a:extLst>
              </p:cNvPr>
              <p:cNvSpPr txBox="1"/>
              <p:nvPr/>
            </p:nvSpPr>
            <p:spPr>
              <a:xfrm>
                <a:off x="1117600" y="842857"/>
                <a:ext cx="423789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𝑒𝑑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m:rPr>
                          <m:sty m:val="p"/>
                        </m:rPr>
                        <a:rPr lang="en-GB" sz="3200" b="0" i="0" smtClean="0">
                          <a:latin typeface="Cambria Math" panose="02040503050406030204" pitchFamily="18" charset="0"/>
                        </a:rPr>
                        <m:t>Λ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EBF5530-63BE-FF94-3D2F-5F0C9937B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600" y="842857"/>
                <a:ext cx="4237890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69C5211-B5EC-CFCF-CD99-5E9F6E706813}"/>
                  </a:ext>
                </a:extLst>
              </p:cNvPr>
              <p:cNvSpPr txBox="1"/>
              <p:nvPr/>
            </p:nvSpPr>
            <p:spPr>
              <a:xfrm>
                <a:off x="1489970" y="5512907"/>
                <a:ext cx="6211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400" b="0" i="0" dirty="0" smtClean="0"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69C5211-B5EC-CFCF-CD99-5E9F6E7068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970" y="5512907"/>
                <a:ext cx="62113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AC99B73-B733-D4B2-4102-2F17C275D1D9}"/>
                  </a:ext>
                </a:extLst>
              </p:cNvPr>
              <p:cNvSpPr txBox="1"/>
              <p:nvPr/>
            </p:nvSpPr>
            <p:spPr>
              <a:xfrm>
                <a:off x="4427749" y="5649335"/>
                <a:ext cx="13537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GB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GB" sz="2400" dirty="0">
                    <a:solidFill>
                      <a:schemeClr val="accent1">
                        <a:lumMod val="75000"/>
                      </a:schemeClr>
                    </a:solidFill>
                  </a:rPr>
                  <a:t> region</a:t>
                </a:r>
                <a:endParaRPr lang="en-GB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AC99B73-B733-D4B2-4102-2F17C275D1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749" y="5649335"/>
                <a:ext cx="1353769" cy="461665"/>
              </a:xfrm>
              <a:prstGeom prst="rect">
                <a:avLst/>
              </a:prstGeom>
              <a:blipFill>
                <a:blip r:embed="rId5"/>
                <a:stretch>
                  <a:fillRect l="-1351" t="-10667" r="-5405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A944056-A089-5A28-E6DB-B110CB96DC0E}"/>
                  </a:ext>
                </a:extLst>
              </p:cNvPr>
              <p:cNvSpPr txBox="1"/>
              <p:nvPr/>
            </p:nvSpPr>
            <p:spPr>
              <a:xfrm>
                <a:off x="-201487" y="3284998"/>
                <a:ext cx="1200920" cy="495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y</m:t>
                          </m:r>
                          <m: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A944056-A089-5A28-E6DB-B110CB96DC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1487" y="3284998"/>
                <a:ext cx="1200920" cy="495649"/>
              </a:xfrm>
              <a:prstGeom prst="rect">
                <a:avLst/>
              </a:prstGeom>
              <a:blipFill>
                <a:blip r:embed="rId6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CEC6DABA-35AB-540D-F716-C50A06FF099D}"/>
              </a:ext>
            </a:extLst>
          </p:cNvPr>
          <p:cNvSpPr txBox="1"/>
          <p:nvPr/>
        </p:nvSpPr>
        <p:spPr>
          <a:xfrm>
            <a:off x="6952887" y="5743740"/>
            <a:ext cx="217078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400" dirty="0"/>
              <a:t>Mass of X [GeV]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97D90CA-FC3D-6A8D-BF07-902EE06557F2}"/>
                  </a:ext>
                </a:extLst>
              </p:cNvPr>
              <p:cNvSpPr txBox="1"/>
              <p:nvPr/>
            </p:nvSpPr>
            <p:spPr>
              <a:xfrm>
                <a:off x="3208076" y="5512906"/>
                <a:ext cx="7350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solidFill>
                                <a:srgbClr val="CB0FB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sz="2400" b="0" i="0" smtClean="0">
                              <a:solidFill>
                                <a:srgbClr val="CB0FBE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srgbClr val="CB0FBE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GB" sz="2400" b="0" i="1" smtClean="0">
                          <a:solidFill>
                            <a:srgbClr val="CB0FBE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97D90CA-FC3D-6A8D-BF07-902EE06557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8076" y="5512906"/>
                <a:ext cx="735009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04B4FBFF-48AE-A547-9897-E0B88C1707FE}"/>
              </a:ext>
            </a:extLst>
          </p:cNvPr>
          <p:cNvSpPr txBox="1"/>
          <p:nvPr/>
        </p:nvSpPr>
        <p:spPr>
          <a:xfrm>
            <a:off x="2067372" y="0"/>
            <a:ext cx="5004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Preliminary Results</a:t>
            </a:r>
          </a:p>
        </p:txBody>
      </p:sp>
    </p:spTree>
    <p:extLst>
      <p:ext uri="{BB962C8B-B14F-4D97-AF65-F5344CB8AC3E}">
        <p14:creationId xmlns:p14="http://schemas.microsoft.com/office/powerpoint/2010/main" val="1700145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58920D6-E6AA-07B7-5A27-A4F69063BEC9}"/>
              </a:ext>
            </a:extLst>
          </p:cNvPr>
          <p:cNvSpPr txBox="1"/>
          <p:nvPr/>
        </p:nvSpPr>
        <p:spPr>
          <a:xfrm>
            <a:off x="2069753" y="0"/>
            <a:ext cx="5004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Summary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29B8B86-FF31-F9A0-6424-F50118709608}"/>
                  </a:ext>
                </a:extLst>
              </p:cNvPr>
              <p:cNvSpPr txBox="1"/>
              <p:nvPr/>
            </p:nvSpPr>
            <p:spPr>
              <a:xfrm>
                <a:off x="291083" y="777923"/>
                <a:ext cx="8566590" cy="5016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GB" sz="3200" dirty="0"/>
                  <a:t>Benchmark reaction - done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GB" sz="3200" dirty="0"/>
                  <a:t>First ever results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GB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25303B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GB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25303B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𝑒𝑑</m:t>
                        </m:r>
                        <m:r>
                          <a:rPr kumimoji="0" lang="en-GB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25303B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→</m:t>
                        </m:r>
                        <m:r>
                          <a:rPr kumimoji="0" lang="en-GB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25303B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</m:t>
                        </m:r>
                      </m:e>
                      <m:sup>
                        <m:r>
                          <a:rPr kumimoji="0" lang="en-GB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25303B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kumimoji="0" lang="en-GB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25303B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GB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25303B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𝐾</m:t>
                        </m:r>
                      </m:e>
                      <m:sup>
                        <m:r>
                          <a:rPr kumimoji="0" lang="en-GB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25303B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</m:sup>
                    </m:sSup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25303B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  <m:r>
                      <m:rPr>
                        <m:sty m:val="p"/>
                      </m:rPr>
                      <a:rPr kumimoji="0" lang="en-GB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25303B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Λ</m:t>
                    </m:r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25303B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endParaRPr lang="en-GB" sz="32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GB" sz="3200" dirty="0"/>
                  <a:t>Polarization observables </a:t>
                </a:r>
                <a14:m>
                  <m:oMath xmlns:m="http://schemas.openxmlformats.org/officeDocument/2006/math">
                    <m:r>
                      <a:rPr lang="en-GB" sz="320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3200" dirty="0"/>
                  <a:t> high sensitivity for exotics (mass, width)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GB" sz="3200" dirty="0"/>
                  <a:t>More data to come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GB" sz="3200" dirty="0"/>
                  <a:t>Stay tuned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GB" sz="32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GB" sz="32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GB" sz="3200" dirty="0"/>
              </a:p>
              <a:p>
                <a:endParaRPr lang="en-GB" sz="32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29B8B86-FF31-F9A0-6424-F501187096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083" y="777923"/>
                <a:ext cx="8566590" cy="5016758"/>
              </a:xfrm>
              <a:prstGeom prst="rect">
                <a:avLst/>
              </a:prstGeom>
              <a:blipFill>
                <a:blip r:embed="rId2"/>
                <a:stretch>
                  <a:fillRect l="-1637" t="-15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2560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B0D2665-DBDE-A714-87B2-7EC4950EC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1734041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Thank you</a:t>
            </a:r>
            <a:br>
              <a:rPr lang="en-GB" dirty="0"/>
            </a:br>
            <a:r>
              <a:rPr lang="en-GB" dirty="0"/>
              <a:t>Any Questions?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218B2D-FDEB-ACE5-9935-45F43E5C8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6616" y="5112066"/>
            <a:ext cx="2827384" cy="17459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2A11EDD-081A-BDD6-F416-C5E7ABE803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250" b="644"/>
          <a:stretch/>
        </p:blipFill>
        <p:spPr>
          <a:xfrm>
            <a:off x="0" y="5931503"/>
            <a:ext cx="3606800" cy="92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165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E0EF5B6-84A8-28E4-7945-846923A7429C}"/>
              </a:ext>
            </a:extLst>
          </p:cNvPr>
          <p:cNvSpPr txBox="1"/>
          <p:nvPr/>
        </p:nvSpPr>
        <p:spPr>
          <a:xfrm>
            <a:off x="1631025" y="115565"/>
            <a:ext cx="5004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Polarization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0359E9C-DA82-017B-CB48-9B940F29E50B}"/>
              </a:ext>
            </a:extLst>
          </p:cNvPr>
          <p:cNvGrpSpPr/>
          <p:nvPr/>
        </p:nvGrpSpPr>
        <p:grpSpPr>
          <a:xfrm>
            <a:off x="430241" y="1560600"/>
            <a:ext cx="3380598" cy="1755980"/>
            <a:chOff x="517814" y="3172380"/>
            <a:chExt cx="3380598" cy="175598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14F121E-5E7C-EA12-B3F3-BDB3A84494B7}"/>
                </a:ext>
              </a:extLst>
            </p:cNvPr>
            <p:cNvSpPr/>
            <p:nvPr/>
          </p:nvSpPr>
          <p:spPr>
            <a:xfrm>
              <a:off x="517814" y="3882217"/>
              <a:ext cx="1581150" cy="54292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5C3220F-C808-EE93-2A30-DEE6EF09BD80}"/>
                </a:ext>
              </a:extLst>
            </p:cNvPr>
            <p:cNvGrpSpPr/>
            <p:nvPr/>
          </p:nvGrpSpPr>
          <p:grpSpPr>
            <a:xfrm rot="464238">
              <a:off x="2117165" y="3172380"/>
              <a:ext cx="1734341" cy="857097"/>
              <a:chOff x="2079914" y="3434695"/>
              <a:chExt cx="1734341" cy="857097"/>
            </a:xfrm>
          </p:grpSpPr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A4921BEA-CE51-FF52-7B97-544EAC1C7BE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79914" y="3857625"/>
                <a:ext cx="887565" cy="434167"/>
              </a:xfrm>
              <a:prstGeom prst="straightConnector1">
                <a:avLst/>
              </a:prstGeom>
              <a:ln w="3810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6FF366A4-0677-BB93-AE28-ABBBAE7EB95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926690" y="3434695"/>
                <a:ext cx="887565" cy="434167"/>
              </a:xfrm>
              <a:prstGeom prst="straightConnector1">
                <a:avLst/>
              </a:prstGeom>
              <a:ln w="3810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8A9269B-722B-F506-708E-E4E9B6F4934D}"/>
                </a:ext>
              </a:extLst>
            </p:cNvPr>
            <p:cNvGrpSpPr/>
            <p:nvPr/>
          </p:nvGrpSpPr>
          <p:grpSpPr>
            <a:xfrm rot="1866473">
              <a:off x="2164071" y="4071263"/>
              <a:ext cx="1734341" cy="857097"/>
              <a:chOff x="2079914" y="3434695"/>
              <a:chExt cx="1734341" cy="857097"/>
            </a:xfrm>
          </p:grpSpPr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54CEB0F5-457E-36D3-7EFD-50512E58783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79914" y="3857625"/>
                <a:ext cx="887565" cy="434167"/>
              </a:xfrm>
              <a:prstGeom prst="straightConnector1">
                <a:avLst/>
              </a:prstGeom>
              <a:ln w="3810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BE820631-7886-456A-BC24-5CDF4001C7F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926690" y="3434695"/>
                <a:ext cx="887565" cy="434167"/>
              </a:xfrm>
              <a:prstGeom prst="straightConnector1">
                <a:avLst/>
              </a:prstGeom>
              <a:ln w="3810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15963A4-61D7-DC16-65DF-2665521A8086}"/>
                  </a:ext>
                </a:extLst>
              </p:cNvPr>
              <p:cNvSpPr txBox="1"/>
              <p:nvPr/>
            </p:nvSpPr>
            <p:spPr>
              <a:xfrm>
                <a:off x="902761" y="1684506"/>
                <a:ext cx="72517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GB" sz="3200" b="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15963A4-61D7-DC16-65DF-2665521A80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761" y="1684506"/>
                <a:ext cx="725178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C183ADB-9493-A45D-42FC-6BAEEBC115B4}"/>
                  </a:ext>
                </a:extLst>
              </p:cNvPr>
              <p:cNvSpPr txBox="1"/>
              <p:nvPr/>
            </p:nvSpPr>
            <p:spPr>
              <a:xfrm>
                <a:off x="2727320" y="2868990"/>
                <a:ext cx="725178" cy="657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GB" sz="3200" b="0" i="0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</m:acc>
                    </m:oMath>
                  </m:oMathPara>
                </a14:m>
                <a:endParaRPr lang="en-GB" sz="3200" b="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C183ADB-9493-A45D-42FC-6BAEEBC115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7320" y="2868990"/>
                <a:ext cx="725178" cy="6578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DC74E981-8168-EA44-E8ED-4CF6E0153B45}"/>
              </a:ext>
            </a:extLst>
          </p:cNvPr>
          <p:cNvSpPr/>
          <p:nvPr/>
        </p:nvSpPr>
        <p:spPr>
          <a:xfrm>
            <a:off x="56549" y="3014464"/>
            <a:ext cx="401401" cy="84633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D1F4844-9B25-B364-1C33-E8566C942148}"/>
                  </a:ext>
                </a:extLst>
              </p:cNvPr>
              <p:cNvSpPr txBox="1"/>
              <p:nvPr/>
            </p:nvSpPr>
            <p:spPr>
              <a:xfrm>
                <a:off x="2727320" y="1879922"/>
                <a:ext cx="72517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</m:oMath>
                  </m:oMathPara>
                </a14:m>
                <a:endParaRPr lang="en-GB" sz="3200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D1F4844-9B25-B364-1C33-E8566C9421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7320" y="1879922"/>
                <a:ext cx="725178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EE9D9EF-07A2-5E72-C05E-A95A841C088D}"/>
              </a:ext>
            </a:extLst>
          </p:cNvPr>
          <p:cNvCxnSpPr/>
          <p:nvPr/>
        </p:nvCxnSpPr>
        <p:spPr>
          <a:xfrm>
            <a:off x="3452498" y="3318970"/>
            <a:ext cx="2133600" cy="0"/>
          </a:xfrm>
          <a:prstGeom prst="straightConnector1">
            <a:avLst/>
          </a:prstGeom>
          <a:ln w="635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44868B8-E1E6-3BD0-2C96-6E3C3CF001CF}"/>
              </a:ext>
            </a:extLst>
          </p:cNvPr>
          <p:cNvCxnSpPr>
            <a:cxnSpLocks/>
          </p:cNvCxnSpPr>
          <p:nvPr/>
        </p:nvCxnSpPr>
        <p:spPr>
          <a:xfrm>
            <a:off x="3452498" y="3318970"/>
            <a:ext cx="1962443" cy="816395"/>
          </a:xfrm>
          <a:prstGeom prst="straightConnector1">
            <a:avLst/>
          </a:prstGeom>
          <a:ln w="635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8D6716E1-8E87-EE40-5B3B-6750088E5A28}"/>
              </a:ext>
            </a:extLst>
          </p:cNvPr>
          <p:cNvSpPr/>
          <p:nvPr/>
        </p:nvSpPr>
        <p:spPr>
          <a:xfrm>
            <a:off x="3452498" y="3212532"/>
            <a:ext cx="231179" cy="21287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45258C9-B87A-575A-F9D7-313B3F7D01A2}"/>
                  </a:ext>
                </a:extLst>
              </p:cNvPr>
              <p:cNvSpPr txBox="1"/>
              <p:nvPr/>
            </p:nvSpPr>
            <p:spPr>
              <a:xfrm>
                <a:off x="4263431" y="2814422"/>
                <a:ext cx="60557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GB" sz="3200" b="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45258C9-B87A-575A-F9D7-313B3F7D01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3431" y="2814422"/>
                <a:ext cx="605578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BDF052C-9EBE-71BB-E8A1-3FED776F67AA}"/>
                  </a:ext>
                </a:extLst>
              </p:cNvPr>
              <p:cNvSpPr txBox="1"/>
              <p:nvPr/>
            </p:nvSpPr>
            <p:spPr>
              <a:xfrm>
                <a:off x="4216509" y="3698468"/>
                <a:ext cx="60557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GB" sz="3200" b="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BDF052C-9EBE-71BB-E8A1-3FED776F67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6509" y="3698468"/>
                <a:ext cx="605578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A0CBE80-BA47-AF77-7F4C-7B54658E9AC7}"/>
                  </a:ext>
                </a:extLst>
              </p:cNvPr>
              <p:cNvSpPr txBox="1"/>
              <p:nvPr/>
            </p:nvSpPr>
            <p:spPr>
              <a:xfrm>
                <a:off x="4906552" y="2098989"/>
                <a:ext cx="3457934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400" b="0" i="0" smtClean="0">
                          <a:latin typeface="Cambria Math" panose="02040503050406030204" pitchFamily="18" charset="0"/>
                        </a:rPr>
                        <m:t>Λ</m:t>
                      </m:r>
                      <m:d>
                        <m:d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A0CBE80-BA47-AF77-7F4C-7B54658E9A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6552" y="2098989"/>
                <a:ext cx="3457934" cy="8298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2F06433-A0FB-A348-A11D-9AC654CF4300}"/>
                  </a:ext>
                </a:extLst>
              </p:cNvPr>
              <p:cNvSpPr txBox="1"/>
              <p:nvPr/>
            </p:nvSpPr>
            <p:spPr>
              <a:xfrm>
                <a:off x="1902659" y="4287772"/>
                <a:ext cx="5456878" cy="1107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∴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sz="2400" dirty="0"/>
                  <a:t> for parity conservation </a:t>
                </a:r>
              </a:p>
              <a:p>
                <a:endParaRPr lang="en-GB" sz="2400" dirty="0"/>
              </a:p>
              <a:p>
                <a:r>
                  <a:rPr lang="en-GB" sz="2400" dirty="0"/>
                  <a:t>Weak decay allows parity violation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2F06433-A0FB-A348-A11D-9AC654CF43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2659" y="4287772"/>
                <a:ext cx="5456878" cy="1107996"/>
              </a:xfrm>
              <a:prstGeom prst="rect">
                <a:avLst/>
              </a:prstGeom>
              <a:blipFill>
                <a:blip r:embed="rId8"/>
                <a:stretch>
                  <a:fillRect l="-3352" t="-8242" r="-2458" b="-159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0851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27838AB-E7C9-B51F-FE7E-FB59B9266746}"/>
              </a:ext>
            </a:extLst>
          </p:cNvPr>
          <p:cNvSpPr txBox="1"/>
          <p:nvPr/>
        </p:nvSpPr>
        <p:spPr>
          <a:xfrm>
            <a:off x="1631025" y="115565"/>
            <a:ext cx="50044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Background and Motivation</a:t>
            </a:r>
          </a:p>
          <a:p>
            <a:pPr algn="ctr"/>
            <a:endParaRPr lang="en-GB" sz="3200" dirty="0"/>
          </a:p>
          <a:p>
            <a:pPr algn="ctr"/>
            <a:r>
              <a:rPr lang="en-GB" sz="3200" dirty="0"/>
              <a:t>Neutron Stars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22F1905-443A-CE52-54FF-83BC6F672F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99022" y="1669775"/>
            <a:ext cx="3487319" cy="4518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95A2E1-618C-ADFD-0B5E-26FFDF0BC605}"/>
              </a:ext>
            </a:extLst>
          </p:cNvPr>
          <p:cNvSpPr txBox="1"/>
          <p:nvPr/>
        </p:nvSpPr>
        <p:spPr>
          <a:xfrm>
            <a:off x="860110" y="1849685"/>
            <a:ext cx="25163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kumimoji="0" lang="en-US" sz="24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Calibri" panose="020F0502020204030204" pitchFamily="34" charset="0"/>
              </a:rPr>
              <a:t>Nuclear Matter</a:t>
            </a:r>
          </a:p>
          <a:p>
            <a:pPr lvl="0">
              <a:defRPr/>
            </a:pPr>
            <a:r>
              <a:rPr lang="en-US" sz="2400" b="1" dirty="0" err="1">
                <a:cs typeface="Calibri" panose="020F0502020204030204" pitchFamily="34" charset="0"/>
              </a:rPr>
              <a:t>Hexaquark</a:t>
            </a:r>
            <a:r>
              <a:rPr lang="en-US" sz="2400" b="1" dirty="0">
                <a:cs typeface="Calibri" panose="020F0502020204030204" pitchFamily="34" charset="0"/>
              </a:rPr>
              <a:t> Matter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" name="Прямая со стрелкой 10">
            <a:extLst>
              <a:ext uri="{FF2B5EF4-FFF2-40B4-BE49-F238E27FC236}">
                <a16:creationId xmlns:a16="http://schemas.microsoft.com/office/drawing/2014/main" id="{D8DB34C3-08D8-9ABE-88BD-1FEBDC278367}"/>
              </a:ext>
            </a:extLst>
          </p:cNvPr>
          <p:cNvCxnSpPr/>
          <p:nvPr/>
        </p:nvCxnSpPr>
        <p:spPr>
          <a:xfrm>
            <a:off x="3316542" y="2449002"/>
            <a:ext cx="3626139" cy="68381"/>
          </a:xfrm>
          <a:prstGeom prst="straightConnector1">
            <a:avLst/>
          </a:prstGeom>
          <a:ln w="47625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11">
            <a:extLst>
              <a:ext uri="{FF2B5EF4-FFF2-40B4-BE49-F238E27FC236}">
                <a16:creationId xmlns:a16="http://schemas.microsoft.com/office/drawing/2014/main" id="{20B9D638-10E2-E95B-7B5E-7F50009A1C3E}"/>
              </a:ext>
            </a:extLst>
          </p:cNvPr>
          <p:cNvCxnSpPr/>
          <p:nvPr/>
        </p:nvCxnSpPr>
        <p:spPr>
          <a:xfrm>
            <a:off x="2934031" y="2048256"/>
            <a:ext cx="3165017" cy="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23">
            <a:extLst>
              <a:ext uri="{FF2B5EF4-FFF2-40B4-BE49-F238E27FC236}">
                <a16:creationId xmlns:a16="http://schemas.microsoft.com/office/drawing/2014/main" id="{703D28FF-0FA2-03AD-B3AD-5C7AF9318E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145" y="3184590"/>
            <a:ext cx="2295298" cy="26632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13FFAEA-F4CF-E685-40F3-792C0FBE50BF}"/>
                  </a:ext>
                </a:extLst>
              </p:cNvPr>
              <p:cNvSpPr txBox="1"/>
              <p:nvPr/>
            </p:nvSpPr>
            <p:spPr>
              <a:xfrm>
                <a:off x="659254" y="4707190"/>
                <a:ext cx="15679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anose="020F0502020204030204" pitchFamily="34" charset="0"/>
                            </a:rPr>
                            <m:t>𝒅</m:t>
                          </m:r>
                        </m:e>
                        <m:sup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anose="020F0502020204030204" pitchFamily="34" charset="0"/>
                            </a:rPr>
                            <m:t>∗</m:t>
                          </m:r>
                        </m:sup>
                      </m:sSup>
                      <m:r>
                        <a:rPr kumimoji="0" lang="en-US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anose="020F0502020204030204" pitchFamily="34" charset="0"/>
                        </a:rPr>
                        <m:t>(</m:t>
                      </m:r>
                      <m:r>
                        <a:rPr kumimoji="0" lang="en-US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anose="020F0502020204030204" pitchFamily="34" charset="0"/>
                        </a:rPr>
                        <m:t>𝟐𝟑𝟖𝟎</m:t>
                      </m:r>
                      <m:r>
                        <a:rPr kumimoji="0" lang="en-US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13FFAEA-F4CF-E685-40F3-792C0FBE50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254" y="4707190"/>
                <a:ext cx="1567993" cy="461665"/>
              </a:xfrm>
              <a:prstGeom prst="rect">
                <a:avLst/>
              </a:prstGeom>
              <a:blipFill>
                <a:blip r:embed="rId4"/>
                <a:stretch>
                  <a:fillRect r="-1167" b="-17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Прямая со стрелкой 26">
            <a:extLst>
              <a:ext uri="{FF2B5EF4-FFF2-40B4-BE49-F238E27FC236}">
                <a16:creationId xmlns:a16="http://schemas.microsoft.com/office/drawing/2014/main" id="{556DF3DC-D69D-8E4E-7488-FE562DFCDB73}"/>
              </a:ext>
            </a:extLst>
          </p:cNvPr>
          <p:cNvCxnSpPr>
            <a:stCxn id="8" idx="3"/>
          </p:cNvCxnSpPr>
          <p:nvPr/>
        </p:nvCxnSpPr>
        <p:spPr>
          <a:xfrm>
            <a:off x="2227247" y="4938023"/>
            <a:ext cx="752885" cy="173927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582A373-39EB-93FE-E2D1-027873FFE45B}"/>
              </a:ext>
            </a:extLst>
          </p:cNvPr>
          <p:cNvSpPr txBox="1"/>
          <p:nvPr/>
        </p:nvSpPr>
        <p:spPr>
          <a:xfrm>
            <a:off x="5199022" y="6239042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 err="1"/>
              <a:t>I.Vidaña</a:t>
            </a:r>
            <a:r>
              <a:rPr lang="en-GB" sz="1200" dirty="0"/>
              <a:t> et al., </a:t>
            </a:r>
            <a:r>
              <a:rPr lang="en-GB" sz="1200" dirty="0" err="1"/>
              <a:t>Phys.Lett.B</a:t>
            </a:r>
            <a:r>
              <a:rPr lang="en-GB" sz="1200" dirty="0"/>
              <a:t> 781 (2018) 112-116 </a:t>
            </a:r>
          </a:p>
        </p:txBody>
      </p:sp>
    </p:spTree>
    <p:extLst>
      <p:ext uri="{BB962C8B-B14F-4D97-AF65-F5344CB8AC3E}">
        <p14:creationId xmlns:p14="http://schemas.microsoft.com/office/powerpoint/2010/main" val="966887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C96535-AC24-2C78-F18D-F2F2FD768B2A}"/>
              </a:ext>
            </a:extLst>
          </p:cNvPr>
          <p:cNvSpPr txBox="1"/>
          <p:nvPr/>
        </p:nvSpPr>
        <p:spPr>
          <a:xfrm>
            <a:off x="1631025" y="115565"/>
            <a:ext cx="5004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Hadrons an Introduction</a:t>
            </a:r>
          </a:p>
        </p:txBody>
      </p:sp>
      <p:pic>
        <p:nvPicPr>
          <p:cNvPr id="3" name="Google Shape;125;p23">
            <a:extLst>
              <a:ext uri="{FF2B5EF4-FFF2-40B4-BE49-F238E27FC236}">
                <a16:creationId xmlns:a16="http://schemas.microsoft.com/office/drawing/2014/main" id="{51CA7399-5FF2-7244-C26A-61EC216433A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516" y="717255"/>
            <a:ext cx="4016248" cy="572048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87393D7-922E-19D6-8F31-D8E6EEF82584}"/>
              </a:ext>
            </a:extLst>
          </p:cNvPr>
          <p:cNvSpPr txBox="1"/>
          <p:nvPr/>
        </p:nvSpPr>
        <p:spPr>
          <a:xfrm>
            <a:off x="4054764" y="2459504"/>
            <a:ext cx="59884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1366" indent="-321366">
              <a:buFont typeface="Arial" panose="020B0604020202020204" pitchFamily="34" charset="0"/>
              <a:buChar char="•"/>
            </a:pPr>
            <a:r>
              <a:rPr lang="en-GB" sz="2400" dirty="0"/>
              <a:t>Hadrons formed from </a:t>
            </a:r>
            <a:r>
              <a:rPr lang="en-GB" sz="2400" dirty="0" err="1"/>
              <a:t>u,d,c,s,b</a:t>
            </a:r>
            <a:endParaRPr lang="en-GB" sz="2400" dirty="0"/>
          </a:p>
          <a:p>
            <a:r>
              <a:rPr lang="en-GB" sz="2400" dirty="0"/>
              <a:t> </a:t>
            </a:r>
          </a:p>
          <a:p>
            <a:pPr marL="321366" indent="-321366">
              <a:buFont typeface="Arial" panose="020B0604020202020204" pitchFamily="34" charset="0"/>
              <a:buChar char="•"/>
            </a:pPr>
            <a:r>
              <a:rPr lang="en-GB" sz="2400" dirty="0"/>
              <a:t>Baryons and mesons</a:t>
            </a:r>
          </a:p>
          <a:p>
            <a:pPr marL="321366" indent="-321366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21366" indent="-321366">
              <a:buFont typeface="Arial" panose="020B0604020202020204" pitchFamily="34" charset="0"/>
              <a:buChar char="•"/>
            </a:pPr>
            <a:r>
              <a:rPr lang="en-GB" sz="2400" dirty="0"/>
              <a:t>Exotic states</a:t>
            </a:r>
            <a:endParaRPr lang="en-GB" sz="2812" dirty="0"/>
          </a:p>
        </p:txBody>
      </p:sp>
    </p:spTree>
    <p:extLst>
      <p:ext uri="{BB962C8B-B14F-4D97-AF65-F5344CB8AC3E}">
        <p14:creationId xmlns:p14="http://schemas.microsoft.com/office/powerpoint/2010/main" val="3488982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50ECDDB0-732A-7429-4783-36D1FC8AC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9842" y="3767132"/>
            <a:ext cx="2070598" cy="16278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BD023D-A1E4-22E0-93FB-2891FEEA19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9842" y="1739694"/>
            <a:ext cx="2070598" cy="162782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FE893EBA-CA98-9D37-C2EC-C6D890DC8DE5}"/>
              </a:ext>
            </a:extLst>
          </p:cNvPr>
          <p:cNvGrpSpPr/>
          <p:nvPr/>
        </p:nvGrpSpPr>
        <p:grpSpPr>
          <a:xfrm>
            <a:off x="133394" y="1214758"/>
            <a:ext cx="5237018" cy="3340570"/>
            <a:chOff x="6872947" y="5849748"/>
            <a:chExt cx="5166653" cy="307733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D323C86-1528-E56D-3348-C3C88F3ABE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632" t="8489" r="1691"/>
            <a:stretch/>
          </p:blipFill>
          <p:spPr>
            <a:xfrm>
              <a:off x="7004549" y="5849748"/>
              <a:ext cx="4833439" cy="2929127"/>
            </a:xfrm>
            <a:prstGeom prst="rect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9987518-0AEA-8EAE-CCB6-08B03924A62B}"/>
                </a:ext>
              </a:extLst>
            </p:cNvPr>
            <p:cNvSpPr/>
            <p:nvPr/>
          </p:nvSpPr>
          <p:spPr>
            <a:xfrm>
              <a:off x="7784098" y="6807200"/>
              <a:ext cx="3028951" cy="6985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65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305748B-C765-0CBC-76CA-411904B495E7}"/>
                </a:ext>
              </a:extLst>
            </p:cNvPr>
            <p:cNvSpPr/>
            <p:nvPr/>
          </p:nvSpPr>
          <p:spPr>
            <a:xfrm>
              <a:off x="6872947" y="8228580"/>
              <a:ext cx="5166653" cy="6985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65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C719527-B3AB-73D6-F8AB-320F5146D320}"/>
              </a:ext>
            </a:extLst>
          </p:cNvPr>
          <p:cNvSpPr txBox="1"/>
          <p:nvPr/>
        </p:nvSpPr>
        <p:spPr>
          <a:xfrm>
            <a:off x="4575460" y="455532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A7F932-7B32-955C-C9CC-988AB337AB2C}"/>
              </a:ext>
            </a:extLst>
          </p:cNvPr>
          <p:cNvSpPr txBox="1"/>
          <p:nvPr/>
        </p:nvSpPr>
        <p:spPr>
          <a:xfrm>
            <a:off x="219330" y="5870074"/>
            <a:ext cx="3595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cs typeface="Arial" panose="020B0604020202020204" pitchFamily="34" charset="0"/>
              </a:rPr>
              <a:t>P. </a:t>
            </a:r>
            <a:r>
              <a:rPr lang="en-GB" sz="1200" dirty="0" err="1">
                <a:cs typeface="Arial" panose="020B0604020202020204" pitchFamily="34" charset="0"/>
              </a:rPr>
              <a:t>Adlarson</a:t>
            </a:r>
            <a:r>
              <a:rPr lang="en-GB" sz="1200" dirty="0">
                <a:cs typeface="Arial" panose="020B0604020202020204" pitchFamily="34" charset="0"/>
              </a:rPr>
              <a:t> </a:t>
            </a:r>
            <a:r>
              <a:rPr lang="nb-NO" sz="1200" b="0" i="0" dirty="0">
                <a:effectLst/>
              </a:rPr>
              <a:t>et al., Phys.Rev.Lett. 106 (2011) 242302</a:t>
            </a:r>
            <a:endParaRPr lang="nb-NO" sz="1200" dirty="0">
              <a:cs typeface="Arial" panose="020B0604020202020204" pitchFamily="34" charset="0"/>
            </a:endParaRPr>
          </a:p>
          <a:p>
            <a:r>
              <a:rPr lang="en-GB" sz="1200" dirty="0">
                <a:cs typeface="Arial" panose="020B0604020202020204" pitchFamily="34" charset="0"/>
              </a:rPr>
              <a:t>P. </a:t>
            </a:r>
            <a:r>
              <a:rPr lang="en-GB" sz="1200" dirty="0" err="1">
                <a:cs typeface="Arial" panose="020B0604020202020204" pitchFamily="34" charset="0"/>
              </a:rPr>
              <a:t>Adlarson</a:t>
            </a:r>
            <a:r>
              <a:rPr lang="en-GB" sz="1200" dirty="0">
                <a:cs typeface="Arial" panose="020B0604020202020204" pitchFamily="34" charset="0"/>
              </a:rPr>
              <a:t> </a:t>
            </a:r>
            <a:r>
              <a:rPr lang="nb-NO" sz="1200" b="0" i="0" dirty="0">
                <a:effectLst/>
              </a:rPr>
              <a:t>et al., </a:t>
            </a:r>
            <a:r>
              <a:rPr lang="en-GB" sz="1200" dirty="0" err="1">
                <a:cs typeface="Arial" panose="020B0604020202020204" pitchFamily="34" charset="0"/>
              </a:rPr>
              <a:t>Phys.Rev.Lett</a:t>
            </a:r>
            <a:r>
              <a:rPr lang="en-GB" sz="1200" dirty="0">
                <a:cs typeface="Arial" panose="020B0604020202020204" pitchFamily="34" charset="0"/>
              </a:rPr>
              <a:t>. 112 (2014) 20, 202301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C96535-AC24-2C78-F18D-F2F2FD768B2A}"/>
              </a:ext>
            </a:extLst>
          </p:cNvPr>
          <p:cNvSpPr txBox="1"/>
          <p:nvPr/>
        </p:nvSpPr>
        <p:spPr>
          <a:xfrm>
            <a:off x="1631025" y="115565"/>
            <a:ext cx="5004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What are Hexaquarks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7D7470-0006-B708-73CE-F0969ACAF17E}"/>
              </a:ext>
            </a:extLst>
          </p:cNvPr>
          <p:cNvSpPr txBox="1"/>
          <p:nvPr/>
        </p:nvSpPr>
        <p:spPr>
          <a:xfrm>
            <a:off x="4127156" y="2613891"/>
            <a:ext cx="1172292" cy="342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89D253-78F9-36A2-7A92-85952163C306}"/>
              </a:ext>
            </a:extLst>
          </p:cNvPr>
          <p:cNvSpPr txBox="1"/>
          <p:nvPr/>
        </p:nvSpPr>
        <p:spPr>
          <a:xfrm>
            <a:off x="4317567" y="4457220"/>
            <a:ext cx="1916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Dr.</a:t>
            </a:r>
            <a:r>
              <a:rPr lang="en-GB" dirty="0"/>
              <a:t> Matthew Nicol</a:t>
            </a:r>
          </a:p>
          <a:p>
            <a:r>
              <a:rPr lang="en-GB" dirty="0"/>
              <a:t>Talk: </a:t>
            </a:r>
            <a:r>
              <a:rPr lang="en-GB" b="0" i="0" dirty="0">
                <a:solidFill>
                  <a:srgbClr val="444444"/>
                </a:solidFill>
                <a:effectLst/>
                <a:latin typeface="Franklin Gothic"/>
              </a:rPr>
              <a:t>4:45 PM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03A824-BE22-BCE6-BD2C-2F45CCF65AA6}"/>
              </a:ext>
            </a:extLst>
          </p:cNvPr>
          <p:cNvSpPr txBox="1"/>
          <p:nvPr/>
        </p:nvSpPr>
        <p:spPr>
          <a:xfrm>
            <a:off x="3351256" y="1413508"/>
            <a:ext cx="2138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Mihai </a:t>
            </a:r>
            <a:r>
              <a:rPr lang="en-GB" dirty="0" err="1"/>
              <a:t>Mocanu</a:t>
            </a:r>
            <a:endParaRPr lang="en-GB" dirty="0"/>
          </a:p>
          <a:p>
            <a:r>
              <a:rPr lang="en-GB" dirty="0"/>
              <a:t>Talk: Previous session</a:t>
            </a:r>
          </a:p>
        </p:txBody>
      </p:sp>
    </p:spTree>
    <p:extLst>
      <p:ext uri="{BB962C8B-B14F-4D97-AF65-F5344CB8AC3E}">
        <p14:creationId xmlns:p14="http://schemas.microsoft.com/office/powerpoint/2010/main" val="1373474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27838AB-E7C9-B51F-FE7E-FB59B9266746}"/>
              </a:ext>
            </a:extLst>
          </p:cNvPr>
          <p:cNvSpPr txBox="1"/>
          <p:nvPr/>
        </p:nvSpPr>
        <p:spPr>
          <a:xfrm>
            <a:off x="1631025" y="115565"/>
            <a:ext cx="500449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Why Hexaquarks</a:t>
            </a:r>
          </a:p>
          <a:p>
            <a:pPr algn="ctr"/>
            <a:endParaRPr lang="en-GB" sz="3200" dirty="0"/>
          </a:p>
          <a:p>
            <a:pPr algn="ctr"/>
            <a:r>
              <a:rPr lang="en-GB" sz="2800" dirty="0"/>
              <a:t>QCD many body effects</a:t>
            </a:r>
          </a:p>
        </p:txBody>
      </p:sp>
      <p:pic>
        <p:nvPicPr>
          <p:cNvPr id="3" name="Picture 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6B91A530-F992-875B-6403-5454141BB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711" y="2990298"/>
            <a:ext cx="2479072" cy="3537309"/>
          </a:xfrm>
          <a:prstGeom prst="rect">
            <a:avLst/>
          </a:prstGeom>
        </p:spPr>
      </p:pic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83A1D11D-22F1-3C3A-9935-F14CDA52FA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4447" y="4061052"/>
            <a:ext cx="2543310" cy="2466555"/>
          </a:xfrm>
          <a:prstGeom prst="rect">
            <a:avLst/>
          </a:prstGeom>
        </p:spPr>
      </p:pic>
      <p:pic>
        <p:nvPicPr>
          <p:cNvPr id="8" name="Picture 7" descr="Map&#10;&#10;Description automatically generated with medium confidence">
            <a:extLst>
              <a:ext uri="{FF2B5EF4-FFF2-40B4-BE49-F238E27FC236}">
                <a16:creationId xmlns:a16="http://schemas.microsoft.com/office/drawing/2014/main" id="{7C0E0280-4701-48A2-52DD-CB5B3E47C7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6230" y="1204345"/>
            <a:ext cx="2984890" cy="2848765"/>
          </a:xfrm>
          <a:prstGeom prst="rect">
            <a:avLst/>
          </a:prstGeom>
        </p:spPr>
      </p:pic>
      <p:pic>
        <p:nvPicPr>
          <p:cNvPr id="10" name="Picture 9" descr="A picture containing map&#10;&#10;Description automatically generated">
            <a:extLst>
              <a:ext uri="{FF2B5EF4-FFF2-40B4-BE49-F238E27FC236}">
                <a16:creationId xmlns:a16="http://schemas.microsoft.com/office/drawing/2014/main" id="{FAEF6AA4-19D7-B59C-58E0-B6BF543EC7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0163" y="1623670"/>
            <a:ext cx="3604284" cy="29733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92B487-33D1-3D46-AF1D-56C1537D2A25}"/>
              </a:ext>
            </a:extLst>
          </p:cNvPr>
          <p:cNvSpPr txBox="1"/>
          <p:nvPr/>
        </p:nvSpPr>
        <p:spPr>
          <a:xfrm>
            <a:off x="3683019" y="6258717"/>
            <a:ext cx="221142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 Fan Wang, arXiv:1711.01445v1 </a:t>
            </a:r>
          </a:p>
        </p:txBody>
      </p:sp>
    </p:spTree>
    <p:extLst>
      <p:ext uri="{BB962C8B-B14F-4D97-AF65-F5344CB8AC3E}">
        <p14:creationId xmlns:p14="http://schemas.microsoft.com/office/powerpoint/2010/main" val="279253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0F1871-CE67-97F4-131D-1C16039AE3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655"/>
          <a:stretch/>
        </p:blipFill>
        <p:spPr>
          <a:xfrm>
            <a:off x="586508" y="575744"/>
            <a:ext cx="5889125" cy="41856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220640D-5A8E-A6DB-C193-C4FB42570160}"/>
              </a:ext>
            </a:extLst>
          </p:cNvPr>
          <p:cNvSpPr txBox="1"/>
          <p:nvPr/>
        </p:nvSpPr>
        <p:spPr>
          <a:xfrm>
            <a:off x="1995865" y="0"/>
            <a:ext cx="5004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The Question of Structure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2C90BE62-3786-DFC8-199B-546132F258E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461833" y="1073001"/>
            <a:ext cx="2308227" cy="2649254"/>
          </a:xfrm>
          <a:prstGeom prst="rect">
            <a:avLst/>
          </a:prstGeom>
        </p:spPr>
      </p:pic>
      <p:pic>
        <p:nvPicPr>
          <p:cNvPr id="59" name="Picture 58" descr="Map&#10;&#10;Description automatically generated with medium confidence">
            <a:extLst>
              <a:ext uri="{FF2B5EF4-FFF2-40B4-BE49-F238E27FC236}">
                <a16:creationId xmlns:a16="http://schemas.microsoft.com/office/drawing/2014/main" id="{4D41576F-DAA1-4873-BED1-2F96FD16BC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5191" y="3671481"/>
            <a:ext cx="2955195" cy="28204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C3D2FA5-9D70-1FFF-6430-B4DBD26C82CB}"/>
              </a:ext>
            </a:extLst>
          </p:cNvPr>
          <p:cNvSpPr txBox="1"/>
          <p:nvPr/>
        </p:nvSpPr>
        <p:spPr>
          <a:xfrm>
            <a:off x="233181" y="4552913"/>
            <a:ext cx="65957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Molecule</a:t>
            </a:r>
          </a:p>
          <a:p>
            <a:pPr marL="694081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Pion exchange</a:t>
            </a:r>
          </a:p>
          <a:p>
            <a:pPr marL="694081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Pion wont couple to strange quark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Genuine hexaquark </a:t>
            </a:r>
          </a:p>
          <a:p>
            <a:pPr marL="694081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Colour magnetic force scales with quark mass</a:t>
            </a:r>
          </a:p>
        </p:txBody>
      </p:sp>
    </p:spTree>
    <p:extLst>
      <p:ext uri="{BB962C8B-B14F-4D97-AF65-F5344CB8AC3E}">
        <p14:creationId xmlns:p14="http://schemas.microsoft.com/office/powerpoint/2010/main" val="3120032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B77868-18FA-6F38-84C8-3C424D6B1CAF}"/>
              </a:ext>
            </a:extLst>
          </p:cNvPr>
          <p:cNvSpPr txBox="1"/>
          <p:nvPr/>
        </p:nvSpPr>
        <p:spPr>
          <a:xfrm>
            <a:off x="4022574" y="1535294"/>
            <a:ext cx="529567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CEBAF gives electron beam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2 anti-parallel </a:t>
            </a:r>
            <a:r>
              <a:rPr lang="en-GB" sz="2800" dirty="0" err="1"/>
              <a:t>linacs</a:t>
            </a: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At energy (10.2 – 10.6 GeV) beam enters halls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Hall b is where CLAS12 lives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itle 3">
                <a:extLst>
                  <a:ext uri="{FF2B5EF4-FFF2-40B4-BE49-F238E27FC236}">
                    <a16:creationId xmlns:a16="http://schemas.microsoft.com/office/drawing/2014/main" id="{65BD18D2-B72F-BB23-532C-6DD4BF7C618D}"/>
                  </a:ext>
                </a:extLst>
              </p:cNvPr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1472201" y="1080877"/>
                <a:ext cx="5033243" cy="4714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528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2528" dirty="0"/>
              </a:p>
            </p:txBody>
          </p:sp>
        </mc:Choice>
        <mc:Fallback xmlns="">
          <p:sp>
            <p:nvSpPr>
              <p:cNvPr id="11" name="Title 3">
                <a:extLst>
                  <a:ext uri="{FF2B5EF4-FFF2-40B4-BE49-F238E27FC236}">
                    <a16:creationId xmlns:a16="http://schemas.microsoft.com/office/drawing/2014/main" id="{65BD18D2-B72F-BB23-532C-6DD4BF7C618D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472201" y="1080877"/>
                <a:ext cx="5033243" cy="4714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 descr="A high angle view of a flooded area&#10;&#10;Description automatically generated with low confidence">
            <a:extLst>
              <a:ext uri="{FF2B5EF4-FFF2-40B4-BE49-F238E27FC236}">
                <a16:creationId xmlns:a16="http://schemas.microsoft.com/office/drawing/2014/main" id="{BC761321-9632-E2E5-D42F-B8AD1559E3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11" b="13695"/>
          <a:stretch/>
        </p:blipFill>
        <p:spPr>
          <a:xfrm>
            <a:off x="131783" y="563000"/>
            <a:ext cx="3690297" cy="5367163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B0022AB-060D-B2DD-60A9-B43AE0B68A2E}"/>
              </a:ext>
            </a:extLst>
          </p:cNvPr>
          <p:cNvCxnSpPr>
            <a:cxnSpLocks/>
            <a:endCxn id="19" idx="0"/>
          </p:cNvCxnSpPr>
          <p:nvPr/>
        </p:nvCxnSpPr>
        <p:spPr>
          <a:xfrm flipH="1">
            <a:off x="2807905" y="1613971"/>
            <a:ext cx="515543" cy="2091723"/>
          </a:xfrm>
          <a:prstGeom prst="straightConnector1">
            <a:avLst/>
          </a:prstGeom>
          <a:ln w="1016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E1026C1-55BA-8396-F325-7A9E9919ADCE}"/>
              </a:ext>
            </a:extLst>
          </p:cNvPr>
          <p:cNvCxnSpPr>
            <a:cxnSpLocks/>
          </p:cNvCxnSpPr>
          <p:nvPr/>
        </p:nvCxnSpPr>
        <p:spPr>
          <a:xfrm flipV="1">
            <a:off x="1409815" y="1810327"/>
            <a:ext cx="701378" cy="2023426"/>
          </a:xfrm>
          <a:prstGeom prst="straightConnector1">
            <a:avLst/>
          </a:prstGeom>
          <a:ln w="1016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rc 17">
            <a:extLst>
              <a:ext uri="{FF2B5EF4-FFF2-40B4-BE49-F238E27FC236}">
                <a16:creationId xmlns:a16="http://schemas.microsoft.com/office/drawing/2014/main" id="{3BCBC1E3-E88B-4C09-09AC-BFC85C466D83}"/>
              </a:ext>
            </a:extLst>
          </p:cNvPr>
          <p:cNvSpPr/>
          <p:nvPr/>
        </p:nvSpPr>
        <p:spPr>
          <a:xfrm rot="21275061">
            <a:off x="2136041" y="1462475"/>
            <a:ext cx="1206506" cy="583622"/>
          </a:xfrm>
          <a:prstGeom prst="arc">
            <a:avLst>
              <a:gd name="adj1" fmla="val 11141369"/>
              <a:gd name="adj2" fmla="val 0"/>
            </a:avLst>
          </a:prstGeom>
          <a:ln w="1016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91E3EE1E-D239-9CFF-9410-2319F731CB11}"/>
              </a:ext>
            </a:extLst>
          </p:cNvPr>
          <p:cNvSpPr/>
          <p:nvPr/>
        </p:nvSpPr>
        <p:spPr>
          <a:xfrm rot="10492022">
            <a:off x="1436989" y="3339545"/>
            <a:ext cx="1379866" cy="719069"/>
          </a:xfrm>
          <a:prstGeom prst="arc">
            <a:avLst>
              <a:gd name="adj1" fmla="val 11141369"/>
              <a:gd name="adj2" fmla="val 0"/>
            </a:avLst>
          </a:prstGeom>
          <a:ln w="1016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6A787B-DEAA-F4A2-DBA0-074AA25B4B80}"/>
              </a:ext>
            </a:extLst>
          </p:cNvPr>
          <p:cNvSpPr txBox="1"/>
          <p:nvPr/>
        </p:nvSpPr>
        <p:spPr>
          <a:xfrm>
            <a:off x="2069753" y="7357"/>
            <a:ext cx="5004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The Experiment</a:t>
            </a:r>
          </a:p>
        </p:txBody>
      </p:sp>
    </p:spTree>
    <p:extLst>
      <p:ext uri="{BB962C8B-B14F-4D97-AF65-F5344CB8AC3E}">
        <p14:creationId xmlns:p14="http://schemas.microsoft.com/office/powerpoint/2010/main" val="2645358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2493A367-C848-42DF-DD45-435217FAB9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9" t="3986" r="7703" b="11753"/>
          <a:stretch/>
        </p:blipFill>
        <p:spPr>
          <a:xfrm>
            <a:off x="4235009" y="1613971"/>
            <a:ext cx="4599482" cy="34217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itle 3">
                <a:extLst>
                  <a:ext uri="{FF2B5EF4-FFF2-40B4-BE49-F238E27FC236}">
                    <a16:creationId xmlns:a16="http://schemas.microsoft.com/office/drawing/2014/main" id="{65BD18D2-B72F-BB23-532C-6DD4BF7C618D}"/>
                  </a:ext>
                </a:extLst>
              </p:cNvPr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1472201" y="1080877"/>
                <a:ext cx="5033243" cy="4714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528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2528" dirty="0"/>
              </a:p>
            </p:txBody>
          </p:sp>
        </mc:Choice>
        <mc:Fallback xmlns="">
          <p:sp>
            <p:nvSpPr>
              <p:cNvPr id="11" name="Title 3">
                <a:extLst>
                  <a:ext uri="{FF2B5EF4-FFF2-40B4-BE49-F238E27FC236}">
                    <a16:creationId xmlns:a16="http://schemas.microsoft.com/office/drawing/2014/main" id="{65BD18D2-B72F-BB23-532C-6DD4BF7C618D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472201" y="1080877"/>
                <a:ext cx="5033243" cy="4714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 descr="A high angle view of a flooded area&#10;&#10;Description automatically generated with low confidence">
            <a:extLst>
              <a:ext uri="{FF2B5EF4-FFF2-40B4-BE49-F238E27FC236}">
                <a16:creationId xmlns:a16="http://schemas.microsoft.com/office/drawing/2014/main" id="{BC761321-9632-E2E5-D42F-B8AD1559E3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11" b="13695"/>
          <a:stretch/>
        </p:blipFill>
        <p:spPr>
          <a:xfrm>
            <a:off x="131783" y="563000"/>
            <a:ext cx="3690297" cy="5367163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B0022AB-060D-B2DD-60A9-B43AE0B68A2E}"/>
              </a:ext>
            </a:extLst>
          </p:cNvPr>
          <p:cNvCxnSpPr>
            <a:cxnSpLocks/>
            <a:endCxn id="19" idx="0"/>
          </p:cNvCxnSpPr>
          <p:nvPr/>
        </p:nvCxnSpPr>
        <p:spPr>
          <a:xfrm flipH="1">
            <a:off x="2807905" y="1613971"/>
            <a:ext cx="515543" cy="2091723"/>
          </a:xfrm>
          <a:prstGeom prst="straightConnector1">
            <a:avLst/>
          </a:prstGeom>
          <a:ln w="1016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E1026C1-55BA-8396-F325-7A9E9919ADCE}"/>
              </a:ext>
            </a:extLst>
          </p:cNvPr>
          <p:cNvCxnSpPr>
            <a:cxnSpLocks/>
          </p:cNvCxnSpPr>
          <p:nvPr/>
        </p:nvCxnSpPr>
        <p:spPr>
          <a:xfrm flipV="1">
            <a:off x="1409815" y="1810327"/>
            <a:ext cx="701378" cy="2023426"/>
          </a:xfrm>
          <a:prstGeom prst="straightConnector1">
            <a:avLst/>
          </a:prstGeom>
          <a:ln w="1016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rc 17">
            <a:extLst>
              <a:ext uri="{FF2B5EF4-FFF2-40B4-BE49-F238E27FC236}">
                <a16:creationId xmlns:a16="http://schemas.microsoft.com/office/drawing/2014/main" id="{3BCBC1E3-E88B-4C09-09AC-BFC85C466D83}"/>
              </a:ext>
            </a:extLst>
          </p:cNvPr>
          <p:cNvSpPr/>
          <p:nvPr/>
        </p:nvSpPr>
        <p:spPr>
          <a:xfrm rot="21275061">
            <a:off x="2136041" y="1462475"/>
            <a:ext cx="1206506" cy="583622"/>
          </a:xfrm>
          <a:prstGeom prst="arc">
            <a:avLst>
              <a:gd name="adj1" fmla="val 11141369"/>
              <a:gd name="adj2" fmla="val 0"/>
            </a:avLst>
          </a:prstGeom>
          <a:ln w="1016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91E3EE1E-D239-9CFF-9410-2319F731CB11}"/>
              </a:ext>
            </a:extLst>
          </p:cNvPr>
          <p:cNvSpPr/>
          <p:nvPr/>
        </p:nvSpPr>
        <p:spPr>
          <a:xfrm rot="10492022">
            <a:off x="1436989" y="3339545"/>
            <a:ext cx="1379866" cy="719069"/>
          </a:xfrm>
          <a:prstGeom prst="arc">
            <a:avLst>
              <a:gd name="adj1" fmla="val 11141369"/>
              <a:gd name="adj2" fmla="val 0"/>
            </a:avLst>
          </a:prstGeom>
          <a:ln w="1016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B0FF03E-9718-27B6-193C-27F43FA8F8E2}"/>
              </a:ext>
            </a:extLst>
          </p:cNvPr>
          <p:cNvCxnSpPr>
            <a:cxnSpLocks/>
          </p:cNvCxnSpPr>
          <p:nvPr/>
        </p:nvCxnSpPr>
        <p:spPr>
          <a:xfrm flipH="1">
            <a:off x="2612771" y="3475626"/>
            <a:ext cx="286325" cy="1268498"/>
          </a:xfrm>
          <a:prstGeom prst="straightConnector1">
            <a:avLst/>
          </a:prstGeom>
          <a:ln w="1016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D86256B0-F344-D744-D972-838A173E9617}"/>
              </a:ext>
            </a:extLst>
          </p:cNvPr>
          <p:cNvSpPr/>
          <p:nvPr/>
        </p:nvSpPr>
        <p:spPr>
          <a:xfrm>
            <a:off x="2426951" y="4682511"/>
            <a:ext cx="386845" cy="308049"/>
          </a:xfrm>
          <a:prstGeom prst="ellipse">
            <a:avLst/>
          </a:prstGeom>
          <a:noFill/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1910154-8A90-D647-D80F-0A906872CCD9}"/>
              </a:ext>
            </a:extLst>
          </p:cNvPr>
          <p:cNvCxnSpPr>
            <a:cxnSpLocks/>
            <a:stCxn id="21" idx="7"/>
          </p:cNvCxnSpPr>
          <p:nvPr/>
        </p:nvCxnSpPr>
        <p:spPr>
          <a:xfrm flipV="1">
            <a:off x="2757144" y="1568858"/>
            <a:ext cx="1477865" cy="3158766"/>
          </a:xfrm>
          <a:prstGeom prst="line">
            <a:avLst/>
          </a:prstGeom>
          <a:ln w="50800" cap="flat" cmpd="sng" algn="ctr">
            <a:solidFill>
              <a:srgbClr val="00B0F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E1E9A72-C17F-1CAC-B609-1C4AEF0EAD87}"/>
              </a:ext>
            </a:extLst>
          </p:cNvPr>
          <p:cNvCxnSpPr>
            <a:cxnSpLocks/>
            <a:stCxn id="21" idx="5"/>
          </p:cNvCxnSpPr>
          <p:nvPr/>
        </p:nvCxnSpPr>
        <p:spPr>
          <a:xfrm>
            <a:off x="2757144" y="4945447"/>
            <a:ext cx="1477865" cy="2274"/>
          </a:xfrm>
          <a:prstGeom prst="line">
            <a:avLst/>
          </a:prstGeom>
          <a:ln w="50800" cap="flat" cmpd="sng" algn="ctr">
            <a:solidFill>
              <a:srgbClr val="00B0F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C25FBF5-E3D7-3A9B-C42C-146C00715E58}"/>
              </a:ext>
            </a:extLst>
          </p:cNvPr>
          <p:cNvCxnSpPr>
            <a:cxnSpLocks/>
          </p:cNvCxnSpPr>
          <p:nvPr/>
        </p:nvCxnSpPr>
        <p:spPr>
          <a:xfrm flipV="1">
            <a:off x="4281638" y="3246581"/>
            <a:ext cx="1764247" cy="192420"/>
          </a:xfrm>
          <a:prstGeom prst="straightConnector1">
            <a:avLst/>
          </a:prstGeom>
          <a:ln w="1016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5CFC14F-FBD0-75B3-1189-3C95AE016E41}"/>
              </a:ext>
            </a:extLst>
          </p:cNvPr>
          <p:cNvSpPr txBox="1"/>
          <p:nvPr/>
        </p:nvSpPr>
        <p:spPr>
          <a:xfrm>
            <a:off x="2069753" y="7357"/>
            <a:ext cx="5004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The Experiment</a:t>
            </a:r>
          </a:p>
        </p:txBody>
      </p:sp>
    </p:spTree>
    <p:extLst>
      <p:ext uri="{BB962C8B-B14F-4D97-AF65-F5344CB8AC3E}">
        <p14:creationId xmlns:p14="http://schemas.microsoft.com/office/powerpoint/2010/main" val="3871675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E0EF5B6-84A8-28E4-7945-846923A7429C}"/>
              </a:ext>
            </a:extLst>
          </p:cNvPr>
          <p:cNvSpPr txBox="1"/>
          <p:nvPr/>
        </p:nvSpPr>
        <p:spPr>
          <a:xfrm>
            <a:off x="2069753" y="14012"/>
            <a:ext cx="5004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The Method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6425BA-98C4-E0DF-5980-70F45A44F173}"/>
              </a:ext>
            </a:extLst>
          </p:cNvPr>
          <p:cNvSpPr txBox="1"/>
          <p:nvPr/>
        </p:nvSpPr>
        <p:spPr>
          <a:xfrm>
            <a:off x="4986138" y="3429000"/>
            <a:ext cx="5154381" cy="3496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1455" indent="-342900">
              <a:buFont typeface="Arial" panose="020B0604020202020204" pitchFamily="34" charset="0"/>
              <a:buChar char="•"/>
            </a:pPr>
            <a:r>
              <a:rPr lang="en-GB" sz="2400" dirty="0"/>
              <a:t>Sensitive to polarization</a:t>
            </a:r>
          </a:p>
          <a:p>
            <a:pPr marL="369921" indent="-321366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69921" indent="-321366">
              <a:buFont typeface="Arial" panose="020B0604020202020204" pitchFamily="34" charset="0"/>
              <a:buChar char="•"/>
            </a:pPr>
            <a:r>
              <a:rPr lang="en-GB" sz="2400" dirty="0"/>
              <a:t>Lambda self analysing</a:t>
            </a:r>
          </a:p>
          <a:p>
            <a:pPr marL="369921" indent="-321366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69921" indent="-321366">
              <a:buFont typeface="Arial" panose="020B0604020202020204" pitchFamily="34" charset="0"/>
              <a:buChar char="•"/>
            </a:pPr>
            <a:r>
              <a:rPr lang="en-GB" sz="2400" dirty="0"/>
              <a:t>Lambda 100% polarized</a:t>
            </a:r>
          </a:p>
          <a:p>
            <a:pPr marL="778252" lvl="1" indent="-321366">
              <a:buFont typeface="Arial" panose="020B0604020202020204" pitchFamily="34" charset="0"/>
              <a:buChar char="•"/>
            </a:pPr>
            <a:endParaRPr lang="en-GB" sz="2530" dirty="0"/>
          </a:p>
          <a:p>
            <a:pPr marL="778252" lvl="1" indent="-321366">
              <a:buFont typeface="Arial" panose="020B0604020202020204" pitchFamily="34" charset="0"/>
              <a:buChar char="•"/>
            </a:pPr>
            <a:endParaRPr lang="en-GB" sz="2530" dirty="0"/>
          </a:p>
          <a:p>
            <a:pPr marL="778252" lvl="1" indent="-321366">
              <a:buFont typeface="Arial" panose="020B0604020202020204" pitchFamily="34" charset="0"/>
              <a:buChar char="•"/>
            </a:pPr>
            <a:endParaRPr lang="en-GB" sz="2530" dirty="0"/>
          </a:p>
          <a:p>
            <a:pPr marL="321366" indent="-321366">
              <a:buFont typeface="Arial" panose="020B0604020202020204" pitchFamily="34" charset="0"/>
              <a:buChar char="•"/>
            </a:pPr>
            <a:endParaRPr lang="en-GB" sz="253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75CBF4-5822-6A32-1985-46D1FDBBF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37" y="3095806"/>
            <a:ext cx="4461163" cy="30594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F17E19-976B-A424-9DA6-2B1CDC9AF020}"/>
              </a:ext>
            </a:extLst>
          </p:cNvPr>
          <p:cNvSpPr txBox="1"/>
          <p:nvPr/>
        </p:nvSpPr>
        <p:spPr>
          <a:xfrm>
            <a:off x="56549" y="6087284"/>
            <a:ext cx="5763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0" i="0" dirty="0">
                <a:effectLst/>
                <a:latin typeface="Arial" panose="020B0604020202020204" pitchFamily="34" charset="0"/>
              </a:rPr>
              <a:t>P. Adlarson et al., Phys. Rev. Lett. 112, 202301 (2014).</a:t>
            </a:r>
            <a:endParaRPr lang="en-GB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4E0C1B0-8DE5-C510-5485-B2012F40ED1F}"/>
              </a:ext>
            </a:extLst>
          </p:cNvPr>
          <p:cNvGrpSpPr/>
          <p:nvPr/>
        </p:nvGrpSpPr>
        <p:grpSpPr>
          <a:xfrm>
            <a:off x="676368" y="951799"/>
            <a:ext cx="3380598" cy="1755980"/>
            <a:chOff x="517814" y="3172380"/>
            <a:chExt cx="3380598" cy="175598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B22CA01-7483-6AE9-93E3-865AEF53EACE}"/>
                </a:ext>
              </a:extLst>
            </p:cNvPr>
            <p:cNvSpPr/>
            <p:nvPr/>
          </p:nvSpPr>
          <p:spPr>
            <a:xfrm>
              <a:off x="517814" y="3882217"/>
              <a:ext cx="1581150" cy="54292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83650A0-7BA3-AB76-C908-10FE780BAA15}"/>
                </a:ext>
              </a:extLst>
            </p:cNvPr>
            <p:cNvGrpSpPr/>
            <p:nvPr/>
          </p:nvGrpSpPr>
          <p:grpSpPr>
            <a:xfrm rot="464238">
              <a:off x="2117165" y="3172380"/>
              <a:ext cx="1734341" cy="857097"/>
              <a:chOff x="2079914" y="3434695"/>
              <a:chExt cx="1734341" cy="857097"/>
            </a:xfrm>
          </p:grpSpPr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9B1C0583-0021-0744-3D46-86EE05C0D74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79914" y="3857625"/>
                <a:ext cx="887565" cy="434167"/>
              </a:xfrm>
              <a:prstGeom prst="straightConnector1">
                <a:avLst/>
              </a:prstGeom>
              <a:ln w="3810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4C6B7CCC-877B-37A0-2AAA-0CD3C1548F3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926690" y="3434695"/>
                <a:ext cx="887565" cy="434167"/>
              </a:xfrm>
              <a:prstGeom prst="straightConnector1">
                <a:avLst/>
              </a:prstGeom>
              <a:ln w="3810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5C673D6-D75F-BF46-59D3-558475212E34}"/>
                </a:ext>
              </a:extLst>
            </p:cNvPr>
            <p:cNvGrpSpPr/>
            <p:nvPr/>
          </p:nvGrpSpPr>
          <p:grpSpPr>
            <a:xfrm rot="1866473">
              <a:off x="2164071" y="4071263"/>
              <a:ext cx="1734341" cy="857097"/>
              <a:chOff x="2079914" y="3434695"/>
              <a:chExt cx="1734341" cy="857097"/>
            </a:xfrm>
          </p:grpSpPr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9ADDFEE9-7285-D040-E3F9-F59BAE59BE4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79914" y="3857625"/>
                <a:ext cx="887565" cy="434167"/>
              </a:xfrm>
              <a:prstGeom prst="straightConnector1">
                <a:avLst/>
              </a:prstGeom>
              <a:ln w="3810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B225960A-FE46-2F7A-7DD7-C7C5964B975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926690" y="3434695"/>
                <a:ext cx="887565" cy="434167"/>
              </a:xfrm>
              <a:prstGeom prst="straightConnector1">
                <a:avLst/>
              </a:prstGeom>
              <a:ln w="3810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0359E9C-DA82-017B-CB48-9B940F29E50B}"/>
              </a:ext>
            </a:extLst>
          </p:cNvPr>
          <p:cNvGrpSpPr/>
          <p:nvPr/>
        </p:nvGrpSpPr>
        <p:grpSpPr>
          <a:xfrm>
            <a:off x="4681819" y="1023781"/>
            <a:ext cx="3380598" cy="1755980"/>
            <a:chOff x="517814" y="3172380"/>
            <a:chExt cx="3380598" cy="175598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14F121E-5E7C-EA12-B3F3-BDB3A84494B7}"/>
                </a:ext>
              </a:extLst>
            </p:cNvPr>
            <p:cNvSpPr/>
            <p:nvPr/>
          </p:nvSpPr>
          <p:spPr>
            <a:xfrm>
              <a:off x="517814" y="3882217"/>
              <a:ext cx="1581150" cy="54292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5C3220F-C808-EE93-2A30-DEE6EF09BD80}"/>
                </a:ext>
              </a:extLst>
            </p:cNvPr>
            <p:cNvGrpSpPr/>
            <p:nvPr/>
          </p:nvGrpSpPr>
          <p:grpSpPr>
            <a:xfrm rot="464238">
              <a:off x="2117165" y="3172380"/>
              <a:ext cx="1734341" cy="857097"/>
              <a:chOff x="2079914" y="3434695"/>
              <a:chExt cx="1734341" cy="857097"/>
            </a:xfrm>
          </p:grpSpPr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A4921BEA-CE51-FF52-7B97-544EAC1C7BE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79914" y="3857625"/>
                <a:ext cx="887565" cy="434167"/>
              </a:xfrm>
              <a:prstGeom prst="straightConnector1">
                <a:avLst/>
              </a:prstGeom>
              <a:ln w="3810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6FF366A4-0677-BB93-AE28-ABBBAE7EB95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926690" y="3434695"/>
                <a:ext cx="887565" cy="434167"/>
              </a:xfrm>
              <a:prstGeom prst="straightConnector1">
                <a:avLst/>
              </a:prstGeom>
              <a:ln w="3810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8A9269B-722B-F506-708E-E4E9B6F4934D}"/>
                </a:ext>
              </a:extLst>
            </p:cNvPr>
            <p:cNvGrpSpPr/>
            <p:nvPr/>
          </p:nvGrpSpPr>
          <p:grpSpPr>
            <a:xfrm rot="1866473">
              <a:off x="2164071" y="4071263"/>
              <a:ext cx="1734341" cy="857097"/>
              <a:chOff x="2079914" y="3434695"/>
              <a:chExt cx="1734341" cy="857097"/>
            </a:xfrm>
          </p:grpSpPr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54CEB0F5-457E-36D3-7EFD-50512E58783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79914" y="3857625"/>
                <a:ext cx="887565" cy="434167"/>
              </a:xfrm>
              <a:prstGeom prst="straightConnector1">
                <a:avLst/>
              </a:prstGeom>
              <a:ln w="3810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BE820631-7886-456A-BC24-5CDF4001C7F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926690" y="3434695"/>
                <a:ext cx="887565" cy="434167"/>
              </a:xfrm>
              <a:prstGeom prst="straightConnector1">
                <a:avLst/>
              </a:prstGeom>
              <a:ln w="3810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350DF90-29C6-23B9-9A68-C83C72AECCF6}"/>
                  </a:ext>
                </a:extLst>
              </p:cNvPr>
              <p:cNvSpPr txBox="1"/>
              <p:nvPr/>
            </p:nvSpPr>
            <p:spPr>
              <a:xfrm>
                <a:off x="1270741" y="1209507"/>
                <a:ext cx="72517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350DF90-29C6-23B9-9A68-C83C72AEC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741" y="1209507"/>
                <a:ext cx="725178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15963A4-61D7-DC16-65DF-2665521A8086}"/>
                  </a:ext>
                </a:extLst>
              </p:cNvPr>
              <p:cNvSpPr txBox="1"/>
              <p:nvPr/>
            </p:nvSpPr>
            <p:spPr>
              <a:xfrm>
                <a:off x="5154339" y="1147687"/>
                <a:ext cx="72517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GB" sz="3200" b="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15963A4-61D7-DC16-65DF-2665521A80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4339" y="1147687"/>
                <a:ext cx="725178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FE16F0E-A1F3-DBF8-0775-C3D45875133D}"/>
                  </a:ext>
                </a:extLst>
              </p:cNvPr>
              <p:cNvSpPr txBox="1"/>
              <p:nvPr/>
            </p:nvSpPr>
            <p:spPr>
              <a:xfrm>
                <a:off x="3068651" y="1230094"/>
                <a:ext cx="72517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</m:oMath>
                  </m:oMathPara>
                </a14:m>
                <a:endParaRPr lang="en-GB" sz="3200" b="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FE16F0E-A1F3-DBF8-0775-C3D4587513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8651" y="1230094"/>
                <a:ext cx="725178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5123474-3520-7993-A82A-8B8A61424F41}"/>
                  </a:ext>
                </a:extLst>
              </p:cNvPr>
              <p:cNvSpPr txBox="1"/>
              <p:nvPr/>
            </p:nvSpPr>
            <p:spPr>
              <a:xfrm>
                <a:off x="3007122" y="2226634"/>
                <a:ext cx="72517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lang="en-GB" sz="3200" b="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5123474-3520-7993-A82A-8B8A61424F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7122" y="2226634"/>
                <a:ext cx="725178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C183ADB-9493-A45D-42FC-6BAEEBC115B4}"/>
                  </a:ext>
                </a:extLst>
              </p:cNvPr>
              <p:cNvSpPr txBox="1"/>
              <p:nvPr/>
            </p:nvSpPr>
            <p:spPr>
              <a:xfrm>
                <a:off x="6978898" y="2332171"/>
                <a:ext cx="725178" cy="657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GB" sz="3200" b="0" i="0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</m:acc>
                    </m:oMath>
                  </m:oMathPara>
                </a14:m>
                <a:endParaRPr lang="en-GB" sz="3200" b="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C183ADB-9493-A45D-42FC-6BAEEBC115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8898" y="2332171"/>
                <a:ext cx="725178" cy="65787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DC74E981-8168-EA44-E8ED-4CF6E0153B45}"/>
              </a:ext>
            </a:extLst>
          </p:cNvPr>
          <p:cNvSpPr/>
          <p:nvPr/>
        </p:nvSpPr>
        <p:spPr>
          <a:xfrm>
            <a:off x="56549" y="3014464"/>
            <a:ext cx="401401" cy="84633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68E64DA-3729-B718-42C0-B6350FD80A09}"/>
                  </a:ext>
                </a:extLst>
              </p:cNvPr>
              <p:cNvSpPr txBox="1"/>
              <p:nvPr/>
            </p:nvSpPr>
            <p:spPr>
              <a:xfrm>
                <a:off x="-142510" y="3429000"/>
                <a:ext cx="1200920" cy="495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y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68E64DA-3729-B718-42C0-B6350FD80A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2510" y="3429000"/>
                <a:ext cx="1200920" cy="495649"/>
              </a:xfrm>
              <a:prstGeom prst="rect">
                <a:avLst/>
              </a:prstGeom>
              <a:blipFill>
                <a:blip r:embed="rId8"/>
                <a:stretch>
                  <a:fillRect b="-61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D1F4844-9B25-B364-1C33-E8566C942148}"/>
                  </a:ext>
                </a:extLst>
              </p:cNvPr>
              <p:cNvSpPr txBox="1"/>
              <p:nvPr/>
            </p:nvSpPr>
            <p:spPr>
              <a:xfrm>
                <a:off x="6978898" y="1343103"/>
                <a:ext cx="72517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</m:oMath>
                  </m:oMathPara>
                </a14:m>
                <a:endParaRPr lang="en-GB" sz="3200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D1F4844-9B25-B364-1C33-E8566C9421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8898" y="1343103"/>
                <a:ext cx="725178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5669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E0EF5B6-84A8-28E4-7945-846923A7429C}"/>
              </a:ext>
            </a:extLst>
          </p:cNvPr>
          <p:cNvSpPr txBox="1"/>
          <p:nvPr/>
        </p:nvSpPr>
        <p:spPr>
          <a:xfrm>
            <a:off x="2069753" y="0"/>
            <a:ext cx="5004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Specific Channel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561C8F-718B-08B6-757C-DA57B376C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46" y="2373745"/>
            <a:ext cx="8019359" cy="41521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3AA08FB-0D1E-3CEB-FBFF-AF4987CF9C68}"/>
                  </a:ext>
                </a:extLst>
              </p:cNvPr>
              <p:cNvSpPr txBox="1"/>
              <p:nvPr/>
            </p:nvSpPr>
            <p:spPr>
              <a:xfrm>
                <a:off x="2112801" y="1541674"/>
                <a:ext cx="4918398" cy="6249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𝑒𝑑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b>
                        <m:sSub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GB" sz="3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36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GB" sz="3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acc>
                        <m:accPr>
                          <m:chr m:val="⃗"/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GB" sz="3600" b="0" i="0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</m:acc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3AA08FB-0D1E-3CEB-FBFF-AF4987CF9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801" y="1541674"/>
                <a:ext cx="4918398" cy="6249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08E60A4-B8D6-2C16-EC09-4E17B18DCB55}"/>
                  </a:ext>
                </a:extLst>
              </p:cNvPr>
              <p:cNvSpPr txBox="1"/>
              <p:nvPr/>
            </p:nvSpPr>
            <p:spPr>
              <a:xfrm>
                <a:off x="6456875" y="2170552"/>
                <a:ext cx="144674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𝑝</m:t>
                      </m:r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08E60A4-B8D6-2C16-EC09-4E17B18DCB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6875" y="2170552"/>
                <a:ext cx="1446743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810A19A-E531-5645-3ECE-C4BFCFC5204F}"/>
                  </a:ext>
                </a:extLst>
              </p:cNvPr>
              <p:cNvSpPr txBox="1"/>
              <p:nvPr/>
            </p:nvSpPr>
            <p:spPr>
              <a:xfrm>
                <a:off x="5315190" y="5396820"/>
                <a:ext cx="49051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810A19A-E531-5645-3ECE-C4BFCFC52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5190" y="5396820"/>
                <a:ext cx="490519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F801DCB-6737-372B-2E60-BEC2AF626ADB}"/>
              </a:ext>
            </a:extLst>
          </p:cNvPr>
          <p:cNvCxnSpPr>
            <a:cxnSpLocks/>
          </p:cNvCxnSpPr>
          <p:nvPr/>
        </p:nvCxnSpPr>
        <p:spPr>
          <a:xfrm flipV="1">
            <a:off x="6539346" y="2059709"/>
            <a:ext cx="0" cy="40631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1DF3539-525F-FB12-9A13-0CED90E02BDF}"/>
              </a:ext>
            </a:extLst>
          </p:cNvPr>
          <p:cNvSpPr txBox="1"/>
          <p:nvPr/>
        </p:nvSpPr>
        <p:spPr>
          <a:xfrm>
            <a:off x="2304434" y="3814611"/>
            <a:ext cx="2448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0090320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niversity of York Colour Palette">
      <a:dk1>
        <a:srgbClr val="25303B"/>
      </a:dk1>
      <a:lt1>
        <a:srgbClr val="FFFFFF"/>
      </a:lt1>
      <a:dk2>
        <a:srgbClr val="E3E6E5"/>
      </a:dk2>
      <a:lt2>
        <a:srgbClr val="00627D"/>
      </a:lt2>
      <a:accent1>
        <a:srgbClr val="5AB031"/>
      </a:accent1>
      <a:accent2>
        <a:srgbClr val="9067A9"/>
      </a:accent2>
      <a:accent3>
        <a:srgbClr val="E2388C"/>
      </a:accent3>
      <a:accent4>
        <a:srgbClr val="E62A32"/>
      </a:accent4>
      <a:accent5>
        <a:srgbClr val="F18626"/>
      </a:accent5>
      <a:accent6>
        <a:srgbClr val="00ABAA"/>
      </a:accent6>
      <a:hlink>
        <a:srgbClr val="0096D6"/>
      </a:hlink>
      <a:folHlink>
        <a:srgbClr val="E2388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uoy-powerpoint-widescreen</Template>
  <TotalTime>3634</TotalTime>
  <Words>396</Words>
  <Application>Microsoft Office PowerPoint</Application>
  <PresentationFormat>On-screen Show (4:3)</PresentationFormat>
  <Paragraphs>110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Cambria</vt:lpstr>
      <vt:lpstr>Cambria Math</vt:lpstr>
      <vt:lpstr>Franklin Gothic</vt:lpstr>
      <vt:lpstr>Proxima Nova</vt:lpstr>
      <vt:lpstr>Wingdings</vt:lpstr>
      <vt:lpstr>Office Theme</vt:lpstr>
      <vt:lpstr>Search for the First Strange Hexaquark</vt:lpstr>
      <vt:lpstr>PowerPoint Presentation</vt:lpstr>
      <vt:lpstr>PowerPoint Presentation</vt:lpstr>
      <vt:lpstr>PowerPoint Presentation</vt:lpstr>
      <vt:lpstr>PowerPoint Presentation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Any Questions?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Geraint Clash</cp:lastModifiedBy>
  <cp:revision>257</cp:revision>
  <dcterms:created xsi:type="dcterms:W3CDTF">2018-04-16T10:49:56Z</dcterms:created>
  <dcterms:modified xsi:type="dcterms:W3CDTF">2023-03-22T12:59:03Z</dcterms:modified>
</cp:coreProperties>
</file>