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6" r:id="rId8"/>
    <p:sldId id="267" r:id="rId9"/>
    <p:sldId id="268" r:id="rId10"/>
    <p:sldId id="274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6" r:id="rId19"/>
    <p:sldId id="282" r:id="rId20"/>
    <p:sldId id="287" r:id="rId21"/>
    <p:sldId id="283" r:id="rId22"/>
    <p:sldId id="284" r:id="rId23"/>
    <p:sldId id="285" r:id="rId24"/>
    <p:sldId id="270" r:id="rId25"/>
    <p:sldId id="271" r:id="rId26"/>
    <p:sldId id="272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B6947-B540-4BF8-869C-64684B4C85BB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923A0-878A-4112-80B7-BDBBDB94BCD8}">
      <dgm:prSet custT="1"/>
      <dgm:spPr/>
      <dgm:t>
        <a:bodyPr/>
        <a:lstStyle/>
        <a:p>
          <a:pPr algn="ctr" rtl="0"/>
          <a:r>
            <a:rPr lang="en-US" sz="1700" b="1" baseline="0" dirty="0" smtClean="0"/>
            <a:t>Region II Horizontal Drift Chambers</a:t>
          </a:r>
          <a:endParaRPr lang="en-US" sz="1700" b="1" baseline="0" dirty="0"/>
        </a:p>
      </dgm:t>
    </dgm:pt>
    <dgm:pt modelId="{282F9CA0-85BE-4284-BE9D-81174C33E5E6}" type="parTrans" cxnId="{A6E1822B-2DA3-422A-B07D-8A4AE5910B4A}">
      <dgm:prSet/>
      <dgm:spPr/>
      <dgm:t>
        <a:bodyPr/>
        <a:lstStyle/>
        <a:p>
          <a:endParaRPr lang="en-US" b="1"/>
        </a:p>
      </dgm:t>
    </dgm:pt>
    <dgm:pt modelId="{D7DE0C98-47F7-4058-996F-7F81346935FA}" type="sibTrans" cxnId="{A6E1822B-2DA3-422A-B07D-8A4AE5910B4A}">
      <dgm:prSet/>
      <dgm:spPr/>
      <dgm:t>
        <a:bodyPr/>
        <a:lstStyle/>
        <a:p>
          <a:endParaRPr lang="en-US" b="1"/>
        </a:p>
      </dgm:t>
    </dgm:pt>
    <dgm:pt modelId="{BA405552-C115-4F8C-8E19-292A223BCC99}">
      <dgm:prSet/>
      <dgm:spPr/>
      <dgm:t>
        <a:bodyPr/>
        <a:lstStyle/>
        <a:p>
          <a:pPr algn="ctr" rtl="0"/>
          <a:r>
            <a:rPr lang="en-US" b="1" dirty="0" smtClean="0"/>
            <a:t>Virginia Tech</a:t>
          </a:r>
          <a:endParaRPr lang="en-US" b="1" dirty="0"/>
        </a:p>
      </dgm:t>
    </dgm:pt>
    <dgm:pt modelId="{AB66BC5C-F89B-4639-BF32-D257C9D087BA}" type="parTrans" cxnId="{DA737692-2E96-410C-B48B-649E330816B3}">
      <dgm:prSet/>
      <dgm:spPr/>
      <dgm:t>
        <a:bodyPr/>
        <a:lstStyle/>
        <a:p>
          <a:endParaRPr lang="en-US" b="1"/>
        </a:p>
      </dgm:t>
    </dgm:pt>
    <dgm:pt modelId="{DA6D88E0-A417-428A-BC2A-708DDDD01045}" type="sibTrans" cxnId="{DA737692-2E96-410C-B48B-649E330816B3}">
      <dgm:prSet/>
      <dgm:spPr/>
      <dgm:t>
        <a:bodyPr/>
        <a:lstStyle/>
        <a:p>
          <a:endParaRPr lang="en-US" b="1"/>
        </a:p>
      </dgm:t>
    </dgm:pt>
    <dgm:pt modelId="{6C3DCFB0-25FD-4803-881B-6279F0960500}">
      <dgm:prSet custT="1"/>
      <dgm:spPr/>
      <dgm:t>
        <a:bodyPr/>
        <a:lstStyle/>
        <a:p>
          <a:pPr algn="ctr" rtl="0"/>
          <a:r>
            <a:rPr lang="en-US" sz="1700" b="1" baseline="0" dirty="0" smtClean="0"/>
            <a:t>Region III Vertical Drift Chambers</a:t>
          </a:r>
          <a:endParaRPr lang="en-US" sz="1700" b="1" baseline="0" dirty="0"/>
        </a:p>
      </dgm:t>
    </dgm:pt>
    <dgm:pt modelId="{839BF1CD-A374-4D57-8F0B-DA388B76D097}" type="parTrans" cxnId="{A5075BC9-4D94-4C1B-9C98-78F77CD19F60}">
      <dgm:prSet/>
      <dgm:spPr/>
      <dgm:t>
        <a:bodyPr/>
        <a:lstStyle/>
        <a:p>
          <a:endParaRPr lang="en-US" b="1"/>
        </a:p>
      </dgm:t>
    </dgm:pt>
    <dgm:pt modelId="{B8D2A29C-4CE6-4869-A67A-FAC1154A767B}" type="sibTrans" cxnId="{A5075BC9-4D94-4C1B-9C98-78F77CD19F60}">
      <dgm:prSet/>
      <dgm:spPr/>
      <dgm:t>
        <a:bodyPr/>
        <a:lstStyle/>
        <a:p>
          <a:endParaRPr lang="en-US" b="1"/>
        </a:p>
      </dgm:t>
    </dgm:pt>
    <dgm:pt modelId="{DA64471C-A0EA-4BAD-96B5-B713F206A292}">
      <dgm:prSet/>
      <dgm:spPr/>
      <dgm:t>
        <a:bodyPr/>
        <a:lstStyle/>
        <a:p>
          <a:pPr algn="ctr" rtl="0"/>
          <a:r>
            <a:rPr lang="en-US" b="1" dirty="0" smtClean="0"/>
            <a:t>William &amp; Mary</a:t>
          </a:r>
          <a:endParaRPr lang="en-US" b="1" dirty="0"/>
        </a:p>
      </dgm:t>
    </dgm:pt>
    <dgm:pt modelId="{534A0E65-A0F6-4845-932B-3C53F67A45CC}" type="parTrans" cxnId="{59B7AF57-50B5-418E-9CFA-2C78A8DE7A42}">
      <dgm:prSet/>
      <dgm:spPr/>
      <dgm:t>
        <a:bodyPr/>
        <a:lstStyle/>
        <a:p>
          <a:endParaRPr lang="en-US" b="1"/>
        </a:p>
      </dgm:t>
    </dgm:pt>
    <dgm:pt modelId="{C4D7349D-B51E-40AD-BD8A-4A33DFF0AD78}" type="sibTrans" cxnId="{59B7AF57-50B5-418E-9CFA-2C78A8DE7A42}">
      <dgm:prSet/>
      <dgm:spPr/>
      <dgm:t>
        <a:bodyPr/>
        <a:lstStyle/>
        <a:p>
          <a:endParaRPr lang="en-US" b="1"/>
        </a:p>
      </dgm:t>
    </dgm:pt>
    <dgm:pt modelId="{FE8A3F24-B8D6-475C-8D35-6A7B3CEDEB99}">
      <dgm:prSet custT="1"/>
      <dgm:spPr/>
      <dgm:t>
        <a:bodyPr/>
        <a:lstStyle/>
        <a:p>
          <a:pPr algn="ctr" rtl="0"/>
          <a:r>
            <a:rPr lang="en-US" sz="1700" b="1" baseline="0" dirty="0" smtClean="0"/>
            <a:t>Trigger Scintillator</a:t>
          </a:r>
          <a:endParaRPr lang="en-US" sz="1700" b="1" baseline="0" dirty="0"/>
        </a:p>
      </dgm:t>
    </dgm:pt>
    <dgm:pt modelId="{6909919D-EB33-468F-983E-762EAD70F0A0}" type="parTrans" cxnId="{0D82EA30-099F-45CC-82FD-4A44E664CE9A}">
      <dgm:prSet/>
      <dgm:spPr/>
      <dgm:t>
        <a:bodyPr/>
        <a:lstStyle/>
        <a:p>
          <a:endParaRPr lang="en-US" b="1"/>
        </a:p>
      </dgm:t>
    </dgm:pt>
    <dgm:pt modelId="{F282ACA0-BC5F-4C64-9550-68269989B3AA}" type="sibTrans" cxnId="{0D82EA30-099F-45CC-82FD-4A44E664CE9A}">
      <dgm:prSet/>
      <dgm:spPr/>
      <dgm:t>
        <a:bodyPr/>
        <a:lstStyle/>
        <a:p>
          <a:endParaRPr lang="en-US" b="1"/>
        </a:p>
      </dgm:t>
    </dgm:pt>
    <dgm:pt modelId="{38ECB17C-385B-4D36-BD9A-5679E229D536}">
      <dgm:prSet/>
      <dgm:spPr/>
      <dgm:t>
        <a:bodyPr/>
        <a:lstStyle/>
        <a:p>
          <a:pPr algn="ctr" rtl="0"/>
          <a:r>
            <a:rPr lang="en-US" b="1" dirty="0" smtClean="0"/>
            <a:t>George Washington U.</a:t>
          </a:r>
          <a:endParaRPr lang="en-US" b="1" dirty="0"/>
        </a:p>
      </dgm:t>
    </dgm:pt>
    <dgm:pt modelId="{E8575A07-6B6B-475B-8732-A7985D7DB22A}" type="parTrans" cxnId="{25913A3D-997A-4CC1-9D57-5E70A9328D6B}">
      <dgm:prSet/>
      <dgm:spPr/>
      <dgm:t>
        <a:bodyPr/>
        <a:lstStyle/>
        <a:p>
          <a:endParaRPr lang="en-US" b="1"/>
        </a:p>
      </dgm:t>
    </dgm:pt>
    <dgm:pt modelId="{93A21568-FDEA-4AC9-95A3-99D1B280B681}" type="sibTrans" cxnId="{25913A3D-997A-4CC1-9D57-5E70A9328D6B}">
      <dgm:prSet/>
      <dgm:spPr/>
      <dgm:t>
        <a:bodyPr/>
        <a:lstStyle/>
        <a:p>
          <a:endParaRPr lang="en-US" b="1"/>
        </a:p>
      </dgm:t>
    </dgm:pt>
    <dgm:pt modelId="{7C81D71A-1364-4886-B8B0-0380DE0854D5}">
      <dgm:prSet custT="1"/>
      <dgm:spPr/>
      <dgm:t>
        <a:bodyPr/>
        <a:lstStyle/>
        <a:p>
          <a:pPr algn="ctr" rtl="0"/>
          <a:r>
            <a:rPr lang="en-US" sz="1700" b="1" baseline="0" dirty="0" smtClean="0"/>
            <a:t>Focal Plane Scanner</a:t>
          </a:r>
          <a:endParaRPr lang="en-US" sz="1700" b="1" baseline="0" dirty="0"/>
        </a:p>
      </dgm:t>
    </dgm:pt>
    <dgm:pt modelId="{F0BC3C71-C68D-4E98-94E4-60214092B3ED}" type="parTrans" cxnId="{E87C00DF-4B6C-432E-B0B0-8CB1C6BA5B7A}">
      <dgm:prSet/>
      <dgm:spPr/>
      <dgm:t>
        <a:bodyPr/>
        <a:lstStyle/>
        <a:p>
          <a:endParaRPr lang="en-US" b="1"/>
        </a:p>
      </dgm:t>
    </dgm:pt>
    <dgm:pt modelId="{B29FBED1-47CB-4B21-99AB-851ACB2A8391}" type="sibTrans" cxnId="{E87C00DF-4B6C-432E-B0B0-8CB1C6BA5B7A}">
      <dgm:prSet/>
      <dgm:spPr/>
      <dgm:t>
        <a:bodyPr/>
        <a:lstStyle/>
        <a:p>
          <a:endParaRPr lang="en-US" b="1"/>
        </a:p>
      </dgm:t>
    </dgm:pt>
    <dgm:pt modelId="{CE19222C-DA26-4C3B-88D9-28ADD7E8B6C9}">
      <dgm:prSet/>
      <dgm:spPr/>
      <dgm:t>
        <a:bodyPr/>
        <a:lstStyle/>
        <a:p>
          <a:pPr algn="ctr" rtl="0"/>
          <a:r>
            <a:rPr lang="en-US" b="1" dirty="0" smtClean="0"/>
            <a:t>U. Winnipeg</a:t>
          </a:r>
          <a:endParaRPr lang="en-US" b="1" dirty="0"/>
        </a:p>
      </dgm:t>
    </dgm:pt>
    <dgm:pt modelId="{E9056CD2-134E-4C11-A6FE-8DEF87563A21}" type="parTrans" cxnId="{8C710493-485B-42C0-8DC1-18055A42D2E5}">
      <dgm:prSet/>
      <dgm:spPr/>
      <dgm:t>
        <a:bodyPr/>
        <a:lstStyle/>
        <a:p>
          <a:endParaRPr lang="en-US" b="1"/>
        </a:p>
      </dgm:t>
    </dgm:pt>
    <dgm:pt modelId="{E97C336D-EB51-47CE-94C7-D4FA6D1210A3}" type="sibTrans" cxnId="{8C710493-485B-42C0-8DC1-18055A42D2E5}">
      <dgm:prSet/>
      <dgm:spPr/>
      <dgm:t>
        <a:bodyPr/>
        <a:lstStyle/>
        <a:p>
          <a:endParaRPr lang="en-US" b="1"/>
        </a:p>
      </dgm:t>
    </dgm:pt>
    <dgm:pt modelId="{353360DE-94FE-4DAD-BC57-6A3762D12774}">
      <dgm:prSet custT="1"/>
      <dgm:spPr/>
      <dgm:t>
        <a:bodyPr/>
        <a:lstStyle/>
        <a:p>
          <a:pPr algn="ctr" rtl="0"/>
          <a:r>
            <a:rPr lang="en-US" sz="1700" b="1" baseline="0" dirty="0" smtClean="0"/>
            <a:t>Tracking Software</a:t>
          </a:r>
          <a:endParaRPr lang="en-US" sz="1700" b="1" baseline="0" dirty="0"/>
        </a:p>
      </dgm:t>
    </dgm:pt>
    <dgm:pt modelId="{9CEA626C-D697-478B-BB92-F2D2F4E00396}" type="parTrans" cxnId="{23BA828C-9DFD-435C-B54E-3CFF72F9D1FB}">
      <dgm:prSet/>
      <dgm:spPr/>
      <dgm:t>
        <a:bodyPr/>
        <a:lstStyle/>
        <a:p>
          <a:endParaRPr lang="en-US" b="1"/>
        </a:p>
      </dgm:t>
    </dgm:pt>
    <dgm:pt modelId="{4C4064BC-0610-48D4-A272-38557471ABEC}" type="sibTrans" cxnId="{23BA828C-9DFD-435C-B54E-3CFF72F9D1FB}">
      <dgm:prSet/>
      <dgm:spPr/>
      <dgm:t>
        <a:bodyPr/>
        <a:lstStyle/>
        <a:p>
          <a:endParaRPr lang="en-US" b="1"/>
        </a:p>
      </dgm:t>
    </dgm:pt>
    <dgm:pt modelId="{830F48E4-0A56-400C-8767-43CD447942D5}">
      <dgm:prSet/>
      <dgm:spPr/>
      <dgm:t>
        <a:bodyPr/>
        <a:lstStyle/>
        <a:p>
          <a:pPr algn="ctr" rtl="0"/>
          <a:r>
            <a:rPr lang="en-US" b="1" dirty="0" smtClean="0"/>
            <a:t>all + Ohio U.</a:t>
          </a:r>
          <a:endParaRPr lang="en-US" b="1" dirty="0"/>
        </a:p>
      </dgm:t>
    </dgm:pt>
    <dgm:pt modelId="{A064D6E2-292A-41E1-9EFF-75706E089B0F}" type="parTrans" cxnId="{725A2E04-EFAF-4313-B273-A50F82F42589}">
      <dgm:prSet/>
      <dgm:spPr/>
      <dgm:t>
        <a:bodyPr/>
        <a:lstStyle/>
        <a:p>
          <a:endParaRPr lang="en-US" b="1"/>
        </a:p>
      </dgm:t>
    </dgm:pt>
    <dgm:pt modelId="{1324E3CA-0E76-483E-85DD-88E7277D5BC2}" type="sibTrans" cxnId="{725A2E04-EFAF-4313-B273-A50F82F42589}">
      <dgm:prSet/>
      <dgm:spPr/>
      <dgm:t>
        <a:bodyPr/>
        <a:lstStyle/>
        <a:p>
          <a:endParaRPr lang="en-US" b="1"/>
        </a:p>
      </dgm:t>
    </dgm:pt>
    <dgm:pt modelId="{A132C154-FF08-492F-933A-22EDC6BCE877}" type="pres">
      <dgm:prSet presAssocID="{509B6947-B540-4BF8-869C-64684B4C85B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94D5D7-7370-4034-B6DD-BADCD7BF52FB}" type="pres">
      <dgm:prSet presAssocID="{24B923A0-878A-4112-80B7-BDBBDB94BCD8}" presName="horFlow" presStyleCnt="0"/>
      <dgm:spPr/>
    </dgm:pt>
    <dgm:pt modelId="{8E988224-9C44-4F39-B469-E8C4AD899607}" type="pres">
      <dgm:prSet presAssocID="{24B923A0-878A-4112-80B7-BDBBDB94BCD8}" presName="bigChev" presStyleLbl="node1" presStyleIdx="0" presStyleCnt="5" custScaleX="279501"/>
      <dgm:spPr/>
      <dgm:t>
        <a:bodyPr/>
        <a:lstStyle/>
        <a:p>
          <a:endParaRPr lang="en-US"/>
        </a:p>
      </dgm:t>
    </dgm:pt>
    <dgm:pt modelId="{EB88715F-4DDD-4876-88ED-EB67670F8552}" type="pres">
      <dgm:prSet presAssocID="{AB66BC5C-F89B-4639-BF32-D257C9D087BA}" presName="parTrans" presStyleCnt="0"/>
      <dgm:spPr/>
    </dgm:pt>
    <dgm:pt modelId="{A6277F0C-29F3-445A-AAB1-6EA20FD70733}" type="pres">
      <dgm:prSet presAssocID="{BA405552-C115-4F8C-8E19-292A223BCC99}" presName="node" presStyleLbl="alignAccFollowNode1" presStyleIdx="0" presStyleCnt="5" custScaleX="26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98A29-1411-4CC7-B298-0AC8BE54DA7B}" type="pres">
      <dgm:prSet presAssocID="{24B923A0-878A-4112-80B7-BDBBDB94BCD8}" presName="vSp" presStyleCnt="0"/>
      <dgm:spPr/>
    </dgm:pt>
    <dgm:pt modelId="{20581C3F-B5D8-442C-81D6-54755A0127B2}" type="pres">
      <dgm:prSet presAssocID="{6C3DCFB0-25FD-4803-881B-6279F0960500}" presName="horFlow" presStyleCnt="0"/>
      <dgm:spPr/>
    </dgm:pt>
    <dgm:pt modelId="{FC406160-CC4C-419E-BA9E-F4DCF8F16364}" type="pres">
      <dgm:prSet presAssocID="{6C3DCFB0-25FD-4803-881B-6279F0960500}" presName="bigChev" presStyleLbl="node1" presStyleIdx="1" presStyleCnt="5" custScaleX="279501"/>
      <dgm:spPr/>
      <dgm:t>
        <a:bodyPr/>
        <a:lstStyle/>
        <a:p>
          <a:endParaRPr lang="en-US"/>
        </a:p>
      </dgm:t>
    </dgm:pt>
    <dgm:pt modelId="{32ECA5E4-580E-4552-9E32-6F2B120F0F21}" type="pres">
      <dgm:prSet presAssocID="{534A0E65-A0F6-4845-932B-3C53F67A45CC}" presName="parTrans" presStyleCnt="0"/>
      <dgm:spPr/>
    </dgm:pt>
    <dgm:pt modelId="{EB9B8EB8-9A04-4A8E-AB7F-1D4C9AA3A62F}" type="pres">
      <dgm:prSet presAssocID="{DA64471C-A0EA-4BAD-96B5-B713F206A292}" presName="node" presStyleLbl="alignAccFollowNode1" presStyleIdx="1" presStyleCnt="5" custScaleX="26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418D-ADBB-4947-953D-829E45348BBC}" type="pres">
      <dgm:prSet presAssocID="{6C3DCFB0-25FD-4803-881B-6279F0960500}" presName="vSp" presStyleCnt="0"/>
      <dgm:spPr/>
    </dgm:pt>
    <dgm:pt modelId="{BB2165AB-7315-427F-BE26-FF6E394E135E}" type="pres">
      <dgm:prSet presAssocID="{FE8A3F24-B8D6-475C-8D35-6A7B3CEDEB99}" presName="horFlow" presStyleCnt="0"/>
      <dgm:spPr/>
    </dgm:pt>
    <dgm:pt modelId="{EA751B00-1006-4099-833A-018A42551D5B}" type="pres">
      <dgm:prSet presAssocID="{FE8A3F24-B8D6-475C-8D35-6A7B3CEDEB99}" presName="bigChev" presStyleLbl="node1" presStyleIdx="2" presStyleCnt="5" custScaleX="279501"/>
      <dgm:spPr/>
      <dgm:t>
        <a:bodyPr/>
        <a:lstStyle/>
        <a:p>
          <a:endParaRPr lang="en-US"/>
        </a:p>
      </dgm:t>
    </dgm:pt>
    <dgm:pt modelId="{44BD301F-24B8-4DF8-A031-24D585D24BE2}" type="pres">
      <dgm:prSet presAssocID="{E8575A07-6B6B-475B-8732-A7985D7DB22A}" presName="parTrans" presStyleCnt="0"/>
      <dgm:spPr/>
    </dgm:pt>
    <dgm:pt modelId="{FB6C5CF2-1E86-46A4-AC24-D4F30CCA23EF}" type="pres">
      <dgm:prSet presAssocID="{38ECB17C-385B-4D36-BD9A-5679E229D536}" presName="node" presStyleLbl="alignAccFollowNode1" presStyleIdx="2" presStyleCnt="5" custScaleX="26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3361B-D7BE-4202-B18F-F2B4FB11B1B7}" type="pres">
      <dgm:prSet presAssocID="{FE8A3F24-B8D6-475C-8D35-6A7B3CEDEB99}" presName="vSp" presStyleCnt="0"/>
      <dgm:spPr/>
    </dgm:pt>
    <dgm:pt modelId="{E8853DC1-0B37-490D-923E-296BD0EBBE4E}" type="pres">
      <dgm:prSet presAssocID="{7C81D71A-1364-4886-B8B0-0380DE0854D5}" presName="horFlow" presStyleCnt="0"/>
      <dgm:spPr/>
    </dgm:pt>
    <dgm:pt modelId="{DB95738B-CB48-4820-9952-F885D67EC970}" type="pres">
      <dgm:prSet presAssocID="{7C81D71A-1364-4886-B8B0-0380DE0854D5}" presName="bigChev" presStyleLbl="node1" presStyleIdx="3" presStyleCnt="5" custScaleX="279501"/>
      <dgm:spPr/>
      <dgm:t>
        <a:bodyPr/>
        <a:lstStyle/>
        <a:p>
          <a:endParaRPr lang="en-US"/>
        </a:p>
      </dgm:t>
    </dgm:pt>
    <dgm:pt modelId="{56191281-6801-4767-9C9C-6DE5C4DAB9DB}" type="pres">
      <dgm:prSet presAssocID="{E9056CD2-134E-4C11-A6FE-8DEF87563A21}" presName="parTrans" presStyleCnt="0"/>
      <dgm:spPr/>
    </dgm:pt>
    <dgm:pt modelId="{62A944B2-40F4-4C48-9C50-437C2F578066}" type="pres">
      <dgm:prSet presAssocID="{CE19222C-DA26-4C3B-88D9-28ADD7E8B6C9}" presName="node" presStyleLbl="alignAccFollowNode1" presStyleIdx="3" presStyleCnt="5" custScaleX="26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F254B-E6D3-4800-8F65-09AE91D3847F}" type="pres">
      <dgm:prSet presAssocID="{7C81D71A-1364-4886-B8B0-0380DE0854D5}" presName="vSp" presStyleCnt="0"/>
      <dgm:spPr/>
    </dgm:pt>
    <dgm:pt modelId="{9347E258-0F87-46B0-93E4-24D6E3112EB5}" type="pres">
      <dgm:prSet presAssocID="{353360DE-94FE-4DAD-BC57-6A3762D12774}" presName="horFlow" presStyleCnt="0"/>
      <dgm:spPr/>
    </dgm:pt>
    <dgm:pt modelId="{E6574C40-7233-4082-8207-846671DFCCBF}" type="pres">
      <dgm:prSet presAssocID="{353360DE-94FE-4DAD-BC57-6A3762D12774}" presName="bigChev" presStyleLbl="node1" presStyleIdx="4" presStyleCnt="5" custScaleX="279501"/>
      <dgm:spPr/>
      <dgm:t>
        <a:bodyPr/>
        <a:lstStyle/>
        <a:p>
          <a:endParaRPr lang="en-US"/>
        </a:p>
      </dgm:t>
    </dgm:pt>
    <dgm:pt modelId="{6E8DECFA-3F70-480B-9BC5-DED30A9019CE}" type="pres">
      <dgm:prSet presAssocID="{A064D6E2-292A-41E1-9EFF-75706E089B0F}" presName="parTrans" presStyleCnt="0"/>
      <dgm:spPr/>
    </dgm:pt>
    <dgm:pt modelId="{7070D94C-ABCE-4CF7-8CD8-34C4431FB49D}" type="pres">
      <dgm:prSet presAssocID="{830F48E4-0A56-400C-8767-43CD447942D5}" presName="node" presStyleLbl="alignAccFollowNode1" presStyleIdx="4" presStyleCnt="5" custScaleX="26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10493-485B-42C0-8DC1-18055A42D2E5}" srcId="{7C81D71A-1364-4886-B8B0-0380DE0854D5}" destId="{CE19222C-DA26-4C3B-88D9-28ADD7E8B6C9}" srcOrd="0" destOrd="0" parTransId="{E9056CD2-134E-4C11-A6FE-8DEF87563A21}" sibTransId="{E97C336D-EB51-47CE-94C7-D4FA6D1210A3}"/>
    <dgm:cxn modelId="{69161EC9-BCAD-4CFD-B913-EC787B677D84}" type="presOf" srcId="{CE19222C-DA26-4C3B-88D9-28ADD7E8B6C9}" destId="{62A944B2-40F4-4C48-9C50-437C2F578066}" srcOrd="0" destOrd="0" presId="urn:microsoft.com/office/officeart/2005/8/layout/lProcess3"/>
    <dgm:cxn modelId="{444E1655-CD71-46F1-85AE-D10ADA03994F}" type="presOf" srcId="{BA405552-C115-4F8C-8E19-292A223BCC99}" destId="{A6277F0C-29F3-445A-AAB1-6EA20FD70733}" srcOrd="0" destOrd="0" presId="urn:microsoft.com/office/officeart/2005/8/layout/lProcess3"/>
    <dgm:cxn modelId="{F7C54085-AFE7-46DC-9F69-9A81201B0523}" type="presOf" srcId="{830F48E4-0A56-400C-8767-43CD447942D5}" destId="{7070D94C-ABCE-4CF7-8CD8-34C4431FB49D}" srcOrd="0" destOrd="0" presId="urn:microsoft.com/office/officeart/2005/8/layout/lProcess3"/>
    <dgm:cxn modelId="{E87C00DF-4B6C-432E-B0B0-8CB1C6BA5B7A}" srcId="{509B6947-B540-4BF8-869C-64684B4C85BB}" destId="{7C81D71A-1364-4886-B8B0-0380DE0854D5}" srcOrd="3" destOrd="0" parTransId="{F0BC3C71-C68D-4E98-94E4-60214092B3ED}" sibTransId="{B29FBED1-47CB-4B21-99AB-851ACB2A8391}"/>
    <dgm:cxn modelId="{C9C7E842-937E-403B-AFAE-D469312E9250}" type="presOf" srcId="{24B923A0-878A-4112-80B7-BDBBDB94BCD8}" destId="{8E988224-9C44-4F39-B469-E8C4AD899607}" srcOrd="0" destOrd="0" presId="urn:microsoft.com/office/officeart/2005/8/layout/lProcess3"/>
    <dgm:cxn modelId="{C492EC05-3CDA-4E0C-8F35-B80E00D24D26}" type="presOf" srcId="{509B6947-B540-4BF8-869C-64684B4C85BB}" destId="{A132C154-FF08-492F-933A-22EDC6BCE877}" srcOrd="0" destOrd="0" presId="urn:microsoft.com/office/officeart/2005/8/layout/lProcess3"/>
    <dgm:cxn modelId="{0D82EA30-099F-45CC-82FD-4A44E664CE9A}" srcId="{509B6947-B540-4BF8-869C-64684B4C85BB}" destId="{FE8A3F24-B8D6-475C-8D35-6A7B3CEDEB99}" srcOrd="2" destOrd="0" parTransId="{6909919D-EB33-468F-983E-762EAD70F0A0}" sibTransId="{F282ACA0-BC5F-4C64-9550-68269989B3AA}"/>
    <dgm:cxn modelId="{23BA828C-9DFD-435C-B54E-3CFF72F9D1FB}" srcId="{509B6947-B540-4BF8-869C-64684B4C85BB}" destId="{353360DE-94FE-4DAD-BC57-6A3762D12774}" srcOrd="4" destOrd="0" parTransId="{9CEA626C-D697-478B-BB92-F2D2F4E00396}" sibTransId="{4C4064BC-0610-48D4-A272-38557471ABEC}"/>
    <dgm:cxn modelId="{59B7AF57-50B5-418E-9CFA-2C78A8DE7A42}" srcId="{6C3DCFB0-25FD-4803-881B-6279F0960500}" destId="{DA64471C-A0EA-4BAD-96B5-B713F206A292}" srcOrd="0" destOrd="0" parTransId="{534A0E65-A0F6-4845-932B-3C53F67A45CC}" sibTransId="{C4D7349D-B51E-40AD-BD8A-4A33DFF0AD78}"/>
    <dgm:cxn modelId="{44205D60-154F-4965-8609-07DEEE9DF885}" type="presOf" srcId="{38ECB17C-385B-4D36-BD9A-5679E229D536}" destId="{FB6C5CF2-1E86-46A4-AC24-D4F30CCA23EF}" srcOrd="0" destOrd="0" presId="urn:microsoft.com/office/officeart/2005/8/layout/lProcess3"/>
    <dgm:cxn modelId="{725A2E04-EFAF-4313-B273-A50F82F42589}" srcId="{353360DE-94FE-4DAD-BC57-6A3762D12774}" destId="{830F48E4-0A56-400C-8767-43CD447942D5}" srcOrd="0" destOrd="0" parTransId="{A064D6E2-292A-41E1-9EFF-75706E089B0F}" sibTransId="{1324E3CA-0E76-483E-85DD-88E7277D5BC2}"/>
    <dgm:cxn modelId="{DA737692-2E96-410C-B48B-649E330816B3}" srcId="{24B923A0-878A-4112-80B7-BDBBDB94BCD8}" destId="{BA405552-C115-4F8C-8E19-292A223BCC99}" srcOrd="0" destOrd="0" parTransId="{AB66BC5C-F89B-4639-BF32-D257C9D087BA}" sibTransId="{DA6D88E0-A417-428A-BC2A-708DDDD01045}"/>
    <dgm:cxn modelId="{A1824039-75D3-41F1-B6D5-A89068486BC3}" type="presOf" srcId="{DA64471C-A0EA-4BAD-96B5-B713F206A292}" destId="{EB9B8EB8-9A04-4A8E-AB7F-1D4C9AA3A62F}" srcOrd="0" destOrd="0" presId="urn:microsoft.com/office/officeart/2005/8/layout/lProcess3"/>
    <dgm:cxn modelId="{4B760251-8E14-40BF-95E7-D5F56B101E50}" type="presOf" srcId="{7C81D71A-1364-4886-B8B0-0380DE0854D5}" destId="{DB95738B-CB48-4820-9952-F885D67EC970}" srcOrd="0" destOrd="0" presId="urn:microsoft.com/office/officeart/2005/8/layout/lProcess3"/>
    <dgm:cxn modelId="{A5075BC9-4D94-4C1B-9C98-78F77CD19F60}" srcId="{509B6947-B540-4BF8-869C-64684B4C85BB}" destId="{6C3DCFB0-25FD-4803-881B-6279F0960500}" srcOrd="1" destOrd="0" parTransId="{839BF1CD-A374-4D57-8F0B-DA388B76D097}" sibTransId="{B8D2A29C-4CE6-4869-A67A-FAC1154A767B}"/>
    <dgm:cxn modelId="{81EBA8E7-A909-4A5E-9CCE-913A59AB9569}" type="presOf" srcId="{353360DE-94FE-4DAD-BC57-6A3762D12774}" destId="{E6574C40-7233-4082-8207-846671DFCCBF}" srcOrd="0" destOrd="0" presId="urn:microsoft.com/office/officeart/2005/8/layout/lProcess3"/>
    <dgm:cxn modelId="{A6E1822B-2DA3-422A-B07D-8A4AE5910B4A}" srcId="{509B6947-B540-4BF8-869C-64684B4C85BB}" destId="{24B923A0-878A-4112-80B7-BDBBDB94BCD8}" srcOrd="0" destOrd="0" parTransId="{282F9CA0-85BE-4284-BE9D-81174C33E5E6}" sibTransId="{D7DE0C98-47F7-4058-996F-7F81346935FA}"/>
    <dgm:cxn modelId="{25913A3D-997A-4CC1-9D57-5E70A9328D6B}" srcId="{FE8A3F24-B8D6-475C-8D35-6A7B3CEDEB99}" destId="{38ECB17C-385B-4D36-BD9A-5679E229D536}" srcOrd="0" destOrd="0" parTransId="{E8575A07-6B6B-475B-8732-A7985D7DB22A}" sibTransId="{93A21568-FDEA-4AC9-95A3-99D1B280B681}"/>
    <dgm:cxn modelId="{9302550E-5876-45CF-A2A5-61992EBA3C70}" type="presOf" srcId="{FE8A3F24-B8D6-475C-8D35-6A7B3CEDEB99}" destId="{EA751B00-1006-4099-833A-018A42551D5B}" srcOrd="0" destOrd="0" presId="urn:microsoft.com/office/officeart/2005/8/layout/lProcess3"/>
    <dgm:cxn modelId="{9C2986B2-B03A-4FCD-ABD7-268C9FD400CB}" type="presOf" srcId="{6C3DCFB0-25FD-4803-881B-6279F0960500}" destId="{FC406160-CC4C-419E-BA9E-F4DCF8F16364}" srcOrd="0" destOrd="0" presId="urn:microsoft.com/office/officeart/2005/8/layout/lProcess3"/>
    <dgm:cxn modelId="{59F67ED1-5E61-4E20-8AA3-AC1597F60187}" type="presParOf" srcId="{A132C154-FF08-492F-933A-22EDC6BCE877}" destId="{6E94D5D7-7370-4034-B6DD-BADCD7BF52FB}" srcOrd="0" destOrd="0" presId="urn:microsoft.com/office/officeart/2005/8/layout/lProcess3"/>
    <dgm:cxn modelId="{065E3A10-563D-4734-A5CD-AA83ACF7496C}" type="presParOf" srcId="{6E94D5D7-7370-4034-B6DD-BADCD7BF52FB}" destId="{8E988224-9C44-4F39-B469-E8C4AD899607}" srcOrd="0" destOrd="0" presId="urn:microsoft.com/office/officeart/2005/8/layout/lProcess3"/>
    <dgm:cxn modelId="{700251ED-6D07-4F5A-A0A5-C4FCDAB617CA}" type="presParOf" srcId="{6E94D5D7-7370-4034-B6DD-BADCD7BF52FB}" destId="{EB88715F-4DDD-4876-88ED-EB67670F8552}" srcOrd="1" destOrd="0" presId="urn:microsoft.com/office/officeart/2005/8/layout/lProcess3"/>
    <dgm:cxn modelId="{E7B9240B-678E-4E2D-BBD6-DB8FECFBB9D7}" type="presParOf" srcId="{6E94D5D7-7370-4034-B6DD-BADCD7BF52FB}" destId="{A6277F0C-29F3-445A-AAB1-6EA20FD70733}" srcOrd="2" destOrd="0" presId="urn:microsoft.com/office/officeart/2005/8/layout/lProcess3"/>
    <dgm:cxn modelId="{929D2A18-2E52-41CB-A28A-A84C754E0B5B}" type="presParOf" srcId="{A132C154-FF08-492F-933A-22EDC6BCE877}" destId="{19C98A29-1411-4CC7-B298-0AC8BE54DA7B}" srcOrd="1" destOrd="0" presId="urn:microsoft.com/office/officeart/2005/8/layout/lProcess3"/>
    <dgm:cxn modelId="{4D1E7B8D-9057-44A6-B49F-C0A0395D599B}" type="presParOf" srcId="{A132C154-FF08-492F-933A-22EDC6BCE877}" destId="{20581C3F-B5D8-442C-81D6-54755A0127B2}" srcOrd="2" destOrd="0" presId="urn:microsoft.com/office/officeart/2005/8/layout/lProcess3"/>
    <dgm:cxn modelId="{25A0A9A2-1289-4D56-BDF6-76E0A9E9C010}" type="presParOf" srcId="{20581C3F-B5D8-442C-81D6-54755A0127B2}" destId="{FC406160-CC4C-419E-BA9E-F4DCF8F16364}" srcOrd="0" destOrd="0" presId="urn:microsoft.com/office/officeart/2005/8/layout/lProcess3"/>
    <dgm:cxn modelId="{6CDBF19D-B8F2-41AE-8F8A-C0FCB205BFA8}" type="presParOf" srcId="{20581C3F-B5D8-442C-81D6-54755A0127B2}" destId="{32ECA5E4-580E-4552-9E32-6F2B120F0F21}" srcOrd="1" destOrd="0" presId="urn:microsoft.com/office/officeart/2005/8/layout/lProcess3"/>
    <dgm:cxn modelId="{01C73D0A-261D-4E5E-9FC0-92491E07975D}" type="presParOf" srcId="{20581C3F-B5D8-442C-81D6-54755A0127B2}" destId="{EB9B8EB8-9A04-4A8E-AB7F-1D4C9AA3A62F}" srcOrd="2" destOrd="0" presId="urn:microsoft.com/office/officeart/2005/8/layout/lProcess3"/>
    <dgm:cxn modelId="{A9D00875-281C-409C-B5AE-40EC6B6A39B6}" type="presParOf" srcId="{A132C154-FF08-492F-933A-22EDC6BCE877}" destId="{44C1418D-ADBB-4947-953D-829E45348BBC}" srcOrd="3" destOrd="0" presId="urn:microsoft.com/office/officeart/2005/8/layout/lProcess3"/>
    <dgm:cxn modelId="{74C0696C-244E-4416-9268-B25C9DF0A151}" type="presParOf" srcId="{A132C154-FF08-492F-933A-22EDC6BCE877}" destId="{BB2165AB-7315-427F-BE26-FF6E394E135E}" srcOrd="4" destOrd="0" presId="urn:microsoft.com/office/officeart/2005/8/layout/lProcess3"/>
    <dgm:cxn modelId="{2DB91EA4-1C91-4D87-839B-E46619F06BFF}" type="presParOf" srcId="{BB2165AB-7315-427F-BE26-FF6E394E135E}" destId="{EA751B00-1006-4099-833A-018A42551D5B}" srcOrd="0" destOrd="0" presId="urn:microsoft.com/office/officeart/2005/8/layout/lProcess3"/>
    <dgm:cxn modelId="{4A219935-8F20-473E-9277-6DF6B2E20922}" type="presParOf" srcId="{BB2165AB-7315-427F-BE26-FF6E394E135E}" destId="{44BD301F-24B8-4DF8-A031-24D585D24BE2}" srcOrd="1" destOrd="0" presId="urn:microsoft.com/office/officeart/2005/8/layout/lProcess3"/>
    <dgm:cxn modelId="{CCE80721-C591-4F1A-83ED-811FEA5000A8}" type="presParOf" srcId="{BB2165AB-7315-427F-BE26-FF6E394E135E}" destId="{FB6C5CF2-1E86-46A4-AC24-D4F30CCA23EF}" srcOrd="2" destOrd="0" presId="urn:microsoft.com/office/officeart/2005/8/layout/lProcess3"/>
    <dgm:cxn modelId="{7D530107-211F-458A-8F40-165CB4EF28BC}" type="presParOf" srcId="{A132C154-FF08-492F-933A-22EDC6BCE877}" destId="{A633361B-D7BE-4202-B18F-F2B4FB11B1B7}" srcOrd="5" destOrd="0" presId="urn:microsoft.com/office/officeart/2005/8/layout/lProcess3"/>
    <dgm:cxn modelId="{EB8C96AA-F99B-4DE1-9E09-97D1C5F1997D}" type="presParOf" srcId="{A132C154-FF08-492F-933A-22EDC6BCE877}" destId="{E8853DC1-0B37-490D-923E-296BD0EBBE4E}" srcOrd="6" destOrd="0" presId="urn:microsoft.com/office/officeart/2005/8/layout/lProcess3"/>
    <dgm:cxn modelId="{78012E68-A2BC-4F05-BFF1-EC1E292E4E98}" type="presParOf" srcId="{E8853DC1-0B37-490D-923E-296BD0EBBE4E}" destId="{DB95738B-CB48-4820-9952-F885D67EC970}" srcOrd="0" destOrd="0" presId="urn:microsoft.com/office/officeart/2005/8/layout/lProcess3"/>
    <dgm:cxn modelId="{7DE16323-CE9D-4618-9372-A5A73A7D6848}" type="presParOf" srcId="{E8853DC1-0B37-490D-923E-296BD0EBBE4E}" destId="{56191281-6801-4767-9C9C-6DE5C4DAB9DB}" srcOrd="1" destOrd="0" presId="urn:microsoft.com/office/officeart/2005/8/layout/lProcess3"/>
    <dgm:cxn modelId="{791D91EB-7F5F-40F1-8EDE-A500D1BD60A3}" type="presParOf" srcId="{E8853DC1-0B37-490D-923E-296BD0EBBE4E}" destId="{62A944B2-40F4-4C48-9C50-437C2F578066}" srcOrd="2" destOrd="0" presId="urn:microsoft.com/office/officeart/2005/8/layout/lProcess3"/>
    <dgm:cxn modelId="{FA725119-0340-4A2D-9CBB-13881029C113}" type="presParOf" srcId="{A132C154-FF08-492F-933A-22EDC6BCE877}" destId="{1C3F254B-E6D3-4800-8F65-09AE91D3847F}" srcOrd="7" destOrd="0" presId="urn:microsoft.com/office/officeart/2005/8/layout/lProcess3"/>
    <dgm:cxn modelId="{CC24DC4F-3A04-4AE1-B8BF-07C6CA883382}" type="presParOf" srcId="{A132C154-FF08-492F-933A-22EDC6BCE877}" destId="{9347E258-0F87-46B0-93E4-24D6E3112EB5}" srcOrd="8" destOrd="0" presId="urn:microsoft.com/office/officeart/2005/8/layout/lProcess3"/>
    <dgm:cxn modelId="{47BE00FC-8AC5-4BB7-A66B-D63B92387B8C}" type="presParOf" srcId="{9347E258-0F87-46B0-93E4-24D6E3112EB5}" destId="{E6574C40-7233-4082-8207-846671DFCCBF}" srcOrd="0" destOrd="0" presId="urn:microsoft.com/office/officeart/2005/8/layout/lProcess3"/>
    <dgm:cxn modelId="{CE276DDE-E89F-4A40-9181-A911DA63E699}" type="presParOf" srcId="{9347E258-0F87-46B0-93E4-24D6E3112EB5}" destId="{6E8DECFA-3F70-480B-9BC5-DED30A9019CE}" srcOrd="1" destOrd="0" presId="urn:microsoft.com/office/officeart/2005/8/layout/lProcess3"/>
    <dgm:cxn modelId="{9521A021-7555-4E8A-B53E-2EEB215C261D}" type="presParOf" srcId="{9347E258-0F87-46B0-93E4-24D6E3112EB5}" destId="{7070D94C-ABCE-4CF7-8CD8-34C4431FB49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2F4175-85FD-403F-B18A-017272262666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ED07A7C8-7B78-4C27-B160-12A3A1FE9664}">
      <dgm:prSet/>
      <dgm:spPr/>
      <dgm:t>
        <a:bodyPr/>
        <a:lstStyle/>
        <a:p>
          <a:pPr rtl="0"/>
          <a:r>
            <a:rPr lang="en-US" b="1" dirty="0" smtClean="0"/>
            <a:t>Two completed chambers 	       (one at ISU, one at </a:t>
          </a:r>
          <a:r>
            <a:rPr lang="en-US" b="1" dirty="0" err="1" smtClean="0"/>
            <a:t>LaTech</a:t>
          </a:r>
          <a:r>
            <a:rPr lang="en-US" b="1" dirty="0" smtClean="0"/>
            <a:t>)</a:t>
          </a:r>
          <a:endParaRPr lang="en-US" b="1" dirty="0"/>
        </a:p>
      </dgm:t>
    </dgm:pt>
    <dgm:pt modelId="{0B2E4297-F526-4226-A71E-B1266D27253B}" type="parTrans" cxnId="{3DF20041-8906-4FA6-BC9D-50F1BCD23915}">
      <dgm:prSet/>
      <dgm:spPr/>
      <dgm:t>
        <a:bodyPr/>
        <a:lstStyle/>
        <a:p>
          <a:endParaRPr lang="en-US" b="1"/>
        </a:p>
      </dgm:t>
    </dgm:pt>
    <dgm:pt modelId="{C0BBFA02-AD5A-4E46-924D-802EBBCB6EA8}" type="sibTrans" cxnId="{3DF20041-8906-4FA6-BC9D-50F1BCD23915}">
      <dgm:prSet/>
      <dgm:spPr/>
      <dgm:t>
        <a:bodyPr/>
        <a:lstStyle/>
        <a:p>
          <a:endParaRPr lang="en-US" b="1"/>
        </a:p>
      </dgm:t>
    </dgm:pt>
    <dgm:pt modelId="{243B538B-9DA8-4A33-B2B2-7D4AFA21612F}">
      <dgm:prSet/>
      <dgm:spPr/>
      <dgm:t>
        <a:bodyPr/>
        <a:lstStyle/>
        <a:p>
          <a:pPr rtl="0"/>
          <a:r>
            <a:rPr lang="en-US" b="1" dirty="0" smtClean="0"/>
            <a:t>Expected resolution: 100 </a:t>
          </a:r>
          <a:r>
            <a:rPr lang="en-US" b="1" dirty="0" err="1" smtClean="0"/>
            <a:t>μm</a:t>
          </a:r>
          <a:endParaRPr lang="en-US" b="1" dirty="0"/>
        </a:p>
      </dgm:t>
    </dgm:pt>
    <dgm:pt modelId="{C71AB306-B998-46A9-93BC-D82C73601A6B}" type="parTrans" cxnId="{D3F49C41-97A7-4F84-8A64-F02CE87AEECF}">
      <dgm:prSet/>
      <dgm:spPr/>
      <dgm:t>
        <a:bodyPr/>
        <a:lstStyle/>
        <a:p>
          <a:endParaRPr lang="en-US" b="1"/>
        </a:p>
      </dgm:t>
    </dgm:pt>
    <dgm:pt modelId="{E647D089-F1E2-4421-98E3-F47FB94D8EF5}" type="sibTrans" cxnId="{D3F49C41-97A7-4F84-8A64-F02CE87AEECF}">
      <dgm:prSet/>
      <dgm:spPr/>
      <dgm:t>
        <a:bodyPr/>
        <a:lstStyle/>
        <a:p>
          <a:endParaRPr lang="en-US" b="1"/>
        </a:p>
      </dgm:t>
    </dgm:pt>
    <dgm:pt modelId="{BBA21887-0804-454F-A5FB-8E8572A4920B}" type="pres">
      <dgm:prSet presAssocID="{462F4175-85FD-403F-B18A-0172722626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D657B-A93A-4E1A-982C-711F786F6613}" type="pres">
      <dgm:prSet presAssocID="{ED07A7C8-7B78-4C27-B160-12A3A1FE96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F38BC-E1FB-4B5A-ACA2-EB4C9B976907}" type="pres">
      <dgm:prSet presAssocID="{C0BBFA02-AD5A-4E46-924D-802EBBCB6EA8}" presName="spacer" presStyleCnt="0"/>
      <dgm:spPr/>
    </dgm:pt>
    <dgm:pt modelId="{7DA8B7AE-6986-46E1-B19F-3A4DD318635E}" type="pres">
      <dgm:prSet presAssocID="{243B538B-9DA8-4A33-B2B2-7D4AFA21612F}" presName="parentText" presStyleLbl="node1" presStyleIdx="1" presStyleCnt="2" custLinFactY="16868" custLinFactNeighborX="87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F20041-8906-4FA6-BC9D-50F1BCD23915}" srcId="{462F4175-85FD-403F-B18A-017272262666}" destId="{ED07A7C8-7B78-4C27-B160-12A3A1FE9664}" srcOrd="0" destOrd="0" parTransId="{0B2E4297-F526-4226-A71E-B1266D27253B}" sibTransId="{C0BBFA02-AD5A-4E46-924D-802EBBCB6EA8}"/>
    <dgm:cxn modelId="{D14BE16B-0F23-44EB-846E-B9A2BFEE2F6C}" type="presOf" srcId="{243B538B-9DA8-4A33-B2B2-7D4AFA21612F}" destId="{7DA8B7AE-6986-46E1-B19F-3A4DD318635E}" srcOrd="0" destOrd="0" presId="urn:microsoft.com/office/officeart/2005/8/layout/vList2"/>
    <dgm:cxn modelId="{D3F49C41-97A7-4F84-8A64-F02CE87AEECF}" srcId="{462F4175-85FD-403F-B18A-017272262666}" destId="{243B538B-9DA8-4A33-B2B2-7D4AFA21612F}" srcOrd="1" destOrd="0" parTransId="{C71AB306-B998-46A9-93BC-D82C73601A6B}" sibTransId="{E647D089-F1E2-4421-98E3-F47FB94D8EF5}"/>
    <dgm:cxn modelId="{BA71DB8E-7658-40F0-8357-67B270CAC9B5}" type="presOf" srcId="{462F4175-85FD-403F-B18A-017272262666}" destId="{BBA21887-0804-454F-A5FB-8E8572A4920B}" srcOrd="0" destOrd="0" presId="urn:microsoft.com/office/officeart/2005/8/layout/vList2"/>
    <dgm:cxn modelId="{F586BCF4-EAEB-46AA-AC2F-096406D6F992}" type="presOf" srcId="{ED07A7C8-7B78-4C27-B160-12A3A1FE9664}" destId="{E00D657B-A93A-4E1A-982C-711F786F6613}" srcOrd="0" destOrd="0" presId="urn:microsoft.com/office/officeart/2005/8/layout/vList2"/>
    <dgm:cxn modelId="{C8559A35-7566-42F5-9A99-064241D132ED}" type="presParOf" srcId="{BBA21887-0804-454F-A5FB-8E8572A4920B}" destId="{E00D657B-A93A-4E1A-982C-711F786F6613}" srcOrd="0" destOrd="0" presId="urn:microsoft.com/office/officeart/2005/8/layout/vList2"/>
    <dgm:cxn modelId="{8E9CCE1F-0C91-4AE5-BF3E-3FBDCC70E956}" type="presParOf" srcId="{BBA21887-0804-454F-A5FB-8E8572A4920B}" destId="{439F38BC-E1FB-4B5A-ACA2-EB4C9B976907}" srcOrd="1" destOrd="0" presId="urn:microsoft.com/office/officeart/2005/8/layout/vList2"/>
    <dgm:cxn modelId="{804EEF63-AA79-42C8-BA23-EA091A6B5E5D}" type="presParOf" srcId="{BBA21887-0804-454F-A5FB-8E8572A4920B}" destId="{7DA8B7AE-6986-46E1-B19F-3A4DD31863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DA217-52C1-4BE6-94EC-96061DAE6C84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5D8B4-BF64-4CF1-A22C-3744C362B915}">
      <dgm:prSet/>
      <dgm:spPr/>
      <dgm:t>
        <a:bodyPr/>
        <a:lstStyle/>
        <a:p>
          <a:pPr rtl="0"/>
          <a:r>
            <a:rPr lang="en-US" b="1" dirty="0" smtClean="0"/>
            <a:t>Subtleties:</a:t>
          </a:r>
          <a:endParaRPr lang="en-US" b="1" baseline="30000" dirty="0"/>
        </a:p>
      </dgm:t>
    </dgm:pt>
    <dgm:pt modelId="{F2E36A61-0B95-4BFA-8EC5-91ED8301AD73}" type="parTrans" cxnId="{97DA982D-8E15-4602-8926-0C0F2338945A}">
      <dgm:prSet/>
      <dgm:spPr/>
      <dgm:t>
        <a:bodyPr/>
        <a:lstStyle/>
        <a:p>
          <a:endParaRPr lang="en-US" b="1"/>
        </a:p>
      </dgm:t>
    </dgm:pt>
    <dgm:pt modelId="{9C831AD7-C17F-4951-9332-3E9F123A78D1}" type="sibTrans" cxnId="{97DA982D-8E15-4602-8926-0C0F2338945A}">
      <dgm:prSet/>
      <dgm:spPr/>
      <dgm:t>
        <a:bodyPr/>
        <a:lstStyle/>
        <a:p>
          <a:endParaRPr lang="en-US" b="1"/>
        </a:p>
      </dgm:t>
    </dgm:pt>
    <dgm:pt modelId="{2F7DA162-BBBA-46ED-ADB5-A0D5BD4EA821}">
      <dgm:prSet/>
      <dgm:spPr/>
      <dgm:t>
        <a:bodyPr/>
        <a:lstStyle/>
        <a:p>
          <a:pPr rtl="0"/>
          <a:r>
            <a:rPr lang="en-US" b="1" dirty="0" smtClean="0"/>
            <a:t>Moments of Q</a:t>
          </a:r>
          <a:r>
            <a:rPr lang="en-US" b="1" baseline="30000" dirty="0" smtClean="0"/>
            <a:t>2 </a:t>
          </a:r>
          <a:endParaRPr lang="en-US" b="1" dirty="0"/>
        </a:p>
      </dgm:t>
    </dgm:pt>
    <dgm:pt modelId="{9EEF7B81-7778-42D5-BEA7-943130DC47D1}" type="parTrans" cxnId="{2C975998-82F6-4950-B493-EEAC4B2F5984}">
      <dgm:prSet/>
      <dgm:spPr/>
      <dgm:t>
        <a:bodyPr/>
        <a:lstStyle/>
        <a:p>
          <a:endParaRPr lang="en-US" b="1"/>
        </a:p>
      </dgm:t>
    </dgm:pt>
    <dgm:pt modelId="{259B3BC4-94D7-4830-920F-48EB70806571}" type="sibTrans" cxnId="{2C975998-82F6-4950-B493-EEAC4B2F5984}">
      <dgm:prSet/>
      <dgm:spPr/>
      <dgm:t>
        <a:bodyPr/>
        <a:lstStyle/>
        <a:p>
          <a:endParaRPr lang="en-US" b="1"/>
        </a:p>
      </dgm:t>
    </dgm:pt>
    <dgm:pt modelId="{82E330AD-7DA6-4E65-BD16-6852FD220998}">
      <dgm:prSet/>
      <dgm:spPr/>
      <dgm:t>
        <a:bodyPr/>
        <a:lstStyle/>
        <a:p>
          <a:pPr rtl="0"/>
          <a:r>
            <a:rPr lang="en-US" b="1" dirty="0" smtClean="0"/>
            <a:t>Map Light-weighted response of Cerenkov (vs. position/angle) </a:t>
          </a:r>
          <a:endParaRPr lang="en-US" b="1" dirty="0"/>
        </a:p>
      </dgm:t>
    </dgm:pt>
    <dgm:pt modelId="{1BD7EAD1-DAE8-423C-9CDB-8B0DDB4F56C8}" type="parTrans" cxnId="{E9539B07-8357-4C08-8381-98052589E4BB}">
      <dgm:prSet/>
      <dgm:spPr/>
      <dgm:t>
        <a:bodyPr/>
        <a:lstStyle/>
        <a:p>
          <a:endParaRPr lang="en-US" b="1"/>
        </a:p>
      </dgm:t>
    </dgm:pt>
    <dgm:pt modelId="{F1071E53-7C21-430C-8EEB-D00EC3FFC0DF}" type="sibTrans" cxnId="{E9539B07-8357-4C08-8381-98052589E4BB}">
      <dgm:prSet/>
      <dgm:spPr/>
      <dgm:t>
        <a:bodyPr/>
        <a:lstStyle/>
        <a:p>
          <a:endParaRPr lang="en-US" b="1"/>
        </a:p>
      </dgm:t>
    </dgm:pt>
    <dgm:pt modelId="{DAE7A86B-D2A3-4512-9CBF-DB896F56BD4C}">
      <dgm:prSet/>
      <dgm:spPr/>
      <dgm:t>
        <a:bodyPr/>
        <a:lstStyle/>
        <a:p>
          <a:pPr rtl="0"/>
          <a:r>
            <a:rPr lang="en-US" b="1" dirty="0" smtClean="0"/>
            <a:t>Sanity-check on collimators, </a:t>
          </a:r>
          <a:r>
            <a:rPr lang="en-US" b="1" dirty="0" err="1" smtClean="0"/>
            <a:t>toroidal</a:t>
          </a:r>
          <a:r>
            <a:rPr lang="en-US" b="1" dirty="0" smtClean="0"/>
            <a:t> field, event generator/</a:t>
          </a:r>
          <a:r>
            <a:rPr lang="en-US" b="1" dirty="0" err="1" smtClean="0"/>
            <a:t>Eloss</a:t>
          </a:r>
          <a:endParaRPr lang="en-US" b="1" dirty="0"/>
        </a:p>
      </dgm:t>
    </dgm:pt>
    <dgm:pt modelId="{608EA52A-6441-47EF-A465-A22C1C479B0A}" type="parTrans" cxnId="{F76FF9AF-CC1F-4861-9F05-AA8FDC734C9F}">
      <dgm:prSet/>
      <dgm:spPr/>
      <dgm:t>
        <a:bodyPr/>
        <a:lstStyle/>
        <a:p>
          <a:endParaRPr lang="en-US" b="1"/>
        </a:p>
      </dgm:t>
    </dgm:pt>
    <dgm:pt modelId="{6CA9B262-8C20-4D8E-9522-5670FC508C1E}" type="sibTrans" cxnId="{F76FF9AF-CC1F-4861-9F05-AA8FDC734C9F}">
      <dgm:prSet/>
      <dgm:spPr/>
      <dgm:t>
        <a:bodyPr/>
        <a:lstStyle/>
        <a:p>
          <a:endParaRPr lang="en-US" b="1"/>
        </a:p>
      </dgm:t>
    </dgm:pt>
    <dgm:pt modelId="{7241C259-C97A-4C89-9A9E-477496D43089}">
      <dgm:prSet/>
      <dgm:spPr/>
      <dgm:t>
        <a:bodyPr/>
        <a:lstStyle/>
        <a:p>
          <a:pPr rtl="0"/>
          <a:r>
            <a:rPr lang="en-US" b="1" dirty="0" smtClean="0"/>
            <a:t>(Limited) diagnostics on backgrounds (tracking to target windows; elastic/inelastic)</a:t>
          </a:r>
          <a:endParaRPr lang="en-US" b="1" dirty="0"/>
        </a:p>
      </dgm:t>
    </dgm:pt>
    <dgm:pt modelId="{63D1EACA-3E12-41E2-BE3F-7665587B658B}" type="parTrans" cxnId="{32BC122C-DF06-48F8-B6F3-1C2AF7740CD8}">
      <dgm:prSet/>
      <dgm:spPr/>
      <dgm:t>
        <a:bodyPr/>
        <a:lstStyle/>
        <a:p>
          <a:endParaRPr lang="en-US" b="1"/>
        </a:p>
      </dgm:t>
    </dgm:pt>
    <dgm:pt modelId="{45D79402-175E-4E30-82BC-F36773A8B6AA}" type="sibTrans" cxnId="{32BC122C-DF06-48F8-B6F3-1C2AF7740CD8}">
      <dgm:prSet/>
      <dgm:spPr/>
      <dgm:t>
        <a:bodyPr/>
        <a:lstStyle/>
        <a:p>
          <a:endParaRPr lang="en-US" b="1"/>
        </a:p>
      </dgm:t>
    </dgm:pt>
    <dgm:pt modelId="{3FCFA894-F03C-406F-A6B1-5655D634715F}">
      <dgm:prSet/>
      <dgm:spPr/>
      <dgm:t>
        <a:bodyPr/>
        <a:lstStyle/>
        <a:p>
          <a:pPr rtl="0"/>
          <a:r>
            <a:rPr lang="en-US" b="1" dirty="0" err="1" smtClean="0"/>
            <a:t>Radiative</a:t>
          </a:r>
          <a:r>
            <a:rPr lang="en-US" b="1" dirty="0" smtClean="0"/>
            <a:t> tail shape</a:t>
          </a:r>
          <a:endParaRPr lang="en-US" b="1" dirty="0"/>
        </a:p>
      </dgm:t>
    </dgm:pt>
    <dgm:pt modelId="{51E4DBC4-FD98-4F2D-B33C-C6EFBF2EE841}" type="parTrans" cxnId="{E30B7EFB-8866-4093-A324-3E8F225D9429}">
      <dgm:prSet/>
      <dgm:spPr/>
      <dgm:t>
        <a:bodyPr/>
        <a:lstStyle/>
        <a:p>
          <a:endParaRPr lang="en-US" b="1"/>
        </a:p>
      </dgm:t>
    </dgm:pt>
    <dgm:pt modelId="{18A75E1B-5D55-4C5B-A7E4-244D0D08CA80}" type="sibTrans" cxnId="{E30B7EFB-8866-4093-A324-3E8F225D9429}">
      <dgm:prSet/>
      <dgm:spPr/>
      <dgm:t>
        <a:bodyPr/>
        <a:lstStyle/>
        <a:p>
          <a:endParaRPr lang="en-US" b="1"/>
        </a:p>
      </dgm:t>
    </dgm:pt>
    <dgm:pt modelId="{316CFE3A-C38A-48A7-A19D-12B620B604BE}" type="pres">
      <dgm:prSet presAssocID="{4FADA217-52C1-4BE6-94EC-96061DAE6C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8B3C8-73C2-41A8-A297-C477348545DF}" type="pres">
      <dgm:prSet presAssocID="{6C65D8B4-BF64-4CF1-A22C-3744C362B915}" presName="composite" presStyleCnt="0"/>
      <dgm:spPr/>
    </dgm:pt>
    <dgm:pt modelId="{2E1547DA-44E5-4DED-9E76-C4B124679359}" type="pres">
      <dgm:prSet presAssocID="{6C65D8B4-BF64-4CF1-A22C-3744C362B915}" presName="parTx" presStyleLbl="alignNode1" presStyleIdx="0" presStyleCnt="1" custLinFactNeighborY="5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6E5E-B299-4BB7-9DA5-159069C9ACAD}" type="pres">
      <dgm:prSet presAssocID="{6C65D8B4-BF64-4CF1-A22C-3744C362B91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B7EFB-8866-4093-A324-3E8F225D9429}" srcId="{6C65D8B4-BF64-4CF1-A22C-3744C362B915}" destId="{3FCFA894-F03C-406F-A6B1-5655D634715F}" srcOrd="4" destOrd="0" parTransId="{51E4DBC4-FD98-4F2D-B33C-C6EFBF2EE841}" sibTransId="{18A75E1B-5D55-4C5B-A7E4-244D0D08CA80}"/>
    <dgm:cxn modelId="{29F047CD-C618-4BA1-AF88-7CACE18B2B5E}" type="presOf" srcId="{7241C259-C97A-4C89-9A9E-477496D43089}" destId="{43FA6E5E-B299-4BB7-9DA5-159069C9ACAD}" srcOrd="0" destOrd="3" presId="urn:microsoft.com/office/officeart/2005/8/layout/hList1"/>
    <dgm:cxn modelId="{97DA982D-8E15-4602-8926-0C0F2338945A}" srcId="{4FADA217-52C1-4BE6-94EC-96061DAE6C84}" destId="{6C65D8B4-BF64-4CF1-A22C-3744C362B915}" srcOrd="0" destOrd="0" parTransId="{F2E36A61-0B95-4BFA-8EC5-91ED8301AD73}" sibTransId="{9C831AD7-C17F-4951-9332-3E9F123A78D1}"/>
    <dgm:cxn modelId="{C423D376-AC4B-4FB4-8616-6E52E5746C4B}" type="presOf" srcId="{82E330AD-7DA6-4E65-BD16-6852FD220998}" destId="{43FA6E5E-B299-4BB7-9DA5-159069C9ACAD}" srcOrd="0" destOrd="1" presId="urn:microsoft.com/office/officeart/2005/8/layout/hList1"/>
    <dgm:cxn modelId="{635F6CFD-0C18-496A-928D-A4779506B769}" type="presOf" srcId="{DAE7A86B-D2A3-4512-9CBF-DB896F56BD4C}" destId="{43FA6E5E-B299-4BB7-9DA5-159069C9ACAD}" srcOrd="0" destOrd="2" presId="urn:microsoft.com/office/officeart/2005/8/layout/hList1"/>
    <dgm:cxn modelId="{F76FF9AF-CC1F-4861-9F05-AA8FDC734C9F}" srcId="{6C65D8B4-BF64-4CF1-A22C-3744C362B915}" destId="{DAE7A86B-D2A3-4512-9CBF-DB896F56BD4C}" srcOrd="2" destOrd="0" parTransId="{608EA52A-6441-47EF-A465-A22C1C479B0A}" sibTransId="{6CA9B262-8C20-4D8E-9522-5670FC508C1E}"/>
    <dgm:cxn modelId="{32BC122C-DF06-48F8-B6F3-1C2AF7740CD8}" srcId="{6C65D8B4-BF64-4CF1-A22C-3744C362B915}" destId="{7241C259-C97A-4C89-9A9E-477496D43089}" srcOrd="3" destOrd="0" parTransId="{63D1EACA-3E12-41E2-BE3F-7665587B658B}" sibTransId="{45D79402-175E-4E30-82BC-F36773A8B6AA}"/>
    <dgm:cxn modelId="{E9539B07-8357-4C08-8381-98052589E4BB}" srcId="{6C65D8B4-BF64-4CF1-A22C-3744C362B915}" destId="{82E330AD-7DA6-4E65-BD16-6852FD220998}" srcOrd="1" destOrd="0" parTransId="{1BD7EAD1-DAE8-423C-9CDB-8B0DDB4F56C8}" sibTransId="{F1071E53-7C21-430C-8EEB-D00EC3FFC0DF}"/>
    <dgm:cxn modelId="{2309B3DE-EA0B-432B-AACD-B8E9A6F8D424}" type="presOf" srcId="{6C65D8B4-BF64-4CF1-A22C-3744C362B915}" destId="{2E1547DA-44E5-4DED-9E76-C4B124679359}" srcOrd="0" destOrd="0" presId="urn:microsoft.com/office/officeart/2005/8/layout/hList1"/>
    <dgm:cxn modelId="{AE7BBDF3-3912-4AD4-BBF6-CBED0BFD8372}" type="presOf" srcId="{4FADA217-52C1-4BE6-94EC-96061DAE6C84}" destId="{316CFE3A-C38A-48A7-A19D-12B620B604BE}" srcOrd="0" destOrd="0" presId="urn:microsoft.com/office/officeart/2005/8/layout/hList1"/>
    <dgm:cxn modelId="{82346695-48B2-48DC-B00B-B094DC4F5E90}" type="presOf" srcId="{3FCFA894-F03C-406F-A6B1-5655D634715F}" destId="{43FA6E5E-B299-4BB7-9DA5-159069C9ACAD}" srcOrd="0" destOrd="4" presId="urn:microsoft.com/office/officeart/2005/8/layout/hList1"/>
    <dgm:cxn modelId="{1DA3E2C4-67D0-40A9-8BB4-7B8C7ECF45A7}" type="presOf" srcId="{2F7DA162-BBBA-46ED-ADB5-A0D5BD4EA821}" destId="{43FA6E5E-B299-4BB7-9DA5-159069C9ACAD}" srcOrd="0" destOrd="0" presId="urn:microsoft.com/office/officeart/2005/8/layout/hList1"/>
    <dgm:cxn modelId="{2C975998-82F6-4950-B493-EEAC4B2F5984}" srcId="{6C65D8B4-BF64-4CF1-A22C-3744C362B915}" destId="{2F7DA162-BBBA-46ED-ADB5-A0D5BD4EA821}" srcOrd="0" destOrd="0" parTransId="{9EEF7B81-7778-42D5-BEA7-943130DC47D1}" sibTransId="{259B3BC4-94D7-4830-920F-48EB70806571}"/>
    <dgm:cxn modelId="{AF9E4E51-8DD7-43B6-B632-BDCE67E73FF7}" type="presParOf" srcId="{316CFE3A-C38A-48A7-A19D-12B620B604BE}" destId="{5578B3C8-73C2-41A8-A297-C477348545DF}" srcOrd="0" destOrd="0" presId="urn:microsoft.com/office/officeart/2005/8/layout/hList1"/>
    <dgm:cxn modelId="{B488DC56-8D6A-44EA-BB02-9F0B86598B5B}" type="presParOf" srcId="{5578B3C8-73C2-41A8-A297-C477348545DF}" destId="{2E1547DA-44E5-4DED-9E76-C4B124679359}" srcOrd="0" destOrd="0" presId="urn:microsoft.com/office/officeart/2005/8/layout/hList1"/>
    <dgm:cxn modelId="{F5FAF8AF-B974-411D-B454-55878E8DE208}" type="presParOf" srcId="{5578B3C8-73C2-41A8-A297-C477348545DF}" destId="{43FA6E5E-B299-4BB7-9DA5-159069C9AC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95E39-37B5-4473-9BCA-DAB99D970C04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54D3A2-5F40-49D8-A104-3E4F5A70AE99}">
      <dgm:prSet custT="1"/>
      <dgm:spPr/>
      <dgm:t>
        <a:bodyPr/>
        <a:lstStyle/>
        <a:p>
          <a:pPr rtl="0"/>
          <a:r>
            <a:rPr lang="en-US" sz="1600" b="1" dirty="0" smtClean="0"/>
            <a:t>Need  0.5% on Q</a:t>
          </a:r>
          <a:r>
            <a:rPr lang="en-US" sz="1600" b="1" baseline="30000" dirty="0" smtClean="0"/>
            <a:t>2</a:t>
          </a:r>
          <a:r>
            <a:rPr lang="en-US" sz="1600" b="1" dirty="0" smtClean="0"/>
            <a:t> for 2% on </a:t>
          </a:r>
          <a:r>
            <a:rPr lang="en-US" sz="1600" b="1" dirty="0" err="1" smtClean="0"/>
            <a:t>A</a:t>
          </a:r>
          <a:r>
            <a:rPr lang="en-US" sz="1600" b="1" baseline="-25000" dirty="0" err="1" smtClean="0"/>
            <a:t>z</a:t>
          </a:r>
          <a:r>
            <a:rPr lang="en-US" sz="1600" b="1" dirty="0" smtClean="0"/>
            <a:t> </a:t>
          </a:r>
          <a:endParaRPr lang="en-US" sz="1600" b="1" dirty="0"/>
        </a:p>
      </dgm:t>
    </dgm:pt>
    <dgm:pt modelId="{02EA2F32-EA09-4BA9-AFB3-75D3B455A2F7}" type="parTrans" cxnId="{3D2E0C36-71D9-49FA-8B30-F627A3E58429}">
      <dgm:prSet/>
      <dgm:spPr/>
      <dgm:t>
        <a:bodyPr/>
        <a:lstStyle/>
        <a:p>
          <a:endParaRPr lang="en-US"/>
        </a:p>
      </dgm:t>
    </dgm:pt>
    <dgm:pt modelId="{4D1F2D0D-14E8-477B-82A5-6DFA6A3AFE0D}" type="sibTrans" cxnId="{3D2E0C36-71D9-49FA-8B30-F627A3E58429}">
      <dgm:prSet/>
      <dgm:spPr/>
      <dgm:t>
        <a:bodyPr/>
        <a:lstStyle/>
        <a:p>
          <a:endParaRPr lang="en-US"/>
        </a:p>
      </dgm:t>
    </dgm:pt>
    <dgm:pt modelId="{5253B8FE-0FFA-4B9B-AD4C-E785062B0B5C}">
      <dgm:prSet custT="1"/>
      <dgm:spPr/>
      <dgm:t>
        <a:bodyPr/>
        <a:lstStyle/>
        <a:p>
          <a:pPr rtl="0"/>
          <a:r>
            <a:rPr lang="en-US" sz="1200" b="1" dirty="0" smtClean="0"/>
            <a:t>Error Budget:  Beam </a:t>
          </a:r>
          <a:r>
            <a:rPr lang="en-US" sz="1200" b="1" dirty="0" err="1" smtClean="0"/>
            <a:t>polarimetry</a:t>
          </a:r>
          <a:r>
            <a:rPr lang="en-US" sz="1200" b="1" dirty="0" smtClean="0"/>
            <a:t>  1.0, Absolute </a:t>
          </a:r>
          <a:r>
            <a:rPr lang="en-US" sz="1200" b="1" i="1" dirty="0" smtClean="0"/>
            <a:t>Q</a:t>
          </a:r>
          <a:r>
            <a:rPr lang="en-US" sz="1200" b="1" i="1" baseline="30000" dirty="0" smtClean="0"/>
            <a:t>2</a:t>
          </a:r>
          <a:r>
            <a:rPr lang="en-US" sz="1200" b="1" dirty="0" smtClean="0"/>
            <a:t> determination  0.5%, Backgrounds  0.5%, Helicity correlated beam properties  0.5%</a:t>
          </a:r>
          <a:endParaRPr lang="en-US" sz="1200" b="1" baseline="30000" dirty="0"/>
        </a:p>
      </dgm:t>
    </dgm:pt>
    <dgm:pt modelId="{BD3B6C63-3D60-4665-A08F-C9037C0D94BA}" type="parTrans" cxnId="{CAD7F943-F6E3-47BE-9FEC-2C97883F9452}">
      <dgm:prSet/>
      <dgm:spPr/>
      <dgm:t>
        <a:bodyPr/>
        <a:lstStyle/>
        <a:p>
          <a:endParaRPr lang="en-US"/>
        </a:p>
      </dgm:t>
    </dgm:pt>
    <dgm:pt modelId="{CF172434-6CBE-461D-804A-B889BA76A543}" type="sibTrans" cxnId="{CAD7F943-F6E3-47BE-9FEC-2C97883F9452}">
      <dgm:prSet/>
      <dgm:spPr/>
      <dgm:t>
        <a:bodyPr/>
        <a:lstStyle/>
        <a:p>
          <a:endParaRPr lang="en-US"/>
        </a:p>
      </dgm:t>
    </dgm:pt>
    <dgm:pt modelId="{11CD043B-1994-47CB-8882-6D5DBAC8D41F}" type="pres">
      <dgm:prSet presAssocID="{FDB95E39-37B5-4473-9BCA-DAB99D970C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6FF787-8DD9-4650-B419-A3F72B6D057C}" type="pres">
      <dgm:prSet presAssocID="{6054D3A2-5F40-49D8-A104-3E4F5A70AE99}" presName="parentLin" presStyleCnt="0"/>
      <dgm:spPr/>
    </dgm:pt>
    <dgm:pt modelId="{FB358B65-D885-4E95-BB3A-3C0CE950120C}" type="pres">
      <dgm:prSet presAssocID="{6054D3A2-5F40-49D8-A104-3E4F5A70AE9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E9CB975-523F-4CA0-BE1D-40680500E884}" type="pres">
      <dgm:prSet presAssocID="{6054D3A2-5F40-49D8-A104-3E4F5A70AE99}" presName="parentText" presStyleLbl="node1" presStyleIdx="0" presStyleCnt="1" custScaleY="59104" custLinFactNeighborX="-100000" custLinFactNeighborY="-110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B1398-1E6C-49BC-8388-BFBC19EB3724}" type="pres">
      <dgm:prSet presAssocID="{6054D3A2-5F40-49D8-A104-3E4F5A70AE99}" presName="negativeSpace" presStyleCnt="0"/>
      <dgm:spPr/>
    </dgm:pt>
    <dgm:pt modelId="{7FDF8F91-95D5-4EE4-B980-2715D3D5AD92}" type="pres">
      <dgm:prSet presAssocID="{6054D3A2-5F40-49D8-A104-3E4F5A70AE99}" presName="childText" presStyleLbl="conFgAcc1" presStyleIdx="0" presStyleCnt="1" custLinFactY="-122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8A14D-53E0-4106-BD48-4B1DAB2F6924}" type="presOf" srcId="{5253B8FE-0FFA-4B9B-AD4C-E785062B0B5C}" destId="{7FDF8F91-95D5-4EE4-B980-2715D3D5AD92}" srcOrd="0" destOrd="0" presId="urn:microsoft.com/office/officeart/2005/8/layout/list1"/>
    <dgm:cxn modelId="{5D47C92B-0171-43C7-AD86-B6E213FE3E91}" type="presOf" srcId="{6054D3A2-5F40-49D8-A104-3E4F5A70AE99}" destId="{FE9CB975-523F-4CA0-BE1D-40680500E884}" srcOrd="1" destOrd="0" presId="urn:microsoft.com/office/officeart/2005/8/layout/list1"/>
    <dgm:cxn modelId="{D0F3320F-CB86-408F-8A07-4854910AA4A6}" type="presOf" srcId="{FDB95E39-37B5-4473-9BCA-DAB99D970C04}" destId="{11CD043B-1994-47CB-8882-6D5DBAC8D41F}" srcOrd="0" destOrd="0" presId="urn:microsoft.com/office/officeart/2005/8/layout/list1"/>
    <dgm:cxn modelId="{3D2E0C36-71D9-49FA-8B30-F627A3E58429}" srcId="{FDB95E39-37B5-4473-9BCA-DAB99D970C04}" destId="{6054D3A2-5F40-49D8-A104-3E4F5A70AE99}" srcOrd="0" destOrd="0" parTransId="{02EA2F32-EA09-4BA9-AFB3-75D3B455A2F7}" sibTransId="{4D1F2D0D-14E8-477B-82A5-6DFA6A3AFE0D}"/>
    <dgm:cxn modelId="{CAD7F943-F6E3-47BE-9FEC-2C97883F9452}" srcId="{6054D3A2-5F40-49D8-A104-3E4F5A70AE99}" destId="{5253B8FE-0FFA-4B9B-AD4C-E785062B0B5C}" srcOrd="0" destOrd="0" parTransId="{BD3B6C63-3D60-4665-A08F-C9037C0D94BA}" sibTransId="{CF172434-6CBE-461D-804A-B889BA76A543}"/>
    <dgm:cxn modelId="{E17A1C64-037B-4432-BC39-B8DA3F0E295D}" type="presOf" srcId="{6054D3A2-5F40-49D8-A104-3E4F5A70AE99}" destId="{FB358B65-D885-4E95-BB3A-3C0CE950120C}" srcOrd="0" destOrd="0" presId="urn:microsoft.com/office/officeart/2005/8/layout/list1"/>
    <dgm:cxn modelId="{417DAFDB-72AF-4F62-8F35-F0B2B7409F82}" type="presParOf" srcId="{11CD043B-1994-47CB-8882-6D5DBAC8D41F}" destId="{696FF787-8DD9-4650-B419-A3F72B6D057C}" srcOrd="0" destOrd="0" presId="urn:microsoft.com/office/officeart/2005/8/layout/list1"/>
    <dgm:cxn modelId="{5AC348E0-A80F-47CD-9E39-6F5DC0BC39AE}" type="presParOf" srcId="{696FF787-8DD9-4650-B419-A3F72B6D057C}" destId="{FB358B65-D885-4E95-BB3A-3C0CE950120C}" srcOrd="0" destOrd="0" presId="urn:microsoft.com/office/officeart/2005/8/layout/list1"/>
    <dgm:cxn modelId="{B3F5FAF4-26B2-459E-A716-8F844CB336F4}" type="presParOf" srcId="{696FF787-8DD9-4650-B419-A3F72B6D057C}" destId="{FE9CB975-523F-4CA0-BE1D-40680500E884}" srcOrd="1" destOrd="0" presId="urn:microsoft.com/office/officeart/2005/8/layout/list1"/>
    <dgm:cxn modelId="{2EEC5D0A-FD9D-4F13-80AC-C43B858555D3}" type="presParOf" srcId="{11CD043B-1994-47CB-8882-6D5DBAC8D41F}" destId="{F4FB1398-1E6C-49BC-8388-BFBC19EB3724}" srcOrd="1" destOrd="0" presId="urn:microsoft.com/office/officeart/2005/8/layout/list1"/>
    <dgm:cxn modelId="{43F9A744-0ADE-4839-9116-4CE562F0C962}" type="presParOf" srcId="{11CD043B-1994-47CB-8882-6D5DBAC8D41F}" destId="{7FDF8F91-95D5-4EE4-B980-2715D3D5AD9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15D0B5-9903-4787-86EE-0847DA4E7A36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F540D-6F0F-4FE5-9D8E-235815272A18}">
      <dgm:prSet custT="1"/>
      <dgm:spPr/>
      <dgm:t>
        <a:bodyPr/>
        <a:lstStyle/>
        <a:p>
          <a:pPr rtl="0"/>
          <a:r>
            <a:rPr lang="en-US" sz="1500" b="1" dirty="0" smtClean="0"/>
            <a:t>Pairs of 6-layer Horizontal Drift Chambers per tracking octant</a:t>
          </a:r>
          <a:endParaRPr lang="en-US" sz="1500" b="1" dirty="0"/>
        </a:p>
      </dgm:t>
    </dgm:pt>
    <dgm:pt modelId="{46A4CE16-B2CC-4AA4-9E5D-D74D7A437FF6}" type="parTrans" cxnId="{C27307E8-D1C4-4D9B-B412-2A0AA3159EC4}">
      <dgm:prSet/>
      <dgm:spPr/>
      <dgm:t>
        <a:bodyPr/>
        <a:lstStyle/>
        <a:p>
          <a:endParaRPr lang="en-US" sz="1500" b="1"/>
        </a:p>
      </dgm:t>
    </dgm:pt>
    <dgm:pt modelId="{6D90ECB0-0DD7-417A-9CDD-E3A4858677A7}" type="sibTrans" cxnId="{C27307E8-D1C4-4D9B-B412-2A0AA3159EC4}">
      <dgm:prSet/>
      <dgm:spPr/>
      <dgm:t>
        <a:bodyPr/>
        <a:lstStyle/>
        <a:p>
          <a:endParaRPr lang="en-US" sz="1500" b="1"/>
        </a:p>
      </dgm:t>
    </dgm:pt>
    <dgm:pt modelId="{BAA1DC5B-E06D-4B24-B714-76E428876FA4}">
      <dgm:prSet custT="1"/>
      <dgm:spPr/>
      <dgm:t>
        <a:bodyPr/>
        <a:lstStyle/>
        <a:p>
          <a:pPr rtl="0"/>
          <a:r>
            <a:rPr lang="en-US" sz="1400" b="1" dirty="0" smtClean="0"/>
            <a:t>x, x‘ 39 sense wires each</a:t>
          </a:r>
          <a:endParaRPr lang="en-US" sz="1400" b="1" dirty="0"/>
        </a:p>
      </dgm:t>
    </dgm:pt>
    <dgm:pt modelId="{B397B34F-4644-4AA2-A0E0-2CB0487CD504}" type="parTrans" cxnId="{6B020BF2-200D-44AC-AED8-0292583EE48F}">
      <dgm:prSet/>
      <dgm:spPr/>
      <dgm:t>
        <a:bodyPr/>
        <a:lstStyle/>
        <a:p>
          <a:endParaRPr lang="en-US" sz="1500" b="1"/>
        </a:p>
      </dgm:t>
    </dgm:pt>
    <dgm:pt modelId="{DCF75B21-8796-4D43-B0B2-0569D043F7DD}" type="sibTrans" cxnId="{6B020BF2-200D-44AC-AED8-0292583EE48F}">
      <dgm:prSet/>
      <dgm:spPr/>
      <dgm:t>
        <a:bodyPr/>
        <a:lstStyle/>
        <a:p>
          <a:endParaRPr lang="en-US" sz="1500" b="1"/>
        </a:p>
      </dgm:t>
    </dgm:pt>
    <dgm:pt modelId="{E6E57D45-5A1A-48EE-9BC9-E206E1619F9A}">
      <dgm:prSet custT="1"/>
      <dgm:spPr/>
      <dgm:t>
        <a:bodyPr/>
        <a:lstStyle/>
        <a:p>
          <a:pPr rtl="0"/>
          <a:r>
            <a:rPr lang="en-US" sz="1400" b="1" dirty="0" err="1" smtClean="0"/>
            <a:t>u,u',v,v</a:t>
          </a:r>
          <a:r>
            <a:rPr lang="en-US" sz="1400" b="1" dirty="0" smtClean="0"/>
            <a:t>'  (45</a:t>
          </a:r>
          <a:r>
            <a:rPr lang="en-US" sz="1400" b="1" dirty="0" smtClean="0">
              <a:sym typeface="Symbol"/>
            </a:rPr>
            <a:t></a:t>
          </a:r>
          <a:r>
            <a:rPr lang="en-US" sz="1400" b="1" dirty="0" smtClean="0"/>
            <a:t>)  55 sense wires each</a:t>
          </a:r>
          <a:endParaRPr lang="en-US" sz="1400" b="1" dirty="0"/>
        </a:p>
      </dgm:t>
    </dgm:pt>
    <dgm:pt modelId="{BE99287D-D038-4DB5-A228-0E935FCD7EB4}" type="parTrans" cxnId="{9D7692C2-896E-45BD-AF9D-B8D0EED18D9A}">
      <dgm:prSet/>
      <dgm:spPr/>
      <dgm:t>
        <a:bodyPr/>
        <a:lstStyle/>
        <a:p>
          <a:endParaRPr lang="en-US" sz="1500" b="1"/>
        </a:p>
      </dgm:t>
    </dgm:pt>
    <dgm:pt modelId="{F643C900-B287-4389-B51A-B5DF39CF72C1}" type="sibTrans" cxnId="{9D7692C2-896E-45BD-AF9D-B8D0EED18D9A}">
      <dgm:prSet/>
      <dgm:spPr/>
      <dgm:t>
        <a:bodyPr/>
        <a:lstStyle/>
        <a:p>
          <a:endParaRPr lang="en-US" sz="1500" b="1"/>
        </a:p>
      </dgm:t>
    </dgm:pt>
    <dgm:pt modelId="{503791A4-5E4A-4EFE-A18C-B4E625B18390}">
      <dgm:prSet custT="1"/>
      <dgm:spPr/>
      <dgm:t>
        <a:bodyPr/>
        <a:lstStyle/>
        <a:p>
          <a:pPr rtl="0"/>
          <a:r>
            <a:rPr lang="en-US" sz="1400" b="1" dirty="0" smtClean="0"/>
            <a:t>1192 electronic channels    F1TDC readout</a:t>
          </a:r>
          <a:endParaRPr lang="en-US" sz="1400" b="1" dirty="0"/>
        </a:p>
      </dgm:t>
    </dgm:pt>
    <dgm:pt modelId="{03E20430-F2F0-4C34-90BF-CCF35A424E8C}" type="parTrans" cxnId="{00ECED87-BCEF-40B6-ABEA-9D9E4428A022}">
      <dgm:prSet/>
      <dgm:spPr/>
      <dgm:t>
        <a:bodyPr/>
        <a:lstStyle/>
        <a:p>
          <a:endParaRPr lang="en-US" sz="1500" b="1"/>
        </a:p>
      </dgm:t>
    </dgm:pt>
    <dgm:pt modelId="{46911614-B3BE-466A-B809-972DE6C16E08}" type="sibTrans" cxnId="{00ECED87-BCEF-40B6-ABEA-9D9E4428A022}">
      <dgm:prSet/>
      <dgm:spPr/>
      <dgm:t>
        <a:bodyPr/>
        <a:lstStyle/>
        <a:p>
          <a:endParaRPr lang="en-US" sz="1500" b="1"/>
        </a:p>
      </dgm:t>
    </dgm:pt>
    <dgm:pt modelId="{892EB5AD-163D-47D3-91E4-400C4CF59156}" type="pres">
      <dgm:prSet presAssocID="{E115D0B5-9903-4787-86EE-0847DA4E7A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4123A-3C6B-437D-81E6-4D620FC0DA74}" type="pres">
      <dgm:prSet presAssocID="{D4AF540D-6F0F-4FE5-9D8E-235815272A18}" presName="composite" presStyleCnt="0"/>
      <dgm:spPr/>
    </dgm:pt>
    <dgm:pt modelId="{578E7B7C-A7BB-4F3D-872E-4E3C5BB44981}" type="pres">
      <dgm:prSet presAssocID="{D4AF540D-6F0F-4FE5-9D8E-235815272A1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97185-34C3-4050-AA5F-2CF256FFF5ED}" type="pres">
      <dgm:prSet presAssocID="{D4AF540D-6F0F-4FE5-9D8E-235815272A1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DF825-170F-44C7-816E-D1AFF27D924B}" type="presOf" srcId="{E6E57D45-5A1A-48EE-9BC9-E206E1619F9A}" destId="{E7397185-34C3-4050-AA5F-2CF256FFF5ED}" srcOrd="0" destOrd="1" presId="urn:microsoft.com/office/officeart/2005/8/layout/hList1"/>
    <dgm:cxn modelId="{6CD098A3-FA68-4CE6-9B82-E0FBD12E7AFE}" type="presOf" srcId="{D4AF540D-6F0F-4FE5-9D8E-235815272A18}" destId="{578E7B7C-A7BB-4F3D-872E-4E3C5BB44981}" srcOrd="0" destOrd="0" presId="urn:microsoft.com/office/officeart/2005/8/layout/hList1"/>
    <dgm:cxn modelId="{00ECED87-BCEF-40B6-ABEA-9D9E4428A022}" srcId="{D4AF540D-6F0F-4FE5-9D8E-235815272A18}" destId="{503791A4-5E4A-4EFE-A18C-B4E625B18390}" srcOrd="2" destOrd="0" parTransId="{03E20430-F2F0-4C34-90BF-CCF35A424E8C}" sibTransId="{46911614-B3BE-466A-B809-972DE6C16E08}"/>
    <dgm:cxn modelId="{299CC8A3-7F62-412F-8668-C88F66405BFE}" type="presOf" srcId="{E115D0B5-9903-4787-86EE-0847DA4E7A36}" destId="{892EB5AD-163D-47D3-91E4-400C4CF59156}" srcOrd="0" destOrd="0" presId="urn:microsoft.com/office/officeart/2005/8/layout/hList1"/>
    <dgm:cxn modelId="{6B020BF2-200D-44AC-AED8-0292583EE48F}" srcId="{D4AF540D-6F0F-4FE5-9D8E-235815272A18}" destId="{BAA1DC5B-E06D-4B24-B714-76E428876FA4}" srcOrd="0" destOrd="0" parTransId="{B397B34F-4644-4AA2-A0E0-2CB0487CD504}" sibTransId="{DCF75B21-8796-4D43-B0B2-0569D043F7DD}"/>
    <dgm:cxn modelId="{7759251A-A297-44F5-85C6-83562461687F}" type="presOf" srcId="{BAA1DC5B-E06D-4B24-B714-76E428876FA4}" destId="{E7397185-34C3-4050-AA5F-2CF256FFF5ED}" srcOrd="0" destOrd="0" presId="urn:microsoft.com/office/officeart/2005/8/layout/hList1"/>
    <dgm:cxn modelId="{C27307E8-D1C4-4D9B-B412-2A0AA3159EC4}" srcId="{E115D0B5-9903-4787-86EE-0847DA4E7A36}" destId="{D4AF540D-6F0F-4FE5-9D8E-235815272A18}" srcOrd="0" destOrd="0" parTransId="{46A4CE16-B2CC-4AA4-9E5D-D74D7A437FF6}" sibTransId="{6D90ECB0-0DD7-417A-9CDD-E3A4858677A7}"/>
    <dgm:cxn modelId="{C8FB417B-E028-42E0-8AAD-BBCA4B54953E}" type="presOf" srcId="{503791A4-5E4A-4EFE-A18C-B4E625B18390}" destId="{E7397185-34C3-4050-AA5F-2CF256FFF5ED}" srcOrd="0" destOrd="2" presId="urn:microsoft.com/office/officeart/2005/8/layout/hList1"/>
    <dgm:cxn modelId="{9D7692C2-896E-45BD-AF9D-B8D0EED18D9A}" srcId="{D4AF540D-6F0F-4FE5-9D8E-235815272A18}" destId="{E6E57D45-5A1A-48EE-9BC9-E206E1619F9A}" srcOrd="1" destOrd="0" parTransId="{BE99287D-D038-4DB5-A228-0E935FCD7EB4}" sibTransId="{F643C900-B287-4389-B51A-B5DF39CF72C1}"/>
    <dgm:cxn modelId="{8744D355-4797-4754-A621-0FEED0365268}" type="presParOf" srcId="{892EB5AD-163D-47D3-91E4-400C4CF59156}" destId="{4394123A-3C6B-437D-81E6-4D620FC0DA74}" srcOrd="0" destOrd="0" presId="urn:microsoft.com/office/officeart/2005/8/layout/hList1"/>
    <dgm:cxn modelId="{E4892F7F-B330-4DEB-AD71-268666068942}" type="presParOf" srcId="{4394123A-3C6B-437D-81E6-4D620FC0DA74}" destId="{578E7B7C-A7BB-4F3D-872E-4E3C5BB44981}" srcOrd="0" destOrd="0" presId="urn:microsoft.com/office/officeart/2005/8/layout/hList1"/>
    <dgm:cxn modelId="{A1D1F750-FBC6-4D61-AE9F-86139D0B9971}" type="presParOf" srcId="{4394123A-3C6B-437D-81E6-4D620FC0DA74}" destId="{E7397185-34C3-4050-AA5F-2CF256FFF5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5D0B5-9903-4787-86EE-0847DA4E7A36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F540D-6F0F-4FE5-9D8E-235815272A18}">
      <dgm:prSet custT="1"/>
      <dgm:spPr/>
      <dgm:t>
        <a:bodyPr/>
        <a:lstStyle/>
        <a:p>
          <a:pPr rtl="0"/>
          <a:r>
            <a:rPr lang="en-US" sz="1500" b="1" dirty="0" smtClean="0"/>
            <a:t>Pairs of 2-layer Vertical Drift Chambers per tracking octant</a:t>
          </a:r>
          <a:endParaRPr lang="en-US" sz="1500" b="1" dirty="0"/>
        </a:p>
      </dgm:t>
    </dgm:pt>
    <dgm:pt modelId="{46A4CE16-B2CC-4AA4-9E5D-D74D7A437FF6}" type="parTrans" cxnId="{C27307E8-D1C4-4D9B-B412-2A0AA3159EC4}">
      <dgm:prSet/>
      <dgm:spPr/>
      <dgm:t>
        <a:bodyPr/>
        <a:lstStyle/>
        <a:p>
          <a:endParaRPr lang="en-US" sz="1500" b="1"/>
        </a:p>
      </dgm:t>
    </dgm:pt>
    <dgm:pt modelId="{6D90ECB0-0DD7-417A-9CDD-E3A4858677A7}" type="sibTrans" cxnId="{C27307E8-D1C4-4D9B-B412-2A0AA3159EC4}">
      <dgm:prSet/>
      <dgm:spPr/>
      <dgm:t>
        <a:bodyPr/>
        <a:lstStyle/>
        <a:p>
          <a:endParaRPr lang="en-US" sz="1500" b="1"/>
        </a:p>
      </dgm:t>
    </dgm:pt>
    <dgm:pt modelId="{BAA1DC5B-E06D-4B24-B714-76E428876FA4}">
      <dgm:prSet custT="1"/>
      <dgm:spPr/>
      <dgm:t>
        <a:bodyPr/>
        <a:lstStyle/>
        <a:p>
          <a:pPr rtl="0"/>
          <a:r>
            <a:rPr lang="en-US" sz="1400" b="1" dirty="0" smtClean="0"/>
            <a:t>u, v  (45</a:t>
          </a:r>
          <a:r>
            <a:rPr lang="en-US" sz="1400" b="1" dirty="0" smtClean="0">
              <a:sym typeface="Symbol"/>
            </a:rPr>
            <a:t></a:t>
          </a:r>
          <a:r>
            <a:rPr lang="en-US" sz="1400" b="1" dirty="0" smtClean="0"/>
            <a:t>)  55 sense wires each</a:t>
          </a:r>
          <a:endParaRPr lang="en-US" sz="1400" b="1" dirty="0"/>
        </a:p>
      </dgm:t>
    </dgm:pt>
    <dgm:pt modelId="{B397B34F-4644-4AA2-A0E0-2CB0487CD504}" type="parTrans" cxnId="{6B020BF2-200D-44AC-AED8-0292583EE48F}">
      <dgm:prSet/>
      <dgm:spPr/>
      <dgm:t>
        <a:bodyPr/>
        <a:lstStyle/>
        <a:p>
          <a:endParaRPr lang="en-US" sz="1500" b="1"/>
        </a:p>
      </dgm:t>
    </dgm:pt>
    <dgm:pt modelId="{DCF75B21-8796-4D43-B0B2-0569D043F7DD}" type="sibTrans" cxnId="{6B020BF2-200D-44AC-AED8-0292583EE48F}">
      <dgm:prSet/>
      <dgm:spPr/>
      <dgm:t>
        <a:bodyPr/>
        <a:lstStyle/>
        <a:p>
          <a:endParaRPr lang="en-US" sz="1500" b="1"/>
        </a:p>
      </dgm:t>
    </dgm:pt>
    <dgm:pt modelId="{503791A4-5E4A-4EFE-A18C-B4E625B18390}">
      <dgm:prSet custT="1"/>
      <dgm:spPr/>
      <dgm:t>
        <a:bodyPr/>
        <a:lstStyle/>
        <a:p>
          <a:pPr rtl="0"/>
          <a:r>
            <a:rPr lang="en-US" sz="1400" b="1" dirty="0" smtClean="0"/>
            <a:t>2240 electronic channels</a:t>
          </a:r>
          <a:endParaRPr lang="en-US" sz="1400" b="1" dirty="0"/>
        </a:p>
      </dgm:t>
    </dgm:pt>
    <dgm:pt modelId="{03E20430-F2F0-4C34-90BF-CCF35A424E8C}" type="parTrans" cxnId="{00ECED87-BCEF-40B6-ABEA-9D9E4428A022}">
      <dgm:prSet/>
      <dgm:spPr/>
      <dgm:t>
        <a:bodyPr/>
        <a:lstStyle/>
        <a:p>
          <a:endParaRPr lang="en-US" sz="1500" b="1"/>
        </a:p>
      </dgm:t>
    </dgm:pt>
    <dgm:pt modelId="{46911614-B3BE-466A-B809-972DE6C16E08}" type="sibTrans" cxnId="{00ECED87-BCEF-40B6-ABEA-9D9E4428A022}">
      <dgm:prSet/>
      <dgm:spPr/>
      <dgm:t>
        <a:bodyPr/>
        <a:lstStyle/>
        <a:p>
          <a:endParaRPr lang="en-US" sz="1500" b="1"/>
        </a:p>
      </dgm:t>
    </dgm:pt>
    <dgm:pt modelId="{E80A982B-5218-4C03-99BF-D276BB8F197A}">
      <dgm:prSet custT="1"/>
      <dgm:spPr/>
      <dgm:t>
        <a:bodyPr/>
        <a:lstStyle/>
        <a:p>
          <a:pPr rtl="0"/>
          <a:r>
            <a:rPr lang="en-US" sz="1400" b="1" dirty="0" smtClean="0"/>
            <a:t>Multiplexed F1TDC readout</a:t>
          </a:r>
          <a:endParaRPr lang="en-US" sz="1400" b="1" dirty="0"/>
        </a:p>
      </dgm:t>
    </dgm:pt>
    <dgm:pt modelId="{579308C4-D259-4071-A003-D0526CF8770E}" type="parTrans" cxnId="{51BE6F9E-53D8-4B31-B885-0A93D834906C}">
      <dgm:prSet/>
      <dgm:spPr/>
      <dgm:t>
        <a:bodyPr/>
        <a:lstStyle/>
        <a:p>
          <a:endParaRPr lang="en-US" b="1"/>
        </a:p>
      </dgm:t>
    </dgm:pt>
    <dgm:pt modelId="{F7A25441-ACC6-401A-B6A0-04AA304DDBC3}" type="sibTrans" cxnId="{51BE6F9E-53D8-4B31-B885-0A93D834906C}">
      <dgm:prSet/>
      <dgm:spPr/>
      <dgm:t>
        <a:bodyPr/>
        <a:lstStyle/>
        <a:p>
          <a:endParaRPr lang="en-US" b="1"/>
        </a:p>
      </dgm:t>
    </dgm:pt>
    <dgm:pt modelId="{892EB5AD-163D-47D3-91E4-400C4CF59156}" type="pres">
      <dgm:prSet presAssocID="{E115D0B5-9903-4787-86EE-0847DA4E7A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4123A-3C6B-437D-81E6-4D620FC0DA74}" type="pres">
      <dgm:prSet presAssocID="{D4AF540D-6F0F-4FE5-9D8E-235815272A18}" presName="composite" presStyleCnt="0"/>
      <dgm:spPr/>
    </dgm:pt>
    <dgm:pt modelId="{578E7B7C-A7BB-4F3D-872E-4E3C5BB44981}" type="pres">
      <dgm:prSet presAssocID="{D4AF540D-6F0F-4FE5-9D8E-235815272A1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97185-34C3-4050-AA5F-2CF256FFF5ED}" type="pres">
      <dgm:prSet presAssocID="{D4AF540D-6F0F-4FE5-9D8E-235815272A1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ECED87-BCEF-40B6-ABEA-9D9E4428A022}" srcId="{D4AF540D-6F0F-4FE5-9D8E-235815272A18}" destId="{503791A4-5E4A-4EFE-A18C-B4E625B18390}" srcOrd="1" destOrd="0" parTransId="{03E20430-F2F0-4C34-90BF-CCF35A424E8C}" sibTransId="{46911614-B3BE-466A-B809-972DE6C16E08}"/>
    <dgm:cxn modelId="{91CBF5C4-EE4C-47EE-88AC-AD30F2E3799E}" type="presOf" srcId="{E115D0B5-9903-4787-86EE-0847DA4E7A36}" destId="{892EB5AD-163D-47D3-91E4-400C4CF59156}" srcOrd="0" destOrd="0" presId="urn:microsoft.com/office/officeart/2005/8/layout/hList1"/>
    <dgm:cxn modelId="{6B020BF2-200D-44AC-AED8-0292583EE48F}" srcId="{D4AF540D-6F0F-4FE5-9D8E-235815272A18}" destId="{BAA1DC5B-E06D-4B24-B714-76E428876FA4}" srcOrd="0" destOrd="0" parTransId="{B397B34F-4644-4AA2-A0E0-2CB0487CD504}" sibTransId="{DCF75B21-8796-4D43-B0B2-0569D043F7DD}"/>
    <dgm:cxn modelId="{C0E637E1-4648-4DAD-8F8E-ECEEF3B91536}" type="presOf" srcId="{E80A982B-5218-4C03-99BF-D276BB8F197A}" destId="{E7397185-34C3-4050-AA5F-2CF256FFF5ED}" srcOrd="0" destOrd="2" presId="urn:microsoft.com/office/officeart/2005/8/layout/hList1"/>
    <dgm:cxn modelId="{A6E019CA-7DDD-4D69-8E2A-2DAD01200B64}" type="presOf" srcId="{503791A4-5E4A-4EFE-A18C-B4E625B18390}" destId="{E7397185-34C3-4050-AA5F-2CF256FFF5ED}" srcOrd="0" destOrd="1" presId="urn:microsoft.com/office/officeart/2005/8/layout/hList1"/>
    <dgm:cxn modelId="{5E25559A-AA65-4F08-B9AF-D0CB2507FA01}" type="presOf" srcId="{BAA1DC5B-E06D-4B24-B714-76E428876FA4}" destId="{E7397185-34C3-4050-AA5F-2CF256FFF5ED}" srcOrd="0" destOrd="0" presId="urn:microsoft.com/office/officeart/2005/8/layout/hList1"/>
    <dgm:cxn modelId="{C27307E8-D1C4-4D9B-B412-2A0AA3159EC4}" srcId="{E115D0B5-9903-4787-86EE-0847DA4E7A36}" destId="{D4AF540D-6F0F-4FE5-9D8E-235815272A18}" srcOrd="0" destOrd="0" parTransId="{46A4CE16-B2CC-4AA4-9E5D-D74D7A437FF6}" sibTransId="{6D90ECB0-0DD7-417A-9CDD-E3A4858677A7}"/>
    <dgm:cxn modelId="{51BE6F9E-53D8-4B31-B885-0A93D834906C}" srcId="{D4AF540D-6F0F-4FE5-9D8E-235815272A18}" destId="{E80A982B-5218-4C03-99BF-D276BB8F197A}" srcOrd="2" destOrd="0" parTransId="{579308C4-D259-4071-A003-D0526CF8770E}" sibTransId="{F7A25441-ACC6-401A-B6A0-04AA304DDBC3}"/>
    <dgm:cxn modelId="{ECD851F7-03F2-4293-B2E7-CD89F1A2EFD3}" type="presOf" srcId="{D4AF540D-6F0F-4FE5-9D8E-235815272A18}" destId="{578E7B7C-A7BB-4F3D-872E-4E3C5BB44981}" srcOrd="0" destOrd="0" presId="urn:microsoft.com/office/officeart/2005/8/layout/hList1"/>
    <dgm:cxn modelId="{BDFB36A8-FEC5-4C72-8EE5-453DE012318A}" type="presParOf" srcId="{892EB5AD-163D-47D3-91E4-400C4CF59156}" destId="{4394123A-3C6B-437D-81E6-4D620FC0DA74}" srcOrd="0" destOrd="0" presId="urn:microsoft.com/office/officeart/2005/8/layout/hList1"/>
    <dgm:cxn modelId="{AC74E3AD-8F92-4042-819A-CD2383F32CAE}" type="presParOf" srcId="{4394123A-3C6B-437D-81E6-4D620FC0DA74}" destId="{578E7B7C-A7BB-4F3D-872E-4E3C5BB44981}" srcOrd="0" destOrd="0" presId="urn:microsoft.com/office/officeart/2005/8/layout/hList1"/>
    <dgm:cxn modelId="{03303016-06F7-4E4C-A6A5-ECE14E6B3BD8}" type="presParOf" srcId="{4394123A-3C6B-437D-81E6-4D620FC0DA74}" destId="{E7397185-34C3-4050-AA5F-2CF256FFF5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153CD-47F4-4DBD-973D-55F74F3375F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6E98D3-FF34-44C1-8518-626D9B926630}">
      <dgm:prSet/>
      <dgm:spPr/>
      <dgm:t>
        <a:bodyPr/>
        <a:lstStyle/>
        <a:p>
          <a:pPr algn="ctr" rtl="0"/>
          <a:r>
            <a:rPr lang="en-US" b="1" dirty="0" smtClean="0"/>
            <a:t>Two GEMs per tracking octant; ionization chamber;  single spatial point</a:t>
          </a:r>
          <a:endParaRPr lang="en-US" b="1" dirty="0"/>
        </a:p>
      </dgm:t>
    </dgm:pt>
    <dgm:pt modelId="{8C64B03C-C282-40ED-8674-B87787CFD569}" type="parTrans" cxnId="{108B3327-AD9E-40B8-9C09-A8865034DA04}">
      <dgm:prSet/>
      <dgm:spPr/>
      <dgm:t>
        <a:bodyPr/>
        <a:lstStyle/>
        <a:p>
          <a:pPr algn="ctr"/>
          <a:endParaRPr lang="en-US" b="1"/>
        </a:p>
      </dgm:t>
    </dgm:pt>
    <dgm:pt modelId="{002C709D-5C42-4929-AE35-14098E425EA3}" type="sibTrans" cxnId="{108B3327-AD9E-40B8-9C09-A8865034DA04}">
      <dgm:prSet/>
      <dgm:spPr/>
      <dgm:t>
        <a:bodyPr/>
        <a:lstStyle/>
        <a:p>
          <a:pPr algn="ctr"/>
          <a:endParaRPr lang="en-US" b="1"/>
        </a:p>
      </dgm:t>
    </dgm:pt>
    <dgm:pt modelId="{4B30FD7E-A9CD-4702-A183-93991D173D4C}" type="pres">
      <dgm:prSet presAssocID="{A4A153CD-47F4-4DBD-973D-55F74F337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5EBB4B-1DB6-40BD-B174-F0E8367D0AD3}" type="pres">
      <dgm:prSet presAssocID="{A76E98D3-FF34-44C1-8518-626D9B926630}" presName="parentText" presStyleLbl="node1" presStyleIdx="0" presStyleCnt="1" custLinFactNeighborY="198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DDA59-B011-4861-8905-C6D9657667CC}" type="presOf" srcId="{A76E98D3-FF34-44C1-8518-626D9B926630}" destId="{D15EBB4B-1DB6-40BD-B174-F0E8367D0AD3}" srcOrd="0" destOrd="0" presId="urn:microsoft.com/office/officeart/2005/8/layout/vList2"/>
    <dgm:cxn modelId="{108B3327-AD9E-40B8-9C09-A8865034DA04}" srcId="{A4A153CD-47F4-4DBD-973D-55F74F3375FF}" destId="{A76E98D3-FF34-44C1-8518-626D9B926630}" srcOrd="0" destOrd="0" parTransId="{8C64B03C-C282-40ED-8674-B87787CFD569}" sibTransId="{002C709D-5C42-4929-AE35-14098E425EA3}"/>
    <dgm:cxn modelId="{E3A54C45-DD47-4657-9513-9AF6AE69220D}" type="presOf" srcId="{A4A153CD-47F4-4DBD-973D-55F74F3375FF}" destId="{4B30FD7E-A9CD-4702-A183-93991D173D4C}" srcOrd="0" destOrd="0" presId="urn:microsoft.com/office/officeart/2005/8/layout/vList2"/>
    <dgm:cxn modelId="{041EDFA8-0861-4AA8-87A0-E3FA7888CD16}" type="presParOf" srcId="{4B30FD7E-A9CD-4702-A183-93991D173D4C}" destId="{D15EBB4B-1DB6-40BD-B174-F0E8367D0A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623346-ADF1-4B4B-98D0-1811C6933B7B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2AAEF74-5F74-4F21-8035-D57669A29756}">
      <dgm:prSet/>
      <dgm:spPr/>
      <dgm:t>
        <a:bodyPr/>
        <a:lstStyle/>
        <a:p>
          <a:pPr algn="ctr" rtl="0"/>
          <a:r>
            <a:rPr lang="en-US" dirty="0" smtClean="0"/>
            <a:t>Gas Electron Multiplier</a:t>
          </a:r>
          <a:endParaRPr lang="en-US" dirty="0"/>
        </a:p>
      </dgm:t>
    </dgm:pt>
    <dgm:pt modelId="{453BF6C8-3B75-4B76-9E84-5F2ED5EEC6FB}" type="parTrans" cxnId="{AF81F4EA-B37B-4028-B6B9-84A6C87D6AEE}">
      <dgm:prSet/>
      <dgm:spPr/>
      <dgm:t>
        <a:bodyPr/>
        <a:lstStyle/>
        <a:p>
          <a:endParaRPr lang="en-US"/>
        </a:p>
      </dgm:t>
    </dgm:pt>
    <dgm:pt modelId="{D5EF9BEC-5488-4E23-B787-661DD9362E4D}" type="sibTrans" cxnId="{AF81F4EA-B37B-4028-B6B9-84A6C87D6AEE}">
      <dgm:prSet/>
      <dgm:spPr/>
      <dgm:t>
        <a:bodyPr/>
        <a:lstStyle/>
        <a:p>
          <a:endParaRPr lang="en-US"/>
        </a:p>
      </dgm:t>
    </dgm:pt>
    <dgm:pt modelId="{81513B10-62D9-461E-B3C6-3058013E53C7}" type="pres">
      <dgm:prSet presAssocID="{17623346-ADF1-4B4B-98D0-1811C6933B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56606-EA04-4E7E-92E4-C6179CD0EDCE}" type="pres">
      <dgm:prSet presAssocID="{52AAEF74-5F74-4F21-8035-D57669A29756}" presName="parentText" presStyleLbl="node1" presStyleIdx="0" presStyleCnt="1" custLinFactNeighborX="4685" custLinFactNeighborY="-1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4C280-E86B-4389-823C-B3CA60C89531}" type="presOf" srcId="{52AAEF74-5F74-4F21-8035-D57669A29756}" destId="{A3356606-EA04-4E7E-92E4-C6179CD0EDCE}" srcOrd="0" destOrd="0" presId="urn:microsoft.com/office/officeart/2005/8/layout/vList2"/>
    <dgm:cxn modelId="{6C93216B-5844-45A6-86D4-AFCF8E1DDF3B}" type="presOf" srcId="{17623346-ADF1-4B4B-98D0-1811C6933B7B}" destId="{81513B10-62D9-461E-B3C6-3058013E53C7}" srcOrd="0" destOrd="0" presId="urn:microsoft.com/office/officeart/2005/8/layout/vList2"/>
    <dgm:cxn modelId="{AF81F4EA-B37B-4028-B6B9-84A6C87D6AEE}" srcId="{17623346-ADF1-4B4B-98D0-1811C6933B7B}" destId="{52AAEF74-5F74-4F21-8035-D57669A29756}" srcOrd="0" destOrd="0" parTransId="{453BF6C8-3B75-4B76-9E84-5F2ED5EEC6FB}" sibTransId="{D5EF9BEC-5488-4E23-B787-661DD9362E4D}"/>
    <dgm:cxn modelId="{15F08F9B-3C76-4CA5-8C07-2B4DCF2F093F}" type="presParOf" srcId="{81513B10-62D9-461E-B3C6-3058013E53C7}" destId="{A3356606-EA04-4E7E-92E4-C6179CD0ED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A37B42-8B6E-48B2-B022-361E70389FD4}" type="doc">
      <dgm:prSet loTypeId="urn:microsoft.com/office/officeart/2005/8/layout/vList2" loCatId="list" qsTypeId="urn:microsoft.com/office/officeart/2005/8/quickstyle/3d1" qsCatId="3D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CB6D8B7C-5384-4516-9D37-E101142B6E80}">
      <dgm:prSet/>
      <dgm:spPr/>
      <dgm:t>
        <a:bodyPr/>
        <a:lstStyle/>
        <a:p>
          <a:pPr algn="ctr" rtl="0"/>
          <a:r>
            <a:rPr lang="en-US" b="1" dirty="0" smtClean="0"/>
            <a:t>Cosmic Ray: ADC spectrum</a:t>
          </a:r>
          <a:endParaRPr lang="en-US" b="1" dirty="0"/>
        </a:p>
      </dgm:t>
    </dgm:pt>
    <dgm:pt modelId="{47166896-4A7B-49AA-9737-7A5EEE799565}" type="parTrans" cxnId="{CA4C0C0A-F1EF-4308-8364-344744B1C52E}">
      <dgm:prSet/>
      <dgm:spPr/>
      <dgm:t>
        <a:bodyPr/>
        <a:lstStyle/>
        <a:p>
          <a:endParaRPr lang="en-US" b="1"/>
        </a:p>
      </dgm:t>
    </dgm:pt>
    <dgm:pt modelId="{8B46A706-289F-4FA2-9DC8-CEB9A82FF8AE}" type="sibTrans" cxnId="{CA4C0C0A-F1EF-4308-8364-344744B1C52E}">
      <dgm:prSet/>
      <dgm:spPr/>
      <dgm:t>
        <a:bodyPr/>
        <a:lstStyle/>
        <a:p>
          <a:endParaRPr lang="en-US" b="1"/>
        </a:p>
      </dgm:t>
    </dgm:pt>
    <dgm:pt modelId="{1D0D9605-5930-4E80-AFD6-956A627992C5}" type="pres">
      <dgm:prSet presAssocID="{9CA37B42-8B6E-48B2-B022-361E70389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DE4173-8FC0-4322-B921-20193350FEB6}" type="pres">
      <dgm:prSet presAssocID="{CB6D8B7C-5384-4516-9D37-E101142B6E80}" presName="parentText" presStyleLbl="node1" presStyleIdx="0" presStyleCnt="1" custLinFactNeighborX="4839" custLinFactNeighborY="410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0A8E7-77C3-42FC-95F0-A31CA6D4F7D6}" type="presOf" srcId="{CB6D8B7C-5384-4516-9D37-E101142B6E80}" destId="{03DE4173-8FC0-4322-B921-20193350FEB6}" srcOrd="0" destOrd="0" presId="urn:microsoft.com/office/officeart/2005/8/layout/vList2"/>
    <dgm:cxn modelId="{57F1342F-D3CB-4E18-996A-C7F164F5B3AC}" type="presOf" srcId="{9CA37B42-8B6E-48B2-B022-361E70389FD4}" destId="{1D0D9605-5930-4E80-AFD6-956A627992C5}" srcOrd="0" destOrd="0" presId="urn:microsoft.com/office/officeart/2005/8/layout/vList2"/>
    <dgm:cxn modelId="{CA4C0C0A-F1EF-4308-8364-344744B1C52E}" srcId="{9CA37B42-8B6E-48B2-B022-361E70389FD4}" destId="{CB6D8B7C-5384-4516-9D37-E101142B6E80}" srcOrd="0" destOrd="0" parTransId="{47166896-4A7B-49AA-9737-7A5EEE799565}" sibTransId="{8B46A706-289F-4FA2-9DC8-CEB9A82FF8AE}"/>
    <dgm:cxn modelId="{0A0BA975-34DE-4A47-BCA5-E4331E310BCC}" type="presParOf" srcId="{1D0D9605-5930-4E80-AFD6-956A627992C5}" destId="{03DE4173-8FC0-4322-B921-20193350FE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28151D-15E3-4B58-B910-80E1B9FD37F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72F672-30D5-430D-91E4-0CA068BBD165}">
      <dgm:prSet/>
      <dgm:spPr/>
      <dgm:t>
        <a:bodyPr/>
        <a:lstStyle/>
        <a:p>
          <a:pPr rtl="0"/>
          <a:r>
            <a:rPr lang="en-US" b="1" dirty="0" smtClean="0"/>
            <a:t>Cosmic Ray Event</a:t>
          </a:r>
          <a:endParaRPr lang="en-US" b="1" dirty="0"/>
        </a:p>
      </dgm:t>
    </dgm:pt>
    <dgm:pt modelId="{567A6A39-EAEF-4526-9AB0-48FBFE16B8E4}" type="parTrans" cxnId="{1F6828A0-5288-4B1E-AA31-D3F66789773C}">
      <dgm:prSet/>
      <dgm:spPr/>
      <dgm:t>
        <a:bodyPr/>
        <a:lstStyle/>
        <a:p>
          <a:endParaRPr lang="en-US"/>
        </a:p>
      </dgm:t>
    </dgm:pt>
    <dgm:pt modelId="{25CC674C-0F57-437B-8AB4-F13BDE8B3EA4}" type="sibTrans" cxnId="{1F6828A0-5288-4B1E-AA31-D3F66789773C}">
      <dgm:prSet/>
      <dgm:spPr/>
      <dgm:t>
        <a:bodyPr/>
        <a:lstStyle/>
        <a:p>
          <a:endParaRPr lang="en-US"/>
        </a:p>
      </dgm:t>
    </dgm:pt>
    <dgm:pt modelId="{A85E4F8D-AD07-48F5-AC39-2F6A513B75C6}" type="pres">
      <dgm:prSet presAssocID="{E728151D-15E3-4B58-B910-80E1B9FD3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8261A9-4A77-4B14-9BA3-31678DFD347E}" type="pres">
      <dgm:prSet presAssocID="{FA72F672-30D5-430D-91E4-0CA068BBD1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3558D-878C-4779-B0ED-FD732AE803CD}" type="presOf" srcId="{FA72F672-30D5-430D-91E4-0CA068BBD165}" destId="{E98261A9-4A77-4B14-9BA3-31678DFD347E}" srcOrd="0" destOrd="0" presId="urn:microsoft.com/office/officeart/2005/8/layout/vList2"/>
    <dgm:cxn modelId="{99748D44-38C2-4598-9D22-56CD28438CF9}" type="presOf" srcId="{E728151D-15E3-4B58-B910-80E1B9FD37F3}" destId="{A85E4F8D-AD07-48F5-AC39-2F6A513B75C6}" srcOrd="0" destOrd="0" presId="urn:microsoft.com/office/officeart/2005/8/layout/vList2"/>
    <dgm:cxn modelId="{1F6828A0-5288-4B1E-AA31-D3F66789773C}" srcId="{E728151D-15E3-4B58-B910-80E1B9FD37F3}" destId="{FA72F672-30D5-430D-91E4-0CA068BBD165}" srcOrd="0" destOrd="0" parTransId="{567A6A39-EAEF-4526-9AB0-48FBFE16B8E4}" sibTransId="{25CC674C-0F57-437B-8AB4-F13BDE8B3EA4}"/>
    <dgm:cxn modelId="{59351D7F-B0DA-4B0E-BD29-9247F69CA002}" type="presParOf" srcId="{A85E4F8D-AD07-48F5-AC39-2F6A513B75C6}" destId="{E98261A9-4A77-4B14-9BA3-31678DFD34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88224-9C44-4F39-B469-E8C4AD899607}">
      <dsp:nvSpPr>
        <dsp:cNvPr id="0" name=""/>
        <dsp:cNvSpPr/>
      </dsp:nvSpPr>
      <dsp:spPr>
        <a:xfrm>
          <a:off x="3645" y="640437"/>
          <a:ext cx="4706873" cy="6736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Region II Horizontal Drift Chambers</a:t>
          </a:r>
          <a:endParaRPr lang="en-US" sz="1700" b="1" kern="1200" baseline="0" dirty="0"/>
        </a:p>
      </dsp:txBody>
      <dsp:txXfrm>
        <a:off x="3645" y="640437"/>
        <a:ext cx="4706873" cy="673610"/>
      </dsp:txXfrm>
    </dsp:sp>
    <dsp:sp modelId="{A6277F0C-29F3-445A-AAB1-6EA20FD70733}">
      <dsp:nvSpPr>
        <dsp:cNvPr id="0" name=""/>
        <dsp:cNvSpPr/>
      </dsp:nvSpPr>
      <dsp:spPr>
        <a:xfrm>
          <a:off x="4491595" y="697694"/>
          <a:ext cx="3658158" cy="559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Virginia Tech</a:t>
          </a:r>
          <a:endParaRPr lang="en-US" sz="2000" b="1" kern="1200" dirty="0"/>
        </a:p>
      </dsp:txBody>
      <dsp:txXfrm>
        <a:off x="4491595" y="697694"/>
        <a:ext cx="3658158" cy="559097"/>
      </dsp:txXfrm>
    </dsp:sp>
    <dsp:sp modelId="{FC406160-CC4C-419E-BA9E-F4DCF8F16364}">
      <dsp:nvSpPr>
        <dsp:cNvPr id="0" name=""/>
        <dsp:cNvSpPr/>
      </dsp:nvSpPr>
      <dsp:spPr>
        <a:xfrm>
          <a:off x="3645" y="1408353"/>
          <a:ext cx="4706873" cy="6736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Region III Vertical Drift Chambers</a:t>
          </a:r>
          <a:endParaRPr lang="en-US" sz="1700" b="1" kern="1200" baseline="0" dirty="0"/>
        </a:p>
      </dsp:txBody>
      <dsp:txXfrm>
        <a:off x="3645" y="1408353"/>
        <a:ext cx="4706873" cy="673610"/>
      </dsp:txXfrm>
    </dsp:sp>
    <dsp:sp modelId="{EB9B8EB8-9A04-4A8E-AB7F-1D4C9AA3A62F}">
      <dsp:nvSpPr>
        <dsp:cNvPr id="0" name=""/>
        <dsp:cNvSpPr/>
      </dsp:nvSpPr>
      <dsp:spPr>
        <a:xfrm>
          <a:off x="4491595" y="1465610"/>
          <a:ext cx="3658158" cy="559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William &amp; Mary</a:t>
          </a:r>
          <a:endParaRPr lang="en-US" sz="2000" b="1" kern="1200" dirty="0"/>
        </a:p>
      </dsp:txBody>
      <dsp:txXfrm>
        <a:off x="4491595" y="1465610"/>
        <a:ext cx="3658158" cy="559097"/>
      </dsp:txXfrm>
    </dsp:sp>
    <dsp:sp modelId="{EA751B00-1006-4099-833A-018A42551D5B}">
      <dsp:nvSpPr>
        <dsp:cNvPr id="0" name=""/>
        <dsp:cNvSpPr/>
      </dsp:nvSpPr>
      <dsp:spPr>
        <a:xfrm>
          <a:off x="3645" y="2176270"/>
          <a:ext cx="4706873" cy="6736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Trigger Scintillator</a:t>
          </a:r>
          <a:endParaRPr lang="en-US" sz="1700" b="1" kern="1200" baseline="0" dirty="0"/>
        </a:p>
      </dsp:txBody>
      <dsp:txXfrm>
        <a:off x="3645" y="2176270"/>
        <a:ext cx="4706873" cy="673610"/>
      </dsp:txXfrm>
    </dsp:sp>
    <dsp:sp modelId="{FB6C5CF2-1E86-46A4-AC24-D4F30CCA23EF}">
      <dsp:nvSpPr>
        <dsp:cNvPr id="0" name=""/>
        <dsp:cNvSpPr/>
      </dsp:nvSpPr>
      <dsp:spPr>
        <a:xfrm>
          <a:off x="4491595" y="2233527"/>
          <a:ext cx="3658158" cy="559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George Washington U.</a:t>
          </a:r>
          <a:endParaRPr lang="en-US" sz="2000" b="1" kern="1200" dirty="0"/>
        </a:p>
      </dsp:txBody>
      <dsp:txXfrm>
        <a:off x="4491595" y="2233527"/>
        <a:ext cx="3658158" cy="559097"/>
      </dsp:txXfrm>
    </dsp:sp>
    <dsp:sp modelId="{DB95738B-CB48-4820-9952-F885D67EC970}">
      <dsp:nvSpPr>
        <dsp:cNvPr id="0" name=""/>
        <dsp:cNvSpPr/>
      </dsp:nvSpPr>
      <dsp:spPr>
        <a:xfrm>
          <a:off x="3645" y="2944187"/>
          <a:ext cx="4706873" cy="6736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Focal Plane Scanner</a:t>
          </a:r>
          <a:endParaRPr lang="en-US" sz="1700" b="1" kern="1200" baseline="0" dirty="0"/>
        </a:p>
      </dsp:txBody>
      <dsp:txXfrm>
        <a:off x="3645" y="2944187"/>
        <a:ext cx="4706873" cy="673610"/>
      </dsp:txXfrm>
    </dsp:sp>
    <dsp:sp modelId="{62A944B2-40F4-4C48-9C50-437C2F578066}">
      <dsp:nvSpPr>
        <dsp:cNvPr id="0" name=""/>
        <dsp:cNvSpPr/>
      </dsp:nvSpPr>
      <dsp:spPr>
        <a:xfrm>
          <a:off x="4491595" y="3001443"/>
          <a:ext cx="3658158" cy="559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U. Winnipeg</a:t>
          </a:r>
          <a:endParaRPr lang="en-US" sz="2000" b="1" kern="1200" dirty="0"/>
        </a:p>
      </dsp:txBody>
      <dsp:txXfrm>
        <a:off x="4491595" y="3001443"/>
        <a:ext cx="3658158" cy="559097"/>
      </dsp:txXfrm>
    </dsp:sp>
    <dsp:sp modelId="{E6574C40-7233-4082-8207-846671DFCCBF}">
      <dsp:nvSpPr>
        <dsp:cNvPr id="0" name=""/>
        <dsp:cNvSpPr/>
      </dsp:nvSpPr>
      <dsp:spPr>
        <a:xfrm>
          <a:off x="3645" y="3712103"/>
          <a:ext cx="4706873" cy="6736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Tracking Software</a:t>
          </a:r>
          <a:endParaRPr lang="en-US" sz="1700" b="1" kern="1200" baseline="0" dirty="0"/>
        </a:p>
      </dsp:txBody>
      <dsp:txXfrm>
        <a:off x="3645" y="3712103"/>
        <a:ext cx="4706873" cy="673610"/>
      </dsp:txXfrm>
    </dsp:sp>
    <dsp:sp modelId="{7070D94C-ABCE-4CF7-8CD8-34C4431FB49D}">
      <dsp:nvSpPr>
        <dsp:cNvPr id="0" name=""/>
        <dsp:cNvSpPr/>
      </dsp:nvSpPr>
      <dsp:spPr>
        <a:xfrm>
          <a:off x="4491595" y="3769360"/>
          <a:ext cx="3658158" cy="55909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all + Ohio U.</a:t>
          </a:r>
          <a:endParaRPr lang="en-US" sz="2000" b="1" kern="1200" dirty="0"/>
        </a:p>
      </dsp:txBody>
      <dsp:txXfrm>
        <a:off x="4491595" y="3769360"/>
        <a:ext cx="3658158" cy="5590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D657B-A93A-4E1A-982C-711F786F6613}">
      <dsp:nvSpPr>
        <dsp:cNvPr id="0" name=""/>
        <dsp:cNvSpPr/>
      </dsp:nvSpPr>
      <dsp:spPr>
        <a:xfrm>
          <a:off x="0" y="2199"/>
          <a:ext cx="3497263" cy="6364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Two completed chambers 	       (one at ISU, one at </a:t>
          </a:r>
          <a:r>
            <a:rPr lang="en-US" sz="1600" b="1" kern="1200" dirty="0" err="1" smtClean="0"/>
            <a:t>LaTech</a:t>
          </a:r>
          <a:r>
            <a:rPr lang="en-US" sz="1600" b="1" kern="1200" dirty="0" smtClean="0"/>
            <a:t>)</a:t>
          </a:r>
          <a:endParaRPr lang="en-US" sz="1600" b="1" kern="1200" dirty="0"/>
        </a:p>
      </dsp:txBody>
      <dsp:txXfrm>
        <a:off x="0" y="2199"/>
        <a:ext cx="3497263" cy="636480"/>
      </dsp:txXfrm>
    </dsp:sp>
    <dsp:sp modelId="{7DA8B7AE-6986-46E1-B19F-3A4DD318635E}">
      <dsp:nvSpPr>
        <dsp:cNvPr id="0" name=""/>
        <dsp:cNvSpPr/>
      </dsp:nvSpPr>
      <dsp:spPr>
        <a:xfrm>
          <a:off x="0" y="686959"/>
          <a:ext cx="3497263" cy="6364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282300"/>
                <a:satOff val="-8276"/>
                <a:lumOff val="42440"/>
                <a:alphaOff val="0"/>
                <a:shade val="63000"/>
                <a:satMod val="165000"/>
              </a:schemeClr>
            </a:gs>
            <a:gs pos="30000">
              <a:schemeClr val="accent6">
                <a:shade val="50000"/>
                <a:hueOff val="282300"/>
                <a:satOff val="-8276"/>
                <a:lumOff val="42440"/>
                <a:alphaOff val="0"/>
                <a:shade val="58000"/>
                <a:satMod val="165000"/>
              </a:schemeClr>
            </a:gs>
            <a:gs pos="75000">
              <a:schemeClr val="accent6">
                <a:shade val="50000"/>
                <a:hueOff val="282300"/>
                <a:satOff val="-8276"/>
                <a:lumOff val="42440"/>
                <a:alphaOff val="0"/>
                <a:shade val="30000"/>
                <a:satMod val="175000"/>
              </a:schemeClr>
            </a:gs>
            <a:gs pos="100000">
              <a:schemeClr val="accent6">
                <a:shade val="50000"/>
                <a:hueOff val="282300"/>
                <a:satOff val="-8276"/>
                <a:lumOff val="424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Expected resolution: 100 </a:t>
          </a:r>
          <a:r>
            <a:rPr lang="en-US" sz="1600" b="1" kern="1200" dirty="0" err="1" smtClean="0"/>
            <a:t>μm</a:t>
          </a:r>
          <a:endParaRPr lang="en-US" sz="1600" b="1" kern="1200" dirty="0"/>
        </a:p>
      </dsp:txBody>
      <dsp:txXfrm>
        <a:off x="0" y="686959"/>
        <a:ext cx="3497263" cy="636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547DA-44E5-4DED-9E76-C4B124679359}">
      <dsp:nvSpPr>
        <dsp:cNvPr id="0" name=""/>
        <dsp:cNvSpPr/>
      </dsp:nvSpPr>
      <dsp:spPr>
        <a:xfrm>
          <a:off x="0" y="58195"/>
          <a:ext cx="2743200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Subtleties:</a:t>
          </a:r>
          <a:endParaRPr lang="en-US" sz="1600" b="1" kern="1200" baseline="30000" dirty="0"/>
        </a:p>
      </dsp:txBody>
      <dsp:txXfrm>
        <a:off x="0" y="58195"/>
        <a:ext cx="2743200" cy="460800"/>
      </dsp:txXfrm>
    </dsp:sp>
    <dsp:sp modelId="{43FA6E5E-B299-4BB7-9DA5-159069C9ACAD}">
      <dsp:nvSpPr>
        <dsp:cNvPr id="0" name=""/>
        <dsp:cNvSpPr/>
      </dsp:nvSpPr>
      <dsp:spPr>
        <a:xfrm>
          <a:off x="0" y="492899"/>
          <a:ext cx="2743200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Moments of Q</a:t>
          </a:r>
          <a:r>
            <a:rPr lang="en-US" sz="1600" b="1" kern="1200" baseline="30000" dirty="0" smtClean="0"/>
            <a:t>2 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Map Light-weighted response of Cerenkov (vs. position/angle) 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Sanity-check on collimators, </a:t>
          </a:r>
          <a:r>
            <a:rPr lang="en-US" sz="1600" b="1" kern="1200" dirty="0" err="1" smtClean="0"/>
            <a:t>toroidal</a:t>
          </a:r>
          <a:r>
            <a:rPr lang="en-US" sz="1600" b="1" kern="1200" dirty="0" smtClean="0"/>
            <a:t> field, event generator/</a:t>
          </a:r>
          <a:r>
            <a:rPr lang="en-US" sz="1600" b="1" kern="1200" dirty="0" err="1" smtClean="0"/>
            <a:t>Eloss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(Limited) diagnostics on backgrounds (tracking to target windows; elastic/inelastic)</a:t>
          </a:r>
          <a:endParaRPr lang="en-US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/>
            <a:t>Radiative</a:t>
          </a:r>
          <a:r>
            <a:rPr lang="en-US" sz="1600" b="1" kern="1200" dirty="0" smtClean="0"/>
            <a:t> tail shape</a:t>
          </a:r>
          <a:endParaRPr lang="en-US" sz="1600" b="1" kern="1200" dirty="0"/>
        </a:p>
      </dsp:txBody>
      <dsp:txXfrm>
        <a:off x="0" y="492899"/>
        <a:ext cx="2743200" cy="3513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F8F91-95D5-4EE4-B980-2715D3D5AD92}">
      <dsp:nvSpPr>
        <dsp:cNvPr id="0" name=""/>
        <dsp:cNvSpPr/>
      </dsp:nvSpPr>
      <dsp:spPr>
        <a:xfrm>
          <a:off x="0" y="0"/>
          <a:ext cx="7086599" cy="776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9999" tIns="354076" rIns="549999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Error Budget:  Beam </a:t>
          </a:r>
          <a:r>
            <a:rPr lang="en-US" sz="1200" b="1" kern="1200" dirty="0" err="1" smtClean="0"/>
            <a:t>polarimetry</a:t>
          </a:r>
          <a:r>
            <a:rPr lang="en-US" sz="1200" b="1" kern="1200" dirty="0" smtClean="0"/>
            <a:t>  1.0, Absolute </a:t>
          </a:r>
          <a:r>
            <a:rPr lang="en-US" sz="1200" b="1" i="1" kern="1200" dirty="0" smtClean="0"/>
            <a:t>Q</a:t>
          </a:r>
          <a:r>
            <a:rPr lang="en-US" sz="1200" b="1" i="1" kern="1200" baseline="30000" dirty="0" smtClean="0"/>
            <a:t>2</a:t>
          </a:r>
          <a:r>
            <a:rPr lang="en-US" sz="1200" b="1" kern="1200" dirty="0" smtClean="0"/>
            <a:t> determination  0.5%, Backgrounds  0.5%, Helicity correlated beam properties  0.5%</a:t>
          </a:r>
          <a:endParaRPr lang="en-US" sz="1200" b="1" kern="1200" baseline="30000" dirty="0"/>
        </a:p>
      </dsp:txBody>
      <dsp:txXfrm>
        <a:off x="0" y="0"/>
        <a:ext cx="7086599" cy="776475"/>
      </dsp:txXfrm>
    </dsp:sp>
    <dsp:sp modelId="{FE9CB975-523F-4CA0-BE1D-40680500E884}">
      <dsp:nvSpPr>
        <dsp:cNvPr id="0" name=""/>
        <dsp:cNvSpPr/>
      </dsp:nvSpPr>
      <dsp:spPr>
        <a:xfrm>
          <a:off x="0" y="0"/>
          <a:ext cx="4955774" cy="2966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500" tIns="0" rIns="18750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Need  0.5% on Q</a:t>
          </a:r>
          <a:r>
            <a:rPr lang="en-US" sz="1600" b="1" kern="1200" baseline="30000" dirty="0" smtClean="0"/>
            <a:t>2</a:t>
          </a:r>
          <a:r>
            <a:rPr lang="en-US" sz="1600" b="1" kern="1200" dirty="0" smtClean="0"/>
            <a:t> for 2% on </a:t>
          </a:r>
          <a:r>
            <a:rPr lang="en-US" sz="1600" b="1" kern="1200" dirty="0" err="1" smtClean="0"/>
            <a:t>A</a:t>
          </a:r>
          <a:r>
            <a:rPr lang="en-US" sz="1600" b="1" kern="1200" baseline="-25000" dirty="0" err="1" smtClean="0"/>
            <a:t>z</a:t>
          </a: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0" y="0"/>
        <a:ext cx="4955774" cy="2966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E7B7C-A7BB-4F3D-872E-4E3C5BB44981}">
      <dsp:nvSpPr>
        <dsp:cNvPr id="0" name=""/>
        <dsp:cNvSpPr/>
      </dsp:nvSpPr>
      <dsp:spPr>
        <a:xfrm>
          <a:off x="0" y="33059"/>
          <a:ext cx="6476999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Pairs of 6-layer Horizontal Drift Chambers per tracking octant</a:t>
          </a:r>
          <a:endParaRPr lang="en-US" sz="1500" b="1" kern="1200" dirty="0"/>
        </a:p>
      </dsp:txBody>
      <dsp:txXfrm>
        <a:off x="0" y="33059"/>
        <a:ext cx="6476999" cy="547200"/>
      </dsp:txXfrm>
    </dsp:sp>
    <dsp:sp modelId="{E7397185-34C3-4050-AA5F-2CF256FFF5ED}">
      <dsp:nvSpPr>
        <dsp:cNvPr id="0" name=""/>
        <dsp:cNvSpPr/>
      </dsp:nvSpPr>
      <dsp:spPr>
        <a:xfrm>
          <a:off x="0" y="580260"/>
          <a:ext cx="6476999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x, x‘ 39 sense wires each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u,u',v,v</a:t>
          </a:r>
          <a:r>
            <a:rPr lang="en-US" sz="1400" b="1" kern="1200" dirty="0" smtClean="0"/>
            <a:t>'  (45</a:t>
          </a:r>
          <a:r>
            <a:rPr lang="en-US" sz="1400" b="1" kern="1200" dirty="0" smtClean="0">
              <a:sym typeface="Symbol"/>
            </a:rPr>
            <a:t></a:t>
          </a:r>
          <a:r>
            <a:rPr lang="en-US" sz="1400" b="1" kern="1200" dirty="0" smtClean="0"/>
            <a:t>)  55 sense wires each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1192 electronic channels    F1TDC readout</a:t>
          </a:r>
          <a:endParaRPr lang="en-US" sz="1400" b="1" kern="1200" dirty="0"/>
        </a:p>
      </dsp:txBody>
      <dsp:txXfrm>
        <a:off x="0" y="580260"/>
        <a:ext cx="6476999" cy="834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8E7B7C-A7BB-4F3D-872E-4E3C5BB44981}">
      <dsp:nvSpPr>
        <dsp:cNvPr id="0" name=""/>
        <dsp:cNvSpPr/>
      </dsp:nvSpPr>
      <dsp:spPr>
        <a:xfrm>
          <a:off x="0" y="33059"/>
          <a:ext cx="6248399" cy="547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Pairs of 2-layer Vertical Drift Chambers per tracking octant</a:t>
          </a:r>
          <a:endParaRPr lang="en-US" sz="1500" b="1" kern="1200" dirty="0"/>
        </a:p>
      </dsp:txBody>
      <dsp:txXfrm>
        <a:off x="0" y="33059"/>
        <a:ext cx="6248399" cy="547200"/>
      </dsp:txXfrm>
    </dsp:sp>
    <dsp:sp modelId="{E7397185-34C3-4050-AA5F-2CF256FFF5ED}">
      <dsp:nvSpPr>
        <dsp:cNvPr id="0" name=""/>
        <dsp:cNvSpPr/>
      </dsp:nvSpPr>
      <dsp:spPr>
        <a:xfrm>
          <a:off x="0" y="580260"/>
          <a:ext cx="6248399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u, v  (45</a:t>
          </a:r>
          <a:r>
            <a:rPr lang="en-US" sz="1400" b="1" kern="1200" dirty="0" smtClean="0">
              <a:sym typeface="Symbol"/>
            </a:rPr>
            <a:t></a:t>
          </a:r>
          <a:r>
            <a:rPr lang="en-US" sz="1400" b="1" kern="1200" dirty="0" smtClean="0"/>
            <a:t>)  55 sense wires each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2240 electronic channels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Multiplexed F1TDC readout</a:t>
          </a:r>
          <a:endParaRPr lang="en-US" sz="1400" b="1" kern="1200" dirty="0"/>
        </a:p>
      </dsp:txBody>
      <dsp:txXfrm>
        <a:off x="0" y="580260"/>
        <a:ext cx="6248399" cy="834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EBB4B-1DB6-40BD-B174-F0E8367D0AD3}">
      <dsp:nvSpPr>
        <dsp:cNvPr id="0" name=""/>
        <dsp:cNvSpPr/>
      </dsp:nvSpPr>
      <dsp:spPr>
        <a:xfrm>
          <a:off x="0" y="9557"/>
          <a:ext cx="7681912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Two GEMs per tracking octant; ionization chamber;  single spatial point</a:t>
          </a:r>
          <a:endParaRPr lang="en-US" sz="1500" b="1" kern="1200" dirty="0"/>
        </a:p>
      </dsp:txBody>
      <dsp:txXfrm>
        <a:off x="0" y="9557"/>
        <a:ext cx="7681912" cy="3597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56606-EA04-4E7E-92E4-C6179CD0EDCE}">
      <dsp:nvSpPr>
        <dsp:cNvPr id="0" name=""/>
        <dsp:cNvSpPr/>
      </dsp:nvSpPr>
      <dsp:spPr>
        <a:xfrm>
          <a:off x="0" y="0"/>
          <a:ext cx="3252787" cy="4557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Gas Electron Multiplier</a:t>
          </a:r>
          <a:endParaRPr lang="en-US" sz="1900" kern="1200" dirty="0"/>
        </a:p>
      </dsp:txBody>
      <dsp:txXfrm>
        <a:off x="0" y="0"/>
        <a:ext cx="3252787" cy="45571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E4173-8FC0-4322-B921-20193350FEB6}">
      <dsp:nvSpPr>
        <dsp:cNvPr id="0" name=""/>
        <dsp:cNvSpPr/>
      </dsp:nvSpPr>
      <dsp:spPr>
        <a:xfrm>
          <a:off x="0" y="9557"/>
          <a:ext cx="3149600" cy="3597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Cosmic Ray: ADC spectrum</a:t>
          </a:r>
          <a:endParaRPr lang="en-US" sz="1500" b="1" kern="1200" dirty="0"/>
        </a:p>
      </dsp:txBody>
      <dsp:txXfrm>
        <a:off x="0" y="9557"/>
        <a:ext cx="3149600" cy="3597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261A9-4A77-4B14-9BA3-31678DFD347E}">
      <dsp:nvSpPr>
        <dsp:cNvPr id="0" name=""/>
        <dsp:cNvSpPr/>
      </dsp:nvSpPr>
      <dsp:spPr>
        <a:xfrm>
          <a:off x="0" y="4778"/>
          <a:ext cx="2057400" cy="3597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Cosmic Ray Event</a:t>
          </a:r>
          <a:endParaRPr lang="en-US" sz="1500" b="1" kern="1200" dirty="0"/>
        </a:p>
      </dsp:txBody>
      <dsp:txXfrm>
        <a:off x="0" y="4778"/>
        <a:ext cx="2057400" cy="35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517440-916B-417C-BE32-32D4AF0E46B9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E63281-5565-4BFA-83F5-B0C1FF383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7.jpeg"/><Relationship Id="rId7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4.jpeg"/><Relationship Id="rId7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6.png"/><Relationship Id="rId1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5.jpeg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47.png"/><Relationship Id="rId4" Type="http://schemas.openxmlformats.org/officeDocument/2006/relationships/image" Target="../media/image4.jpeg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49.png"/><Relationship Id="rId18" Type="http://schemas.openxmlformats.org/officeDocument/2006/relationships/diagramColors" Target="../diagrams/colors9.xml"/><Relationship Id="rId3" Type="http://schemas.openxmlformats.org/officeDocument/2006/relationships/image" Target="../media/image3.jpeg"/><Relationship Id="rId21" Type="http://schemas.openxmlformats.org/officeDocument/2006/relationships/diagramLayout" Target="../diagrams/layout10.xml"/><Relationship Id="rId7" Type="http://schemas.openxmlformats.org/officeDocument/2006/relationships/image" Target="../media/image48.png"/><Relationship Id="rId12" Type="http://schemas.microsoft.com/office/2007/relationships/diagramDrawing" Target="../diagrams/drawing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2.jpeg"/><Relationship Id="rId16" Type="http://schemas.openxmlformats.org/officeDocument/2006/relationships/diagramLayout" Target="../diagrams/layout9.xml"/><Relationship Id="rId20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8.xml"/><Relationship Id="rId24" Type="http://schemas.microsoft.com/office/2007/relationships/diagramDrawing" Target="../diagrams/drawing10.xml"/><Relationship Id="rId5" Type="http://schemas.openxmlformats.org/officeDocument/2006/relationships/image" Target="../media/image5.jpeg"/><Relationship Id="rId15" Type="http://schemas.openxmlformats.org/officeDocument/2006/relationships/diagramData" Target="../diagrams/data9.xml"/><Relationship Id="rId23" Type="http://schemas.openxmlformats.org/officeDocument/2006/relationships/diagramColors" Target="../diagrams/colors10.xml"/><Relationship Id="rId10" Type="http://schemas.openxmlformats.org/officeDocument/2006/relationships/diagramQuickStyle" Target="../diagrams/quickStyle8.xml"/><Relationship Id="rId19" Type="http://schemas.microsoft.com/office/2007/relationships/diagramDrawing" Target="../diagrams/drawing9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8.xml"/><Relationship Id="rId14" Type="http://schemas.openxmlformats.org/officeDocument/2006/relationships/image" Target="../media/image50.png"/><Relationship Id="rId22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1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image" Target="../media/image8.wmf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jpeg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4.xml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Layout" Target="../diagrams/layout5.xml"/><Relationship Id="rId5" Type="http://schemas.openxmlformats.org/officeDocument/2006/relationships/image" Target="../media/image5.jpeg"/><Relationship Id="rId10" Type="http://schemas.openxmlformats.org/officeDocument/2006/relationships/diagramData" Target="../diagrams/data5.xml"/><Relationship Id="rId4" Type="http://schemas.openxmlformats.org/officeDocument/2006/relationships/image" Target="../media/image4.jpeg"/><Relationship Id="rId9" Type="http://schemas.openxmlformats.org/officeDocument/2006/relationships/image" Target="../media/image21.png"/><Relationship Id="rId14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5638800" cy="18943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Qweak’s</a:t>
            </a:r>
            <a:r>
              <a:rPr lang="en-US" sz="3600" dirty="0" smtClean="0"/>
              <a:t> Tracking System</a:t>
            </a:r>
            <a:br>
              <a:rPr lang="en-US" sz="3600" dirty="0" smtClean="0"/>
            </a:br>
            <a:r>
              <a:rPr lang="en-US" sz="2800" dirty="0" smtClean="0"/>
              <a:t>John P Leckey IV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14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4" name="Picture 11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638800"/>
            <a:ext cx="1371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410200"/>
            <a:ext cx="1292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9436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57200"/>
            <a:ext cx="3429000" cy="21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3 VDCs – W&amp;M </a:t>
            </a:r>
            <a:endParaRPr lang="en-US" b="1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1295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&gt; 99.9 % single plane efficiency</a:t>
            </a:r>
          </a:p>
          <a:p>
            <a:r>
              <a:rPr lang="en-US" b="1" dirty="0" smtClean="0"/>
              <a:t>98 % single wire efficiency</a:t>
            </a:r>
          </a:p>
          <a:p>
            <a:r>
              <a:rPr lang="en-US" b="1" dirty="0" smtClean="0"/>
              <a:t>225 µm single plane resolution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Leia_Eff_vs_Volt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733800"/>
            <a:ext cx="3762375" cy="2566167"/>
          </a:xfrm>
          <a:prstGeom prst="rect">
            <a:avLst/>
          </a:prstGeom>
          <a:noFill/>
        </p:spPr>
      </p:pic>
      <p:pic>
        <p:nvPicPr>
          <p:cNvPr id="22" name="Picture 21" descr="Residual_of_70_Track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733800"/>
            <a:ext cx="356878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DriftTime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1295400"/>
            <a:ext cx="3198841" cy="21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Focal Plane Scanner – U. Winnipeg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canner1.tiff"/>
          <p:cNvPicPr>
            <a:picLocks noChangeAspect="1"/>
          </p:cNvPicPr>
          <p:nvPr/>
        </p:nvPicPr>
        <p:blipFill>
          <a:blip r:embed="rId7" cstate="print"/>
          <a:srcRect l="64545" t="48717" r="2727" b="1398"/>
          <a:stretch>
            <a:fillRect/>
          </a:stretch>
        </p:blipFill>
        <p:spPr bwMode="auto">
          <a:xfrm>
            <a:off x="5638800" y="31242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canner1.tiff"/>
          <p:cNvPicPr>
            <a:picLocks noChangeAspect="1"/>
          </p:cNvPicPr>
          <p:nvPr/>
        </p:nvPicPr>
        <p:blipFill>
          <a:blip r:embed="rId7" cstate="print"/>
          <a:srcRect l="3636" t="6236" r="46364" b="29849"/>
          <a:stretch>
            <a:fillRect/>
          </a:stretch>
        </p:blipFill>
        <p:spPr bwMode="auto">
          <a:xfrm>
            <a:off x="228600" y="2971800"/>
            <a:ext cx="470209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0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0772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Cherenkov detector with small active area</a:t>
            </a:r>
          </a:p>
          <a:p>
            <a:r>
              <a:rPr lang="en-US" b="1" dirty="0" smtClean="0"/>
              <a:t>Located in bottom octant in front or behind main detector</a:t>
            </a:r>
          </a:p>
          <a:p>
            <a:r>
              <a:rPr lang="en-US" b="1" dirty="0" smtClean="0"/>
              <a:t>Link between </a:t>
            </a:r>
            <a:r>
              <a:rPr lang="en-US" b="1" dirty="0" err="1" smtClean="0"/>
              <a:t>pA</a:t>
            </a:r>
            <a:r>
              <a:rPr lang="en-US" b="1" dirty="0" smtClean="0"/>
              <a:t> tracking measurements and </a:t>
            </a:r>
            <a:r>
              <a:rPr lang="en-US" b="1" dirty="0" err="1" smtClean="0"/>
              <a:t>uA</a:t>
            </a:r>
            <a:r>
              <a:rPr lang="en-US" b="1" dirty="0" smtClean="0"/>
              <a:t> parity running</a:t>
            </a:r>
          </a:p>
          <a:p>
            <a:r>
              <a:rPr lang="en-US" b="1" dirty="0" smtClean="0"/>
              <a:t>Monitor spectrometer optics and study backgrounds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R2 HDCs in Hall</a:t>
            </a:r>
            <a:endParaRPr lang="en-US" b="1" dirty="0"/>
          </a:p>
        </p:txBody>
      </p:sp>
      <p:pic>
        <p:nvPicPr>
          <p:cNvPr id="13" name="Content Placeholder 12" descr="R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114800"/>
            <a:ext cx="3454400" cy="2590800"/>
          </a:xfrm>
        </p:spPr>
      </p:pic>
      <p:pic>
        <p:nvPicPr>
          <p:cNvPr id="14" name="Content Placeholder 13" descr="R2-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066800"/>
            <a:ext cx="3454400" cy="2590800"/>
          </a:xfrm>
        </p:spPr>
      </p:pic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llimato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1371600"/>
            <a:ext cx="3454400" cy="2590800"/>
          </a:xfrm>
          <a:prstGeom prst="rect">
            <a:avLst/>
          </a:prstGeom>
        </p:spPr>
      </p:pic>
      <p:pic>
        <p:nvPicPr>
          <p:cNvPr id="16" name="Picture 15" descr="DSC_03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4841473" y="4264855"/>
            <a:ext cx="2933272" cy="194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R3 VDCs in Hall</a:t>
            </a:r>
            <a:endParaRPr lang="en-US" b="1" dirty="0"/>
          </a:p>
        </p:txBody>
      </p:sp>
      <p:pic>
        <p:nvPicPr>
          <p:cNvPr id="13" name="Content Placeholder 12" descr="DSC_02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4038600"/>
            <a:ext cx="3657600" cy="2429301"/>
          </a:xfrm>
        </p:spPr>
      </p:pic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SC_03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399" y="2209800"/>
            <a:ext cx="4690153" cy="3115102"/>
          </a:xfrm>
          <a:prstGeom prst="rect">
            <a:avLst/>
          </a:prstGeom>
        </p:spPr>
      </p:pic>
      <p:pic>
        <p:nvPicPr>
          <p:cNvPr id="15" name="Picture 14" descr="DSC_03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1447800"/>
            <a:ext cx="3654176" cy="242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Scanner in Hall</a:t>
            </a:r>
            <a:endParaRPr lang="en-US" b="1" dirty="0"/>
          </a:p>
        </p:txBody>
      </p:sp>
      <p:pic>
        <p:nvPicPr>
          <p:cNvPr id="9" name="Content Placeholder 8" descr="Scan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429000" cy="4572000"/>
          </a:xfrm>
        </p:spPr>
      </p:pic>
      <p:pic>
        <p:nvPicPr>
          <p:cNvPr id="12" name="Content Placeholder 11" descr="DSC_03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09999" y="2209800"/>
            <a:ext cx="4800601" cy="3188458"/>
          </a:xfrm>
        </p:spPr>
      </p:pic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Running Modes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Full tracking</a:t>
            </a:r>
            <a:r>
              <a:rPr lang="en-US" b="1" dirty="0"/>
              <a:t> </a:t>
            </a:r>
            <a:r>
              <a:rPr lang="en-US" b="1" dirty="0" smtClean="0"/>
              <a:t>with R2 + R3 (50 </a:t>
            </a:r>
            <a:r>
              <a:rPr lang="en-US" b="1" dirty="0" err="1" smtClean="0"/>
              <a:t>pA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R3 rate = 100 Hz</a:t>
            </a:r>
          </a:p>
          <a:p>
            <a:pPr lvl="1"/>
            <a:r>
              <a:rPr lang="en-US" b="1" dirty="0" smtClean="0"/>
              <a:t>R2 rate = 50000 Hz</a:t>
            </a:r>
          </a:p>
          <a:p>
            <a:pPr lvl="2"/>
            <a:r>
              <a:rPr lang="en-US" b="1" dirty="0" smtClean="0"/>
              <a:t>Dominated by </a:t>
            </a:r>
            <a:r>
              <a:rPr lang="en-US" b="1" dirty="0" err="1" smtClean="0"/>
              <a:t>Mollers</a:t>
            </a:r>
            <a:endParaRPr lang="en-US" b="1" dirty="0" smtClean="0"/>
          </a:p>
          <a:p>
            <a:pPr lvl="2"/>
            <a:r>
              <a:rPr lang="en-US" b="1" dirty="0" smtClean="0"/>
              <a:t>Removed by QTOR</a:t>
            </a:r>
          </a:p>
          <a:p>
            <a:r>
              <a:rPr lang="en-US" b="1" dirty="0" smtClean="0"/>
              <a:t>R3/MD tracking R3 (25 </a:t>
            </a:r>
            <a:r>
              <a:rPr lang="en-US" b="1" dirty="0" err="1" smtClean="0"/>
              <a:t>nA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R3 rate = 75000 Hz</a:t>
            </a:r>
          </a:p>
          <a:p>
            <a:pPr lvl="1"/>
            <a:r>
              <a:rPr lang="en-US" b="1" dirty="0" smtClean="0"/>
              <a:t>R2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R2 Tracking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350 µm average residual</a:t>
            </a:r>
          </a:p>
          <a:p>
            <a:r>
              <a:rPr lang="en-US" b="1" dirty="0" smtClean="0"/>
              <a:t>Scattering angle measured to be 8.3</a:t>
            </a:r>
            <a:r>
              <a:rPr lang="en-US" b="1" baseline="30000" dirty="0" smtClean="0"/>
              <a:t>o</a:t>
            </a:r>
            <a:r>
              <a:rPr lang="en-US" b="1" dirty="0" smtClean="0"/>
              <a:t> </a:t>
            </a:r>
            <a:r>
              <a:rPr lang="en-US" b="1" dirty="0" smtClean="0"/>
              <a:t>(7</a:t>
            </a:r>
            <a:r>
              <a:rPr lang="en-US" b="1" baseline="30000" dirty="0" smtClean="0"/>
              <a:t>o</a:t>
            </a:r>
            <a:r>
              <a:rPr lang="en-US" b="1" dirty="0" smtClean="0"/>
              <a:t> – 11</a:t>
            </a:r>
            <a:r>
              <a:rPr lang="en-US" b="1" baseline="30000" dirty="0" smtClean="0"/>
              <a:t>o</a:t>
            </a:r>
            <a:r>
              <a:rPr lang="en-US" b="1" dirty="0" smtClean="0"/>
              <a:t> design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Projection to front face of primary collimator</a:t>
            </a:r>
          </a:p>
          <a:p>
            <a:r>
              <a:rPr lang="en-US" b="1" dirty="0" smtClean="0"/>
              <a:t>Size and shape agrees with survey to 0.5 cm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project_hdc_300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Content Placeholder 13" descr="project_collimator_300k.pn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457200" y="2131043"/>
            <a:ext cx="3657600" cy="3510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R2 Tracking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Projection onto thin foil Al target</a:t>
            </a:r>
          </a:p>
          <a:p>
            <a:r>
              <a:rPr lang="en-US" b="1" dirty="0" smtClean="0"/>
              <a:t>Pattern converges to correct location in Z</a:t>
            </a:r>
          </a:p>
          <a:p>
            <a:r>
              <a:rPr lang="en-US" b="1" dirty="0" smtClean="0"/>
              <a:t>Most tracks fall within 2x2 cm</a:t>
            </a:r>
          </a:p>
          <a:p>
            <a:pPr lvl="1"/>
            <a:r>
              <a:rPr lang="en-US" b="1" dirty="0" smtClean="0"/>
              <a:t>Should be 3x3 mm</a:t>
            </a:r>
          </a:p>
          <a:p>
            <a:pPr lvl="1"/>
            <a:r>
              <a:rPr lang="en-US" b="1" dirty="0" smtClean="0"/>
              <a:t>Work in progress</a:t>
            </a:r>
          </a:p>
          <a:p>
            <a:endParaRPr lang="en-US" b="1" dirty="0"/>
          </a:p>
        </p:txBody>
      </p:sp>
      <p:pic>
        <p:nvPicPr>
          <p:cNvPr id="12" name="Content Placeholder 11" descr="project_target_300k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429000"/>
            <a:ext cx="2991516" cy="2871052"/>
          </a:xfrm>
        </p:spPr>
      </p:pic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roject_target_clos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1143000"/>
            <a:ext cx="3321361" cy="318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R3 Tracking</a:t>
            </a:r>
            <a:endParaRPr lang="en-US" b="1" dirty="0"/>
          </a:p>
        </p:txBody>
      </p:sp>
      <p:pic>
        <p:nvPicPr>
          <p:cNvPr id="12" name="Content Placeholder 11" descr="MD1_Projection_Onl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5638800" cy="3824013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943600" y="1447800"/>
            <a:ext cx="25146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Average track residual 300 µm</a:t>
            </a:r>
          </a:p>
          <a:p>
            <a:r>
              <a:rPr lang="en-US" b="1" dirty="0" smtClean="0"/>
              <a:t>Tracks projected to a Z of the MD</a:t>
            </a:r>
          </a:p>
          <a:p>
            <a:r>
              <a:rPr lang="en-US" b="1" dirty="0" smtClean="0"/>
              <a:t>Not weighted</a:t>
            </a:r>
          </a:p>
          <a:p>
            <a:r>
              <a:rPr lang="en-US" b="1" dirty="0" smtClean="0"/>
              <a:t>Designed “moustache” shape from </a:t>
            </a:r>
            <a:r>
              <a:rPr lang="en-US" b="1" dirty="0" err="1" smtClean="0"/>
              <a:t>toroidal</a:t>
            </a:r>
            <a:r>
              <a:rPr lang="en-US" b="1" dirty="0" smtClean="0"/>
              <a:t> spectrometer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b="1" dirty="0" smtClean="0"/>
              <a:t>R3 Tracking onto MD with Weighting</a:t>
            </a:r>
            <a:endParaRPr lang="en-US" b="1" dirty="0"/>
          </a:p>
        </p:txBody>
      </p:sp>
      <p:pic>
        <p:nvPicPr>
          <p:cNvPr id="12" name="Content Placeholder 11" descr="MD3_Weighted_Residu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905151" cy="505835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Projection onto MD with weighting by MD photo tubes in top and by track residual on bottom</a:t>
            </a:r>
          </a:p>
          <a:p>
            <a:r>
              <a:rPr lang="en-US" b="1" dirty="0" smtClean="0"/>
              <a:t>80 to 120 PEs per event on both tubes</a:t>
            </a:r>
          </a:p>
          <a:p>
            <a:r>
              <a:rPr lang="en-US" b="1" dirty="0" smtClean="0"/>
              <a:t>Low residual for all tracks in center of bar</a:t>
            </a:r>
          </a:p>
          <a:p>
            <a:r>
              <a:rPr lang="en-US" b="1" dirty="0" smtClean="0"/>
              <a:t>Worse residual for tracks away from bar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Tracking system components</a:t>
            </a:r>
          </a:p>
          <a:p>
            <a:r>
              <a:rPr lang="en-US" b="1" dirty="0" smtClean="0"/>
              <a:t>Measurements performed</a:t>
            </a:r>
          </a:p>
          <a:p>
            <a:pPr lvl="0"/>
            <a:r>
              <a:rPr lang="en-US" b="1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 Glue Joint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743200" cy="4572000"/>
          </a:xfrm>
        </p:spPr>
        <p:txBody>
          <a:bodyPr/>
          <a:lstStyle/>
          <a:p>
            <a:r>
              <a:rPr lang="en-US" b="1" dirty="0" smtClean="0"/>
              <a:t>Projection onto MD weighted by only 1 photo tube</a:t>
            </a:r>
          </a:p>
          <a:p>
            <a:r>
              <a:rPr lang="en-US" b="1" dirty="0" smtClean="0"/>
              <a:t>MD is glued together in middle</a:t>
            </a:r>
          </a:p>
          <a:p>
            <a:r>
              <a:rPr lang="en-US" b="1" dirty="0" smtClean="0"/>
              <a:t>Loss of 10-20 % across joint</a:t>
            </a:r>
          </a:p>
          <a:p>
            <a:endParaRPr lang="en-US" b="1" dirty="0"/>
          </a:p>
        </p:txBody>
      </p:sp>
      <p:pic>
        <p:nvPicPr>
          <p:cNvPr id="12" name="Content Placeholder 11" descr="GlueJoint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905000"/>
            <a:ext cx="5536769" cy="3754820"/>
          </a:xfrm>
        </p:spPr>
      </p:pic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Beam Profile after QTOR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Profile2.gif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876300" y="1789112"/>
            <a:ext cx="6629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en-US" b="1" dirty="0" smtClean="0"/>
              <a:t>R3 + R2 local track reconstruction working OK</a:t>
            </a:r>
          </a:p>
          <a:p>
            <a:r>
              <a:rPr lang="en-US" b="1" dirty="0" smtClean="0"/>
              <a:t>Able to see </a:t>
            </a:r>
          </a:p>
          <a:p>
            <a:pPr lvl="1"/>
            <a:r>
              <a:rPr lang="en-US" b="1" dirty="0" smtClean="0"/>
              <a:t>Target</a:t>
            </a:r>
          </a:p>
          <a:p>
            <a:pPr lvl="1"/>
            <a:r>
              <a:rPr lang="en-US" b="1" dirty="0" smtClean="0"/>
              <a:t>Collimator</a:t>
            </a:r>
          </a:p>
          <a:p>
            <a:pPr lvl="1"/>
            <a:r>
              <a:rPr lang="en-US" b="1" dirty="0" smtClean="0"/>
              <a:t>Main Detector</a:t>
            </a:r>
            <a:endParaRPr lang="en-US" b="1" dirty="0" smtClean="0"/>
          </a:p>
          <a:p>
            <a:pPr lvl="1"/>
            <a:r>
              <a:rPr lang="en-US" b="1" dirty="0" smtClean="0"/>
              <a:t>Trigger </a:t>
            </a:r>
            <a:r>
              <a:rPr lang="en-US" b="1" dirty="0" err="1" smtClean="0"/>
              <a:t>Scintillator</a:t>
            </a:r>
            <a:endParaRPr lang="en-US" b="1" dirty="0" smtClean="0"/>
          </a:p>
          <a:p>
            <a:r>
              <a:rPr lang="en-US" b="1" dirty="0" smtClean="0"/>
              <a:t>Elastic profile is on </a:t>
            </a:r>
            <a:r>
              <a:rPr lang="en-US" b="1" dirty="0" smtClean="0"/>
              <a:t>Main Detector</a:t>
            </a:r>
            <a:endParaRPr lang="en-US" b="1" dirty="0" smtClean="0"/>
          </a:p>
          <a:p>
            <a:r>
              <a:rPr lang="en-US" b="1" dirty="0" smtClean="0"/>
              <a:t>Beam profile evolves as designed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Refine tracking algorithms to reduce residuals and find more tracks</a:t>
            </a:r>
          </a:p>
          <a:p>
            <a:r>
              <a:rPr lang="en-US" b="1" dirty="0" smtClean="0"/>
              <a:t>Connect tracks in R2 to R3 to measure E’</a:t>
            </a:r>
          </a:p>
          <a:p>
            <a:r>
              <a:rPr lang="en-US" b="1" dirty="0" smtClean="0"/>
              <a:t>Study backgrounds in main detector</a:t>
            </a:r>
          </a:p>
          <a:p>
            <a:r>
              <a:rPr lang="en-US" b="1" dirty="0" smtClean="0"/>
              <a:t>Analyze Q</a:t>
            </a:r>
            <a:r>
              <a:rPr lang="en-US" b="1" baseline="30000" dirty="0" smtClean="0"/>
              <a:t>2</a:t>
            </a:r>
            <a:r>
              <a:rPr lang="en-US" b="1" dirty="0" smtClean="0"/>
              <a:t> data taken last weekend</a:t>
            </a:r>
          </a:p>
          <a:p>
            <a:r>
              <a:rPr lang="en-US" b="1" dirty="0" smtClean="0"/>
              <a:t>Repeat measurement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9718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Extras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36825" y="241300"/>
            <a:ext cx="526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</a:rPr>
              <a:t>Light-Weighted Q</a:t>
            </a:r>
            <a:r>
              <a:rPr lang="en-US" sz="2400" b="1" baseline="30000">
                <a:solidFill>
                  <a:srgbClr val="800080"/>
                </a:solidFill>
              </a:rPr>
              <a:t>2</a:t>
            </a:r>
            <a:r>
              <a:rPr lang="en-US" sz="2400" b="1">
                <a:solidFill>
                  <a:srgbClr val="800080"/>
                </a:solidFill>
              </a:rPr>
              <a:t>    </a:t>
            </a:r>
            <a:r>
              <a:rPr lang="en-US" b="1">
                <a:solidFill>
                  <a:srgbClr val="800080"/>
                </a:solidFill>
              </a:rPr>
              <a:t> WBS 5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9563" y="6154738"/>
            <a:ext cx="775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800080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81000" y="817563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9" name="Picture 7" descr="Q2bias"/>
          <p:cNvPicPr>
            <a:picLocks noChangeAspect="1" noChangeArrowheads="1"/>
          </p:cNvPicPr>
          <p:nvPr/>
        </p:nvPicPr>
        <p:blipFill>
          <a:blip r:embed="rId2" cstate="print"/>
          <a:srcRect l="4688" t="13750" r="22501" b="48750"/>
          <a:stretch>
            <a:fillRect/>
          </a:stretch>
        </p:blipFill>
        <p:spPr bwMode="auto">
          <a:xfrm>
            <a:off x="0" y="841375"/>
            <a:ext cx="91376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6297613" cy="4064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2.5% predicted shift in acceptance-averaged Q</a:t>
            </a:r>
            <a:r>
              <a:rPr lang="en-US" sz="2000" baseline="30000"/>
              <a:t>2</a:t>
            </a:r>
          </a:p>
        </p:txBody>
      </p:sp>
      <p:pic>
        <p:nvPicPr>
          <p:cNvPr id="21511" name="Picture 6" descr="LightWeighted.jpg"/>
          <p:cNvPicPr>
            <a:picLocks noChangeAspect="1"/>
          </p:cNvPicPr>
          <p:nvPr/>
        </p:nvPicPr>
        <p:blipFill>
          <a:blip r:embed="rId3" cstate="print"/>
          <a:srcRect t="1860"/>
          <a:stretch>
            <a:fillRect/>
          </a:stretch>
        </p:blipFill>
        <p:spPr bwMode="auto">
          <a:xfrm>
            <a:off x="0" y="914400"/>
            <a:ext cx="511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36825" y="241300"/>
            <a:ext cx="526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</a:rPr>
              <a:t>Inelastic Backgrounds    </a:t>
            </a:r>
            <a:r>
              <a:rPr lang="en-US" b="1">
                <a:solidFill>
                  <a:srgbClr val="800080"/>
                </a:solidFill>
              </a:rPr>
              <a:t> WBS 5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9563" y="6154738"/>
            <a:ext cx="775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800080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81000" y="817563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3" name="Picture 7" descr="qweak_v2.9_compare_profile_elastic_inelastic_x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569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6934200" y="26670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Cerenkov bar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6172200" y="2438400"/>
            <a:ext cx="7620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5943600" y="3048000"/>
            <a:ext cx="1447800" cy="1447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1 GEMs – ISU/</a:t>
            </a:r>
            <a:r>
              <a:rPr lang="en-US" b="1" dirty="0" err="1" smtClean="0"/>
              <a:t>LATech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GEM_Operating_side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447800"/>
            <a:ext cx="7724775" cy="29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457200" y="1371600"/>
          <a:ext cx="76819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6" descr="GEM_Foil_ElectronMicroscopePic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4114800"/>
            <a:ext cx="28908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304800" y="6324600"/>
          <a:ext cx="3252787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3" name="Picture 18" descr="gemfiel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10100" y="4403725"/>
            <a:ext cx="3035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1 GEMs – ISU/</a:t>
            </a:r>
            <a:r>
              <a:rPr lang="en-US" b="1" dirty="0" err="1" smtClean="0"/>
              <a:t>LATech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0149" y="1828800"/>
            <a:ext cx="3364810" cy="22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5410200" y="1447800"/>
          <a:ext cx="31496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5" descr="712px-R1_GEM_GUI_IdealCosmicHit_6-24-09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4462506"/>
            <a:ext cx="3361565" cy="23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22600"/>
            <a:ext cx="51133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/>
        </p:nvGraphicFramePr>
        <p:xfrm>
          <a:off x="6019800" y="4114800"/>
          <a:ext cx="205740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685800" y="1524000"/>
          <a:ext cx="349726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b="1" dirty="0" smtClean="0"/>
              <a:t>Qweak Tracking System Components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228600" y="1524000"/>
          <a:ext cx="8153400" cy="502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Picture (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418388" cy="405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APPARATUS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9"/>
          <p:cNvSpPr>
            <a:spLocks noGrp="1"/>
          </p:cNvSpPr>
          <p:nvPr>
            <p:ph sz="quarter" idx="1"/>
          </p:nvPr>
        </p:nvSpPr>
        <p:spPr>
          <a:xfrm>
            <a:off x="533400" y="4876800"/>
            <a:ext cx="7467600" cy="182575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Tracking Mode:  50 </a:t>
            </a:r>
            <a:r>
              <a:rPr lang="en-US" b="1" dirty="0" err="1" smtClean="0"/>
              <a:t>pA</a:t>
            </a:r>
            <a:r>
              <a:rPr lang="en-US" b="1" dirty="0" smtClean="0"/>
              <a:t> beam current, two opposing octants instrumented, rotator system for each region to cover all octants</a:t>
            </a:r>
          </a:p>
          <a:p>
            <a:pPr lvl="0"/>
            <a:r>
              <a:rPr lang="en-US" b="1" dirty="0" smtClean="0"/>
              <a:t>Move to “parked” position for asymmetry measurement</a:t>
            </a:r>
          </a:p>
          <a:p>
            <a:pPr lvl="0"/>
            <a:r>
              <a:rPr lang="en-US" b="1" dirty="0" smtClean="0"/>
              <a:t>Focal plane scanner to monitor profile in one octant at high current</a:t>
            </a:r>
          </a:p>
          <a:p>
            <a:pPr lvl="0"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Have Tracking System?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667000"/>
            <a:ext cx="5797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Diagram 17"/>
          <p:cNvGraphicFramePr/>
          <p:nvPr/>
        </p:nvGraphicFramePr>
        <p:xfrm>
          <a:off x="304800" y="2819400"/>
          <a:ext cx="2743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1524000"/>
            <a:ext cx="603408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Diagram 18"/>
          <p:cNvGraphicFramePr/>
          <p:nvPr/>
        </p:nvGraphicFramePr>
        <p:xfrm>
          <a:off x="914400" y="1905000"/>
          <a:ext cx="70865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Trigger Scintillator - GWU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810000"/>
            <a:ext cx="3861738" cy="290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cint_per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72201"/>
            <a:ext cx="3737492" cy="28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scint2_per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1295400"/>
            <a:ext cx="36391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Assembled, tested at GWU</a:t>
            </a:r>
          </a:p>
          <a:p>
            <a:pPr lvl="0"/>
            <a:r>
              <a:rPr lang="en-US" b="1" dirty="0" smtClean="0"/>
              <a:t>2.2 meters long   BC 408 (Saint-Gobain)   </a:t>
            </a:r>
          </a:p>
          <a:p>
            <a:pPr lvl="0"/>
            <a:r>
              <a:rPr lang="en-US" b="1" dirty="0" smtClean="0"/>
              <a:t>One </a:t>
            </a:r>
            <a:r>
              <a:rPr lang="en-US" b="1" dirty="0" err="1" smtClean="0"/>
              <a:t>scintillator</a:t>
            </a:r>
            <a:r>
              <a:rPr lang="en-US" b="1" dirty="0" smtClean="0"/>
              <a:t> per tracking octant </a:t>
            </a:r>
          </a:p>
          <a:p>
            <a:pPr lvl="0"/>
            <a:r>
              <a:rPr lang="en-US" b="1" dirty="0" smtClean="0"/>
              <a:t>Mounted on  Region III rotator behind VDCs</a:t>
            </a:r>
          </a:p>
          <a:p>
            <a:r>
              <a:rPr lang="en-US" b="1" dirty="0" smtClean="0"/>
              <a:t>Mean timer to create uniform time response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2 HDCs – VT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New 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219200"/>
            <a:ext cx="18886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228601" y="1447800"/>
          <a:ext cx="6476999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 descr="IMG_018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3200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Region2_chambers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7116" y="4191000"/>
            <a:ext cx="34168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2 HDCs – VT</a:t>
            </a:r>
            <a:endParaRPr lang="en-US" b="1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1295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&gt; 99 % single plane efficiency</a:t>
            </a:r>
          </a:p>
          <a:p>
            <a:r>
              <a:rPr lang="en-US" b="1" dirty="0" smtClean="0"/>
              <a:t>200 µm single plane resolution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DC_d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143000"/>
            <a:ext cx="2864947" cy="18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DC_ef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124200"/>
            <a:ext cx="3656503" cy="32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86200" y="3048000"/>
            <a:ext cx="4857750" cy="3581400"/>
            <a:chOff x="520700" y="1497672"/>
            <a:chExt cx="8223250" cy="5570537"/>
          </a:xfrm>
        </p:grpSpPr>
        <p:pic>
          <p:nvPicPr>
            <p:cNvPr id="13" name="Picture 2" descr="C:\Users\pitt\Desktop\run_62664_new_params_resid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0700" y="1497672"/>
              <a:ext cx="8223250" cy="557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131888" y="1704975"/>
              <a:ext cx="11398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X: 127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114425" y="3679825"/>
              <a:ext cx="11414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U: 139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127125" y="5441950"/>
              <a:ext cx="1139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U: 185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241925" y="1708150"/>
              <a:ext cx="11398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U: 199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276850" y="3627438"/>
              <a:ext cx="1139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U: 124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5262563" y="5484813"/>
              <a:ext cx="11398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Comic Sans MS" pitchFamily="-111" charset="0"/>
                </a:rPr>
                <a:t>U: 99 </a:t>
              </a:r>
              <a:r>
                <a:rPr lang="en-US">
                  <a:solidFill>
                    <a:srgbClr val="CC0000"/>
                  </a:solidFill>
                  <a:latin typeface="Comic Sans MS" pitchFamily="-111" charset="0"/>
                  <a:sym typeface="Symbol" pitchFamily="-111" charset="2"/>
                </a:rPr>
                <a:t>m</a:t>
              </a:r>
              <a:endParaRPr lang="en-US">
                <a:solidFill>
                  <a:srgbClr val="CC0000"/>
                </a:solidFill>
                <a:latin typeface="Comic Sans MS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 3 VDCs – W&amp;M</a:t>
            </a:r>
            <a:endParaRPr lang="en-US" b="1" dirty="0"/>
          </a:p>
        </p:txBody>
      </p:sp>
      <p:pic>
        <p:nvPicPr>
          <p:cNvPr id="4" name="Picture 34" descr="Picture1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143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Picture1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icture1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1939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Picture1 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 descr="qwe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76200"/>
            <a:ext cx="1295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tack"/>
          <p:cNvPicPr>
            <a:picLocks noChangeAspect="1" noChangeArrowheads="1"/>
          </p:cNvPicPr>
          <p:nvPr/>
        </p:nvPicPr>
        <p:blipFill>
          <a:blip r:embed="rId7" cstate="print"/>
          <a:srcRect t="6056"/>
          <a:stretch>
            <a:fillRect/>
          </a:stretch>
        </p:blipFill>
        <p:spPr bwMode="auto">
          <a:xfrm>
            <a:off x="6553200" y="1600200"/>
            <a:ext cx="21907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G_15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200400"/>
            <a:ext cx="4725987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VDC_tr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581400"/>
            <a:ext cx="4114800" cy="26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228601" y="1447800"/>
          <a:ext cx="6248399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1069</TotalTime>
  <Words>723</Words>
  <Application>Microsoft Office PowerPoint</Application>
  <PresentationFormat>On-screen Show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Qweak’s Tracking System John P Leckey IV</vt:lpstr>
      <vt:lpstr>Outline</vt:lpstr>
      <vt:lpstr>Qweak Tracking System Components</vt:lpstr>
      <vt:lpstr>APPARATUS</vt:lpstr>
      <vt:lpstr>Why Have Tracking System?</vt:lpstr>
      <vt:lpstr>Trigger Scintillator - GWU</vt:lpstr>
      <vt:lpstr>Region 2 HDCs – VT</vt:lpstr>
      <vt:lpstr>Region 2 HDCs – VT</vt:lpstr>
      <vt:lpstr>Region 3 VDCs – W&amp;M</vt:lpstr>
      <vt:lpstr>Region 3 VDCs – W&amp;M </vt:lpstr>
      <vt:lpstr>Focal Plane Scanner – U. Winnipeg</vt:lpstr>
      <vt:lpstr>R2 HDCs in Hall</vt:lpstr>
      <vt:lpstr>R3 VDCs in Hall</vt:lpstr>
      <vt:lpstr>Scanner in Hall</vt:lpstr>
      <vt:lpstr>Running Modes</vt:lpstr>
      <vt:lpstr>R2 Tracking</vt:lpstr>
      <vt:lpstr>R2 Tracking</vt:lpstr>
      <vt:lpstr>R3 Tracking</vt:lpstr>
      <vt:lpstr>R3 Tracking onto MD with Weighting</vt:lpstr>
      <vt:lpstr>MD Glue Joint</vt:lpstr>
      <vt:lpstr>Beam Profile after QTOR</vt:lpstr>
      <vt:lpstr>Conclusions</vt:lpstr>
      <vt:lpstr>Future Work</vt:lpstr>
      <vt:lpstr>Extras</vt:lpstr>
      <vt:lpstr>Slide 25</vt:lpstr>
      <vt:lpstr>Slide 26</vt:lpstr>
      <vt:lpstr>Region 1 GEMs – ISU/LATech</vt:lpstr>
      <vt:lpstr>Region 1 GEMs – ISU/LATech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Studies with the Qweak Tracking System John P Leckey IV</dc:title>
  <dc:creator>John</dc:creator>
  <cp:lastModifiedBy>John</cp:lastModifiedBy>
  <cp:revision>99</cp:revision>
  <dcterms:created xsi:type="dcterms:W3CDTF">2011-01-11T16:17:26Z</dcterms:created>
  <dcterms:modified xsi:type="dcterms:W3CDTF">2011-01-13T21:24:38Z</dcterms:modified>
</cp:coreProperties>
</file>