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 id="2147483691" r:id="rId3"/>
    <p:sldMasterId id="2147483706" r:id="rId4"/>
  </p:sldMasterIdLst>
  <p:notesMasterIdLst>
    <p:notesMasterId r:id="rId32"/>
  </p:notesMasterIdLst>
  <p:sldIdLst>
    <p:sldId id="256" r:id="rId5"/>
    <p:sldId id="283" r:id="rId6"/>
    <p:sldId id="259" r:id="rId7"/>
    <p:sldId id="260" r:id="rId8"/>
    <p:sldId id="304" r:id="rId9"/>
    <p:sldId id="263" r:id="rId10"/>
    <p:sldId id="264" r:id="rId11"/>
    <p:sldId id="265" r:id="rId12"/>
    <p:sldId id="266" r:id="rId13"/>
    <p:sldId id="268" r:id="rId14"/>
    <p:sldId id="269" r:id="rId15"/>
    <p:sldId id="270" r:id="rId16"/>
    <p:sldId id="306" r:id="rId17"/>
    <p:sldId id="280" r:id="rId18"/>
    <p:sldId id="277" r:id="rId19"/>
    <p:sldId id="305" r:id="rId20"/>
    <p:sldId id="272" r:id="rId21"/>
    <p:sldId id="273" r:id="rId22"/>
    <p:sldId id="274" r:id="rId23"/>
    <p:sldId id="307" r:id="rId24"/>
    <p:sldId id="284" r:id="rId25"/>
    <p:sldId id="285" r:id="rId26"/>
    <p:sldId id="288" r:id="rId27"/>
    <p:sldId id="289" r:id="rId28"/>
    <p:sldId id="292" r:id="rId29"/>
    <p:sldId id="296" r:id="rId30"/>
    <p:sldId id="308"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456" y="-3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notesMaster" Target="notesMasters/notesMaster1.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5.wmf"/><Relationship Id="rId4" Type="http://schemas.openxmlformats.org/officeDocument/2006/relationships/image" Target="../media/image36.wmf"/><Relationship Id="rId5" Type="http://schemas.openxmlformats.org/officeDocument/2006/relationships/image" Target="../media/image37.wmf"/><Relationship Id="rId1" Type="http://schemas.openxmlformats.org/officeDocument/2006/relationships/image" Target="../media/image33.wmf"/><Relationship Id="rId2"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A0D3D2-2BAE-0640-8480-50509F511556}" type="datetimeFigureOut">
              <a:rPr lang="en-US" smtClean="0"/>
              <a:t>8/16/13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4938C0-232B-8646-98EC-FED2EADE8C70}" type="slidenum">
              <a:rPr lang="en-US" smtClean="0"/>
              <a:t>‹#›</a:t>
            </a:fld>
            <a:endParaRPr lang="en-US"/>
          </a:p>
        </p:txBody>
      </p:sp>
    </p:spTree>
    <p:extLst>
      <p:ext uri="{BB962C8B-B14F-4D97-AF65-F5344CB8AC3E}">
        <p14:creationId xmlns:p14="http://schemas.microsoft.com/office/powerpoint/2010/main" val="528051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dirty="0" smtClean="0">
              <a:latin typeface="Times New Roman" pitchFamily="18" charset="0"/>
            </a:endParaRPr>
          </a:p>
        </p:txBody>
      </p:sp>
      <p:sp>
        <p:nvSpPr>
          <p:cNvPr id="86020" name="Date Placeholder 3"/>
          <p:cNvSpPr>
            <a:spLocks noGrp="1"/>
          </p:cNvSpPr>
          <p:nvPr>
            <p:ph type="dt" sz="quarter" idx="1"/>
          </p:nvPr>
        </p:nvSpPr>
        <p:spPr>
          <a:noFill/>
        </p:spPr>
        <p:txBody>
          <a:bodyPr/>
          <a:lstStyle/>
          <a:p>
            <a:fld id="{31C5C502-1ADA-4E4D-AB99-8E9C1358A821}" type="datetime1">
              <a:rPr lang="en-US" smtClean="0"/>
              <a:pPr/>
              <a:t>8/16/13</a:t>
            </a:fld>
            <a:endParaRPr lang="en-US" dirty="0" smtClean="0"/>
          </a:p>
        </p:txBody>
      </p:sp>
      <p:sp>
        <p:nvSpPr>
          <p:cNvPr id="86021" name="Slide Number Placeholder 4"/>
          <p:cNvSpPr>
            <a:spLocks noGrp="1"/>
          </p:cNvSpPr>
          <p:nvPr>
            <p:ph type="sldNum" sz="quarter" idx="5"/>
          </p:nvPr>
        </p:nvSpPr>
        <p:spPr>
          <a:noFill/>
        </p:spPr>
        <p:txBody>
          <a:bodyPr/>
          <a:lstStyle/>
          <a:p>
            <a:fld id="{BC86E140-4920-4433-8F04-5AE6FE4D86A4}" type="slidenum">
              <a:rPr lang="en-US" smtClean="0"/>
              <a:pPr/>
              <a:t>2</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dirty="0" smtClean="0">
              <a:latin typeface="Times New Roman" pitchFamily="18" charset="0"/>
            </a:endParaRPr>
          </a:p>
        </p:txBody>
      </p:sp>
      <p:sp>
        <p:nvSpPr>
          <p:cNvPr id="86020" name="Date Placeholder 3"/>
          <p:cNvSpPr>
            <a:spLocks noGrp="1"/>
          </p:cNvSpPr>
          <p:nvPr>
            <p:ph type="dt" sz="quarter" idx="1"/>
          </p:nvPr>
        </p:nvSpPr>
        <p:spPr>
          <a:noFill/>
        </p:spPr>
        <p:txBody>
          <a:bodyPr/>
          <a:lstStyle/>
          <a:p>
            <a:fld id="{31C5C502-1ADA-4E4D-AB99-8E9C1358A821}" type="datetime1">
              <a:rPr lang="en-US" smtClean="0"/>
              <a:pPr/>
              <a:t>8/16/13</a:t>
            </a:fld>
            <a:endParaRPr lang="en-US" dirty="0" smtClean="0"/>
          </a:p>
        </p:txBody>
      </p:sp>
      <p:sp>
        <p:nvSpPr>
          <p:cNvPr id="86021" name="Slide Number Placeholder 4"/>
          <p:cNvSpPr>
            <a:spLocks noGrp="1"/>
          </p:cNvSpPr>
          <p:nvPr>
            <p:ph type="sldNum" sz="quarter" idx="5"/>
          </p:nvPr>
        </p:nvSpPr>
        <p:spPr>
          <a:noFill/>
        </p:spPr>
        <p:txBody>
          <a:bodyPr/>
          <a:lstStyle/>
          <a:p>
            <a:fld id="{BC86E140-4920-4433-8F04-5AE6FE4D86A4}" type="slidenum">
              <a:rPr lang="en-US" smtClean="0"/>
              <a:pPr/>
              <a:t>27</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dirty="0" smtClean="0">
              <a:latin typeface="Times New Roman" pitchFamily="18" charset="0"/>
            </a:endParaRPr>
          </a:p>
        </p:txBody>
      </p:sp>
      <p:sp>
        <p:nvSpPr>
          <p:cNvPr id="86020" name="Date Placeholder 3"/>
          <p:cNvSpPr>
            <a:spLocks noGrp="1"/>
          </p:cNvSpPr>
          <p:nvPr>
            <p:ph type="dt" sz="quarter" idx="1"/>
          </p:nvPr>
        </p:nvSpPr>
        <p:spPr>
          <a:noFill/>
        </p:spPr>
        <p:txBody>
          <a:bodyPr/>
          <a:lstStyle/>
          <a:p>
            <a:fld id="{31C5C502-1ADA-4E4D-AB99-8E9C1358A821}" type="datetime1">
              <a:rPr lang="en-US" smtClean="0"/>
              <a:pPr/>
              <a:t>8/16/13</a:t>
            </a:fld>
            <a:endParaRPr lang="en-US" dirty="0" smtClean="0"/>
          </a:p>
        </p:txBody>
      </p:sp>
      <p:sp>
        <p:nvSpPr>
          <p:cNvPr id="86021" name="Slide Number Placeholder 4"/>
          <p:cNvSpPr>
            <a:spLocks noGrp="1"/>
          </p:cNvSpPr>
          <p:nvPr>
            <p:ph type="sldNum" sz="quarter" idx="5"/>
          </p:nvPr>
        </p:nvSpPr>
        <p:spPr>
          <a:noFill/>
        </p:spPr>
        <p:txBody>
          <a:bodyPr/>
          <a:lstStyle/>
          <a:p>
            <a:fld id="{BC86E140-4920-4433-8F04-5AE6FE4D86A4}" type="slidenum">
              <a:rPr lang="en-US" smtClean="0"/>
              <a:pPr/>
              <a:t>5</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CBBED79-DC26-4304-8F88-1059D6114663}" type="slidenum">
              <a:rPr lang="en-US" smtClean="0">
                <a:solidFill>
                  <a:prstClr val="black"/>
                </a:solidFill>
                <a:latin typeface="Arial" pitchFamily="34" charset="0"/>
                <a:ea typeface="ＭＳ Ｐゴシック"/>
                <a:cs typeface="ＭＳ Ｐゴシック"/>
              </a:rPr>
              <a:pPr/>
              <a:t>6</a:t>
            </a:fld>
            <a:endParaRPr lang="en-US" smtClean="0">
              <a:solidFill>
                <a:prstClr val="black"/>
              </a:solidFill>
              <a:latin typeface="Arial" pitchFamily="34" charset="0"/>
              <a:ea typeface="ＭＳ Ｐゴシック"/>
              <a:cs typeface="ＭＳ Ｐゴシック"/>
            </a:endParaRPr>
          </a:p>
        </p:txBody>
      </p:sp>
      <p:sp>
        <p:nvSpPr>
          <p:cNvPr id="67587" name="Rectangle 2"/>
          <p:cNvSpPr>
            <a:spLocks noGrp="1" noRot="1" noChangeAspect="1" noChangeArrowheads="1" noTextEdit="1"/>
          </p:cNvSpPr>
          <p:nvPr>
            <p:ph type="sldImg"/>
          </p:nvPr>
        </p:nvSpPr>
        <p:spPr>
          <a:xfrm>
            <a:off x="4659313" y="481013"/>
            <a:ext cx="1646237" cy="1236662"/>
          </a:xfrm>
          <a:solidFill>
            <a:srgbClr val="FFFFFF"/>
          </a:solidFill>
          <a:ln/>
        </p:spPr>
      </p:sp>
      <p:sp>
        <p:nvSpPr>
          <p:cNvPr id="67588" name="Rectangle 3"/>
          <p:cNvSpPr>
            <a:spLocks noGrp="1" noChangeArrowheads="1"/>
          </p:cNvSpPr>
          <p:nvPr>
            <p:ph type="body" idx="1"/>
          </p:nvPr>
        </p:nvSpPr>
        <p:spPr>
          <a:xfrm>
            <a:off x="533643" y="2056151"/>
            <a:ext cx="5790715" cy="6401426"/>
          </a:xfrm>
          <a:solidFill>
            <a:srgbClr val="FFFFFF"/>
          </a:solidFill>
          <a:ln>
            <a:solidFill>
              <a:srgbClr val="000000"/>
            </a:solidFill>
          </a:ln>
        </p:spPr>
        <p:txBody>
          <a:bodyPr lIns="91319" tIns="45661" rIns="91319" bIns="45661"/>
          <a:lstStyle/>
          <a:p>
            <a:r>
              <a:rPr lang="en-US" dirty="0" smtClean="0">
                <a:latin typeface="Times New Roman" pitchFamily="18" charset="0"/>
                <a:ea typeface="ＭＳ Ｐゴシック"/>
                <a:cs typeface="ＭＳ Ｐゴシック"/>
              </a:rPr>
              <a:t>Two separate</a:t>
            </a:r>
            <a:r>
              <a:rPr lang="en-US" baseline="0" dirty="0" smtClean="0">
                <a:latin typeface="Times New Roman" pitchFamily="18" charset="0"/>
                <a:ea typeface="ＭＳ Ｐゴシック"/>
                <a:cs typeface="ＭＳ Ｐゴシック"/>
              </a:rPr>
              <a:t> DOE roles and histories</a:t>
            </a:r>
          </a:p>
          <a:p>
            <a:r>
              <a:rPr lang="en-US" baseline="0" dirty="0" smtClean="0">
                <a:latin typeface="Times New Roman" pitchFamily="18" charset="0"/>
                <a:ea typeface="ＭＳ Ｐゴシック"/>
                <a:cs typeface="ＭＳ Ｐゴシック"/>
              </a:rPr>
              <a:t>One is cleanup today</a:t>
            </a:r>
          </a:p>
          <a:p>
            <a:r>
              <a:rPr lang="en-US" baseline="0" dirty="0" smtClean="0">
                <a:latin typeface="Times New Roman" pitchFamily="18" charset="0"/>
                <a:ea typeface="ＭＳ Ｐゴシック"/>
                <a:cs typeface="ＭＳ Ｐゴシック"/>
              </a:rPr>
              <a:t>PNNL is the enduring one</a:t>
            </a:r>
          </a:p>
          <a:p>
            <a:r>
              <a:rPr lang="en-US" baseline="0" dirty="0" smtClean="0">
                <a:latin typeface="Times New Roman" pitchFamily="18" charset="0"/>
                <a:ea typeface="ＭＳ Ｐゴシック"/>
                <a:cs typeface="ＭＳ Ｐゴシック"/>
              </a:rPr>
              <a:t>(perhaps) only minimal environmental business at lab</a:t>
            </a:r>
          </a:p>
          <a:p>
            <a:r>
              <a:rPr lang="en-US" baseline="0" dirty="0" smtClean="0">
                <a:latin typeface="Times New Roman" pitchFamily="18" charset="0"/>
                <a:ea typeface="ＭＳ Ｐゴシック"/>
                <a:cs typeface="ＭＳ Ｐゴシック"/>
              </a:rPr>
              <a:t>Hanford heritage (health physics, nuclear materials and ops, environmental signatures, subsurface)</a:t>
            </a:r>
            <a:endParaRPr lang="en-US" dirty="0" smtClean="0">
              <a:latin typeface="Times New Roman" pitchFamily="18" charset="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PNNL and NSD funding. Key clients and BV</a:t>
            </a:r>
            <a:endParaRPr lang="en-US" dirty="0"/>
          </a:p>
        </p:txBody>
      </p:sp>
      <p:sp>
        <p:nvSpPr>
          <p:cNvPr id="4" name="Slide Number Placeholder 3"/>
          <p:cNvSpPr>
            <a:spLocks noGrp="1"/>
          </p:cNvSpPr>
          <p:nvPr>
            <p:ph type="sldNum" sz="quarter" idx="10"/>
          </p:nvPr>
        </p:nvSpPr>
        <p:spPr/>
        <p:txBody>
          <a:bodyPr/>
          <a:lstStyle/>
          <a:p>
            <a:fld id="{BB97CCE3-5A5D-43A4-900A-7399E74169A2}" type="slidenum">
              <a:rPr lang="en-US" smtClean="0"/>
              <a:pPr/>
              <a:t>7</a:t>
            </a:fld>
            <a:endParaRPr lang="en-US"/>
          </a:p>
        </p:txBody>
      </p:sp>
    </p:spTree>
    <p:extLst>
      <p:ext uri="{BB962C8B-B14F-4D97-AF65-F5344CB8AC3E}">
        <p14:creationId xmlns:p14="http://schemas.microsoft.com/office/powerpoint/2010/main" val="3334872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PNNL Dark Matter Capability: </a:t>
            </a:r>
            <a:r>
              <a:rPr lang="en-US" altLang="en-US" smtClean="0">
                <a:ea typeface="ＭＳ Ｐゴシック" pitchFamily="34" charset="-128"/>
              </a:rPr>
              <a:t>“</a:t>
            </a:r>
            <a:r>
              <a:rPr lang="en-US" smtClean="0">
                <a:ea typeface="ＭＳ Ｐゴシック" pitchFamily="34" charset="-128"/>
              </a:rPr>
              <a:t>Creating high-sensitivity, low-background detectors and deploying clean, low-background experiments deep underground for dark matter research.</a:t>
            </a:r>
            <a:r>
              <a:rPr lang="en-US" altLang="en-US" smtClean="0">
                <a:ea typeface="ＭＳ Ｐゴシック" pitchFamily="34" charset="-128"/>
              </a:rPr>
              <a:t>”</a:t>
            </a:r>
            <a:endParaRPr lang="en-US" smtClean="0">
              <a:ea typeface="ＭＳ Ｐゴシック" pitchFamily="34" charset="-128"/>
            </a:endParaRP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We achieve these outcomes through the following capabilities:</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Upper-left, moving clockwise:</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Science objective: Pie chart of the non-dark energy composition (call it the matter composition) of the universe demonstrating that the majority of matter in the universe is composed of dark matter. Dark matter is not part of the Standard Model of particle physics. The Standard Model of particle physics describes the rest of the pie chart including atoms, photons, and neutrinos. As a matter of research, scientists hope to directly detect dark matter with underground, highly sensitive detectors, here represented as a green arrow scattering off a detector composed of (blue) atoms. We can measure these dark matter scattering interactions through measurement of heat, light, or ionization, each shown schematically.</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Low-background electronics front-ends: PNNL has developed electronics front-end boards that are low-mass and composed of low-background materials. Two versions of PNNL low-background front-end electronic packages are shown. These front-ends are placed near germanium detector crystals as the first stage of ionization read-out. The front-ends are designed to contribute very little U/Th chain background sources to the experiment as the front-end electronics are so close to the detectors are can</a:t>
            </a:r>
            <a:r>
              <a:rPr lang="en-US" altLang="en-US" smtClean="0">
                <a:ea typeface="ＭＳ Ｐゴシック" pitchFamily="34" charset="-128"/>
              </a:rPr>
              <a:t>’</a:t>
            </a:r>
            <a:r>
              <a:rPr lang="en-US" smtClean="0">
                <a:ea typeface="ＭＳ Ｐゴシック" pitchFamily="34" charset="-128"/>
              </a:rPr>
              <a:t>t be shielded. Having the front-ends near the detector itself provides improved (lower noise, stiffer) electronics read-out, highly desirable for high-resolution germanium detectors.</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Community engagement: PNNL has a 25+ year history of dark matter research. PNNL activity engages the dark matter research community, one example is hosting of the Dark Matter Silver Jubilee Symposium celebrating 25 years since the first underground direct detection publication results.</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Electric field modeling: Maxwell-3D electric field modeling is used to understand the stray capacitance in low-noise germanium detector cryostat designs. Such electric field modeling is employed to understand the ultimate electrical performance in the design phase.</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Material assays: PNNL has world class capability to assay materials for ultra-trace levels of contaminates in bulk materials. Numerous methods are employed including an array of mass spectroscopy methods in dedicate clean laboratories and radiometric counting with germanium detector arrays in the PNNL shallow underground laboratory.</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Detector design &amp; Fabrication: PNNL has an engineering and designer cohort focused on </a:t>
            </a:r>
            <a:r>
              <a:rPr lang="en-US" altLang="en-US" smtClean="0">
                <a:ea typeface="ＭＳ Ｐゴシック" pitchFamily="34" charset="-128"/>
              </a:rPr>
              <a:t>“</a:t>
            </a:r>
            <a:r>
              <a:rPr lang="en-US" smtClean="0">
                <a:ea typeface="ＭＳ Ｐゴシック" pitchFamily="34" charset="-128"/>
              </a:rPr>
              <a:t>radiation detectors</a:t>
            </a:r>
            <a:r>
              <a:rPr lang="en-US" altLang="en-US" smtClean="0">
                <a:ea typeface="ＭＳ Ｐゴシック" pitchFamily="34" charset="-128"/>
              </a:rPr>
              <a:t>”</a:t>
            </a:r>
            <a:r>
              <a:rPr lang="en-US" smtClean="0">
                <a:ea typeface="ＭＳ Ｐゴシック" pitchFamily="34" charset="-128"/>
              </a:rPr>
              <a:t> of all kinds. The engineering and design expertise includes cryogenic design and considerations for employing low-background construction techniques. Furthermore, our engineers and designers see their work through the fabrication process, either done in specialized shops on the PNNL campus or contracting firms to perform specialized fabrication activities.</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Ultra-pure electroformed copper: PNNL has developed ultra-pure electroformed copper to supply a detector fabrication material (copper) that has extremely low levels of U/Th chain contaminates, as quantified by the Materials assay capability. The electroformed copper is produced at PNNL in the shallow underground laboratory as well as a Sanford Underground research Facility (SURF) for the Majorana Demonstrator neutrinoless double beta decay experiment.</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Material cleaning &amp; handling: Methods for chemically cleaning the exteriors of materials for low-background detectors and experiments are also a PNNL development, in additional to the procedural methods of handling clean materials so under wanted contaminants (principally U/Th chain isotopes) are not introduced in the experimental detectors during the fabrication process.</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Shallow underground cleanroom facility: This PNNL facility allows for the development and deployment of instruments shielded from cosmic ray neutrons and protons that are a direct background to measurements and can activate materials at a level to which some of the most sensitive instruments can measure.</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Electron beam welding facility: The electron beam welding facility is a complement to ultra-pure electroformed copper production because it allows welding of electroformed copper parts without introduction of uncontrolled materials (e.g. solder rods). Having the electron beam facility at PNNL allows many </a:t>
            </a:r>
            <a:r>
              <a:rPr lang="en-US" altLang="en-US" smtClean="0">
                <a:ea typeface="ＭＳ Ｐゴシック" pitchFamily="34" charset="-128"/>
              </a:rPr>
              <a:t>“</a:t>
            </a:r>
            <a:r>
              <a:rPr lang="en-US" smtClean="0">
                <a:ea typeface="ＭＳ Ｐゴシック" pitchFamily="34" charset="-128"/>
              </a:rPr>
              <a:t>one-off</a:t>
            </a:r>
            <a:r>
              <a:rPr lang="en-US" altLang="en-US" smtClean="0">
                <a:ea typeface="ＭＳ Ｐゴシック" pitchFamily="34" charset="-128"/>
              </a:rPr>
              <a:t>”</a:t>
            </a:r>
            <a:r>
              <a:rPr lang="en-US" smtClean="0">
                <a:ea typeface="ＭＳ Ｐゴシック" pitchFamily="34" charset="-128"/>
              </a:rPr>
              <a:t> production activities that would not be bid on by commercial electron beam welding contractors.</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Data analysis &amp; Background modeling: The culmination of building a low-background detector and experiment is understanding the collected data, performing the data analysis to obtain a scientific result, and importantly placing that result in the context of a well-understood background model. The attention to low-background methods comes full circle at this point where results from an experiment can be fed back to the assay and materials production capabilities for further development.</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Sensitivity reach: Using the background modeling capability, PNNL is able to build concrete scientific reach predictions based on up-front estimation of the under-lying background source terms. This modeling and sensitivity reach also provides for a natural development cycle down prior to the fabrication of any piece of detection equipment.</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Experimental design &amp; Deployment: PNNL uses the same engineers and designers for full experimental design, fabrication, and deployment at underground locations. This is the aspect of taking a low-background detector capability and turning it into a successful scientific research activity.</a:t>
            </a:r>
          </a:p>
          <a:p>
            <a:pPr eaLnBrk="1" hangingPunct="1">
              <a:spcBef>
                <a:spcPct val="0"/>
              </a:spcBef>
            </a:pPr>
            <a:endParaRPr lang="en-US" smtClean="0">
              <a:ea typeface="ＭＳ Ｐゴシック" pitchFamily="34" charset="-128"/>
            </a:endParaRPr>
          </a:p>
          <a:p>
            <a:pPr eaLnBrk="1" hangingPunct="1">
              <a:spcBef>
                <a:spcPct val="0"/>
              </a:spcBef>
            </a:pPr>
            <a:endParaRPr lang="en-US" smtClean="0">
              <a:ea typeface="ＭＳ Ｐゴシック" pitchFamily="34" charset="-128"/>
            </a:endParaRPr>
          </a:p>
          <a:p>
            <a:pPr eaLnBrk="1" hangingPunct="1">
              <a:spcBef>
                <a:spcPct val="0"/>
              </a:spcBef>
            </a:pPr>
            <a:endParaRPr lang="en-US" smtClean="0">
              <a:ea typeface="ＭＳ Ｐゴシック" pitchFamily="34" charset="-128"/>
            </a:endParaRPr>
          </a:p>
          <a:p>
            <a:pPr eaLnBrk="1" hangingPunct="1">
              <a:spcBef>
                <a:spcPct val="0"/>
              </a:spcBef>
            </a:pPr>
            <a:endParaRPr lang="en-US" smtClean="0">
              <a:ea typeface="ＭＳ Ｐゴシック" pitchFamily="34" charset="-128"/>
            </a:endParaRPr>
          </a:p>
          <a:p>
            <a:pPr eaLnBrk="1" hangingPunct="1">
              <a:spcBef>
                <a:spcPct val="0"/>
              </a:spcBef>
            </a:pPr>
            <a:endParaRPr lang="en-US" smtClean="0">
              <a:ea typeface="ＭＳ Ｐゴシック" pitchFamily="34" charset="-128"/>
            </a:endParaRPr>
          </a:p>
        </p:txBody>
      </p:sp>
      <p:sp>
        <p:nvSpPr>
          <p:cNvPr id="61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29017" indent="-280391" eaLnBrk="0" hangingPunct="0">
              <a:defRPr sz="2400">
                <a:solidFill>
                  <a:schemeClr val="tx1"/>
                </a:solidFill>
                <a:latin typeface="Arial" pitchFamily="34" charset="0"/>
                <a:ea typeface="ＭＳ Ｐゴシック" pitchFamily="34" charset="-128"/>
              </a:defRPr>
            </a:lvl2pPr>
            <a:lvl3pPr marL="1121564" indent="-224312" eaLnBrk="0" hangingPunct="0">
              <a:defRPr sz="2400">
                <a:solidFill>
                  <a:schemeClr val="tx1"/>
                </a:solidFill>
                <a:latin typeface="Arial" pitchFamily="34" charset="0"/>
                <a:ea typeface="ＭＳ Ｐゴシック" pitchFamily="34" charset="-128"/>
              </a:defRPr>
            </a:lvl3pPr>
            <a:lvl4pPr marL="1570189" indent="-224312" eaLnBrk="0" hangingPunct="0">
              <a:defRPr sz="2400">
                <a:solidFill>
                  <a:schemeClr val="tx1"/>
                </a:solidFill>
                <a:latin typeface="Arial" pitchFamily="34" charset="0"/>
                <a:ea typeface="ＭＳ Ｐゴシック" pitchFamily="34" charset="-128"/>
              </a:defRPr>
            </a:lvl4pPr>
            <a:lvl5pPr marL="2018816" indent="-224312" eaLnBrk="0" hangingPunct="0">
              <a:defRPr sz="2400">
                <a:solidFill>
                  <a:schemeClr val="tx1"/>
                </a:solidFill>
                <a:latin typeface="Arial" pitchFamily="34" charset="0"/>
                <a:ea typeface="ＭＳ Ｐゴシック" pitchFamily="34" charset="-128"/>
              </a:defRPr>
            </a:lvl5pPr>
            <a:lvl6pPr marL="2467441" indent="-224312"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16065" indent="-224312"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64692" indent="-224312"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13317" indent="-224312"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CC78BD8-3FF9-434E-BE3A-5A7105481FD6}" type="slidenum">
              <a:rPr lang="en-US" sz="1200"/>
              <a:pPr eaLnBrk="1" hangingPunct="1"/>
              <a:t>9</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dirty="0" smtClean="0">
              <a:latin typeface="Times New Roman" pitchFamily="18" charset="0"/>
            </a:endParaRPr>
          </a:p>
        </p:txBody>
      </p:sp>
      <p:sp>
        <p:nvSpPr>
          <p:cNvPr id="86020" name="Date Placeholder 3"/>
          <p:cNvSpPr>
            <a:spLocks noGrp="1"/>
          </p:cNvSpPr>
          <p:nvPr>
            <p:ph type="dt" sz="quarter" idx="1"/>
          </p:nvPr>
        </p:nvSpPr>
        <p:spPr>
          <a:noFill/>
        </p:spPr>
        <p:txBody>
          <a:bodyPr/>
          <a:lstStyle/>
          <a:p>
            <a:fld id="{31C5C502-1ADA-4E4D-AB99-8E9C1358A821}" type="datetime1">
              <a:rPr lang="en-US" smtClean="0"/>
              <a:pPr/>
              <a:t>8/16/13</a:t>
            </a:fld>
            <a:endParaRPr lang="en-US" dirty="0" smtClean="0"/>
          </a:p>
        </p:txBody>
      </p:sp>
      <p:sp>
        <p:nvSpPr>
          <p:cNvPr id="86021" name="Slide Number Placeholder 4"/>
          <p:cNvSpPr>
            <a:spLocks noGrp="1"/>
          </p:cNvSpPr>
          <p:nvPr>
            <p:ph type="sldNum" sz="quarter" idx="5"/>
          </p:nvPr>
        </p:nvSpPr>
        <p:spPr>
          <a:noFill/>
        </p:spPr>
        <p:txBody>
          <a:bodyPr/>
          <a:lstStyle/>
          <a:p>
            <a:fld id="{BC86E140-4920-4433-8F04-5AE6FE4D86A4}" type="slidenum">
              <a:rPr lang="en-US" smtClean="0"/>
              <a:pPr/>
              <a:t>13</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dirty="0" smtClean="0">
              <a:latin typeface="Times New Roman" pitchFamily="18" charset="0"/>
            </a:endParaRPr>
          </a:p>
        </p:txBody>
      </p:sp>
      <p:sp>
        <p:nvSpPr>
          <p:cNvPr id="86020" name="Date Placeholder 3"/>
          <p:cNvSpPr>
            <a:spLocks noGrp="1"/>
          </p:cNvSpPr>
          <p:nvPr>
            <p:ph type="dt" sz="quarter" idx="1"/>
          </p:nvPr>
        </p:nvSpPr>
        <p:spPr>
          <a:noFill/>
        </p:spPr>
        <p:txBody>
          <a:bodyPr/>
          <a:lstStyle/>
          <a:p>
            <a:fld id="{31C5C502-1ADA-4E4D-AB99-8E9C1358A821}" type="datetime1">
              <a:rPr lang="en-US" smtClean="0"/>
              <a:pPr/>
              <a:t>8/16/13</a:t>
            </a:fld>
            <a:endParaRPr lang="en-US" dirty="0" smtClean="0"/>
          </a:p>
        </p:txBody>
      </p:sp>
      <p:sp>
        <p:nvSpPr>
          <p:cNvPr id="86021" name="Slide Number Placeholder 4"/>
          <p:cNvSpPr>
            <a:spLocks noGrp="1"/>
          </p:cNvSpPr>
          <p:nvPr>
            <p:ph type="sldNum" sz="quarter" idx="5"/>
          </p:nvPr>
        </p:nvSpPr>
        <p:spPr>
          <a:noFill/>
        </p:spPr>
        <p:txBody>
          <a:bodyPr/>
          <a:lstStyle/>
          <a:p>
            <a:fld id="{BC86E140-4920-4433-8F04-5AE6FE4D86A4}" type="slidenum">
              <a:rPr lang="en-US" smtClean="0"/>
              <a:pPr/>
              <a:t>16</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lvl1pPr defTabSz="928688" eaLnBrk="0" hangingPunct="0">
              <a:defRPr>
                <a:solidFill>
                  <a:schemeClr val="tx1"/>
                </a:solidFill>
                <a:latin typeface="Arial" charset="0"/>
                <a:ea typeface="ＭＳ Ｐゴシック" charset="0"/>
                <a:cs typeface="Arial" charset="0"/>
              </a:defRPr>
            </a:lvl1pPr>
            <a:lvl2pPr marL="742950" indent="-285750" defTabSz="928688" eaLnBrk="0" hangingPunct="0">
              <a:defRPr>
                <a:solidFill>
                  <a:schemeClr val="tx1"/>
                </a:solidFill>
                <a:latin typeface="Arial" charset="0"/>
                <a:ea typeface="Arial" charset="0"/>
                <a:cs typeface="Arial" charset="0"/>
              </a:defRPr>
            </a:lvl2pPr>
            <a:lvl3pPr marL="1143000" indent="-228600" defTabSz="928688" eaLnBrk="0" hangingPunct="0">
              <a:defRPr>
                <a:solidFill>
                  <a:schemeClr val="tx1"/>
                </a:solidFill>
                <a:latin typeface="Arial" charset="0"/>
                <a:ea typeface="Arial" charset="0"/>
                <a:cs typeface="Arial" charset="0"/>
              </a:defRPr>
            </a:lvl3pPr>
            <a:lvl4pPr marL="1600200" indent="-228600" defTabSz="928688" eaLnBrk="0" hangingPunct="0">
              <a:defRPr>
                <a:solidFill>
                  <a:schemeClr val="tx1"/>
                </a:solidFill>
                <a:latin typeface="Arial" charset="0"/>
                <a:ea typeface="Arial" charset="0"/>
                <a:cs typeface="Arial" charset="0"/>
              </a:defRPr>
            </a:lvl4pPr>
            <a:lvl5pPr marL="2057400" indent="-228600" defTabSz="928688" eaLnBrk="0" hangingPunct="0">
              <a:defRPr>
                <a:solidFill>
                  <a:schemeClr val="tx1"/>
                </a:solidFill>
                <a:latin typeface="Arial" charset="0"/>
                <a:ea typeface="Arial" charset="0"/>
                <a:cs typeface="Arial" charset="0"/>
              </a:defRPr>
            </a:lvl5pPr>
            <a:lvl6pPr marL="2514600" indent="-228600" defTabSz="92868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2868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2868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28688"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31CC21F-B2F0-6F4F-95B0-6B5BCE67877F}" type="slidenum">
              <a:rPr lang="en-US">
                <a:latin typeface="Calibri" charset="0"/>
              </a:rPr>
              <a:pPr eaLnBrk="1" hangingPunct="1"/>
              <a:t>19</a:t>
            </a:fld>
            <a:endParaRPr lang="en-US">
              <a:latin typeface="Calibri"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dirty="0" smtClean="0">
              <a:latin typeface="Times New Roman" pitchFamily="18" charset="0"/>
            </a:endParaRPr>
          </a:p>
        </p:txBody>
      </p:sp>
      <p:sp>
        <p:nvSpPr>
          <p:cNvPr id="86020" name="Date Placeholder 3"/>
          <p:cNvSpPr>
            <a:spLocks noGrp="1"/>
          </p:cNvSpPr>
          <p:nvPr>
            <p:ph type="dt" sz="quarter" idx="1"/>
          </p:nvPr>
        </p:nvSpPr>
        <p:spPr>
          <a:noFill/>
        </p:spPr>
        <p:txBody>
          <a:bodyPr/>
          <a:lstStyle/>
          <a:p>
            <a:fld id="{31C5C502-1ADA-4E4D-AB99-8E9C1358A821}" type="datetime1">
              <a:rPr lang="en-US" smtClean="0"/>
              <a:pPr/>
              <a:t>8/16/13</a:t>
            </a:fld>
            <a:endParaRPr lang="en-US" dirty="0" smtClean="0"/>
          </a:p>
        </p:txBody>
      </p:sp>
      <p:sp>
        <p:nvSpPr>
          <p:cNvPr id="86021" name="Slide Number Placeholder 4"/>
          <p:cNvSpPr>
            <a:spLocks noGrp="1"/>
          </p:cNvSpPr>
          <p:nvPr>
            <p:ph type="sldNum" sz="quarter" idx="5"/>
          </p:nvPr>
        </p:nvSpPr>
        <p:spPr>
          <a:noFill/>
        </p:spPr>
        <p:txBody>
          <a:bodyPr/>
          <a:lstStyle/>
          <a:p>
            <a:fld id="{BC86E140-4920-4433-8F04-5AE6FE4D86A4}" type="slidenum">
              <a:rPr lang="en-US" smtClean="0"/>
              <a:pPr/>
              <a:t>20</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Master" Target="../slideMasters/slideMaster3.xml"/><Relationship Id="rId2" Type="http://schemas.openxmlformats.org/officeDocument/2006/relationships/image" Target="../media/image15.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628782"/>
            <a:ext cx="9144000" cy="1600438"/>
          </a:xfrm>
          <a:noFill/>
          <a:ln w="25400">
            <a:noFill/>
          </a:ln>
          <a:effectLst/>
        </p:spPr>
        <p:txBody>
          <a:bodyPr lIns="457200" tIns="457200" rIns="457200" bIns="457200" anchor="ctr">
            <a:spAutoFit/>
          </a:bodyPr>
          <a:lstStyle>
            <a:lvl1pPr algn="l">
              <a:defRPr sz="4400"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57200" y="4800600"/>
            <a:ext cx="8229600" cy="457200"/>
          </a:xfrm>
        </p:spPr>
        <p:txBody>
          <a:bodyPr anchor="t"/>
          <a:lstStyle>
            <a:lvl1pPr marL="0" indent="0" algn="l">
              <a:spcBef>
                <a:spcPts val="0"/>
              </a:spcBef>
              <a:buNone/>
              <a:defRPr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Presenter </a:t>
            </a:r>
            <a:r>
              <a:rPr lang="en-US" dirty="0" err="1" smtClean="0"/>
              <a:t>Name(S</a:t>
            </a:r>
            <a:r>
              <a:rPr lang="en-US" dirty="0" smtClean="0"/>
              <a:t>)</a:t>
            </a:r>
          </a:p>
        </p:txBody>
      </p:sp>
      <p:sp>
        <p:nvSpPr>
          <p:cNvPr id="4" name="Date Placeholder 3"/>
          <p:cNvSpPr>
            <a:spLocks noGrp="1"/>
          </p:cNvSpPr>
          <p:nvPr>
            <p:ph type="dt" sz="half" idx="10"/>
          </p:nvPr>
        </p:nvSpPr>
        <p:spPr/>
        <p:txBody>
          <a:bodyPr/>
          <a:lstStyle>
            <a:lvl1pPr>
              <a:defRPr sz="900">
                <a:solidFill>
                  <a:srgbClr val="FFFFFF"/>
                </a:solidFill>
              </a:defRPr>
            </a:lvl1pPr>
          </a:lstStyle>
          <a:p>
            <a:fld id="{AA12B56D-3407-CE41-A60D-1AE2AEF097E7}" type="datetimeFigureOut">
              <a:rPr lang="en-US" smtClean="0"/>
              <a:t>8/16/13</a:t>
            </a:fld>
            <a:endParaRPr lang="en-US"/>
          </a:p>
        </p:txBody>
      </p:sp>
      <p:sp>
        <p:nvSpPr>
          <p:cNvPr id="5" name="Footer Placeholder 4"/>
          <p:cNvSpPr>
            <a:spLocks noGrp="1"/>
          </p:cNvSpPr>
          <p:nvPr>
            <p:ph type="ftr" sz="quarter" idx="11"/>
          </p:nvPr>
        </p:nvSpPr>
        <p:spPr/>
        <p:txBody>
          <a:bodyPr/>
          <a:lstStyle>
            <a:lvl1pPr>
              <a:defRPr sz="900">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sz="900">
                <a:solidFill>
                  <a:srgbClr val="FFFFFF"/>
                </a:solidFill>
              </a:defRPr>
            </a:lvl1pPr>
          </a:lstStyle>
          <a:p>
            <a:fld id="{2021535C-54E4-D54B-BDA8-54F48CCF76C0}" type="slidenum">
              <a:rPr lang="en-US" smtClean="0"/>
              <a:t>‹#›</a:t>
            </a:fld>
            <a:endParaRPr lang="en-US"/>
          </a:p>
        </p:txBody>
      </p:sp>
      <p:sp>
        <p:nvSpPr>
          <p:cNvPr id="19" name="Text Placeholder 6"/>
          <p:cNvSpPr>
            <a:spLocks noGrp="1"/>
          </p:cNvSpPr>
          <p:nvPr>
            <p:ph type="body" sz="quarter" idx="14" hasCustomPrompt="1"/>
          </p:nvPr>
        </p:nvSpPr>
        <p:spPr>
          <a:xfrm>
            <a:off x="455613" y="5257800"/>
            <a:ext cx="8229600" cy="228600"/>
          </a:xfrm>
        </p:spPr>
        <p:txBody>
          <a:bodyPr>
            <a:normAutofit/>
          </a:bodyPr>
          <a:lstStyle>
            <a:lvl1pPr marL="0" indent="0">
              <a:spcBef>
                <a:spcPts val="0"/>
              </a:spcBef>
              <a:buNone/>
              <a:defRPr sz="1400" baseline="0">
                <a:solidFill>
                  <a:srgbClr val="FFFFFF"/>
                </a:solidFill>
              </a:defRPr>
            </a:lvl1pPr>
          </a:lstStyle>
          <a:p>
            <a:pPr lvl="0"/>
            <a:r>
              <a:rPr lang="en-US" dirty="0" smtClean="0"/>
              <a:t>Click to add presenter organization</a:t>
            </a:r>
          </a:p>
        </p:txBody>
      </p:sp>
      <p:sp>
        <p:nvSpPr>
          <p:cNvPr id="25" name="Text Placeholder 6"/>
          <p:cNvSpPr>
            <a:spLocks noGrp="1"/>
          </p:cNvSpPr>
          <p:nvPr>
            <p:ph type="body" sz="quarter" idx="15" hasCustomPrompt="1"/>
          </p:nvPr>
        </p:nvSpPr>
        <p:spPr>
          <a:xfrm>
            <a:off x="457200" y="5540477"/>
            <a:ext cx="8229600" cy="228600"/>
          </a:xfrm>
        </p:spPr>
        <p:txBody>
          <a:bodyPr>
            <a:normAutofit/>
          </a:bodyPr>
          <a:lstStyle>
            <a:lvl1pPr marL="0" indent="0">
              <a:spcBef>
                <a:spcPts val="0"/>
              </a:spcBef>
              <a:buNone/>
              <a:defRPr sz="1400" baseline="0">
                <a:solidFill>
                  <a:srgbClr val="FFFFFF"/>
                </a:solidFill>
              </a:defRPr>
            </a:lvl1pPr>
          </a:lstStyle>
          <a:p>
            <a:pPr lvl="0"/>
            <a:r>
              <a:rPr lang="en-US" dirty="0" smtClean="0"/>
              <a:t>Click to add presentation event or location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ull-Color 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1005840"/>
          </a:xfrm>
        </p:spPr>
        <p:txBody>
          <a:bodyPr lIns="0" tIns="0" rIns="0" bIns="0" anchor="t" anchorCtr="0">
            <a:spAutoFit/>
          </a:bodyPr>
          <a:lstStyle>
            <a:lvl1pPr algn="l">
              <a:defRPr sz="2500" b="1">
                <a:solidFill>
                  <a:srgbClr val="FFFFFF"/>
                </a:solidFill>
                <a:latin typeface="Arial"/>
                <a:cs typeface="Aria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28797"/>
            <a:ext cx="8229600" cy="4343400"/>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lIns="0" tIns="0" rIns="0" bIns="0"/>
          <a:lstStyle>
            <a:lvl1pPr>
              <a:defRPr sz="900">
                <a:solidFill>
                  <a:srgbClr val="FFFFFF"/>
                </a:solidFill>
                <a:latin typeface="Arial"/>
                <a:cs typeface="Arial"/>
              </a:defRPr>
            </a:lvl1pPr>
          </a:lstStyle>
          <a:p>
            <a:fld id="{AA12B56D-3407-CE41-A60D-1AE2AEF097E7}" type="datetimeFigureOut">
              <a:rPr lang="en-US" smtClean="0"/>
              <a:t>8/16/13</a:t>
            </a:fld>
            <a:endParaRPr lang="en-US"/>
          </a:p>
        </p:txBody>
      </p:sp>
      <p:sp>
        <p:nvSpPr>
          <p:cNvPr id="10" name="Slide Number Placeholder 9"/>
          <p:cNvSpPr>
            <a:spLocks noGrp="1"/>
          </p:cNvSpPr>
          <p:nvPr>
            <p:ph type="sldNum" sz="quarter" idx="11"/>
          </p:nvPr>
        </p:nvSpPr>
        <p:spPr/>
        <p:txBody>
          <a:bodyPr lIns="0" tIns="0" rIns="0" bIns="0"/>
          <a:lstStyle>
            <a:lvl1pPr>
              <a:defRPr sz="900">
                <a:solidFill>
                  <a:srgbClr val="FFFFFF"/>
                </a:solidFill>
                <a:latin typeface="Arial"/>
                <a:cs typeface="Arial"/>
              </a:defRPr>
            </a:lvl1pPr>
          </a:lstStyle>
          <a:p>
            <a:fld id="{2021535C-54E4-D54B-BDA8-54F48CCF76C0}" type="slidenum">
              <a:rPr lang="en-US" smtClean="0"/>
              <a:t>‹#›</a:t>
            </a:fld>
            <a:endParaRPr lang="en-US"/>
          </a:p>
        </p:txBody>
      </p:sp>
      <p:sp>
        <p:nvSpPr>
          <p:cNvPr id="11" name="Footer Placeholder 10"/>
          <p:cNvSpPr>
            <a:spLocks noGrp="1"/>
          </p:cNvSpPr>
          <p:nvPr>
            <p:ph type="ftr" sz="quarter" idx="12"/>
          </p:nvPr>
        </p:nvSpPr>
        <p:spPr/>
        <p:txBody>
          <a:bodyPr lIns="0" tIns="0" rIns="0" bIns="0"/>
          <a:lstStyle>
            <a:lvl1pPr>
              <a:defRPr sz="900">
                <a:solidFill>
                  <a:srgbClr val="FFFFFF"/>
                </a:solidFill>
                <a:latin typeface="Arial"/>
                <a:cs typeface="Arial"/>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ull-Color Background + 2-Column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57200" y="1828797"/>
            <a:ext cx="3886200" cy="4343400"/>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356614"/>
            <a:ext cx="6629400" cy="1005840"/>
          </a:xfrm>
        </p:spPr>
        <p:txBody>
          <a:bodyPr lIns="0" tIns="0" rIns="0" bIns="0" anchor="t">
            <a:spAutoFit/>
          </a:bodyPr>
          <a:lstStyle>
            <a:lvl1pPr algn="l">
              <a:defRPr sz="2500" b="1">
                <a:solidFill>
                  <a:srgbClr val="FFFFFF"/>
                </a:solidFill>
                <a:latin typeface="Arial"/>
                <a:cs typeface="Arial"/>
              </a:defRPr>
            </a:lvl1pPr>
          </a:lstStyle>
          <a:p>
            <a:r>
              <a:rPr lang="en-US" smtClean="0"/>
              <a:t>Click to edit Master title style</a:t>
            </a:r>
            <a:endParaRPr lang="en-US" dirty="0"/>
          </a:p>
        </p:txBody>
      </p:sp>
      <p:sp>
        <p:nvSpPr>
          <p:cNvPr id="5" name="Date Placeholder 4"/>
          <p:cNvSpPr>
            <a:spLocks noGrp="1"/>
          </p:cNvSpPr>
          <p:nvPr>
            <p:ph type="dt" sz="half" idx="10"/>
          </p:nvPr>
        </p:nvSpPr>
        <p:spPr/>
        <p:txBody>
          <a:bodyPr lIns="0" tIns="0" rIns="0" bIns="0"/>
          <a:lstStyle>
            <a:lvl1pPr>
              <a:defRPr sz="900">
                <a:solidFill>
                  <a:srgbClr val="FFFFFF"/>
                </a:solidFill>
                <a:latin typeface="Arial"/>
                <a:cs typeface="Arial"/>
              </a:defRPr>
            </a:lvl1pPr>
          </a:lstStyle>
          <a:p>
            <a:fld id="{AA12B56D-3407-CE41-A60D-1AE2AEF097E7}" type="datetimeFigureOut">
              <a:rPr lang="en-US" smtClean="0"/>
              <a:t>8/16/13</a:t>
            </a:fld>
            <a:endParaRPr lang="en-US"/>
          </a:p>
        </p:txBody>
      </p:sp>
      <p:sp>
        <p:nvSpPr>
          <p:cNvPr id="6" name="Footer Placeholder 5"/>
          <p:cNvSpPr>
            <a:spLocks noGrp="1"/>
          </p:cNvSpPr>
          <p:nvPr>
            <p:ph type="ftr" sz="quarter" idx="11"/>
          </p:nvPr>
        </p:nvSpPr>
        <p:spPr/>
        <p:txBody>
          <a:bodyPr lIns="0" tIns="0" rIns="0" bIns="0"/>
          <a:lstStyle>
            <a:lvl1pPr>
              <a:defRPr sz="900">
                <a:solidFill>
                  <a:srgbClr val="FFFFFF"/>
                </a:solidFill>
                <a:latin typeface="Arial"/>
                <a:cs typeface="Arial"/>
              </a:defRPr>
            </a:lvl1pPr>
          </a:lstStyle>
          <a:p>
            <a:endParaRPr lang="en-US"/>
          </a:p>
        </p:txBody>
      </p:sp>
      <p:sp>
        <p:nvSpPr>
          <p:cNvPr id="7" name="Slide Number Placeholder 6"/>
          <p:cNvSpPr>
            <a:spLocks noGrp="1"/>
          </p:cNvSpPr>
          <p:nvPr>
            <p:ph type="sldNum" sz="quarter" idx="12"/>
          </p:nvPr>
        </p:nvSpPr>
        <p:spPr/>
        <p:txBody>
          <a:bodyPr lIns="0" tIns="0" rIns="0" bIns="0"/>
          <a:lstStyle>
            <a:lvl1pPr>
              <a:defRPr sz="900">
                <a:solidFill>
                  <a:srgbClr val="FFFFFF"/>
                </a:solidFill>
                <a:latin typeface="Arial"/>
                <a:cs typeface="Arial"/>
              </a:defRPr>
            </a:lvl1pPr>
          </a:lstStyle>
          <a:p>
            <a:fld id="{2021535C-54E4-D54B-BDA8-54F48CCF76C0}" type="slidenum">
              <a:rPr lang="en-US" smtClean="0"/>
              <a:t>‹#›</a:t>
            </a:fld>
            <a:endParaRPr lang="en-US"/>
          </a:p>
        </p:txBody>
      </p:sp>
      <p:sp>
        <p:nvSpPr>
          <p:cNvPr id="9" name="Content Placeholder 2"/>
          <p:cNvSpPr>
            <a:spLocks noGrp="1"/>
          </p:cNvSpPr>
          <p:nvPr>
            <p:ph idx="14"/>
          </p:nvPr>
        </p:nvSpPr>
        <p:spPr>
          <a:xfrm>
            <a:off x="4800600" y="1828800"/>
            <a:ext cx="3886200" cy="4343400"/>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ull-Color Background + 2-Column 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1005840"/>
          </a:xfrm>
        </p:spPr>
        <p:txBody>
          <a:bodyPr lIns="0" tIns="0" rIns="0" bIns="0" anchor="t">
            <a:spAutoFit/>
          </a:bodyPr>
          <a:lstStyle>
            <a:lvl1pPr algn="l">
              <a:defRPr sz="2500" b="1">
                <a:solidFill>
                  <a:srgbClr val="FFFFFF"/>
                </a:solidFill>
                <a:latin typeface="Arial"/>
                <a:cs typeface="Aria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828799"/>
            <a:ext cx="3886200" cy="640080"/>
          </a:xfrm>
        </p:spPr>
        <p:txBody>
          <a:bodyPr lIns="0" tIns="0" rIns="0" bIns="0" anchor="t">
            <a:spAutoFit/>
          </a:bodyPr>
          <a:lstStyle>
            <a:lvl1pPr marL="0" indent="0">
              <a:buNone/>
              <a:defRPr sz="2000" b="1">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828798"/>
            <a:ext cx="3886200" cy="640080"/>
          </a:xfrm>
        </p:spPr>
        <p:txBody>
          <a:bodyPr lIns="0" tIns="0" rIns="0" bIns="0" anchor="t">
            <a:spAutoFit/>
          </a:bodyPr>
          <a:lstStyle>
            <a:lvl1pPr marL="0" indent="0">
              <a:buNone/>
              <a:defRPr sz="2000" b="1">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lIns="0" tIns="0" rIns="0" bIns="0"/>
          <a:lstStyle>
            <a:lvl1pPr>
              <a:defRPr sz="900">
                <a:solidFill>
                  <a:srgbClr val="FFFFFF"/>
                </a:solidFill>
                <a:latin typeface="Arial"/>
                <a:cs typeface="Arial"/>
              </a:defRPr>
            </a:lvl1pPr>
          </a:lstStyle>
          <a:p>
            <a:fld id="{AA12B56D-3407-CE41-A60D-1AE2AEF097E7}" type="datetimeFigureOut">
              <a:rPr lang="en-US" smtClean="0"/>
              <a:t>8/16/13</a:t>
            </a:fld>
            <a:endParaRPr lang="en-US"/>
          </a:p>
        </p:txBody>
      </p:sp>
      <p:sp>
        <p:nvSpPr>
          <p:cNvPr id="8" name="Footer Placeholder 7"/>
          <p:cNvSpPr>
            <a:spLocks noGrp="1"/>
          </p:cNvSpPr>
          <p:nvPr>
            <p:ph type="ftr" sz="quarter" idx="11"/>
          </p:nvPr>
        </p:nvSpPr>
        <p:spPr/>
        <p:txBody>
          <a:bodyPr lIns="0" tIns="0" rIns="0" bIns="0"/>
          <a:lstStyle>
            <a:lvl1pPr>
              <a:defRPr sz="900">
                <a:solidFill>
                  <a:srgbClr val="FFFFFF"/>
                </a:solidFill>
                <a:latin typeface="Arial"/>
                <a:cs typeface="Arial"/>
              </a:defRPr>
            </a:lvl1pPr>
          </a:lstStyle>
          <a:p>
            <a:endParaRPr lang="en-US"/>
          </a:p>
        </p:txBody>
      </p:sp>
      <p:sp>
        <p:nvSpPr>
          <p:cNvPr id="9" name="Slide Number Placeholder 8"/>
          <p:cNvSpPr>
            <a:spLocks noGrp="1"/>
          </p:cNvSpPr>
          <p:nvPr>
            <p:ph type="sldNum" sz="quarter" idx="12"/>
          </p:nvPr>
        </p:nvSpPr>
        <p:spPr/>
        <p:txBody>
          <a:bodyPr lIns="0" tIns="0" rIns="0" bIns="0"/>
          <a:lstStyle>
            <a:lvl1pPr>
              <a:defRPr sz="900">
                <a:solidFill>
                  <a:srgbClr val="FFFFFF"/>
                </a:solidFill>
                <a:latin typeface="Arial"/>
                <a:cs typeface="Arial"/>
              </a:defRPr>
            </a:lvl1pPr>
          </a:lstStyle>
          <a:p>
            <a:fld id="{2021535C-54E4-D54B-BDA8-54F48CCF76C0}" type="slidenum">
              <a:rPr lang="en-US" smtClean="0"/>
              <a:t>‹#›</a:t>
            </a:fld>
            <a:endParaRPr lang="en-US"/>
          </a:p>
        </p:txBody>
      </p:sp>
      <p:sp>
        <p:nvSpPr>
          <p:cNvPr id="10" name="Content Placeholder 2"/>
          <p:cNvSpPr>
            <a:spLocks noGrp="1"/>
          </p:cNvSpPr>
          <p:nvPr>
            <p:ph idx="13"/>
          </p:nvPr>
        </p:nvSpPr>
        <p:spPr>
          <a:xfrm>
            <a:off x="457200" y="2516451"/>
            <a:ext cx="3886200" cy="3657600"/>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4"/>
          </p:nvPr>
        </p:nvSpPr>
        <p:spPr>
          <a:xfrm>
            <a:off x="4800600" y="2516454"/>
            <a:ext cx="3886200" cy="3657600"/>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Full-Color Background +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1005840"/>
          </a:xfrm>
        </p:spPr>
        <p:txBody>
          <a:bodyPr lIns="0" tIns="0" rIns="0" bIns="0" anchor="t" anchorCtr="0">
            <a:spAutoFit/>
          </a:bodyPr>
          <a:lstStyle>
            <a:lvl1pPr algn="l">
              <a:defRPr sz="2500" b="1">
                <a:solidFill>
                  <a:srgbClr val="FFFFFF"/>
                </a:solidFill>
                <a:latin typeface="Arial"/>
                <a:cs typeface="Aria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57200" y="1828800"/>
            <a:ext cx="8229600" cy="3429000"/>
          </a:xfrm>
        </p:spPr>
        <p:txBody>
          <a:bodyPr lIns="0" tIns="0" rIns="0" bIns="0" anchor="ctr">
            <a:spAutoFit/>
          </a:bodyPr>
          <a:lstStyle>
            <a:lvl1pPr marL="0" indent="0" algn="ctr">
              <a:buNone/>
              <a:defRPr sz="1800" i="1">
                <a:solidFill>
                  <a:srgbClr val="FFFFFF"/>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486400"/>
            <a:ext cx="8229600" cy="685800"/>
          </a:xfrm>
        </p:spPr>
        <p:txBody>
          <a:bodyPr lIns="0" tIns="0" rIns="0" bIns="0">
            <a:spAutoFit/>
          </a:bodyPr>
          <a:lstStyle>
            <a:lvl1pPr marL="0" indent="0">
              <a:buNone/>
              <a:defRPr sz="1400">
                <a:solidFill>
                  <a:srgbClr val="FFFFFF"/>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lIns="0" tIns="0" rIns="0" bIns="0"/>
          <a:lstStyle>
            <a:lvl1pPr>
              <a:defRPr sz="900">
                <a:solidFill>
                  <a:srgbClr val="FFFFFF"/>
                </a:solidFill>
                <a:latin typeface="Arial"/>
                <a:cs typeface="Arial"/>
              </a:defRPr>
            </a:lvl1pPr>
          </a:lstStyle>
          <a:p>
            <a:fld id="{AA12B56D-3407-CE41-A60D-1AE2AEF097E7}" type="datetimeFigureOut">
              <a:rPr lang="en-US" smtClean="0"/>
              <a:t>8/16/13</a:t>
            </a:fld>
            <a:endParaRPr lang="en-US"/>
          </a:p>
        </p:txBody>
      </p:sp>
      <p:sp>
        <p:nvSpPr>
          <p:cNvPr id="6" name="Footer Placeholder 5"/>
          <p:cNvSpPr>
            <a:spLocks noGrp="1"/>
          </p:cNvSpPr>
          <p:nvPr>
            <p:ph type="ftr" sz="quarter" idx="11"/>
          </p:nvPr>
        </p:nvSpPr>
        <p:spPr/>
        <p:txBody>
          <a:bodyPr lIns="0" tIns="0" rIns="0" bIns="0"/>
          <a:lstStyle>
            <a:lvl1pPr>
              <a:defRPr sz="900">
                <a:solidFill>
                  <a:srgbClr val="FFFFFF"/>
                </a:solidFill>
                <a:latin typeface="Arial"/>
                <a:cs typeface="Arial"/>
              </a:defRPr>
            </a:lvl1pPr>
          </a:lstStyle>
          <a:p>
            <a:endParaRPr lang="en-US"/>
          </a:p>
        </p:txBody>
      </p:sp>
      <p:sp>
        <p:nvSpPr>
          <p:cNvPr id="7" name="Slide Number Placeholder 6"/>
          <p:cNvSpPr>
            <a:spLocks noGrp="1"/>
          </p:cNvSpPr>
          <p:nvPr>
            <p:ph type="sldNum" sz="quarter" idx="12"/>
          </p:nvPr>
        </p:nvSpPr>
        <p:spPr/>
        <p:txBody>
          <a:bodyPr lIns="0" tIns="0" rIns="0" bIns="0"/>
          <a:lstStyle>
            <a:lvl1pPr>
              <a:defRPr sz="900">
                <a:solidFill>
                  <a:srgbClr val="FFFFFF"/>
                </a:solidFill>
                <a:latin typeface="Arial"/>
                <a:cs typeface="Arial"/>
              </a:defRPr>
            </a:lvl1pPr>
          </a:lstStyle>
          <a:p>
            <a:fld id="{2021535C-54E4-D54B-BDA8-54F48CCF76C0}"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Full-Color Background + 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1005840"/>
          </a:xfrm>
        </p:spPr>
        <p:txBody>
          <a:bodyPr lIns="0" tIns="0" rIns="0" bIns="0" anchor="t">
            <a:spAutoFit/>
          </a:bodyPr>
          <a:lstStyle>
            <a:lvl1pPr algn="l">
              <a:defRPr sz="2500" b="1">
                <a:solidFill>
                  <a:srgbClr val="FFFFFF"/>
                </a:solidFill>
                <a:latin typeface="Arial"/>
                <a:cs typeface="Aria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lIns="0" tIns="0" rIns="0" bIns="0"/>
          <a:lstStyle>
            <a:lvl1pPr>
              <a:defRPr sz="900">
                <a:solidFill>
                  <a:srgbClr val="FFFFFF"/>
                </a:solidFill>
                <a:latin typeface="Arial"/>
                <a:cs typeface="Arial"/>
              </a:defRPr>
            </a:lvl1pPr>
          </a:lstStyle>
          <a:p>
            <a:fld id="{AA12B56D-3407-CE41-A60D-1AE2AEF097E7}" type="datetimeFigureOut">
              <a:rPr lang="en-US" smtClean="0"/>
              <a:t>8/16/13</a:t>
            </a:fld>
            <a:endParaRPr lang="en-US"/>
          </a:p>
        </p:txBody>
      </p:sp>
      <p:sp>
        <p:nvSpPr>
          <p:cNvPr id="4" name="Footer Placeholder 3"/>
          <p:cNvSpPr>
            <a:spLocks noGrp="1"/>
          </p:cNvSpPr>
          <p:nvPr>
            <p:ph type="ftr" sz="quarter" idx="11"/>
          </p:nvPr>
        </p:nvSpPr>
        <p:spPr/>
        <p:txBody>
          <a:bodyPr lIns="0" tIns="0" rIns="0" bIns="0"/>
          <a:lstStyle>
            <a:lvl1pPr>
              <a:defRPr sz="900">
                <a:solidFill>
                  <a:srgbClr val="FFFFFF"/>
                </a:solidFill>
                <a:latin typeface="Arial"/>
                <a:cs typeface="Arial"/>
              </a:defRPr>
            </a:lvl1pPr>
          </a:lstStyle>
          <a:p>
            <a:endParaRPr lang="en-US"/>
          </a:p>
        </p:txBody>
      </p:sp>
      <p:sp>
        <p:nvSpPr>
          <p:cNvPr id="5" name="Slide Number Placeholder 4"/>
          <p:cNvSpPr>
            <a:spLocks noGrp="1"/>
          </p:cNvSpPr>
          <p:nvPr>
            <p:ph type="sldNum" sz="quarter" idx="12"/>
          </p:nvPr>
        </p:nvSpPr>
        <p:spPr/>
        <p:txBody>
          <a:bodyPr lIns="0" tIns="0" rIns="0" bIns="0"/>
          <a:lstStyle>
            <a:lvl1pPr>
              <a:defRPr sz="900">
                <a:solidFill>
                  <a:srgbClr val="FFFFFF"/>
                </a:solidFill>
                <a:latin typeface="Arial"/>
                <a:cs typeface="Arial"/>
              </a:defRPr>
            </a:lvl1pPr>
          </a:lstStyle>
          <a:p>
            <a:fld id="{2021535C-54E4-D54B-BDA8-54F48CCF76C0}"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12B56D-3407-CE41-A60D-1AE2AEF097E7}" type="datetimeFigureOut">
              <a:rPr lang="en-US" smtClean="0"/>
              <a:t>8/16/13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1535C-54E4-D54B-BDA8-54F48CCF76C0}" type="slidenum">
              <a:rPr lang="en-US" smtClean="0"/>
              <a:t>‹#›</a:t>
            </a:fld>
            <a:endParaRPr lang="en-US"/>
          </a:p>
        </p:txBody>
      </p:sp>
    </p:spTree>
    <p:extLst>
      <p:ext uri="{BB962C8B-B14F-4D97-AF65-F5344CB8AC3E}">
        <p14:creationId xmlns:p14="http://schemas.microsoft.com/office/powerpoint/2010/main" val="4044430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707276"/>
                </a:solidFill>
              </a:defRPr>
            </a:lvl1pPr>
          </a:lstStyle>
          <a:p>
            <a:fld id="{9A080766-0BF8-8348-AE6A-8A4A559F6D3E}" type="datetime4">
              <a:rPr lang="en-US" smtClean="0"/>
              <a:t>August 16, 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707276"/>
                </a:solidFill>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707276"/>
                </a:solidFill>
              </a:defRPr>
            </a:lvl1pPr>
          </a:lstStyle>
          <a:p>
            <a:fld id="{A505DBE7-0ACF-E348-BBE2-A615BCE1D797}" type="slidenum">
              <a:rPr lang="en-US" smtClean="0"/>
              <a:pPr/>
              <a:t>‹#›</a:t>
            </a:fld>
            <a:endParaRPr lang="en-US"/>
          </a:p>
        </p:txBody>
      </p:sp>
      <p:sp>
        <p:nvSpPr>
          <p:cNvPr id="7" name="Title 1"/>
          <p:cNvSpPr>
            <a:spLocks noGrp="1"/>
          </p:cNvSpPr>
          <p:nvPr>
            <p:ph type="ctrTitle"/>
          </p:nvPr>
        </p:nvSpPr>
        <p:spPr>
          <a:xfrm>
            <a:off x="0" y="2628782"/>
            <a:ext cx="9144000" cy="1600438"/>
          </a:xfrm>
          <a:noFill/>
          <a:ln w="25400">
            <a:noFill/>
          </a:ln>
          <a:effectLst/>
        </p:spPr>
        <p:txBody>
          <a:bodyPr lIns="457200" tIns="457200" rIns="457200" bIns="457200" anchor="ctr">
            <a:spAutoFit/>
          </a:bodyPr>
          <a:lstStyle>
            <a:lvl1pPr algn="l">
              <a:defRPr sz="4400" b="1">
                <a:solidFill>
                  <a:srgbClr val="D57500"/>
                </a:solidFill>
              </a:defRPr>
            </a:lvl1pPr>
          </a:lstStyle>
          <a:p>
            <a:r>
              <a:rPr lang="en-US" smtClean="0"/>
              <a:t>Click to edit Master title style</a:t>
            </a:r>
            <a:endParaRPr lang="en-US" dirty="0"/>
          </a:p>
        </p:txBody>
      </p:sp>
      <p:sp>
        <p:nvSpPr>
          <p:cNvPr id="8" name="Subtitle 2"/>
          <p:cNvSpPr>
            <a:spLocks noGrp="1"/>
          </p:cNvSpPr>
          <p:nvPr>
            <p:ph type="subTitle" idx="1" hasCustomPrompt="1"/>
          </p:nvPr>
        </p:nvSpPr>
        <p:spPr>
          <a:xfrm>
            <a:off x="457200" y="4800600"/>
            <a:ext cx="8229600" cy="457200"/>
          </a:xfrm>
        </p:spPr>
        <p:txBody>
          <a:bodyPr anchor="t"/>
          <a:lstStyle>
            <a:lvl1pPr marL="0" indent="0" algn="l">
              <a:spcBef>
                <a:spcPts val="0"/>
              </a:spcBef>
              <a:buNone/>
              <a:defRPr cap="all" baseline="0">
                <a:solidFill>
                  <a:srgbClr val="70727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Presenter </a:t>
            </a:r>
            <a:r>
              <a:rPr lang="en-US" dirty="0" err="1" smtClean="0"/>
              <a:t>Name(S</a:t>
            </a:r>
            <a:r>
              <a:rPr lang="en-US" dirty="0" smtClean="0"/>
              <a:t>)</a:t>
            </a:r>
          </a:p>
        </p:txBody>
      </p:sp>
      <p:sp>
        <p:nvSpPr>
          <p:cNvPr id="9" name="Text Placeholder 6"/>
          <p:cNvSpPr>
            <a:spLocks noGrp="1"/>
          </p:cNvSpPr>
          <p:nvPr>
            <p:ph type="body" sz="quarter" idx="14" hasCustomPrompt="1"/>
          </p:nvPr>
        </p:nvSpPr>
        <p:spPr>
          <a:xfrm>
            <a:off x="455613" y="5257800"/>
            <a:ext cx="8229600" cy="228600"/>
          </a:xfrm>
        </p:spPr>
        <p:txBody>
          <a:bodyPr>
            <a:normAutofit/>
          </a:bodyPr>
          <a:lstStyle>
            <a:lvl1pPr marL="0" indent="0">
              <a:spcBef>
                <a:spcPts val="0"/>
              </a:spcBef>
              <a:buNone/>
              <a:defRPr sz="1400" baseline="0">
                <a:solidFill>
                  <a:srgbClr val="000000"/>
                </a:solidFill>
              </a:defRPr>
            </a:lvl1pPr>
          </a:lstStyle>
          <a:p>
            <a:pPr lvl="0"/>
            <a:r>
              <a:rPr lang="en-US" dirty="0" smtClean="0"/>
              <a:t>Click to add presenter organization</a:t>
            </a:r>
          </a:p>
        </p:txBody>
      </p:sp>
      <p:sp>
        <p:nvSpPr>
          <p:cNvPr id="10" name="Text Placeholder 6"/>
          <p:cNvSpPr>
            <a:spLocks noGrp="1"/>
          </p:cNvSpPr>
          <p:nvPr>
            <p:ph type="body" sz="quarter" idx="15" hasCustomPrompt="1"/>
          </p:nvPr>
        </p:nvSpPr>
        <p:spPr>
          <a:xfrm>
            <a:off x="457200" y="5540477"/>
            <a:ext cx="8229600" cy="228600"/>
          </a:xfrm>
        </p:spPr>
        <p:txBody>
          <a:bodyPr>
            <a:normAutofit/>
          </a:bodyPr>
          <a:lstStyle>
            <a:lvl1pPr marL="0" indent="0">
              <a:spcBef>
                <a:spcPts val="0"/>
              </a:spcBef>
              <a:buNone/>
              <a:defRPr sz="1400" baseline="0">
                <a:solidFill>
                  <a:srgbClr val="000000"/>
                </a:solidFill>
              </a:defRPr>
            </a:lvl1pPr>
          </a:lstStyle>
          <a:p>
            <a:pPr lvl="0"/>
            <a:r>
              <a:rPr lang="en-US" dirty="0" smtClean="0"/>
              <a:t>Click to add presentation event or location</a:t>
            </a:r>
          </a:p>
        </p:txBody>
      </p:sp>
    </p:spTree>
    <p:extLst>
      <p:ext uri="{BB962C8B-B14F-4D97-AF65-F5344CB8AC3E}">
        <p14:creationId xmlns:p14="http://schemas.microsoft.com/office/powerpoint/2010/main" val="2506769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Line Title + Content">
    <p:spTree>
      <p:nvGrpSpPr>
        <p:cNvPr id="1" name=""/>
        <p:cNvGrpSpPr/>
        <p:nvPr/>
      </p:nvGrpSpPr>
      <p:grpSpPr>
        <a:xfrm>
          <a:off x="0" y="0"/>
          <a:ext cx="0" cy="0"/>
          <a:chOff x="0" y="0"/>
          <a:chExt cx="0" cy="0"/>
        </a:xfrm>
      </p:grpSpPr>
      <p:sp>
        <p:nvSpPr>
          <p:cNvPr id="8" name="Rectangle 7"/>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10" name="Title 1"/>
          <p:cNvSpPr>
            <a:spLocks noGrp="1"/>
          </p:cNvSpPr>
          <p:nvPr>
            <p:ph type="title"/>
          </p:nvPr>
        </p:nvSpPr>
        <p:spPr>
          <a:xfrm>
            <a:off x="457200" y="356613"/>
            <a:ext cx="6629400" cy="621792"/>
          </a:xfrm>
        </p:spPr>
        <p:txBody>
          <a:bodyPr lIns="0" tIns="0" rIns="0" bIns="0" anchor="t" anchorCtr="0">
            <a:spAutoFit/>
          </a:bodyPr>
          <a:lstStyle>
            <a:lvl1pPr algn="l">
              <a:defRPr sz="2500" b="1">
                <a:solidFill>
                  <a:srgbClr val="D57500"/>
                </a:solidFill>
                <a:latin typeface="Arial"/>
                <a:cs typeface="Arial"/>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371598"/>
            <a:ext cx="8229600" cy="4800600"/>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707276"/>
                </a:solidFill>
              </a:defRPr>
            </a:lvl1pPr>
          </a:lstStyle>
          <a:p>
            <a:fld id="{571B0C3B-3A7D-3848-B824-737E096AF391}" type="datetime4">
              <a:rPr lang="en-US" smtClean="0"/>
              <a:t>August 16, 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707276"/>
                </a:solidFill>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707276"/>
                </a:solidFill>
              </a:defRPr>
            </a:lvl1pPr>
          </a:lstStyle>
          <a:p>
            <a:fld id="{A505DBE7-0ACF-E348-BBE2-A615BCE1D797}" type="slidenum">
              <a:rPr lang="en-US" smtClean="0"/>
              <a:pPr/>
              <a:t>‹#›</a:t>
            </a:fld>
            <a:endParaRPr lang="en-US"/>
          </a:p>
        </p:txBody>
      </p:sp>
    </p:spTree>
    <p:extLst>
      <p:ext uri="{BB962C8B-B14F-4D97-AF65-F5344CB8AC3E}">
        <p14:creationId xmlns:p14="http://schemas.microsoft.com/office/powerpoint/2010/main" val="2099570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1-Line Title + 2-Column Content">
    <p:spTree>
      <p:nvGrpSpPr>
        <p:cNvPr id="1" name=""/>
        <p:cNvGrpSpPr/>
        <p:nvPr/>
      </p:nvGrpSpPr>
      <p:grpSpPr>
        <a:xfrm>
          <a:off x="0" y="0"/>
          <a:ext cx="0" cy="0"/>
          <a:chOff x="0" y="0"/>
          <a:chExt cx="0" cy="0"/>
        </a:xfrm>
      </p:grpSpPr>
      <p:sp>
        <p:nvSpPr>
          <p:cNvPr id="9" name="Rectangle 8"/>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2" name="Title 1"/>
          <p:cNvSpPr>
            <a:spLocks noGrp="1"/>
          </p:cNvSpPr>
          <p:nvPr>
            <p:ph type="title"/>
          </p:nvPr>
        </p:nvSpPr>
        <p:spPr>
          <a:xfrm>
            <a:off x="457200" y="356616"/>
            <a:ext cx="6629400" cy="621792"/>
          </a:xfrm>
          <a:prstGeom prst="rect">
            <a:avLst/>
          </a:prstGeom>
        </p:spPr>
        <p:txBody>
          <a:bodyPr/>
          <a:lstStyle>
            <a:lvl1pPr>
              <a:defRPr>
                <a:solidFill>
                  <a:srgbClr val="D575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DF4FDA3-C98B-EA4E-8817-64F4090BAB92}" type="datetime4">
              <a:rPr lang="en-US" smtClean="0"/>
              <a:t>August 16, 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Tree>
    <p:extLst>
      <p:ext uri="{BB962C8B-B14F-4D97-AF65-F5344CB8AC3E}">
        <p14:creationId xmlns:p14="http://schemas.microsoft.com/office/powerpoint/2010/main" val="58235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1-Line Title + 2-Column Comparison">
    <p:spTree>
      <p:nvGrpSpPr>
        <p:cNvPr id="1" name=""/>
        <p:cNvGrpSpPr/>
        <p:nvPr/>
      </p:nvGrpSpPr>
      <p:grpSpPr>
        <a:xfrm>
          <a:off x="0" y="0"/>
          <a:ext cx="0" cy="0"/>
          <a:chOff x="0" y="0"/>
          <a:chExt cx="0" cy="0"/>
        </a:xfrm>
      </p:grpSpPr>
      <p:sp>
        <p:nvSpPr>
          <p:cNvPr id="11" name="Rectangle 10"/>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2" name="Title 1"/>
          <p:cNvSpPr>
            <a:spLocks noGrp="1"/>
          </p:cNvSpPr>
          <p:nvPr>
            <p:ph type="title"/>
          </p:nvPr>
        </p:nvSpPr>
        <p:spPr>
          <a:xfrm>
            <a:off x="457200" y="356616"/>
            <a:ext cx="6629400" cy="621792"/>
          </a:xfrm>
          <a:prstGeom prst="rect">
            <a:avLst/>
          </a:prstGeom>
        </p:spPr>
        <p:txBody>
          <a:bodyPr/>
          <a:lstStyle>
            <a:lvl1pPr>
              <a:defRPr>
                <a:solidFill>
                  <a:srgbClr val="D575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A67B99E-ACA9-3B49-9F4E-9CFF45A7F14A}" type="datetime4">
              <a:rPr lang="en-US" smtClean="0"/>
              <a:t>August 16, 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Tree>
    <p:extLst>
      <p:ext uri="{BB962C8B-B14F-4D97-AF65-F5344CB8AC3E}">
        <p14:creationId xmlns:p14="http://schemas.microsoft.com/office/powerpoint/2010/main" val="2467408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Line Title + Content">
    <p:spTree>
      <p:nvGrpSpPr>
        <p:cNvPr id="1" name=""/>
        <p:cNvGrpSpPr/>
        <p:nvPr/>
      </p:nvGrpSpPr>
      <p:grpSpPr>
        <a:xfrm>
          <a:off x="0" y="0"/>
          <a:ext cx="0" cy="0"/>
          <a:chOff x="0" y="0"/>
          <a:chExt cx="0" cy="0"/>
        </a:xfrm>
      </p:grpSpPr>
      <p:sp>
        <p:nvSpPr>
          <p:cNvPr id="5" name="Rectangle 4"/>
          <p:cNvSpPr/>
          <p:nvPr/>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2" name="Title 1"/>
          <p:cNvSpPr>
            <a:spLocks noGrp="1"/>
          </p:cNvSpPr>
          <p:nvPr>
            <p:ph type="title"/>
          </p:nvPr>
        </p:nvSpPr>
        <p:spPr>
          <a:xfrm>
            <a:off x="457200" y="356614"/>
            <a:ext cx="6629400" cy="621792"/>
          </a:xfrm>
        </p:spPr>
        <p:txBody>
          <a:bodyPr lIns="0" tIns="0" rIns="0" bIns="0" anchor="t" anchorCtr="0">
            <a:spAutoFit/>
          </a:bodyPr>
          <a:lstStyle>
            <a:lvl1pPr algn="l">
              <a:defRPr sz="2500" b="1">
                <a:solidFill>
                  <a:srgbClr val="FFFFFF"/>
                </a:solidFill>
                <a:latin typeface="Arial"/>
                <a:cs typeface="Aria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71597"/>
            <a:ext cx="8229600" cy="4800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marL="2286000"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Date Placeholder 8"/>
          <p:cNvSpPr>
            <a:spLocks noGrp="1"/>
          </p:cNvSpPr>
          <p:nvPr>
            <p:ph type="dt" sz="half" idx="10"/>
          </p:nvPr>
        </p:nvSpPr>
        <p:spPr/>
        <p:txBody>
          <a:bodyPr lIns="0" tIns="0" rIns="0" bIns="0"/>
          <a:lstStyle>
            <a:lvl1pPr>
              <a:defRPr sz="900">
                <a:latin typeface="Arial"/>
                <a:cs typeface="Arial"/>
              </a:defRPr>
            </a:lvl1pPr>
          </a:lstStyle>
          <a:p>
            <a:fld id="{AA12B56D-3407-CE41-A60D-1AE2AEF097E7}" type="datetimeFigureOut">
              <a:rPr lang="en-US" smtClean="0"/>
              <a:t>8/16/13</a:t>
            </a:fld>
            <a:endParaRPr lang="en-US"/>
          </a:p>
        </p:txBody>
      </p:sp>
      <p:sp>
        <p:nvSpPr>
          <p:cNvPr id="10" name="Slide Number Placeholder 9"/>
          <p:cNvSpPr>
            <a:spLocks noGrp="1"/>
          </p:cNvSpPr>
          <p:nvPr>
            <p:ph type="sldNum" sz="quarter" idx="11"/>
          </p:nvPr>
        </p:nvSpPr>
        <p:spPr/>
        <p:txBody>
          <a:bodyPr lIns="0" tIns="0" rIns="0" bIns="0"/>
          <a:lstStyle>
            <a:lvl1pPr>
              <a:defRPr sz="900">
                <a:latin typeface="Arial"/>
                <a:cs typeface="Arial"/>
              </a:defRPr>
            </a:lvl1pPr>
          </a:lstStyle>
          <a:p>
            <a:fld id="{2021535C-54E4-D54B-BDA8-54F48CCF76C0}" type="slidenum">
              <a:rPr lang="en-US" smtClean="0"/>
              <a:t>‹#›</a:t>
            </a:fld>
            <a:endParaRPr lang="en-US"/>
          </a:p>
        </p:txBody>
      </p:sp>
      <p:sp>
        <p:nvSpPr>
          <p:cNvPr id="11" name="Footer Placeholder 10"/>
          <p:cNvSpPr>
            <a:spLocks noGrp="1"/>
          </p:cNvSpPr>
          <p:nvPr>
            <p:ph type="ftr" sz="quarter" idx="12"/>
          </p:nvPr>
        </p:nvSpPr>
        <p:spPr/>
        <p:txBody>
          <a:bodyPr lIns="0" tIns="0" rIns="0" bIns="0"/>
          <a:lstStyle>
            <a:lvl1pPr>
              <a:defRPr sz="900">
                <a:latin typeface="Arial"/>
                <a:cs typeface="Arial"/>
              </a:defRPr>
            </a:lvl1p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Line Title + Picture with Caption">
    <p:spTree>
      <p:nvGrpSpPr>
        <p:cNvPr id="1" name=""/>
        <p:cNvGrpSpPr/>
        <p:nvPr/>
      </p:nvGrpSpPr>
      <p:grpSpPr>
        <a:xfrm>
          <a:off x="0" y="0"/>
          <a:ext cx="0" cy="0"/>
          <a:chOff x="0" y="0"/>
          <a:chExt cx="0" cy="0"/>
        </a:xfrm>
      </p:grpSpPr>
      <p:sp>
        <p:nvSpPr>
          <p:cNvPr id="9" name="Rectangle 8"/>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2" name="Title 1"/>
          <p:cNvSpPr>
            <a:spLocks noGrp="1"/>
          </p:cNvSpPr>
          <p:nvPr>
            <p:ph type="title"/>
          </p:nvPr>
        </p:nvSpPr>
        <p:spPr>
          <a:xfrm>
            <a:off x="457200" y="356615"/>
            <a:ext cx="6629400" cy="621792"/>
          </a:xfrm>
          <a:prstGeom prst="rect">
            <a:avLst/>
          </a:prstGeom>
        </p:spPr>
        <p:txBody>
          <a:bodyPr/>
          <a:lstStyle>
            <a:lvl1pPr>
              <a:defRPr>
                <a:solidFill>
                  <a:srgbClr val="D57500"/>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95B9E8E-6868-BD41-B75D-7F7725F1694F}" type="datetime4">
              <a:rPr lang="en-US" smtClean="0"/>
              <a:t>August 16, 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
        <p:nvSpPr>
          <p:cNvPr id="7" name="Picture Placeholder 2"/>
          <p:cNvSpPr>
            <a:spLocks noGrp="1"/>
          </p:cNvSpPr>
          <p:nvPr>
            <p:ph type="pic" idx="1"/>
          </p:nvPr>
        </p:nvSpPr>
        <p:spPr>
          <a:xfrm>
            <a:off x="457200" y="1371600"/>
            <a:ext cx="8229600" cy="3886200"/>
          </a:xfrm>
        </p:spPr>
        <p:txBody>
          <a:bodyPr lIns="0" tIns="0" rIns="0" bIns="0" anchor="ctr">
            <a:sp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8" name="Text Placeholder 3"/>
          <p:cNvSpPr>
            <a:spLocks noGrp="1"/>
          </p:cNvSpPr>
          <p:nvPr>
            <p:ph type="body" sz="half" idx="2"/>
          </p:nvPr>
        </p:nvSpPr>
        <p:spPr>
          <a:xfrm>
            <a:off x="457200" y="5486400"/>
            <a:ext cx="8229600" cy="685800"/>
          </a:xfrm>
        </p:spPr>
        <p:txBody>
          <a:bodyPr lIns="0" tIns="0" rIns="0" bIns="0">
            <a:spAutoFit/>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81300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Line Title Only">
    <p:spTree>
      <p:nvGrpSpPr>
        <p:cNvPr id="1" name=""/>
        <p:cNvGrpSpPr/>
        <p:nvPr/>
      </p:nvGrpSpPr>
      <p:grpSpPr>
        <a:xfrm>
          <a:off x="0" y="0"/>
          <a:ext cx="0" cy="0"/>
          <a:chOff x="0" y="0"/>
          <a:chExt cx="0" cy="0"/>
        </a:xfrm>
      </p:grpSpPr>
      <p:sp>
        <p:nvSpPr>
          <p:cNvPr id="7" name="Rectangle 6"/>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2" name="Date Placeholder 1"/>
          <p:cNvSpPr>
            <a:spLocks noGrp="1"/>
          </p:cNvSpPr>
          <p:nvPr>
            <p:ph type="dt" sz="half" idx="10"/>
          </p:nvPr>
        </p:nvSpPr>
        <p:spPr>
          <a:xfrm>
            <a:off x="457200" y="6356350"/>
            <a:ext cx="2133600" cy="365125"/>
          </a:xfrm>
          <a:prstGeom prst="rect">
            <a:avLst/>
          </a:prstGeom>
        </p:spPr>
        <p:txBody>
          <a:bodyPr/>
          <a:lstStyle/>
          <a:p>
            <a:fld id="{E5D3E66C-72C2-1240-90D0-E7332024CCF6}" type="datetime4">
              <a:rPr lang="en-US" smtClean="0"/>
              <a:t>August 16, 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
        <p:nvSpPr>
          <p:cNvPr id="6" name="Title 1"/>
          <p:cNvSpPr>
            <a:spLocks noGrp="1"/>
          </p:cNvSpPr>
          <p:nvPr>
            <p:ph type="title"/>
          </p:nvPr>
        </p:nvSpPr>
        <p:spPr>
          <a:xfrm>
            <a:off x="457200" y="356615"/>
            <a:ext cx="6629400" cy="621792"/>
          </a:xfrm>
          <a:prstGeom prst="rect">
            <a:avLst/>
          </a:prstGeom>
        </p:spPr>
        <p:txBody>
          <a:bodyPr/>
          <a:lstStyle>
            <a:lvl1pPr>
              <a:defRPr>
                <a:solidFill>
                  <a:srgbClr val="D5750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1679457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Line Title + Content">
    <p:spTree>
      <p:nvGrpSpPr>
        <p:cNvPr id="1" name=""/>
        <p:cNvGrpSpPr/>
        <p:nvPr/>
      </p:nvGrpSpPr>
      <p:grpSpPr>
        <a:xfrm>
          <a:off x="0" y="0"/>
          <a:ext cx="0" cy="0"/>
          <a:chOff x="0" y="0"/>
          <a:chExt cx="0" cy="0"/>
        </a:xfrm>
      </p:grpSpPr>
      <p:sp>
        <p:nvSpPr>
          <p:cNvPr id="10" name="Rectangle 9"/>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8" name="Title 1"/>
          <p:cNvSpPr>
            <a:spLocks noGrp="1"/>
          </p:cNvSpPr>
          <p:nvPr>
            <p:ph type="title"/>
          </p:nvPr>
        </p:nvSpPr>
        <p:spPr>
          <a:xfrm>
            <a:off x="457200" y="356613"/>
            <a:ext cx="6629400" cy="1005840"/>
          </a:xfrm>
        </p:spPr>
        <p:txBody>
          <a:bodyPr lIns="0" tIns="0" rIns="0" bIns="0" anchor="t" anchorCtr="0">
            <a:spAutoFit/>
          </a:bodyPr>
          <a:lstStyle>
            <a:lvl1pPr algn="l">
              <a:defRPr sz="2500" b="1">
                <a:solidFill>
                  <a:srgbClr val="D57500"/>
                </a:solidFill>
                <a:latin typeface="Arial"/>
                <a:cs typeface="Arial"/>
              </a:defRPr>
            </a:lvl1pPr>
          </a:lstStyle>
          <a:p>
            <a:r>
              <a:rPr lang="en-US" smtClean="0"/>
              <a:t>Click to edit Master title style</a:t>
            </a:r>
            <a:endParaRPr lang="en-US" dirty="0"/>
          </a:p>
        </p:txBody>
      </p:sp>
      <p:sp>
        <p:nvSpPr>
          <p:cNvPr id="9" name="Content Placeholder 2"/>
          <p:cNvSpPr>
            <a:spLocks noGrp="1"/>
          </p:cNvSpPr>
          <p:nvPr>
            <p:ph idx="1"/>
          </p:nvPr>
        </p:nvSpPr>
        <p:spPr>
          <a:xfrm>
            <a:off x="457200" y="1828799"/>
            <a:ext cx="8229600" cy="4343400"/>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a:xfrm>
            <a:off x="457200" y="6356350"/>
            <a:ext cx="2133600" cy="365125"/>
          </a:xfrm>
          <a:prstGeom prst="rect">
            <a:avLst/>
          </a:prstGeom>
        </p:spPr>
        <p:txBody>
          <a:bodyPr/>
          <a:lstStyle/>
          <a:p>
            <a:fld id="{B0510619-C3DC-1742-8D97-AA04E4DA4882}" type="datetime4">
              <a:rPr lang="en-US" smtClean="0"/>
              <a:t>August 16, 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Tree>
    <p:extLst>
      <p:ext uri="{BB962C8B-B14F-4D97-AF65-F5344CB8AC3E}">
        <p14:creationId xmlns:p14="http://schemas.microsoft.com/office/powerpoint/2010/main" val="31624847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Line Title + 2-Column Content">
    <p:spTree>
      <p:nvGrpSpPr>
        <p:cNvPr id="1" name=""/>
        <p:cNvGrpSpPr/>
        <p:nvPr/>
      </p:nvGrpSpPr>
      <p:grpSpPr>
        <a:xfrm>
          <a:off x="0" y="0"/>
          <a:ext cx="0" cy="0"/>
          <a:chOff x="0" y="0"/>
          <a:chExt cx="0" cy="0"/>
        </a:xfrm>
      </p:grpSpPr>
      <p:sp>
        <p:nvSpPr>
          <p:cNvPr id="9" name="Rectangle 8"/>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11" name="Title 1"/>
          <p:cNvSpPr>
            <a:spLocks noGrp="1"/>
          </p:cNvSpPr>
          <p:nvPr>
            <p:ph type="title"/>
          </p:nvPr>
        </p:nvSpPr>
        <p:spPr>
          <a:xfrm>
            <a:off x="457200" y="356613"/>
            <a:ext cx="6629400" cy="1005840"/>
          </a:xfrm>
        </p:spPr>
        <p:txBody>
          <a:bodyPr lIns="0" tIns="0" rIns="0" bIns="0" anchor="t">
            <a:spAutoFit/>
          </a:bodyPr>
          <a:lstStyle>
            <a:lvl1pPr algn="l">
              <a:defRPr sz="2500" b="1">
                <a:solidFill>
                  <a:srgbClr val="D57500"/>
                </a:solidFill>
                <a:latin typeface="Arial"/>
                <a:cs typeface="Arial"/>
              </a:defRPr>
            </a:lvl1pPr>
          </a:lstStyle>
          <a:p>
            <a:r>
              <a:rPr lang="en-US" smtClean="0"/>
              <a:t>Click to edit Master title style</a:t>
            </a:r>
            <a:endParaRPr lang="en-US" dirty="0"/>
          </a:p>
        </p:txBody>
      </p:sp>
      <p:sp>
        <p:nvSpPr>
          <p:cNvPr id="12" name="Content Placeholder 2"/>
          <p:cNvSpPr>
            <a:spLocks noGrp="1"/>
          </p:cNvSpPr>
          <p:nvPr>
            <p:ph sz="half" idx="1"/>
          </p:nvPr>
        </p:nvSpPr>
        <p:spPr>
          <a:xfrm>
            <a:off x="457200" y="1828799"/>
            <a:ext cx="3886200" cy="4343400"/>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half" idx="2"/>
          </p:nvPr>
        </p:nvSpPr>
        <p:spPr>
          <a:xfrm>
            <a:off x="4800600" y="1828799"/>
            <a:ext cx="3886200" cy="4343400"/>
          </a:xfrm>
        </p:spPr>
        <p:txBody>
          <a:bodyPr lIns="0" t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a:xfrm>
            <a:off x="457200" y="6356350"/>
            <a:ext cx="2133600" cy="365125"/>
          </a:xfrm>
          <a:prstGeom prst="rect">
            <a:avLst/>
          </a:prstGeom>
        </p:spPr>
        <p:txBody>
          <a:bodyPr/>
          <a:lstStyle/>
          <a:p>
            <a:fld id="{8A472385-6839-5048-9797-D8A0E313B101}" type="datetime4">
              <a:rPr lang="en-US" smtClean="0"/>
              <a:t>August 16, 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Tree>
    <p:extLst>
      <p:ext uri="{BB962C8B-B14F-4D97-AF65-F5344CB8AC3E}">
        <p14:creationId xmlns:p14="http://schemas.microsoft.com/office/powerpoint/2010/main" val="3454421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Line Title + 2-Column Comparison">
    <p:spTree>
      <p:nvGrpSpPr>
        <p:cNvPr id="1" name=""/>
        <p:cNvGrpSpPr/>
        <p:nvPr/>
      </p:nvGrpSpPr>
      <p:grpSpPr>
        <a:xfrm>
          <a:off x="0" y="0"/>
          <a:ext cx="0" cy="0"/>
          <a:chOff x="0" y="0"/>
          <a:chExt cx="0" cy="0"/>
        </a:xfrm>
      </p:grpSpPr>
      <p:sp>
        <p:nvSpPr>
          <p:cNvPr id="12" name="Rectangle 11"/>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11" name="Title 1"/>
          <p:cNvSpPr>
            <a:spLocks noGrp="1"/>
          </p:cNvSpPr>
          <p:nvPr>
            <p:ph type="title"/>
          </p:nvPr>
        </p:nvSpPr>
        <p:spPr>
          <a:xfrm>
            <a:off x="457200" y="356613"/>
            <a:ext cx="6629400" cy="1005840"/>
          </a:xfrm>
        </p:spPr>
        <p:txBody>
          <a:bodyPr lIns="0" tIns="0" rIns="0" bIns="0" anchor="t">
            <a:spAutoFit/>
          </a:bodyPr>
          <a:lstStyle>
            <a:lvl1pPr algn="l">
              <a:defRPr sz="2500" b="1">
                <a:solidFill>
                  <a:srgbClr val="D57500"/>
                </a:solidFill>
                <a:latin typeface="Arial"/>
                <a:cs typeface="Arial"/>
              </a:defRPr>
            </a:lvl1pPr>
          </a:lstStyle>
          <a:p>
            <a:r>
              <a:rPr lang="en-US" smtClean="0"/>
              <a:t>Click to edit Master title style</a:t>
            </a:r>
            <a:endParaRPr lang="en-US" dirty="0"/>
          </a:p>
        </p:txBody>
      </p:sp>
      <p:sp>
        <p:nvSpPr>
          <p:cNvPr id="2" name="Date Placeholder 1"/>
          <p:cNvSpPr>
            <a:spLocks noGrp="1"/>
          </p:cNvSpPr>
          <p:nvPr>
            <p:ph type="dt" sz="half" idx="10"/>
          </p:nvPr>
        </p:nvSpPr>
        <p:spPr>
          <a:xfrm>
            <a:off x="457200" y="6356350"/>
            <a:ext cx="2133600" cy="365125"/>
          </a:xfrm>
          <a:prstGeom prst="rect">
            <a:avLst/>
          </a:prstGeom>
        </p:spPr>
        <p:txBody>
          <a:bodyPr/>
          <a:lstStyle/>
          <a:p>
            <a:fld id="{27EAC28F-3273-5C49-95C3-ED78200C4FB4}" type="datetime4">
              <a:rPr lang="en-US" smtClean="0"/>
              <a:t>August 16, 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
        <p:nvSpPr>
          <p:cNvPr id="9" name="Text Placeholder 2"/>
          <p:cNvSpPr>
            <a:spLocks noGrp="1"/>
          </p:cNvSpPr>
          <p:nvPr>
            <p:ph type="body" idx="1"/>
          </p:nvPr>
        </p:nvSpPr>
        <p:spPr>
          <a:xfrm>
            <a:off x="457200" y="1828800"/>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Content Placeholder 3"/>
          <p:cNvSpPr>
            <a:spLocks noGrp="1"/>
          </p:cNvSpPr>
          <p:nvPr>
            <p:ph sz="half" idx="2"/>
          </p:nvPr>
        </p:nvSpPr>
        <p:spPr>
          <a:xfrm>
            <a:off x="457200" y="2514599"/>
            <a:ext cx="3886200" cy="3657600"/>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4"/>
          <p:cNvSpPr>
            <a:spLocks noGrp="1"/>
          </p:cNvSpPr>
          <p:nvPr>
            <p:ph type="body" sz="quarter" idx="3"/>
          </p:nvPr>
        </p:nvSpPr>
        <p:spPr>
          <a:xfrm>
            <a:off x="4800600" y="1828799"/>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Content Placeholder 5"/>
          <p:cNvSpPr>
            <a:spLocks noGrp="1"/>
          </p:cNvSpPr>
          <p:nvPr>
            <p:ph sz="quarter" idx="4"/>
          </p:nvPr>
        </p:nvSpPr>
        <p:spPr>
          <a:xfrm>
            <a:off x="4800600" y="2514599"/>
            <a:ext cx="3886200" cy="3657600"/>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00272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Color Background">
    <p:spTree>
      <p:nvGrpSpPr>
        <p:cNvPr id="1" name=""/>
        <p:cNvGrpSpPr/>
        <p:nvPr/>
      </p:nvGrpSpPr>
      <p:grpSpPr>
        <a:xfrm>
          <a:off x="0" y="0"/>
          <a:ext cx="0" cy="0"/>
          <a:chOff x="0" y="0"/>
          <a:chExt cx="0" cy="0"/>
        </a:xfrm>
      </p:grpSpPr>
      <p:sp>
        <p:nvSpPr>
          <p:cNvPr id="11" name="Title 1"/>
          <p:cNvSpPr>
            <a:spLocks noGrp="1"/>
          </p:cNvSpPr>
          <p:nvPr>
            <p:ph type="title"/>
          </p:nvPr>
        </p:nvSpPr>
        <p:spPr>
          <a:xfrm>
            <a:off x="457200" y="356613"/>
            <a:ext cx="6629400" cy="1005840"/>
          </a:xfrm>
        </p:spPr>
        <p:txBody>
          <a:bodyPr lIns="0" tIns="0" rIns="0" bIns="0" anchor="t">
            <a:spAutoFit/>
          </a:bodyPr>
          <a:lstStyle>
            <a:lvl1pPr algn="l">
              <a:defRPr sz="2500" b="1">
                <a:solidFill>
                  <a:srgbClr val="D57500"/>
                </a:solidFill>
                <a:latin typeface="Arial"/>
                <a:cs typeface="Arial"/>
              </a:defRPr>
            </a:lvl1pPr>
          </a:lstStyle>
          <a:p>
            <a:r>
              <a:rPr lang="en-US" smtClean="0"/>
              <a:t>Click to edit Master title style</a:t>
            </a:r>
            <a:endParaRPr lang="en-US" dirty="0"/>
          </a:p>
        </p:txBody>
      </p:sp>
      <p:sp>
        <p:nvSpPr>
          <p:cNvPr id="2" name="Date Placeholder 1"/>
          <p:cNvSpPr>
            <a:spLocks noGrp="1"/>
          </p:cNvSpPr>
          <p:nvPr>
            <p:ph type="dt" sz="half" idx="10"/>
          </p:nvPr>
        </p:nvSpPr>
        <p:spPr>
          <a:xfrm>
            <a:off x="457200" y="6356350"/>
            <a:ext cx="2133600" cy="365125"/>
          </a:xfrm>
          <a:prstGeom prst="rect">
            <a:avLst/>
          </a:prstGeom>
        </p:spPr>
        <p:txBody>
          <a:bodyPr/>
          <a:lstStyle/>
          <a:p>
            <a:fld id="{90AEF710-8C28-6546-9604-880FB4645B21}" type="datetime4">
              <a:rPr lang="en-US" smtClean="0"/>
              <a:t>August 16, 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
        <p:nvSpPr>
          <p:cNvPr id="12" name="Content Placeholder 2"/>
          <p:cNvSpPr>
            <a:spLocks noGrp="1"/>
          </p:cNvSpPr>
          <p:nvPr>
            <p:ph idx="1"/>
          </p:nvPr>
        </p:nvSpPr>
        <p:spPr>
          <a:xfrm>
            <a:off x="457200" y="1828797"/>
            <a:ext cx="8229600" cy="4343400"/>
          </a:xfrm>
        </p:spPr>
        <p:txBody>
          <a:bodyPr lIns="0" tIns="0" rIns="0" bIns="0">
            <a:spAutoFit/>
          </a:bodyPr>
          <a:lstStyle>
            <a:lvl1pPr>
              <a:defRPr sz="2000">
                <a:solidFill>
                  <a:schemeClr val="tx1"/>
                </a:solidFill>
                <a:latin typeface="Arial"/>
                <a:cs typeface="Arial"/>
              </a:defRPr>
            </a:lvl1pPr>
            <a:lvl2pPr>
              <a:defRPr sz="1800">
                <a:solidFill>
                  <a:schemeClr val="tx1"/>
                </a:solidFill>
                <a:latin typeface="Arial"/>
                <a:cs typeface="Arial"/>
              </a:defRPr>
            </a:lvl2pPr>
            <a:lvl3pPr>
              <a:defRPr sz="1600">
                <a:solidFill>
                  <a:schemeClr val="tx1"/>
                </a:solidFill>
                <a:latin typeface="Arial"/>
                <a:cs typeface="Arial"/>
              </a:defRPr>
            </a:lvl3pPr>
            <a:lvl4pPr>
              <a:defRPr sz="1400">
                <a:solidFill>
                  <a:schemeClr val="tx1"/>
                </a:solidFill>
                <a:latin typeface="Arial"/>
                <a:cs typeface="Arial"/>
              </a:defRPr>
            </a:lvl4pPr>
            <a:lvl5pPr>
              <a:defRPr sz="1400">
                <a:solidFill>
                  <a:schemeClr val="tx1"/>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435917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Color Background + 2-Column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356613"/>
            <a:ext cx="6629400" cy="1005840"/>
          </a:xfrm>
        </p:spPr>
        <p:txBody>
          <a:bodyPr lIns="0" tIns="0" rIns="0" bIns="0" anchor="t">
            <a:spAutoFit/>
          </a:bodyPr>
          <a:lstStyle>
            <a:lvl1pPr algn="l">
              <a:defRPr sz="2500" b="1">
                <a:solidFill>
                  <a:srgbClr val="D57500"/>
                </a:solidFill>
                <a:latin typeface="Arial"/>
                <a:cs typeface="Arial"/>
              </a:defRPr>
            </a:lvl1pPr>
          </a:lstStyle>
          <a:p>
            <a:r>
              <a:rPr lang="en-US" smtClean="0"/>
              <a:t>Click to edit Master title style</a:t>
            </a:r>
            <a:endParaRPr lang="en-US" dirty="0"/>
          </a:p>
        </p:txBody>
      </p:sp>
      <p:sp>
        <p:nvSpPr>
          <p:cNvPr id="2" name="Date Placeholder 1"/>
          <p:cNvSpPr>
            <a:spLocks noGrp="1"/>
          </p:cNvSpPr>
          <p:nvPr>
            <p:ph type="dt" sz="half" idx="10"/>
          </p:nvPr>
        </p:nvSpPr>
        <p:spPr>
          <a:xfrm>
            <a:off x="457200" y="6356350"/>
            <a:ext cx="2133600" cy="365125"/>
          </a:xfrm>
          <a:prstGeom prst="rect">
            <a:avLst/>
          </a:prstGeom>
        </p:spPr>
        <p:txBody>
          <a:bodyPr/>
          <a:lstStyle/>
          <a:p>
            <a:fld id="{CDDA9E2A-8607-5C4E-8C0A-43148951D912}" type="datetime4">
              <a:rPr lang="en-US" smtClean="0"/>
              <a:t>August 16, 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
        <p:nvSpPr>
          <p:cNvPr id="7" name="Content Placeholder 2"/>
          <p:cNvSpPr>
            <a:spLocks noGrp="1"/>
          </p:cNvSpPr>
          <p:nvPr>
            <p:ph sz="half" idx="1"/>
          </p:nvPr>
        </p:nvSpPr>
        <p:spPr>
          <a:xfrm>
            <a:off x="457200" y="1828797"/>
            <a:ext cx="3886200" cy="4343400"/>
          </a:xfrm>
        </p:spPr>
        <p:txBody>
          <a:bodyPr lIns="0" tIns="0" rIns="0" bIns="0">
            <a:spAutoFit/>
          </a:bodyPr>
          <a:lstStyle>
            <a:lvl1pPr>
              <a:defRPr sz="2000">
                <a:solidFill>
                  <a:srgbClr val="000000"/>
                </a:solidFill>
                <a:latin typeface="Arial"/>
                <a:cs typeface="Arial"/>
              </a:defRPr>
            </a:lvl1pPr>
            <a:lvl2pPr>
              <a:defRPr sz="1800">
                <a:solidFill>
                  <a:srgbClr val="000000"/>
                </a:solidFill>
                <a:latin typeface="Arial"/>
                <a:cs typeface="Arial"/>
              </a:defRPr>
            </a:lvl2pPr>
            <a:lvl3pPr>
              <a:defRPr sz="1600">
                <a:solidFill>
                  <a:srgbClr val="000000"/>
                </a:solidFill>
                <a:latin typeface="Arial"/>
                <a:cs typeface="Arial"/>
              </a:defRPr>
            </a:lvl3pPr>
            <a:lvl4pPr>
              <a:defRPr sz="1400">
                <a:solidFill>
                  <a:srgbClr val="000000"/>
                </a:solidFill>
                <a:latin typeface="Arial"/>
                <a:cs typeface="Arial"/>
              </a:defRPr>
            </a:lvl4pPr>
            <a:lvl5pPr>
              <a:defRPr sz="1400">
                <a:solidFill>
                  <a:srgbClr val="000000"/>
                </a:solidFill>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3"/>
          <p:cNvSpPr>
            <a:spLocks noGrp="1"/>
          </p:cNvSpPr>
          <p:nvPr>
            <p:ph sz="half" idx="2"/>
          </p:nvPr>
        </p:nvSpPr>
        <p:spPr>
          <a:xfrm>
            <a:off x="4800600" y="1828797"/>
            <a:ext cx="3886200" cy="4343400"/>
          </a:xfrm>
        </p:spPr>
        <p:txBody>
          <a:bodyPr lIns="0" tIns="0" bIns="0">
            <a:spAutoFit/>
          </a:bodyPr>
          <a:lstStyle>
            <a:lvl1pPr>
              <a:defRPr sz="2000">
                <a:solidFill>
                  <a:srgbClr val="000000"/>
                </a:solidFill>
                <a:latin typeface="Arial"/>
                <a:cs typeface="Arial"/>
              </a:defRPr>
            </a:lvl1pPr>
            <a:lvl2pPr>
              <a:defRPr sz="1800">
                <a:solidFill>
                  <a:srgbClr val="000000"/>
                </a:solidFill>
                <a:latin typeface="Arial"/>
                <a:cs typeface="Arial"/>
              </a:defRPr>
            </a:lvl2pPr>
            <a:lvl3pPr>
              <a:defRPr sz="1600">
                <a:solidFill>
                  <a:srgbClr val="000000"/>
                </a:solidFill>
                <a:latin typeface="Arial"/>
                <a:cs typeface="Arial"/>
              </a:defRPr>
            </a:lvl3pPr>
            <a:lvl4pPr>
              <a:defRPr sz="1400">
                <a:solidFill>
                  <a:srgbClr val="000000"/>
                </a:solidFill>
                <a:latin typeface="Arial"/>
                <a:cs typeface="Arial"/>
              </a:defRPr>
            </a:lvl4pPr>
            <a:lvl5pPr>
              <a:defRPr sz="1400">
                <a:solidFill>
                  <a:srgbClr val="000000"/>
                </a:solidFill>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937100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Color Background + 2-Column Comparison">
    <p:spTree>
      <p:nvGrpSpPr>
        <p:cNvPr id="1" name=""/>
        <p:cNvGrpSpPr/>
        <p:nvPr/>
      </p:nvGrpSpPr>
      <p:grpSpPr>
        <a:xfrm>
          <a:off x="0" y="0"/>
          <a:ext cx="0" cy="0"/>
          <a:chOff x="0" y="0"/>
          <a:chExt cx="0" cy="0"/>
        </a:xfrm>
      </p:grpSpPr>
      <p:sp>
        <p:nvSpPr>
          <p:cNvPr id="11" name="Title 1"/>
          <p:cNvSpPr>
            <a:spLocks noGrp="1"/>
          </p:cNvSpPr>
          <p:nvPr>
            <p:ph type="title"/>
          </p:nvPr>
        </p:nvSpPr>
        <p:spPr>
          <a:xfrm>
            <a:off x="457200" y="356613"/>
            <a:ext cx="6629400" cy="1005840"/>
          </a:xfrm>
        </p:spPr>
        <p:txBody>
          <a:bodyPr lIns="0" tIns="0" rIns="0" bIns="0" anchor="t">
            <a:spAutoFit/>
          </a:bodyPr>
          <a:lstStyle>
            <a:lvl1pPr algn="l">
              <a:defRPr sz="2500" b="1">
                <a:solidFill>
                  <a:srgbClr val="D57500"/>
                </a:solidFill>
                <a:latin typeface="Arial"/>
                <a:cs typeface="Arial"/>
              </a:defRPr>
            </a:lvl1pPr>
          </a:lstStyle>
          <a:p>
            <a:r>
              <a:rPr lang="en-US" smtClean="0"/>
              <a:t>Click to edit Master title style</a:t>
            </a:r>
            <a:endParaRPr lang="en-US" dirty="0"/>
          </a:p>
        </p:txBody>
      </p:sp>
      <p:sp>
        <p:nvSpPr>
          <p:cNvPr id="2" name="Date Placeholder 1"/>
          <p:cNvSpPr>
            <a:spLocks noGrp="1"/>
          </p:cNvSpPr>
          <p:nvPr>
            <p:ph type="dt" sz="half" idx="10"/>
          </p:nvPr>
        </p:nvSpPr>
        <p:spPr>
          <a:xfrm>
            <a:off x="457200" y="6356350"/>
            <a:ext cx="2133600" cy="365125"/>
          </a:xfrm>
          <a:prstGeom prst="rect">
            <a:avLst/>
          </a:prstGeom>
        </p:spPr>
        <p:txBody>
          <a:bodyPr/>
          <a:lstStyle/>
          <a:p>
            <a:fld id="{178605C4-A25A-B649-99D1-F205BCD3665C}" type="datetime4">
              <a:rPr lang="en-US" smtClean="0"/>
              <a:t>August 16, 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
        <p:nvSpPr>
          <p:cNvPr id="14" name="Text Placeholder 2"/>
          <p:cNvSpPr>
            <a:spLocks noGrp="1"/>
          </p:cNvSpPr>
          <p:nvPr>
            <p:ph type="body" idx="1"/>
          </p:nvPr>
        </p:nvSpPr>
        <p:spPr>
          <a:xfrm>
            <a:off x="457200" y="1828799"/>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Content Placeholder 3"/>
          <p:cNvSpPr>
            <a:spLocks noGrp="1"/>
          </p:cNvSpPr>
          <p:nvPr>
            <p:ph sz="half" idx="2"/>
          </p:nvPr>
        </p:nvSpPr>
        <p:spPr>
          <a:xfrm>
            <a:off x="457200" y="2514599"/>
            <a:ext cx="3886200" cy="3657600"/>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4"/>
          <p:cNvSpPr>
            <a:spLocks noGrp="1"/>
          </p:cNvSpPr>
          <p:nvPr>
            <p:ph type="body" sz="quarter" idx="3"/>
          </p:nvPr>
        </p:nvSpPr>
        <p:spPr>
          <a:xfrm>
            <a:off x="4800600" y="1828799"/>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Content Placeholder 5"/>
          <p:cNvSpPr>
            <a:spLocks noGrp="1"/>
          </p:cNvSpPr>
          <p:nvPr>
            <p:ph sz="quarter" idx="4"/>
          </p:nvPr>
        </p:nvSpPr>
        <p:spPr>
          <a:xfrm>
            <a:off x="4800600" y="2514599"/>
            <a:ext cx="3886200" cy="3657600"/>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537656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Color Background + Picture with Caption">
    <p:spTree>
      <p:nvGrpSpPr>
        <p:cNvPr id="1" name=""/>
        <p:cNvGrpSpPr/>
        <p:nvPr/>
      </p:nvGrpSpPr>
      <p:grpSpPr>
        <a:xfrm>
          <a:off x="0" y="0"/>
          <a:ext cx="0" cy="0"/>
          <a:chOff x="0" y="0"/>
          <a:chExt cx="0" cy="0"/>
        </a:xfrm>
      </p:grpSpPr>
      <p:sp>
        <p:nvSpPr>
          <p:cNvPr id="11" name="Title 1"/>
          <p:cNvSpPr>
            <a:spLocks noGrp="1"/>
          </p:cNvSpPr>
          <p:nvPr>
            <p:ph type="title"/>
          </p:nvPr>
        </p:nvSpPr>
        <p:spPr>
          <a:xfrm>
            <a:off x="457200" y="356613"/>
            <a:ext cx="6629400" cy="1005840"/>
          </a:xfrm>
        </p:spPr>
        <p:txBody>
          <a:bodyPr lIns="0" tIns="0" rIns="0" bIns="0" anchor="t">
            <a:spAutoFit/>
          </a:bodyPr>
          <a:lstStyle>
            <a:lvl1pPr algn="l">
              <a:defRPr sz="2500" b="1">
                <a:solidFill>
                  <a:srgbClr val="D57500"/>
                </a:solidFill>
                <a:latin typeface="Arial"/>
                <a:cs typeface="Arial"/>
              </a:defRPr>
            </a:lvl1pPr>
          </a:lstStyle>
          <a:p>
            <a:r>
              <a:rPr lang="en-US" smtClean="0"/>
              <a:t>Click to edit Master title style</a:t>
            </a:r>
            <a:endParaRPr lang="en-US" dirty="0"/>
          </a:p>
        </p:txBody>
      </p:sp>
      <p:sp>
        <p:nvSpPr>
          <p:cNvPr id="2" name="Date Placeholder 1"/>
          <p:cNvSpPr>
            <a:spLocks noGrp="1"/>
          </p:cNvSpPr>
          <p:nvPr>
            <p:ph type="dt" sz="half" idx="10"/>
          </p:nvPr>
        </p:nvSpPr>
        <p:spPr>
          <a:xfrm>
            <a:off x="457200" y="6356350"/>
            <a:ext cx="2133600" cy="365125"/>
          </a:xfrm>
          <a:prstGeom prst="rect">
            <a:avLst/>
          </a:prstGeom>
        </p:spPr>
        <p:txBody>
          <a:bodyPr/>
          <a:lstStyle/>
          <a:p>
            <a:fld id="{28CD72E9-4AED-4D4C-8150-C415CA6AC4E9}" type="datetime4">
              <a:rPr lang="en-US" smtClean="0"/>
              <a:t>August 16, 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
        <p:nvSpPr>
          <p:cNvPr id="10" name="Picture Placeholder 2"/>
          <p:cNvSpPr>
            <a:spLocks noGrp="1"/>
          </p:cNvSpPr>
          <p:nvPr>
            <p:ph type="pic" idx="1"/>
          </p:nvPr>
        </p:nvSpPr>
        <p:spPr>
          <a:xfrm>
            <a:off x="457200" y="1828800"/>
            <a:ext cx="8229600" cy="3429000"/>
          </a:xfrm>
        </p:spPr>
        <p:txBody>
          <a:bodyPr lIns="0" tIns="0" rIns="0" bIns="0" anchor="ctr">
            <a:sp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12" name="Text Placeholder 3"/>
          <p:cNvSpPr>
            <a:spLocks noGrp="1"/>
          </p:cNvSpPr>
          <p:nvPr>
            <p:ph type="body" sz="half" idx="2"/>
          </p:nvPr>
        </p:nvSpPr>
        <p:spPr>
          <a:xfrm>
            <a:off x="457200" y="5486400"/>
            <a:ext cx="8229600" cy="685800"/>
          </a:xfrm>
        </p:spPr>
        <p:txBody>
          <a:bodyPr lIns="0" tIns="0" rIns="0" bIns="0">
            <a:spAutoFit/>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84637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Color Background + Title Only">
    <p:spTree>
      <p:nvGrpSpPr>
        <p:cNvPr id="1" name=""/>
        <p:cNvGrpSpPr/>
        <p:nvPr/>
      </p:nvGrpSpPr>
      <p:grpSpPr>
        <a:xfrm>
          <a:off x="0" y="0"/>
          <a:ext cx="0" cy="0"/>
          <a:chOff x="0" y="0"/>
          <a:chExt cx="0" cy="0"/>
        </a:xfrm>
      </p:grpSpPr>
      <p:sp>
        <p:nvSpPr>
          <p:cNvPr id="11" name="Title 1"/>
          <p:cNvSpPr>
            <a:spLocks noGrp="1"/>
          </p:cNvSpPr>
          <p:nvPr>
            <p:ph type="title"/>
          </p:nvPr>
        </p:nvSpPr>
        <p:spPr>
          <a:xfrm>
            <a:off x="457200" y="356613"/>
            <a:ext cx="6629400" cy="1005840"/>
          </a:xfrm>
        </p:spPr>
        <p:txBody>
          <a:bodyPr lIns="0" tIns="0" rIns="0" bIns="0" anchor="t">
            <a:spAutoFit/>
          </a:bodyPr>
          <a:lstStyle>
            <a:lvl1pPr algn="l">
              <a:defRPr sz="2500" b="1">
                <a:solidFill>
                  <a:srgbClr val="D57500"/>
                </a:solidFill>
                <a:latin typeface="Arial"/>
                <a:cs typeface="Arial"/>
              </a:defRPr>
            </a:lvl1pPr>
          </a:lstStyle>
          <a:p>
            <a:r>
              <a:rPr lang="en-US" smtClean="0"/>
              <a:t>Click to edit Master title style</a:t>
            </a:r>
            <a:endParaRPr lang="en-US" dirty="0"/>
          </a:p>
        </p:txBody>
      </p:sp>
      <p:sp>
        <p:nvSpPr>
          <p:cNvPr id="2" name="Date Placeholder 1"/>
          <p:cNvSpPr>
            <a:spLocks noGrp="1"/>
          </p:cNvSpPr>
          <p:nvPr>
            <p:ph type="dt" sz="half" idx="10"/>
          </p:nvPr>
        </p:nvSpPr>
        <p:spPr>
          <a:xfrm>
            <a:off x="457200" y="6356350"/>
            <a:ext cx="2133600" cy="365125"/>
          </a:xfrm>
          <a:prstGeom prst="rect">
            <a:avLst/>
          </a:prstGeom>
        </p:spPr>
        <p:txBody>
          <a:bodyPr/>
          <a:lstStyle/>
          <a:p>
            <a:fld id="{93F589BE-4EC2-DF4F-9D75-1E8273666669}" type="datetime4">
              <a:rPr lang="en-US" smtClean="0"/>
              <a:t>August 16, 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Tree>
    <p:extLst>
      <p:ext uri="{BB962C8B-B14F-4D97-AF65-F5344CB8AC3E}">
        <p14:creationId xmlns:p14="http://schemas.microsoft.com/office/powerpoint/2010/main" val="1551734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Line Title + 2-Column Content">
    <p:spTree>
      <p:nvGrpSpPr>
        <p:cNvPr id="1" name=""/>
        <p:cNvGrpSpPr/>
        <p:nvPr/>
      </p:nvGrpSpPr>
      <p:grpSpPr>
        <a:xfrm>
          <a:off x="0" y="0"/>
          <a:ext cx="0" cy="0"/>
          <a:chOff x="0" y="0"/>
          <a:chExt cx="0" cy="0"/>
        </a:xfrm>
      </p:grpSpPr>
      <p:sp>
        <p:nvSpPr>
          <p:cNvPr id="9" name="Rectangle 8"/>
          <p:cNvSpPr/>
          <p:nvPr/>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2" name="Title 1"/>
          <p:cNvSpPr>
            <a:spLocks noGrp="1"/>
          </p:cNvSpPr>
          <p:nvPr>
            <p:ph type="title"/>
          </p:nvPr>
        </p:nvSpPr>
        <p:spPr>
          <a:xfrm>
            <a:off x="457200" y="356614"/>
            <a:ext cx="6629400" cy="621792"/>
          </a:xfrm>
        </p:spPr>
        <p:txBody>
          <a:bodyPr lIns="0" tIns="0" rIns="0" bIns="0" anchor="t">
            <a:spAutoFit/>
          </a:bodyPr>
          <a:lstStyle>
            <a:lvl1pPr algn="l">
              <a:defRPr sz="2500" b="1">
                <a:solidFill>
                  <a:srgbClr val="FFFFFF"/>
                </a:solidFill>
                <a:latin typeface="Arial"/>
                <a:cs typeface="Aria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71597"/>
            <a:ext cx="3886200" cy="4800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lIns="0" tIns="0" rIns="0" bIns="0"/>
          <a:lstStyle>
            <a:lvl1pPr>
              <a:defRPr sz="900">
                <a:latin typeface="Arial"/>
                <a:cs typeface="Arial"/>
              </a:defRPr>
            </a:lvl1pPr>
          </a:lstStyle>
          <a:p>
            <a:fld id="{AA12B56D-3407-CE41-A60D-1AE2AEF097E7}" type="datetimeFigureOut">
              <a:rPr lang="en-US" smtClean="0"/>
              <a:t>8/16/13</a:t>
            </a:fld>
            <a:endParaRPr lang="en-US"/>
          </a:p>
        </p:txBody>
      </p:sp>
      <p:sp>
        <p:nvSpPr>
          <p:cNvPr id="6" name="Footer Placeholder 5"/>
          <p:cNvSpPr>
            <a:spLocks noGrp="1"/>
          </p:cNvSpPr>
          <p:nvPr>
            <p:ph type="ftr" sz="quarter" idx="11"/>
          </p:nvPr>
        </p:nvSpPr>
        <p:spPr/>
        <p:txBody>
          <a:bodyPr lIns="0" tIns="0" rIns="0" bIns="0"/>
          <a:lstStyle>
            <a:lvl1pPr>
              <a:defRPr sz="900">
                <a:latin typeface="Arial"/>
                <a:cs typeface="Arial"/>
              </a:defRPr>
            </a:lvl1pPr>
          </a:lstStyle>
          <a:p>
            <a:endParaRPr lang="en-US"/>
          </a:p>
        </p:txBody>
      </p:sp>
      <p:sp>
        <p:nvSpPr>
          <p:cNvPr id="7" name="Slide Number Placeholder 6"/>
          <p:cNvSpPr>
            <a:spLocks noGrp="1"/>
          </p:cNvSpPr>
          <p:nvPr>
            <p:ph type="sldNum" sz="quarter" idx="12"/>
          </p:nvPr>
        </p:nvSpPr>
        <p:spPr/>
        <p:txBody>
          <a:bodyPr lIns="0" tIns="0" rIns="0" bIns="0"/>
          <a:lstStyle>
            <a:lvl1pPr>
              <a:defRPr sz="900">
                <a:latin typeface="Arial"/>
                <a:cs typeface="Arial"/>
              </a:defRPr>
            </a:lvl1pPr>
          </a:lstStyle>
          <a:p>
            <a:fld id="{2021535C-54E4-D54B-BDA8-54F48CCF76C0}" type="slidenum">
              <a:rPr lang="en-US" smtClean="0"/>
              <a:t>‹#›</a:t>
            </a:fld>
            <a:endParaRPr lang="en-US"/>
          </a:p>
        </p:txBody>
      </p:sp>
      <p:sp>
        <p:nvSpPr>
          <p:cNvPr id="10" name="Content Placeholder 2"/>
          <p:cNvSpPr>
            <a:spLocks noGrp="1"/>
          </p:cNvSpPr>
          <p:nvPr>
            <p:ph sz="half" idx="13"/>
          </p:nvPr>
        </p:nvSpPr>
        <p:spPr>
          <a:xfrm>
            <a:off x="4800600" y="1371600"/>
            <a:ext cx="3886200" cy="4800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0" y="2628782"/>
            <a:ext cx="9144000" cy="1600438"/>
          </a:xfrm>
          <a:noFill/>
          <a:ln w="25400">
            <a:noFill/>
          </a:ln>
          <a:effectLst/>
        </p:spPr>
        <p:txBody>
          <a:bodyPr lIns="457200" tIns="457200" rIns="457200" bIns="457200" anchor="ctr">
            <a:spAutoFit/>
          </a:bodyPr>
          <a:lstStyle>
            <a:lvl1pPr algn="l">
              <a:defRPr sz="4400" b="1">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hasCustomPrompt="1"/>
          </p:nvPr>
        </p:nvSpPr>
        <p:spPr>
          <a:xfrm>
            <a:off x="457200" y="4800600"/>
            <a:ext cx="8229600" cy="457200"/>
          </a:xfrm>
        </p:spPr>
        <p:txBody>
          <a:bodyPr anchor="t"/>
          <a:lstStyle>
            <a:lvl1pPr marL="0" indent="0" algn="l">
              <a:spcBef>
                <a:spcPts val="0"/>
              </a:spcBef>
              <a:buNone/>
              <a:defRPr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Presenter </a:t>
            </a:r>
            <a:r>
              <a:rPr lang="en-US" dirty="0" err="1" smtClean="0"/>
              <a:t>Name(S</a:t>
            </a:r>
            <a:r>
              <a:rPr lang="en-US" dirty="0" smtClean="0"/>
              <a:t>)</a:t>
            </a:r>
          </a:p>
        </p:txBody>
      </p:sp>
      <p:sp>
        <p:nvSpPr>
          <p:cNvPr id="9" name="Date Placeholder 3"/>
          <p:cNvSpPr>
            <a:spLocks noGrp="1"/>
          </p:cNvSpPr>
          <p:nvPr>
            <p:ph type="dt" sz="half" idx="10"/>
          </p:nvPr>
        </p:nvSpPr>
        <p:spPr>
          <a:xfrm>
            <a:off x="457200" y="6356350"/>
            <a:ext cx="2133600" cy="365125"/>
          </a:xfrm>
        </p:spPr>
        <p:txBody>
          <a:bodyPr/>
          <a:lstStyle>
            <a:lvl1pPr>
              <a:defRPr sz="900">
                <a:solidFill>
                  <a:srgbClr val="FFFFFF"/>
                </a:solidFill>
              </a:defRPr>
            </a:lvl1pPr>
          </a:lstStyle>
          <a:p>
            <a:fld id="{72722D68-B255-A94C-A3CB-3E687CBC89EF}" type="datetime4">
              <a:rPr lang="en-US" smtClean="0"/>
              <a:t>August 16, 2013</a:t>
            </a:fld>
            <a:endParaRPr lang="en-US"/>
          </a:p>
        </p:txBody>
      </p:sp>
      <p:sp>
        <p:nvSpPr>
          <p:cNvPr id="10" name="Footer Placeholder 4"/>
          <p:cNvSpPr>
            <a:spLocks noGrp="1"/>
          </p:cNvSpPr>
          <p:nvPr>
            <p:ph type="ftr" sz="quarter" idx="11"/>
          </p:nvPr>
        </p:nvSpPr>
        <p:spPr>
          <a:xfrm>
            <a:off x="3124200" y="6356350"/>
            <a:ext cx="2895600" cy="365125"/>
          </a:xfrm>
        </p:spPr>
        <p:txBody>
          <a:bodyPr/>
          <a:lstStyle>
            <a:lvl1pPr>
              <a:defRPr sz="900">
                <a:solidFill>
                  <a:srgbClr val="FFFFFF"/>
                </a:solidFill>
              </a:defRPr>
            </a:lvl1pPr>
          </a:lstStyle>
          <a:p>
            <a:endParaRPr lang="en-US"/>
          </a:p>
        </p:txBody>
      </p:sp>
      <p:sp>
        <p:nvSpPr>
          <p:cNvPr id="11" name="Slide Number Placeholder 5"/>
          <p:cNvSpPr>
            <a:spLocks noGrp="1"/>
          </p:cNvSpPr>
          <p:nvPr>
            <p:ph type="sldNum" sz="quarter" idx="12"/>
          </p:nvPr>
        </p:nvSpPr>
        <p:spPr>
          <a:xfrm>
            <a:off x="6553200" y="6356350"/>
            <a:ext cx="2133600" cy="365125"/>
          </a:xfrm>
        </p:spPr>
        <p:txBody>
          <a:bodyPr/>
          <a:lstStyle>
            <a:lvl1pPr>
              <a:defRPr sz="900">
                <a:solidFill>
                  <a:srgbClr val="FFFFFF"/>
                </a:solidFill>
              </a:defRPr>
            </a:lvl1pPr>
          </a:lstStyle>
          <a:p>
            <a:fld id="{03722D57-58D6-9447-A6D5-A97F6C35A8FB}" type="slidenum">
              <a:rPr lang="en-US" smtClean="0"/>
              <a:pPr/>
              <a:t>‹#›</a:t>
            </a:fld>
            <a:endParaRPr lang="en-US"/>
          </a:p>
        </p:txBody>
      </p:sp>
      <p:sp>
        <p:nvSpPr>
          <p:cNvPr id="12" name="Text Placeholder 6"/>
          <p:cNvSpPr>
            <a:spLocks noGrp="1"/>
          </p:cNvSpPr>
          <p:nvPr>
            <p:ph type="body" sz="quarter" idx="14" hasCustomPrompt="1"/>
          </p:nvPr>
        </p:nvSpPr>
        <p:spPr>
          <a:xfrm>
            <a:off x="455613" y="5257800"/>
            <a:ext cx="8229600" cy="228600"/>
          </a:xfrm>
        </p:spPr>
        <p:txBody>
          <a:bodyPr>
            <a:normAutofit/>
          </a:bodyPr>
          <a:lstStyle>
            <a:lvl1pPr marL="0" indent="0">
              <a:spcBef>
                <a:spcPts val="0"/>
              </a:spcBef>
              <a:buNone/>
              <a:defRPr sz="1400" baseline="0">
                <a:solidFill>
                  <a:srgbClr val="FFFFFF"/>
                </a:solidFill>
              </a:defRPr>
            </a:lvl1pPr>
          </a:lstStyle>
          <a:p>
            <a:pPr lvl="0"/>
            <a:r>
              <a:rPr lang="en-US" dirty="0" smtClean="0"/>
              <a:t>Click to add presenter organization</a:t>
            </a:r>
          </a:p>
        </p:txBody>
      </p:sp>
      <p:sp>
        <p:nvSpPr>
          <p:cNvPr id="13" name="Text Placeholder 6"/>
          <p:cNvSpPr>
            <a:spLocks noGrp="1"/>
          </p:cNvSpPr>
          <p:nvPr>
            <p:ph type="body" sz="quarter" idx="15" hasCustomPrompt="1"/>
          </p:nvPr>
        </p:nvSpPr>
        <p:spPr>
          <a:xfrm>
            <a:off x="457200" y="5540477"/>
            <a:ext cx="8229600" cy="228600"/>
          </a:xfrm>
        </p:spPr>
        <p:txBody>
          <a:bodyPr>
            <a:normAutofit/>
          </a:bodyPr>
          <a:lstStyle>
            <a:lvl1pPr marL="0" indent="0">
              <a:spcBef>
                <a:spcPts val="0"/>
              </a:spcBef>
              <a:buNone/>
              <a:defRPr sz="1400" baseline="0">
                <a:solidFill>
                  <a:srgbClr val="FFFFFF"/>
                </a:solidFill>
              </a:defRPr>
            </a:lvl1pPr>
          </a:lstStyle>
          <a:p>
            <a:pPr lvl="0"/>
            <a:r>
              <a:rPr lang="en-US" dirty="0" smtClean="0"/>
              <a:t>Click to add presentation event or location</a:t>
            </a:r>
          </a:p>
        </p:txBody>
      </p:sp>
    </p:spTree>
    <p:extLst>
      <p:ext uri="{BB962C8B-B14F-4D97-AF65-F5344CB8AC3E}">
        <p14:creationId xmlns:p14="http://schemas.microsoft.com/office/powerpoint/2010/main" val="31699113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Line Title + Content">
    <p:spTree>
      <p:nvGrpSpPr>
        <p:cNvPr id="1" name=""/>
        <p:cNvGrpSpPr/>
        <p:nvPr/>
      </p:nvGrpSpPr>
      <p:grpSpPr>
        <a:xfrm>
          <a:off x="0" y="0"/>
          <a:ext cx="0" cy="0"/>
          <a:chOff x="0" y="0"/>
          <a:chExt cx="0" cy="0"/>
        </a:xfrm>
      </p:grpSpPr>
      <p:sp>
        <p:nvSpPr>
          <p:cNvPr id="13" name="Rectangle 12"/>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7" name="Title 1"/>
          <p:cNvSpPr>
            <a:spLocks noGrp="1"/>
          </p:cNvSpPr>
          <p:nvPr>
            <p:ph type="title"/>
          </p:nvPr>
        </p:nvSpPr>
        <p:spPr>
          <a:xfrm>
            <a:off x="457200" y="356614"/>
            <a:ext cx="6629400" cy="621792"/>
          </a:xfrm>
        </p:spPr>
        <p:txBody>
          <a:bodyPr lIns="0" tIns="0" rIns="0" bIns="0" anchor="t" anchorCtr="0">
            <a:spAutoFit/>
          </a:bodyPr>
          <a:lstStyle>
            <a:lvl1pPr algn="l">
              <a:defRPr sz="2500" b="1">
                <a:solidFill>
                  <a:srgbClr val="FFFFFF"/>
                </a:solidFill>
                <a:latin typeface="Arial"/>
                <a:cs typeface="Arial"/>
              </a:defRPr>
            </a:lvl1pPr>
          </a:lstStyle>
          <a:p>
            <a:r>
              <a:rPr lang="en-US" smtClean="0"/>
              <a:t>Click to edit Master title style</a:t>
            </a:r>
            <a:endParaRPr lang="en-US" dirty="0"/>
          </a:p>
        </p:txBody>
      </p:sp>
      <p:sp>
        <p:nvSpPr>
          <p:cNvPr id="8" name="Content Placeholder 2"/>
          <p:cNvSpPr>
            <a:spLocks noGrp="1"/>
          </p:cNvSpPr>
          <p:nvPr>
            <p:ph idx="1"/>
          </p:nvPr>
        </p:nvSpPr>
        <p:spPr>
          <a:xfrm>
            <a:off x="457200" y="1371596"/>
            <a:ext cx="8229600" cy="4800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a:xfrm>
            <a:off x="457200" y="6356350"/>
            <a:ext cx="2133600" cy="365125"/>
          </a:xfrm>
        </p:spPr>
        <p:txBody>
          <a:bodyPr lIns="0" tIns="0" rIns="0" bIns="0"/>
          <a:lstStyle>
            <a:lvl1pPr>
              <a:defRPr sz="900">
                <a:latin typeface="Arial"/>
                <a:cs typeface="Arial"/>
              </a:defRPr>
            </a:lvl1pPr>
          </a:lstStyle>
          <a:p>
            <a:fld id="{D11E647B-2526-554A-8D8B-54D170A77B52}" type="datetime4">
              <a:rPr lang="en-US" smtClean="0"/>
              <a:t>August 16, 2013</a:t>
            </a:fld>
            <a:endParaRPr lang="en-US" dirty="0"/>
          </a:p>
        </p:txBody>
      </p:sp>
      <p:sp>
        <p:nvSpPr>
          <p:cNvPr id="10" name="Slide Number Placeholder 9"/>
          <p:cNvSpPr>
            <a:spLocks noGrp="1"/>
          </p:cNvSpPr>
          <p:nvPr>
            <p:ph type="sldNum" sz="quarter" idx="11"/>
          </p:nvPr>
        </p:nvSpPr>
        <p:spPr>
          <a:xfrm>
            <a:off x="6553200" y="6356350"/>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1" name="Footer Placeholder 10"/>
          <p:cNvSpPr>
            <a:spLocks noGrp="1"/>
          </p:cNvSpPr>
          <p:nvPr>
            <p:ph type="ftr" sz="quarter" idx="12"/>
          </p:nvPr>
        </p:nvSpPr>
        <p:spPr>
          <a:xfrm>
            <a:off x="3124200" y="6356350"/>
            <a:ext cx="2895600" cy="365125"/>
          </a:xfrm>
        </p:spPr>
        <p:txBody>
          <a:bodyPr lIns="0" tIns="0" rIns="0" bIns="0"/>
          <a:lstStyle>
            <a:lvl1pPr>
              <a:defRPr sz="900">
                <a:latin typeface="Arial"/>
                <a:cs typeface="Arial"/>
              </a:defRPr>
            </a:lvl1pPr>
          </a:lstStyle>
          <a:p>
            <a:endParaRPr lang="en-US"/>
          </a:p>
        </p:txBody>
      </p:sp>
    </p:spTree>
    <p:extLst>
      <p:ext uri="{BB962C8B-B14F-4D97-AF65-F5344CB8AC3E}">
        <p14:creationId xmlns:p14="http://schemas.microsoft.com/office/powerpoint/2010/main" val="9343566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Line Title + 2-Column Content">
    <p:spTree>
      <p:nvGrpSpPr>
        <p:cNvPr id="1" name=""/>
        <p:cNvGrpSpPr/>
        <p:nvPr/>
      </p:nvGrpSpPr>
      <p:grpSpPr>
        <a:xfrm>
          <a:off x="0" y="0"/>
          <a:ext cx="0" cy="0"/>
          <a:chOff x="0" y="0"/>
          <a:chExt cx="0" cy="0"/>
        </a:xfrm>
      </p:grpSpPr>
      <p:sp>
        <p:nvSpPr>
          <p:cNvPr id="9" name="Rectangle 8"/>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14" name="Title 1"/>
          <p:cNvSpPr>
            <a:spLocks noGrp="1"/>
          </p:cNvSpPr>
          <p:nvPr>
            <p:ph type="title"/>
          </p:nvPr>
        </p:nvSpPr>
        <p:spPr>
          <a:xfrm>
            <a:off x="457200" y="356614"/>
            <a:ext cx="6629400" cy="621792"/>
          </a:xfrm>
        </p:spPr>
        <p:txBody>
          <a:bodyPr lIns="0" tIns="0" rIns="0" bIns="0" anchor="t">
            <a:spAutoFit/>
          </a:bodyPr>
          <a:lstStyle>
            <a:lvl1pPr algn="l">
              <a:defRPr sz="2500" b="1">
                <a:solidFill>
                  <a:srgbClr val="FFFFFF"/>
                </a:solidFill>
                <a:latin typeface="Arial"/>
                <a:cs typeface="Arial"/>
              </a:defRPr>
            </a:lvl1pPr>
          </a:lstStyle>
          <a:p>
            <a:r>
              <a:rPr lang="en-US" smtClean="0"/>
              <a:t>Click to edit Master title style</a:t>
            </a:r>
            <a:endParaRPr lang="en-US" dirty="0"/>
          </a:p>
        </p:txBody>
      </p:sp>
      <p:sp>
        <p:nvSpPr>
          <p:cNvPr id="17" name="Date Placeholder 4"/>
          <p:cNvSpPr>
            <a:spLocks noGrp="1"/>
          </p:cNvSpPr>
          <p:nvPr>
            <p:ph type="dt" sz="half" idx="10"/>
          </p:nvPr>
        </p:nvSpPr>
        <p:spPr>
          <a:xfrm>
            <a:off x="457200" y="6356350"/>
            <a:ext cx="2133600" cy="365125"/>
          </a:xfrm>
        </p:spPr>
        <p:txBody>
          <a:bodyPr lIns="0" tIns="0" rIns="0" bIns="0"/>
          <a:lstStyle>
            <a:lvl1pPr>
              <a:defRPr sz="900">
                <a:latin typeface="Arial"/>
                <a:cs typeface="Arial"/>
              </a:defRPr>
            </a:lvl1pPr>
          </a:lstStyle>
          <a:p>
            <a:fld id="{5516A233-C441-7B49-8728-983BDB24CC5F}" type="datetime4">
              <a:rPr lang="en-US" smtClean="0"/>
              <a:t>August 16, 2013</a:t>
            </a:fld>
            <a:endParaRPr lang="en-US"/>
          </a:p>
        </p:txBody>
      </p:sp>
      <p:sp>
        <p:nvSpPr>
          <p:cNvPr id="18" name="Footer Placeholder 5"/>
          <p:cNvSpPr>
            <a:spLocks noGrp="1"/>
          </p:cNvSpPr>
          <p:nvPr>
            <p:ph type="ftr" sz="quarter" idx="11"/>
          </p:nvPr>
        </p:nvSpPr>
        <p:spPr>
          <a:xfrm>
            <a:off x="3124200" y="6356350"/>
            <a:ext cx="2895600" cy="365125"/>
          </a:xfrm>
        </p:spPr>
        <p:txBody>
          <a:bodyPr lIns="0" tIns="0" rIns="0" bIns="0"/>
          <a:lstStyle>
            <a:lvl1pPr>
              <a:defRPr sz="900">
                <a:latin typeface="Arial"/>
                <a:cs typeface="Arial"/>
              </a:defRPr>
            </a:lvl1pPr>
          </a:lstStyle>
          <a:p>
            <a:endParaRPr lang="en-US" dirty="0"/>
          </a:p>
        </p:txBody>
      </p:sp>
      <p:sp>
        <p:nvSpPr>
          <p:cNvPr id="19" name="Slide Number Placeholder 6"/>
          <p:cNvSpPr>
            <a:spLocks noGrp="1"/>
          </p:cNvSpPr>
          <p:nvPr>
            <p:ph type="sldNum" sz="quarter" idx="12"/>
          </p:nvPr>
        </p:nvSpPr>
        <p:spPr>
          <a:xfrm>
            <a:off x="6553200" y="6356350"/>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2" name="Content Placeholder 2"/>
          <p:cNvSpPr>
            <a:spLocks noGrp="1"/>
          </p:cNvSpPr>
          <p:nvPr>
            <p:ph idx="1"/>
          </p:nvPr>
        </p:nvSpPr>
        <p:spPr>
          <a:xfrm>
            <a:off x="457200" y="1371596"/>
            <a:ext cx="3886200" cy="4800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3"/>
          </p:nvPr>
        </p:nvSpPr>
        <p:spPr>
          <a:xfrm>
            <a:off x="4800600" y="1369118"/>
            <a:ext cx="3886200" cy="4800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379858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Line Title + 2-Column Comparison">
    <p:spTree>
      <p:nvGrpSpPr>
        <p:cNvPr id="1" name=""/>
        <p:cNvGrpSpPr/>
        <p:nvPr/>
      </p:nvGrpSpPr>
      <p:grpSpPr>
        <a:xfrm>
          <a:off x="0" y="0"/>
          <a:ext cx="0" cy="0"/>
          <a:chOff x="0" y="0"/>
          <a:chExt cx="0" cy="0"/>
        </a:xfrm>
      </p:grpSpPr>
      <p:sp>
        <p:nvSpPr>
          <p:cNvPr id="13" name="Rectangle 12"/>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10" name="Title 1"/>
          <p:cNvSpPr>
            <a:spLocks noGrp="1"/>
          </p:cNvSpPr>
          <p:nvPr>
            <p:ph type="title"/>
          </p:nvPr>
        </p:nvSpPr>
        <p:spPr>
          <a:xfrm>
            <a:off x="457200" y="356614"/>
            <a:ext cx="6629400" cy="621792"/>
          </a:xfrm>
        </p:spPr>
        <p:txBody>
          <a:bodyPr lIns="0" tIns="0" rIns="0" bIns="0" anchor="t">
            <a:spAutoFit/>
          </a:bodyPr>
          <a:lstStyle>
            <a:lvl1pPr algn="l">
              <a:defRPr sz="2500" b="1">
                <a:solidFill>
                  <a:srgbClr val="FFFFFF"/>
                </a:solidFill>
                <a:latin typeface="Arial"/>
                <a:cs typeface="Arial"/>
              </a:defRPr>
            </a:lvl1pPr>
          </a:lstStyle>
          <a:p>
            <a:r>
              <a:rPr lang="en-US" smtClean="0"/>
              <a:t>Click to edit Master title style</a:t>
            </a:r>
            <a:endParaRPr lang="en-US" dirty="0"/>
          </a:p>
        </p:txBody>
      </p:sp>
      <p:sp>
        <p:nvSpPr>
          <p:cNvPr id="11" name="Text Placeholder 2"/>
          <p:cNvSpPr>
            <a:spLocks noGrp="1"/>
          </p:cNvSpPr>
          <p:nvPr>
            <p:ph type="body" idx="1"/>
          </p:nvPr>
        </p:nvSpPr>
        <p:spPr>
          <a:xfrm>
            <a:off x="457200" y="1371600"/>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4"/>
          <p:cNvSpPr>
            <a:spLocks noGrp="1"/>
          </p:cNvSpPr>
          <p:nvPr>
            <p:ph type="body" sz="quarter" idx="3"/>
          </p:nvPr>
        </p:nvSpPr>
        <p:spPr>
          <a:xfrm>
            <a:off x="4800600" y="1371599"/>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Date Placeholder 6"/>
          <p:cNvSpPr>
            <a:spLocks noGrp="1"/>
          </p:cNvSpPr>
          <p:nvPr>
            <p:ph type="dt" sz="half" idx="10"/>
          </p:nvPr>
        </p:nvSpPr>
        <p:spPr>
          <a:xfrm>
            <a:off x="457200" y="6356350"/>
            <a:ext cx="2133600" cy="365125"/>
          </a:xfrm>
        </p:spPr>
        <p:txBody>
          <a:bodyPr lIns="0" tIns="0" rIns="0" bIns="0"/>
          <a:lstStyle>
            <a:lvl1pPr>
              <a:defRPr sz="900">
                <a:latin typeface="Arial"/>
                <a:cs typeface="Arial"/>
              </a:defRPr>
            </a:lvl1pPr>
          </a:lstStyle>
          <a:p>
            <a:fld id="{9ADF8008-A3A8-D94F-BA03-3F18FE570F74}" type="datetime4">
              <a:rPr lang="en-US" smtClean="0"/>
              <a:t>August 16, 2013</a:t>
            </a:fld>
            <a:endParaRPr lang="en-US" dirty="0"/>
          </a:p>
        </p:txBody>
      </p:sp>
      <p:sp>
        <p:nvSpPr>
          <p:cNvPr id="23" name="Footer Placeholder 7"/>
          <p:cNvSpPr>
            <a:spLocks noGrp="1"/>
          </p:cNvSpPr>
          <p:nvPr>
            <p:ph type="ftr" sz="quarter" idx="11"/>
          </p:nvPr>
        </p:nvSpPr>
        <p:spPr>
          <a:xfrm>
            <a:off x="3124200" y="6356350"/>
            <a:ext cx="2895600" cy="365125"/>
          </a:xfrm>
        </p:spPr>
        <p:txBody>
          <a:bodyPr lIns="0" tIns="0" rIns="0" bIns="0"/>
          <a:lstStyle>
            <a:lvl1pPr>
              <a:defRPr sz="900">
                <a:latin typeface="Arial"/>
                <a:cs typeface="Arial"/>
              </a:defRPr>
            </a:lvl1pPr>
          </a:lstStyle>
          <a:p>
            <a:endParaRPr lang="en-US"/>
          </a:p>
        </p:txBody>
      </p:sp>
      <p:sp>
        <p:nvSpPr>
          <p:cNvPr id="24" name="Slide Number Placeholder 8"/>
          <p:cNvSpPr>
            <a:spLocks noGrp="1"/>
          </p:cNvSpPr>
          <p:nvPr>
            <p:ph type="sldNum" sz="quarter" idx="12"/>
          </p:nvPr>
        </p:nvSpPr>
        <p:spPr>
          <a:xfrm>
            <a:off x="6553200" y="6356350"/>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6" name="Content Placeholder 2"/>
          <p:cNvSpPr>
            <a:spLocks noGrp="1"/>
          </p:cNvSpPr>
          <p:nvPr>
            <p:ph idx="15"/>
          </p:nvPr>
        </p:nvSpPr>
        <p:spPr>
          <a:xfrm>
            <a:off x="457200" y="2059241"/>
            <a:ext cx="3886200" cy="41148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2"/>
          <p:cNvSpPr>
            <a:spLocks noGrp="1"/>
          </p:cNvSpPr>
          <p:nvPr>
            <p:ph idx="16"/>
          </p:nvPr>
        </p:nvSpPr>
        <p:spPr>
          <a:xfrm>
            <a:off x="4800600" y="2056763"/>
            <a:ext cx="3886200" cy="41148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32877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Line Title + Picture with Caption">
    <p:spTree>
      <p:nvGrpSpPr>
        <p:cNvPr id="1" name=""/>
        <p:cNvGrpSpPr/>
        <p:nvPr/>
      </p:nvGrpSpPr>
      <p:grpSpPr>
        <a:xfrm>
          <a:off x="0" y="0"/>
          <a:ext cx="0" cy="0"/>
          <a:chOff x="0" y="0"/>
          <a:chExt cx="0" cy="0"/>
        </a:xfrm>
      </p:grpSpPr>
      <p:sp>
        <p:nvSpPr>
          <p:cNvPr id="9" name="Rectangle 8"/>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14" name="Title 1"/>
          <p:cNvSpPr>
            <a:spLocks noGrp="1"/>
          </p:cNvSpPr>
          <p:nvPr>
            <p:ph type="title"/>
          </p:nvPr>
        </p:nvSpPr>
        <p:spPr>
          <a:xfrm>
            <a:off x="457200" y="356614"/>
            <a:ext cx="6629400" cy="621792"/>
          </a:xfrm>
        </p:spPr>
        <p:txBody>
          <a:bodyPr lIns="0" tIns="0" rIns="0" bIns="0" anchor="t" anchorCtr="0">
            <a:spAutoFit/>
          </a:bodyPr>
          <a:lstStyle>
            <a:lvl1pPr algn="l">
              <a:defRPr sz="2500" b="1">
                <a:solidFill>
                  <a:srgbClr val="FFFFFF"/>
                </a:solidFill>
                <a:latin typeface="Arial"/>
                <a:cs typeface="Arial"/>
              </a:defRPr>
            </a:lvl1pPr>
          </a:lstStyle>
          <a:p>
            <a:r>
              <a:rPr lang="en-US" smtClean="0"/>
              <a:t>Click to edit Master title style</a:t>
            </a:r>
            <a:endParaRPr lang="en-US" dirty="0"/>
          </a:p>
        </p:txBody>
      </p:sp>
      <p:sp>
        <p:nvSpPr>
          <p:cNvPr id="15" name="Picture Placeholder 2"/>
          <p:cNvSpPr>
            <a:spLocks noGrp="1"/>
          </p:cNvSpPr>
          <p:nvPr>
            <p:ph type="pic" idx="1"/>
          </p:nvPr>
        </p:nvSpPr>
        <p:spPr>
          <a:xfrm>
            <a:off x="457200" y="1371600"/>
            <a:ext cx="8229600" cy="3886200"/>
          </a:xfrm>
        </p:spPr>
        <p:txBody>
          <a:bodyPr lIns="0" tIns="0" rIns="0" bIns="0" anchor="ctr">
            <a:sp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16" name="Text Placeholder 3"/>
          <p:cNvSpPr>
            <a:spLocks noGrp="1"/>
          </p:cNvSpPr>
          <p:nvPr>
            <p:ph type="body" sz="half" idx="2"/>
          </p:nvPr>
        </p:nvSpPr>
        <p:spPr>
          <a:xfrm>
            <a:off x="457200" y="5486400"/>
            <a:ext cx="8229600" cy="685800"/>
          </a:xfrm>
        </p:spPr>
        <p:txBody>
          <a:bodyPr lIns="0" tIns="0" rIns="0" bIns="0">
            <a:spAutoFit/>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Date Placeholder 4"/>
          <p:cNvSpPr>
            <a:spLocks noGrp="1"/>
          </p:cNvSpPr>
          <p:nvPr>
            <p:ph type="dt" sz="half" idx="10"/>
          </p:nvPr>
        </p:nvSpPr>
        <p:spPr>
          <a:xfrm>
            <a:off x="457200" y="6356350"/>
            <a:ext cx="2133600" cy="365125"/>
          </a:xfrm>
        </p:spPr>
        <p:txBody>
          <a:bodyPr lIns="0" tIns="0" rIns="0" bIns="0"/>
          <a:lstStyle>
            <a:lvl1pPr>
              <a:defRPr sz="900">
                <a:latin typeface="Arial"/>
                <a:cs typeface="Arial"/>
              </a:defRPr>
            </a:lvl1pPr>
          </a:lstStyle>
          <a:p>
            <a:fld id="{AB913CE7-CFD7-D244-9CF5-91B28CB73AAE}" type="datetime4">
              <a:rPr lang="en-US" smtClean="0"/>
              <a:t>August 16, 2013</a:t>
            </a:fld>
            <a:endParaRPr lang="en-US"/>
          </a:p>
        </p:txBody>
      </p:sp>
      <p:sp>
        <p:nvSpPr>
          <p:cNvPr id="18" name="Footer Placeholder 5"/>
          <p:cNvSpPr>
            <a:spLocks noGrp="1"/>
          </p:cNvSpPr>
          <p:nvPr>
            <p:ph type="ftr" sz="quarter" idx="11"/>
          </p:nvPr>
        </p:nvSpPr>
        <p:spPr>
          <a:xfrm>
            <a:off x="3124200" y="6356350"/>
            <a:ext cx="2895600" cy="365125"/>
          </a:xfrm>
        </p:spPr>
        <p:txBody>
          <a:bodyPr lIns="0" tIns="0" rIns="0" bIns="0"/>
          <a:lstStyle>
            <a:lvl1pPr>
              <a:defRPr sz="900">
                <a:latin typeface="Arial"/>
                <a:cs typeface="Arial"/>
              </a:defRPr>
            </a:lvl1pPr>
          </a:lstStyle>
          <a:p>
            <a:endParaRPr lang="en-US"/>
          </a:p>
        </p:txBody>
      </p:sp>
      <p:sp>
        <p:nvSpPr>
          <p:cNvPr id="19" name="Slide Number Placeholder 6"/>
          <p:cNvSpPr>
            <a:spLocks noGrp="1"/>
          </p:cNvSpPr>
          <p:nvPr>
            <p:ph type="sldNum" sz="quarter" idx="12"/>
          </p:nvPr>
        </p:nvSpPr>
        <p:spPr>
          <a:xfrm>
            <a:off x="6553200" y="6356350"/>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Tree>
    <p:extLst>
      <p:ext uri="{BB962C8B-B14F-4D97-AF65-F5344CB8AC3E}">
        <p14:creationId xmlns:p14="http://schemas.microsoft.com/office/powerpoint/2010/main" val="22696252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Line Title Only">
    <p:spTree>
      <p:nvGrpSpPr>
        <p:cNvPr id="1" name=""/>
        <p:cNvGrpSpPr/>
        <p:nvPr/>
      </p:nvGrpSpPr>
      <p:grpSpPr>
        <a:xfrm>
          <a:off x="0" y="0"/>
          <a:ext cx="0" cy="0"/>
          <a:chOff x="0" y="0"/>
          <a:chExt cx="0" cy="0"/>
        </a:xfrm>
      </p:grpSpPr>
      <p:sp>
        <p:nvSpPr>
          <p:cNvPr id="7" name="Rectangle 6"/>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10" name="Title 1"/>
          <p:cNvSpPr>
            <a:spLocks noGrp="1"/>
          </p:cNvSpPr>
          <p:nvPr>
            <p:ph type="title"/>
          </p:nvPr>
        </p:nvSpPr>
        <p:spPr>
          <a:xfrm>
            <a:off x="457200" y="356614"/>
            <a:ext cx="6629400" cy="621792"/>
          </a:xfrm>
        </p:spPr>
        <p:txBody>
          <a:bodyPr lIns="0" tIns="0" rIns="0" bIns="0" anchor="t">
            <a:spAutoFit/>
          </a:bodyPr>
          <a:lstStyle>
            <a:lvl1pPr algn="l">
              <a:defRPr sz="2500" b="1">
                <a:solidFill>
                  <a:srgbClr val="FFFFFF"/>
                </a:solidFill>
                <a:latin typeface="Arial"/>
                <a:cs typeface="Arial"/>
              </a:defRPr>
            </a:lvl1pPr>
          </a:lstStyle>
          <a:p>
            <a:r>
              <a:rPr lang="en-US" smtClean="0"/>
              <a:t>Click to edit Master title style</a:t>
            </a:r>
            <a:endParaRPr lang="en-US" dirty="0"/>
          </a:p>
        </p:txBody>
      </p:sp>
      <p:sp>
        <p:nvSpPr>
          <p:cNvPr id="11" name="Date Placeholder 2"/>
          <p:cNvSpPr>
            <a:spLocks noGrp="1"/>
          </p:cNvSpPr>
          <p:nvPr>
            <p:ph type="dt" sz="half" idx="10"/>
          </p:nvPr>
        </p:nvSpPr>
        <p:spPr>
          <a:xfrm>
            <a:off x="457200" y="6356350"/>
            <a:ext cx="2133600" cy="365125"/>
          </a:xfrm>
        </p:spPr>
        <p:txBody>
          <a:bodyPr lIns="0" tIns="0" rIns="0" bIns="0"/>
          <a:lstStyle>
            <a:lvl1pPr>
              <a:defRPr sz="900">
                <a:latin typeface="Arial"/>
                <a:cs typeface="Arial"/>
              </a:defRPr>
            </a:lvl1pPr>
          </a:lstStyle>
          <a:p>
            <a:fld id="{3613C8CB-43D8-CE4B-9FBA-0A4A4D7DDC27}" type="datetime4">
              <a:rPr lang="en-US" smtClean="0"/>
              <a:t>August 16, 2013</a:t>
            </a:fld>
            <a:endParaRPr lang="en-US"/>
          </a:p>
        </p:txBody>
      </p:sp>
      <p:sp>
        <p:nvSpPr>
          <p:cNvPr id="12" name="Footer Placeholder 3"/>
          <p:cNvSpPr>
            <a:spLocks noGrp="1"/>
          </p:cNvSpPr>
          <p:nvPr>
            <p:ph type="ftr" sz="quarter" idx="11"/>
          </p:nvPr>
        </p:nvSpPr>
        <p:spPr>
          <a:xfrm>
            <a:off x="3124200" y="6356350"/>
            <a:ext cx="2895600" cy="365125"/>
          </a:xfrm>
        </p:spPr>
        <p:txBody>
          <a:bodyPr lIns="0" tIns="0" rIns="0" bIns="0"/>
          <a:lstStyle>
            <a:lvl1pPr>
              <a:defRPr sz="900">
                <a:latin typeface="Arial"/>
                <a:cs typeface="Arial"/>
              </a:defRPr>
            </a:lvl1pPr>
          </a:lstStyle>
          <a:p>
            <a:endParaRPr lang="en-US"/>
          </a:p>
        </p:txBody>
      </p:sp>
      <p:sp>
        <p:nvSpPr>
          <p:cNvPr id="20" name="Slide Number Placeholder 4"/>
          <p:cNvSpPr>
            <a:spLocks noGrp="1"/>
          </p:cNvSpPr>
          <p:nvPr>
            <p:ph type="sldNum" sz="quarter" idx="12"/>
          </p:nvPr>
        </p:nvSpPr>
        <p:spPr>
          <a:xfrm>
            <a:off x="6553200" y="6356350"/>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Tree>
    <p:extLst>
      <p:ext uri="{BB962C8B-B14F-4D97-AF65-F5344CB8AC3E}">
        <p14:creationId xmlns:p14="http://schemas.microsoft.com/office/powerpoint/2010/main" val="1553473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Line Title + Content">
    <p:spTree>
      <p:nvGrpSpPr>
        <p:cNvPr id="1" name=""/>
        <p:cNvGrpSpPr/>
        <p:nvPr/>
      </p:nvGrpSpPr>
      <p:grpSpPr>
        <a:xfrm>
          <a:off x="0" y="0"/>
          <a:ext cx="0" cy="0"/>
          <a:chOff x="0" y="0"/>
          <a:chExt cx="0" cy="0"/>
        </a:xfrm>
      </p:grpSpPr>
      <p:sp>
        <p:nvSpPr>
          <p:cNvPr id="9" name="Rectangle 8"/>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8" name="Title 1"/>
          <p:cNvSpPr>
            <a:spLocks noGrp="1"/>
          </p:cNvSpPr>
          <p:nvPr>
            <p:ph type="title"/>
          </p:nvPr>
        </p:nvSpPr>
        <p:spPr>
          <a:xfrm>
            <a:off x="457200" y="356614"/>
            <a:ext cx="6629400" cy="1005840"/>
          </a:xfrm>
        </p:spPr>
        <p:txBody>
          <a:bodyPr lIns="0" tIns="0" rIns="0" bIns="0" anchor="t" anchorCtr="0">
            <a:spAutoFit/>
          </a:bodyPr>
          <a:lstStyle>
            <a:lvl1pPr algn="l">
              <a:defRPr sz="2500" b="1">
                <a:solidFill>
                  <a:srgbClr val="FFFFFF"/>
                </a:solidFill>
                <a:latin typeface="Arial"/>
                <a:cs typeface="Arial"/>
              </a:defRPr>
            </a:lvl1pPr>
          </a:lstStyle>
          <a:p>
            <a:r>
              <a:rPr lang="en-US" smtClean="0"/>
              <a:t>Click to edit Master title style</a:t>
            </a:r>
            <a:endParaRPr lang="en-US" dirty="0"/>
          </a:p>
        </p:txBody>
      </p:sp>
      <p:sp>
        <p:nvSpPr>
          <p:cNvPr id="14" name="Date Placeholder 8"/>
          <p:cNvSpPr>
            <a:spLocks noGrp="1"/>
          </p:cNvSpPr>
          <p:nvPr>
            <p:ph type="dt" sz="half" idx="10"/>
          </p:nvPr>
        </p:nvSpPr>
        <p:spPr>
          <a:xfrm>
            <a:off x="457200" y="6356350"/>
            <a:ext cx="2133600" cy="365125"/>
          </a:xfrm>
        </p:spPr>
        <p:txBody>
          <a:bodyPr lIns="0" tIns="0" rIns="0" bIns="0"/>
          <a:lstStyle>
            <a:lvl1pPr>
              <a:defRPr sz="900">
                <a:latin typeface="Arial"/>
                <a:cs typeface="Arial"/>
              </a:defRPr>
            </a:lvl1pPr>
          </a:lstStyle>
          <a:p>
            <a:fld id="{295A8C86-62E8-7241-8327-8973F14C6094}" type="datetime4">
              <a:rPr lang="en-US" smtClean="0"/>
              <a:t>August 16, 2013</a:t>
            </a:fld>
            <a:endParaRPr lang="en-US" dirty="0"/>
          </a:p>
        </p:txBody>
      </p:sp>
      <p:sp>
        <p:nvSpPr>
          <p:cNvPr id="15" name="Slide Number Placeholder 9"/>
          <p:cNvSpPr>
            <a:spLocks noGrp="1"/>
          </p:cNvSpPr>
          <p:nvPr>
            <p:ph type="sldNum" sz="quarter" idx="11"/>
          </p:nvPr>
        </p:nvSpPr>
        <p:spPr>
          <a:xfrm>
            <a:off x="6553200" y="6356350"/>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6" name="Footer Placeholder 10"/>
          <p:cNvSpPr>
            <a:spLocks noGrp="1"/>
          </p:cNvSpPr>
          <p:nvPr>
            <p:ph type="ftr" sz="quarter" idx="12"/>
          </p:nvPr>
        </p:nvSpPr>
        <p:spPr>
          <a:xfrm>
            <a:off x="3124200" y="6356350"/>
            <a:ext cx="2895600" cy="365125"/>
          </a:xfrm>
        </p:spPr>
        <p:txBody>
          <a:bodyPr lIns="0" tIns="0" rIns="0" bIns="0"/>
          <a:lstStyle>
            <a:lvl1pPr>
              <a:defRPr sz="900">
                <a:latin typeface="Arial"/>
                <a:cs typeface="Arial"/>
              </a:defRPr>
            </a:lvl1pPr>
          </a:lstStyle>
          <a:p>
            <a:endParaRPr lang="en-US"/>
          </a:p>
        </p:txBody>
      </p:sp>
      <p:sp>
        <p:nvSpPr>
          <p:cNvPr id="11" name="Content Placeholder 2"/>
          <p:cNvSpPr>
            <a:spLocks noGrp="1"/>
          </p:cNvSpPr>
          <p:nvPr>
            <p:ph idx="1"/>
          </p:nvPr>
        </p:nvSpPr>
        <p:spPr>
          <a:xfrm>
            <a:off x="457200" y="1828800"/>
            <a:ext cx="8229600" cy="43434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882463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Line Title + 2-Column Content">
    <p:spTree>
      <p:nvGrpSpPr>
        <p:cNvPr id="1" name=""/>
        <p:cNvGrpSpPr/>
        <p:nvPr/>
      </p:nvGrpSpPr>
      <p:grpSpPr>
        <a:xfrm>
          <a:off x="0" y="0"/>
          <a:ext cx="0" cy="0"/>
          <a:chOff x="0" y="0"/>
          <a:chExt cx="0" cy="0"/>
        </a:xfrm>
      </p:grpSpPr>
      <p:sp>
        <p:nvSpPr>
          <p:cNvPr id="13" name="Rectangle 12"/>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10" name="Title 1"/>
          <p:cNvSpPr>
            <a:spLocks noGrp="1"/>
          </p:cNvSpPr>
          <p:nvPr>
            <p:ph type="title"/>
          </p:nvPr>
        </p:nvSpPr>
        <p:spPr>
          <a:xfrm>
            <a:off x="457200" y="356614"/>
            <a:ext cx="6629400" cy="1005840"/>
          </a:xfrm>
        </p:spPr>
        <p:txBody>
          <a:bodyPr lIns="0" tIns="0" rIns="0" bIns="0" anchor="t">
            <a:spAutoFit/>
          </a:bodyPr>
          <a:lstStyle>
            <a:lvl1pPr algn="l">
              <a:defRPr sz="2500" b="1">
                <a:solidFill>
                  <a:srgbClr val="FFFFFF"/>
                </a:solidFill>
                <a:latin typeface="Arial"/>
                <a:cs typeface="Arial"/>
              </a:defRPr>
            </a:lvl1pPr>
          </a:lstStyle>
          <a:p>
            <a:r>
              <a:rPr lang="en-US" smtClean="0"/>
              <a:t>Click to edit Master title style</a:t>
            </a:r>
            <a:endParaRPr lang="en-US" dirty="0"/>
          </a:p>
        </p:txBody>
      </p:sp>
      <p:sp>
        <p:nvSpPr>
          <p:cNvPr id="17" name="Date Placeholder 4"/>
          <p:cNvSpPr>
            <a:spLocks noGrp="1"/>
          </p:cNvSpPr>
          <p:nvPr>
            <p:ph type="dt" sz="half" idx="10"/>
          </p:nvPr>
        </p:nvSpPr>
        <p:spPr>
          <a:xfrm>
            <a:off x="457200" y="6356350"/>
            <a:ext cx="2133600" cy="365125"/>
          </a:xfrm>
        </p:spPr>
        <p:txBody>
          <a:bodyPr lIns="0" tIns="0" rIns="0" bIns="0"/>
          <a:lstStyle>
            <a:lvl1pPr>
              <a:defRPr sz="900">
                <a:latin typeface="Arial"/>
                <a:cs typeface="Arial"/>
              </a:defRPr>
            </a:lvl1pPr>
          </a:lstStyle>
          <a:p>
            <a:fld id="{A67F5DE3-4E7A-1F49-B8B8-4C0F1552EA37}" type="datetime4">
              <a:rPr lang="en-US" smtClean="0"/>
              <a:t>August 16, 2013</a:t>
            </a:fld>
            <a:endParaRPr lang="en-US"/>
          </a:p>
        </p:txBody>
      </p:sp>
      <p:sp>
        <p:nvSpPr>
          <p:cNvPr id="18" name="Footer Placeholder 5"/>
          <p:cNvSpPr>
            <a:spLocks noGrp="1"/>
          </p:cNvSpPr>
          <p:nvPr>
            <p:ph type="ftr" sz="quarter" idx="11"/>
          </p:nvPr>
        </p:nvSpPr>
        <p:spPr>
          <a:xfrm>
            <a:off x="3124200" y="6356350"/>
            <a:ext cx="2895600" cy="365125"/>
          </a:xfrm>
        </p:spPr>
        <p:txBody>
          <a:bodyPr lIns="0" tIns="0" rIns="0" bIns="0"/>
          <a:lstStyle>
            <a:lvl1pPr>
              <a:defRPr sz="900">
                <a:latin typeface="Arial"/>
                <a:cs typeface="Arial"/>
              </a:defRPr>
            </a:lvl1pPr>
          </a:lstStyle>
          <a:p>
            <a:endParaRPr lang="en-US" dirty="0"/>
          </a:p>
        </p:txBody>
      </p:sp>
      <p:sp>
        <p:nvSpPr>
          <p:cNvPr id="19" name="Slide Number Placeholder 6"/>
          <p:cNvSpPr>
            <a:spLocks noGrp="1"/>
          </p:cNvSpPr>
          <p:nvPr>
            <p:ph type="sldNum" sz="quarter" idx="12"/>
          </p:nvPr>
        </p:nvSpPr>
        <p:spPr>
          <a:xfrm>
            <a:off x="6553200" y="6356350"/>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5" name="Content Placeholder 2"/>
          <p:cNvSpPr>
            <a:spLocks noGrp="1"/>
          </p:cNvSpPr>
          <p:nvPr>
            <p:ph idx="1"/>
          </p:nvPr>
        </p:nvSpPr>
        <p:spPr>
          <a:xfrm>
            <a:off x="457200" y="1828800"/>
            <a:ext cx="3886200" cy="43434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idx="15"/>
          </p:nvPr>
        </p:nvSpPr>
        <p:spPr>
          <a:xfrm>
            <a:off x="4800600" y="1828800"/>
            <a:ext cx="3886200" cy="43434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493760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Line Title + 2-Column Comparison">
    <p:spTree>
      <p:nvGrpSpPr>
        <p:cNvPr id="1" name=""/>
        <p:cNvGrpSpPr/>
        <p:nvPr/>
      </p:nvGrpSpPr>
      <p:grpSpPr>
        <a:xfrm>
          <a:off x="0" y="0"/>
          <a:ext cx="0" cy="0"/>
          <a:chOff x="0" y="0"/>
          <a:chExt cx="0" cy="0"/>
        </a:xfrm>
      </p:grpSpPr>
      <p:sp>
        <p:nvSpPr>
          <p:cNvPr id="11" name="Rectangle 10"/>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3" name="Title 1"/>
          <p:cNvSpPr>
            <a:spLocks noGrp="1"/>
          </p:cNvSpPr>
          <p:nvPr>
            <p:ph type="title"/>
          </p:nvPr>
        </p:nvSpPr>
        <p:spPr>
          <a:xfrm>
            <a:off x="457200" y="356614"/>
            <a:ext cx="6629400" cy="1005840"/>
          </a:xfrm>
        </p:spPr>
        <p:txBody>
          <a:bodyPr lIns="0" tIns="0" rIns="0" bIns="0" anchor="t">
            <a:spAutoFit/>
          </a:bodyPr>
          <a:lstStyle>
            <a:lvl1pPr algn="l">
              <a:defRPr sz="2500" b="1">
                <a:solidFill>
                  <a:srgbClr val="FFFFFF"/>
                </a:solidFill>
                <a:latin typeface="Arial"/>
                <a:cs typeface="Arial"/>
              </a:defRPr>
            </a:lvl1pPr>
          </a:lstStyle>
          <a:p>
            <a:r>
              <a:rPr lang="en-US" smtClean="0"/>
              <a:t>Click to edit Master title style</a:t>
            </a:r>
            <a:endParaRPr lang="en-US" dirty="0"/>
          </a:p>
        </p:txBody>
      </p:sp>
      <p:sp>
        <p:nvSpPr>
          <p:cNvPr id="4" name="Text Placeholder 2"/>
          <p:cNvSpPr>
            <a:spLocks noGrp="1"/>
          </p:cNvSpPr>
          <p:nvPr>
            <p:ph type="body" idx="1"/>
          </p:nvPr>
        </p:nvSpPr>
        <p:spPr>
          <a:xfrm>
            <a:off x="457200" y="1828800"/>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Text Placeholder 4"/>
          <p:cNvSpPr>
            <a:spLocks noGrp="1"/>
          </p:cNvSpPr>
          <p:nvPr>
            <p:ph type="body" sz="quarter" idx="3"/>
          </p:nvPr>
        </p:nvSpPr>
        <p:spPr>
          <a:xfrm>
            <a:off x="4800600" y="1828799"/>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Date Placeholder 6"/>
          <p:cNvSpPr>
            <a:spLocks noGrp="1"/>
          </p:cNvSpPr>
          <p:nvPr>
            <p:ph type="dt" sz="half" idx="10"/>
          </p:nvPr>
        </p:nvSpPr>
        <p:spPr>
          <a:xfrm>
            <a:off x="457200" y="6356350"/>
            <a:ext cx="2133600" cy="365125"/>
          </a:xfrm>
        </p:spPr>
        <p:txBody>
          <a:bodyPr lIns="0" tIns="0" rIns="0" bIns="0"/>
          <a:lstStyle>
            <a:lvl1pPr>
              <a:defRPr sz="900">
                <a:latin typeface="Arial"/>
                <a:cs typeface="Arial"/>
              </a:defRPr>
            </a:lvl1pPr>
          </a:lstStyle>
          <a:p>
            <a:fld id="{BC5D5528-8E4A-A64F-9E68-AD02791E3931}" type="datetime4">
              <a:rPr lang="en-US" smtClean="0"/>
              <a:t>August 16, 2013</a:t>
            </a:fld>
            <a:endParaRPr lang="en-US" dirty="0"/>
          </a:p>
        </p:txBody>
      </p:sp>
      <p:sp>
        <p:nvSpPr>
          <p:cNvPr id="9" name="Footer Placeholder 7"/>
          <p:cNvSpPr>
            <a:spLocks noGrp="1"/>
          </p:cNvSpPr>
          <p:nvPr>
            <p:ph type="ftr" sz="quarter" idx="11"/>
          </p:nvPr>
        </p:nvSpPr>
        <p:spPr>
          <a:xfrm>
            <a:off x="3124200" y="6356350"/>
            <a:ext cx="2895600" cy="365125"/>
          </a:xfrm>
        </p:spPr>
        <p:txBody>
          <a:bodyPr lIns="0" tIns="0" rIns="0" bIns="0"/>
          <a:lstStyle>
            <a:lvl1pPr>
              <a:defRPr sz="900">
                <a:latin typeface="Arial"/>
                <a:cs typeface="Arial"/>
              </a:defRPr>
            </a:lvl1pPr>
          </a:lstStyle>
          <a:p>
            <a:endParaRPr lang="en-US"/>
          </a:p>
        </p:txBody>
      </p:sp>
      <p:sp>
        <p:nvSpPr>
          <p:cNvPr id="10" name="Slide Number Placeholder 8"/>
          <p:cNvSpPr>
            <a:spLocks noGrp="1"/>
          </p:cNvSpPr>
          <p:nvPr>
            <p:ph type="sldNum" sz="quarter" idx="12"/>
          </p:nvPr>
        </p:nvSpPr>
        <p:spPr>
          <a:xfrm>
            <a:off x="6553200" y="6356350"/>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4" name="Content Placeholder 2"/>
          <p:cNvSpPr>
            <a:spLocks noGrp="1"/>
          </p:cNvSpPr>
          <p:nvPr>
            <p:ph idx="15"/>
          </p:nvPr>
        </p:nvSpPr>
        <p:spPr>
          <a:xfrm>
            <a:off x="457200" y="2514600"/>
            <a:ext cx="3886200" cy="3657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2"/>
          <p:cNvSpPr>
            <a:spLocks noGrp="1"/>
          </p:cNvSpPr>
          <p:nvPr>
            <p:ph idx="16"/>
          </p:nvPr>
        </p:nvSpPr>
        <p:spPr>
          <a:xfrm>
            <a:off x="4800600" y="2512122"/>
            <a:ext cx="3886200" cy="3657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553061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ull-Color 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1005840"/>
          </a:xfrm>
        </p:spPr>
        <p:txBody>
          <a:bodyPr lIns="0" tIns="0" rIns="0" bIns="0" anchor="t" anchorCtr="0">
            <a:spAutoFit/>
          </a:bodyPr>
          <a:lstStyle>
            <a:lvl1pPr algn="l">
              <a:defRPr sz="2500" b="1">
                <a:solidFill>
                  <a:srgbClr val="FFFFFF"/>
                </a:solidFill>
                <a:latin typeface="Arial"/>
                <a:cs typeface="Arial"/>
              </a:defRPr>
            </a:lvl1pPr>
          </a:lstStyle>
          <a:p>
            <a:r>
              <a:rPr lang="en-US" smtClean="0"/>
              <a:t>Click to edit Master title style</a:t>
            </a:r>
            <a:endParaRPr lang="en-US" dirty="0"/>
          </a:p>
        </p:txBody>
      </p:sp>
      <p:sp>
        <p:nvSpPr>
          <p:cNvPr id="4" name="Date Placeholder 8"/>
          <p:cNvSpPr>
            <a:spLocks noGrp="1"/>
          </p:cNvSpPr>
          <p:nvPr>
            <p:ph type="dt" sz="half" idx="10"/>
          </p:nvPr>
        </p:nvSpPr>
        <p:spPr>
          <a:xfrm>
            <a:off x="457200" y="6356350"/>
            <a:ext cx="2133600" cy="365125"/>
          </a:xfrm>
        </p:spPr>
        <p:txBody>
          <a:bodyPr lIns="0" tIns="0" rIns="0" bIns="0"/>
          <a:lstStyle>
            <a:lvl1pPr>
              <a:defRPr sz="900">
                <a:solidFill>
                  <a:srgbClr val="FFFFFF"/>
                </a:solidFill>
                <a:latin typeface="Arial"/>
                <a:cs typeface="Arial"/>
              </a:defRPr>
            </a:lvl1pPr>
          </a:lstStyle>
          <a:p>
            <a:fld id="{96B83080-A0DC-A846-88CA-CAA893C02D37}" type="datetime4">
              <a:rPr lang="en-US" smtClean="0"/>
              <a:t>August 16, 2013</a:t>
            </a:fld>
            <a:endParaRPr lang="en-US" dirty="0"/>
          </a:p>
        </p:txBody>
      </p:sp>
      <p:sp>
        <p:nvSpPr>
          <p:cNvPr id="5" name="Slide Number Placeholder 9"/>
          <p:cNvSpPr>
            <a:spLocks noGrp="1"/>
          </p:cNvSpPr>
          <p:nvPr>
            <p:ph type="sldNum" sz="quarter" idx="11"/>
          </p:nvPr>
        </p:nvSpPr>
        <p:spPr>
          <a:xfrm>
            <a:off x="6553200" y="6356350"/>
            <a:ext cx="2133600" cy="365125"/>
          </a:xfrm>
        </p:spPr>
        <p:txBody>
          <a:bodyPr lIns="0" tIns="0" rIns="0" bIns="0"/>
          <a:lstStyle>
            <a:lvl1pPr>
              <a:defRPr sz="900">
                <a:solidFill>
                  <a:srgbClr val="FFFFFF"/>
                </a:solidFill>
                <a:latin typeface="Arial"/>
                <a:cs typeface="Arial"/>
              </a:defRPr>
            </a:lvl1pPr>
          </a:lstStyle>
          <a:p>
            <a:fld id="{03722D57-58D6-9447-A6D5-A97F6C35A8FB}" type="slidenum">
              <a:rPr lang="en-US" smtClean="0"/>
              <a:pPr/>
              <a:t>‹#›</a:t>
            </a:fld>
            <a:endParaRPr lang="en-US"/>
          </a:p>
        </p:txBody>
      </p:sp>
      <p:sp>
        <p:nvSpPr>
          <p:cNvPr id="6" name="Footer Placeholder 10"/>
          <p:cNvSpPr>
            <a:spLocks noGrp="1"/>
          </p:cNvSpPr>
          <p:nvPr>
            <p:ph type="ftr" sz="quarter" idx="12"/>
          </p:nvPr>
        </p:nvSpPr>
        <p:spPr>
          <a:xfrm>
            <a:off x="3124200" y="6356350"/>
            <a:ext cx="2895600" cy="365125"/>
          </a:xfrm>
        </p:spPr>
        <p:txBody>
          <a:bodyPr lIns="0" tIns="0" rIns="0" bIns="0"/>
          <a:lstStyle>
            <a:lvl1pPr>
              <a:defRPr sz="900">
                <a:solidFill>
                  <a:srgbClr val="FFFFFF"/>
                </a:solidFill>
                <a:latin typeface="Arial"/>
                <a:cs typeface="Arial"/>
              </a:defRPr>
            </a:lvl1pPr>
          </a:lstStyle>
          <a:p>
            <a:endParaRPr lang="en-US"/>
          </a:p>
        </p:txBody>
      </p:sp>
      <p:sp>
        <p:nvSpPr>
          <p:cNvPr id="7" name="Content Placeholder 2"/>
          <p:cNvSpPr>
            <a:spLocks noGrp="1"/>
          </p:cNvSpPr>
          <p:nvPr>
            <p:ph idx="1"/>
          </p:nvPr>
        </p:nvSpPr>
        <p:spPr>
          <a:xfrm>
            <a:off x="457200" y="1828797"/>
            <a:ext cx="8229600" cy="4343400"/>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24937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Line Title + 2-Column Comparison">
    <p:spTree>
      <p:nvGrpSpPr>
        <p:cNvPr id="1" name=""/>
        <p:cNvGrpSpPr/>
        <p:nvPr/>
      </p:nvGrpSpPr>
      <p:grpSpPr>
        <a:xfrm>
          <a:off x="0" y="0"/>
          <a:ext cx="0" cy="0"/>
          <a:chOff x="0" y="0"/>
          <a:chExt cx="0" cy="0"/>
        </a:xfrm>
      </p:grpSpPr>
      <p:sp>
        <p:nvSpPr>
          <p:cNvPr id="11" name="Rectangle 10"/>
          <p:cNvSpPr/>
          <p:nvPr/>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12" name="Content Placeholder 2"/>
          <p:cNvSpPr>
            <a:spLocks noGrp="1"/>
          </p:cNvSpPr>
          <p:nvPr>
            <p:ph sz="half" idx="13"/>
          </p:nvPr>
        </p:nvSpPr>
        <p:spPr>
          <a:xfrm>
            <a:off x="457200" y="2059242"/>
            <a:ext cx="3886200" cy="41148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sz="half" idx="14"/>
          </p:nvPr>
        </p:nvSpPr>
        <p:spPr>
          <a:xfrm>
            <a:off x="4800600" y="2059245"/>
            <a:ext cx="3886200" cy="41148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356614"/>
            <a:ext cx="6629400" cy="621792"/>
          </a:xfrm>
        </p:spPr>
        <p:txBody>
          <a:bodyPr lIns="0" tIns="0" rIns="0" bIns="0" anchor="t">
            <a:spAutoFit/>
          </a:bodyPr>
          <a:lstStyle>
            <a:lvl1pPr algn="l">
              <a:defRPr sz="2500" b="1">
                <a:solidFill>
                  <a:srgbClr val="FFFFFF"/>
                </a:solidFill>
                <a:latin typeface="Arial"/>
                <a:cs typeface="Aria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371599"/>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lIns="0" tIns="0" rIns="0" bIns="0"/>
          <a:lstStyle>
            <a:lvl1pPr>
              <a:defRPr sz="900">
                <a:latin typeface="Arial"/>
                <a:cs typeface="Arial"/>
              </a:defRPr>
            </a:lvl1pPr>
          </a:lstStyle>
          <a:p>
            <a:fld id="{AA12B56D-3407-CE41-A60D-1AE2AEF097E7}" type="datetimeFigureOut">
              <a:rPr lang="en-US" smtClean="0"/>
              <a:t>8/16/13</a:t>
            </a:fld>
            <a:endParaRPr lang="en-US"/>
          </a:p>
        </p:txBody>
      </p:sp>
      <p:sp>
        <p:nvSpPr>
          <p:cNvPr id="8" name="Footer Placeholder 7"/>
          <p:cNvSpPr>
            <a:spLocks noGrp="1"/>
          </p:cNvSpPr>
          <p:nvPr>
            <p:ph type="ftr" sz="quarter" idx="11"/>
          </p:nvPr>
        </p:nvSpPr>
        <p:spPr/>
        <p:txBody>
          <a:bodyPr lIns="0" tIns="0" rIns="0" bIns="0"/>
          <a:lstStyle>
            <a:lvl1pPr>
              <a:defRPr sz="900">
                <a:latin typeface="Arial"/>
                <a:cs typeface="Arial"/>
              </a:defRPr>
            </a:lvl1pPr>
          </a:lstStyle>
          <a:p>
            <a:endParaRPr lang="en-US"/>
          </a:p>
        </p:txBody>
      </p:sp>
      <p:sp>
        <p:nvSpPr>
          <p:cNvPr id="9" name="Slide Number Placeholder 8"/>
          <p:cNvSpPr>
            <a:spLocks noGrp="1"/>
          </p:cNvSpPr>
          <p:nvPr>
            <p:ph type="sldNum" sz="quarter" idx="12"/>
          </p:nvPr>
        </p:nvSpPr>
        <p:spPr/>
        <p:txBody>
          <a:bodyPr lIns="0" tIns="0" rIns="0" bIns="0"/>
          <a:lstStyle>
            <a:lvl1pPr>
              <a:defRPr sz="900">
                <a:latin typeface="Arial"/>
                <a:cs typeface="Arial"/>
              </a:defRPr>
            </a:lvl1pPr>
          </a:lstStyle>
          <a:p>
            <a:fld id="{2021535C-54E4-D54B-BDA8-54F48CCF76C0}"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Color Background + 2-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1005840"/>
          </a:xfrm>
        </p:spPr>
        <p:txBody>
          <a:bodyPr lIns="0" tIns="0" rIns="0" bIns="0" anchor="t">
            <a:spAutoFit/>
          </a:bodyPr>
          <a:lstStyle>
            <a:lvl1pPr algn="l">
              <a:defRPr sz="2500" b="1">
                <a:solidFill>
                  <a:srgbClr val="FFFFFF"/>
                </a:solidFill>
                <a:latin typeface="Arial"/>
                <a:cs typeface="Arial"/>
              </a:defRPr>
            </a:lvl1pPr>
          </a:lstStyle>
          <a:p>
            <a:r>
              <a:rPr lang="en-US" smtClean="0"/>
              <a:t>Click to edit Master title style</a:t>
            </a:r>
            <a:endParaRPr lang="en-US" dirty="0"/>
          </a:p>
        </p:txBody>
      </p:sp>
      <p:sp>
        <p:nvSpPr>
          <p:cNvPr id="5" name="Date Placeholder 4"/>
          <p:cNvSpPr>
            <a:spLocks noGrp="1"/>
          </p:cNvSpPr>
          <p:nvPr>
            <p:ph type="dt" sz="half" idx="10"/>
          </p:nvPr>
        </p:nvSpPr>
        <p:spPr>
          <a:xfrm>
            <a:off x="457200" y="6356350"/>
            <a:ext cx="2133600" cy="365125"/>
          </a:xfrm>
        </p:spPr>
        <p:txBody>
          <a:bodyPr lIns="0" tIns="0" rIns="0" bIns="0"/>
          <a:lstStyle>
            <a:lvl1pPr>
              <a:defRPr sz="900">
                <a:solidFill>
                  <a:srgbClr val="FFFFFF"/>
                </a:solidFill>
                <a:latin typeface="Arial"/>
                <a:cs typeface="Arial"/>
              </a:defRPr>
            </a:lvl1pPr>
          </a:lstStyle>
          <a:p>
            <a:fld id="{ECCEC056-3BC1-D941-A53E-3A2C2BC72558}" type="datetime4">
              <a:rPr lang="en-US" smtClean="0"/>
              <a:t>August 16, 2013</a:t>
            </a:fld>
            <a:endParaRPr lang="en-US" dirty="0"/>
          </a:p>
        </p:txBody>
      </p:sp>
      <p:sp>
        <p:nvSpPr>
          <p:cNvPr id="6" name="Footer Placeholder 5"/>
          <p:cNvSpPr>
            <a:spLocks noGrp="1"/>
          </p:cNvSpPr>
          <p:nvPr>
            <p:ph type="ftr" sz="quarter" idx="11"/>
          </p:nvPr>
        </p:nvSpPr>
        <p:spPr>
          <a:xfrm>
            <a:off x="3124200" y="6356350"/>
            <a:ext cx="2895600" cy="365125"/>
          </a:xfrm>
        </p:spPr>
        <p:txBody>
          <a:bodyPr lIns="0" tIns="0" rIns="0" bIns="0"/>
          <a:lstStyle>
            <a:lvl1pPr>
              <a:defRPr sz="900">
                <a:solidFill>
                  <a:srgbClr val="FFFFFF"/>
                </a:solidFill>
                <a:latin typeface="Arial"/>
                <a:cs typeface="Arial"/>
              </a:defRPr>
            </a:lvl1pPr>
          </a:lstStyle>
          <a:p>
            <a:endParaRPr lang="en-US" dirty="0"/>
          </a:p>
        </p:txBody>
      </p:sp>
      <p:sp>
        <p:nvSpPr>
          <p:cNvPr id="7" name="Slide Number Placeholder 6"/>
          <p:cNvSpPr>
            <a:spLocks noGrp="1"/>
          </p:cNvSpPr>
          <p:nvPr>
            <p:ph type="sldNum" sz="quarter" idx="12"/>
          </p:nvPr>
        </p:nvSpPr>
        <p:spPr>
          <a:xfrm>
            <a:off x="6553200" y="6356350"/>
            <a:ext cx="2133600" cy="365125"/>
          </a:xfrm>
        </p:spPr>
        <p:txBody>
          <a:bodyPr lIns="0" tIns="0" rIns="0" bIns="0"/>
          <a:lstStyle>
            <a:lvl1pPr>
              <a:defRPr sz="900">
                <a:solidFill>
                  <a:srgbClr val="FFFFFF"/>
                </a:solidFill>
                <a:latin typeface="Arial"/>
                <a:cs typeface="Arial"/>
              </a:defRPr>
            </a:lvl1pPr>
          </a:lstStyle>
          <a:p>
            <a:fld id="{03722D57-58D6-9447-A6D5-A97F6C35A8FB}" type="slidenum">
              <a:rPr lang="en-US" smtClean="0"/>
              <a:pPr/>
              <a:t>‹#›</a:t>
            </a:fld>
            <a:endParaRPr lang="en-US"/>
          </a:p>
        </p:txBody>
      </p:sp>
      <p:sp>
        <p:nvSpPr>
          <p:cNvPr id="8" name="Content Placeholder 2"/>
          <p:cNvSpPr>
            <a:spLocks noGrp="1"/>
          </p:cNvSpPr>
          <p:nvPr>
            <p:ph idx="13"/>
          </p:nvPr>
        </p:nvSpPr>
        <p:spPr>
          <a:xfrm>
            <a:off x="457200" y="1828797"/>
            <a:ext cx="3886200" cy="4343400"/>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800600" y="1828800"/>
            <a:ext cx="3886200" cy="4343400"/>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78390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Color Background + 2-Column 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1005840"/>
          </a:xfrm>
        </p:spPr>
        <p:txBody>
          <a:bodyPr lIns="0" tIns="0" rIns="0" bIns="0" anchor="t">
            <a:spAutoFit/>
          </a:bodyPr>
          <a:lstStyle>
            <a:lvl1pPr algn="l">
              <a:defRPr sz="2500" b="1">
                <a:solidFill>
                  <a:srgbClr val="FFFFFF"/>
                </a:solidFill>
                <a:latin typeface="Arial"/>
                <a:cs typeface="Aria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828799"/>
            <a:ext cx="3886200" cy="640080"/>
          </a:xfrm>
        </p:spPr>
        <p:txBody>
          <a:bodyPr lIns="0" tIns="0" rIns="0" bIns="0" anchor="t">
            <a:spAutoFit/>
          </a:bodyPr>
          <a:lstStyle>
            <a:lvl1pPr marL="0" indent="0">
              <a:buNone/>
              <a:defRPr sz="2000" b="1">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828798"/>
            <a:ext cx="3886200" cy="640080"/>
          </a:xfrm>
        </p:spPr>
        <p:txBody>
          <a:bodyPr lIns="0" tIns="0" rIns="0" bIns="0" anchor="t">
            <a:spAutoFit/>
          </a:bodyPr>
          <a:lstStyle>
            <a:lvl1pPr marL="0" indent="0">
              <a:buNone/>
              <a:defRPr sz="2000" b="1">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a:xfrm>
            <a:off x="457200" y="6356350"/>
            <a:ext cx="2133600" cy="365125"/>
          </a:xfrm>
        </p:spPr>
        <p:txBody>
          <a:bodyPr lIns="0" tIns="0" rIns="0" bIns="0"/>
          <a:lstStyle>
            <a:lvl1pPr>
              <a:defRPr sz="900">
                <a:solidFill>
                  <a:srgbClr val="FFFFFF"/>
                </a:solidFill>
                <a:latin typeface="Arial"/>
                <a:cs typeface="Arial"/>
              </a:defRPr>
            </a:lvl1pPr>
          </a:lstStyle>
          <a:p>
            <a:fld id="{10CB5865-558E-8649-88A9-CBCFE3470DB8}" type="datetime4">
              <a:rPr lang="en-US" smtClean="0"/>
              <a:t>August 16, 2013</a:t>
            </a:fld>
            <a:endParaRPr lang="en-US" dirty="0"/>
          </a:p>
        </p:txBody>
      </p:sp>
      <p:sp>
        <p:nvSpPr>
          <p:cNvPr id="8" name="Footer Placeholder 7"/>
          <p:cNvSpPr>
            <a:spLocks noGrp="1"/>
          </p:cNvSpPr>
          <p:nvPr>
            <p:ph type="ftr" sz="quarter" idx="11"/>
          </p:nvPr>
        </p:nvSpPr>
        <p:spPr>
          <a:xfrm>
            <a:off x="3124200" y="6356350"/>
            <a:ext cx="2895600" cy="365125"/>
          </a:xfrm>
        </p:spPr>
        <p:txBody>
          <a:bodyPr lIns="0" tIns="0" rIns="0" bIns="0"/>
          <a:lstStyle>
            <a:lvl1pPr>
              <a:defRPr sz="900">
                <a:solidFill>
                  <a:srgbClr val="FFFFFF"/>
                </a:solidFill>
                <a:latin typeface="Arial"/>
                <a:cs typeface="Arial"/>
              </a:defRPr>
            </a:lvl1pPr>
          </a:lstStyle>
          <a:p>
            <a:endParaRPr lang="en-US"/>
          </a:p>
        </p:txBody>
      </p:sp>
      <p:sp>
        <p:nvSpPr>
          <p:cNvPr id="9" name="Slide Number Placeholder 8"/>
          <p:cNvSpPr>
            <a:spLocks noGrp="1"/>
          </p:cNvSpPr>
          <p:nvPr>
            <p:ph type="sldNum" sz="quarter" idx="12"/>
          </p:nvPr>
        </p:nvSpPr>
        <p:spPr>
          <a:xfrm>
            <a:off x="6553200" y="6356350"/>
            <a:ext cx="2133600" cy="365125"/>
          </a:xfrm>
        </p:spPr>
        <p:txBody>
          <a:bodyPr lIns="0" tIns="0" rIns="0" bIns="0"/>
          <a:lstStyle>
            <a:lvl1pPr>
              <a:defRPr sz="900">
                <a:solidFill>
                  <a:srgbClr val="FFFFFF"/>
                </a:solidFill>
                <a:latin typeface="Arial"/>
                <a:cs typeface="Arial"/>
              </a:defRPr>
            </a:lvl1pPr>
          </a:lstStyle>
          <a:p>
            <a:fld id="{03722D57-58D6-9447-A6D5-A97F6C35A8FB}" type="slidenum">
              <a:rPr lang="en-US" smtClean="0"/>
              <a:pPr/>
              <a:t>‹#›</a:t>
            </a:fld>
            <a:endParaRPr lang="en-US"/>
          </a:p>
        </p:txBody>
      </p:sp>
      <p:sp>
        <p:nvSpPr>
          <p:cNvPr id="10" name="Content Placeholder 2"/>
          <p:cNvSpPr>
            <a:spLocks noGrp="1"/>
          </p:cNvSpPr>
          <p:nvPr>
            <p:ph idx="13"/>
          </p:nvPr>
        </p:nvSpPr>
        <p:spPr>
          <a:xfrm>
            <a:off x="457200" y="2516451"/>
            <a:ext cx="3886200" cy="3657600"/>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4"/>
          </p:nvPr>
        </p:nvSpPr>
        <p:spPr>
          <a:xfrm>
            <a:off x="4800600" y="2516454"/>
            <a:ext cx="3886200" cy="3657600"/>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539446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Color Background +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1005840"/>
          </a:xfrm>
        </p:spPr>
        <p:txBody>
          <a:bodyPr lIns="0" tIns="0" rIns="0" bIns="0" anchor="t" anchorCtr="0">
            <a:spAutoFit/>
          </a:bodyPr>
          <a:lstStyle>
            <a:lvl1pPr algn="l">
              <a:defRPr sz="2500" b="1">
                <a:solidFill>
                  <a:srgbClr val="FFFFFF"/>
                </a:solidFill>
                <a:latin typeface="Arial"/>
                <a:cs typeface="Aria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57200" y="1828800"/>
            <a:ext cx="8229600" cy="3429000"/>
          </a:xfrm>
        </p:spPr>
        <p:txBody>
          <a:bodyPr lIns="0" tIns="0" rIns="0" bIns="0" anchor="ctr">
            <a:spAutoFit/>
          </a:bodyPr>
          <a:lstStyle>
            <a:lvl1pPr marL="0" indent="0" algn="ctr">
              <a:buNone/>
              <a:defRPr sz="1800" i="1">
                <a:solidFill>
                  <a:srgbClr val="FFFFFF"/>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486400"/>
            <a:ext cx="8229600" cy="685800"/>
          </a:xfrm>
        </p:spPr>
        <p:txBody>
          <a:bodyPr lIns="0" tIns="0" rIns="0" bIns="0">
            <a:spAutoFit/>
          </a:bodyPr>
          <a:lstStyle>
            <a:lvl1pPr marL="0" indent="0">
              <a:buNone/>
              <a:defRPr sz="1400">
                <a:solidFill>
                  <a:srgbClr val="FFFFFF"/>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p:spPr>
        <p:txBody>
          <a:bodyPr lIns="0" tIns="0" rIns="0" bIns="0"/>
          <a:lstStyle>
            <a:lvl1pPr>
              <a:defRPr sz="900">
                <a:solidFill>
                  <a:srgbClr val="FFFFFF"/>
                </a:solidFill>
                <a:latin typeface="Arial"/>
                <a:cs typeface="Arial"/>
              </a:defRPr>
            </a:lvl1pPr>
          </a:lstStyle>
          <a:p>
            <a:fld id="{208459BF-80C7-FA41-AED7-562070351A38}" type="datetime4">
              <a:rPr lang="en-US" smtClean="0"/>
              <a:t>August 16, 2013</a:t>
            </a:fld>
            <a:endParaRPr lang="en-US"/>
          </a:p>
        </p:txBody>
      </p:sp>
      <p:sp>
        <p:nvSpPr>
          <p:cNvPr id="6" name="Footer Placeholder 5"/>
          <p:cNvSpPr>
            <a:spLocks noGrp="1"/>
          </p:cNvSpPr>
          <p:nvPr>
            <p:ph type="ftr" sz="quarter" idx="11"/>
          </p:nvPr>
        </p:nvSpPr>
        <p:spPr>
          <a:xfrm>
            <a:off x="3124200" y="6356350"/>
            <a:ext cx="2895600" cy="365125"/>
          </a:xfrm>
        </p:spPr>
        <p:txBody>
          <a:bodyPr lIns="0" tIns="0" rIns="0" bIns="0"/>
          <a:lstStyle>
            <a:lvl1pPr>
              <a:defRPr sz="900">
                <a:solidFill>
                  <a:srgbClr val="FFFFFF"/>
                </a:solidFill>
                <a:latin typeface="Arial"/>
                <a:cs typeface="Arial"/>
              </a:defRPr>
            </a:lvl1pPr>
          </a:lstStyle>
          <a:p>
            <a:endParaRPr lang="en-US"/>
          </a:p>
        </p:txBody>
      </p:sp>
      <p:sp>
        <p:nvSpPr>
          <p:cNvPr id="7" name="Slide Number Placeholder 6"/>
          <p:cNvSpPr>
            <a:spLocks noGrp="1"/>
          </p:cNvSpPr>
          <p:nvPr>
            <p:ph type="sldNum" sz="quarter" idx="12"/>
          </p:nvPr>
        </p:nvSpPr>
        <p:spPr>
          <a:xfrm>
            <a:off x="6553200" y="6356350"/>
            <a:ext cx="2133600" cy="365125"/>
          </a:xfrm>
        </p:spPr>
        <p:txBody>
          <a:bodyPr lIns="0" tIns="0" rIns="0" bIns="0"/>
          <a:lstStyle>
            <a:lvl1pPr>
              <a:defRPr sz="900">
                <a:solidFill>
                  <a:srgbClr val="FFFFFF"/>
                </a:solidFill>
                <a:latin typeface="Arial"/>
                <a:cs typeface="Arial"/>
              </a:defRPr>
            </a:lvl1pPr>
          </a:lstStyle>
          <a:p>
            <a:fld id="{03722D57-58D6-9447-A6D5-A97F6C35A8FB}" type="slidenum">
              <a:rPr lang="en-US" smtClean="0"/>
              <a:pPr/>
              <a:t>‹#›</a:t>
            </a:fld>
            <a:endParaRPr lang="en-US"/>
          </a:p>
        </p:txBody>
      </p:sp>
    </p:spTree>
    <p:extLst>
      <p:ext uri="{BB962C8B-B14F-4D97-AF65-F5344CB8AC3E}">
        <p14:creationId xmlns:p14="http://schemas.microsoft.com/office/powerpoint/2010/main" val="31600552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ull-Color Background + 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1005840"/>
          </a:xfrm>
        </p:spPr>
        <p:txBody>
          <a:bodyPr lIns="0" tIns="0" rIns="0" bIns="0" anchor="t">
            <a:spAutoFit/>
          </a:bodyPr>
          <a:lstStyle>
            <a:lvl1pPr algn="l">
              <a:defRPr sz="2500" b="1">
                <a:solidFill>
                  <a:srgbClr val="FFFFFF"/>
                </a:solidFill>
                <a:latin typeface="Arial"/>
                <a:cs typeface="Arial"/>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p:spPr>
        <p:txBody>
          <a:bodyPr lIns="0" tIns="0" rIns="0" bIns="0"/>
          <a:lstStyle>
            <a:lvl1pPr>
              <a:defRPr sz="900">
                <a:solidFill>
                  <a:srgbClr val="FFFFFF"/>
                </a:solidFill>
                <a:latin typeface="Arial"/>
                <a:cs typeface="Arial"/>
              </a:defRPr>
            </a:lvl1pPr>
          </a:lstStyle>
          <a:p>
            <a:fld id="{C9B1E557-D2DE-C740-9A28-CB1872EDE0F8}" type="datetime4">
              <a:rPr lang="en-US" smtClean="0"/>
              <a:t>August 16, 2013</a:t>
            </a:fld>
            <a:endParaRPr lang="en-US"/>
          </a:p>
        </p:txBody>
      </p:sp>
      <p:sp>
        <p:nvSpPr>
          <p:cNvPr id="4" name="Footer Placeholder 3"/>
          <p:cNvSpPr>
            <a:spLocks noGrp="1"/>
          </p:cNvSpPr>
          <p:nvPr>
            <p:ph type="ftr" sz="quarter" idx="11"/>
          </p:nvPr>
        </p:nvSpPr>
        <p:spPr>
          <a:xfrm>
            <a:off x="3124200" y="6356350"/>
            <a:ext cx="2895600" cy="365125"/>
          </a:xfrm>
        </p:spPr>
        <p:txBody>
          <a:bodyPr lIns="0" tIns="0" rIns="0" bIns="0"/>
          <a:lstStyle>
            <a:lvl1pPr>
              <a:defRPr sz="900">
                <a:solidFill>
                  <a:srgbClr val="FFFFFF"/>
                </a:solidFill>
                <a:latin typeface="Arial"/>
                <a:cs typeface="Arial"/>
              </a:defRPr>
            </a:lvl1pPr>
          </a:lstStyle>
          <a:p>
            <a:endParaRPr lang="en-US"/>
          </a:p>
        </p:txBody>
      </p:sp>
      <p:sp>
        <p:nvSpPr>
          <p:cNvPr id="5" name="Slide Number Placeholder 4"/>
          <p:cNvSpPr>
            <a:spLocks noGrp="1"/>
          </p:cNvSpPr>
          <p:nvPr>
            <p:ph type="sldNum" sz="quarter" idx="12"/>
          </p:nvPr>
        </p:nvSpPr>
        <p:spPr>
          <a:xfrm>
            <a:off x="6553200" y="6356350"/>
            <a:ext cx="2133600" cy="365125"/>
          </a:xfrm>
        </p:spPr>
        <p:txBody>
          <a:bodyPr lIns="0" tIns="0" rIns="0" bIns="0"/>
          <a:lstStyle>
            <a:lvl1pPr>
              <a:defRPr sz="900">
                <a:solidFill>
                  <a:srgbClr val="FFFFFF"/>
                </a:solidFill>
                <a:latin typeface="Arial"/>
                <a:cs typeface="Arial"/>
              </a:defRPr>
            </a:lvl1pPr>
          </a:lstStyle>
          <a:p>
            <a:fld id="{03722D57-58D6-9447-A6D5-A97F6C35A8FB}" type="slidenum">
              <a:rPr lang="en-US" smtClean="0"/>
              <a:pPr/>
              <a:t>‹#›</a:t>
            </a:fld>
            <a:endParaRPr lang="en-US"/>
          </a:p>
        </p:txBody>
      </p:sp>
    </p:spTree>
    <p:extLst>
      <p:ext uri="{BB962C8B-B14F-4D97-AF65-F5344CB8AC3E}">
        <p14:creationId xmlns:p14="http://schemas.microsoft.com/office/powerpoint/2010/main" val="31154007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4" name="Rectangle 3"/>
          <p:cNvSpPr>
            <a:spLocks noChangeArrowheads="1"/>
          </p:cNvSpPr>
          <p:nvPr/>
        </p:nvSpPr>
        <p:spPr bwMode="auto">
          <a:xfrm>
            <a:off x="1588" y="0"/>
            <a:ext cx="9144000" cy="914400"/>
          </a:xfrm>
          <a:prstGeom prst="rect">
            <a:avLst/>
          </a:prstGeom>
          <a:solidFill>
            <a:srgbClr val="D57500"/>
          </a:solidFill>
          <a:ln>
            <a:noFill/>
          </a:ln>
          <a:extLst/>
        </p:spPr>
        <p:txBody>
          <a:bodyPr wrap="none" anchor="ctr"/>
          <a:lstStyle/>
          <a:p>
            <a:pPr>
              <a:defRPr/>
            </a:pPr>
            <a:endParaRPr lang="en-US">
              <a:ea typeface="+mn-ea"/>
            </a:endParaRPr>
          </a:p>
        </p:txBody>
      </p:sp>
      <p:pic>
        <p:nvPicPr>
          <p:cNvPr id="5" name="Picture 6" descr="PNNL_Logo_2-Color_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9463" y="5849938"/>
            <a:ext cx="182880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3"/>
          <p:cNvSpPr>
            <a:spLocks noGrp="1"/>
          </p:cNvSpPr>
          <p:nvPr>
            <p:ph type="ftr" sz="quarter" idx="10"/>
          </p:nvPr>
        </p:nvSpPr>
        <p:spPr/>
        <p:txBody>
          <a:bodyPr/>
          <a:lstStyle>
            <a:lvl1pPr>
              <a:defRPr/>
            </a:lvl1pPr>
          </a:lstStyle>
          <a:p>
            <a:fld id="{AE9EE7DC-6BEB-AC41-9986-F3305EBE05D5}" type="slidenum">
              <a:rPr lang="en-US"/>
              <a:pPr/>
              <a:t>‹#›</a:t>
            </a:fld>
            <a:endParaRPr lang="en-US"/>
          </a:p>
        </p:txBody>
      </p:sp>
    </p:spTree>
    <p:extLst>
      <p:ext uri="{BB962C8B-B14F-4D97-AF65-F5344CB8AC3E}">
        <p14:creationId xmlns:p14="http://schemas.microsoft.com/office/powerpoint/2010/main" val="39552600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 name="Picture 4" descr="Title_Background.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pic>
        <p:nvPicPr>
          <p:cNvPr id="3" name="Picture 6" descr="Title_Foote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143500"/>
            <a:ext cx="9144000" cy="1714500"/>
          </a:xfrm>
          <a:prstGeom prst="rect">
            <a:avLst/>
          </a:prstGeom>
          <a:noFill/>
          <a:ln w="9525">
            <a:noFill/>
            <a:miter lim="800000"/>
            <a:headEnd/>
            <a:tailEnd/>
          </a:ln>
        </p:spPr>
      </p:pic>
      <p:pic>
        <p:nvPicPr>
          <p:cNvPr id="4" name="Picture 8" descr="PNNL_Log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2875" y="5670550"/>
            <a:ext cx="2651125" cy="731838"/>
          </a:xfrm>
          <a:prstGeom prst="rect">
            <a:avLst/>
          </a:prstGeom>
          <a:noFill/>
          <a:ln w="9525">
            <a:noFill/>
            <a:miter lim="800000"/>
            <a:headEnd/>
            <a:tailEnd/>
          </a:ln>
        </p:spPr>
      </p:pic>
      <p:pic>
        <p:nvPicPr>
          <p:cNvPr id="5" name="Picture 8" descr="Proudly_Operated_by_Battelle_Onyx.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92875" y="6400800"/>
            <a:ext cx="2651125" cy="457200"/>
          </a:xfrm>
          <a:prstGeom prst="rect">
            <a:avLst/>
          </a:prstGeom>
          <a:noFill/>
          <a:ln w="9525">
            <a:noFill/>
            <a:miter lim="800000"/>
            <a:headEnd/>
            <a:tailEnd/>
          </a:ln>
        </p:spPr>
      </p:pic>
      <p:sp>
        <p:nvSpPr>
          <p:cNvPr id="6" name="Slide Number Placeholder 6"/>
          <p:cNvSpPr>
            <a:spLocks noGrp="1"/>
          </p:cNvSpPr>
          <p:nvPr>
            <p:ph type="sldNum" sz="quarter" idx="10"/>
          </p:nvPr>
        </p:nvSpPr>
        <p:spPr>
          <a:xfrm>
            <a:off x="112713" y="6483350"/>
            <a:ext cx="509587" cy="365125"/>
          </a:xfrm>
        </p:spPr>
        <p:txBody>
          <a:bodyPr/>
          <a:lstStyle>
            <a:lvl1pPr>
              <a:defRPr/>
            </a:lvl1pPr>
          </a:lstStyle>
          <a:p>
            <a:pPr>
              <a:defRPr/>
            </a:pPr>
            <a:fld id="{85C2980D-A62F-4EB7-998E-C30B4D0F5F6A}" type="slidenum">
              <a:rPr lang="en-US" smtClean="0"/>
              <a:pPr>
                <a:defRPr/>
              </a:pPr>
              <a:t>‹#›</a:t>
            </a:fld>
            <a:endParaRPr lang="en-US" dirty="0"/>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dirty="0" smtClean="0"/>
              <a:t>Official Use Only</a:t>
            </a:r>
            <a:endParaRPr lang="en-US" dirty="0"/>
          </a:p>
        </p:txBody>
      </p:sp>
    </p:spTree>
    <p:extLst>
      <p:ext uri="{BB962C8B-B14F-4D97-AF65-F5344CB8AC3E}">
        <p14:creationId xmlns:p14="http://schemas.microsoft.com/office/powerpoint/2010/main" val="3795576823"/>
      </p:ext>
    </p:extLst>
  </p:cSld>
  <p:clrMapOvr>
    <a:masterClrMapping/>
  </p:clrMapOvr>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457200" y="6356350"/>
            <a:ext cx="2133600" cy="365125"/>
          </a:xfrm>
          <a:prstGeom prst="rect">
            <a:avLst/>
          </a:prstGeom>
        </p:spPr>
        <p:txBody>
          <a:bodyPr/>
          <a:lstStyle>
            <a:lvl1pPr>
              <a:defRPr>
                <a:solidFill>
                  <a:srgbClr val="707276"/>
                </a:solidFill>
              </a:defRPr>
            </a:lvl1pPr>
          </a:lstStyle>
          <a:p>
            <a:fld id="{35A4E209-819E-4847-8C73-FACD00174565}" type="datetime4">
              <a:rPr lang="en-US" smtClean="0"/>
              <a:t>August 16, 2013</a:t>
            </a:fld>
            <a:endParaRPr lang="en-US"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707276"/>
                </a:solidFill>
              </a:defRPr>
            </a:lvl1pPr>
          </a:lstStyle>
          <a:p>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707276"/>
                </a:solidFill>
              </a:defRPr>
            </a:lvl1pPr>
          </a:lstStyle>
          <a:p>
            <a:fld id="{A505DBE7-0ACF-E348-BBE2-A615BCE1D797}" type="slidenum">
              <a:rPr lang="en-US" smtClean="0"/>
              <a:pPr/>
              <a:t>‹#›</a:t>
            </a:fld>
            <a:endParaRPr lang="en-US"/>
          </a:p>
        </p:txBody>
      </p:sp>
      <p:sp>
        <p:nvSpPr>
          <p:cNvPr id="10" name="Title 1"/>
          <p:cNvSpPr>
            <a:spLocks noGrp="1"/>
          </p:cNvSpPr>
          <p:nvPr>
            <p:ph type="ctrTitle"/>
          </p:nvPr>
        </p:nvSpPr>
        <p:spPr>
          <a:xfrm>
            <a:off x="0" y="2628782"/>
            <a:ext cx="9144000" cy="1600438"/>
          </a:xfrm>
          <a:noFill/>
          <a:ln w="25400">
            <a:noFill/>
          </a:ln>
          <a:effectLst/>
        </p:spPr>
        <p:txBody>
          <a:bodyPr lIns="457200" tIns="457200" rIns="457200" bIns="457200" anchor="ctr">
            <a:spAutoFit/>
          </a:bodyPr>
          <a:lstStyle>
            <a:lvl1pPr algn="l">
              <a:defRPr sz="4400" b="1">
                <a:solidFill>
                  <a:srgbClr val="D57500"/>
                </a:solidFill>
              </a:defRPr>
            </a:lvl1pPr>
          </a:lstStyle>
          <a:p>
            <a:r>
              <a:rPr lang="en-US" smtClean="0"/>
              <a:t>Click to edit Master title style</a:t>
            </a:r>
            <a:endParaRPr lang="en-US" dirty="0"/>
          </a:p>
        </p:txBody>
      </p:sp>
      <p:sp>
        <p:nvSpPr>
          <p:cNvPr id="11" name="Subtitle 2"/>
          <p:cNvSpPr>
            <a:spLocks noGrp="1"/>
          </p:cNvSpPr>
          <p:nvPr>
            <p:ph type="subTitle" idx="1" hasCustomPrompt="1"/>
          </p:nvPr>
        </p:nvSpPr>
        <p:spPr>
          <a:xfrm>
            <a:off x="457200" y="4800600"/>
            <a:ext cx="8229600" cy="457200"/>
          </a:xfrm>
        </p:spPr>
        <p:txBody>
          <a:bodyPr anchor="t"/>
          <a:lstStyle>
            <a:lvl1pPr marL="0" indent="0" algn="l">
              <a:spcBef>
                <a:spcPts val="0"/>
              </a:spcBef>
              <a:buNone/>
              <a:defRPr cap="all" baseline="0">
                <a:solidFill>
                  <a:srgbClr val="70727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Presenter </a:t>
            </a:r>
            <a:r>
              <a:rPr lang="en-US" dirty="0" err="1" smtClean="0"/>
              <a:t>Name(S</a:t>
            </a:r>
            <a:r>
              <a:rPr lang="en-US" dirty="0" smtClean="0"/>
              <a:t>)</a:t>
            </a:r>
          </a:p>
        </p:txBody>
      </p:sp>
      <p:sp>
        <p:nvSpPr>
          <p:cNvPr id="12" name="Text Placeholder 6"/>
          <p:cNvSpPr>
            <a:spLocks noGrp="1"/>
          </p:cNvSpPr>
          <p:nvPr>
            <p:ph type="body" sz="quarter" idx="14" hasCustomPrompt="1"/>
          </p:nvPr>
        </p:nvSpPr>
        <p:spPr>
          <a:xfrm>
            <a:off x="455613" y="5257800"/>
            <a:ext cx="8229600" cy="228600"/>
          </a:xfrm>
        </p:spPr>
        <p:txBody>
          <a:bodyPr>
            <a:normAutofit/>
          </a:bodyPr>
          <a:lstStyle>
            <a:lvl1pPr marL="0" indent="0">
              <a:spcBef>
                <a:spcPts val="0"/>
              </a:spcBef>
              <a:buNone/>
              <a:defRPr sz="1400" baseline="0">
                <a:solidFill>
                  <a:srgbClr val="000000"/>
                </a:solidFill>
              </a:defRPr>
            </a:lvl1pPr>
          </a:lstStyle>
          <a:p>
            <a:pPr lvl="0"/>
            <a:r>
              <a:rPr lang="en-US" dirty="0" smtClean="0"/>
              <a:t>Click to add presenter organization</a:t>
            </a:r>
          </a:p>
        </p:txBody>
      </p:sp>
      <p:sp>
        <p:nvSpPr>
          <p:cNvPr id="13" name="Text Placeholder 6"/>
          <p:cNvSpPr>
            <a:spLocks noGrp="1"/>
          </p:cNvSpPr>
          <p:nvPr>
            <p:ph type="body" sz="quarter" idx="15" hasCustomPrompt="1"/>
          </p:nvPr>
        </p:nvSpPr>
        <p:spPr>
          <a:xfrm>
            <a:off x="457200" y="5540477"/>
            <a:ext cx="8229600" cy="228600"/>
          </a:xfrm>
        </p:spPr>
        <p:txBody>
          <a:bodyPr>
            <a:normAutofit/>
          </a:bodyPr>
          <a:lstStyle>
            <a:lvl1pPr marL="0" indent="0">
              <a:spcBef>
                <a:spcPts val="0"/>
              </a:spcBef>
              <a:buNone/>
              <a:defRPr sz="1400" baseline="0">
                <a:solidFill>
                  <a:srgbClr val="000000"/>
                </a:solidFill>
              </a:defRPr>
            </a:lvl1pPr>
          </a:lstStyle>
          <a:p>
            <a:pPr lvl="0"/>
            <a:r>
              <a:rPr lang="en-US" dirty="0" smtClean="0"/>
              <a:t>Click to add presentation event or location</a:t>
            </a:r>
          </a:p>
        </p:txBody>
      </p:sp>
    </p:spTree>
    <p:extLst>
      <p:ext uri="{BB962C8B-B14F-4D97-AF65-F5344CB8AC3E}">
        <p14:creationId xmlns:p14="http://schemas.microsoft.com/office/powerpoint/2010/main" val="13501785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Line Title +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356613"/>
            <a:ext cx="6629400" cy="621792"/>
          </a:xfrm>
        </p:spPr>
        <p:txBody>
          <a:bodyPr lIns="0" tIns="0" rIns="0" bIns="0" anchor="t" anchorCtr="0">
            <a:spAutoFit/>
          </a:bodyPr>
          <a:lstStyle>
            <a:lvl1pPr algn="l">
              <a:defRPr sz="2500" b="1">
                <a:solidFill>
                  <a:srgbClr val="D57500"/>
                </a:solidFill>
                <a:latin typeface="Arial"/>
                <a:cs typeface="Arial"/>
              </a:defRPr>
            </a:lvl1pPr>
          </a:lstStyle>
          <a:p>
            <a:r>
              <a:rPr lang="en-US" smtClean="0"/>
              <a:t>Click to edit Master title style</a:t>
            </a:r>
            <a:endParaRPr lang="en-US" dirty="0"/>
          </a:p>
        </p:txBody>
      </p:sp>
      <p:sp>
        <p:nvSpPr>
          <p:cNvPr id="9" name="Content Placeholder 2"/>
          <p:cNvSpPr>
            <a:spLocks noGrp="1"/>
          </p:cNvSpPr>
          <p:nvPr>
            <p:ph idx="1"/>
          </p:nvPr>
        </p:nvSpPr>
        <p:spPr>
          <a:xfrm>
            <a:off x="457200" y="1371598"/>
            <a:ext cx="8229600" cy="4800600"/>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3"/>
          <p:cNvSpPr>
            <a:spLocks noGrp="1"/>
          </p:cNvSpPr>
          <p:nvPr>
            <p:ph type="dt" sz="half" idx="10"/>
          </p:nvPr>
        </p:nvSpPr>
        <p:spPr>
          <a:xfrm>
            <a:off x="457200" y="6356350"/>
            <a:ext cx="2133600" cy="365125"/>
          </a:xfrm>
          <a:prstGeom prst="rect">
            <a:avLst/>
          </a:prstGeom>
        </p:spPr>
        <p:txBody>
          <a:bodyPr/>
          <a:lstStyle>
            <a:lvl1pPr>
              <a:defRPr>
                <a:solidFill>
                  <a:srgbClr val="707276"/>
                </a:solidFill>
              </a:defRPr>
            </a:lvl1pPr>
          </a:lstStyle>
          <a:p>
            <a:fld id="{36352874-118B-E24F-968D-2511B069207B}" type="datetime4">
              <a:rPr lang="en-US" smtClean="0"/>
              <a:t>August 16, 2013</a:t>
            </a:fld>
            <a:endParaRPr lang="en-US" dirty="0"/>
          </a:p>
        </p:txBody>
      </p:sp>
      <p:sp>
        <p:nvSpPr>
          <p:cNvPr id="11"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707276"/>
                </a:solidFill>
              </a:defRPr>
            </a:lvl1pPr>
          </a:lstStyle>
          <a:p>
            <a:endParaRPr lang="en-US"/>
          </a:p>
        </p:txBody>
      </p:sp>
      <p:sp>
        <p:nvSpPr>
          <p:cNvPr id="12"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707276"/>
                </a:solidFill>
              </a:defRPr>
            </a:lvl1pPr>
          </a:lstStyle>
          <a:p>
            <a:fld id="{A505DBE7-0ACF-E348-BBE2-A615BCE1D797}" type="slidenum">
              <a:rPr lang="en-US" smtClean="0"/>
              <a:pPr/>
              <a:t>‹#›</a:t>
            </a:fld>
            <a:endParaRPr lang="en-US"/>
          </a:p>
        </p:txBody>
      </p:sp>
    </p:spTree>
    <p:extLst>
      <p:ext uri="{BB962C8B-B14F-4D97-AF65-F5344CB8AC3E}">
        <p14:creationId xmlns:p14="http://schemas.microsoft.com/office/powerpoint/2010/main" val="15464254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Line Title + 2-Column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356616"/>
            <a:ext cx="6629400" cy="621792"/>
          </a:xfrm>
          <a:prstGeom prst="rect">
            <a:avLst/>
          </a:prstGeom>
        </p:spPr>
        <p:txBody>
          <a:bodyPr/>
          <a:lstStyle>
            <a:lvl1pPr>
              <a:defRPr>
                <a:solidFill>
                  <a:srgbClr val="D57500"/>
                </a:solidFill>
              </a:defRPr>
            </a:lvl1pPr>
          </a:lstStyle>
          <a:p>
            <a:r>
              <a:rPr lang="en-US" smtClean="0"/>
              <a:t>Click to edit Master title style</a:t>
            </a:r>
            <a:endParaRPr lang="en-US" dirty="0"/>
          </a:p>
        </p:txBody>
      </p:sp>
      <p:sp>
        <p:nvSpPr>
          <p:cNvPr id="13" name="Content Placeholder 2"/>
          <p:cNvSpPr>
            <a:spLocks noGrp="1"/>
          </p:cNvSpPr>
          <p:nvPr>
            <p:ph sz="half" idx="1"/>
          </p:nvPr>
        </p:nvSpPr>
        <p:spPr>
          <a:xfrm>
            <a:off x="457200" y="1600200"/>
            <a:ext cx="4038600" cy="4525963"/>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3"/>
          <p:cNvSpPr>
            <a:spLocks noGrp="1"/>
          </p:cNvSpPr>
          <p:nvPr>
            <p:ph sz="half" idx="2"/>
          </p:nvPr>
        </p:nvSpPr>
        <p:spPr>
          <a:xfrm>
            <a:off x="4648200" y="1600200"/>
            <a:ext cx="4038600" cy="4525963"/>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Date Placeholder 4"/>
          <p:cNvSpPr>
            <a:spLocks noGrp="1"/>
          </p:cNvSpPr>
          <p:nvPr>
            <p:ph type="dt" sz="half" idx="10"/>
          </p:nvPr>
        </p:nvSpPr>
        <p:spPr>
          <a:xfrm>
            <a:off x="457200" y="6356350"/>
            <a:ext cx="2133600" cy="365125"/>
          </a:xfrm>
          <a:prstGeom prst="rect">
            <a:avLst/>
          </a:prstGeom>
        </p:spPr>
        <p:txBody>
          <a:bodyPr/>
          <a:lstStyle/>
          <a:p>
            <a:fld id="{C54F218C-213B-C54B-9A93-DEA1EC18DD65}" type="datetime4">
              <a:rPr lang="en-US" smtClean="0"/>
              <a:t>August 16, 2013</a:t>
            </a:fld>
            <a:endParaRPr lang="en-US"/>
          </a:p>
        </p:txBody>
      </p:sp>
      <p:sp>
        <p:nvSpPr>
          <p:cNvPr id="1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17" name="Slide Number Placeholder 6"/>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Tree>
    <p:extLst>
      <p:ext uri="{BB962C8B-B14F-4D97-AF65-F5344CB8AC3E}">
        <p14:creationId xmlns:p14="http://schemas.microsoft.com/office/powerpoint/2010/main" val="24753862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Line Title + 2-Column 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6"/>
            <a:ext cx="6629400" cy="621792"/>
          </a:xfrm>
          <a:prstGeom prst="rect">
            <a:avLst/>
          </a:prstGeom>
        </p:spPr>
        <p:txBody>
          <a:bodyPr/>
          <a:lstStyle>
            <a:lvl1pPr>
              <a:defRPr>
                <a:solidFill>
                  <a:srgbClr val="D575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B327CC7-BEE1-6F4A-B167-5B675BDE4CB4}" type="datetime4">
              <a:rPr lang="en-US" smtClean="0"/>
              <a:t>August 16, 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Tree>
    <p:extLst>
      <p:ext uri="{BB962C8B-B14F-4D97-AF65-F5344CB8AC3E}">
        <p14:creationId xmlns:p14="http://schemas.microsoft.com/office/powerpoint/2010/main" val="106423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1-Line Title + Picture with Caption">
    <p:spTree>
      <p:nvGrpSpPr>
        <p:cNvPr id="1" name=""/>
        <p:cNvGrpSpPr/>
        <p:nvPr/>
      </p:nvGrpSpPr>
      <p:grpSpPr>
        <a:xfrm>
          <a:off x="0" y="0"/>
          <a:ext cx="0" cy="0"/>
          <a:chOff x="0" y="0"/>
          <a:chExt cx="0" cy="0"/>
        </a:xfrm>
      </p:grpSpPr>
      <p:sp>
        <p:nvSpPr>
          <p:cNvPr id="9" name="Rectangle 8"/>
          <p:cNvSpPr/>
          <p:nvPr/>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2" name="Title 1"/>
          <p:cNvSpPr>
            <a:spLocks noGrp="1"/>
          </p:cNvSpPr>
          <p:nvPr>
            <p:ph type="title"/>
          </p:nvPr>
        </p:nvSpPr>
        <p:spPr>
          <a:xfrm>
            <a:off x="457200" y="356614"/>
            <a:ext cx="6629400" cy="621792"/>
          </a:xfrm>
        </p:spPr>
        <p:txBody>
          <a:bodyPr lIns="0" tIns="0" rIns="0" bIns="0" anchor="t" anchorCtr="0">
            <a:spAutoFit/>
          </a:bodyPr>
          <a:lstStyle>
            <a:lvl1pPr algn="l">
              <a:defRPr sz="2500" b="1">
                <a:solidFill>
                  <a:srgbClr val="FFFFFF"/>
                </a:solidFill>
                <a:latin typeface="Arial"/>
                <a:cs typeface="Aria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57200" y="1371600"/>
            <a:ext cx="8229600" cy="3886200"/>
          </a:xfrm>
        </p:spPr>
        <p:txBody>
          <a:bodyPr lIns="0" tIns="0" rIns="0" bIns="0" anchor="ctr">
            <a:sp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486400"/>
            <a:ext cx="8229600" cy="685800"/>
          </a:xfrm>
        </p:spPr>
        <p:txBody>
          <a:bodyPr lIns="0" tIns="0" rIns="0" bIns="0">
            <a:spAutoFit/>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lIns="0" tIns="0" rIns="0" bIns="0"/>
          <a:lstStyle>
            <a:lvl1pPr>
              <a:defRPr sz="900">
                <a:latin typeface="Arial"/>
                <a:cs typeface="Arial"/>
              </a:defRPr>
            </a:lvl1pPr>
          </a:lstStyle>
          <a:p>
            <a:fld id="{AA12B56D-3407-CE41-A60D-1AE2AEF097E7}" type="datetimeFigureOut">
              <a:rPr lang="en-US" smtClean="0"/>
              <a:t>8/16/13</a:t>
            </a:fld>
            <a:endParaRPr lang="en-US"/>
          </a:p>
        </p:txBody>
      </p:sp>
      <p:sp>
        <p:nvSpPr>
          <p:cNvPr id="6" name="Footer Placeholder 5"/>
          <p:cNvSpPr>
            <a:spLocks noGrp="1"/>
          </p:cNvSpPr>
          <p:nvPr>
            <p:ph type="ftr" sz="quarter" idx="11"/>
          </p:nvPr>
        </p:nvSpPr>
        <p:spPr/>
        <p:txBody>
          <a:bodyPr lIns="0" tIns="0" rIns="0" bIns="0"/>
          <a:lstStyle>
            <a:lvl1pPr>
              <a:defRPr sz="900">
                <a:latin typeface="Arial"/>
                <a:cs typeface="Arial"/>
              </a:defRPr>
            </a:lvl1pPr>
          </a:lstStyle>
          <a:p>
            <a:endParaRPr lang="en-US"/>
          </a:p>
        </p:txBody>
      </p:sp>
      <p:sp>
        <p:nvSpPr>
          <p:cNvPr id="7" name="Slide Number Placeholder 6"/>
          <p:cNvSpPr>
            <a:spLocks noGrp="1"/>
          </p:cNvSpPr>
          <p:nvPr>
            <p:ph type="sldNum" sz="quarter" idx="12"/>
          </p:nvPr>
        </p:nvSpPr>
        <p:spPr/>
        <p:txBody>
          <a:bodyPr lIns="0" tIns="0" rIns="0" bIns="0"/>
          <a:lstStyle>
            <a:lvl1pPr>
              <a:defRPr sz="900">
                <a:latin typeface="Arial"/>
                <a:cs typeface="Arial"/>
              </a:defRPr>
            </a:lvl1pPr>
          </a:lstStyle>
          <a:p>
            <a:fld id="{2021535C-54E4-D54B-BDA8-54F48CCF76C0}"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Line Title +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5"/>
            <a:ext cx="6629400" cy="621792"/>
          </a:xfrm>
          <a:prstGeom prst="rect">
            <a:avLst/>
          </a:prstGeom>
        </p:spPr>
        <p:txBody>
          <a:bodyPr/>
          <a:lstStyle>
            <a:lvl1pPr>
              <a:defRPr>
                <a:solidFill>
                  <a:srgbClr val="D57500"/>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E95F552-8AF0-DD42-87C9-F351B1EED456}" type="datetime4">
              <a:rPr lang="en-US" smtClean="0"/>
              <a:t>August 16, 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
        <p:nvSpPr>
          <p:cNvPr id="6" name="Picture Placeholder 2"/>
          <p:cNvSpPr>
            <a:spLocks noGrp="1"/>
          </p:cNvSpPr>
          <p:nvPr>
            <p:ph type="pic" idx="1"/>
          </p:nvPr>
        </p:nvSpPr>
        <p:spPr>
          <a:xfrm>
            <a:off x="457200" y="1371600"/>
            <a:ext cx="8229600" cy="3886200"/>
          </a:xfrm>
        </p:spPr>
        <p:txBody>
          <a:bodyPr lIns="0" tIns="0" rIns="0" bIns="0" anchor="ctr">
            <a:sp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7" name="Text Placeholder 3"/>
          <p:cNvSpPr>
            <a:spLocks noGrp="1"/>
          </p:cNvSpPr>
          <p:nvPr>
            <p:ph type="body" sz="half" idx="2"/>
          </p:nvPr>
        </p:nvSpPr>
        <p:spPr>
          <a:xfrm>
            <a:off x="457200" y="5486400"/>
            <a:ext cx="8229600" cy="685800"/>
          </a:xfrm>
        </p:spPr>
        <p:txBody>
          <a:bodyPr lIns="0" tIns="0" rIns="0" bIns="0">
            <a:spAutoFit/>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064137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Line Titl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154C3BD-BE20-C04F-8E15-2D5F58D27A5A}" type="datetime4">
              <a:rPr lang="en-US" smtClean="0"/>
              <a:t>August 16, 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
        <p:nvSpPr>
          <p:cNvPr id="5" name="Title 1"/>
          <p:cNvSpPr>
            <a:spLocks noGrp="1"/>
          </p:cNvSpPr>
          <p:nvPr>
            <p:ph type="title"/>
          </p:nvPr>
        </p:nvSpPr>
        <p:spPr>
          <a:xfrm>
            <a:off x="457200" y="356615"/>
            <a:ext cx="6629400" cy="621792"/>
          </a:xfrm>
          <a:prstGeom prst="rect">
            <a:avLst/>
          </a:prstGeom>
        </p:spPr>
        <p:txBody>
          <a:bodyPr/>
          <a:lstStyle>
            <a:lvl1pPr>
              <a:defRPr>
                <a:solidFill>
                  <a:srgbClr val="D5750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1850762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Line Title +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3"/>
            <a:ext cx="6629400" cy="1005840"/>
          </a:xfrm>
        </p:spPr>
        <p:txBody>
          <a:bodyPr lIns="0" tIns="0" rIns="0" bIns="0" anchor="t" anchorCtr="0">
            <a:spAutoFit/>
          </a:bodyPr>
          <a:lstStyle>
            <a:lvl1pPr algn="l">
              <a:defRPr sz="2500" b="1">
                <a:solidFill>
                  <a:srgbClr val="D57500"/>
                </a:solidFill>
                <a:latin typeface="Arial"/>
                <a:cs typeface="Aria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28799"/>
            <a:ext cx="8229600" cy="4343400"/>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1"/>
          <p:cNvSpPr>
            <a:spLocks noGrp="1"/>
          </p:cNvSpPr>
          <p:nvPr>
            <p:ph type="dt" sz="half" idx="10"/>
          </p:nvPr>
        </p:nvSpPr>
        <p:spPr>
          <a:xfrm>
            <a:off x="457200" y="6356350"/>
            <a:ext cx="2133600" cy="365125"/>
          </a:xfrm>
          <a:prstGeom prst="rect">
            <a:avLst/>
          </a:prstGeom>
        </p:spPr>
        <p:txBody>
          <a:bodyPr/>
          <a:lstStyle/>
          <a:p>
            <a:fld id="{22D3ED6A-AF32-2143-8579-8C1FA3A63491}" type="datetime4">
              <a:rPr lang="en-US" smtClean="0"/>
              <a:t>August 16, 2013</a:t>
            </a:fld>
            <a:endParaRPr lang="en-US"/>
          </a:p>
        </p:txBody>
      </p:sp>
      <p:sp>
        <p:nvSpPr>
          <p:cNvPr id="5"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3"/>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Tree>
    <p:extLst>
      <p:ext uri="{BB962C8B-B14F-4D97-AF65-F5344CB8AC3E}">
        <p14:creationId xmlns:p14="http://schemas.microsoft.com/office/powerpoint/2010/main" val="17758094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Line Title + 2-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3"/>
            <a:ext cx="6629400" cy="1005840"/>
          </a:xfrm>
        </p:spPr>
        <p:txBody>
          <a:bodyPr lIns="0" tIns="0" rIns="0" bIns="0" anchor="t">
            <a:spAutoFit/>
          </a:bodyPr>
          <a:lstStyle>
            <a:lvl1pPr algn="l">
              <a:defRPr sz="2500" b="1">
                <a:solidFill>
                  <a:srgbClr val="D57500"/>
                </a:solidFill>
                <a:latin typeface="Arial"/>
                <a:cs typeface="Aria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828799"/>
            <a:ext cx="3886200" cy="4343400"/>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1828799"/>
            <a:ext cx="3886200" cy="4343400"/>
          </a:xfrm>
        </p:spPr>
        <p:txBody>
          <a:bodyPr lIns="0" t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1"/>
          <p:cNvSpPr>
            <a:spLocks noGrp="1"/>
          </p:cNvSpPr>
          <p:nvPr>
            <p:ph type="dt" sz="half" idx="10"/>
          </p:nvPr>
        </p:nvSpPr>
        <p:spPr>
          <a:xfrm>
            <a:off x="457200" y="6356350"/>
            <a:ext cx="2133600" cy="365125"/>
          </a:xfrm>
          <a:prstGeom prst="rect">
            <a:avLst/>
          </a:prstGeom>
        </p:spPr>
        <p:txBody>
          <a:bodyPr/>
          <a:lstStyle/>
          <a:p>
            <a:fld id="{DA5E5567-F82B-8343-9977-CC67B775D68A}" type="datetime4">
              <a:rPr lang="en-US" smtClean="0"/>
              <a:t>August 16, 2013</a:t>
            </a:fld>
            <a:endParaRPr lang="en-US"/>
          </a:p>
        </p:txBody>
      </p:sp>
      <p:sp>
        <p:nvSpPr>
          <p:cNvPr id="6"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3"/>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Tree>
    <p:extLst>
      <p:ext uri="{BB962C8B-B14F-4D97-AF65-F5344CB8AC3E}">
        <p14:creationId xmlns:p14="http://schemas.microsoft.com/office/powerpoint/2010/main" val="14775845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Line Title + 2-Column 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3"/>
            <a:ext cx="6629400" cy="1005840"/>
          </a:xfrm>
        </p:spPr>
        <p:txBody>
          <a:bodyPr lIns="0" tIns="0" rIns="0" bIns="0" anchor="t">
            <a:spAutoFit/>
          </a:bodyPr>
          <a:lstStyle>
            <a:lvl1pPr algn="l">
              <a:defRPr sz="2500" b="1">
                <a:solidFill>
                  <a:srgbClr val="D57500"/>
                </a:solidFill>
                <a:latin typeface="Arial"/>
                <a:cs typeface="Arial"/>
              </a:defRPr>
            </a:lvl1pPr>
          </a:lstStyle>
          <a:p>
            <a:r>
              <a:rPr lang="en-US" smtClean="0"/>
              <a:t>Click to edit Master title style</a:t>
            </a:r>
            <a:endParaRPr lang="en-US" dirty="0"/>
          </a:p>
        </p:txBody>
      </p:sp>
      <p:sp>
        <p:nvSpPr>
          <p:cNvPr id="3" name="Date Placeholder 1"/>
          <p:cNvSpPr>
            <a:spLocks noGrp="1"/>
          </p:cNvSpPr>
          <p:nvPr>
            <p:ph type="dt" sz="half" idx="10"/>
          </p:nvPr>
        </p:nvSpPr>
        <p:spPr>
          <a:xfrm>
            <a:off x="457200" y="6356350"/>
            <a:ext cx="2133600" cy="365125"/>
          </a:xfrm>
          <a:prstGeom prst="rect">
            <a:avLst/>
          </a:prstGeom>
        </p:spPr>
        <p:txBody>
          <a:bodyPr/>
          <a:lstStyle/>
          <a:p>
            <a:fld id="{D3AFF9BB-A143-C145-BA9C-30105BB17E36}" type="datetime4">
              <a:rPr lang="en-US" smtClean="0"/>
              <a:t>August 16, 2013</a:t>
            </a:fld>
            <a:endParaRPr lang="en-US"/>
          </a:p>
        </p:txBody>
      </p:sp>
      <p:sp>
        <p:nvSpPr>
          <p:cNvPr id="4"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3"/>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
        <p:nvSpPr>
          <p:cNvPr id="6" name="Text Placeholder 2"/>
          <p:cNvSpPr>
            <a:spLocks noGrp="1"/>
          </p:cNvSpPr>
          <p:nvPr>
            <p:ph type="body" idx="1"/>
          </p:nvPr>
        </p:nvSpPr>
        <p:spPr>
          <a:xfrm>
            <a:off x="457200" y="1828800"/>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Content Placeholder 3"/>
          <p:cNvSpPr>
            <a:spLocks noGrp="1"/>
          </p:cNvSpPr>
          <p:nvPr>
            <p:ph sz="half" idx="2"/>
          </p:nvPr>
        </p:nvSpPr>
        <p:spPr>
          <a:xfrm>
            <a:off x="457200" y="2514599"/>
            <a:ext cx="3886200" cy="3657600"/>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4"/>
          <p:cNvSpPr>
            <a:spLocks noGrp="1"/>
          </p:cNvSpPr>
          <p:nvPr>
            <p:ph type="body" sz="quarter" idx="3"/>
          </p:nvPr>
        </p:nvSpPr>
        <p:spPr>
          <a:xfrm>
            <a:off x="4800600" y="1828799"/>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Content Placeholder 5"/>
          <p:cNvSpPr>
            <a:spLocks noGrp="1"/>
          </p:cNvSpPr>
          <p:nvPr>
            <p:ph sz="quarter" idx="4"/>
          </p:nvPr>
        </p:nvSpPr>
        <p:spPr>
          <a:xfrm>
            <a:off x="4800600" y="2514599"/>
            <a:ext cx="3886200" cy="3657600"/>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37742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Line Title Only">
    <p:spTree>
      <p:nvGrpSpPr>
        <p:cNvPr id="1" name=""/>
        <p:cNvGrpSpPr/>
        <p:nvPr/>
      </p:nvGrpSpPr>
      <p:grpSpPr>
        <a:xfrm>
          <a:off x="0" y="0"/>
          <a:ext cx="0" cy="0"/>
          <a:chOff x="0" y="0"/>
          <a:chExt cx="0" cy="0"/>
        </a:xfrm>
      </p:grpSpPr>
      <p:sp>
        <p:nvSpPr>
          <p:cNvPr id="8" name="Rectangle 7"/>
          <p:cNvSpPr/>
          <p:nvPr/>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2" name="Title 1"/>
          <p:cNvSpPr>
            <a:spLocks noGrp="1"/>
          </p:cNvSpPr>
          <p:nvPr>
            <p:ph type="title"/>
          </p:nvPr>
        </p:nvSpPr>
        <p:spPr>
          <a:xfrm>
            <a:off x="457200" y="356614"/>
            <a:ext cx="6629400" cy="621792"/>
          </a:xfrm>
        </p:spPr>
        <p:txBody>
          <a:bodyPr lIns="0" tIns="0" rIns="0" bIns="0" anchor="t">
            <a:spAutoFit/>
          </a:bodyPr>
          <a:lstStyle>
            <a:lvl1pPr algn="l">
              <a:defRPr sz="2500" b="1">
                <a:solidFill>
                  <a:srgbClr val="FFFFFF"/>
                </a:solidFill>
                <a:latin typeface="Arial"/>
                <a:cs typeface="Aria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lIns="0" tIns="0" rIns="0" bIns="0"/>
          <a:lstStyle>
            <a:lvl1pPr>
              <a:defRPr sz="900">
                <a:latin typeface="Arial"/>
                <a:cs typeface="Arial"/>
              </a:defRPr>
            </a:lvl1pPr>
          </a:lstStyle>
          <a:p>
            <a:fld id="{AA12B56D-3407-CE41-A60D-1AE2AEF097E7}" type="datetimeFigureOut">
              <a:rPr lang="en-US" smtClean="0"/>
              <a:t>8/16/13</a:t>
            </a:fld>
            <a:endParaRPr lang="en-US"/>
          </a:p>
        </p:txBody>
      </p:sp>
      <p:sp>
        <p:nvSpPr>
          <p:cNvPr id="4" name="Footer Placeholder 3"/>
          <p:cNvSpPr>
            <a:spLocks noGrp="1"/>
          </p:cNvSpPr>
          <p:nvPr>
            <p:ph type="ftr" sz="quarter" idx="11"/>
          </p:nvPr>
        </p:nvSpPr>
        <p:spPr/>
        <p:txBody>
          <a:bodyPr lIns="0" tIns="0" rIns="0" bIns="0"/>
          <a:lstStyle>
            <a:lvl1pPr>
              <a:defRPr sz="900">
                <a:latin typeface="Arial"/>
                <a:cs typeface="Arial"/>
              </a:defRPr>
            </a:lvl1pPr>
          </a:lstStyle>
          <a:p>
            <a:endParaRPr lang="en-US"/>
          </a:p>
        </p:txBody>
      </p:sp>
      <p:sp>
        <p:nvSpPr>
          <p:cNvPr id="5" name="Slide Number Placeholder 4"/>
          <p:cNvSpPr>
            <a:spLocks noGrp="1"/>
          </p:cNvSpPr>
          <p:nvPr>
            <p:ph type="sldNum" sz="quarter" idx="12"/>
          </p:nvPr>
        </p:nvSpPr>
        <p:spPr/>
        <p:txBody>
          <a:bodyPr lIns="0" tIns="0" rIns="0" bIns="0"/>
          <a:lstStyle>
            <a:lvl1pPr>
              <a:defRPr sz="900">
                <a:latin typeface="Arial"/>
                <a:cs typeface="Arial"/>
              </a:defRPr>
            </a:lvl1pPr>
          </a:lstStyle>
          <a:p>
            <a:fld id="{2021535C-54E4-D54B-BDA8-54F48CCF76C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Line Title + Content">
    <p:spTree>
      <p:nvGrpSpPr>
        <p:cNvPr id="1" name=""/>
        <p:cNvGrpSpPr/>
        <p:nvPr/>
      </p:nvGrpSpPr>
      <p:grpSpPr>
        <a:xfrm>
          <a:off x="0" y="0"/>
          <a:ext cx="0" cy="0"/>
          <a:chOff x="0" y="0"/>
          <a:chExt cx="0" cy="0"/>
        </a:xfrm>
      </p:grpSpPr>
      <p:sp>
        <p:nvSpPr>
          <p:cNvPr id="12" name="Rectangle 11"/>
          <p:cNvSpPr/>
          <p:nvPr/>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2" name="Title 1"/>
          <p:cNvSpPr>
            <a:spLocks noGrp="1"/>
          </p:cNvSpPr>
          <p:nvPr>
            <p:ph type="title"/>
          </p:nvPr>
        </p:nvSpPr>
        <p:spPr>
          <a:xfrm>
            <a:off x="457200" y="356614"/>
            <a:ext cx="6629400" cy="1005840"/>
          </a:xfrm>
        </p:spPr>
        <p:txBody>
          <a:bodyPr lIns="0" tIns="0" rIns="0" bIns="0" anchor="t" anchorCtr="0">
            <a:spAutoFit/>
          </a:bodyPr>
          <a:lstStyle>
            <a:lvl1pPr algn="l">
              <a:defRPr sz="2500" b="1">
                <a:solidFill>
                  <a:srgbClr val="FFFFFF"/>
                </a:solidFill>
                <a:latin typeface="Arial"/>
                <a:cs typeface="Arial"/>
              </a:defRPr>
            </a:lvl1pPr>
          </a:lstStyle>
          <a:p>
            <a:r>
              <a:rPr lang="en-US" smtClean="0"/>
              <a:t>Click to edit Master title style</a:t>
            </a:r>
            <a:endParaRPr lang="en-US" dirty="0"/>
          </a:p>
        </p:txBody>
      </p:sp>
      <p:sp>
        <p:nvSpPr>
          <p:cNvPr id="9" name="Date Placeholder 8"/>
          <p:cNvSpPr>
            <a:spLocks noGrp="1"/>
          </p:cNvSpPr>
          <p:nvPr>
            <p:ph type="dt" sz="half" idx="10"/>
          </p:nvPr>
        </p:nvSpPr>
        <p:spPr/>
        <p:txBody>
          <a:bodyPr lIns="0" tIns="0" rIns="0" bIns="0"/>
          <a:lstStyle>
            <a:lvl1pPr>
              <a:defRPr sz="900">
                <a:latin typeface="Arial"/>
                <a:cs typeface="Arial"/>
              </a:defRPr>
            </a:lvl1pPr>
          </a:lstStyle>
          <a:p>
            <a:fld id="{AA12B56D-3407-CE41-A60D-1AE2AEF097E7}" type="datetimeFigureOut">
              <a:rPr lang="en-US" smtClean="0"/>
              <a:t>8/16/13</a:t>
            </a:fld>
            <a:endParaRPr lang="en-US"/>
          </a:p>
        </p:txBody>
      </p:sp>
      <p:sp>
        <p:nvSpPr>
          <p:cNvPr id="10" name="Slide Number Placeholder 9"/>
          <p:cNvSpPr>
            <a:spLocks noGrp="1"/>
          </p:cNvSpPr>
          <p:nvPr>
            <p:ph type="sldNum" sz="quarter" idx="11"/>
          </p:nvPr>
        </p:nvSpPr>
        <p:spPr/>
        <p:txBody>
          <a:bodyPr lIns="0" tIns="0" rIns="0" bIns="0"/>
          <a:lstStyle>
            <a:lvl1pPr>
              <a:defRPr sz="900">
                <a:latin typeface="Arial"/>
                <a:cs typeface="Arial"/>
              </a:defRPr>
            </a:lvl1pPr>
          </a:lstStyle>
          <a:p>
            <a:fld id="{2021535C-54E4-D54B-BDA8-54F48CCF76C0}" type="slidenum">
              <a:rPr lang="en-US" smtClean="0"/>
              <a:t>‹#›</a:t>
            </a:fld>
            <a:endParaRPr lang="en-US"/>
          </a:p>
        </p:txBody>
      </p:sp>
      <p:sp>
        <p:nvSpPr>
          <p:cNvPr id="11" name="Footer Placeholder 10"/>
          <p:cNvSpPr>
            <a:spLocks noGrp="1"/>
          </p:cNvSpPr>
          <p:nvPr>
            <p:ph type="ftr" sz="quarter" idx="12"/>
          </p:nvPr>
        </p:nvSpPr>
        <p:spPr/>
        <p:txBody>
          <a:bodyPr lIns="0" tIns="0" rIns="0" bIns="0"/>
          <a:lstStyle>
            <a:lvl1pPr>
              <a:defRPr sz="900">
                <a:latin typeface="Arial"/>
                <a:cs typeface="Arial"/>
              </a:defRPr>
            </a:lvl1pPr>
          </a:lstStyle>
          <a:p>
            <a:endParaRPr lang="en-US"/>
          </a:p>
        </p:txBody>
      </p:sp>
      <p:sp>
        <p:nvSpPr>
          <p:cNvPr id="8" name="Content Placeholder 2"/>
          <p:cNvSpPr>
            <a:spLocks noGrp="1"/>
          </p:cNvSpPr>
          <p:nvPr>
            <p:ph idx="13"/>
          </p:nvPr>
        </p:nvSpPr>
        <p:spPr>
          <a:xfrm>
            <a:off x="457200" y="1828800"/>
            <a:ext cx="8229600" cy="43434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marL="2286000" indent="0">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Line Title + 2-Column Content">
    <p:spTree>
      <p:nvGrpSpPr>
        <p:cNvPr id="1" name=""/>
        <p:cNvGrpSpPr/>
        <p:nvPr/>
      </p:nvGrpSpPr>
      <p:grpSpPr>
        <a:xfrm>
          <a:off x="0" y="0"/>
          <a:ext cx="0" cy="0"/>
          <a:chOff x="0" y="0"/>
          <a:chExt cx="0" cy="0"/>
        </a:xfrm>
      </p:grpSpPr>
      <p:sp>
        <p:nvSpPr>
          <p:cNvPr id="9" name="Rectangle 8"/>
          <p:cNvSpPr/>
          <p:nvPr/>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2" name="Title 1"/>
          <p:cNvSpPr>
            <a:spLocks noGrp="1"/>
          </p:cNvSpPr>
          <p:nvPr>
            <p:ph type="title"/>
          </p:nvPr>
        </p:nvSpPr>
        <p:spPr>
          <a:xfrm>
            <a:off x="457200" y="356614"/>
            <a:ext cx="6629400" cy="1005840"/>
          </a:xfrm>
        </p:spPr>
        <p:txBody>
          <a:bodyPr lIns="0" tIns="0" rIns="0" bIns="0" anchor="t">
            <a:spAutoFit/>
          </a:bodyPr>
          <a:lstStyle>
            <a:lvl1pPr algn="l">
              <a:defRPr sz="2500" b="1">
                <a:solidFill>
                  <a:srgbClr val="FFFFFF"/>
                </a:solidFill>
                <a:latin typeface="Arial"/>
                <a:cs typeface="Arial"/>
              </a:defRPr>
            </a:lvl1pPr>
          </a:lstStyle>
          <a:p>
            <a:r>
              <a:rPr lang="en-US" smtClean="0"/>
              <a:t>Click to edit Master title style</a:t>
            </a:r>
            <a:endParaRPr lang="en-US" dirty="0"/>
          </a:p>
        </p:txBody>
      </p:sp>
      <p:sp>
        <p:nvSpPr>
          <p:cNvPr id="5" name="Date Placeholder 4"/>
          <p:cNvSpPr>
            <a:spLocks noGrp="1"/>
          </p:cNvSpPr>
          <p:nvPr>
            <p:ph type="dt" sz="half" idx="10"/>
          </p:nvPr>
        </p:nvSpPr>
        <p:spPr/>
        <p:txBody>
          <a:bodyPr lIns="0" tIns="0" rIns="0" bIns="0"/>
          <a:lstStyle>
            <a:lvl1pPr>
              <a:defRPr sz="900">
                <a:latin typeface="Arial"/>
                <a:cs typeface="Arial"/>
              </a:defRPr>
            </a:lvl1pPr>
          </a:lstStyle>
          <a:p>
            <a:fld id="{AA12B56D-3407-CE41-A60D-1AE2AEF097E7}" type="datetimeFigureOut">
              <a:rPr lang="en-US" smtClean="0"/>
              <a:t>8/16/13</a:t>
            </a:fld>
            <a:endParaRPr lang="en-US"/>
          </a:p>
        </p:txBody>
      </p:sp>
      <p:sp>
        <p:nvSpPr>
          <p:cNvPr id="6" name="Footer Placeholder 5"/>
          <p:cNvSpPr>
            <a:spLocks noGrp="1"/>
          </p:cNvSpPr>
          <p:nvPr>
            <p:ph type="ftr" sz="quarter" idx="11"/>
          </p:nvPr>
        </p:nvSpPr>
        <p:spPr/>
        <p:txBody>
          <a:bodyPr lIns="0" tIns="0" rIns="0" bIns="0"/>
          <a:lstStyle>
            <a:lvl1pPr>
              <a:defRPr sz="900">
                <a:latin typeface="Arial"/>
                <a:cs typeface="Arial"/>
              </a:defRPr>
            </a:lvl1pPr>
          </a:lstStyle>
          <a:p>
            <a:endParaRPr lang="en-US"/>
          </a:p>
        </p:txBody>
      </p:sp>
      <p:sp>
        <p:nvSpPr>
          <p:cNvPr id="7" name="Slide Number Placeholder 6"/>
          <p:cNvSpPr>
            <a:spLocks noGrp="1"/>
          </p:cNvSpPr>
          <p:nvPr>
            <p:ph type="sldNum" sz="quarter" idx="12"/>
          </p:nvPr>
        </p:nvSpPr>
        <p:spPr/>
        <p:txBody>
          <a:bodyPr lIns="0" tIns="0" rIns="0" bIns="0"/>
          <a:lstStyle>
            <a:lvl1pPr>
              <a:defRPr sz="900">
                <a:latin typeface="Arial"/>
                <a:cs typeface="Arial"/>
              </a:defRPr>
            </a:lvl1pPr>
          </a:lstStyle>
          <a:p>
            <a:fld id="{2021535C-54E4-D54B-BDA8-54F48CCF76C0}" type="slidenum">
              <a:rPr lang="en-US" smtClean="0"/>
              <a:t>‹#›</a:t>
            </a:fld>
            <a:endParaRPr lang="en-US"/>
          </a:p>
        </p:txBody>
      </p:sp>
      <p:sp>
        <p:nvSpPr>
          <p:cNvPr id="10" name="Content Placeholder 2"/>
          <p:cNvSpPr>
            <a:spLocks noGrp="1"/>
          </p:cNvSpPr>
          <p:nvPr>
            <p:ph sz="half" idx="13"/>
          </p:nvPr>
        </p:nvSpPr>
        <p:spPr>
          <a:xfrm>
            <a:off x="457200" y="1830027"/>
            <a:ext cx="3886200" cy="43434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sz="half" idx="14"/>
          </p:nvPr>
        </p:nvSpPr>
        <p:spPr>
          <a:xfrm>
            <a:off x="4800600" y="1830030"/>
            <a:ext cx="3886200" cy="43434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Line Title + 2-Column Comparison">
    <p:spTree>
      <p:nvGrpSpPr>
        <p:cNvPr id="1" name=""/>
        <p:cNvGrpSpPr/>
        <p:nvPr/>
      </p:nvGrpSpPr>
      <p:grpSpPr>
        <a:xfrm>
          <a:off x="0" y="0"/>
          <a:ext cx="0" cy="0"/>
          <a:chOff x="0" y="0"/>
          <a:chExt cx="0" cy="0"/>
        </a:xfrm>
      </p:grpSpPr>
      <p:sp>
        <p:nvSpPr>
          <p:cNvPr id="11" name="Rectangle 10"/>
          <p:cNvSpPr/>
          <p:nvPr/>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2" name="Title 1"/>
          <p:cNvSpPr>
            <a:spLocks noGrp="1"/>
          </p:cNvSpPr>
          <p:nvPr>
            <p:ph type="title"/>
          </p:nvPr>
        </p:nvSpPr>
        <p:spPr>
          <a:xfrm>
            <a:off x="457200" y="356614"/>
            <a:ext cx="6629400" cy="1005840"/>
          </a:xfrm>
        </p:spPr>
        <p:txBody>
          <a:bodyPr lIns="0" tIns="0" rIns="0" bIns="0" anchor="t">
            <a:spAutoFit/>
          </a:bodyPr>
          <a:lstStyle>
            <a:lvl1pPr algn="l">
              <a:defRPr sz="2500" b="1">
                <a:solidFill>
                  <a:srgbClr val="FFFFFF"/>
                </a:solidFill>
                <a:latin typeface="Arial"/>
                <a:cs typeface="Aria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828799"/>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lIns="0" tIns="0" rIns="0" bIns="0"/>
          <a:lstStyle>
            <a:lvl1pPr>
              <a:defRPr sz="900">
                <a:latin typeface="Arial"/>
                <a:cs typeface="Arial"/>
              </a:defRPr>
            </a:lvl1pPr>
          </a:lstStyle>
          <a:p>
            <a:fld id="{AA12B56D-3407-CE41-A60D-1AE2AEF097E7}" type="datetimeFigureOut">
              <a:rPr lang="en-US" smtClean="0"/>
              <a:t>8/16/13</a:t>
            </a:fld>
            <a:endParaRPr lang="en-US"/>
          </a:p>
        </p:txBody>
      </p:sp>
      <p:sp>
        <p:nvSpPr>
          <p:cNvPr id="8" name="Footer Placeholder 7"/>
          <p:cNvSpPr>
            <a:spLocks noGrp="1"/>
          </p:cNvSpPr>
          <p:nvPr>
            <p:ph type="ftr" sz="quarter" idx="11"/>
          </p:nvPr>
        </p:nvSpPr>
        <p:spPr/>
        <p:txBody>
          <a:bodyPr lIns="0" tIns="0" rIns="0" bIns="0"/>
          <a:lstStyle>
            <a:lvl1pPr>
              <a:defRPr sz="900">
                <a:latin typeface="Arial"/>
                <a:cs typeface="Arial"/>
              </a:defRPr>
            </a:lvl1pPr>
          </a:lstStyle>
          <a:p>
            <a:endParaRPr lang="en-US"/>
          </a:p>
        </p:txBody>
      </p:sp>
      <p:sp>
        <p:nvSpPr>
          <p:cNvPr id="9" name="Slide Number Placeholder 8"/>
          <p:cNvSpPr>
            <a:spLocks noGrp="1"/>
          </p:cNvSpPr>
          <p:nvPr>
            <p:ph type="sldNum" sz="quarter" idx="12"/>
          </p:nvPr>
        </p:nvSpPr>
        <p:spPr/>
        <p:txBody>
          <a:bodyPr lIns="0" tIns="0" rIns="0" bIns="0"/>
          <a:lstStyle>
            <a:lvl1pPr>
              <a:defRPr sz="900">
                <a:latin typeface="Arial"/>
                <a:cs typeface="Arial"/>
              </a:defRPr>
            </a:lvl1pPr>
          </a:lstStyle>
          <a:p>
            <a:fld id="{2021535C-54E4-D54B-BDA8-54F48CCF76C0}" type="slidenum">
              <a:rPr lang="en-US" smtClean="0"/>
              <a:t>‹#›</a:t>
            </a:fld>
            <a:endParaRPr lang="en-US"/>
          </a:p>
        </p:txBody>
      </p:sp>
      <p:sp>
        <p:nvSpPr>
          <p:cNvPr id="12" name="Content Placeholder 2"/>
          <p:cNvSpPr>
            <a:spLocks noGrp="1"/>
          </p:cNvSpPr>
          <p:nvPr>
            <p:ph sz="half" idx="13"/>
          </p:nvPr>
        </p:nvSpPr>
        <p:spPr>
          <a:xfrm>
            <a:off x="457200" y="2517672"/>
            <a:ext cx="3886200" cy="3657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sz="half" idx="14"/>
          </p:nvPr>
        </p:nvSpPr>
        <p:spPr>
          <a:xfrm>
            <a:off x="4800600" y="2517675"/>
            <a:ext cx="3886200" cy="3657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21" Type="http://schemas.openxmlformats.org/officeDocument/2006/relationships/image" Target="../media/image5.png"/><Relationship Id="rId22" Type="http://schemas.openxmlformats.org/officeDocument/2006/relationships/image" Target="../media/image6.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g"/><Relationship Id="rId18" Type="http://schemas.openxmlformats.org/officeDocument/2006/relationships/image" Target="../media/image2.emf"/><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4.xml"/><Relationship Id="rId20" Type="http://schemas.openxmlformats.org/officeDocument/2006/relationships/image" Target="../media/image5.png"/><Relationship Id="rId21" Type="http://schemas.openxmlformats.org/officeDocument/2006/relationships/image" Target="../media/image6.png"/><Relationship Id="rId10" Type="http://schemas.openxmlformats.org/officeDocument/2006/relationships/slideLayout" Target="../slideLayouts/slideLayout25.xml"/><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slideLayout" Target="../slideLayouts/slideLayout28.xml"/><Relationship Id="rId14" Type="http://schemas.openxmlformats.org/officeDocument/2006/relationships/slideLayout" Target="../slideLayouts/slideLayout29.xml"/><Relationship Id="rId15" Type="http://schemas.openxmlformats.org/officeDocument/2006/relationships/theme" Target="../theme/theme2.xml"/><Relationship Id="rId16" Type="http://schemas.openxmlformats.org/officeDocument/2006/relationships/image" Target="../media/image11.jpg"/><Relationship Id="rId17" Type="http://schemas.openxmlformats.org/officeDocument/2006/relationships/image" Target="../media/image12.emf"/><Relationship Id="rId18" Type="http://schemas.openxmlformats.org/officeDocument/2006/relationships/image" Target="../media/image3.png"/><Relationship Id="rId19" Type="http://schemas.openxmlformats.org/officeDocument/2006/relationships/image" Target="../media/image4.png"/><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8.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23" Type="http://schemas.openxmlformats.org/officeDocument/2006/relationships/image" Target="../media/image6.png"/><Relationship Id="rId10" Type="http://schemas.openxmlformats.org/officeDocument/2006/relationships/slideLayout" Target="../slideLayouts/slideLayout39.xml"/><Relationship Id="rId11" Type="http://schemas.openxmlformats.org/officeDocument/2006/relationships/slideLayout" Target="../slideLayouts/slideLayout40.xml"/><Relationship Id="rId12" Type="http://schemas.openxmlformats.org/officeDocument/2006/relationships/slideLayout" Target="../slideLayouts/slideLayout41.xml"/><Relationship Id="rId13" Type="http://schemas.openxmlformats.org/officeDocument/2006/relationships/slideLayout" Target="../slideLayouts/slideLayout42.xml"/><Relationship Id="rId14" Type="http://schemas.openxmlformats.org/officeDocument/2006/relationships/slideLayout" Target="../slideLayouts/slideLayout43.xml"/><Relationship Id="rId15" Type="http://schemas.openxmlformats.org/officeDocument/2006/relationships/slideLayout" Target="../slideLayouts/slideLayout44.xml"/><Relationship Id="rId16" Type="http://schemas.openxmlformats.org/officeDocument/2006/relationships/slideLayout" Target="../slideLayouts/slideLayout45.xml"/><Relationship Id="rId17" Type="http://schemas.openxmlformats.org/officeDocument/2006/relationships/theme" Target="../theme/theme3.xml"/><Relationship Id="rId18" Type="http://schemas.openxmlformats.org/officeDocument/2006/relationships/image" Target="../media/image13.jpg"/><Relationship Id="rId19" Type="http://schemas.openxmlformats.org/officeDocument/2006/relationships/image" Target="../media/image2.emf"/><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11" Type="http://schemas.openxmlformats.org/officeDocument/2006/relationships/image" Target="../media/image12.emf"/><Relationship Id="rId12" Type="http://schemas.openxmlformats.org/officeDocument/2006/relationships/image" Target="../media/image3.png"/><Relationship Id="rId13" Type="http://schemas.openxmlformats.org/officeDocument/2006/relationships/image" Target="../media/image4.png"/><Relationship Id="rId14" Type="http://schemas.openxmlformats.org/officeDocument/2006/relationships/image" Target="../media/image5.png"/><Relationship Id="rId15" Type="http://schemas.openxmlformats.org/officeDocument/2006/relationships/image" Target="../media/image6.png"/><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10" name="Picture 9" descr="Copper_PowerPoint_Background_08-19-2011.jp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p:cNvPicPr>
              <a:picLocks noChangeAspect="1"/>
            </p:cNvPicPr>
            <p:nvPr userDrawn="1"/>
          </p:nvPicPr>
          <p:blipFill>
            <a:blip r:embed="rId18"/>
            <a:stretch>
              <a:fillRect/>
            </a:stretch>
          </p:blipFill>
          <p:spPr>
            <a:xfrm>
              <a:off x="7570482" y="128766"/>
              <a:ext cx="1444752" cy="728658"/>
            </a:xfrm>
            <a:prstGeom prst="rect">
              <a:avLst/>
            </a:prstGeom>
          </p:spPr>
        </p:pic>
      </p:grpSp>
      <p:sp>
        <p:nvSpPr>
          <p:cNvPr id="2" name="Title Placeholder 1"/>
          <p:cNvSpPr>
            <a:spLocks noGrp="1"/>
          </p:cNvSpPr>
          <p:nvPr>
            <p:ph type="title"/>
          </p:nvPr>
        </p:nvSpPr>
        <p:spPr>
          <a:xfrm>
            <a:off x="457200" y="356615"/>
            <a:ext cx="6858000" cy="384721"/>
          </a:xfrm>
          <a:prstGeom prst="rect">
            <a:avLst/>
          </a:prstGeom>
        </p:spPr>
        <p:txBody>
          <a:bodyPr vert="horz"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8229600" cy="43434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0" tIns="0" rIns="0" bIns="0" rtlCol="0" anchor="ctr"/>
          <a:lstStyle>
            <a:lvl1pPr algn="l">
              <a:defRPr sz="900">
                <a:solidFill>
                  <a:srgbClr val="707276"/>
                </a:solidFill>
                <a:latin typeface="Arial"/>
                <a:cs typeface="Arial"/>
              </a:defRPr>
            </a:lvl1pPr>
          </a:lstStyle>
          <a:p>
            <a:fld id="{AA12B56D-3407-CE41-A60D-1AE2AEF097E7}" type="datetimeFigureOut">
              <a:rPr lang="en-US" smtClean="0"/>
              <a:t>8/16/13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0" tIns="0" rIns="0" bIns="0" rtlCol="0" anchor="ctr"/>
          <a:lstStyle>
            <a:lvl1pPr algn="ctr">
              <a:defRPr sz="900">
                <a:solidFill>
                  <a:srgbClr val="707276"/>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2021535C-54E4-D54B-BDA8-54F48CCF76C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457200" rtl="0" eaLnBrk="1" latinLnBrk="0" hangingPunct="1">
        <a:spcBef>
          <a:spcPct val="0"/>
        </a:spcBef>
        <a:buNone/>
        <a:defRPr sz="2500" b="1" kern="1200">
          <a:solidFill>
            <a:srgbClr val="FFFFFF"/>
          </a:solidFill>
          <a:latin typeface="Arial"/>
          <a:ea typeface="+mj-ea"/>
          <a:cs typeface="Arial"/>
        </a:defRPr>
      </a:lvl1pPr>
    </p:titleStyle>
    <p:bodyStyle>
      <a:lvl1pPr marL="342900" indent="-342900" algn="l" defTabSz="457200" rtl="0" eaLnBrk="1" latinLnBrk="0" hangingPunct="1">
        <a:spcBef>
          <a:spcPct val="20000"/>
        </a:spcBef>
        <a:buSzPct val="100000"/>
        <a:buFontTx/>
        <a:buBlip>
          <a:blip r:embed="rId19"/>
        </a:buBlip>
        <a:defRPr sz="2000" kern="1200">
          <a:solidFill>
            <a:schemeClr val="accent2"/>
          </a:solidFill>
          <a:latin typeface="Arial"/>
          <a:ea typeface="+mn-ea"/>
          <a:cs typeface="Arial"/>
        </a:defRPr>
      </a:lvl1pPr>
      <a:lvl2pPr marL="742950" indent="-285750" algn="l" defTabSz="457200" rtl="0" eaLnBrk="1" latinLnBrk="0" hangingPunct="1">
        <a:spcBef>
          <a:spcPct val="20000"/>
        </a:spcBef>
        <a:buFontTx/>
        <a:buBlip>
          <a:blip r:embed="rId20"/>
        </a:buBlip>
        <a:defRPr sz="1800" kern="1200">
          <a:solidFill>
            <a:schemeClr val="accent2"/>
          </a:solidFill>
          <a:latin typeface="Arial"/>
          <a:ea typeface="+mn-ea"/>
          <a:cs typeface="Arial"/>
        </a:defRPr>
      </a:lvl2pPr>
      <a:lvl3pPr marL="1143000" indent="-228600" algn="l" defTabSz="457200" rtl="0" eaLnBrk="1" latinLnBrk="0" hangingPunct="1">
        <a:spcBef>
          <a:spcPct val="20000"/>
        </a:spcBef>
        <a:buSzPct val="100000"/>
        <a:buFontTx/>
        <a:buBlip>
          <a:blip r:embed="rId21"/>
        </a:buBlip>
        <a:defRPr sz="1600" kern="1200">
          <a:solidFill>
            <a:schemeClr val="accent2"/>
          </a:solidFill>
          <a:latin typeface="Arial"/>
          <a:ea typeface="+mn-ea"/>
          <a:cs typeface="Arial"/>
        </a:defRPr>
      </a:lvl3pPr>
      <a:lvl4pPr marL="1600200" indent="-228600" algn="l" defTabSz="457200" rtl="0" eaLnBrk="1" latinLnBrk="0" hangingPunct="1">
        <a:spcBef>
          <a:spcPct val="20000"/>
        </a:spcBef>
        <a:buSzPct val="100000"/>
        <a:buFontTx/>
        <a:buBlip>
          <a:blip r:embed="rId22"/>
        </a:buBlip>
        <a:defRPr sz="1400" kern="1200">
          <a:solidFill>
            <a:schemeClr val="accent2"/>
          </a:solidFill>
          <a:latin typeface="Arial"/>
          <a:ea typeface="+mn-ea"/>
          <a:cs typeface="Arial"/>
        </a:defRPr>
      </a:lvl4pPr>
      <a:lvl5pPr marL="2057400" indent="-228600" algn="l" defTabSz="457200" rtl="0" eaLnBrk="1" latinLnBrk="0" hangingPunct="1">
        <a:spcBef>
          <a:spcPct val="20000"/>
        </a:spcBef>
        <a:buSzPct val="100000"/>
        <a:buFontTx/>
        <a:buBlip>
          <a:blip r:embed="rId19"/>
        </a:buBlip>
        <a:defRPr sz="1400" kern="1200">
          <a:solidFill>
            <a:schemeClr val="accent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latinum_PowerPoint_Background_08-19-2011.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itle Placeholder 1"/>
          <p:cNvSpPr>
            <a:spLocks noGrp="1"/>
          </p:cNvSpPr>
          <p:nvPr>
            <p:ph type="title"/>
          </p:nvPr>
        </p:nvSpPr>
        <p:spPr>
          <a:xfrm>
            <a:off x="457200" y="356613"/>
            <a:ext cx="6629400" cy="621792"/>
          </a:xfrm>
          <a:prstGeom prst="rect">
            <a:avLst/>
          </a:prstGeom>
        </p:spPr>
        <p:txBody>
          <a:bodyPr vert="horz" lIns="0" tIns="0" rIns="0" bIns="0" rtlCol="0" anchor="t">
            <a:spAutoFit/>
          </a:bodyPr>
          <a:lstStyle/>
          <a:p>
            <a:r>
              <a:rPr lang="en-US" smtClean="0"/>
              <a:t>Click to edit Master title style</a:t>
            </a:r>
            <a:endParaRPr lang="en-US" dirty="0"/>
          </a:p>
        </p:txBody>
      </p:sp>
      <p:sp>
        <p:nvSpPr>
          <p:cNvPr id="14" name="Text Placeholder 2"/>
          <p:cNvSpPr>
            <a:spLocks noGrp="1"/>
          </p:cNvSpPr>
          <p:nvPr>
            <p:ph type="body" idx="1"/>
          </p:nvPr>
        </p:nvSpPr>
        <p:spPr>
          <a:xfrm>
            <a:off x="457200" y="1828800"/>
            <a:ext cx="8229600" cy="43434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Date Placeholder 3"/>
          <p:cNvSpPr>
            <a:spLocks noGrp="1"/>
          </p:cNvSpPr>
          <p:nvPr>
            <p:ph type="dt" sz="half" idx="2"/>
          </p:nvPr>
        </p:nvSpPr>
        <p:spPr>
          <a:xfrm>
            <a:off x="457200" y="6356350"/>
            <a:ext cx="2133600" cy="365125"/>
          </a:xfrm>
          <a:prstGeom prst="rect">
            <a:avLst/>
          </a:prstGeom>
        </p:spPr>
        <p:txBody>
          <a:bodyPr vert="horz" lIns="0" tIns="0" rIns="0" bIns="0" rtlCol="0" anchor="ctr"/>
          <a:lstStyle>
            <a:lvl1pPr algn="l">
              <a:defRPr sz="900">
                <a:solidFill>
                  <a:srgbClr val="707276"/>
                </a:solidFill>
                <a:latin typeface="Arial"/>
                <a:cs typeface="Arial"/>
              </a:defRPr>
            </a:lvl1pPr>
          </a:lstStyle>
          <a:p>
            <a:fld id="{1205DB16-F3E1-7B41-BE18-DA9132C94C8C}" type="datetime4">
              <a:rPr lang="en-US" smtClean="0"/>
              <a:t>August 16, 2013</a:t>
            </a:fld>
            <a:endParaRPr lang="en-US" dirty="0"/>
          </a:p>
        </p:txBody>
      </p:sp>
      <p:sp>
        <p:nvSpPr>
          <p:cNvPr id="16" name="Footer Placeholder 4"/>
          <p:cNvSpPr>
            <a:spLocks noGrp="1"/>
          </p:cNvSpPr>
          <p:nvPr>
            <p:ph type="ftr" sz="quarter" idx="3"/>
          </p:nvPr>
        </p:nvSpPr>
        <p:spPr>
          <a:xfrm>
            <a:off x="3124200" y="6356350"/>
            <a:ext cx="2895600" cy="365125"/>
          </a:xfrm>
          <a:prstGeom prst="rect">
            <a:avLst/>
          </a:prstGeom>
        </p:spPr>
        <p:txBody>
          <a:bodyPr vert="horz" lIns="0" tIns="0" rIns="0" bIns="0" rtlCol="0" anchor="ctr"/>
          <a:lstStyle>
            <a:lvl1pPr algn="ctr">
              <a:defRPr sz="900">
                <a:solidFill>
                  <a:srgbClr val="707276"/>
                </a:solidFill>
                <a:latin typeface="Arial"/>
                <a:cs typeface="Arial"/>
              </a:defRPr>
            </a:lvl1pPr>
          </a:lstStyle>
          <a:p>
            <a:endParaRPr lang="en-US" dirty="0"/>
          </a:p>
        </p:txBody>
      </p:sp>
      <p:sp>
        <p:nvSpPr>
          <p:cNvPr id="17" name="Slide Number Placeholder 5"/>
          <p:cNvSpPr>
            <a:spLocks noGrp="1"/>
          </p:cNvSpPr>
          <p:nvPr>
            <p:ph type="sldNum" sz="quarter" idx="4"/>
          </p:nvPr>
        </p:nvSpPr>
        <p:spPr>
          <a:xfrm>
            <a:off x="6553200" y="6356350"/>
            <a:ext cx="21336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03722D57-58D6-9447-A6D5-A97F6C35A8FB}" type="slidenum">
              <a:rPr lang="en-US" smtClean="0"/>
              <a:pPr/>
              <a:t>‹#›</a:t>
            </a:fld>
            <a:endParaRPr lang="en-US" dirty="0"/>
          </a:p>
        </p:txBody>
      </p:sp>
      <p:pic>
        <p:nvPicPr>
          <p:cNvPr id="18" name="Picture 17"/>
          <p:cNvPicPr>
            <a:picLocks noChangeAspect="1"/>
          </p:cNvPicPr>
          <p:nvPr/>
        </p:nvPicPr>
        <p:blipFill>
          <a:blip r:embed="rId17"/>
          <a:stretch>
            <a:fillRect/>
          </a:stretch>
        </p:blipFill>
        <p:spPr>
          <a:xfrm>
            <a:off x="7571232" y="128016"/>
            <a:ext cx="1444752" cy="728657"/>
          </a:xfrm>
          <a:prstGeom prst="rect">
            <a:avLst/>
          </a:prstGeom>
        </p:spPr>
      </p:pic>
    </p:spTree>
    <p:extLst>
      <p:ext uri="{BB962C8B-B14F-4D97-AF65-F5344CB8AC3E}">
        <p14:creationId xmlns:p14="http://schemas.microsoft.com/office/powerpoint/2010/main" val="388304062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hdr="0"/>
  <p:txStyles>
    <p:titleStyle>
      <a:lvl1pPr algn="l" defTabSz="457200" rtl="0" eaLnBrk="1" latinLnBrk="0" hangingPunct="1">
        <a:spcBef>
          <a:spcPct val="0"/>
        </a:spcBef>
        <a:buNone/>
        <a:defRPr sz="2500" b="1" kern="1200">
          <a:solidFill>
            <a:srgbClr val="D57500"/>
          </a:solidFill>
          <a:latin typeface="Arial"/>
          <a:ea typeface="+mj-ea"/>
          <a:cs typeface="Arial"/>
        </a:defRPr>
      </a:lvl1pPr>
    </p:titleStyle>
    <p:bodyStyle>
      <a:lvl1pPr marL="342900" indent="-342900" algn="l" defTabSz="457200" rtl="0" eaLnBrk="1" latinLnBrk="0" hangingPunct="1">
        <a:spcBef>
          <a:spcPct val="20000"/>
        </a:spcBef>
        <a:buSzPct val="100000"/>
        <a:buFontTx/>
        <a:buBlip>
          <a:blip r:embed="rId18"/>
        </a:buBlip>
        <a:defRPr sz="2000" kern="1200">
          <a:solidFill>
            <a:schemeClr val="tx1"/>
          </a:solidFill>
          <a:latin typeface="Arial"/>
          <a:ea typeface="+mn-ea"/>
          <a:cs typeface="Arial"/>
        </a:defRPr>
      </a:lvl1pPr>
      <a:lvl2pPr marL="742950" indent="-285750" algn="l" defTabSz="457200" rtl="0" eaLnBrk="1" latinLnBrk="0" hangingPunct="1">
        <a:spcBef>
          <a:spcPct val="20000"/>
        </a:spcBef>
        <a:buSzPct val="100000"/>
        <a:buFontTx/>
        <a:buBlip>
          <a:blip r:embed="rId19"/>
        </a:buBlip>
        <a:defRPr sz="1800" kern="1200">
          <a:solidFill>
            <a:schemeClr val="tx1"/>
          </a:solidFill>
          <a:latin typeface="Arial"/>
          <a:ea typeface="+mn-ea"/>
          <a:cs typeface="Arial"/>
        </a:defRPr>
      </a:lvl2pPr>
      <a:lvl3pPr marL="1143000" indent="-228600" algn="l" defTabSz="457200" rtl="0" eaLnBrk="1" latinLnBrk="0" hangingPunct="1">
        <a:spcBef>
          <a:spcPct val="20000"/>
        </a:spcBef>
        <a:buSzPct val="100000"/>
        <a:buFontTx/>
        <a:buBlip>
          <a:blip r:embed="rId20"/>
        </a:buBlip>
        <a:defRPr sz="1600" kern="1200">
          <a:solidFill>
            <a:schemeClr val="tx1"/>
          </a:solidFill>
          <a:latin typeface="Arial"/>
          <a:ea typeface="+mn-ea"/>
          <a:cs typeface="Arial"/>
        </a:defRPr>
      </a:lvl3pPr>
      <a:lvl4pPr marL="1600200" indent="-228600" algn="l" defTabSz="457200" rtl="0" eaLnBrk="1" latinLnBrk="0" hangingPunct="1">
        <a:spcBef>
          <a:spcPct val="20000"/>
        </a:spcBef>
        <a:buSzPct val="100000"/>
        <a:buFontTx/>
        <a:buBlip>
          <a:blip r:embed="rId21"/>
        </a:buBlip>
        <a:defRPr sz="1400" kern="1200">
          <a:solidFill>
            <a:schemeClr val="tx1"/>
          </a:solidFill>
          <a:latin typeface="Arial"/>
          <a:ea typeface="+mn-ea"/>
          <a:cs typeface="Arial"/>
        </a:defRPr>
      </a:lvl4pPr>
      <a:lvl5pPr marL="2057400" indent="-228600" algn="l" defTabSz="457200" rtl="0" eaLnBrk="1" latinLnBrk="0" hangingPunct="1">
        <a:spcBef>
          <a:spcPct val="20000"/>
        </a:spcBef>
        <a:buSzPct val="100000"/>
        <a:buFontTx/>
        <a:buBlip>
          <a:blip r:embed="rId18"/>
        </a:buBlip>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descr="Silver_PowerPoint_Background_08-19-2011.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itle Placeholder 1"/>
          <p:cNvSpPr>
            <a:spLocks noGrp="1"/>
          </p:cNvSpPr>
          <p:nvPr>
            <p:ph type="title"/>
          </p:nvPr>
        </p:nvSpPr>
        <p:spPr>
          <a:xfrm>
            <a:off x="457200" y="356614"/>
            <a:ext cx="6629400" cy="492443"/>
          </a:xfrm>
          <a:prstGeom prst="rect">
            <a:avLst/>
          </a:prstGeom>
        </p:spPr>
        <p:txBody>
          <a:bodyPr vert="horz" lIns="0" tIns="0" rIns="0" bIns="0" rtlCol="0" anchor="t">
            <a:spAutoFit/>
          </a:bodyPr>
          <a:lstStyle/>
          <a:p>
            <a:r>
              <a:rPr lang="en-US" smtClean="0"/>
              <a:t>Click to edit Master title style</a:t>
            </a:r>
            <a:endParaRPr lang="en-US" dirty="0"/>
          </a:p>
        </p:txBody>
      </p:sp>
      <p:sp>
        <p:nvSpPr>
          <p:cNvPr id="11" name="Text Placeholder 2"/>
          <p:cNvSpPr>
            <a:spLocks noGrp="1"/>
          </p:cNvSpPr>
          <p:nvPr>
            <p:ph type="body" idx="1"/>
          </p:nvPr>
        </p:nvSpPr>
        <p:spPr>
          <a:xfrm>
            <a:off x="457200" y="1828800"/>
            <a:ext cx="8229600" cy="43434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3"/>
          <p:cNvSpPr>
            <a:spLocks noGrp="1"/>
          </p:cNvSpPr>
          <p:nvPr>
            <p:ph type="dt" sz="half" idx="2"/>
          </p:nvPr>
        </p:nvSpPr>
        <p:spPr>
          <a:xfrm>
            <a:off x="457200" y="6356350"/>
            <a:ext cx="2133600" cy="365125"/>
          </a:xfrm>
          <a:prstGeom prst="rect">
            <a:avLst/>
          </a:prstGeom>
        </p:spPr>
        <p:txBody>
          <a:bodyPr vert="horz" lIns="0" tIns="0" rIns="0" bIns="0" rtlCol="0" anchor="ctr"/>
          <a:lstStyle>
            <a:lvl1pPr algn="l">
              <a:defRPr sz="900">
                <a:solidFill>
                  <a:srgbClr val="707276"/>
                </a:solidFill>
                <a:latin typeface="Arial"/>
                <a:cs typeface="Arial"/>
              </a:defRPr>
            </a:lvl1pPr>
          </a:lstStyle>
          <a:p>
            <a:fld id="{7618D9BF-6AE6-5E41-A978-E5BD65476E9F}" type="datetime4">
              <a:rPr lang="en-US" smtClean="0"/>
              <a:t>August 16, 2013</a:t>
            </a:fld>
            <a:endParaRPr lang="en-US" dirty="0"/>
          </a:p>
        </p:txBody>
      </p:sp>
      <p:sp>
        <p:nvSpPr>
          <p:cNvPr id="13" name="Footer Placeholder 4"/>
          <p:cNvSpPr>
            <a:spLocks noGrp="1"/>
          </p:cNvSpPr>
          <p:nvPr>
            <p:ph type="ftr" sz="quarter" idx="3"/>
          </p:nvPr>
        </p:nvSpPr>
        <p:spPr>
          <a:xfrm>
            <a:off x="3124200" y="6356350"/>
            <a:ext cx="2895600" cy="365125"/>
          </a:xfrm>
          <a:prstGeom prst="rect">
            <a:avLst/>
          </a:prstGeom>
        </p:spPr>
        <p:txBody>
          <a:bodyPr vert="horz" lIns="0" tIns="0" rIns="0" bIns="0" rtlCol="0" anchor="ctr"/>
          <a:lstStyle>
            <a:lvl1pPr algn="ctr">
              <a:defRPr sz="900">
                <a:solidFill>
                  <a:srgbClr val="707276"/>
                </a:solidFill>
                <a:latin typeface="Arial"/>
                <a:cs typeface="Arial"/>
              </a:defRPr>
            </a:lvl1pPr>
          </a:lstStyle>
          <a:p>
            <a:endParaRPr lang="en-US" dirty="0"/>
          </a:p>
        </p:txBody>
      </p:sp>
      <p:sp>
        <p:nvSpPr>
          <p:cNvPr id="14" name="Slide Number Placeholder 5"/>
          <p:cNvSpPr>
            <a:spLocks noGrp="1"/>
          </p:cNvSpPr>
          <p:nvPr>
            <p:ph type="sldNum" sz="quarter" idx="4"/>
          </p:nvPr>
        </p:nvSpPr>
        <p:spPr>
          <a:xfrm>
            <a:off x="6553200" y="6356350"/>
            <a:ext cx="21336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03722D57-58D6-9447-A6D5-A97F6C35A8FB}" type="slidenum">
              <a:rPr lang="en-US" smtClean="0"/>
              <a:pPr/>
              <a:t>‹#›</a:t>
            </a:fld>
            <a:endParaRPr lang="en-US" dirty="0"/>
          </a:p>
        </p:txBody>
      </p:sp>
      <p:pic>
        <p:nvPicPr>
          <p:cNvPr id="16" name="Picture 15"/>
          <p:cNvPicPr>
            <a:picLocks noChangeAspect="1"/>
          </p:cNvPicPr>
          <p:nvPr/>
        </p:nvPicPr>
        <p:blipFill>
          <a:blip r:embed="rId19"/>
          <a:stretch>
            <a:fillRect/>
          </a:stretch>
        </p:blipFill>
        <p:spPr>
          <a:xfrm>
            <a:off x="7570482" y="128766"/>
            <a:ext cx="1444752" cy="728658"/>
          </a:xfrm>
          <a:prstGeom prst="rect">
            <a:avLst/>
          </a:prstGeom>
        </p:spPr>
      </p:pic>
    </p:spTree>
    <p:extLst>
      <p:ext uri="{BB962C8B-B14F-4D97-AF65-F5344CB8AC3E}">
        <p14:creationId xmlns:p14="http://schemas.microsoft.com/office/powerpoint/2010/main" val="109681568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16" r:id="rId15"/>
    <p:sldLayoutId id="2147483717" r:id="rId16"/>
  </p:sldLayoutIdLst>
  <p:hf hdr="0"/>
  <p:txStyles>
    <p:titleStyle>
      <a:lvl1pPr algn="l" defTabSz="457200" rtl="0" eaLnBrk="1" latinLnBrk="0" hangingPunct="1">
        <a:spcBef>
          <a:spcPct val="0"/>
        </a:spcBef>
        <a:buNone/>
        <a:defRPr sz="3200" b="1" kern="1200">
          <a:solidFill>
            <a:schemeClr val="bg1"/>
          </a:solidFill>
          <a:latin typeface="Arial"/>
          <a:ea typeface="+mj-ea"/>
          <a:cs typeface="Arial"/>
        </a:defRPr>
      </a:lvl1pPr>
    </p:titleStyle>
    <p:bodyStyle>
      <a:lvl1pPr marL="342900" indent="-342900" algn="l" defTabSz="457200" rtl="0" eaLnBrk="1" latinLnBrk="0" hangingPunct="1">
        <a:spcBef>
          <a:spcPct val="20000"/>
        </a:spcBef>
        <a:buSzPct val="100000"/>
        <a:buFontTx/>
        <a:buBlip>
          <a:blip r:embed="rId20"/>
        </a:buBlip>
        <a:defRPr sz="2000" kern="1200">
          <a:solidFill>
            <a:schemeClr val="tx1"/>
          </a:solidFill>
          <a:latin typeface="Arial"/>
          <a:ea typeface="+mn-ea"/>
          <a:cs typeface="Arial"/>
        </a:defRPr>
      </a:lvl1pPr>
      <a:lvl2pPr marL="742950" indent="-285750" algn="l" defTabSz="457200" rtl="0" eaLnBrk="1" latinLnBrk="0" hangingPunct="1">
        <a:spcBef>
          <a:spcPct val="20000"/>
        </a:spcBef>
        <a:buSzPct val="100000"/>
        <a:buFontTx/>
        <a:buBlip>
          <a:blip r:embed="rId21"/>
        </a:buBlip>
        <a:defRPr sz="1800" kern="1200">
          <a:solidFill>
            <a:schemeClr val="tx1"/>
          </a:solidFill>
          <a:latin typeface="Arial"/>
          <a:ea typeface="+mn-ea"/>
          <a:cs typeface="Arial"/>
        </a:defRPr>
      </a:lvl2pPr>
      <a:lvl3pPr marL="1143000" indent="-228600" algn="l" defTabSz="457200" rtl="0" eaLnBrk="1" latinLnBrk="0" hangingPunct="1">
        <a:spcBef>
          <a:spcPct val="20000"/>
        </a:spcBef>
        <a:buSzPct val="100000"/>
        <a:buFontTx/>
        <a:buBlip>
          <a:blip r:embed="rId22"/>
        </a:buBlip>
        <a:defRPr sz="1600" kern="1200">
          <a:solidFill>
            <a:schemeClr val="tx1"/>
          </a:solidFill>
          <a:latin typeface="Arial"/>
          <a:ea typeface="+mn-ea"/>
          <a:cs typeface="Arial"/>
        </a:defRPr>
      </a:lvl3pPr>
      <a:lvl4pPr marL="1600200" indent="-228600" algn="l" defTabSz="457200" rtl="0" eaLnBrk="1" latinLnBrk="0" hangingPunct="1">
        <a:spcBef>
          <a:spcPct val="20000"/>
        </a:spcBef>
        <a:buSzPct val="100000"/>
        <a:buFontTx/>
        <a:buBlip>
          <a:blip r:embed="rId23"/>
        </a:buBlip>
        <a:defRPr sz="1400" kern="1200">
          <a:solidFill>
            <a:schemeClr val="tx1"/>
          </a:solidFill>
          <a:latin typeface="Arial"/>
          <a:ea typeface="+mn-ea"/>
          <a:cs typeface="Arial"/>
        </a:defRPr>
      </a:lvl4pPr>
      <a:lvl5pPr marL="2057400" indent="-228600" algn="l" defTabSz="457200" rtl="0" eaLnBrk="1" latinLnBrk="0" hangingPunct="1">
        <a:spcBef>
          <a:spcPct val="20000"/>
        </a:spcBef>
        <a:buSzPct val="100000"/>
        <a:buFontTx/>
        <a:buBlip>
          <a:blip r:embed="rId20"/>
        </a:buBlip>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356612"/>
            <a:ext cx="6629400" cy="492443"/>
          </a:xfrm>
          <a:prstGeom prst="rect">
            <a:avLst/>
          </a:prstGeom>
        </p:spPr>
        <p:txBody>
          <a:bodyPr vert="horz" lIns="0" tIns="0" rIns="0" bIns="0" rtlCol="0" anchor="t">
            <a:spAutoFit/>
          </a:bodyPr>
          <a:lstStyle/>
          <a:p>
            <a:r>
              <a:rPr lang="en-US" smtClean="0"/>
              <a:t>Click to edit Master title style</a:t>
            </a:r>
            <a:endParaRPr lang="en-US" dirty="0"/>
          </a:p>
        </p:txBody>
      </p:sp>
      <p:sp>
        <p:nvSpPr>
          <p:cNvPr id="8" name="Text Placeholder 2"/>
          <p:cNvSpPr>
            <a:spLocks noGrp="1"/>
          </p:cNvSpPr>
          <p:nvPr>
            <p:ph type="body" idx="1"/>
          </p:nvPr>
        </p:nvSpPr>
        <p:spPr>
          <a:xfrm>
            <a:off x="457200" y="1828800"/>
            <a:ext cx="8229600" cy="43434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457200" y="6356350"/>
            <a:ext cx="2133600" cy="365125"/>
          </a:xfrm>
          <a:prstGeom prst="rect">
            <a:avLst/>
          </a:prstGeom>
        </p:spPr>
        <p:txBody>
          <a:bodyPr vert="horz" lIns="0" tIns="0" rIns="0" bIns="0" rtlCol="0" anchor="ctr"/>
          <a:lstStyle>
            <a:lvl1pPr algn="l">
              <a:defRPr sz="900">
                <a:solidFill>
                  <a:srgbClr val="707276"/>
                </a:solidFill>
                <a:latin typeface="Arial"/>
                <a:cs typeface="Arial"/>
              </a:defRPr>
            </a:lvl1pPr>
          </a:lstStyle>
          <a:p>
            <a:fld id="{9ED044F3-2776-D54C-89C7-4C75660FFBCE}" type="datetime4">
              <a:rPr lang="en-US" smtClean="0"/>
              <a:t>August 16, 2013</a:t>
            </a:fld>
            <a:endParaRPr lang="en-US" dirty="0"/>
          </a:p>
        </p:txBody>
      </p:sp>
      <p:sp>
        <p:nvSpPr>
          <p:cNvPr id="10" name="Footer Placeholder 4"/>
          <p:cNvSpPr>
            <a:spLocks noGrp="1"/>
          </p:cNvSpPr>
          <p:nvPr>
            <p:ph type="ftr" sz="quarter" idx="3"/>
          </p:nvPr>
        </p:nvSpPr>
        <p:spPr>
          <a:xfrm>
            <a:off x="3124200" y="6356350"/>
            <a:ext cx="2895600" cy="365125"/>
          </a:xfrm>
          <a:prstGeom prst="rect">
            <a:avLst/>
          </a:prstGeom>
        </p:spPr>
        <p:txBody>
          <a:bodyPr vert="horz" lIns="0" tIns="0" rIns="0" bIns="0" rtlCol="0" anchor="ctr"/>
          <a:lstStyle>
            <a:lvl1pPr algn="ctr">
              <a:defRPr sz="900">
                <a:solidFill>
                  <a:srgbClr val="707276"/>
                </a:solidFill>
                <a:latin typeface="Arial"/>
                <a:cs typeface="Arial"/>
              </a:defRPr>
            </a:lvl1pPr>
          </a:lstStyle>
          <a:p>
            <a:endParaRPr lang="en-US" dirty="0"/>
          </a:p>
        </p:txBody>
      </p:sp>
      <p:sp>
        <p:nvSpPr>
          <p:cNvPr id="11" name="Slide Number Placeholder 5"/>
          <p:cNvSpPr>
            <a:spLocks noGrp="1"/>
          </p:cNvSpPr>
          <p:nvPr>
            <p:ph type="sldNum" sz="quarter" idx="4"/>
          </p:nvPr>
        </p:nvSpPr>
        <p:spPr>
          <a:xfrm>
            <a:off x="6553200" y="6356350"/>
            <a:ext cx="21336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03722D57-58D6-9447-A6D5-A97F6C35A8FB}" type="slidenum">
              <a:rPr lang="en-US" smtClean="0"/>
              <a:pPr/>
              <a:t>‹#›</a:t>
            </a:fld>
            <a:endParaRPr lang="en-US" dirty="0"/>
          </a:p>
        </p:txBody>
      </p:sp>
      <p:pic>
        <p:nvPicPr>
          <p:cNvPr id="12" name="Picture 11"/>
          <p:cNvPicPr>
            <a:picLocks noChangeAspect="1"/>
          </p:cNvPicPr>
          <p:nvPr/>
        </p:nvPicPr>
        <p:blipFill>
          <a:blip r:embed="rId11"/>
          <a:stretch>
            <a:fillRect/>
          </a:stretch>
        </p:blipFill>
        <p:spPr>
          <a:xfrm>
            <a:off x="7571232" y="128016"/>
            <a:ext cx="1444752" cy="728657"/>
          </a:xfrm>
          <a:prstGeom prst="rect">
            <a:avLst/>
          </a:prstGeom>
        </p:spPr>
      </p:pic>
    </p:spTree>
    <p:extLst>
      <p:ext uri="{BB962C8B-B14F-4D97-AF65-F5344CB8AC3E}">
        <p14:creationId xmlns:p14="http://schemas.microsoft.com/office/powerpoint/2010/main" val="26148676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Lst>
  <p:hf hdr="0"/>
  <p:txStyles>
    <p:titleStyle>
      <a:lvl1pPr algn="l" defTabSz="457200" rtl="0" eaLnBrk="1" latinLnBrk="0" hangingPunct="1">
        <a:spcBef>
          <a:spcPct val="0"/>
        </a:spcBef>
        <a:buNone/>
        <a:defRPr sz="3200" b="1" kern="1200">
          <a:solidFill>
            <a:srgbClr val="D57500"/>
          </a:solidFill>
          <a:latin typeface="Arial"/>
          <a:ea typeface="+mj-ea"/>
          <a:cs typeface="Arial"/>
        </a:defRPr>
      </a:lvl1pPr>
    </p:titleStyle>
    <p:bodyStyle>
      <a:lvl1pPr marL="342900" indent="-342900" algn="l" defTabSz="457200" rtl="0" eaLnBrk="1" latinLnBrk="0" hangingPunct="1">
        <a:spcBef>
          <a:spcPct val="20000"/>
        </a:spcBef>
        <a:buSzPct val="100000"/>
        <a:buFontTx/>
        <a:buBlip>
          <a:blip r:embed="rId12"/>
        </a:buBlip>
        <a:defRPr sz="2000" kern="1200">
          <a:solidFill>
            <a:schemeClr val="tx1"/>
          </a:solidFill>
          <a:latin typeface="Arial"/>
          <a:ea typeface="+mn-ea"/>
          <a:cs typeface="Arial"/>
        </a:defRPr>
      </a:lvl1pPr>
      <a:lvl2pPr marL="742950" indent="-285750" algn="l" defTabSz="457200" rtl="0" eaLnBrk="1" latinLnBrk="0" hangingPunct="1">
        <a:spcBef>
          <a:spcPct val="20000"/>
        </a:spcBef>
        <a:buSzPct val="100000"/>
        <a:buFontTx/>
        <a:buBlip>
          <a:blip r:embed="rId13"/>
        </a:buBlip>
        <a:defRPr sz="1800" kern="1200">
          <a:solidFill>
            <a:schemeClr val="tx1"/>
          </a:solidFill>
          <a:latin typeface="Arial"/>
          <a:ea typeface="+mn-ea"/>
          <a:cs typeface="Arial"/>
        </a:defRPr>
      </a:lvl2pPr>
      <a:lvl3pPr marL="1143000" indent="-228600" algn="l" defTabSz="457200" rtl="0" eaLnBrk="1" latinLnBrk="0" hangingPunct="1">
        <a:spcBef>
          <a:spcPct val="20000"/>
        </a:spcBef>
        <a:buSzPct val="100000"/>
        <a:buFontTx/>
        <a:buBlip>
          <a:blip r:embed="rId14"/>
        </a:buBlip>
        <a:defRPr sz="1600" kern="1200">
          <a:solidFill>
            <a:schemeClr val="tx1"/>
          </a:solidFill>
          <a:latin typeface="Arial"/>
          <a:ea typeface="+mn-ea"/>
          <a:cs typeface="Arial"/>
        </a:defRPr>
      </a:lvl3pPr>
      <a:lvl4pPr marL="1600200" indent="-228600" algn="l" defTabSz="457200" rtl="0" eaLnBrk="1" latinLnBrk="0" hangingPunct="1">
        <a:spcBef>
          <a:spcPct val="20000"/>
        </a:spcBef>
        <a:buSzPct val="100000"/>
        <a:buFontTx/>
        <a:buBlip>
          <a:blip r:embed="rId15"/>
        </a:buBlip>
        <a:defRPr sz="1400" kern="1200">
          <a:solidFill>
            <a:schemeClr val="tx1"/>
          </a:solidFill>
          <a:latin typeface="Arial"/>
          <a:ea typeface="+mn-ea"/>
          <a:cs typeface="Arial"/>
        </a:defRPr>
      </a:lvl4pPr>
      <a:lvl5pPr marL="2057400" indent="-228600" algn="l" defTabSz="457200" rtl="0" eaLnBrk="1" latinLnBrk="0" hangingPunct="1">
        <a:spcBef>
          <a:spcPct val="20000"/>
        </a:spcBef>
        <a:buSzPct val="100000"/>
        <a:buFontTx/>
        <a:buBlip>
          <a:blip r:embed="rId12"/>
        </a:buBlip>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mailto:Glen.warren@pnnl.go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 Id="rId3"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45.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45.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 Id="rId3"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emf"/></Relationships>
</file>

<file path=ppt/slides/_rels/slide19.xml.rels><?xml version="1.0" encoding="UTF-8" standalone="yes"?>
<Relationships xmlns="http://schemas.openxmlformats.org/package/2006/relationships"><Relationship Id="rId11" Type="http://schemas.openxmlformats.org/officeDocument/2006/relationships/oleObject" Target="../embeddings/oleObject4.bin"/><Relationship Id="rId12" Type="http://schemas.openxmlformats.org/officeDocument/2006/relationships/image" Target="../media/image36.wmf"/><Relationship Id="rId13" Type="http://schemas.openxmlformats.org/officeDocument/2006/relationships/oleObject" Target="../embeddings/oleObject5.bin"/><Relationship Id="rId14" Type="http://schemas.openxmlformats.org/officeDocument/2006/relationships/image" Target="../media/image37.w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8.xml"/><Relationship Id="rId4" Type="http://schemas.openxmlformats.org/officeDocument/2006/relationships/oleObject" Target="../embeddings/oleObject1.bin"/><Relationship Id="rId5" Type="http://schemas.openxmlformats.org/officeDocument/2006/relationships/image" Target="../media/image33.wmf"/><Relationship Id="rId6" Type="http://schemas.openxmlformats.org/officeDocument/2006/relationships/oleObject" Target="../embeddings/oleObject2.bin"/><Relationship Id="rId7" Type="http://schemas.openxmlformats.org/officeDocument/2006/relationships/image" Target="../media/image34.wmf"/><Relationship Id="rId8" Type="http://schemas.openxmlformats.org/officeDocument/2006/relationships/image" Target="../media/image38.png"/><Relationship Id="rId9" Type="http://schemas.openxmlformats.org/officeDocument/2006/relationships/oleObject" Target="../embeddings/oleObject3.bin"/><Relationship Id="rId10" Type="http://schemas.openxmlformats.org/officeDocument/2006/relationships/image" Target="../media/image35.wmf"/></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45.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45.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45.xml"/><Relationship Id="rId2"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45.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www.pnnl.gov/physics/" TargetMode="External"/><Relationship Id="rId5" Type="http://schemas.openxmlformats.org/officeDocument/2006/relationships/image" Target="../media/image23.emf"/><Relationship Id="rId6"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231106"/>
          </a:xfrm>
        </p:spPr>
        <p:txBody>
          <a:bodyPr/>
          <a:lstStyle/>
          <a:p>
            <a:pPr algn="ctr"/>
            <a:r>
              <a:rPr lang="en-US" sz="4000" dirty="0" smtClean="0"/>
              <a:t>Confessions of an Applied Nuclear Physicist</a:t>
            </a:r>
            <a:endParaRPr lang="en-US" sz="4000" dirty="0"/>
          </a:p>
        </p:txBody>
      </p:sp>
      <p:sp>
        <p:nvSpPr>
          <p:cNvPr id="3" name="Subtitle 2"/>
          <p:cNvSpPr>
            <a:spLocks noGrp="1"/>
          </p:cNvSpPr>
          <p:nvPr>
            <p:ph type="subTitle" idx="1"/>
          </p:nvPr>
        </p:nvSpPr>
        <p:spPr/>
        <p:txBody>
          <a:bodyPr>
            <a:normAutofit fontScale="92500" lnSpcReduction="20000"/>
          </a:bodyPr>
          <a:lstStyle/>
          <a:p>
            <a:r>
              <a:rPr lang="en-US" dirty="0" smtClean="0">
                <a:solidFill>
                  <a:schemeClr val="bg1">
                    <a:lumMod val="85000"/>
                  </a:schemeClr>
                </a:solidFill>
              </a:rPr>
              <a:t>Glen Warren</a:t>
            </a:r>
          </a:p>
          <a:p>
            <a:r>
              <a:rPr lang="en-US" i="1" dirty="0" smtClean="0">
                <a:solidFill>
                  <a:schemeClr val="bg1">
                    <a:lumMod val="85000"/>
                  </a:schemeClr>
                </a:solidFill>
              </a:rPr>
              <a:t>Pacific Northwest National laboratory</a:t>
            </a:r>
          </a:p>
          <a:p>
            <a:r>
              <a:rPr lang="en-US" dirty="0" smtClean="0">
                <a:solidFill>
                  <a:schemeClr val="bg1">
                    <a:lumMod val="85000"/>
                  </a:schemeClr>
                </a:solidFill>
                <a:hlinkClick r:id="rId2"/>
              </a:rPr>
              <a:t>glen.warren@pnnl.gov</a:t>
            </a:r>
            <a:endParaRPr lang="en-US" dirty="0" smtClean="0">
              <a:solidFill>
                <a:schemeClr val="bg1">
                  <a:lumMod val="85000"/>
                </a:schemeClr>
              </a:solidFill>
            </a:endParaRPr>
          </a:p>
          <a:p>
            <a:endParaRPr lang="en-US" dirty="0">
              <a:solidFill>
                <a:schemeClr val="bg1">
                  <a:lumMod val="85000"/>
                </a:schemeClr>
              </a:solidFill>
            </a:endParaRPr>
          </a:p>
          <a:p>
            <a:r>
              <a:rPr lang="en-US" dirty="0" smtClean="0">
                <a:solidFill>
                  <a:schemeClr val="bg1">
                    <a:lumMod val="85000"/>
                  </a:schemeClr>
                </a:solidFill>
              </a:rPr>
              <a:t>Hall C Meeting, </a:t>
            </a:r>
            <a:r>
              <a:rPr lang="en-US" dirty="0" err="1" smtClean="0">
                <a:solidFill>
                  <a:schemeClr val="bg1">
                    <a:lumMod val="85000"/>
                  </a:schemeClr>
                </a:solidFill>
              </a:rPr>
              <a:t>JLab</a:t>
            </a:r>
            <a:endParaRPr lang="en-US" dirty="0">
              <a:solidFill>
                <a:schemeClr val="bg1">
                  <a:lumMod val="85000"/>
                </a:schemeClr>
              </a:solidFill>
            </a:endParaRPr>
          </a:p>
          <a:p>
            <a:r>
              <a:rPr lang="en-US" dirty="0" smtClean="0">
                <a:solidFill>
                  <a:schemeClr val="bg1">
                    <a:lumMod val="85000"/>
                  </a:schemeClr>
                </a:solidFill>
              </a:rPr>
              <a:t>Aug. 16, 2013</a:t>
            </a:r>
            <a:endParaRPr lang="en-US" dirty="0">
              <a:solidFill>
                <a:schemeClr val="bg1">
                  <a:lumMod val="85000"/>
                </a:schemeClr>
              </a:solidFill>
            </a:endParaRPr>
          </a:p>
        </p:txBody>
      </p:sp>
      <p:sp>
        <p:nvSpPr>
          <p:cNvPr id="4" name="TextBox 3"/>
          <p:cNvSpPr txBox="1"/>
          <p:nvPr/>
        </p:nvSpPr>
        <p:spPr>
          <a:xfrm>
            <a:off x="158755" y="6319727"/>
            <a:ext cx="1212846" cy="276999"/>
          </a:xfrm>
          <a:prstGeom prst="rect">
            <a:avLst/>
          </a:prstGeom>
          <a:noFill/>
        </p:spPr>
        <p:txBody>
          <a:bodyPr wrap="square" rtlCol="0">
            <a:spAutoFit/>
          </a:bodyPr>
          <a:lstStyle/>
          <a:p>
            <a:r>
              <a:rPr lang="en-US" sz="1200" dirty="0" smtClean="0"/>
              <a:t>PNNL-SA-97564</a:t>
            </a:r>
            <a:endParaRPr lang="en-US" sz="1200" dirty="0"/>
          </a:p>
        </p:txBody>
      </p:sp>
    </p:spTree>
    <p:extLst>
      <p:ext uri="{BB962C8B-B14F-4D97-AF65-F5344CB8AC3E}">
        <p14:creationId xmlns:p14="http://schemas.microsoft.com/office/powerpoint/2010/main" val="1767439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Treaty Enforcement at PNNL</a:t>
            </a: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10</a:t>
            </a:fld>
            <a:endParaRPr lang="en-US"/>
          </a:p>
        </p:txBody>
      </p:sp>
      <p:sp>
        <p:nvSpPr>
          <p:cNvPr id="4" name="Footer Placeholder 3"/>
          <p:cNvSpPr>
            <a:spLocks noGrp="1"/>
          </p:cNvSpPr>
          <p:nvPr>
            <p:ph type="ftr" sz="quarter" idx="12"/>
          </p:nvPr>
        </p:nvSpPr>
        <p:spPr/>
        <p:txBody>
          <a:bodyPr/>
          <a:lstStyle/>
          <a:p>
            <a:endParaRPr lang="en-US"/>
          </a:p>
        </p:txBody>
      </p:sp>
      <p:sp>
        <p:nvSpPr>
          <p:cNvPr id="7" name="Rectangle 3"/>
          <p:cNvSpPr txBox="1">
            <a:spLocks noChangeArrowheads="1"/>
          </p:cNvSpPr>
          <p:nvPr/>
        </p:nvSpPr>
        <p:spPr bwMode="auto">
          <a:xfrm>
            <a:off x="76200" y="1080211"/>
            <a:ext cx="4572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ea typeface="MS PGothic" pitchFamily="34" charset="-128"/>
              </a:defRPr>
            </a:lvl1pPr>
            <a:lvl2pPr marL="800100" indent="-34290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Aft>
                <a:spcPts val="600"/>
              </a:spcAft>
              <a:buClr>
                <a:srgbClr val="E46C0A"/>
              </a:buClr>
              <a:buFont typeface="Arial" charset="0"/>
              <a:buChar char="►"/>
            </a:pPr>
            <a:r>
              <a:rPr lang="en-US" sz="2000" dirty="0" smtClean="0">
                <a:latin typeface="Arial" charset="0"/>
              </a:rPr>
              <a:t>CTBT’s three critical components:</a:t>
            </a:r>
          </a:p>
          <a:p>
            <a:pPr marL="628650" lvl="1" eaLnBrk="1" hangingPunct="1">
              <a:spcAft>
                <a:spcPts val="600"/>
              </a:spcAft>
              <a:buClr>
                <a:srgbClr val="E46C0A"/>
              </a:buClr>
              <a:buFont typeface="Arial" charset="0"/>
              <a:buChar char="►"/>
            </a:pPr>
            <a:r>
              <a:rPr lang="en-US" sz="2000" dirty="0" smtClean="0">
                <a:latin typeface="Arial" charset="0"/>
              </a:rPr>
              <a:t>International Monitoring System (IMS)</a:t>
            </a:r>
          </a:p>
          <a:p>
            <a:pPr marL="857250" lvl="2" eaLnBrk="1" hangingPunct="1">
              <a:spcAft>
                <a:spcPts val="600"/>
              </a:spcAft>
              <a:buClr>
                <a:srgbClr val="E46C0A"/>
              </a:buClr>
              <a:buFont typeface="Arial" charset="0"/>
              <a:buChar char="►"/>
            </a:pPr>
            <a:r>
              <a:rPr lang="en-US" sz="2000" dirty="0" smtClean="0">
                <a:latin typeface="Arial" charset="0"/>
              </a:rPr>
              <a:t>Seismic activity</a:t>
            </a:r>
          </a:p>
          <a:p>
            <a:pPr marL="857250" lvl="2" eaLnBrk="1" hangingPunct="1">
              <a:spcAft>
                <a:spcPts val="600"/>
              </a:spcAft>
              <a:buClr>
                <a:srgbClr val="E46C0A"/>
              </a:buClr>
              <a:buFont typeface="Arial" charset="0"/>
              <a:buChar char="►"/>
            </a:pPr>
            <a:r>
              <a:rPr lang="en-US" sz="2000" dirty="0" smtClean="0">
                <a:latin typeface="Arial" charset="0"/>
              </a:rPr>
              <a:t>Airborne particulates</a:t>
            </a:r>
          </a:p>
          <a:p>
            <a:pPr marL="628650" lvl="1" eaLnBrk="1" hangingPunct="1">
              <a:spcAft>
                <a:spcPts val="600"/>
              </a:spcAft>
              <a:buClr>
                <a:srgbClr val="E46C0A"/>
              </a:buClr>
              <a:buFont typeface="Arial" charset="0"/>
              <a:buChar char="►"/>
            </a:pPr>
            <a:r>
              <a:rPr lang="en-US" sz="2000" dirty="0" smtClean="0">
                <a:latin typeface="Arial" charset="0"/>
              </a:rPr>
              <a:t>International Data Center</a:t>
            </a:r>
          </a:p>
          <a:p>
            <a:pPr marL="800100" lvl="2" eaLnBrk="1" hangingPunct="1">
              <a:spcAft>
                <a:spcPts val="600"/>
              </a:spcAft>
              <a:buClr>
                <a:srgbClr val="E46C0A"/>
              </a:buClr>
              <a:buFont typeface="Arial" charset="0"/>
              <a:buChar char="►"/>
            </a:pPr>
            <a:r>
              <a:rPr lang="en-US" sz="2000" dirty="0" smtClean="0">
                <a:latin typeface="Arial" charset="0"/>
              </a:rPr>
              <a:t>Process information from IMS</a:t>
            </a:r>
          </a:p>
          <a:p>
            <a:pPr marL="628650" lvl="1" eaLnBrk="1" hangingPunct="1">
              <a:spcAft>
                <a:spcPts val="600"/>
              </a:spcAft>
              <a:buClr>
                <a:srgbClr val="E46C0A"/>
              </a:buClr>
              <a:buFont typeface="Arial" charset="0"/>
              <a:buChar char="►"/>
            </a:pPr>
            <a:r>
              <a:rPr lang="en-US" sz="2000" dirty="0" smtClean="0">
                <a:latin typeface="Arial" charset="0"/>
              </a:rPr>
              <a:t>On-site inspections</a:t>
            </a:r>
          </a:p>
          <a:p>
            <a:pPr eaLnBrk="1" hangingPunct="1">
              <a:spcAft>
                <a:spcPts val="600"/>
              </a:spcAft>
              <a:buClr>
                <a:srgbClr val="E46C0A"/>
              </a:buClr>
              <a:buFont typeface="Arial" charset="0"/>
              <a:buChar char="►"/>
            </a:pPr>
            <a:r>
              <a:rPr lang="en-US" sz="2000" dirty="0">
                <a:latin typeface="Arial" charset="0"/>
              </a:rPr>
              <a:t>PNNL has become CTBTO’s go-to source for expertise in radiation detection technology and training</a:t>
            </a:r>
          </a:p>
          <a:p>
            <a:pPr marL="0" indent="0" eaLnBrk="1" hangingPunct="1">
              <a:spcAft>
                <a:spcPts val="600"/>
              </a:spcAft>
              <a:buClr>
                <a:srgbClr val="E46C0A"/>
              </a:buClr>
            </a:pPr>
            <a:endParaRPr lang="en-US" sz="2000" dirty="0" smtClean="0">
              <a:latin typeface="Arial" charset="0"/>
            </a:endParaRPr>
          </a:p>
          <a:p>
            <a:pPr lvl="1" eaLnBrk="1" hangingPunct="1">
              <a:spcAft>
                <a:spcPts val="600"/>
              </a:spcAft>
              <a:buClr>
                <a:srgbClr val="E46C0A"/>
              </a:buClr>
              <a:buFont typeface="Arial" charset="0"/>
              <a:buChar char="►"/>
            </a:pPr>
            <a:endParaRPr lang="en-US" sz="2000" dirty="0" smtClean="0">
              <a:latin typeface="Arial"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bwMode="auto">
          <a:xfrm>
            <a:off x="4876801" y="4145915"/>
            <a:ext cx="4267200" cy="2712085"/>
          </a:xfrm>
          <a:prstGeom prst="rect">
            <a:avLst/>
          </a:prstGeom>
          <a:noFill/>
          <a:ln>
            <a:solidFill>
              <a:schemeClr val="tx1"/>
            </a:solidFill>
          </a:ln>
        </p:spPr>
      </p:pic>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876800" y="990600"/>
            <a:ext cx="4254816" cy="314706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764896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990600"/>
            <a:ext cx="7758379" cy="5818784"/>
          </a:xfrm>
          <a:prstGeom prst="rect">
            <a:avLst/>
          </a:prstGeom>
        </p:spPr>
      </p:pic>
      <p:sp>
        <p:nvSpPr>
          <p:cNvPr id="2" name="Title 1"/>
          <p:cNvSpPr>
            <a:spLocks noGrp="1"/>
          </p:cNvSpPr>
          <p:nvPr>
            <p:ph type="title"/>
          </p:nvPr>
        </p:nvSpPr>
        <p:spPr/>
        <p:txBody>
          <a:bodyPr/>
          <a:lstStyle/>
          <a:p>
            <a:r>
              <a:rPr lang="en-US" dirty="0" smtClean="0"/>
              <a:t>Interdiction Technologies at PNNL</a:t>
            </a:r>
            <a:endParaRPr lang="en-US" dirty="0"/>
          </a:p>
        </p:txBody>
      </p:sp>
      <p:sp>
        <p:nvSpPr>
          <p:cNvPr id="5" name="Slide Number Placeholder 4"/>
          <p:cNvSpPr>
            <a:spLocks noGrp="1"/>
          </p:cNvSpPr>
          <p:nvPr>
            <p:ph type="sldNum" sz="quarter" idx="11"/>
          </p:nvPr>
        </p:nvSpPr>
        <p:spPr>
          <a:xfrm>
            <a:off x="8382000" y="6356350"/>
            <a:ext cx="304800" cy="365125"/>
          </a:xfrm>
        </p:spPr>
        <p:txBody>
          <a:bodyPr/>
          <a:lstStyle/>
          <a:p>
            <a:fld id="{03722D57-58D6-9447-A6D5-A97F6C35A8FB}" type="slidenum">
              <a:rPr lang="en-US" smtClean="0"/>
              <a:pPr/>
              <a:t>11</a:t>
            </a:fld>
            <a:endParaRPr lang="en-US" dirty="0"/>
          </a:p>
        </p:txBody>
      </p:sp>
      <p:sp>
        <p:nvSpPr>
          <p:cNvPr id="4" name="Footer Placeholder 3"/>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1205342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0734" y="4191000"/>
            <a:ext cx="3338026" cy="2667000"/>
          </a:xfrm>
          <a:prstGeom prst="rect">
            <a:avLst/>
          </a:prstGeom>
          <a:noFill/>
          <a:ln>
            <a:noFill/>
          </a:ln>
        </p:spPr>
      </p:pic>
      <p:sp>
        <p:nvSpPr>
          <p:cNvPr id="4" name="Title 3"/>
          <p:cNvSpPr>
            <a:spLocks noGrp="1"/>
          </p:cNvSpPr>
          <p:nvPr>
            <p:ph type="title"/>
          </p:nvPr>
        </p:nvSpPr>
        <p:spPr>
          <a:xfrm>
            <a:off x="457200" y="209191"/>
            <a:ext cx="6629400" cy="621792"/>
          </a:xfrm>
        </p:spPr>
        <p:txBody>
          <a:bodyPr/>
          <a:lstStyle/>
          <a:p>
            <a:r>
              <a:rPr lang="en-US" dirty="0" smtClean="0"/>
              <a:t>Multi-Sensor Airborne Radiation Survey (MARS)</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0734" y="983178"/>
            <a:ext cx="3353265" cy="3207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3"/>
          <p:cNvSpPr txBox="1">
            <a:spLocks noChangeArrowheads="1"/>
          </p:cNvSpPr>
          <p:nvPr/>
        </p:nvSpPr>
        <p:spPr bwMode="auto">
          <a:xfrm>
            <a:off x="228600" y="1219200"/>
            <a:ext cx="5334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ea typeface="MS PGothic" pitchFamily="34" charset="-128"/>
              </a:defRPr>
            </a:lvl1pPr>
            <a:lvl2pPr marL="800100" indent="-34290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Aft>
                <a:spcPts val="600"/>
              </a:spcAft>
              <a:buClr>
                <a:srgbClr val="E46C0A"/>
              </a:buClr>
              <a:buFont typeface="Arial" charset="0"/>
              <a:buChar char="►"/>
            </a:pPr>
            <a:r>
              <a:rPr lang="en-US" sz="2400" dirty="0" smtClean="0">
                <a:latin typeface="Arial" charset="0"/>
              </a:rPr>
              <a:t>Challenge: Rapidly detecting and identifying radiological materials</a:t>
            </a:r>
          </a:p>
          <a:p>
            <a:pPr marL="571500" lvl="1" eaLnBrk="1" hangingPunct="1">
              <a:spcAft>
                <a:spcPts val="600"/>
              </a:spcAft>
              <a:buClr>
                <a:srgbClr val="E46C0A"/>
              </a:buClr>
              <a:buFont typeface="Arial" charset="0"/>
              <a:buChar char="►"/>
            </a:pPr>
            <a:r>
              <a:rPr lang="en-US" sz="2000" dirty="0">
                <a:latin typeface="Arial" charset="0"/>
              </a:rPr>
              <a:t>S</a:t>
            </a:r>
            <a:r>
              <a:rPr lang="en-US" sz="2000" dirty="0" smtClean="0">
                <a:latin typeface="Arial" charset="0"/>
              </a:rPr>
              <a:t>tandoff distances</a:t>
            </a:r>
          </a:p>
          <a:p>
            <a:pPr marL="571500" lvl="1" eaLnBrk="1" hangingPunct="1">
              <a:spcAft>
                <a:spcPts val="600"/>
              </a:spcAft>
              <a:buClr>
                <a:srgbClr val="E46C0A"/>
              </a:buClr>
              <a:buFont typeface="Arial" charset="0"/>
              <a:buChar char="►"/>
            </a:pPr>
            <a:r>
              <a:rPr lang="en-US" sz="2000" dirty="0" smtClean="0">
                <a:latin typeface="Arial" charset="0"/>
              </a:rPr>
              <a:t>Wide area</a:t>
            </a:r>
          </a:p>
          <a:p>
            <a:pPr marL="571500" lvl="1" eaLnBrk="1" hangingPunct="1">
              <a:spcAft>
                <a:spcPts val="600"/>
              </a:spcAft>
              <a:buClr>
                <a:srgbClr val="E46C0A"/>
              </a:buClr>
              <a:buFont typeface="Arial" charset="0"/>
              <a:buChar char="►"/>
            </a:pPr>
            <a:r>
              <a:rPr lang="en-US" sz="2000" dirty="0" smtClean="0">
                <a:latin typeface="Arial" charset="0"/>
              </a:rPr>
              <a:t>Lightweight, rugged, mobile</a:t>
            </a:r>
            <a:endParaRPr lang="en-US" sz="2000" dirty="0">
              <a:latin typeface="Arial" charset="0"/>
            </a:endParaRPr>
          </a:p>
          <a:p>
            <a:pPr eaLnBrk="1" hangingPunct="1">
              <a:spcAft>
                <a:spcPts val="600"/>
              </a:spcAft>
              <a:buClr>
                <a:srgbClr val="E46C0A"/>
              </a:buClr>
              <a:buFont typeface="Arial" charset="0"/>
              <a:buChar char="►"/>
            </a:pPr>
            <a:r>
              <a:rPr lang="en-US" sz="2400" dirty="0" smtClean="0">
                <a:latin typeface="Arial" charset="0"/>
              </a:rPr>
              <a:t>Solution: Multi-sensor Airborne Radiation Survey (MARS)</a:t>
            </a:r>
          </a:p>
          <a:p>
            <a:pPr marL="571500" lvl="1" eaLnBrk="1" hangingPunct="1">
              <a:spcAft>
                <a:spcPts val="600"/>
              </a:spcAft>
              <a:buClr>
                <a:srgbClr val="E46C0A"/>
              </a:buClr>
              <a:buFont typeface="Arial" charset="0"/>
              <a:buChar char="►"/>
            </a:pPr>
            <a:r>
              <a:rPr lang="en-US" sz="2000" dirty="0">
                <a:latin typeface="Arial" charset="0"/>
              </a:rPr>
              <a:t>Rugged to temperature, humidity and transport conditions</a:t>
            </a:r>
          </a:p>
          <a:p>
            <a:pPr marL="571500" lvl="1" eaLnBrk="1" hangingPunct="1">
              <a:spcAft>
                <a:spcPts val="600"/>
              </a:spcAft>
              <a:buClr>
                <a:srgbClr val="E46C0A"/>
              </a:buClr>
              <a:buFont typeface="Arial" charset="0"/>
              <a:buChar char="►"/>
            </a:pPr>
            <a:r>
              <a:rPr lang="en-US" sz="2000" dirty="0">
                <a:latin typeface="Arial" charset="0"/>
              </a:rPr>
              <a:t>Energy resolution of 3 keV at 1333 keV</a:t>
            </a:r>
          </a:p>
          <a:p>
            <a:pPr marL="571500" lvl="1" eaLnBrk="1" hangingPunct="1">
              <a:spcAft>
                <a:spcPts val="600"/>
              </a:spcAft>
              <a:buClr>
                <a:srgbClr val="E46C0A"/>
              </a:buClr>
              <a:buFont typeface="Arial" charset="0"/>
              <a:buChar char="►"/>
            </a:pPr>
            <a:r>
              <a:rPr lang="en-US" sz="2000" dirty="0">
                <a:latin typeface="Arial" charset="0"/>
              </a:rPr>
              <a:t>Over 400% photopeak efficiency at </a:t>
            </a:r>
            <a:r>
              <a:rPr lang="en-US" sz="2000" dirty="0" smtClean="0">
                <a:latin typeface="Arial" charset="0"/>
              </a:rPr>
              <a:t/>
            </a:r>
            <a:br>
              <a:rPr lang="en-US" sz="2000" dirty="0" smtClean="0">
                <a:latin typeface="Arial" charset="0"/>
              </a:rPr>
            </a:br>
            <a:r>
              <a:rPr lang="en-US" sz="2000" dirty="0" smtClean="0">
                <a:latin typeface="Arial" charset="0"/>
              </a:rPr>
              <a:t>1333 </a:t>
            </a:r>
            <a:r>
              <a:rPr lang="en-US" sz="2000" dirty="0">
                <a:latin typeface="Arial" charset="0"/>
              </a:rPr>
              <a:t>keV compared to 3″×3″ NaI(Tl) detector</a:t>
            </a:r>
          </a:p>
          <a:p>
            <a:pPr marL="571500" lvl="1" eaLnBrk="1" hangingPunct="1">
              <a:spcAft>
                <a:spcPts val="600"/>
              </a:spcAft>
              <a:buClr>
                <a:srgbClr val="E46C0A"/>
              </a:buClr>
              <a:buFont typeface="Arial" charset="0"/>
              <a:buChar char="►"/>
            </a:pPr>
            <a:r>
              <a:rPr lang="en-US" sz="2000" dirty="0">
                <a:latin typeface="Arial" charset="0"/>
              </a:rPr>
              <a:t>Synchronized GPS data for isotope mapping</a:t>
            </a:r>
          </a:p>
          <a:p>
            <a:pPr lvl="1" eaLnBrk="1" hangingPunct="1">
              <a:spcAft>
                <a:spcPts val="600"/>
              </a:spcAft>
              <a:buClr>
                <a:srgbClr val="E46C0A"/>
              </a:buClr>
              <a:buFont typeface="Arial" charset="0"/>
              <a:buChar char="►"/>
            </a:pPr>
            <a:endParaRPr lang="en-US" dirty="0">
              <a:latin typeface="Arial" charset="0"/>
            </a:endParaRPr>
          </a:p>
        </p:txBody>
      </p:sp>
      <p:sp>
        <p:nvSpPr>
          <p:cNvPr id="9" name="Rectangle 8"/>
          <p:cNvSpPr/>
          <p:nvPr/>
        </p:nvSpPr>
        <p:spPr>
          <a:xfrm>
            <a:off x="5791200" y="990600"/>
            <a:ext cx="1143000" cy="5867400"/>
          </a:xfrm>
          <a:prstGeom prst="rect">
            <a:avLst/>
          </a:prstGeom>
          <a:gradFill flip="none" rotWithShape="1">
            <a:gsLst>
              <a:gs pos="2000">
                <a:schemeClr val="bg1">
                  <a:lumMod val="100000"/>
                  <a:alpha val="0"/>
                </a:schemeClr>
              </a:gs>
              <a:gs pos="98000">
                <a:schemeClr val="bg1">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497151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ob_Runkle_Title_Slide_08-03-201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 y="0"/>
            <a:ext cx="9144000" cy="6858000"/>
          </a:xfrm>
          <a:prstGeom prst="rect">
            <a:avLst/>
          </a:prstGeom>
        </p:spPr>
      </p:pic>
      <p:sp>
        <p:nvSpPr>
          <p:cNvPr id="8" name="Rectangle 6"/>
          <p:cNvSpPr txBox="1">
            <a:spLocks noChangeArrowheads="1"/>
          </p:cNvSpPr>
          <p:nvPr/>
        </p:nvSpPr>
        <p:spPr bwMode="auto">
          <a:xfrm>
            <a:off x="493712" y="957703"/>
            <a:ext cx="7058485" cy="1752948"/>
          </a:xfrm>
          <a:prstGeom prst="rect">
            <a:avLst/>
          </a:prstGeom>
          <a:noFill/>
          <a:ln w="9525">
            <a:noFill/>
            <a:miter lim="800000"/>
            <a:headEnd/>
            <a:tailEnd/>
          </a:ln>
        </p:spPr>
        <p:txBody>
          <a:bodyPr lIns="0" tIns="0" rIns="0" bIns="0"/>
          <a:lstStyle/>
          <a:p>
            <a:pPr eaLnBrk="0" hangingPunct="0">
              <a:lnSpc>
                <a:spcPct val="85000"/>
              </a:lnSpc>
              <a:defRPr/>
            </a:pPr>
            <a:endParaRPr lang="en-US" sz="1600" b="1" i="1" kern="0" dirty="0" smtClean="0">
              <a:solidFill>
                <a:schemeClr val="bg1"/>
              </a:solidFill>
              <a:latin typeface="Calibri"/>
              <a:cs typeface="Calibri"/>
            </a:endParaRPr>
          </a:p>
          <a:p>
            <a:pPr eaLnBrk="0" hangingPunct="0">
              <a:lnSpc>
                <a:spcPct val="85000"/>
              </a:lnSpc>
              <a:defRPr/>
            </a:pPr>
            <a:r>
              <a:rPr lang="en-US" sz="3200" b="1" i="1" kern="0" dirty="0" smtClean="0">
                <a:solidFill>
                  <a:schemeClr val="bg1"/>
                </a:solidFill>
                <a:latin typeface="Calibri"/>
                <a:cs typeface="Calibri"/>
              </a:rPr>
              <a:t>Outline</a:t>
            </a:r>
            <a:endParaRPr lang="en-US" sz="2800" b="1" i="1" kern="0" dirty="0" smtClean="0">
              <a:solidFill>
                <a:schemeClr val="bg1"/>
              </a:solidFill>
              <a:latin typeface="Calibri"/>
              <a:cs typeface="Calibri"/>
            </a:endParaRPr>
          </a:p>
          <a:p>
            <a:pPr eaLnBrk="0" hangingPunct="0">
              <a:lnSpc>
                <a:spcPct val="85000"/>
              </a:lnSpc>
              <a:defRPr/>
            </a:pPr>
            <a:endParaRPr lang="en-US" sz="3000" b="1" i="1" kern="0" dirty="0" smtClean="0">
              <a:solidFill>
                <a:schemeClr val="bg1"/>
              </a:solidFill>
              <a:latin typeface="Calibri"/>
              <a:cs typeface="Calibri"/>
            </a:endParaRPr>
          </a:p>
        </p:txBody>
      </p:sp>
      <p:sp>
        <p:nvSpPr>
          <p:cNvPr id="4" name="Content Placeholder 5"/>
          <p:cNvSpPr txBox="1">
            <a:spLocks/>
          </p:cNvSpPr>
          <p:nvPr/>
        </p:nvSpPr>
        <p:spPr>
          <a:xfrm>
            <a:off x="457200" y="1828797"/>
            <a:ext cx="8229600" cy="1785104"/>
          </a:xfrm>
          <a:prstGeom prst="rect">
            <a:avLst/>
          </a:prstGeom>
        </p:spPr>
        <p:txBody>
          <a:bodyPr/>
          <a:lstStyle>
            <a:lvl1pPr marL="342900" indent="-342900" algn="l" defTabSz="457200" rtl="0" eaLnBrk="1" latinLnBrk="0" hangingPunct="1">
              <a:spcBef>
                <a:spcPct val="20000"/>
              </a:spcBef>
              <a:buSzPct val="100000"/>
              <a:buFontTx/>
              <a:buBlip>
                <a:blip r:embed="rId4"/>
              </a:buBlip>
              <a:defRPr sz="2000" kern="1200">
                <a:solidFill>
                  <a:schemeClr val="tx1"/>
                </a:solidFill>
                <a:latin typeface="Arial"/>
                <a:ea typeface="+mn-ea"/>
                <a:cs typeface="Arial"/>
              </a:defRPr>
            </a:lvl1pPr>
            <a:lvl2pPr marL="742950" indent="-285750" algn="l" defTabSz="457200" rtl="0" eaLnBrk="1" latinLnBrk="0" hangingPunct="1">
              <a:spcBef>
                <a:spcPct val="20000"/>
              </a:spcBef>
              <a:buSzPct val="100000"/>
              <a:buFontTx/>
              <a:buBlip>
                <a:blip r:embed="rId5"/>
              </a:buBlip>
              <a:defRPr sz="1800" kern="1200">
                <a:solidFill>
                  <a:schemeClr val="tx1"/>
                </a:solidFill>
                <a:latin typeface="Arial"/>
                <a:ea typeface="+mn-ea"/>
                <a:cs typeface="Arial"/>
              </a:defRPr>
            </a:lvl2pPr>
            <a:lvl3pPr marL="1143000" indent="-228600" algn="l" defTabSz="457200" rtl="0" eaLnBrk="1" latinLnBrk="0" hangingPunct="1">
              <a:spcBef>
                <a:spcPct val="20000"/>
              </a:spcBef>
              <a:buSzPct val="100000"/>
              <a:buFontTx/>
              <a:buBlip>
                <a:blip r:embed="rId6"/>
              </a:buBlip>
              <a:defRPr sz="1600" kern="1200">
                <a:solidFill>
                  <a:schemeClr val="tx1"/>
                </a:solidFill>
                <a:latin typeface="Arial"/>
                <a:ea typeface="+mn-ea"/>
                <a:cs typeface="Arial"/>
              </a:defRPr>
            </a:lvl3pPr>
            <a:lvl4pPr marL="1600200" indent="-228600" algn="l" defTabSz="457200" rtl="0" eaLnBrk="1" latinLnBrk="0" hangingPunct="1">
              <a:spcBef>
                <a:spcPct val="20000"/>
              </a:spcBef>
              <a:buSzPct val="100000"/>
              <a:buFontTx/>
              <a:buBlip>
                <a:blip r:embed="rId7"/>
              </a:buBlip>
              <a:defRPr sz="1400" kern="1200">
                <a:solidFill>
                  <a:schemeClr val="tx1"/>
                </a:solidFill>
                <a:latin typeface="Arial"/>
                <a:ea typeface="+mn-ea"/>
                <a:cs typeface="Arial"/>
              </a:defRPr>
            </a:lvl4pPr>
            <a:lvl5pPr marL="2057400" indent="-228600" algn="l" defTabSz="457200" rtl="0" eaLnBrk="1" latinLnBrk="0" hangingPunct="1">
              <a:spcBef>
                <a:spcPct val="20000"/>
              </a:spcBef>
              <a:buSzPct val="100000"/>
              <a:buFontTx/>
              <a:buBlip>
                <a:blip r:embed="rId4"/>
              </a:buBlip>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chemeClr val="bg1"/>
                </a:solidFill>
              </a:rPr>
              <a:t>Introduction</a:t>
            </a:r>
          </a:p>
          <a:p>
            <a:r>
              <a:rPr lang="en-US" dirty="0" smtClean="0">
                <a:solidFill>
                  <a:schemeClr val="bg1"/>
                </a:solidFill>
              </a:rPr>
              <a:t>PNNL and RDNS</a:t>
            </a:r>
          </a:p>
          <a:p>
            <a:r>
              <a:rPr lang="en-US" dirty="0" smtClean="0">
                <a:solidFill>
                  <a:srgbClr val="F79646"/>
                </a:solidFill>
              </a:rPr>
              <a:t>Nuclear Physics</a:t>
            </a:r>
          </a:p>
          <a:p>
            <a:r>
              <a:rPr lang="en-US" dirty="0" smtClean="0">
                <a:solidFill>
                  <a:schemeClr val="bg1"/>
                </a:solidFill>
              </a:rPr>
              <a:t>Lead Slowing Down Spectrometry</a:t>
            </a:r>
          </a:p>
          <a:p>
            <a:r>
              <a:rPr lang="en-US" dirty="0" smtClean="0">
                <a:solidFill>
                  <a:schemeClr val="bg1"/>
                </a:solidFill>
              </a:rPr>
              <a:t>Material Verification for Arms Control</a:t>
            </a:r>
            <a:endParaRPr lang="en-US" dirty="0">
              <a:solidFill>
                <a:schemeClr val="bg1"/>
              </a:solidFill>
            </a:endParaRPr>
          </a:p>
        </p:txBody>
      </p:sp>
    </p:spTree>
    <p:extLst>
      <p:ext uri="{BB962C8B-B14F-4D97-AF65-F5344CB8AC3E}">
        <p14:creationId xmlns:p14="http://schemas.microsoft.com/office/powerpoint/2010/main" val="417183005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56614"/>
            <a:ext cx="6629400" cy="384721"/>
          </a:xfrm>
        </p:spPr>
        <p:txBody>
          <a:bodyPr/>
          <a:lstStyle/>
          <a:p>
            <a:r>
              <a:rPr lang="en-US" dirty="0" smtClean="0"/>
              <a:t>Fission</a:t>
            </a:r>
            <a:endParaRPr lang="en-US" dirty="0"/>
          </a:p>
        </p:txBody>
      </p:sp>
      <p:sp>
        <p:nvSpPr>
          <p:cNvPr id="8" name="Content Placeholder 7"/>
          <p:cNvSpPr>
            <a:spLocks noGrp="1"/>
          </p:cNvSpPr>
          <p:nvPr>
            <p:ph idx="1"/>
          </p:nvPr>
        </p:nvSpPr>
        <p:spPr>
          <a:xfrm>
            <a:off x="457200" y="1371597"/>
            <a:ext cx="8229600" cy="4370428"/>
          </a:xfrm>
        </p:spPr>
        <p:txBody>
          <a:bodyPr/>
          <a:lstStyle/>
          <a:p>
            <a:r>
              <a:rPr lang="en-US" dirty="0"/>
              <a:t>Application</a:t>
            </a:r>
          </a:p>
          <a:p>
            <a:pPr lvl="1"/>
            <a:r>
              <a:rPr lang="en-US" dirty="0" smtClean="0"/>
              <a:t>Reactors: “</a:t>
            </a:r>
            <a:r>
              <a:rPr lang="en-US" dirty="0"/>
              <a:t>clean” energy</a:t>
            </a:r>
          </a:p>
          <a:p>
            <a:pPr lvl="1"/>
            <a:r>
              <a:rPr lang="en-US" dirty="0" smtClean="0"/>
              <a:t>Nuclear weapons</a:t>
            </a:r>
          </a:p>
          <a:p>
            <a:pPr marL="457200" lvl="1" indent="0">
              <a:buNone/>
            </a:pPr>
            <a:endParaRPr lang="en-US" dirty="0"/>
          </a:p>
          <a:p>
            <a:r>
              <a:rPr lang="en-US" dirty="0" smtClean="0"/>
              <a:t>Emissions</a:t>
            </a:r>
          </a:p>
          <a:p>
            <a:pPr lvl="1"/>
            <a:r>
              <a:rPr lang="en-US" dirty="0" smtClean="0"/>
              <a:t>Separation of nucleus into multiple pieces</a:t>
            </a:r>
          </a:p>
          <a:p>
            <a:pPr lvl="1"/>
            <a:r>
              <a:rPr lang="en-US" dirty="0" smtClean="0"/>
              <a:t>Emissions per fission</a:t>
            </a:r>
          </a:p>
          <a:p>
            <a:pPr lvl="2"/>
            <a:r>
              <a:rPr lang="en-US" dirty="0" smtClean="0"/>
              <a:t>2-3 Fission products</a:t>
            </a:r>
          </a:p>
          <a:p>
            <a:pPr lvl="3"/>
            <a:r>
              <a:rPr lang="en-US" dirty="0" smtClean="0"/>
              <a:t>Typically about 2/3 and 1/3 of original A</a:t>
            </a:r>
          </a:p>
          <a:p>
            <a:pPr lvl="2"/>
            <a:r>
              <a:rPr lang="en-US" dirty="0" smtClean="0"/>
              <a:t>200 MeV kinetic energy</a:t>
            </a:r>
          </a:p>
          <a:p>
            <a:pPr lvl="2"/>
            <a:r>
              <a:rPr lang="en-US" dirty="0" smtClean="0"/>
              <a:t>Average 2-3 neutrons</a:t>
            </a:r>
          </a:p>
          <a:p>
            <a:pPr lvl="2"/>
            <a:r>
              <a:rPr lang="en-US" dirty="0" smtClean="0"/>
              <a:t>Average 7-8 </a:t>
            </a:r>
            <a:r>
              <a:rPr lang="en-US" dirty="0" smtClean="0">
                <a:latin typeface="Symbol" charset="2"/>
                <a:cs typeface="Symbol" charset="2"/>
              </a:rPr>
              <a:t>g</a:t>
            </a:r>
          </a:p>
          <a:p>
            <a:pPr lvl="2"/>
            <a:endParaRPr lang="en-US" dirty="0"/>
          </a:p>
          <a:p>
            <a:pPr lvl="2"/>
            <a:endParaRPr lang="en-US" dirty="0"/>
          </a:p>
        </p:txBody>
      </p:sp>
      <p:sp>
        <p:nvSpPr>
          <p:cNvPr id="4" name="Slide Number Placeholder 3"/>
          <p:cNvSpPr>
            <a:spLocks noGrp="1"/>
          </p:cNvSpPr>
          <p:nvPr>
            <p:ph type="sldNum" sz="quarter" idx="11"/>
          </p:nvPr>
        </p:nvSpPr>
        <p:spPr/>
        <p:txBody>
          <a:bodyPr/>
          <a:lstStyle/>
          <a:p>
            <a:fld id="{03722D57-58D6-9447-A6D5-A97F6C35A8FB}" type="slidenum">
              <a:rPr lang="en-US" smtClean="0"/>
              <a:pPr/>
              <a:t>14</a:t>
            </a:fld>
            <a:endParaRPr lang="en-US"/>
          </a:p>
        </p:txBody>
      </p:sp>
      <p:sp>
        <p:nvSpPr>
          <p:cNvPr id="5" name="Footer Placeholder 4"/>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432612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56614"/>
            <a:ext cx="6629400" cy="384721"/>
          </a:xfrm>
        </p:spPr>
        <p:txBody>
          <a:bodyPr/>
          <a:lstStyle/>
          <a:p>
            <a:r>
              <a:rPr lang="en-US" dirty="0" smtClean="0"/>
              <a:t>Isotopes of Interest</a:t>
            </a:r>
            <a:endParaRPr lang="en-US" dirty="0"/>
          </a:p>
        </p:txBody>
      </p:sp>
      <p:sp>
        <p:nvSpPr>
          <p:cNvPr id="8" name="Content Placeholder 7"/>
          <p:cNvSpPr>
            <a:spLocks noGrp="1"/>
          </p:cNvSpPr>
          <p:nvPr>
            <p:ph idx="1"/>
          </p:nvPr>
        </p:nvSpPr>
        <p:spPr>
          <a:xfrm>
            <a:off x="457200" y="1371597"/>
            <a:ext cx="3937000" cy="4800600"/>
          </a:xfrm>
        </p:spPr>
        <p:txBody>
          <a:bodyPr/>
          <a:lstStyle/>
          <a:p>
            <a:r>
              <a:rPr lang="en-US" dirty="0" smtClean="0"/>
              <a:t>U-235</a:t>
            </a:r>
          </a:p>
          <a:p>
            <a:pPr lvl="1"/>
            <a:r>
              <a:rPr lang="en-US" dirty="0" smtClean="0"/>
              <a:t>Goes BOOM (fissile)</a:t>
            </a:r>
          </a:p>
          <a:p>
            <a:pPr lvl="1"/>
            <a:r>
              <a:rPr lang="en-US" dirty="0" smtClean="0"/>
              <a:t>Naturally occurring, but at low concentrations</a:t>
            </a:r>
          </a:p>
          <a:p>
            <a:pPr lvl="1"/>
            <a:r>
              <a:rPr lang="en-US" dirty="0" smtClean="0"/>
              <a:t>Very little radiation emissions (186-keV </a:t>
            </a:r>
            <a:r>
              <a:rPr lang="en-US" dirty="0">
                <a:latin typeface="Symbol" charset="2"/>
                <a:cs typeface="Symbol" charset="2"/>
              </a:rPr>
              <a:t>g</a:t>
            </a:r>
            <a:r>
              <a:rPr lang="en-US" dirty="0" smtClean="0"/>
              <a:t>, very few neutrons)</a:t>
            </a:r>
          </a:p>
          <a:p>
            <a:pPr marL="457200" lvl="1" indent="0">
              <a:buNone/>
            </a:pPr>
            <a:endParaRPr lang="en-US" dirty="0" smtClean="0"/>
          </a:p>
          <a:p>
            <a:r>
              <a:rPr lang="en-US" dirty="0" smtClean="0"/>
              <a:t>U-238</a:t>
            </a:r>
          </a:p>
          <a:p>
            <a:pPr lvl="1"/>
            <a:r>
              <a:rPr lang="en-US" dirty="0" smtClean="0"/>
              <a:t>Benign, unless in nuclear weapon (fissionable)</a:t>
            </a:r>
          </a:p>
          <a:p>
            <a:pPr lvl="1"/>
            <a:r>
              <a:rPr lang="en-US" dirty="0" smtClean="0"/>
              <a:t>Naturally occurring</a:t>
            </a:r>
          </a:p>
          <a:p>
            <a:pPr lvl="1"/>
            <a:r>
              <a:rPr lang="en-US" dirty="0" smtClean="0"/>
              <a:t>Strong </a:t>
            </a:r>
            <a:r>
              <a:rPr lang="en-US" dirty="0" smtClean="0">
                <a:latin typeface="Symbol" charset="2"/>
                <a:cs typeface="Symbol" charset="2"/>
              </a:rPr>
              <a:t>g</a:t>
            </a:r>
            <a:r>
              <a:rPr lang="en-US" dirty="0" smtClean="0"/>
              <a:t> emissions (1001-keV </a:t>
            </a:r>
            <a:r>
              <a:rPr lang="en-US" dirty="0">
                <a:latin typeface="Symbol" charset="2"/>
                <a:cs typeface="Symbol" charset="2"/>
              </a:rPr>
              <a:t>g</a:t>
            </a:r>
            <a:r>
              <a:rPr lang="en-US" dirty="0" smtClean="0"/>
              <a:t>, very few neutrons)</a:t>
            </a:r>
          </a:p>
          <a:p>
            <a:pPr marL="914400" lvl="2" indent="0">
              <a:buNone/>
            </a:pPr>
            <a:endParaRPr lang="en-US" dirty="0" smtClean="0"/>
          </a:p>
          <a:p>
            <a:pPr lvl="2"/>
            <a:endParaRPr lang="en-US" dirty="0"/>
          </a:p>
        </p:txBody>
      </p:sp>
      <p:sp>
        <p:nvSpPr>
          <p:cNvPr id="4" name="Slide Number Placeholder 3"/>
          <p:cNvSpPr>
            <a:spLocks noGrp="1"/>
          </p:cNvSpPr>
          <p:nvPr>
            <p:ph type="sldNum" sz="quarter" idx="11"/>
          </p:nvPr>
        </p:nvSpPr>
        <p:spPr/>
        <p:txBody>
          <a:bodyPr/>
          <a:lstStyle/>
          <a:p>
            <a:fld id="{03722D57-58D6-9447-A6D5-A97F6C35A8FB}" type="slidenum">
              <a:rPr lang="en-US" smtClean="0"/>
              <a:pPr/>
              <a:t>15</a:t>
            </a:fld>
            <a:endParaRPr lang="en-US"/>
          </a:p>
        </p:txBody>
      </p:sp>
      <p:sp>
        <p:nvSpPr>
          <p:cNvPr id="5" name="Footer Placeholder 4"/>
          <p:cNvSpPr>
            <a:spLocks noGrp="1"/>
          </p:cNvSpPr>
          <p:nvPr>
            <p:ph type="ftr" sz="quarter" idx="12"/>
          </p:nvPr>
        </p:nvSpPr>
        <p:spPr/>
        <p:txBody>
          <a:bodyPr/>
          <a:lstStyle/>
          <a:p>
            <a:endParaRPr lang="en-US"/>
          </a:p>
        </p:txBody>
      </p:sp>
      <p:sp>
        <p:nvSpPr>
          <p:cNvPr id="6" name="Content Placeholder 7"/>
          <p:cNvSpPr txBox="1">
            <a:spLocks/>
          </p:cNvSpPr>
          <p:nvPr/>
        </p:nvSpPr>
        <p:spPr>
          <a:xfrm>
            <a:off x="4394200" y="1371597"/>
            <a:ext cx="4292600" cy="4573561"/>
          </a:xfrm>
          <a:prstGeom prst="rect">
            <a:avLst/>
          </a:prstGeom>
        </p:spPr>
        <p:txBody>
          <a:bodyPr vert="horz" wrap="square" lIns="0" tIns="0" rIns="0" bIns="0" rtlCol="0">
            <a:spAutoFit/>
          </a:bodyPr>
          <a:lstStyle>
            <a:lvl1pPr marL="342900" indent="-342900" algn="l" defTabSz="457200" rtl="0" eaLnBrk="1" latinLnBrk="0" hangingPunct="1">
              <a:spcBef>
                <a:spcPct val="20000"/>
              </a:spcBef>
              <a:buSzPct val="100000"/>
              <a:buFontTx/>
              <a:buBlip>
                <a:blip r:embed="rId2"/>
              </a:buBlip>
              <a:defRPr sz="2000" kern="1200">
                <a:solidFill>
                  <a:schemeClr val="accent2"/>
                </a:solidFill>
                <a:latin typeface="Arial"/>
                <a:ea typeface="+mn-ea"/>
                <a:cs typeface="Arial"/>
              </a:defRPr>
            </a:lvl1pPr>
            <a:lvl2pPr marL="742950" indent="-285750" algn="l" defTabSz="457200" rtl="0" eaLnBrk="1" latinLnBrk="0" hangingPunct="1">
              <a:spcBef>
                <a:spcPct val="20000"/>
              </a:spcBef>
              <a:buSzPct val="100000"/>
              <a:buFontTx/>
              <a:buBlip>
                <a:blip r:embed="rId3"/>
              </a:buBlip>
              <a:defRPr sz="1800" kern="1200">
                <a:solidFill>
                  <a:schemeClr val="accent2"/>
                </a:solidFill>
                <a:latin typeface="Arial"/>
                <a:ea typeface="+mn-ea"/>
                <a:cs typeface="Arial"/>
              </a:defRPr>
            </a:lvl2pPr>
            <a:lvl3pPr marL="1143000" indent="-228600" algn="l" defTabSz="457200" rtl="0" eaLnBrk="1" latinLnBrk="0" hangingPunct="1">
              <a:spcBef>
                <a:spcPct val="20000"/>
              </a:spcBef>
              <a:buSzPct val="100000"/>
              <a:buFontTx/>
              <a:buBlip>
                <a:blip r:embed="rId4"/>
              </a:buBlip>
              <a:defRPr sz="1600" kern="1200">
                <a:solidFill>
                  <a:schemeClr val="accent2"/>
                </a:solidFill>
                <a:latin typeface="Arial"/>
                <a:ea typeface="+mn-ea"/>
                <a:cs typeface="Arial"/>
              </a:defRPr>
            </a:lvl3pPr>
            <a:lvl4pPr marL="1600200" indent="-228600" algn="l" defTabSz="457200" rtl="0" eaLnBrk="1" latinLnBrk="0" hangingPunct="1">
              <a:spcBef>
                <a:spcPct val="20000"/>
              </a:spcBef>
              <a:buSzPct val="100000"/>
              <a:buFontTx/>
              <a:buBlip>
                <a:blip r:embed="rId5"/>
              </a:buBlip>
              <a:defRPr sz="1400" kern="1200">
                <a:solidFill>
                  <a:schemeClr val="accent2"/>
                </a:solidFill>
                <a:latin typeface="Arial"/>
                <a:ea typeface="+mn-ea"/>
                <a:cs typeface="Arial"/>
              </a:defRPr>
            </a:lvl4pPr>
            <a:lvl5pPr marL="2057400" indent="-228600" algn="l" defTabSz="457200" rtl="0" eaLnBrk="1" latinLnBrk="0" hangingPunct="1">
              <a:spcBef>
                <a:spcPct val="20000"/>
              </a:spcBef>
              <a:buSzPct val="100000"/>
              <a:buFontTx/>
              <a:buBlip>
                <a:blip r:embed="rId2"/>
              </a:buBlip>
              <a:defRPr sz="1400" kern="1200">
                <a:solidFill>
                  <a:schemeClr val="accent2"/>
                </a:solidFill>
                <a:latin typeface="Arial"/>
                <a:ea typeface="+mn-ea"/>
                <a:cs typeface="Arial"/>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Pu-239</a:t>
            </a:r>
          </a:p>
          <a:p>
            <a:pPr lvl="1"/>
            <a:r>
              <a:rPr lang="en-US" dirty="0" smtClean="0"/>
              <a:t>Goes Boom (fissile)</a:t>
            </a:r>
          </a:p>
          <a:p>
            <a:pPr lvl="1"/>
            <a:r>
              <a:rPr lang="en-US" dirty="0" smtClean="0"/>
              <a:t>Produced in reactors</a:t>
            </a:r>
          </a:p>
          <a:p>
            <a:pPr lvl="1"/>
            <a:r>
              <a:rPr lang="en-US" dirty="0" smtClean="0"/>
              <a:t>Strong </a:t>
            </a:r>
            <a:r>
              <a:rPr lang="en-US" dirty="0" smtClean="0">
                <a:latin typeface="Symbol" charset="2"/>
                <a:cs typeface="Symbol" charset="2"/>
              </a:rPr>
              <a:t>g</a:t>
            </a:r>
            <a:r>
              <a:rPr lang="en-US" dirty="0" smtClean="0"/>
              <a:t> emissions (375-keV </a:t>
            </a:r>
            <a:r>
              <a:rPr lang="en-US" dirty="0" smtClean="0">
                <a:latin typeface="Symbol" charset="2"/>
                <a:cs typeface="Symbol" charset="2"/>
              </a:rPr>
              <a:t>g</a:t>
            </a:r>
            <a:r>
              <a:rPr lang="en-US" dirty="0" smtClean="0"/>
              <a:t>)</a:t>
            </a:r>
          </a:p>
          <a:p>
            <a:pPr marL="457200" lvl="1" indent="0">
              <a:buNone/>
            </a:pPr>
            <a:endParaRPr lang="en-US" dirty="0" smtClean="0"/>
          </a:p>
          <a:p>
            <a:pPr marL="457200" lvl="1" indent="0">
              <a:buNone/>
            </a:pPr>
            <a:endParaRPr lang="en-US" dirty="0"/>
          </a:p>
          <a:p>
            <a:pPr marL="457200" lvl="1" indent="0">
              <a:buNone/>
            </a:pPr>
            <a:endParaRPr lang="en-US" dirty="0" smtClean="0"/>
          </a:p>
          <a:p>
            <a:r>
              <a:rPr lang="en-US" dirty="0" smtClean="0"/>
              <a:t>Pu-240</a:t>
            </a:r>
          </a:p>
          <a:p>
            <a:pPr lvl="1"/>
            <a:r>
              <a:rPr lang="en-US" dirty="0" smtClean="0"/>
              <a:t>Produced in reactors</a:t>
            </a:r>
          </a:p>
          <a:p>
            <a:pPr lvl="1"/>
            <a:r>
              <a:rPr lang="en-US" dirty="0" smtClean="0"/>
              <a:t>Accompanies Pu-239</a:t>
            </a:r>
          </a:p>
          <a:p>
            <a:pPr lvl="1"/>
            <a:r>
              <a:rPr lang="en-US" dirty="0" smtClean="0"/>
              <a:t>Strong neutron emitter</a:t>
            </a:r>
          </a:p>
          <a:p>
            <a:pPr lvl="1"/>
            <a:r>
              <a:rPr lang="en-US" dirty="0" smtClean="0"/>
              <a:t>Ratio of Pu-240/Pu-239 determines quality of material</a:t>
            </a:r>
          </a:p>
          <a:p>
            <a:pPr lvl="2"/>
            <a:endParaRPr lang="en-US" dirty="0"/>
          </a:p>
        </p:txBody>
      </p:sp>
    </p:spTree>
    <p:extLst>
      <p:ext uri="{BB962C8B-B14F-4D97-AF65-F5344CB8AC3E}">
        <p14:creationId xmlns:p14="http://schemas.microsoft.com/office/powerpoint/2010/main" val="938736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ob_Runkle_Title_Slide_08-03-201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 y="0"/>
            <a:ext cx="9144000" cy="6858000"/>
          </a:xfrm>
          <a:prstGeom prst="rect">
            <a:avLst/>
          </a:prstGeom>
        </p:spPr>
      </p:pic>
      <p:sp>
        <p:nvSpPr>
          <p:cNvPr id="8" name="Rectangle 6"/>
          <p:cNvSpPr txBox="1">
            <a:spLocks noChangeArrowheads="1"/>
          </p:cNvSpPr>
          <p:nvPr/>
        </p:nvSpPr>
        <p:spPr bwMode="auto">
          <a:xfrm>
            <a:off x="493712" y="957703"/>
            <a:ext cx="7058485" cy="1752948"/>
          </a:xfrm>
          <a:prstGeom prst="rect">
            <a:avLst/>
          </a:prstGeom>
          <a:noFill/>
          <a:ln w="9525">
            <a:noFill/>
            <a:miter lim="800000"/>
            <a:headEnd/>
            <a:tailEnd/>
          </a:ln>
        </p:spPr>
        <p:txBody>
          <a:bodyPr lIns="0" tIns="0" rIns="0" bIns="0"/>
          <a:lstStyle/>
          <a:p>
            <a:pPr eaLnBrk="0" hangingPunct="0">
              <a:lnSpc>
                <a:spcPct val="85000"/>
              </a:lnSpc>
              <a:defRPr/>
            </a:pPr>
            <a:endParaRPr lang="en-US" sz="1600" b="1" i="1" kern="0" dirty="0" smtClean="0">
              <a:solidFill>
                <a:schemeClr val="bg1"/>
              </a:solidFill>
              <a:latin typeface="Calibri"/>
              <a:cs typeface="Calibri"/>
            </a:endParaRPr>
          </a:p>
          <a:p>
            <a:pPr eaLnBrk="0" hangingPunct="0">
              <a:lnSpc>
                <a:spcPct val="85000"/>
              </a:lnSpc>
              <a:defRPr/>
            </a:pPr>
            <a:r>
              <a:rPr lang="en-US" sz="3200" b="1" i="1" kern="0" dirty="0" smtClean="0">
                <a:solidFill>
                  <a:schemeClr val="bg1"/>
                </a:solidFill>
                <a:latin typeface="Calibri"/>
                <a:cs typeface="Calibri"/>
              </a:rPr>
              <a:t>Outline</a:t>
            </a:r>
            <a:endParaRPr lang="en-US" sz="2800" b="1" i="1" kern="0" dirty="0" smtClean="0">
              <a:solidFill>
                <a:schemeClr val="bg1"/>
              </a:solidFill>
              <a:latin typeface="Calibri"/>
              <a:cs typeface="Calibri"/>
            </a:endParaRPr>
          </a:p>
          <a:p>
            <a:pPr eaLnBrk="0" hangingPunct="0">
              <a:lnSpc>
                <a:spcPct val="85000"/>
              </a:lnSpc>
              <a:defRPr/>
            </a:pPr>
            <a:endParaRPr lang="en-US" sz="3000" b="1" i="1" kern="0" dirty="0" smtClean="0">
              <a:solidFill>
                <a:schemeClr val="bg1"/>
              </a:solidFill>
              <a:latin typeface="Calibri"/>
              <a:cs typeface="Calibri"/>
            </a:endParaRPr>
          </a:p>
        </p:txBody>
      </p:sp>
      <p:sp>
        <p:nvSpPr>
          <p:cNvPr id="4" name="Content Placeholder 5"/>
          <p:cNvSpPr txBox="1">
            <a:spLocks/>
          </p:cNvSpPr>
          <p:nvPr/>
        </p:nvSpPr>
        <p:spPr>
          <a:xfrm>
            <a:off x="457200" y="1828797"/>
            <a:ext cx="8229600" cy="1785104"/>
          </a:xfrm>
          <a:prstGeom prst="rect">
            <a:avLst/>
          </a:prstGeom>
        </p:spPr>
        <p:txBody>
          <a:bodyPr/>
          <a:lstStyle>
            <a:lvl1pPr marL="342900" indent="-342900" algn="l" defTabSz="457200" rtl="0" eaLnBrk="1" latinLnBrk="0" hangingPunct="1">
              <a:spcBef>
                <a:spcPct val="20000"/>
              </a:spcBef>
              <a:buSzPct val="100000"/>
              <a:buFontTx/>
              <a:buBlip>
                <a:blip r:embed="rId4"/>
              </a:buBlip>
              <a:defRPr sz="2000" kern="1200">
                <a:solidFill>
                  <a:schemeClr val="tx1"/>
                </a:solidFill>
                <a:latin typeface="Arial"/>
                <a:ea typeface="+mn-ea"/>
                <a:cs typeface="Arial"/>
              </a:defRPr>
            </a:lvl1pPr>
            <a:lvl2pPr marL="742950" indent="-285750" algn="l" defTabSz="457200" rtl="0" eaLnBrk="1" latinLnBrk="0" hangingPunct="1">
              <a:spcBef>
                <a:spcPct val="20000"/>
              </a:spcBef>
              <a:buSzPct val="100000"/>
              <a:buFontTx/>
              <a:buBlip>
                <a:blip r:embed="rId5"/>
              </a:buBlip>
              <a:defRPr sz="1800" kern="1200">
                <a:solidFill>
                  <a:schemeClr val="tx1"/>
                </a:solidFill>
                <a:latin typeface="Arial"/>
                <a:ea typeface="+mn-ea"/>
                <a:cs typeface="Arial"/>
              </a:defRPr>
            </a:lvl2pPr>
            <a:lvl3pPr marL="1143000" indent="-228600" algn="l" defTabSz="457200" rtl="0" eaLnBrk="1" latinLnBrk="0" hangingPunct="1">
              <a:spcBef>
                <a:spcPct val="20000"/>
              </a:spcBef>
              <a:buSzPct val="100000"/>
              <a:buFontTx/>
              <a:buBlip>
                <a:blip r:embed="rId6"/>
              </a:buBlip>
              <a:defRPr sz="1600" kern="1200">
                <a:solidFill>
                  <a:schemeClr val="tx1"/>
                </a:solidFill>
                <a:latin typeface="Arial"/>
                <a:ea typeface="+mn-ea"/>
                <a:cs typeface="Arial"/>
              </a:defRPr>
            </a:lvl3pPr>
            <a:lvl4pPr marL="1600200" indent="-228600" algn="l" defTabSz="457200" rtl="0" eaLnBrk="1" latinLnBrk="0" hangingPunct="1">
              <a:spcBef>
                <a:spcPct val="20000"/>
              </a:spcBef>
              <a:buSzPct val="100000"/>
              <a:buFontTx/>
              <a:buBlip>
                <a:blip r:embed="rId7"/>
              </a:buBlip>
              <a:defRPr sz="1400" kern="1200">
                <a:solidFill>
                  <a:schemeClr val="tx1"/>
                </a:solidFill>
                <a:latin typeface="Arial"/>
                <a:ea typeface="+mn-ea"/>
                <a:cs typeface="Arial"/>
              </a:defRPr>
            </a:lvl4pPr>
            <a:lvl5pPr marL="2057400" indent="-228600" algn="l" defTabSz="457200" rtl="0" eaLnBrk="1" latinLnBrk="0" hangingPunct="1">
              <a:spcBef>
                <a:spcPct val="20000"/>
              </a:spcBef>
              <a:buSzPct val="100000"/>
              <a:buFontTx/>
              <a:buBlip>
                <a:blip r:embed="rId4"/>
              </a:buBlip>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chemeClr val="bg1"/>
                </a:solidFill>
              </a:rPr>
              <a:t>Introduction</a:t>
            </a:r>
          </a:p>
          <a:p>
            <a:r>
              <a:rPr lang="en-US" dirty="0" smtClean="0">
                <a:solidFill>
                  <a:schemeClr val="bg1"/>
                </a:solidFill>
              </a:rPr>
              <a:t>PNNL and RDNS</a:t>
            </a:r>
          </a:p>
          <a:p>
            <a:r>
              <a:rPr lang="en-US" dirty="0" smtClean="0">
                <a:solidFill>
                  <a:schemeClr val="bg1"/>
                </a:solidFill>
              </a:rPr>
              <a:t>Nuclear Physics</a:t>
            </a:r>
          </a:p>
          <a:p>
            <a:r>
              <a:rPr lang="en-US" dirty="0" smtClean="0">
                <a:solidFill>
                  <a:srgbClr val="F79646"/>
                </a:solidFill>
              </a:rPr>
              <a:t>Lead Slowing Down Spectrometry</a:t>
            </a:r>
          </a:p>
          <a:p>
            <a:r>
              <a:rPr lang="en-US" dirty="0" smtClean="0">
                <a:solidFill>
                  <a:schemeClr val="bg1"/>
                </a:solidFill>
              </a:rPr>
              <a:t>Material Verification for Arms Control</a:t>
            </a:r>
            <a:endParaRPr lang="en-US" dirty="0">
              <a:solidFill>
                <a:schemeClr val="bg1"/>
              </a:solidFill>
            </a:endParaRPr>
          </a:p>
        </p:txBody>
      </p:sp>
    </p:spTree>
    <p:extLst>
      <p:ext uri="{BB962C8B-B14F-4D97-AF65-F5344CB8AC3E}">
        <p14:creationId xmlns:p14="http://schemas.microsoft.com/office/powerpoint/2010/main" val="417183005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Nuclear_fuel_el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805722">
            <a:off x="6088408" y="3164680"/>
            <a:ext cx="48006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le 3"/>
          <p:cNvSpPr>
            <a:spLocks noGrp="1"/>
          </p:cNvSpPr>
          <p:nvPr>
            <p:ph type="title"/>
          </p:nvPr>
        </p:nvSpPr>
        <p:spPr>
          <a:xfrm>
            <a:off x="457200" y="243212"/>
            <a:ext cx="6629400" cy="621792"/>
          </a:xfrm>
        </p:spPr>
        <p:txBody>
          <a:bodyPr/>
          <a:lstStyle/>
          <a:p>
            <a:pPr eaLnBrk="1" hangingPunct="1"/>
            <a:r>
              <a:rPr lang="en-US" dirty="0">
                <a:solidFill>
                  <a:srgbClr val="FFFFFF"/>
                </a:solidFill>
                <a:latin typeface="Arial" charset="0"/>
              </a:rPr>
              <a:t>Motivation: Direct Measurement of Pu Isotopes in Used Fuel</a:t>
            </a:r>
          </a:p>
        </p:txBody>
      </p:sp>
      <p:sp>
        <p:nvSpPr>
          <p:cNvPr id="23556" name="Content Placeholder 4"/>
          <p:cNvSpPr>
            <a:spLocks noGrp="1"/>
          </p:cNvSpPr>
          <p:nvPr>
            <p:ph idx="1"/>
          </p:nvPr>
        </p:nvSpPr>
        <p:spPr/>
        <p:txBody>
          <a:bodyPr/>
          <a:lstStyle/>
          <a:p>
            <a:pPr eaLnBrk="1" hangingPunct="1">
              <a:defRPr/>
            </a:pPr>
            <a:r>
              <a:rPr lang="en-US" dirty="0">
                <a:cs typeface="+mn-cs"/>
              </a:rPr>
              <a:t>Measurement of Pu is necessary for:</a:t>
            </a:r>
          </a:p>
          <a:p>
            <a:pPr lvl="1" eaLnBrk="1" hangingPunct="1">
              <a:defRPr/>
            </a:pPr>
            <a:r>
              <a:rPr lang="en-US" dirty="0"/>
              <a:t>Quantifying material input at reprocessing facility</a:t>
            </a:r>
          </a:p>
          <a:p>
            <a:pPr lvl="1" eaLnBrk="1" hangingPunct="1">
              <a:defRPr/>
            </a:pPr>
            <a:r>
              <a:rPr lang="en-US" dirty="0"/>
              <a:t>Independent verification of burnup to support criticality calculations for fuel storage</a:t>
            </a:r>
          </a:p>
          <a:p>
            <a:pPr lvl="1" eaLnBrk="1" hangingPunct="1">
              <a:defRPr/>
            </a:pPr>
            <a:r>
              <a:rPr lang="en-US" dirty="0"/>
              <a:t>Resolving used fuel shipper-receiver difference</a:t>
            </a:r>
          </a:p>
          <a:p>
            <a:pPr lvl="1" eaLnBrk="1" hangingPunct="1">
              <a:defRPr/>
            </a:pPr>
            <a:r>
              <a:rPr lang="en-US" dirty="0"/>
              <a:t>Maintaining continuity of </a:t>
            </a:r>
            <a:r>
              <a:rPr lang="en-US" dirty="0" smtClean="0"/>
              <a:t>knowledge</a:t>
            </a:r>
          </a:p>
          <a:p>
            <a:pPr marL="457200" lvl="1" indent="0" eaLnBrk="1" hangingPunct="1">
              <a:buFontTx/>
              <a:buNone/>
              <a:defRPr/>
            </a:pPr>
            <a:endParaRPr lang="en-US" dirty="0" smtClean="0"/>
          </a:p>
          <a:p>
            <a:pPr eaLnBrk="1" hangingPunct="1">
              <a:defRPr/>
            </a:pPr>
            <a:r>
              <a:rPr lang="en-US" dirty="0" smtClean="0">
                <a:cs typeface="+mn-cs"/>
              </a:rPr>
              <a:t>Traditional assay methods: Indirectly measure </a:t>
            </a:r>
            <a:r>
              <a:rPr lang="en-US" dirty="0" err="1" smtClean="0">
                <a:cs typeface="+mn-cs"/>
              </a:rPr>
              <a:t>Pu</a:t>
            </a:r>
            <a:r>
              <a:rPr lang="en-US" dirty="0" smtClean="0">
                <a:cs typeface="+mn-cs"/>
              </a:rPr>
              <a:t> and carry ~10% uncertainty</a:t>
            </a:r>
          </a:p>
          <a:p>
            <a:pPr eaLnBrk="1" hangingPunct="1">
              <a:buFontTx/>
              <a:buNone/>
              <a:defRPr/>
            </a:pPr>
            <a:endParaRPr lang="en-US" dirty="0" smtClean="0">
              <a:cs typeface="+mn-cs"/>
            </a:endParaRPr>
          </a:p>
          <a:p>
            <a:pPr eaLnBrk="1" hangingPunct="1">
              <a:defRPr/>
            </a:pPr>
            <a:r>
              <a:rPr lang="en-US" dirty="0" smtClean="0">
                <a:cs typeface="+mn-cs"/>
              </a:rPr>
              <a:t>Lead Slowing Down Spectrometry (LSDS)</a:t>
            </a:r>
          </a:p>
          <a:p>
            <a:pPr lvl="1" eaLnBrk="1" hangingPunct="1">
              <a:defRPr/>
            </a:pPr>
            <a:r>
              <a:rPr lang="en-US" dirty="0" smtClean="0"/>
              <a:t>NDA technique for direct measurement of Pu in used fuel assemblies</a:t>
            </a:r>
          </a:p>
          <a:p>
            <a:pPr lvl="1" eaLnBrk="1" hangingPunct="1">
              <a:defRPr/>
            </a:pPr>
            <a:r>
              <a:rPr lang="en-US" u="sng" dirty="0" smtClean="0"/>
              <a:t>Our Focus</a:t>
            </a:r>
            <a:r>
              <a:rPr lang="en-US" dirty="0" smtClean="0"/>
              <a:t>: Develop algorithm to extract fissile isotopic masses from simulated LSDS measurement data</a:t>
            </a:r>
          </a:p>
          <a:p>
            <a:pPr eaLnBrk="1" hangingPunct="1">
              <a:defRPr/>
            </a:pPr>
            <a:endParaRPr lang="en-US" dirty="0">
              <a:cs typeface="+mn-cs"/>
            </a:endParaRPr>
          </a:p>
          <a:p>
            <a:pPr lvl="1" eaLnBrk="1" hangingPunct="1">
              <a:defRPr/>
            </a:pPr>
            <a:endParaRPr lang="en-US" dirty="0"/>
          </a:p>
          <a:p>
            <a:pPr eaLnBrk="1" hangingPunct="1">
              <a:defRPr/>
            </a:pPr>
            <a:endParaRPr lang="en-US" dirty="0">
              <a:cs typeface="+mn-cs"/>
            </a:endParaRPr>
          </a:p>
        </p:txBody>
      </p:sp>
      <p:pic>
        <p:nvPicPr>
          <p:cNvPr id="23558" name="Picture 8" descr="UsedFuel24and32AssembliesPerCaskNR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400" y="2485589"/>
            <a:ext cx="140017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4"/>
          <p:cNvSpPr>
            <a:spLocks noGrp="1"/>
          </p:cNvSpPr>
          <p:nvPr>
            <p:ph type="sldNum" sz="quarter" idx="11"/>
          </p:nvPr>
        </p:nvSpPr>
        <p:spPr>
          <a:xfrm>
            <a:off x="8382000" y="6356350"/>
            <a:ext cx="304800" cy="365125"/>
          </a:xfrm>
        </p:spPr>
        <p:txBody>
          <a:bodyPr/>
          <a:lstStyle/>
          <a:p>
            <a:fld id="{03722D57-58D6-9447-A6D5-A97F6C35A8FB}" type="slidenum">
              <a:rPr lang="en-US" smtClean="0"/>
              <a:pPr/>
              <a:t>17</a:t>
            </a:fld>
            <a:endParaRPr lang="en-US" dirty="0"/>
          </a:p>
        </p:txBody>
      </p:sp>
    </p:spTree>
    <p:extLst>
      <p:ext uri="{BB962C8B-B14F-4D97-AF65-F5344CB8AC3E}">
        <p14:creationId xmlns:p14="http://schemas.microsoft.com/office/powerpoint/2010/main" val="101465415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atin typeface="Arial" charset="0"/>
              </a:rPr>
              <a:t>Background: LSDS Principles</a:t>
            </a:r>
          </a:p>
        </p:txBody>
      </p:sp>
      <p:sp>
        <p:nvSpPr>
          <p:cNvPr id="24579" name="Rectangle 3"/>
          <p:cNvSpPr>
            <a:spLocks noGrp="1" noChangeArrowheads="1"/>
          </p:cNvSpPr>
          <p:nvPr>
            <p:ph idx="1"/>
          </p:nvPr>
        </p:nvSpPr>
        <p:spPr/>
        <p:txBody>
          <a:bodyPr/>
          <a:lstStyle/>
          <a:p>
            <a:pPr eaLnBrk="1" hangingPunct="1"/>
            <a:r>
              <a:rPr lang="en-US" dirty="0">
                <a:latin typeface="Arial" charset="0"/>
              </a:rPr>
              <a:t>Using fission resonance structure to assay fuel</a:t>
            </a:r>
          </a:p>
        </p:txBody>
      </p:sp>
      <p:grpSp>
        <p:nvGrpSpPr>
          <p:cNvPr id="5" name="Group 4"/>
          <p:cNvGrpSpPr/>
          <p:nvPr/>
        </p:nvGrpSpPr>
        <p:grpSpPr>
          <a:xfrm>
            <a:off x="985838" y="2046288"/>
            <a:ext cx="6799262" cy="4019550"/>
            <a:chOff x="985838" y="2046288"/>
            <a:chExt cx="6799262" cy="4019550"/>
          </a:xfrm>
        </p:grpSpPr>
        <p:grpSp>
          <p:nvGrpSpPr>
            <p:cNvPr id="24581" name="Group 9"/>
            <p:cNvGrpSpPr>
              <a:grpSpLocks/>
            </p:cNvGrpSpPr>
            <p:nvPr/>
          </p:nvGrpSpPr>
          <p:grpSpPr bwMode="auto">
            <a:xfrm>
              <a:off x="985838" y="2046288"/>
              <a:ext cx="6799262" cy="4019550"/>
              <a:chOff x="288127" y="2457975"/>
              <a:chExt cx="5827854" cy="3984770"/>
            </a:xfrm>
          </p:grpSpPr>
          <p:pic>
            <p:nvPicPr>
              <p:cNvPr id="245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127" y="2457975"/>
                <a:ext cx="5827854" cy="398477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4583" name="TextBox 8"/>
              <p:cNvSpPr txBox="1">
                <a:spLocks noChangeArrowheads="1"/>
              </p:cNvSpPr>
              <p:nvPr/>
            </p:nvSpPr>
            <p:spPr bwMode="auto">
              <a:xfrm>
                <a:off x="1610687" y="2688709"/>
                <a:ext cx="3745577"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i="1"/>
                  <a:t>cross sections are off-set for clarity</a:t>
                </a:r>
              </a:p>
            </p:txBody>
          </p:sp>
        </p:grpSp>
        <p:sp>
          <p:nvSpPr>
            <p:cNvPr id="2" name="TextBox 1"/>
            <p:cNvSpPr txBox="1"/>
            <p:nvPr/>
          </p:nvSpPr>
          <p:spPr>
            <a:xfrm>
              <a:off x="2120618" y="5546872"/>
              <a:ext cx="623574" cy="338554"/>
            </a:xfrm>
            <a:prstGeom prst="rect">
              <a:avLst/>
            </a:prstGeom>
            <a:solidFill>
              <a:schemeClr val="bg1"/>
            </a:solidFill>
          </p:spPr>
          <p:txBody>
            <a:bodyPr wrap="square" rtlCol="0">
              <a:spAutoFit/>
            </a:bodyPr>
            <a:lstStyle/>
            <a:p>
              <a:endParaRPr lang="en-US" sz="1600" dirty="0">
                <a:solidFill>
                  <a:schemeClr val="tx1">
                    <a:lumMod val="50000"/>
                  </a:schemeClr>
                </a:solidFill>
                <a:latin typeface="Candara"/>
                <a:cs typeface="Candara"/>
              </a:endParaRPr>
            </a:p>
          </p:txBody>
        </p:sp>
        <p:sp>
          <p:nvSpPr>
            <p:cNvPr id="9" name="TextBox 8"/>
            <p:cNvSpPr txBox="1"/>
            <p:nvPr/>
          </p:nvSpPr>
          <p:spPr>
            <a:xfrm>
              <a:off x="2019300" y="5422900"/>
              <a:ext cx="623574" cy="338554"/>
            </a:xfrm>
            <a:prstGeom prst="rect">
              <a:avLst/>
            </a:prstGeom>
            <a:noFill/>
          </p:spPr>
          <p:txBody>
            <a:bodyPr wrap="square" rtlCol="0">
              <a:spAutoFit/>
            </a:bodyPr>
            <a:lstStyle/>
            <a:p>
              <a:r>
                <a:rPr lang="en-US" sz="1600" dirty="0" smtClean="0">
                  <a:solidFill>
                    <a:schemeClr val="tx1">
                      <a:lumMod val="50000"/>
                    </a:schemeClr>
                  </a:solidFill>
                  <a:latin typeface="Candara"/>
                  <a:cs typeface="Candara"/>
                </a:rPr>
                <a:t>0.1</a:t>
              </a:r>
              <a:endParaRPr lang="en-US" sz="1600" dirty="0">
                <a:solidFill>
                  <a:schemeClr val="tx1">
                    <a:lumMod val="50000"/>
                  </a:schemeClr>
                </a:solidFill>
                <a:latin typeface="Candara"/>
                <a:cs typeface="Candara"/>
              </a:endParaRPr>
            </a:p>
          </p:txBody>
        </p:sp>
      </p:grpSp>
      <p:sp>
        <p:nvSpPr>
          <p:cNvPr id="13" name="Slide Number Placeholder 4"/>
          <p:cNvSpPr>
            <a:spLocks noGrp="1"/>
          </p:cNvSpPr>
          <p:nvPr>
            <p:ph type="sldNum" sz="quarter" idx="11"/>
          </p:nvPr>
        </p:nvSpPr>
        <p:spPr>
          <a:xfrm>
            <a:off x="8382000" y="6356350"/>
            <a:ext cx="304800" cy="365125"/>
          </a:xfrm>
        </p:spPr>
        <p:txBody>
          <a:bodyPr/>
          <a:lstStyle/>
          <a:p>
            <a:fld id="{03722D57-58D6-9447-A6D5-A97F6C35A8FB}" type="slidenum">
              <a:rPr lang="en-US" smtClean="0"/>
              <a:pPr/>
              <a:t>18</a:t>
            </a:fld>
            <a:endParaRPr lang="en-US" dirty="0"/>
          </a:p>
        </p:txBody>
      </p:sp>
    </p:spTree>
    <p:extLst>
      <p:ext uri="{BB962C8B-B14F-4D97-AF65-F5344CB8AC3E}">
        <p14:creationId xmlns:p14="http://schemas.microsoft.com/office/powerpoint/2010/main" val="247693820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bwMode="auto">
          <a:xfrm>
            <a:off x="3124200" y="1982788"/>
            <a:ext cx="2438400" cy="2514600"/>
          </a:xfrm>
          <a:prstGeom prst="rect">
            <a:avLst/>
          </a:prstGeom>
          <a:solidFill>
            <a:schemeClr val="bg1">
              <a:lumMod val="75000"/>
            </a:schemeClr>
          </a:solidFill>
          <a:ln w="12700" cap="flat" cmpd="sng" algn="ctr">
            <a:solidFill>
              <a:schemeClr val="tx1"/>
            </a:solidFill>
            <a:prstDash val="solid"/>
            <a:round/>
            <a:headEnd type="none" w="med" len="med"/>
            <a:tailEnd type="none" w="med" len="med"/>
          </a:ln>
          <a:effectLst/>
        </p:spPr>
        <p:txBody>
          <a:bodyPr wrap="none" anchor="ctr"/>
          <a:lstStyle/>
          <a:p>
            <a:pPr algn="ctr">
              <a:spcBef>
                <a:spcPct val="40000"/>
              </a:spcBef>
              <a:buFontTx/>
              <a:buChar char="•"/>
              <a:defRPr/>
            </a:pPr>
            <a:endParaRPr lang="en-US" dirty="0">
              <a:ea typeface="+mn-ea"/>
              <a:cs typeface="+mn-cs"/>
            </a:endParaRPr>
          </a:p>
        </p:txBody>
      </p:sp>
      <p:sp>
        <p:nvSpPr>
          <p:cNvPr id="1033" name="Text Box 53"/>
          <p:cNvSpPr txBox="1">
            <a:spLocks noChangeArrowheads="1"/>
          </p:cNvSpPr>
          <p:nvPr/>
        </p:nvSpPr>
        <p:spPr bwMode="auto">
          <a:xfrm>
            <a:off x="5638800" y="1328738"/>
            <a:ext cx="3429000" cy="1062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US" b="1" i="1">
                <a:solidFill>
                  <a:srgbClr val="FF0000"/>
                </a:solidFill>
              </a:rPr>
              <a:t>Isotope Responses = x(t)</a:t>
            </a:r>
          </a:p>
          <a:p>
            <a:pPr algn="ctr" eaLnBrk="1" hangingPunct="1">
              <a:spcBef>
                <a:spcPct val="50000"/>
              </a:spcBef>
            </a:pPr>
            <a:r>
              <a:rPr lang="en-US">
                <a:solidFill>
                  <a:srgbClr val="FF0000"/>
                </a:solidFill>
              </a:rPr>
              <a:t>Sensitive to interrogation neutrons</a:t>
            </a:r>
          </a:p>
        </p:txBody>
      </p:sp>
      <p:sp>
        <p:nvSpPr>
          <p:cNvPr id="1034" name="Rectangle 2"/>
          <p:cNvSpPr>
            <a:spLocks noGrp="1" noChangeArrowheads="1"/>
          </p:cNvSpPr>
          <p:nvPr>
            <p:ph type="title"/>
          </p:nvPr>
        </p:nvSpPr>
        <p:spPr/>
        <p:txBody>
          <a:bodyPr/>
          <a:lstStyle/>
          <a:p>
            <a:pPr eaLnBrk="1" hangingPunct="1"/>
            <a:r>
              <a:rPr lang="en-US" sz="3200">
                <a:latin typeface="Arial" charset="0"/>
              </a:rPr>
              <a:t>LSDS for Fuel Assay</a:t>
            </a:r>
          </a:p>
        </p:txBody>
      </p:sp>
      <p:graphicFrame>
        <p:nvGraphicFramePr>
          <p:cNvPr id="1026" name="Object 58"/>
          <p:cNvGraphicFramePr>
            <a:graphicFrameLocks noGrp="1" noChangeAspect="1"/>
          </p:cNvGraphicFramePr>
          <p:nvPr>
            <p:ph idx="1"/>
          </p:nvPr>
        </p:nvGraphicFramePr>
        <p:xfrm>
          <a:off x="3581400" y="3632200"/>
          <a:ext cx="1981200" cy="279400"/>
        </p:xfrm>
        <a:graphic>
          <a:graphicData uri="http://schemas.openxmlformats.org/presentationml/2006/ole">
            <mc:AlternateContent xmlns:mc="http://schemas.openxmlformats.org/markup-compatibility/2006">
              <mc:Choice xmlns:v="urn:schemas-microsoft-com:vml" Requires="v">
                <p:oleObj spid="_x0000_s4155" name="Equation" r:id="rId4" imgW="1981080" imgH="279360" progId="Equation.3">
                  <p:embed/>
                </p:oleObj>
              </mc:Choice>
              <mc:Fallback>
                <p:oleObj name="Equation" r:id="rId4" imgW="1981080" imgH="2793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3632200"/>
                        <a:ext cx="1981200" cy="279400"/>
                      </a:xfrm>
                      <a:prstGeom prst="rect">
                        <a:avLst/>
                      </a:prstGeom>
                    </p:spPr>
                  </p:pic>
                </p:oleObj>
              </mc:Fallback>
            </mc:AlternateContent>
          </a:graphicData>
        </a:graphic>
      </p:graphicFrame>
      <p:graphicFrame>
        <p:nvGraphicFramePr>
          <p:cNvPr id="1027" name="Object 65"/>
          <p:cNvGraphicFramePr>
            <a:graphicFrameLocks noGrp="1" noChangeAspect="1"/>
          </p:cNvGraphicFramePr>
          <p:nvPr>
            <p:ph sz="quarter" idx="4294967295"/>
          </p:nvPr>
        </p:nvGraphicFramePr>
        <p:xfrm>
          <a:off x="0" y="3800475"/>
          <a:ext cx="3048000" cy="630238"/>
        </p:xfrm>
        <a:graphic>
          <a:graphicData uri="http://schemas.openxmlformats.org/presentationml/2006/ole">
            <mc:AlternateContent xmlns:mc="http://schemas.openxmlformats.org/markup-compatibility/2006">
              <mc:Choice xmlns:v="urn:schemas-microsoft-com:vml" Requires="v">
                <p:oleObj spid="_x0000_s4156" name="Equation" r:id="rId6" imgW="1841400" imgH="380880" progId="Equation.3">
                  <p:embed/>
                </p:oleObj>
              </mc:Choice>
              <mc:Fallback>
                <p:oleObj name="Equation" r:id="rId6" imgW="1841400" imgH="3808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800475"/>
                        <a:ext cx="3048000" cy="630238"/>
                      </a:xfrm>
                      <a:prstGeom prst="rect">
                        <a:avLst/>
                      </a:prstGeom>
                    </p:spPr>
                  </p:pic>
                </p:oleObj>
              </mc:Fallback>
            </mc:AlternateContent>
          </a:graphicData>
        </a:graphic>
      </p:graphicFrame>
      <p:sp>
        <p:nvSpPr>
          <p:cNvPr id="1035" name="Text Box 54"/>
          <p:cNvSpPr txBox="1">
            <a:spLocks noChangeArrowheads="1"/>
          </p:cNvSpPr>
          <p:nvPr/>
        </p:nvSpPr>
        <p:spPr bwMode="auto">
          <a:xfrm>
            <a:off x="3427413" y="973138"/>
            <a:ext cx="1984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US" sz="2000"/>
              <a:t>Fuel Assembly</a:t>
            </a:r>
          </a:p>
        </p:txBody>
      </p:sp>
      <p:sp>
        <p:nvSpPr>
          <p:cNvPr id="1036" name="Text Box 56"/>
          <p:cNvSpPr txBox="1">
            <a:spLocks noChangeArrowheads="1"/>
          </p:cNvSpPr>
          <p:nvPr/>
        </p:nvSpPr>
        <p:spPr bwMode="auto">
          <a:xfrm>
            <a:off x="5508625" y="2428875"/>
            <a:ext cx="35052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US" sz="2000" b="1">
                <a:solidFill>
                  <a:srgbClr val="FF0000"/>
                </a:solidFill>
              </a:rPr>
              <a:t>Isotopic Fission Chambers</a:t>
            </a:r>
          </a:p>
          <a:p>
            <a:pPr algn="ctr" eaLnBrk="1" hangingPunct="1">
              <a:spcBef>
                <a:spcPct val="50000"/>
              </a:spcBef>
            </a:pPr>
            <a:r>
              <a:rPr lang="en-US" sz="2000">
                <a:solidFill>
                  <a:srgbClr val="FF0000"/>
                </a:solidFill>
              </a:rPr>
              <a:t>(</a:t>
            </a:r>
            <a:r>
              <a:rPr lang="en-US" sz="2000" baseline="30000">
                <a:solidFill>
                  <a:srgbClr val="FF0000"/>
                </a:solidFill>
              </a:rPr>
              <a:t>239</a:t>
            </a:r>
            <a:r>
              <a:rPr lang="en-US" sz="2000">
                <a:solidFill>
                  <a:srgbClr val="FF0000"/>
                </a:solidFill>
              </a:rPr>
              <a:t>Pu, </a:t>
            </a:r>
            <a:r>
              <a:rPr lang="en-US" sz="2000" baseline="30000">
                <a:solidFill>
                  <a:srgbClr val="FF0000"/>
                </a:solidFill>
              </a:rPr>
              <a:t>241</a:t>
            </a:r>
            <a:r>
              <a:rPr lang="en-US" sz="2000">
                <a:solidFill>
                  <a:srgbClr val="FF0000"/>
                </a:solidFill>
              </a:rPr>
              <a:t>Pu, </a:t>
            </a:r>
            <a:r>
              <a:rPr lang="en-US" sz="2000" baseline="30000">
                <a:solidFill>
                  <a:srgbClr val="FF0000"/>
                </a:solidFill>
              </a:rPr>
              <a:t>235</a:t>
            </a:r>
            <a:r>
              <a:rPr lang="en-US" sz="2000">
                <a:solidFill>
                  <a:srgbClr val="FF0000"/>
                </a:solidFill>
              </a:rPr>
              <a:t>U)</a:t>
            </a:r>
          </a:p>
        </p:txBody>
      </p:sp>
      <p:sp>
        <p:nvSpPr>
          <p:cNvPr id="1037" name="Text Box 60"/>
          <p:cNvSpPr txBox="1">
            <a:spLocks noChangeArrowheads="1"/>
          </p:cNvSpPr>
          <p:nvPr/>
        </p:nvSpPr>
        <p:spPr bwMode="auto">
          <a:xfrm>
            <a:off x="0" y="2516188"/>
            <a:ext cx="31242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US" sz="2000" b="1">
                <a:solidFill>
                  <a:srgbClr val="006600"/>
                </a:solidFill>
              </a:rPr>
              <a:t>Threshold Fission Chambers</a:t>
            </a:r>
          </a:p>
          <a:p>
            <a:pPr algn="ctr" eaLnBrk="1" hangingPunct="1">
              <a:spcBef>
                <a:spcPct val="50000"/>
              </a:spcBef>
            </a:pPr>
            <a:r>
              <a:rPr lang="en-US" sz="2000" b="1">
                <a:solidFill>
                  <a:srgbClr val="006600"/>
                </a:solidFill>
              </a:rPr>
              <a:t>(</a:t>
            </a:r>
            <a:r>
              <a:rPr lang="en-US" sz="2000" b="1" baseline="30000">
                <a:solidFill>
                  <a:srgbClr val="006600"/>
                </a:solidFill>
              </a:rPr>
              <a:t>238</a:t>
            </a:r>
            <a:r>
              <a:rPr lang="en-US" sz="2000" b="1">
                <a:solidFill>
                  <a:srgbClr val="006600"/>
                </a:solidFill>
              </a:rPr>
              <a:t>U, </a:t>
            </a:r>
            <a:r>
              <a:rPr lang="en-US" sz="2000" b="1" baseline="30000">
                <a:solidFill>
                  <a:srgbClr val="006600"/>
                </a:solidFill>
              </a:rPr>
              <a:t>232</a:t>
            </a:r>
            <a:r>
              <a:rPr lang="en-US" sz="2000" b="1">
                <a:solidFill>
                  <a:srgbClr val="006600"/>
                </a:solidFill>
              </a:rPr>
              <a:t>Th)</a:t>
            </a:r>
            <a:endParaRPr lang="en-US" sz="1000" b="1">
              <a:solidFill>
                <a:srgbClr val="006600"/>
              </a:solidFill>
            </a:endParaRPr>
          </a:p>
        </p:txBody>
      </p:sp>
      <p:sp>
        <p:nvSpPr>
          <p:cNvPr id="1039" name="Text Box 53"/>
          <p:cNvSpPr txBox="1">
            <a:spLocks noChangeArrowheads="1"/>
          </p:cNvSpPr>
          <p:nvPr/>
        </p:nvSpPr>
        <p:spPr bwMode="auto">
          <a:xfrm>
            <a:off x="0" y="1373188"/>
            <a:ext cx="3048000" cy="784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US" b="1" i="1">
                <a:solidFill>
                  <a:srgbClr val="006600"/>
                </a:solidFill>
              </a:rPr>
              <a:t>Assay Signal = y(t) </a:t>
            </a:r>
          </a:p>
          <a:p>
            <a:pPr eaLnBrk="1" hangingPunct="1">
              <a:spcBef>
                <a:spcPct val="50000"/>
              </a:spcBef>
            </a:pPr>
            <a:r>
              <a:rPr lang="en-US">
                <a:solidFill>
                  <a:srgbClr val="006600"/>
                </a:solidFill>
              </a:rPr>
              <a:t>Sensitive to fission neutrons</a:t>
            </a:r>
          </a:p>
        </p:txBody>
      </p:sp>
      <p:sp>
        <p:nvSpPr>
          <p:cNvPr id="1040" name="Rectangle 62" descr="Sphere"/>
          <p:cNvSpPr>
            <a:spLocks noChangeArrowheads="1"/>
          </p:cNvSpPr>
          <p:nvPr/>
        </p:nvSpPr>
        <p:spPr bwMode="auto">
          <a:xfrm flipH="1">
            <a:off x="3962400" y="2592388"/>
            <a:ext cx="152400" cy="1447800"/>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40000"/>
              </a:spcBef>
              <a:buFontTx/>
              <a:buChar char="•"/>
            </a:pPr>
            <a:endParaRPr lang="en-US"/>
          </a:p>
        </p:txBody>
      </p:sp>
      <p:sp>
        <p:nvSpPr>
          <p:cNvPr id="1041" name="Rectangle 62" descr="Sphere"/>
          <p:cNvSpPr>
            <a:spLocks noChangeArrowheads="1"/>
          </p:cNvSpPr>
          <p:nvPr/>
        </p:nvSpPr>
        <p:spPr bwMode="auto">
          <a:xfrm flipH="1">
            <a:off x="4724400" y="2592388"/>
            <a:ext cx="152400" cy="1447800"/>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40000"/>
              </a:spcBef>
              <a:buFontTx/>
              <a:buChar char="•"/>
            </a:pPr>
            <a:endParaRPr lang="en-US"/>
          </a:p>
        </p:txBody>
      </p:sp>
      <p:sp>
        <p:nvSpPr>
          <p:cNvPr id="1042" name="Rectangle 34"/>
          <p:cNvSpPr>
            <a:spLocks noChangeArrowheads="1"/>
          </p:cNvSpPr>
          <p:nvPr/>
        </p:nvSpPr>
        <p:spPr bwMode="auto">
          <a:xfrm>
            <a:off x="5029200" y="3049588"/>
            <a:ext cx="76200" cy="304800"/>
          </a:xfrm>
          <a:prstGeom prst="rect">
            <a:avLst/>
          </a:prstGeom>
          <a:solidFill>
            <a:srgbClr val="FFFF00"/>
          </a:solidFill>
          <a:ln w="12700">
            <a:solidFill>
              <a:schemeClr val="tx1"/>
            </a:solidFill>
            <a:miter lim="800000"/>
            <a:headEnd/>
            <a:tailEnd/>
          </a:ln>
        </p:spPr>
        <p:txBody>
          <a:bodyPr wrap="none" anchor="ctr"/>
          <a:lstStyle/>
          <a:p>
            <a:pPr algn="ctr">
              <a:spcBef>
                <a:spcPct val="40000"/>
              </a:spcBef>
              <a:buFontTx/>
              <a:buChar char="•"/>
            </a:pPr>
            <a:endParaRPr lang="en-US"/>
          </a:p>
        </p:txBody>
      </p:sp>
      <p:cxnSp>
        <p:nvCxnSpPr>
          <p:cNvPr id="1043" name="Straight Arrow Connector 38"/>
          <p:cNvCxnSpPr>
            <a:cxnSpLocks noChangeShapeType="1"/>
          </p:cNvCxnSpPr>
          <p:nvPr/>
        </p:nvCxnSpPr>
        <p:spPr bwMode="auto">
          <a:xfrm rot="5400000">
            <a:off x="4230688" y="1562100"/>
            <a:ext cx="381000" cy="3175"/>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sp>
        <p:nvSpPr>
          <p:cNvPr id="1044" name="Rectangle 82"/>
          <p:cNvSpPr>
            <a:spLocks noChangeArrowheads="1"/>
          </p:cNvSpPr>
          <p:nvPr/>
        </p:nvSpPr>
        <p:spPr bwMode="auto">
          <a:xfrm>
            <a:off x="5097463" y="3800475"/>
            <a:ext cx="236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40000"/>
              </a:spcBef>
            </a:pPr>
            <a:r>
              <a:rPr lang="en-US">
                <a:solidFill>
                  <a:srgbClr val="C00000"/>
                </a:solidFill>
              </a:rPr>
              <a:t>n</a:t>
            </a:r>
          </a:p>
        </p:txBody>
      </p:sp>
      <p:sp>
        <p:nvSpPr>
          <p:cNvPr id="1045" name="Rectangle 83"/>
          <p:cNvSpPr>
            <a:spLocks noChangeArrowheads="1"/>
          </p:cNvSpPr>
          <p:nvPr/>
        </p:nvSpPr>
        <p:spPr bwMode="auto">
          <a:xfrm>
            <a:off x="3352800" y="2058988"/>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40000"/>
              </a:spcBef>
            </a:pPr>
            <a:r>
              <a:rPr lang="en-US">
                <a:solidFill>
                  <a:srgbClr val="FFFF00"/>
                </a:solidFill>
              </a:rPr>
              <a:t>n</a:t>
            </a:r>
          </a:p>
        </p:txBody>
      </p:sp>
      <p:pic>
        <p:nvPicPr>
          <p:cNvPr id="1046" name="Picture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1754188"/>
            <a:ext cx="47148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47" name="Group 75"/>
          <p:cNvGrpSpPr>
            <a:grpSpLocks/>
          </p:cNvGrpSpPr>
          <p:nvPr/>
        </p:nvGrpSpPr>
        <p:grpSpPr bwMode="auto">
          <a:xfrm>
            <a:off x="3429000" y="2287588"/>
            <a:ext cx="1600200" cy="1600200"/>
            <a:chOff x="6248400" y="3505200"/>
            <a:chExt cx="1600200" cy="1600200"/>
          </a:xfrm>
        </p:grpSpPr>
        <p:cxnSp>
          <p:nvCxnSpPr>
            <p:cNvPr id="1067" name="Straight Connector 72"/>
            <p:cNvCxnSpPr>
              <a:cxnSpLocks noChangeShapeType="1"/>
            </p:cNvCxnSpPr>
            <p:nvPr/>
          </p:nvCxnSpPr>
          <p:spPr bwMode="auto">
            <a:xfrm>
              <a:off x="6477000" y="3733800"/>
              <a:ext cx="1371600" cy="6858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cxnSp>
        <p:sp>
          <p:nvSpPr>
            <p:cNvPr id="1068" name="Explosion 1 68"/>
            <p:cNvSpPr>
              <a:spLocks noChangeArrowheads="1"/>
            </p:cNvSpPr>
            <p:nvPr/>
          </p:nvSpPr>
          <p:spPr bwMode="auto">
            <a:xfrm>
              <a:off x="7010400" y="4800600"/>
              <a:ext cx="457200" cy="304800"/>
            </a:xfrm>
            <a:prstGeom prst="irregularSeal1">
              <a:avLst/>
            </a:prstGeom>
            <a:solidFill>
              <a:srgbClr val="FF0000"/>
            </a:solidFill>
            <a:ln w="12700">
              <a:solidFill>
                <a:schemeClr val="tx1"/>
              </a:solidFill>
              <a:round/>
              <a:headEnd/>
              <a:tailEnd/>
            </a:ln>
          </p:spPr>
          <p:txBody>
            <a:bodyPr wrap="none" anchor="ctr"/>
            <a:lstStyle/>
            <a:p>
              <a:pPr algn="ctr">
                <a:spcBef>
                  <a:spcPct val="40000"/>
                </a:spcBef>
                <a:buFontTx/>
                <a:buChar char="•"/>
              </a:pPr>
              <a:endParaRPr lang="en-US"/>
            </a:p>
          </p:txBody>
        </p:sp>
        <p:cxnSp>
          <p:nvCxnSpPr>
            <p:cNvPr id="1069" name="Straight Connector 74"/>
            <p:cNvCxnSpPr>
              <a:cxnSpLocks noChangeShapeType="1"/>
            </p:cNvCxnSpPr>
            <p:nvPr/>
          </p:nvCxnSpPr>
          <p:spPr bwMode="auto">
            <a:xfrm>
              <a:off x="6629400" y="4267200"/>
              <a:ext cx="685800" cy="685799"/>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cxnSp>
        <p:cxnSp>
          <p:nvCxnSpPr>
            <p:cNvPr id="1070" name="Straight Connector 73"/>
            <p:cNvCxnSpPr>
              <a:cxnSpLocks noChangeShapeType="1"/>
            </p:cNvCxnSpPr>
            <p:nvPr/>
          </p:nvCxnSpPr>
          <p:spPr bwMode="auto">
            <a:xfrm rot="5400000" flipH="1" flipV="1">
              <a:off x="6400800" y="3581400"/>
              <a:ext cx="228600" cy="762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cxnSp>
        <p:cxnSp>
          <p:nvCxnSpPr>
            <p:cNvPr id="1071" name="Straight Connector 73"/>
            <p:cNvCxnSpPr>
              <a:cxnSpLocks noChangeShapeType="1"/>
            </p:cNvCxnSpPr>
            <p:nvPr/>
          </p:nvCxnSpPr>
          <p:spPr bwMode="auto">
            <a:xfrm rot="10800000" flipV="1">
              <a:off x="6248400" y="3505200"/>
              <a:ext cx="304800" cy="1524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cxnSp>
        <p:cxnSp>
          <p:nvCxnSpPr>
            <p:cNvPr id="1072" name="Straight Connector 73"/>
            <p:cNvCxnSpPr>
              <a:cxnSpLocks noChangeShapeType="1"/>
            </p:cNvCxnSpPr>
            <p:nvPr/>
          </p:nvCxnSpPr>
          <p:spPr bwMode="auto">
            <a:xfrm>
              <a:off x="6248400" y="3657600"/>
              <a:ext cx="77788" cy="500062"/>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cxnSp>
      </p:grpSp>
      <p:cxnSp>
        <p:nvCxnSpPr>
          <p:cNvPr id="1048" name="Straight Connector 73"/>
          <p:cNvCxnSpPr>
            <a:cxnSpLocks noChangeShapeType="1"/>
          </p:cNvCxnSpPr>
          <p:nvPr/>
        </p:nvCxnSpPr>
        <p:spPr bwMode="auto">
          <a:xfrm>
            <a:off x="3506788" y="2940050"/>
            <a:ext cx="303212" cy="109538"/>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cxnSp>
      <p:cxnSp>
        <p:nvCxnSpPr>
          <p:cNvPr id="1049" name="Straight Connector 72"/>
          <p:cNvCxnSpPr>
            <a:cxnSpLocks noChangeShapeType="1"/>
            <a:stCxn id="1042" idx="3"/>
          </p:cNvCxnSpPr>
          <p:nvPr/>
        </p:nvCxnSpPr>
        <p:spPr bwMode="auto">
          <a:xfrm flipV="1">
            <a:off x="5105400" y="2678113"/>
            <a:ext cx="388938" cy="523875"/>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cxnSp>
      <p:cxnSp>
        <p:nvCxnSpPr>
          <p:cNvPr id="1050" name="Straight Connector 72"/>
          <p:cNvCxnSpPr>
            <a:cxnSpLocks noChangeShapeType="1"/>
          </p:cNvCxnSpPr>
          <p:nvPr/>
        </p:nvCxnSpPr>
        <p:spPr bwMode="auto">
          <a:xfrm flipH="1">
            <a:off x="5097463" y="2562225"/>
            <a:ext cx="244475" cy="762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cxnSp>
      <p:cxnSp>
        <p:nvCxnSpPr>
          <p:cNvPr id="1051" name="Straight Connector 72"/>
          <p:cNvCxnSpPr>
            <a:cxnSpLocks noChangeShapeType="1"/>
          </p:cNvCxnSpPr>
          <p:nvPr/>
        </p:nvCxnSpPr>
        <p:spPr bwMode="auto">
          <a:xfrm flipV="1">
            <a:off x="5341938" y="2562225"/>
            <a:ext cx="0" cy="1524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cxnSp>
      <p:cxnSp>
        <p:nvCxnSpPr>
          <p:cNvPr id="1052" name="Straight Connector 72"/>
          <p:cNvCxnSpPr>
            <a:cxnSpLocks noChangeShapeType="1"/>
          </p:cNvCxnSpPr>
          <p:nvPr/>
        </p:nvCxnSpPr>
        <p:spPr bwMode="auto">
          <a:xfrm flipH="1">
            <a:off x="5334000" y="2678113"/>
            <a:ext cx="160338" cy="36512"/>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cxnSp>
      <p:sp>
        <p:nvSpPr>
          <p:cNvPr id="1053" name="Explosion 1 68"/>
          <p:cNvSpPr>
            <a:spLocks noChangeArrowheads="1"/>
          </p:cNvSpPr>
          <p:nvPr/>
        </p:nvSpPr>
        <p:spPr bwMode="auto">
          <a:xfrm>
            <a:off x="4724400" y="2805113"/>
            <a:ext cx="152400" cy="152400"/>
          </a:xfrm>
          <a:prstGeom prst="irregularSeal1">
            <a:avLst/>
          </a:prstGeom>
          <a:solidFill>
            <a:srgbClr val="FF0000"/>
          </a:solidFill>
          <a:ln w="12700">
            <a:solidFill>
              <a:schemeClr val="tx1"/>
            </a:solidFill>
            <a:round/>
            <a:headEnd/>
            <a:tailEnd/>
          </a:ln>
        </p:spPr>
        <p:txBody>
          <a:bodyPr wrap="none" anchor="ctr"/>
          <a:lstStyle/>
          <a:p>
            <a:pPr algn="ctr">
              <a:spcBef>
                <a:spcPct val="40000"/>
              </a:spcBef>
              <a:buFontTx/>
              <a:buChar char="•"/>
            </a:pPr>
            <a:endParaRPr lang="en-US"/>
          </a:p>
        </p:txBody>
      </p:sp>
      <p:sp>
        <p:nvSpPr>
          <p:cNvPr id="1054" name="Explosion 1 68"/>
          <p:cNvSpPr>
            <a:spLocks noChangeArrowheads="1"/>
          </p:cNvSpPr>
          <p:nvPr/>
        </p:nvSpPr>
        <p:spPr bwMode="auto">
          <a:xfrm>
            <a:off x="3962400" y="3800475"/>
            <a:ext cx="152400" cy="152400"/>
          </a:xfrm>
          <a:prstGeom prst="irregularSeal1">
            <a:avLst/>
          </a:prstGeom>
          <a:solidFill>
            <a:srgbClr val="FF0000"/>
          </a:solidFill>
          <a:ln w="12700">
            <a:solidFill>
              <a:schemeClr val="tx1"/>
            </a:solidFill>
            <a:round/>
            <a:headEnd/>
            <a:tailEnd/>
          </a:ln>
        </p:spPr>
        <p:txBody>
          <a:bodyPr wrap="none" anchor="ctr"/>
          <a:lstStyle/>
          <a:p>
            <a:pPr algn="ctr">
              <a:spcBef>
                <a:spcPct val="40000"/>
              </a:spcBef>
              <a:buFontTx/>
              <a:buChar char="•"/>
            </a:pPr>
            <a:endParaRPr lang="en-US"/>
          </a:p>
        </p:txBody>
      </p:sp>
      <p:sp>
        <p:nvSpPr>
          <p:cNvPr id="1055" name="Rectangle 83"/>
          <p:cNvSpPr>
            <a:spLocks noChangeArrowheads="1"/>
          </p:cNvSpPr>
          <p:nvPr/>
        </p:nvSpPr>
        <p:spPr bwMode="auto">
          <a:xfrm>
            <a:off x="5105400" y="2268538"/>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40000"/>
              </a:spcBef>
            </a:pPr>
            <a:r>
              <a:rPr lang="en-US">
                <a:solidFill>
                  <a:srgbClr val="FFFF00"/>
                </a:solidFill>
              </a:rPr>
              <a:t>n</a:t>
            </a:r>
          </a:p>
        </p:txBody>
      </p:sp>
      <p:cxnSp>
        <p:nvCxnSpPr>
          <p:cNvPr id="1056" name="Straight Connector 74"/>
          <p:cNvCxnSpPr>
            <a:cxnSpLocks noChangeShapeType="1"/>
          </p:cNvCxnSpPr>
          <p:nvPr/>
        </p:nvCxnSpPr>
        <p:spPr bwMode="auto">
          <a:xfrm flipH="1">
            <a:off x="4800600" y="2638425"/>
            <a:ext cx="304800" cy="242888"/>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cxnSp>
      <p:cxnSp>
        <p:nvCxnSpPr>
          <p:cNvPr id="1057" name="Straight Connector 74"/>
          <p:cNvCxnSpPr>
            <a:cxnSpLocks noChangeShapeType="1"/>
          </p:cNvCxnSpPr>
          <p:nvPr/>
        </p:nvCxnSpPr>
        <p:spPr bwMode="auto">
          <a:xfrm flipH="1">
            <a:off x="4038600" y="3724275"/>
            <a:ext cx="457200" cy="152400"/>
          </a:xfrm>
          <a:prstGeom prst="line">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cxnSp>
      <p:cxnSp>
        <p:nvCxnSpPr>
          <p:cNvPr id="1058" name="Straight Connector 74"/>
          <p:cNvCxnSpPr>
            <a:cxnSpLocks noChangeShapeType="1"/>
          </p:cNvCxnSpPr>
          <p:nvPr/>
        </p:nvCxnSpPr>
        <p:spPr bwMode="auto">
          <a:xfrm>
            <a:off x="4495800" y="3735388"/>
            <a:ext cx="601663" cy="304800"/>
          </a:xfrm>
          <a:prstGeom prst="line">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cxnSp>
      <p:sp>
        <p:nvSpPr>
          <p:cNvPr id="1059" name="Line 55"/>
          <p:cNvSpPr>
            <a:spLocks noChangeShapeType="1"/>
          </p:cNvSpPr>
          <p:nvPr/>
        </p:nvSpPr>
        <p:spPr bwMode="auto">
          <a:xfrm>
            <a:off x="2617788" y="3049588"/>
            <a:ext cx="1344612"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60" name="Line 55"/>
          <p:cNvSpPr>
            <a:spLocks noChangeShapeType="1"/>
          </p:cNvSpPr>
          <p:nvPr/>
        </p:nvSpPr>
        <p:spPr bwMode="auto">
          <a:xfrm flipH="1">
            <a:off x="4876800" y="3201988"/>
            <a:ext cx="1289050" cy="3048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1061" name="Group 103"/>
          <p:cNvGrpSpPr>
            <a:grpSpLocks/>
          </p:cNvGrpSpPr>
          <p:nvPr/>
        </p:nvGrpSpPr>
        <p:grpSpPr bwMode="auto">
          <a:xfrm>
            <a:off x="1801813" y="4764088"/>
            <a:ext cx="5021262" cy="1990725"/>
            <a:chOff x="1652587" y="4868601"/>
            <a:chExt cx="5021263" cy="1989935"/>
          </a:xfrm>
        </p:grpSpPr>
        <p:graphicFrame>
          <p:nvGraphicFramePr>
            <p:cNvPr id="1028" name="Object 10"/>
            <p:cNvGraphicFramePr>
              <a:graphicFrameLocks noChangeAspect="1"/>
            </p:cNvGraphicFramePr>
            <p:nvPr/>
          </p:nvGraphicFramePr>
          <p:xfrm>
            <a:off x="2134801" y="4868601"/>
            <a:ext cx="1585913" cy="890588"/>
          </p:xfrm>
          <a:graphic>
            <a:graphicData uri="http://schemas.openxmlformats.org/presentationml/2006/ole">
              <mc:AlternateContent xmlns:mc="http://schemas.openxmlformats.org/markup-compatibility/2006">
                <mc:Choice xmlns:v="urn:schemas-microsoft-com:vml" Requires="v">
                  <p:oleObj spid="_x0000_s4157" name="Equation" r:id="rId9" imgW="787058" imgH="444307" progId="Equation.3">
                    <p:embed/>
                  </p:oleObj>
                </mc:Choice>
                <mc:Fallback>
                  <p:oleObj name="Equation" r:id="rId9" imgW="787058" imgH="444307"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4801" y="4868601"/>
                          <a:ext cx="1585913" cy="890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65" name="TextBox 41"/>
            <p:cNvSpPr txBox="1">
              <a:spLocks noChangeArrowheads="1"/>
            </p:cNvSpPr>
            <p:nvPr/>
          </p:nvSpPr>
          <p:spPr bwMode="auto">
            <a:xfrm>
              <a:off x="1652587" y="5719763"/>
              <a:ext cx="2767013"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40000"/>
                </a:spcBef>
              </a:pPr>
              <a:endParaRPr lang="en-US" sz="2000" i="1">
                <a:latin typeface="Helvetica" charset="0"/>
                <a:cs typeface="ＭＳ Ｐゴシック" charset="0"/>
              </a:endParaRPr>
            </a:p>
            <a:p>
              <a:pPr eaLnBrk="1" hangingPunct="1">
                <a:spcBef>
                  <a:spcPct val="40000"/>
                </a:spcBef>
              </a:pPr>
              <a:r>
                <a:rPr lang="en-US" sz="2000" i="1">
                  <a:latin typeface="Helvetica" charset="0"/>
                  <a:cs typeface="ＭＳ Ｐゴシック" charset="0"/>
                </a:rPr>
                <a:t>t</a:t>
              </a:r>
              <a:r>
                <a:rPr lang="en-US" sz="2000">
                  <a:latin typeface="Helvetica" charset="0"/>
                  <a:cs typeface="ＭＳ Ｐゴシック" charset="0"/>
                </a:rPr>
                <a:t> = neutron slowing-down time </a:t>
              </a:r>
            </a:p>
          </p:txBody>
        </p:sp>
        <p:graphicFrame>
          <p:nvGraphicFramePr>
            <p:cNvPr id="1029" name="Object 4"/>
            <p:cNvGraphicFramePr>
              <a:graphicFrameLocks noChangeAspect="1"/>
            </p:cNvGraphicFramePr>
            <p:nvPr/>
          </p:nvGraphicFramePr>
          <p:xfrm>
            <a:off x="4148137" y="5103813"/>
            <a:ext cx="2525713" cy="512763"/>
          </p:xfrm>
          <a:graphic>
            <a:graphicData uri="http://schemas.openxmlformats.org/presentationml/2006/ole">
              <mc:AlternateContent xmlns:mc="http://schemas.openxmlformats.org/markup-compatibility/2006">
                <mc:Choice xmlns:v="urn:schemas-microsoft-com:vml" Requires="v">
                  <p:oleObj spid="_x0000_s4158" name="Equation" r:id="rId11" imgW="1002960" imgH="203040" progId="Equation.3">
                    <p:embed/>
                  </p:oleObj>
                </mc:Choice>
                <mc:Fallback>
                  <p:oleObj name="Equation" r:id="rId11" imgW="1002960" imgH="2030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48137" y="5103813"/>
                          <a:ext cx="2525713"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30" name="Object 53"/>
            <p:cNvGraphicFramePr>
              <a:graphicFrameLocks noChangeAspect="1"/>
            </p:cNvGraphicFramePr>
            <p:nvPr/>
          </p:nvGraphicFramePr>
          <p:xfrm>
            <a:off x="4422776" y="5616576"/>
            <a:ext cx="2081213" cy="390525"/>
          </p:xfrm>
          <a:graphic>
            <a:graphicData uri="http://schemas.openxmlformats.org/presentationml/2006/ole">
              <mc:AlternateContent xmlns:mc="http://schemas.openxmlformats.org/markup-compatibility/2006">
                <mc:Choice xmlns:v="urn:schemas-microsoft-com:vml" Requires="v">
                  <p:oleObj spid="_x0000_s4159" name="Equation" r:id="rId13" imgW="812520" imgH="152280" progId="Equation.3">
                    <p:embed/>
                  </p:oleObj>
                </mc:Choice>
                <mc:Fallback>
                  <p:oleObj name="Equation" r:id="rId13" imgW="812520" imgH="1522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22776" y="5616576"/>
                          <a:ext cx="2081213"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3" name="Rectangle 102"/>
            <p:cNvSpPr/>
            <p:nvPr/>
          </p:nvSpPr>
          <p:spPr>
            <a:xfrm>
              <a:off x="1652587" y="4868601"/>
              <a:ext cx="5021263" cy="19899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62" name="Rectangle 104"/>
          <p:cNvSpPr>
            <a:spLocks noChangeArrowheads="1"/>
          </p:cNvSpPr>
          <p:nvPr/>
        </p:nvSpPr>
        <p:spPr bwMode="auto">
          <a:xfrm>
            <a:off x="4606925" y="6234113"/>
            <a:ext cx="2063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40000"/>
              </a:spcBef>
            </a:pPr>
            <a:r>
              <a:rPr lang="en-US">
                <a:latin typeface="Helvetica" charset="0"/>
                <a:cs typeface="ＭＳ Ｐゴシック" charset="0"/>
              </a:rPr>
              <a:t>Constants </a:t>
            </a:r>
            <a:r>
              <a:rPr lang="en-US" i="1">
                <a:latin typeface="Helvetica" charset="0"/>
                <a:cs typeface="ＭＳ Ｐゴシック" charset="0"/>
              </a:rPr>
              <a:t>t</a:t>
            </a:r>
            <a:r>
              <a:rPr lang="en-US" i="1" baseline="-25000">
                <a:latin typeface="Helvetica" charset="0"/>
                <a:cs typeface="ＭＳ Ｐゴシック" charset="0"/>
              </a:rPr>
              <a:t>o</a:t>
            </a:r>
            <a:r>
              <a:rPr lang="en-US">
                <a:latin typeface="Helvetica" charset="0"/>
                <a:cs typeface="ＭＳ Ｐゴシック" charset="0"/>
              </a:rPr>
              <a:t> and </a:t>
            </a:r>
            <a:r>
              <a:rPr lang="en-US" i="1">
                <a:latin typeface="Helvetica" charset="0"/>
                <a:cs typeface="ＭＳ Ｐゴシック" charset="0"/>
              </a:rPr>
              <a:t>k</a:t>
            </a:r>
          </a:p>
        </p:txBody>
      </p:sp>
      <p:sp>
        <p:nvSpPr>
          <p:cNvPr id="1063" name="TextBox 108"/>
          <p:cNvSpPr txBox="1">
            <a:spLocks noChangeArrowheads="1"/>
          </p:cNvSpPr>
          <p:nvPr/>
        </p:nvSpPr>
        <p:spPr bwMode="auto">
          <a:xfrm>
            <a:off x="6065838" y="4127500"/>
            <a:ext cx="1884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b="1"/>
              <a:t>2 m × 1 m of Pb</a:t>
            </a:r>
          </a:p>
        </p:txBody>
      </p:sp>
      <p:cxnSp>
        <p:nvCxnSpPr>
          <p:cNvPr id="111" name="Straight Arrow Connector 110"/>
          <p:cNvCxnSpPr>
            <a:stCxn id="1063" idx="1"/>
          </p:cNvCxnSpPr>
          <p:nvPr/>
        </p:nvCxnSpPr>
        <p:spPr>
          <a:xfrm flipH="1" flipV="1">
            <a:off x="5562600" y="4127500"/>
            <a:ext cx="503238" cy="18573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Slide Number Placeholder 4"/>
          <p:cNvSpPr>
            <a:spLocks noGrp="1"/>
          </p:cNvSpPr>
          <p:nvPr>
            <p:ph type="sldNum" sz="quarter" idx="11"/>
          </p:nvPr>
        </p:nvSpPr>
        <p:spPr>
          <a:xfrm>
            <a:off x="8382000" y="6356350"/>
            <a:ext cx="304800" cy="365125"/>
          </a:xfrm>
        </p:spPr>
        <p:txBody>
          <a:bodyPr/>
          <a:lstStyle/>
          <a:p>
            <a:fld id="{03722D57-58D6-9447-A6D5-A97F6C35A8FB}" type="slidenum">
              <a:rPr lang="en-US" smtClean="0"/>
              <a:pPr/>
              <a:t>19</a:t>
            </a:fld>
            <a:endParaRPr lang="en-US" dirty="0"/>
          </a:p>
        </p:txBody>
      </p:sp>
    </p:spTree>
    <p:extLst>
      <p:ext uri="{BB962C8B-B14F-4D97-AF65-F5344CB8AC3E}">
        <p14:creationId xmlns:p14="http://schemas.microsoft.com/office/powerpoint/2010/main" val="2639806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ob_Runkle_Title_Slide_08-03-201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 y="0"/>
            <a:ext cx="9144000" cy="6858000"/>
          </a:xfrm>
          <a:prstGeom prst="rect">
            <a:avLst/>
          </a:prstGeom>
        </p:spPr>
      </p:pic>
      <p:sp>
        <p:nvSpPr>
          <p:cNvPr id="8" name="Rectangle 6"/>
          <p:cNvSpPr txBox="1">
            <a:spLocks noChangeArrowheads="1"/>
          </p:cNvSpPr>
          <p:nvPr/>
        </p:nvSpPr>
        <p:spPr bwMode="auto">
          <a:xfrm>
            <a:off x="493712" y="957703"/>
            <a:ext cx="7058485" cy="1752948"/>
          </a:xfrm>
          <a:prstGeom prst="rect">
            <a:avLst/>
          </a:prstGeom>
          <a:noFill/>
          <a:ln w="9525">
            <a:noFill/>
            <a:miter lim="800000"/>
            <a:headEnd/>
            <a:tailEnd/>
          </a:ln>
        </p:spPr>
        <p:txBody>
          <a:bodyPr lIns="0" tIns="0" rIns="0" bIns="0"/>
          <a:lstStyle/>
          <a:p>
            <a:pPr eaLnBrk="0" hangingPunct="0">
              <a:lnSpc>
                <a:spcPct val="85000"/>
              </a:lnSpc>
              <a:defRPr/>
            </a:pPr>
            <a:endParaRPr lang="en-US" sz="1600" b="1" i="1" kern="0" dirty="0" smtClean="0">
              <a:solidFill>
                <a:schemeClr val="bg1"/>
              </a:solidFill>
              <a:latin typeface="Calibri"/>
              <a:cs typeface="Calibri"/>
            </a:endParaRPr>
          </a:p>
          <a:p>
            <a:pPr eaLnBrk="0" hangingPunct="0">
              <a:lnSpc>
                <a:spcPct val="85000"/>
              </a:lnSpc>
              <a:defRPr/>
            </a:pPr>
            <a:r>
              <a:rPr lang="en-US" sz="3200" b="1" i="1" kern="0" dirty="0" smtClean="0">
                <a:solidFill>
                  <a:schemeClr val="bg1"/>
                </a:solidFill>
                <a:latin typeface="Calibri"/>
                <a:cs typeface="Calibri"/>
              </a:rPr>
              <a:t>Outline</a:t>
            </a:r>
            <a:endParaRPr lang="en-US" sz="2800" b="1" i="1" kern="0" dirty="0" smtClean="0">
              <a:solidFill>
                <a:schemeClr val="bg1"/>
              </a:solidFill>
              <a:latin typeface="Calibri"/>
              <a:cs typeface="Calibri"/>
            </a:endParaRPr>
          </a:p>
          <a:p>
            <a:pPr eaLnBrk="0" hangingPunct="0">
              <a:lnSpc>
                <a:spcPct val="85000"/>
              </a:lnSpc>
              <a:defRPr/>
            </a:pPr>
            <a:endParaRPr lang="en-US" sz="3000" b="1" i="1" kern="0" dirty="0" smtClean="0">
              <a:solidFill>
                <a:schemeClr val="bg1"/>
              </a:solidFill>
              <a:latin typeface="Calibri"/>
              <a:cs typeface="Calibri"/>
            </a:endParaRPr>
          </a:p>
        </p:txBody>
      </p:sp>
      <p:sp>
        <p:nvSpPr>
          <p:cNvPr id="4" name="Content Placeholder 5"/>
          <p:cNvSpPr txBox="1">
            <a:spLocks/>
          </p:cNvSpPr>
          <p:nvPr/>
        </p:nvSpPr>
        <p:spPr>
          <a:xfrm>
            <a:off x="457200" y="1828797"/>
            <a:ext cx="8229600" cy="1785104"/>
          </a:xfrm>
          <a:prstGeom prst="rect">
            <a:avLst/>
          </a:prstGeom>
        </p:spPr>
        <p:txBody>
          <a:bodyPr/>
          <a:lstStyle>
            <a:lvl1pPr marL="342900" indent="-342900" algn="l" defTabSz="457200" rtl="0" eaLnBrk="1" latinLnBrk="0" hangingPunct="1">
              <a:spcBef>
                <a:spcPct val="20000"/>
              </a:spcBef>
              <a:buSzPct val="100000"/>
              <a:buFontTx/>
              <a:buBlip>
                <a:blip r:embed="rId4"/>
              </a:buBlip>
              <a:defRPr sz="2000" kern="1200">
                <a:solidFill>
                  <a:schemeClr val="tx1"/>
                </a:solidFill>
                <a:latin typeface="Arial"/>
                <a:ea typeface="+mn-ea"/>
                <a:cs typeface="Arial"/>
              </a:defRPr>
            </a:lvl1pPr>
            <a:lvl2pPr marL="742950" indent="-285750" algn="l" defTabSz="457200" rtl="0" eaLnBrk="1" latinLnBrk="0" hangingPunct="1">
              <a:spcBef>
                <a:spcPct val="20000"/>
              </a:spcBef>
              <a:buSzPct val="100000"/>
              <a:buFontTx/>
              <a:buBlip>
                <a:blip r:embed="rId5"/>
              </a:buBlip>
              <a:defRPr sz="1800" kern="1200">
                <a:solidFill>
                  <a:schemeClr val="tx1"/>
                </a:solidFill>
                <a:latin typeface="Arial"/>
                <a:ea typeface="+mn-ea"/>
                <a:cs typeface="Arial"/>
              </a:defRPr>
            </a:lvl2pPr>
            <a:lvl3pPr marL="1143000" indent="-228600" algn="l" defTabSz="457200" rtl="0" eaLnBrk="1" latinLnBrk="0" hangingPunct="1">
              <a:spcBef>
                <a:spcPct val="20000"/>
              </a:spcBef>
              <a:buSzPct val="100000"/>
              <a:buFontTx/>
              <a:buBlip>
                <a:blip r:embed="rId6"/>
              </a:buBlip>
              <a:defRPr sz="1600" kern="1200">
                <a:solidFill>
                  <a:schemeClr val="tx1"/>
                </a:solidFill>
                <a:latin typeface="Arial"/>
                <a:ea typeface="+mn-ea"/>
                <a:cs typeface="Arial"/>
              </a:defRPr>
            </a:lvl3pPr>
            <a:lvl4pPr marL="1600200" indent="-228600" algn="l" defTabSz="457200" rtl="0" eaLnBrk="1" latinLnBrk="0" hangingPunct="1">
              <a:spcBef>
                <a:spcPct val="20000"/>
              </a:spcBef>
              <a:buSzPct val="100000"/>
              <a:buFontTx/>
              <a:buBlip>
                <a:blip r:embed="rId7"/>
              </a:buBlip>
              <a:defRPr sz="1400" kern="1200">
                <a:solidFill>
                  <a:schemeClr val="tx1"/>
                </a:solidFill>
                <a:latin typeface="Arial"/>
                <a:ea typeface="+mn-ea"/>
                <a:cs typeface="Arial"/>
              </a:defRPr>
            </a:lvl4pPr>
            <a:lvl5pPr marL="2057400" indent="-228600" algn="l" defTabSz="457200" rtl="0" eaLnBrk="1" latinLnBrk="0" hangingPunct="1">
              <a:spcBef>
                <a:spcPct val="20000"/>
              </a:spcBef>
              <a:buSzPct val="100000"/>
              <a:buFontTx/>
              <a:buBlip>
                <a:blip r:embed="rId4"/>
              </a:buBlip>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chemeClr val="accent6"/>
                </a:solidFill>
              </a:rPr>
              <a:t>Introduction</a:t>
            </a:r>
          </a:p>
          <a:p>
            <a:r>
              <a:rPr lang="en-US" dirty="0" smtClean="0">
                <a:solidFill>
                  <a:schemeClr val="bg1"/>
                </a:solidFill>
              </a:rPr>
              <a:t>PNNL and RDNS</a:t>
            </a:r>
          </a:p>
          <a:p>
            <a:r>
              <a:rPr lang="en-US" dirty="0" smtClean="0">
                <a:solidFill>
                  <a:schemeClr val="bg1"/>
                </a:solidFill>
              </a:rPr>
              <a:t>Nuclear Physics</a:t>
            </a:r>
          </a:p>
          <a:p>
            <a:r>
              <a:rPr lang="en-US" dirty="0" smtClean="0">
                <a:solidFill>
                  <a:schemeClr val="bg1"/>
                </a:solidFill>
              </a:rPr>
              <a:t>Lead Slowing Down Spectrometry</a:t>
            </a:r>
          </a:p>
          <a:p>
            <a:r>
              <a:rPr lang="en-US" dirty="0" smtClean="0">
                <a:solidFill>
                  <a:schemeClr val="bg1"/>
                </a:solidFill>
              </a:rPr>
              <a:t>Material Verification for Arms Control</a:t>
            </a:r>
            <a:endParaRPr lang="en-US" dirty="0">
              <a:solidFill>
                <a:schemeClr val="bg1"/>
              </a:solidFill>
            </a:endParaRPr>
          </a:p>
        </p:txBody>
      </p:sp>
    </p:spTree>
    <p:extLst>
      <p:ext uri="{BB962C8B-B14F-4D97-AF65-F5344CB8AC3E}">
        <p14:creationId xmlns:p14="http://schemas.microsoft.com/office/powerpoint/2010/main" val="370090142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ob_Runkle_Title_Slide_08-03-201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 y="0"/>
            <a:ext cx="9144000" cy="6858000"/>
          </a:xfrm>
          <a:prstGeom prst="rect">
            <a:avLst/>
          </a:prstGeom>
        </p:spPr>
      </p:pic>
      <p:sp>
        <p:nvSpPr>
          <p:cNvPr id="8" name="Rectangle 6"/>
          <p:cNvSpPr txBox="1">
            <a:spLocks noChangeArrowheads="1"/>
          </p:cNvSpPr>
          <p:nvPr/>
        </p:nvSpPr>
        <p:spPr bwMode="auto">
          <a:xfrm>
            <a:off x="493712" y="957703"/>
            <a:ext cx="7058485" cy="1752948"/>
          </a:xfrm>
          <a:prstGeom prst="rect">
            <a:avLst/>
          </a:prstGeom>
          <a:noFill/>
          <a:ln w="9525">
            <a:noFill/>
            <a:miter lim="800000"/>
            <a:headEnd/>
            <a:tailEnd/>
          </a:ln>
        </p:spPr>
        <p:txBody>
          <a:bodyPr lIns="0" tIns="0" rIns="0" bIns="0"/>
          <a:lstStyle/>
          <a:p>
            <a:pPr eaLnBrk="0" hangingPunct="0">
              <a:lnSpc>
                <a:spcPct val="85000"/>
              </a:lnSpc>
              <a:defRPr/>
            </a:pPr>
            <a:endParaRPr lang="en-US" sz="1600" b="1" i="1" kern="0" dirty="0" smtClean="0">
              <a:solidFill>
                <a:schemeClr val="bg1"/>
              </a:solidFill>
              <a:latin typeface="Calibri"/>
              <a:cs typeface="Calibri"/>
            </a:endParaRPr>
          </a:p>
          <a:p>
            <a:pPr eaLnBrk="0" hangingPunct="0">
              <a:lnSpc>
                <a:spcPct val="85000"/>
              </a:lnSpc>
              <a:defRPr/>
            </a:pPr>
            <a:r>
              <a:rPr lang="en-US" sz="3200" b="1" i="1" kern="0" dirty="0" smtClean="0">
                <a:solidFill>
                  <a:schemeClr val="bg1"/>
                </a:solidFill>
                <a:latin typeface="Calibri"/>
                <a:cs typeface="Calibri"/>
              </a:rPr>
              <a:t>Outline</a:t>
            </a:r>
            <a:endParaRPr lang="en-US" sz="2800" b="1" i="1" kern="0" dirty="0" smtClean="0">
              <a:solidFill>
                <a:schemeClr val="bg1"/>
              </a:solidFill>
              <a:latin typeface="Calibri"/>
              <a:cs typeface="Calibri"/>
            </a:endParaRPr>
          </a:p>
          <a:p>
            <a:pPr eaLnBrk="0" hangingPunct="0">
              <a:lnSpc>
                <a:spcPct val="85000"/>
              </a:lnSpc>
              <a:defRPr/>
            </a:pPr>
            <a:endParaRPr lang="en-US" sz="3000" b="1" i="1" kern="0" dirty="0" smtClean="0">
              <a:solidFill>
                <a:schemeClr val="bg1"/>
              </a:solidFill>
              <a:latin typeface="Calibri"/>
              <a:cs typeface="Calibri"/>
            </a:endParaRPr>
          </a:p>
        </p:txBody>
      </p:sp>
      <p:sp>
        <p:nvSpPr>
          <p:cNvPr id="4" name="Content Placeholder 5"/>
          <p:cNvSpPr txBox="1">
            <a:spLocks/>
          </p:cNvSpPr>
          <p:nvPr/>
        </p:nvSpPr>
        <p:spPr>
          <a:xfrm>
            <a:off x="457200" y="1828797"/>
            <a:ext cx="8229600" cy="1785104"/>
          </a:xfrm>
          <a:prstGeom prst="rect">
            <a:avLst/>
          </a:prstGeom>
        </p:spPr>
        <p:txBody>
          <a:bodyPr/>
          <a:lstStyle>
            <a:lvl1pPr marL="342900" indent="-342900" algn="l" defTabSz="457200" rtl="0" eaLnBrk="1" latinLnBrk="0" hangingPunct="1">
              <a:spcBef>
                <a:spcPct val="20000"/>
              </a:spcBef>
              <a:buSzPct val="100000"/>
              <a:buFontTx/>
              <a:buBlip>
                <a:blip r:embed="rId4"/>
              </a:buBlip>
              <a:defRPr sz="2000" kern="1200">
                <a:solidFill>
                  <a:schemeClr val="tx1"/>
                </a:solidFill>
                <a:latin typeface="Arial"/>
                <a:ea typeface="+mn-ea"/>
                <a:cs typeface="Arial"/>
              </a:defRPr>
            </a:lvl1pPr>
            <a:lvl2pPr marL="742950" indent="-285750" algn="l" defTabSz="457200" rtl="0" eaLnBrk="1" latinLnBrk="0" hangingPunct="1">
              <a:spcBef>
                <a:spcPct val="20000"/>
              </a:spcBef>
              <a:buSzPct val="100000"/>
              <a:buFontTx/>
              <a:buBlip>
                <a:blip r:embed="rId5"/>
              </a:buBlip>
              <a:defRPr sz="1800" kern="1200">
                <a:solidFill>
                  <a:schemeClr val="tx1"/>
                </a:solidFill>
                <a:latin typeface="Arial"/>
                <a:ea typeface="+mn-ea"/>
                <a:cs typeface="Arial"/>
              </a:defRPr>
            </a:lvl2pPr>
            <a:lvl3pPr marL="1143000" indent="-228600" algn="l" defTabSz="457200" rtl="0" eaLnBrk="1" latinLnBrk="0" hangingPunct="1">
              <a:spcBef>
                <a:spcPct val="20000"/>
              </a:spcBef>
              <a:buSzPct val="100000"/>
              <a:buFontTx/>
              <a:buBlip>
                <a:blip r:embed="rId6"/>
              </a:buBlip>
              <a:defRPr sz="1600" kern="1200">
                <a:solidFill>
                  <a:schemeClr val="tx1"/>
                </a:solidFill>
                <a:latin typeface="Arial"/>
                <a:ea typeface="+mn-ea"/>
                <a:cs typeface="Arial"/>
              </a:defRPr>
            </a:lvl3pPr>
            <a:lvl4pPr marL="1600200" indent="-228600" algn="l" defTabSz="457200" rtl="0" eaLnBrk="1" latinLnBrk="0" hangingPunct="1">
              <a:spcBef>
                <a:spcPct val="20000"/>
              </a:spcBef>
              <a:buSzPct val="100000"/>
              <a:buFontTx/>
              <a:buBlip>
                <a:blip r:embed="rId7"/>
              </a:buBlip>
              <a:defRPr sz="1400" kern="1200">
                <a:solidFill>
                  <a:schemeClr val="tx1"/>
                </a:solidFill>
                <a:latin typeface="Arial"/>
                <a:ea typeface="+mn-ea"/>
                <a:cs typeface="Arial"/>
              </a:defRPr>
            </a:lvl4pPr>
            <a:lvl5pPr marL="2057400" indent="-228600" algn="l" defTabSz="457200" rtl="0" eaLnBrk="1" latinLnBrk="0" hangingPunct="1">
              <a:spcBef>
                <a:spcPct val="20000"/>
              </a:spcBef>
              <a:buSzPct val="100000"/>
              <a:buFontTx/>
              <a:buBlip>
                <a:blip r:embed="rId4"/>
              </a:buBlip>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chemeClr val="bg1"/>
                </a:solidFill>
              </a:rPr>
              <a:t>Introduction</a:t>
            </a:r>
          </a:p>
          <a:p>
            <a:r>
              <a:rPr lang="en-US" dirty="0" smtClean="0">
                <a:solidFill>
                  <a:schemeClr val="bg1"/>
                </a:solidFill>
              </a:rPr>
              <a:t>PNNL and RDNS</a:t>
            </a:r>
          </a:p>
          <a:p>
            <a:r>
              <a:rPr lang="en-US" dirty="0" smtClean="0">
                <a:solidFill>
                  <a:schemeClr val="bg1"/>
                </a:solidFill>
              </a:rPr>
              <a:t>Nuclear Physics</a:t>
            </a:r>
          </a:p>
          <a:p>
            <a:r>
              <a:rPr lang="en-US" dirty="0" smtClean="0">
                <a:solidFill>
                  <a:schemeClr val="bg1"/>
                </a:solidFill>
              </a:rPr>
              <a:t>Lead Slowing Down Spectrometry</a:t>
            </a:r>
          </a:p>
          <a:p>
            <a:r>
              <a:rPr lang="en-US" dirty="0" smtClean="0">
                <a:solidFill>
                  <a:srgbClr val="F79646"/>
                </a:solidFill>
              </a:rPr>
              <a:t>Material Verification for Arms Control</a:t>
            </a:r>
            <a:endParaRPr lang="en-US" dirty="0">
              <a:solidFill>
                <a:srgbClr val="F79646"/>
              </a:solidFill>
            </a:endParaRPr>
          </a:p>
        </p:txBody>
      </p:sp>
    </p:spTree>
    <p:extLst>
      <p:ext uri="{BB962C8B-B14F-4D97-AF65-F5344CB8AC3E}">
        <p14:creationId xmlns:p14="http://schemas.microsoft.com/office/powerpoint/2010/main" val="417183005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Material Verification</a:t>
            </a:r>
            <a:endParaRPr lang="en-US" dirty="0"/>
          </a:p>
        </p:txBody>
      </p:sp>
      <p:sp>
        <p:nvSpPr>
          <p:cNvPr id="5" name="Content Placeholder 4"/>
          <p:cNvSpPr>
            <a:spLocks noGrp="1"/>
          </p:cNvSpPr>
          <p:nvPr>
            <p:ph idx="1"/>
          </p:nvPr>
        </p:nvSpPr>
        <p:spPr/>
        <p:txBody>
          <a:bodyPr/>
          <a:lstStyle/>
          <a:p>
            <a:pPr marL="0" indent="0">
              <a:buNone/>
            </a:pPr>
            <a:r>
              <a:rPr lang="en-US" b="1" dirty="0" smtClean="0">
                <a:solidFill>
                  <a:srgbClr val="AB2401"/>
                </a:solidFill>
              </a:rPr>
              <a:t>Material verification in the arms control context</a:t>
            </a:r>
          </a:p>
          <a:p>
            <a:pPr lvl="1"/>
            <a:r>
              <a:rPr lang="en-US" dirty="0" smtClean="0"/>
              <a:t>process by which monitor </a:t>
            </a:r>
            <a:r>
              <a:rPr lang="en-US" i="1" dirty="0" smtClean="0"/>
              <a:t>verifies</a:t>
            </a:r>
            <a:r>
              <a:rPr lang="en-US" dirty="0" smtClean="0"/>
              <a:t> that an item is consistent with a declaration</a:t>
            </a:r>
          </a:p>
          <a:p>
            <a:pPr lvl="1"/>
            <a:r>
              <a:rPr lang="en-US" dirty="0" smtClean="0"/>
              <a:t>governed by an agreement</a:t>
            </a:r>
          </a:p>
          <a:p>
            <a:endParaRPr lang="en-US" dirty="0"/>
          </a:p>
          <a:p>
            <a:endParaRPr lang="en-US" dirty="0" smtClean="0"/>
          </a:p>
          <a:p>
            <a:pPr marL="0" indent="0">
              <a:buNone/>
            </a:pPr>
            <a:r>
              <a:rPr lang="en-US" b="1" dirty="0">
                <a:solidFill>
                  <a:srgbClr val="AB2401"/>
                </a:solidFill>
              </a:rPr>
              <a:t>Example of items to be </a:t>
            </a:r>
            <a:r>
              <a:rPr lang="en-US" b="1" dirty="0" smtClean="0">
                <a:solidFill>
                  <a:srgbClr val="AB2401"/>
                </a:solidFill>
              </a:rPr>
              <a:t>evaluated</a:t>
            </a:r>
            <a:endParaRPr lang="en-US" b="1" dirty="0">
              <a:solidFill>
                <a:srgbClr val="AB2401"/>
              </a:solidFill>
            </a:endParaRPr>
          </a:p>
          <a:p>
            <a:pPr lvl="1"/>
            <a:r>
              <a:rPr lang="en-US" dirty="0" smtClean="0"/>
              <a:t>assembled weapons</a:t>
            </a:r>
          </a:p>
          <a:p>
            <a:pPr lvl="1"/>
            <a:r>
              <a:rPr lang="en-US" dirty="0" smtClean="0"/>
              <a:t>weapon components</a:t>
            </a:r>
          </a:p>
          <a:p>
            <a:pPr lvl="1"/>
            <a:r>
              <a:rPr lang="en-US" dirty="0" smtClean="0"/>
              <a:t>disassembled materials</a:t>
            </a:r>
          </a:p>
          <a:p>
            <a:pPr lvl="1"/>
            <a:r>
              <a:rPr lang="en-US" dirty="0" smtClean="0"/>
              <a:t>non-treaty limited items</a:t>
            </a:r>
          </a:p>
          <a:p>
            <a:endParaRPr lang="en-US" dirty="0"/>
          </a:p>
        </p:txBody>
      </p:sp>
      <p:grpSp>
        <p:nvGrpSpPr>
          <p:cNvPr id="3" name="Group 2"/>
          <p:cNvGrpSpPr/>
          <p:nvPr/>
        </p:nvGrpSpPr>
        <p:grpSpPr>
          <a:xfrm>
            <a:off x="6288138" y="3600065"/>
            <a:ext cx="2688089" cy="2393667"/>
            <a:chOff x="6652127" y="3872832"/>
            <a:chExt cx="2324100" cy="212090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2127" y="3872832"/>
              <a:ext cx="2324100" cy="2120900"/>
            </a:xfrm>
            <a:prstGeom prst="rect">
              <a:avLst/>
            </a:prstGeom>
          </p:spPr>
        </p:pic>
        <p:sp>
          <p:nvSpPr>
            <p:cNvPr id="2" name="TextBox 1"/>
            <p:cNvSpPr txBox="1"/>
            <p:nvPr/>
          </p:nvSpPr>
          <p:spPr>
            <a:xfrm>
              <a:off x="6732006" y="3908289"/>
              <a:ext cx="801430" cy="369332"/>
            </a:xfrm>
            <a:prstGeom prst="rect">
              <a:avLst/>
            </a:prstGeom>
            <a:solidFill>
              <a:schemeClr val="bg1"/>
            </a:solidFill>
          </p:spPr>
          <p:txBody>
            <a:bodyPr wrap="square" rtlCol="0">
              <a:spAutoFit/>
            </a:bodyPr>
            <a:lstStyle/>
            <a:p>
              <a:endParaRPr lang="en-US" dirty="0"/>
            </a:p>
          </p:txBody>
        </p:sp>
      </p:grpSp>
      <p:sp>
        <p:nvSpPr>
          <p:cNvPr id="7" name="Slide Number Placeholder 4"/>
          <p:cNvSpPr>
            <a:spLocks noGrp="1"/>
          </p:cNvSpPr>
          <p:nvPr>
            <p:ph type="sldNum" sz="quarter" idx="11"/>
          </p:nvPr>
        </p:nvSpPr>
        <p:spPr>
          <a:xfrm>
            <a:off x="8382000" y="6356350"/>
            <a:ext cx="304800" cy="365125"/>
          </a:xfrm>
        </p:spPr>
        <p:txBody>
          <a:bodyPr/>
          <a:lstStyle/>
          <a:p>
            <a:fld id="{03722D57-58D6-9447-A6D5-A97F6C35A8FB}" type="slidenum">
              <a:rPr lang="en-US" smtClean="0"/>
              <a:pPr/>
              <a:t>21</a:t>
            </a:fld>
            <a:endParaRPr lang="en-US" dirty="0"/>
          </a:p>
        </p:txBody>
      </p:sp>
    </p:spTree>
    <p:extLst>
      <p:ext uri="{BB962C8B-B14F-4D97-AF65-F5344CB8AC3E}">
        <p14:creationId xmlns:p14="http://schemas.microsoft.com/office/powerpoint/2010/main" val="244806598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Operating Environment</a:t>
            </a:r>
            <a:endParaRPr lang="en-US" dirty="0"/>
          </a:p>
        </p:txBody>
      </p:sp>
      <p:sp>
        <p:nvSpPr>
          <p:cNvPr id="5" name="Content Placeholder 4"/>
          <p:cNvSpPr>
            <a:spLocks noGrp="1"/>
          </p:cNvSpPr>
          <p:nvPr>
            <p:ph idx="1"/>
          </p:nvPr>
        </p:nvSpPr>
        <p:spPr>
          <a:xfrm>
            <a:off x="457200" y="1371597"/>
            <a:ext cx="8229600" cy="3631763"/>
          </a:xfrm>
        </p:spPr>
        <p:txBody>
          <a:bodyPr/>
          <a:lstStyle/>
          <a:p>
            <a:pPr marL="0" indent="0">
              <a:buNone/>
            </a:pPr>
            <a:r>
              <a:rPr lang="en-US" b="1" dirty="0">
                <a:solidFill>
                  <a:srgbClr val="AB2401"/>
                </a:solidFill>
              </a:rPr>
              <a:t>Host or </a:t>
            </a:r>
            <a:r>
              <a:rPr lang="en-US" b="1" dirty="0" smtClean="0">
                <a:solidFill>
                  <a:srgbClr val="AB2401"/>
                </a:solidFill>
              </a:rPr>
              <a:t>inspected party</a:t>
            </a:r>
            <a:endParaRPr lang="en-US" b="1" dirty="0">
              <a:solidFill>
                <a:srgbClr val="AB2401"/>
              </a:solidFill>
            </a:endParaRPr>
          </a:p>
          <a:p>
            <a:pPr lvl="1"/>
            <a:r>
              <a:rPr lang="en-US" dirty="0" smtClean="0"/>
              <a:t>owns the item to be inspected</a:t>
            </a:r>
          </a:p>
          <a:p>
            <a:pPr lvl="1"/>
            <a:r>
              <a:rPr lang="en-US" dirty="0" smtClean="0"/>
              <a:t>absolute protection of sensitive information</a:t>
            </a:r>
          </a:p>
          <a:p>
            <a:pPr lvl="1"/>
            <a:r>
              <a:rPr lang="en-US" dirty="0" smtClean="0"/>
              <a:t>safety</a:t>
            </a:r>
          </a:p>
          <a:p>
            <a:pPr lvl="1"/>
            <a:r>
              <a:rPr lang="en-US" dirty="0" smtClean="0"/>
              <a:t>as a result</a:t>
            </a:r>
          </a:p>
          <a:p>
            <a:pPr lvl="2">
              <a:buSzPct val="80000"/>
            </a:pPr>
            <a:r>
              <a:rPr lang="en-US" i="1" dirty="0" smtClean="0">
                <a:solidFill>
                  <a:schemeClr val="accent1"/>
                </a:solidFill>
              </a:rPr>
              <a:t>host controls equipment</a:t>
            </a:r>
          </a:p>
          <a:p>
            <a:pPr lvl="2">
              <a:buSzPct val="80000"/>
            </a:pPr>
            <a:r>
              <a:rPr lang="en-US" i="1" dirty="0" smtClean="0">
                <a:solidFill>
                  <a:schemeClr val="accent1"/>
                </a:solidFill>
              </a:rPr>
              <a:t>host either provides the equipment or touches it last</a:t>
            </a:r>
          </a:p>
          <a:p>
            <a:pPr lvl="1"/>
            <a:endParaRPr lang="en-US" dirty="0" smtClean="0"/>
          </a:p>
          <a:p>
            <a:pPr marL="0" indent="0">
              <a:buNone/>
            </a:pPr>
            <a:r>
              <a:rPr lang="en-US" b="1" dirty="0">
                <a:solidFill>
                  <a:srgbClr val="AB2401"/>
                </a:solidFill>
              </a:rPr>
              <a:t>Monitor or </a:t>
            </a:r>
            <a:r>
              <a:rPr lang="en-US" b="1" dirty="0" smtClean="0">
                <a:solidFill>
                  <a:srgbClr val="AB2401"/>
                </a:solidFill>
              </a:rPr>
              <a:t>inspecting party</a:t>
            </a:r>
            <a:endParaRPr lang="en-US" b="1" dirty="0">
              <a:solidFill>
                <a:srgbClr val="AB2401"/>
              </a:solidFill>
            </a:endParaRPr>
          </a:p>
          <a:p>
            <a:pPr lvl="1"/>
            <a:r>
              <a:rPr lang="en-US" dirty="0" smtClean="0"/>
              <a:t>must confirm that item inspected has the declared properties</a:t>
            </a:r>
          </a:p>
          <a:p>
            <a:endParaRPr lang="en-US" dirty="0"/>
          </a:p>
        </p:txBody>
      </p:sp>
      <p:sp>
        <p:nvSpPr>
          <p:cNvPr id="6" name="Slide Number Placeholder 4"/>
          <p:cNvSpPr>
            <a:spLocks noGrp="1"/>
          </p:cNvSpPr>
          <p:nvPr>
            <p:ph type="sldNum" sz="quarter" idx="11"/>
          </p:nvPr>
        </p:nvSpPr>
        <p:spPr>
          <a:xfrm>
            <a:off x="8382000" y="6356350"/>
            <a:ext cx="304800" cy="365125"/>
          </a:xfrm>
        </p:spPr>
        <p:txBody>
          <a:bodyPr/>
          <a:lstStyle/>
          <a:p>
            <a:fld id="{03722D57-58D6-9447-A6D5-A97F6C35A8FB}" type="slidenum">
              <a:rPr lang="en-US" smtClean="0"/>
              <a:pPr/>
              <a:t>22</a:t>
            </a:fld>
            <a:endParaRPr lang="en-US" dirty="0"/>
          </a:p>
        </p:txBody>
      </p:sp>
    </p:spTree>
    <p:extLst>
      <p:ext uri="{BB962C8B-B14F-4D97-AF65-F5344CB8AC3E}">
        <p14:creationId xmlns:p14="http://schemas.microsoft.com/office/powerpoint/2010/main" val="179914386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3502"/>
            <a:ext cx="6629400" cy="384721"/>
          </a:xfrm>
        </p:spPr>
        <p:txBody>
          <a:bodyPr/>
          <a:lstStyle/>
          <a:p>
            <a:r>
              <a:rPr lang="en-US" dirty="0" smtClean="0"/>
              <a:t>Constraints</a:t>
            </a:r>
            <a:endParaRPr lang="en-US" dirty="0"/>
          </a:p>
        </p:txBody>
      </p:sp>
      <p:sp>
        <p:nvSpPr>
          <p:cNvPr id="5" name="Content Placeholder 4"/>
          <p:cNvSpPr>
            <a:spLocks noGrp="1"/>
          </p:cNvSpPr>
          <p:nvPr>
            <p:ph idx="1"/>
          </p:nvPr>
        </p:nvSpPr>
        <p:spPr>
          <a:xfrm>
            <a:off x="457200" y="1231786"/>
            <a:ext cx="8229600" cy="5650779"/>
          </a:xfrm>
        </p:spPr>
        <p:txBody>
          <a:bodyPr/>
          <a:lstStyle/>
          <a:p>
            <a:pPr marL="0" indent="0">
              <a:buNone/>
            </a:pPr>
            <a:r>
              <a:rPr lang="en-US" b="1" dirty="0" smtClean="0">
                <a:solidFill>
                  <a:srgbClr val="AB2401"/>
                </a:solidFill>
              </a:rPr>
              <a:t>From the host perspective</a:t>
            </a:r>
          </a:p>
          <a:p>
            <a:pPr lvl="1"/>
            <a:r>
              <a:rPr lang="en-US" dirty="0"/>
              <a:t>A</a:t>
            </a:r>
            <a:r>
              <a:rPr lang="en-US" dirty="0" smtClean="0"/>
              <a:t>bout </a:t>
            </a:r>
            <a:r>
              <a:rPr lang="en-US" dirty="0" smtClean="0"/>
              <a:t>to reveal secrets about your national crown jewels … big risks</a:t>
            </a:r>
          </a:p>
          <a:p>
            <a:pPr marL="0" indent="0">
              <a:buNone/>
            </a:pPr>
            <a:endParaRPr lang="en-US" dirty="0" smtClean="0"/>
          </a:p>
          <a:p>
            <a:pPr marL="0" indent="0">
              <a:buNone/>
            </a:pPr>
            <a:r>
              <a:rPr lang="en-US" b="1" dirty="0" smtClean="0">
                <a:solidFill>
                  <a:srgbClr val="AB2401"/>
                </a:solidFill>
              </a:rPr>
              <a:t>From the monitor perspective</a:t>
            </a:r>
          </a:p>
          <a:p>
            <a:pPr lvl="1"/>
            <a:r>
              <a:rPr lang="en-US" dirty="0" smtClean="0"/>
              <a:t>Expected to </a:t>
            </a:r>
            <a:r>
              <a:rPr lang="en-US" dirty="0" smtClean="0"/>
              <a:t>verify the measurement is working as intended when you do not control the equipment … hard, really hard</a:t>
            </a:r>
          </a:p>
          <a:p>
            <a:endParaRPr lang="en-US" dirty="0"/>
          </a:p>
          <a:p>
            <a:pPr marL="0" indent="0">
              <a:buNone/>
            </a:pPr>
            <a:r>
              <a:rPr lang="en-US" b="1" dirty="0" smtClean="0">
                <a:solidFill>
                  <a:srgbClr val="AB2401"/>
                </a:solidFill>
              </a:rPr>
              <a:t>There are possible solutions to help address some of these problems</a:t>
            </a:r>
          </a:p>
          <a:p>
            <a:pPr lvl="1"/>
            <a:r>
              <a:rPr lang="en-US" dirty="0" smtClean="0"/>
              <a:t>joint design</a:t>
            </a:r>
          </a:p>
          <a:p>
            <a:pPr lvl="1"/>
            <a:r>
              <a:rPr lang="en-US" dirty="0" smtClean="0"/>
              <a:t>random selection</a:t>
            </a:r>
          </a:p>
          <a:p>
            <a:pPr lvl="1"/>
            <a:r>
              <a:rPr lang="en-US" dirty="0" smtClean="0"/>
              <a:t>incorporating certification and authentication throughout the design process</a:t>
            </a:r>
          </a:p>
          <a:p>
            <a:pPr lvl="1"/>
            <a:endParaRPr lang="en-US" dirty="0" smtClean="0"/>
          </a:p>
          <a:p>
            <a:pPr marL="0" indent="0">
              <a:buNone/>
            </a:pPr>
            <a:r>
              <a:rPr lang="en-US" b="1" i="1" u="sng" dirty="0" smtClean="0">
                <a:solidFill>
                  <a:srgbClr val="A83C0F"/>
                </a:solidFill>
              </a:rPr>
              <a:t>Measurement systems are driven more by these constraints than by physics</a:t>
            </a:r>
            <a:endParaRPr lang="en-US" b="1" i="1" u="sng" dirty="0">
              <a:solidFill>
                <a:srgbClr val="A83C0F"/>
              </a:solidFill>
            </a:endParaRPr>
          </a:p>
          <a:p>
            <a:pPr marL="457200" lvl="1" indent="0">
              <a:buNone/>
            </a:pPr>
            <a:endParaRPr lang="en-US" dirty="0" smtClean="0"/>
          </a:p>
        </p:txBody>
      </p:sp>
      <p:sp>
        <p:nvSpPr>
          <p:cNvPr id="6" name="Slide Number Placeholder 4"/>
          <p:cNvSpPr>
            <a:spLocks noGrp="1"/>
          </p:cNvSpPr>
          <p:nvPr>
            <p:ph type="sldNum" sz="quarter" idx="11"/>
          </p:nvPr>
        </p:nvSpPr>
        <p:spPr>
          <a:xfrm>
            <a:off x="8382000" y="6356350"/>
            <a:ext cx="304800" cy="365125"/>
          </a:xfrm>
        </p:spPr>
        <p:txBody>
          <a:bodyPr/>
          <a:lstStyle/>
          <a:p>
            <a:fld id="{03722D57-58D6-9447-A6D5-A97F6C35A8FB}" type="slidenum">
              <a:rPr lang="en-US" smtClean="0"/>
              <a:pPr/>
              <a:t>23</a:t>
            </a:fld>
            <a:endParaRPr lang="en-US" dirty="0"/>
          </a:p>
        </p:txBody>
      </p:sp>
    </p:spTree>
    <p:extLst>
      <p:ext uri="{BB962C8B-B14F-4D97-AF65-F5344CB8AC3E}">
        <p14:creationId xmlns:p14="http://schemas.microsoft.com/office/powerpoint/2010/main" val="35352491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Information Barrier</a:t>
            </a:r>
            <a:endParaRPr lang="en-US" dirty="0"/>
          </a:p>
        </p:txBody>
      </p:sp>
      <p:sp>
        <p:nvSpPr>
          <p:cNvPr id="5" name="Content Placeholder 4"/>
          <p:cNvSpPr>
            <a:spLocks noGrp="1"/>
          </p:cNvSpPr>
          <p:nvPr>
            <p:ph idx="1"/>
          </p:nvPr>
        </p:nvSpPr>
        <p:spPr>
          <a:xfrm>
            <a:off x="457199" y="1371597"/>
            <a:ext cx="4328695" cy="4800600"/>
          </a:xfrm>
        </p:spPr>
        <p:txBody>
          <a:bodyPr/>
          <a:lstStyle/>
          <a:p>
            <a:pPr marL="0" indent="0">
              <a:buNone/>
            </a:pPr>
            <a:r>
              <a:rPr lang="en-US" b="1" dirty="0" smtClean="0">
                <a:solidFill>
                  <a:srgbClr val="AB2401"/>
                </a:solidFill>
              </a:rPr>
              <a:t>Raw data from measurements on sensitive items often contain sensitive information</a:t>
            </a:r>
          </a:p>
          <a:p>
            <a:pPr lvl="1"/>
            <a:r>
              <a:rPr lang="en-US" dirty="0"/>
              <a:t>e</a:t>
            </a:r>
            <a:r>
              <a:rPr lang="en-US" dirty="0" smtClean="0"/>
              <a:t>.g., </a:t>
            </a:r>
            <a:r>
              <a:rPr lang="en-US" dirty="0"/>
              <a:t>c</a:t>
            </a:r>
            <a:r>
              <a:rPr lang="en-US" dirty="0" smtClean="0"/>
              <a:t>omplete HPGe spectrum would enable the evaluation of Pu isotopics, which is sensitive to the Russians</a:t>
            </a:r>
          </a:p>
          <a:p>
            <a:pPr marL="0" indent="0">
              <a:spcBef>
                <a:spcPts val="1800"/>
              </a:spcBef>
              <a:buNone/>
            </a:pPr>
            <a:r>
              <a:rPr lang="en-US" b="1" dirty="0" smtClean="0">
                <a:solidFill>
                  <a:srgbClr val="AB2401"/>
                </a:solidFill>
              </a:rPr>
              <a:t>Information barrier limits information that goes into and out of the system</a:t>
            </a:r>
          </a:p>
          <a:p>
            <a:pPr marL="0" indent="0">
              <a:spcBef>
                <a:spcPts val="1800"/>
              </a:spcBef>
              <a:buNone/>
            </a:pPr>
            <a:r>
              <a:rPr lang="en-US" b="1" dirty="0" smtClean="0">
                <a:solidFill>
                  <a:srgbClr val="AB2401"/>
                </a:solidFill>
              </a:rPr>
              <a:t>Limits</a:t>
            </a:r>
          </a:p>
          <a:p>
            <a:pPr lvl="1"/>
            <a:r>
              <a:rPr lang="en-US" dirty="0" smtClean="0"/>
              <a:t>possible operator input</a:t>
            </a:r>
          </a:p>
          <a:p>
            <a:pPr lvl="1"/>
            <a:r>
              <a:rPr lang="en-US" dirty="0" smtClean="0"/>
              <a:t>filter line voltage</a:t>
            </a:r>
          </a:p>
          <a:p>
            <a:pPr lvl="1"/>
            <a:r>
              <a:rPr lang="en-US" dirty="0" smtClean="0"/>
              <a:t>electromagnetic cage for shielding</a:t>
            </a:r>
          </a:p>
          <a:p>
            <a:pPr lvl="1"/>
            <a:r>
              <a:rPr lang="en-US" dirty="0" smtClean="0"/>
              <a:t>output information</a:t>
            </a:r>
          </a:p>
        </p:txBody>
      </p:sp>
      <p:pic>
        <p:nvPicPr>
          <p:cNvPr id="6" name="Picture 5" descr="Information Barrier Flow Diagram"/>
          <p:cNvPicPr/>
          <p:nvPr/>
        </p:nvPicPr>
        <p:blipFill>
          <a:blip r:embed="rId2">
            <a:extLst>
              <a:ext uri="{28A0092B-C50C-407E-A947-70E740481C1C}">
                <a14:useLocalDpi xmlns:a14="http://schemas.microsoft.com/office/drawing/2010/main" val="0"/>
              </a:ext>
            </a:extLst>
          </a:blip>
          <a:srcRect/>
          <a:stretch>
            <a:fillRect/>
          </a:stretch>
        </p:blipFill>
        <p:spPr bwMode="auto">
          <a:xfrm>
            <a:off x="4785895" y="1778000"/>
            <a:ext cx="4358105" cy="4291263"/>
          </a:xfrm>
          <a:prstGeom prst="rect">
            <a:avLst/>
          </a:prstGeom>
          <a:noFill/>
          <a:ln>
            <a:noFill/>
          </a:ln>
        </p:spPr>
      </p:pic>
      <p:sp>
        <p:nvSpPr>
          <p:cNvPr id="7" name="Slide Number Placeholder 4"/>
          <p:cNvSpPr>
            <a:spLocks noGrp="1"/>
          </p:cNvSpPr>
          <p:nvPr>
            <p:ph type="sldNum" sz="quarter" idx="11"/>
          </p:nvPr>
        </p:nvSpPr>
        <p:spPr>
          <a:xfrm>
            <a:off x="8382000" y="6356350"/>
            <a:ext cx="304800" cy="365125"/>
          </a:xfrm>
        </p:spPr>
        <p:txBody>
          <a:bodyPr/>
          <a:lstStyle/>
          <a:p>
            <a:fld id="{03722D57-58D6-9447-A6D5-A97F6C35A8FB}" type="slidenum">
              <a:rPr lang="en-US" smtClean="0"/>
              <a:pPr/>
              <a:t>24</a:t>
            </a:fld>
            <a:endParaRPr lang="en-US" dirty="0"/>
          </a:p>
        </p:txBody>
      </p:sp>
    </p:spTree>
    <p:extLst>
      <p:ext uri="{BB962C8B-B14F-4D97-AF65-F5344CB8AC3E}">
        <p14:creationId xmlns:p14="http://schemas.microsoft.com/office/powerpoint/2010/main" val="30286111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Attributes</a:t>
            </a:r>
            <a:endParaRPr lang="en-US" dirty="0"/>
          </a:p>
        </p:txBody>
      </p:sp>
      <p:sp>
        <p:nvSpPr>
          <p:cNvPr id="5" name="Content Placeholder 4"/>
          <p:cNvSpPr>
            <a:spLocks noGrp="1"/>
          </p:cNvSpPr>
          <p:nvPr>
            <p:ph idx="1"/>
          </p:nvPr>
        </p:nvSpPr>
        <p:spPr/>
        <p:txBody>
          <a:bodyPr/>
          <a:lstStyle/>
          <a:p>
            <a:pPr marL="0" indent="0">
              <a:buNone/>
            </a:pPr>
            <a:r>
              <a:rPr lang="en-US" b="1" dirty="0" smtClean="0">
                <a:solidFill>
                  <a:srgbClr val="AB2401"/>
                </a:solidFill>
              </a:rPr>
              <a:t>The evaluation of an attribute is a non</a:t>
            </a:r>
            <a:r>
              <a:rPr lang="en-US" b="1" dirty="0">
                <a:solidFill>
                  <a:srgbClr val="AB2401"/>
                </a:solidFill>
              </a:rPr>
              <a:t>-sensitive characteristics of a measured item that can be determined from </a:t>
            </a:r>
            <a:r>
              <a:rPr lang="en-US" b="1" dirty="0" smtClean="0">
                <a:solidFill>
                  <a:srgbClr val="AB2401"/>
                </a:solidFill>
              </a:rPr>
              <a:t>potentially </a:t>
            </a:r>
            <a:r>
              <a:rPr lang="en-US" b="1" dirty="0">
                <a:solidFill>
                  <a:srgbClr val="AB2401"/>
                </a:solidFill>
              </a:rPr>
              <a:t>sensitive </a:t>
            </a:r>
            <a:r>
              <a:rPr lang="en-US" b="1" dirty="0" smtClean="0">
                <a:solidFill>
                  <a:srgbClr val="AB2401"/>
                </a:solidFill>
              </a:rPr>
              <a:t>measurements</a:t>
            </a:r>
          </a:p>
          <a:p>
            <a:endParaRPr lang="en-US" b="1" dirty="0" smtClean="0">
              <a:solidFill>
                <a:srgbClr val="AB2401"/>
              </a:solidFill>
            </a:endParaRPr>
          </a:p>
          <a:p>
            <a:pPr marL="0" indent="0">
              <a:buNone/>
            </a:pPr>
            <a:r>
              <a:rPr lang="en-US" b="1" dirty="0" smtClean="0">
                <a:solidFill>
                  <a:srgbClr val="AB2401"/>
                </a:solidFill>
              </a:rPr>
              <a:t>Example</a:t>
            </a:r>
          </a:p>
          <a:p>
            <a:pPr lvl="1"/>
            <a:r>
              <a:rPr lang="en-US" dirty="0" smtClean="0"/>
              <a:t>measure the </a:t>
            </a:r>
            <a:r>
              <a:rPr lang="en-US" dirty="0"/>
              <a:t>gamma-ray spectrum from a </a:t>
            </a:r>
            <a:r>
              <a:rPr lang="en-US" dirty="0" smtClean="0"/>
              <a:t>sample</a:t>
            </a:r>
          </a:p>
          <a:p>
            <a:pPr lvl="1"/>
            <a:r>
              <a:rPr lang="en-US" dirty="0" smtClean="0"/>
              <a:t>extract the </a:t>
            </a:r>
            <a:r>
              <a:rPr lang="en-US" dirty="0"/>
              <a:t>ratio </a:t>
            </a:r>
            <a:r>
              <a:rPr lang="en-US" baseline="30000" dirty="0"/>
              <a:t>240</a:t>
            </a:r>
            <a:r>
              <a:rPr lang="en-US" dirty="0"/>
              <a:t>Pu/</a:t>
            </a:r>
            <a:r>
              <a:rPr lang="en-US" baseline="30000" dirty="0"/>
              <a:t>239</a:t>
            </a:r>
            <a:r>
              <a:rPr lang="en-US" dirty="0"/>
              <a:t>Pu from that </a:t>
            </a:r>
            <a:r>
              <a:rPr lang="en-US" dirty="0" smtClean="0"/>
              <a:t>spectrum</a:t>
            </a:r>
          </a:p>
          <a:p>
            <a:pPr lvl="1"/>
            <a:r>
              <a:rPr lang="en-US" dirty="0" smtClean="0"/>
              <a:t>whether that ratio exceeds a threshold is then the evaluation of the attribute</a:t>
            </a:r>
          </a:p>
          <a:p>
            <a:pPr lvl="1"/>
            <a:endParaRPr lang="en-US" dirty="0"/>
          </a:p>
          <a:p>
            <a:pPr marL="0" indent="0">
              <a:buNone/>
            </a:pPr>
            <a:r>
              <a:rPr lang="en-US" b="1" dirty="0" smtClean="0">
                <a:solidFill>
                  <a:srgbClr val="AB2401"/>
                </a:solidFill>
              </a:rPr>
              <a:t>Examples of attributes</a:t>
            </a:r>
          </a:p>
          <a:p>
            <a:pPr lvl="1"/>
            <a:r>
              <a:rPr lang="en-US" dirty="0" smtClean="0"/>
              <a:t>presence of </a:t>
            </a:r>
            <a:r>
              <a:rPr lang="en-US" baseline="30000" dirty="0" smtClean="0"/>
              <a:t>239</a:t>
            </a:r>
            <a:r>
              <a:rPr lang="en-US" dirty="0" smtClean="0"/>
              <a:t>Pu</a:t>
            </a:r>
          </a:p>
          <a:p>
            <a:pPr lvl="1"/>
            <a:r>
              <a:rPr lang="en-US" dirty="0" smtClean="0"/>
              <a:t>mass of </a:t>
            </a:r>
            <a:r>
              <a:rPr lang="en-US" baseline="30000" dirty="0" smtClean="0"/>
              <a:t>239</a:t>
            </a:r>
            <a:r>
              <a:rPr lang="en-US" dirty="0" smtClean="0"/>
              <a:t>Pu above a threshold</a:t>
            </a:r>
          </a:p>
          <a:p>
            <a:pPr lvl="1"/>
            <a:r>
              <a:rPr lang="en-US" dirty="0" smtClean="0"/>
              <a:t>age of Pu</a:t>
            </a:r>
          </a:p>
          <a:p>
            <a:pPr lvl="1"/>
            <a:r>
              <a:rPr lang="en-US" dirty="0" smtClean="0"/>
              <a:t>U enrichment above a threshold</a:t>
            </a:r>
            <a:endParaRPr lang="en-US" dirty="0"/>
          </a:p>
        </p:txBody>
      </p:sp>
      <p:sp>
        <p:nvSpPr>
          <p:cNvPr id="6" name="Slide Number Placeholder 4"/>
          <p:cNvSpPr>
            <a:spLocks noGrp="1"/>
          </p:cNvSpPr>
          <p:nvPr>
            <p:ph type="sldNum" sz="quarter" idx="11"/>
          </p:nvPr>
        </p:nvSpPr>
        <p:spPr>
          <a:xfrm>
            <a:off x="8382000" y="6356350"/>
            <a:ext cx="304800" cy="365125"/>
          </a:xfrm>
        </p:spPr>
        <p:txBody>
          <a:bodyPr/>
          <a:lstStyle/>
          <a:p>
            <a:fld id="{03722D57-58D6-9447-A6D5-A97F6C35A8FB}" type="slidenum">
              <a:rPr lang="en-US" smtClean="0"/>
              <a:pPr/>
              <a:t>25</a:t>
            </a:fld>
            <a:endParaRPr lang="en-US" dirty="0"/>
          </a:p>
        </p:txBody>
      </p:sp>
    </p:spTree>
    <p:extLst>
      <p:ext uri="{BB962C8B-B14F-4D97-AF65-F5344CB8AC3E}">
        <p14:creationId xmlns:p14="http://schemas.microsoft.com/office/powerpoint/2010/main" val="1439070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30000" dirty="0" smtClean="0"/>
              <a:t>239</a:t>
            </a:r>
            <a:r>
              <a:rPr lang="en-US" dirty="0" smtClean="0"/>
              <a:t>Pu and </a:t>
            </a:r>
            <a:r>
              <a:rPr lang="en-US" baseline="30000" dirty="0" smtClean="0"/>
              <a:t>240</a:t>
            </a:r>
            <a:r>
              <a:rPr lang="en-US" dirty="0" smtClean="0"/>
              <a:t>Pu Ratio</a:t>
            </a:r>
            <a:endParaRPr lang="en-US" dirty="0"/>
          </a:p>
        </p:txBody>
      </p:sp>
      <p:sp>
        <p:nvSpPr>
          <p:cNvPr id="4" name="Content Placeholder 3"/>
          <p:cNvSpPr>
            <a:spLocks noGrp="1"/>
          </p:cNvSpPr>
          <p:nvPr>
            <p:ph idx="1"/>
          </p:nvPr>
        </p:nvSpPr>
        <p:spPr/>
        <p:txBody>
          <a:bodyPr/>
          <a:lstStyle/>
          <a:p>
            <a:pPr marL="0" indent="0">
              <a:buNone/>
            </a:pPr>
            <a:r>
              <a:rPr lang="en-US" b="1" dirty="0">
                <a:solidFill>
                  <a:srgbClr val="AB2401"/>
                </a:solidFill>
              </a:rPr>
              <a:t>Measure </a:t>
            </a:r>
            <a:r>
              <a:rPr lang="en-US" b="1" dirty="0">
                <a:solidFill>
                  <a:srgbClr val="AB2401"/>
                </a:solidFill>
                <a:latin typeface="Symbol" charset="2"/>
                <a:cs typeface="Symbol" charset="2"/>
              </a:rPr>
              <a:t>g</a:t>
            </a:r>
            <a:r>
              <a:rPr lang="en-US" b="1" dirty="0">
                <a:solidFill>
                  <a:srgbClr val="AB2401"/>
                </a:solidFill>
              </a:rPr>
              <a:t> from </a:t>
            </a:r>
            <a:r>
              <a:rPr lang="en-US" b="1" baseline="30000" dirty="0">
                <a:solidFill>
                  <a:srgbClr val="AB2401"/>
                </a:solidFill>
              </a:rPr>
              <a:t>239</a:t>
            </a:r>
            <a:r>
              <a:rPr lang="en-US" b="1" dirty="0">
                <a:solidFill>
                  <a:srgbClr val="AB2401"/>
                </a:solidFill>
              </a:rPr>
              <a:t>Pu</a:t>
            </a:r>
          </a:p>
          <a:p>
            <a:pPr lvl="1"/>
            <a:r>
              <a:rPr lang="en-US" dirty="0" smtClean="0"/>
              <a:t>646 keV line from </a:t>
            </a:r>
            <a:r>
              <a:rPr lang="en-US" baseline="30000" dirty="0" smtClean="0"/>
              <a:t>239</a:t>
            </a:r>
            <a:r>
              <a:rPr lang="en-US" dirty="0" smtClean="0"/>
              <a:t>Pu</a:t>
            </a:r>
          </a:p>
          <a:p>
            <a:pPr lvl="1"/>
            <a:r>
              <a:rPr lang="en-US" dirty="0" smtClean="0"/>
              <a:t>642 keV line from </a:t>
            </a:r>
            <a:r>
              <a:rPr lang="en-US" baseline="30000" dirty="0" smtClean="0"/>
              <a:t>240</a:t>
            </a:r>
            <a:r>
              <a:rPr lang="en-US" dirty="0" smtClean="0"/>
              <a:t>Pu</a:t>
            </a:r>
          </a:p>
          <a:p>
            <a:pPr marL="0" indent="0">
              <a:buNone/>
            </a:pPr>
            <a:endParaRPr lang="en-US" b="1" dirty="0" smtClean="0">
              <a:solidFill>
                <a:srgbClr val="AB2401"/>
              </a:solidFill>
            </a:endParaRPr>
          </a:p>
          <a:p>
            <a:pPr marL="0" indent="0">
              <a:buNone/>
            </a:pPr>
            <a:r>
              <a:rPr lang="en-US" b="1" dirty="0" smtClean="0">
                <a:solidFill>
                  <a:srgbClr val="AB2401"/>
                </a:solidFill>
              </a:rPr>
              <a:t>Measured </a:t>
            </a:r>
            <a:r>
              <a:rPr lang="en-US" b="1" dirty="0">
                <a:solidFill>
                  <a:srgbClr val="AB2401"/>
                </a:solidFill>
              </a:rPr>
              <a:t>in previous AMS</a:t>
            </a:r>
          </a:p>
          <a:p>
            <a:pPr marL="0" indent="0">
              <a:buNone/>
            </a:pPr>
            <a:endParaRPr lang="en-US" b="1" dirty="0" smtClean="0">
              <a:solidFill>
                <a:srgbClr val="AB2401"/>
              </a:solidFill>
            </a:endParaRPr>
          </a:p>
          <a:p>
            <a:pPr marL="0" indent="0">
              <a:buNone/>
            </a:pPr>
            <a:r>
              <a:rPr lang="en-US" b="1" dirty="0" smtClean="0">
                <a:solidFill>
                  <a:srgbClr val="AB2401"/>
                </a:solidFill>
              </a:rPr>
              <a:t>Equipment</a:t>
            </a:r>
            <a:endParaRPr lang="en-US" b="1" dirty="0">
              <a:solidFill>
                <a:srgbClr val="AB2401"/>
              </a:solidFill>
            </a:endParaRPr>
          </a:p>
          <a:p>
            <a:pPr lvl="1"/>
            <a:r>
              <a:rPr lang="en-US" dirty="0" smtClean="0"/>
              <a:t>HPGe detector</a:t>
            </a:r>
          </a:p>
          <a:p>
            <a:pPr marL="0" indent="0">
              <a:buNone/>
            </a:pPr>
            <a:endParaRPr lang="en-US" b="1" dirty="0" smtClean="0">
              <a:solidFill>
                <a:srgbClr val="AB2401"/>
              </a:solidFill>
            </a:endParaRPr>
          </a:p>
          <a:p>
            <a:pPr marL="0" indent="0">
              <a:buNone/>
            </a:pPr>
            <a:r>
              <a:rPr lang="en-US" b="1" dirty="0" smtClean="0">
                <a:solidFill>
                  <a:srgbClr val="AB2401"/>
                </a:solidFill>
              </a:rPr>
              <a:t>Assumptions</a:t>
            </a:r>
            <a:endParaRPr lang="en-US" b="1" dirty="0">
              <a:solidFill>
                <a:srgbClr val="AB2401"/>
              </a:solidFill>
            </a:endParaRPr>
          </a:p>
          <a:p>
            <a:pPr lvl="1"/>
            <a:r>
              <a:rPr lang="en-US" dirty="0" smtClean="0"/>
              <a:t>adequate amount of </a:t>
            </a:r>
            <a:r>
              <a:rPr lang="en-US" baseline="30000" dirty="0" smtClean="0"/>
              <a:t>240</a:t>
            </a:r>
            <a:r>
              <a:rPr lang="en-US" dirty="0" smtClean="0"/>
              <a:t>Pu present to measure</a:t>
            </a:r>
          </a:p>
          <a:p>
            <a:pPr lvl="1"/>
            <a:r>
              <a:rPr lang="en-US" dirty="0" smtClean="0"/>
              <a:t>homogenous mixture of </a:t>
            </a:r>
            <a:r>
              <a:rPr lang="en-US" baseline="30000" dirty="0" smtClean="0"/>
              <a:t>239</a:t>
            </a:r>
            <a:r>
              <a:rPr lang="en-US" dirty="0" smtClean="0"/>
              <a:t>Pu and </a:t>
            </a:r>
            <a:r>
              <a:rPr lang="en-US" baseline="30000" dirty="0" smtClean="0"/>
              <a:t>240</a:t>
            </a:r>
            <a:r>
              <a:rPr lang="en-US" dirty="0" smtClean="0"/>
              <a:t>Pu</a:t>
            </a:r>
            <a:endParaRPr lang="en-US" dirty="0"/>
          </a:p>
        </p:txBody>
      </p:sp>
      <p:pic>
        <p:nvPicPr>
          <p:cNvPr id="6" name="Picture 5"/>
          <p:cNvPicPr/>
          <p:nvPr/>
        </p:nvPicPr>
        <p:blipFill rotWithShape="1">
          <a:blip r:embed="rId2">
            <a:extLst>
              <a:ext uri="{28A0092B-C50C-407E-A947-70E740481C1C}">
                <a14:useLocalDpi xmlns:a14="http://schemas.microsoft.com/office/drawing/2010/main" val="0"/>
              </a:ext>
            </a:extLst>
          </a:blip>
          <a:srcRect/>
          <a:stretch/>
        </p:blipFill>
        <p:spPr bwMode="auto">
          <a:xfrm>
            <a:off x="4572000" y="1264671"/>
            <a:ext cx="4316438" cy="2778354"/>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4572000" y="4254461"/>
            <a:ext cx="4572000" cy="523220"/>
          </a:xfrm>
          <a:prstGeom prst="rect">
            <a:avLst/>
          </a:prstGeom>
        </p:spPr>
        <p:txBody>
          <a:bodyPr>
            <a:spAutoFit/>
          </a:bodyPr>
          <a:lstStyle/>
          <a:p>
            <a:pPr algn="ctr"/>
            <a:r>
              <a:rPr lang="en-US" dirty="0" smtClean="0"/>
              <a:t>Gamma-ray </a:t>
            </a:r>
            <a:r>
              <a:rPr lang="en-US" dirty="0"/>
              <a:t>spectrum </a:t>
            </a:r>
            <a:r>
              <a:rPr lang="en-US" dirty="0" smtClean="0"/>
              <a:t>for a </a:t>
            </a:r>
            <a:r>
              <a:rPr lang="en-US" dirty="0" err="1" smtClean="0"/>
              <a:t>Pu</a:t>
            </a:r>
            <a:r>
              <a:rPr lang="en-US" dirty="0" smtClean="0"/>
              <a:t>-bearing item </a:t>
            </a:r>
            <a:r>
              <a:rPr lang="en-US" sz="1000" dirty="0"/>
              <a:t>(Taken from: Arms Control and Nonproliferation Technologies, 2001) </a:t>
            </a:r>
          </a:p>
        </p:txBody>
      </p:sp>
      <p:sp>
        <p:nvSpPr>
          <p:cNvPr id="7" name="Slide Number Placeholder 4"/>
          <p:cNvSpPr>
            <a:spLocks noGrp="1"/>
          </p:cNvSpPr>
          <p:nvPr>
            <p:ph type="sldNum" sz="quarter" idx="11"/>
          </p:nvPr>
        </p:nvSpPr>
        <p:spPr>
          <a:xfrm>
            <a:off x="8382000" y="6356350"/>
            <a:ext cx="304800" cy="365125"/>
          </a:xfrm>
        </p:spPr>
        <p:txBody>
          <a:bodyPr/>
          <a:lstStyle/>
          <a:p>
            <a:fld id="{03722D57-58D6-9447-A6D5-A97F6C35A8FB}" type="slidenum">
              <a:rPr lang="en-US" smtClean="0"/>
              <a:pPr/>
              <a:t>26</a:t>
            </a:fld>
            <a:endParaRPr lang="en-US" dirty="0"/>
          </a:p>
        </p:txBody>
      </p:sp>
    </p:spTree>
    <p:extLst>
      <p:ext uri="{BB962C8B-B14F-4D97-AF65-F5344CB8AC3E}">
        <p14:creationId xmlns:p14="http://schemas.microsoft.com/office/powerpoint/2010/main" val="105525535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ob_Runkle_Title_Slide_08-03-201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 y="0"/>
            <a:ext cx="9144000" cy="6858000"/>
          </a:xfrm>
          <a:prstGeom prst="rect">
            <a:avLst/>
          </a:prstGeom>
        </p:spPr>
      </p:pic>
      <p:sp>
        <p:nvSpPr>
          <p:cNvPr id="8" name="Rectangle 6"/>
          <p:cNvSpPr txBox="1">
            <a:spLocks noChangeArrowheads="1"/>
          </p:cNvSpPr>
          <p:nvPr/>
        </p:nvSpPr>
        <p:spPr bwMode="auto">
          <a:xfrm>
            <a:off x="493712" y="957703"/>
            <a:ext cx="7058485" cy="1752948"/>
          </a:xfrm>
          <a:prstGeom prst="rect">
            <a:avLst/>
          </a:prstGeom>
          <a:noFill/>
          <a:ln w="9525">
            <a:noFill/>
            <a:miter lim="800000"/>
            <a:headEnd/>
            <a:tailEnd/>
          </a:ln>
        </p:spPr>
        <p:txBody>
          <a:bodyPr lIns="0" tIns="0" rIns="0" bIns="0"/>
          <a:lstStyle/>
          <a:p>
            <a:pPr eaLnBrk="0" hangingPunct="0">
              <a:lnSpc>
                <a:spcPct val="85000"/>
              </a:lnSpc>
              <a:defRPr/>
            </a:pPr>
            <a:endParaRPr lang="en-US" sz="1600" b="1" i="1" kern="0" dirty="0" smtClean="0">
              <a:solidFill>
                <a:schemeClr val="bg1"/>
              </a:solidFill>
              <a:latin typeface="Calibri"/>
              <a:cs typeface="Calibri"/>
            </a:endParaRPr>
          </a:p>
          <a:p>
            <a:pPr eaLnBrk="0" hangingPunct="0">
              <a:lnSpc>
                <a:spcPct val="85000"/>
              </a:lnSpc>
              <a:defRPr/>
            </a:pPr>
            <a:r>
              <a:rPr lang="en-US" sz="3200" b="1" i="1" kern="0" dirty="0" smtClean="0">
                <a:solidFill>
                  <a:schemeClr val="bg1"/>
                </a:solidFill>
                <a:latin typeface="Calibri"/>
                <a:cs typeface="Calibri"/>
              </a:rPr>
              <a:t>Summary</a:t>
            </a:r>
            <a:endParaRPr lang="en-US" sz="2800" b="1" i="1" kern="0" dirty="0" smtClean="0">
              <a:solidFill>
                <a:schemeClr val="bg1"/>
              </a:solidFill>
              <a:latin typeface="Calibri"/>
              <a:cs typeface="Calibri"/>
            </a:endParaRPr>
          </a:p>
          <a:p>
            <a:pPr eaLnBrk="0" hangingPunct="0">
              <a:lnSpc>
                <a:spcPct val="85000"/>
              </a:lnSpc>
              <a:defRPr/>
            </a:pPr>
            <a:endParaRPr lang="en-US" sz="3000" b="1" i="1" kern="0" dirty="0" smtClean="0">
              <a:solidFill>
                <a:schemeClr val="bg1"/>
              </a:solidFill>
              <a:latin typeface="Calibri"/>
              <a:cs typeface="Calibri"/>
            </a:endParaRPr>
          </a:p>
        </p:txBody>
      </p:sp>
      <p:sp>
        <p:nvSpPr>
          <p:cNvPr id="4" name="Content Placeholder 5"/>
          <p:cNvSpPr txBox="1">
            <a:spLocks/>
          </p:cNvSpPr>
          <p:nvPr/>
        </p:nvSpPr>
        <p:spPr>
          <a:xfrm>
            <a:off x="457200" y="1828797"/>
            <a:ext cx="5416732" cy="3705232"/>
          </a:xfrm>
          <a:prstGeom prst="rect">
            <a:avLst/>
          </a:prstGeom>
        </p:spPr>
        <p:txBody>
          <a:bodyPr/>
          <a:lstStyle>
            <a:lvl1pPr marL="342900" indent="-342900" algn="l" defTabSz="457200" rtl="0" eaLnBrk="1" latinLnBrk="0" hangingPunct="1">
              <a:spcBef>
                <a:spcPct val="20000"/>
              </a:spcBef>
              <a:buSzPct val="100000"/>
              <a:buFontTx/>
              <a:buBlip>
                <a:blip r:embed="rId4"/>
              </a:buBlip>
              <a:defRPr sz="2000" kern="1200">
                <a:solidFill>
                  <a:schemeClr val="tx1"/>
                </a:solidFill>
                <a:latin typeface="Arial"/>
                <a:ea typeface="+mn-ea"/>
                <a:cs typeface="Arial"/>
              </a:defRPr>
            </a:lvl1pPr>
            <a:lvl2pPr marL="742950" indent="-285750" algn="l" defTabSz="457200" rtl="0" eaLnBrk="1" latinLnBrk="0" hangingPunct="1">
              <a:spcBef>
                <a:spcPct val="20000"/>
              </a:spcBef>
              <a:buSzPct val="100000"/>
              <a:buFontTx/>
              <a:buBlip>
                <a:blip r:embed="rId5"/>
              </a:buBlip>
              <a:defRPr sz="1800" kern="1200">
                <a:solidFill>
                  <a:schemeClr val="tx1"/>
                </a:solidFill>
                <a:latin typeface="Arial"/>
                <a:ea typeface="+mn-ea"/>
                <a:cs typeface="Arial"/>
              </a:defRPr>
            </a:lvl2pPr>
            <a:lvl3pPr marL="1143000" indent="-228600" algn="l" defTabSz="457200" rtl="0" eaLnBrk="1" latinLnBrk="0" hangingPunct="1">
              <a:spcBef>
                <a:spcPct val="20000"/>
              </a:spcBef>
              <a:buSzPct val="100000"/>
              <a:buFontTx/>
              <a:buBlip>
                <a:blip r:embed="rId6"/>
              </a:buBlip>
              <a:defRPr sz="1600" kern="1200">
                <a:solidFill>
                  <a:schemeClr val="tx1"/>
                </a:solidFill>
                <a:latin typeface="Arial"/>
                <a:ea typeface="+mn-ea"/>
                <a:cs typeface="Arial"/>
              </a:defRPr>
            </a:lvl3pPr>
            <a:lvl4pPr marL="1600200" indent="-228600" algn="l" defTabSz="457200" rtl="0" eaLnBrk="1" latinLnBrk="0" hangingPunct="1">
              <a:spcBef>
                <a:spcPct val="20000"/>
              </a:spcBef>
              <a:buSzPct val="100000"/>
              <a:buFontTx/>
              <a:buBlip>
                <a:blip r:embed="rId7"/>
              </a:buBlip>
              <a:defRPr sz="1400" kern="1200">
                <a:solidFill>
                  <a:schemeClr val="tx1"/>
                </a:solidFill>
                <a:latin typeface="Arial"/>
                <a:ea typeface="+mn-ea"/>
                <a:cs typeface="Arial"/>
              </a:defRPr>
            </a:lvl4pPr>
            <a:lvl5pPr marL="2057400" indent="-228600" algn="l" defTabSz="457200" rtl="0" eaLnBrk="1" latinLnBrk="0" hangingPunct="1">
              <a:spcBef>
                <a:spcPct val="20000"/>
              </a:spcBef>
              <a:buSzPct val="100000"/>
              <a:buFontTx/>
              <a:buBlip>
                <a:blip r:embed="rId4"/>
              </a:buBlip>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chemeClr val="bg1"/>
                </a:solidFill>
              </a:rPr>
              <a:t>PNNL</a:t>
            </a:r>
          </a:p>
          <a:p>
            <a:pPr lvl="1"/>
            <a:r>
              <a:rPr lang="en-US" dirty="0" smtClean="0">
                <a:solidFill>
                  <a:schemeClr val="bg1"/>
                </a:solidFill>
              </a:rPr>
              <a:t>Mission-driven lab with diverse efforts</a:t>
            </a:r>
          </a:p>
          <a:p>
            <a:pPr lvl="1"/>
            <a:endParaRPr lang="en-US" dirty="0">
              <a:solidFill>
                <a:schemeClr val="bg1"/>
              </a:solidFill>
            </a:endParaRPr>
          </a:p>
          <a:p>
            <a:r>
              <a:rPr lang="en-US" dirty="0" smtClean="0">
                <a:solidFill>
                  <a:schemeClr val="bg1"/>
                </a:solidFill>
              </a:rPr>
              <a:t>RDNS</a:t>
            </a:r>
          </a:p>
          <a:p>
            <a:pPr lvl="1"/>
            <a:r>
              <a:rPr lang="en-US" dirty="0" smtClean="0">
                <a:solidFill>
                  <a:schemeClr val="bg1"/>
                </a:solidFill>
              </a:rPr>
              <a:t>Basic and applied research</a:t>
            </a:r>
          </a:p>
          <a:p>
            <a:pPr lvl="1"/>
            <a:r>
              <a:rPr lang="en-US" dirty="0" smtClean="0">
                <a:solidFill>
                  <a:schemeClr val="bg1"/>
                </a:solidFill>
              </a:rPr>
              <a:t>Staff have diverse backgrounds</a:t>
            </a:r>
          </a:p>
          <a:p>
            <a:pPr lvl="1"/>
            <a:endParaRPr lang="en-US" dirty="0" smtClean="0">
              <a:solidFill>
                <a:schemeClr val="bg1"/>
              </a:solidFill>
            </a:endParaRPr>
          </a:p>
          <a:p>
            <a:r>
              <a:rPr lang="en-US" dirty="0" smtClean="0">
                <a:solidFill>
                  <a:schemeClr val="bg1"/>
                </a:solidFill>
              </a:rPr>
              <a:t>Applied Nuclear Physics</a:t>
            </a:r>
          </a:p>
          <a:p>
            <a:pPr lvl="1"/>
            <a:r>
              <a:rPr lang="en-US" dirty="0" smtClean="0">
                <a:solidFill>
                  <a:schemeClr val="bg1"/>
                </a:solidFill>
              </a:rPr>
              <a:t>Many nuclear physics-related problems to address</a:t>
            </a:r>
          </a:p>
          <a:p>
            <a:endParaRPr lang="en-US" dirty="0">
              <a:solidFill>
                <a:schemeClr val="bg1"/>
              </a:solidFill>
            </a:endParaRPr>
          </a:p>
        </p:txBody>
      </p:sp>
    </p:spTree>
    <p:extLst>
      <p:ext uri="{BB962C8B-B14F-4D97-AF65-F5344CB8AC3E}">
        <p14:creationId xmlns:p14="http://schemas.microsoft.com/office/powerpoint/2010/main" val="1805221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My Job</a:t>
            </a:r>
            <a:endParaRPr lang="en-US" dirty="0"/>
          </a:p>
        </p:txBody>
      </p:sp>
      <p:sp>
        <p:nvSpPr>
          <p:cNvPr id="3" name="Content Placeholder 2"/>
          <p:cNvSpPr>
            <a:spLocks noGrp="1"/>
          </p:cNvSpPr>
          <p:nvPr>
            <p:ph idx="1"/>
          </p:nvPr>
        </p:nvSpPr>
        <p:spPr>
          <a:xfrm>
            <a:off x="457200" y="1371597"/>
            <a:ext cx="8229600" cy="5970867"/>
          </a:xfrm>
        </p:spPr>
        <p:txBody>
          <a:bodyPr/>
          <a:lstStyle/>
          <a:p>
            <a:r>
              <a:rPr lang="en-US" dirty="0" smtClean="0"/>
              <a:t>Apply nuclear physics to solve national security and non-proliferation needs</a:t>
            </a:r>
          </a:p>
          <a:p>
            <a:pPr lvl="1"/>
            <a:r>
              <a:rPr lang="en-US" dirty="0" smtClean="0"/>
              <a:t>Specialize in active interrogation: use of beams</a:t>
            </a:r>
          </a:p>
          <a:p>
            <a:pPr lvl="1"/>
            <a:r>
              <a:rPr lang="en-US" dirty="0" smtClean="0"/>
              <a:t>Look for ways to exploit nuclear physics to do better measurements</a:t>
            </a:r>
          </a:p>
          <a:p>
            <a:pPr lvl="1"/>
            <a:endParaRPr lang="en-US" dirty="0" smtClean="0"/>
          </a:p>
          <a:p>
            <a:pPr lvl="1"/>
            <a:endParaRPr lang="en-US" dirty="0"/>
          </a:p>
          <a:p>
            <a:r>
              <a:rPr lang="en-US" dirty="0" smtClean="0"/>
              <a:t>Kinds of Applications:</a:t>
            </a:r>
          </a:p>
          <a:p>
            <a:pPr lvl="1"/>
            <a:r>
              <a:rPr lang="en-US" dirty="0" smtClean="0"/>
              <a:t>Assay used nuclear fuel</a:t>
            </a:r>
          </a:p>
          <a:p>
            <a:pPr lvl="1"/>
            <a:r>
              <a:rPr lang="en-US" dirty="0" smtClean="0"/>
              <a:t>Confirm nuclear weapons dismantlement</a:t>
            </a:r>
          </a:p>
          <a:p>
            <a:pPr lvl="1"/>
            <a:r>
              <a:rPr lang="en-US" dirty="0"/>
              <a:t>E</a:t>
            </a:r>
            <a:r>
              <a:rPr lang="en-US" dirty="0" smtClean="0"/>
              <a:t>nvironmental measurement samples</a:t>
            </a:r>
          </a:p>
          <a:p>
            <a:pPr lvl="1"/>
            <a:r>
              <a:rPr lang="en-US" dirty="0" smtClean="0"/>
              <a:t>Cargo inspection techniques</a:t>
            </a:r>
          </a:p>
          <a:p>
            <a:pPr lvl="1"/>
            <a:r>
              <a:rPr lang="en-US" dirty="0" smtClean="0"/>
              <a:t>General radiation detection:</a:t>
            </a:r>
          </a:p>
          <a:p>
            <a:pPr lvl="2"/>
            <a:r>
              <a:rPr lang="en-US" dirty="0" smtClean="0"/>
              <a:t>Detector design</a:t>
            </a:r>
          </a:p>
          <a:p>
            <a:pPr lvl="2"/>
            <a:r>
              <a:rPr lang="en-US" dirty="0" smtClean="0"/>
              <a:t>Algorithm development</a:t>
            </a:r>
          </a:p>
          <a:p>
            <a:pPr lvl="1"/>
            <a:endParaRPr lang="en-US" dirty="0" smtClean="0"/>
          </a:p>
          <a:p>
            <a:pPr lvl="1"/>
            <a:endParaRPr lang="en-US" dirty="0" smtClean="0"/>
          </a:p>
          <a:p>
            <a:pPr lvl="1"/>
            <a:endParaRPr lang="en-US" dirty="0" smtClean="0"/>
          </a:p>
          <a:p>
            <a:pPr lvl="1"/>
            <a:endParaRPr lang="en-US" dirty="0"/>
          </a:p>
        </p:txBody>
      </p:sp>
      <p:sp>
        <p:nvSpPr>
          <p:cNvPr id="4" name="Slide Number Placeholder 4"/>
          <p:cNvSpPr>
            <a:spLocks noGrp="1"/>
          </p:cNvSpPr>
          <p:nvPr>
            <p:ph type="sldNum" sz="quarter" idx="11"/>
          </p:nvPr>
        </p:nvSpPr>
        <p:spPr>
          <a:xfrm>
            <a:off x="8382000" y="6356350"/>
            <a:ext cx="304800" cy="365125"/>
          </a:xfrm>
        </p:spPr>
        <p:txBody>
          <a:bodyPr/>
          <a:lstStyle/>
          <a:p>
            <a:fld id="{03722D57-58D6-9447-A6D5-A97F6C35A8FB}" type="slidenum">
              <a:rPr lang="en-US" smtClean="0"/>
              <a:pPr/>
              <a:t>3</a:t>
            </a:fld>
            <a:endParaRPr lang="en-US" dirty="0"/>
          </a:p>
        </p:txBody>
      </p:sp>
    </p:spTree>
    <p:extLst>
      <p:ext uri="{BB962C8B-B14F-4D97-AF65-F5344CB8AC3E}">
        <p14:creationId xmlns:p14="http://schemas.microsoft.com/office/powerpoint/2010/main" val="4208305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My View of Differences </a:t>
            </a:r>
            <a:endParaRPr lang="en-US" dirty="0"/>
          </a:p>
        </p:txBody>
      </p:sp>
      <p:sp>
        <p:nvSpPr>
          <p:cNvPr id="3" name="Content Placeholder 2"/>
          <p:cNvSpPr>
            <a:spLocks noGrp="1"/>
          </p:cNvSpPr>
          <p:nvPr>
            <p:ph idx="1"/>
          </p:nvPr>
        </p:nvSpPr>
        <p:spPr>
          <a:xfrm>
            <a:off x="457200" y="1097277"/>
            <a:ext cx="8229600" cy="3982629"/>
          </a:xfrm>
        </p:spPr>
        <p:txBody>
          <a:bodyPr/>
          <a:lstStyle/>
          <a:p>
            <a:r>
              <a:rPr lang="en-US" dirty="0" smtClean="0"/>
              <a:t>Energy Scale</a:t>
            </a:r>
          </a:p>
          <a:p>
            <a:pPr lvl="1"/>
            <a:r>
              <a:rPr lang="en-US" dirty="0" smtClean="0"/>
              <a:t>From </a:t>
            </a:r>
            <a:r>
              <a:rPr lang="en-US" dirty="0" err="1" smtClean="0"/>
              <a:t>GeV</a:t>
            </a:r>
            <a:r>
              <a:rPr lang="en-US" dirty="0" smtClean="0"/>
              <a:t> to </a:t>
            </a:r>
            <a:r>
              <a:rPr lang="en-US" dirty="0" err="1" smtClean="0"/>
              <a:t>keV</a:t>
            </a:r>
            <a:endParaRPr lang="en-US" dirty="0" smtClean="0"/>
          </a:p>
          <a:p>
            <a:pPr lvl="1"/>
            <a:endParaRPr lang="en-US" dirty="0"/>
          </a:p>
          <a:p>
            <a:r>
              <a:rPr lang="en-US" dirty="0" smtClean="0"/>
              <a:t>Applied Research</a:t>
            </a:r>
          </a:p>
          <a:p>
            <a:pPr lvl="1"/>
            <a:r>
              <a:rPr lang="en-US" dirty="0" smtClean="0"/>
              <a:t>Clients </a:t>
            </a:r>
            <a:r>
              <a:rPr lang="en-US" dirty="0"/>
              <a:t>have questions they </a:t>
            </a:r>
            <a:r>
              <a:rPr lang="en-US" dirty="0" smtClean="0"/>
              <a:t>want answered</a:t>
            </a:r>
          </a:p>
          <a:p>
            <a:pPr lvl="1"/>
            <a:r>
              <a:rPr lang="en-US" dirty="0" smtClean="0"/>
              <a:t>Shorter time scales (requires greater flexibility)</a:t>
            </a:r>
          </a:p>
          <a:p>
            <a:pPr marL="457200" lvl="1" indent="0">
              <a:buNone/>
            </a:pPr>
            <a:endParaRPr lang="en-US" dirty="0"/>
          </a:p>
          <a:p>
            <a:r>
              <a:rPr lang="en-US" dirty="0" smtClean="0"/>
              <a:t>Work environment</a:t>
            </a:r>
          </a:p>
          <a:p>
            <a:pPr lvl="1"/>
            <a:r>
              <a:rPr lang="en-US" dirty="0" smtClean="0"/>
              <a:t>Work with nuclear physics, particle physicists, chemists, nuclear engineers, chemists, mechanical engineers </a:t>
            </a:r>
          </a:p>
          <a:p>
            <a:pPr lvl="1"/>
            <a:r>
              <a:rPr lang="en-US" dirty="0" smtClean="0"/>
              <a:t>Strong emphasis on integrated team work</a:t>
            </a:r>
          </a:p>
          <a:p>
            <a:pPr lvl="1"/>
            <a:r>
              <a:rPr lang="en-US" dirty="0" smtClean="0"/>
              <a:t>No more night shifts!</a:t>
            </a:r>
            <a:endParaRPr lang="en-US" dirty="0"/>
          </a:p>
        </p:txBody>
      </p:sp>
      <p:sp>
        <p:nvSpPr>
          <p:cNvPr id="4" name="Slide Number Placeholder 4"/>
          <p:cNvSpPr>
            <a:spLocks noGrp="1"/>
          </p:cNvSpPr>
          <p:nvPr>
            <p:ph type="sldNum" sz="quarter" idx="11"/>
          </p:nvPr>
        </p:nvSpPr>
        <p:spPr>
          <a:xfrm>
            <a:off x="8382000" y="6356350"/>
            <a:ext cx="304800" cy="365125"/>
          </a:xfrm>
        </p:spPr>
        <p:txBody>
          <a:bodyPr/>
          <a:lstStyle/>
          <a:p>
            <a:fld id="{03722D57-58D6-9447-A6D5-A97F6C35A8FB}" type="slidenum">
              <a:rPr lang="en-US" smtClean="0"/>
              <a:pPr/>
              <a:t>4</a:t>
            </a:fld>
            <a:endParaRPr lang="en-US" dirty="0"/>
          </a:p>
        </p:txBody>
      </p:sp>
    </p:spTree>
    <p:extLst>
      <p:ext uri="{BB962C8B-B14F-4D97-AF65-F5344CB8AC3E}">
        <p14:creationId xmlns:p14="http://schemas.microsoft.com/office/powerpoint/2010/main" val="3102663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ob_Runkle_Title_Slide_08-03-201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 y="0"/>
            <a:ext cx="9144000" cy="6858000"/>
          </a:xfrm>
          <a:prstGeom prst="rect">
            <a:avLst/>
          </a:prstGeom>
        </p:spPr>
      </p:pic>
      <p:sp>
        <p:nvSpPr>
          <p:cNvPr id="8" name="Rectangle 6"/>
          <p:cNvSpPr txBox="1">
            <a:spLocks noChangeArrowheads="1"/>
          </p:cNvSpPr>
          <p:nvPr/>
        </p:nvSpPr>
        <p:spPr bwMode="auto">
          <a:xfrm>
            <a:off x="493712" y="957703"/>
            <a:ext cx="7058485" cy="1752948"/>
          </a:xfrm>
          <a:prstGeom prst="rect">
            <a:avLst/>
          </a:prstGeom>
          <a:noFill/>
          <a:ln w="9525">
            <a:noFill/>
            <a:miter lim="800000"/>
            <a:headEnd/>
            <a:tailEnd/>
          </a:ln>
        </p:spPr>
        <p:txBody>
          <a:bodyPr lIns="0" tIns="0" rIns="0" bIns="0"/>
          <a:lstStyle/>
          <a:p>
            <a:pPr eaLnBrk="0" hangingPunct="0">
              <a:lnSpc>
                <a:spcPct val="85000"/>
              </a:lnSpc>
              <a:defRPr/>
            </a:pPr>
            <a:endParaRPr lang="en-US" sz="1600" b="1" i="1" kern="0" dirty="0" smtClean="0">
              <a:solidFill>
                <a:schemeClr val="bg1"/>
              </a:solidFill>
              <a:latin typeface="Calibri"/>
              <a:cs typeface="Calibri"/>
            </a:endParaRPr>
          </a:p>
          <a:p>
            <a:pPr eaLnBrk="0" hangingPunct="0">
              <a:lnSpc>
                <a:spcPct val="85000"/>
              </a:lnSpc>
              <a:defRPr/>
            </a:pPr>
            <a:r>
              <a:rPr lang="en-US" sz="3200" b="1" i="1" kern="0" dirty="0" smtClean="0">
                <a:solidFill>
                  <a:schemeClr val="bg1"/>
                </a:solidFill>
                <a:latin typeface="Calibri"/>
                <a:cs typeface="Calibri"/>
              </a:rPr>
              <a:t>Outline</a:t>
            </a:r>
            <a:endParaRPr lang="en-US" sz="2800" b="1" i="1" kern="0" dirty="0" smtClean="0">
              <a:solidFill>
                <a:schemeClr val="bg1"/>
              </a:solidFill>
              <a:latin typeface="Calibri"/>
              <a:cs typeface="Calibri"/>
            </a:endParaRPr>
          </a:p>
          <a:p>
            <a:pPr eaLnBrk="0" hangingPunct="0">
              <a:lnSpc>
                <a:spcPct val="85000"/>
              </a:lnSpc>
              <a:defRPr/>
            </a:pPr>
            <a:endParaRPr lang="en-US" sz="3000" b="1" i="1" kern="0" dirty="0" smtClean="0">
              <a:solidFill>
                <a:schemeClr val="bg1"/>
              </a:solidFill>
              <a:latin typeface="Calibri"/>
              <a:cs typeface="Calibri"/>
            </a:endParaRPr>
          </a:p>
        </p:txBody>
      </p:sp>
      <p:sp>
        <p:nvSpPr>
          <p:cNvPr id="4" name="Content Placeholder 5"/>
          <p:cNvSpPr txBox="1">
            <a:spLocks/>
          </p:cNvSpPr>
          <p:nvPr/>
        </p:nvSpPr>
        <p:spPr>
          <a:xfrm>
            <a:off x="457200" y="1828797"/>
            <a:ext cx="8229600" cy="1785104"/>
          </a:xfrm>
          <a:prstGeom prst="rect">
            <a:avLst/>
          </a:prstGeom>
        </p:spPr>
        <p:txBody>
          <a:bodyPr/>
          <a:lstStyle>
            <a:lvl1pPr marL="342900" indent="-342900" algn="l" defTabSz="457200" rtl="0" eaLnBrk="1" latinLnBrk="0" hangingPunct="1">
              <a:spcBef>
                <a:spcPct val="20000"/>
              </a:spcBef>
              <a:buSzPct val="100000"/>
              <a:buFontTx/>
              <a:buBlip>
                <a:blip r:embed="rId4"/>
              </a:buBlip>
              <a:defRPr sz="2000" kern="1200">
                <a:solidFill>
                  <a:schemeClr val="tx1"/>
                </a:solidFill>
                <a:latin typeface="Arial"/>
                <a:ea typeface="+mn-ea"/>
                <a:cs typeface="Arial"/>
              </a:defRPr>
            </a:lvl1pPr>
            <a:lvl2pPr marL="742950" indent="-285750" algn="l" defTabSz="457200" rtl="0" eaLnBrk="1" latinLnBrk="0" hangingPunct="1">
              <a:spcBef>
                <a:spcPct val="20000"/>
              </a:spcBef>
              <a:buSzPct val="100000"/>
              <a:buFontTx/>
              <a:buBlip>
                <a:blip r:embed="rId5"/>
              </a:buBlip>
              <a:defRPr sz="1800" kern="1200">
                <a:solidFill>
                  <a:schemeClr val="tx1"/>
                </a:solidFill>
                <a:latin typeface="Arial"/>
                <a:ea typeface="+mn-ea"/>
                <a:cs typeface="Arial"/>
              </a:defRPr>
            </a:lvl2pPr>
            <a:lvl3pPr marL="1143000" indent="-228600" algn="l" defTabSz="457200" rtl="0" eaLnBrk="1" latinLnBrk="0" hangingPunct="1">
              <a:spcBef>
                <a:spcPct val="20000"/>
              </a:spcBef>
              <a:buSzPct val="100000"/>
              <a:buFontTx/>
              <a:buBlip>
                <a:blip r:embed="rId6"/>
              </a:buBlip>
              <a:defRPr sz="1600" kern="1200">
                <a:solidFill>
                  <a:schemeClr val="tx1"/>
                </a:solidFill>
                <a:latin typeface="Arial"/>
                <a:ea typeface="+mn-ea"/>
                <a:cs typeface="Arial"/>
              </a:defRPr>
            </a:lvl3pPr>
            <a:lvl4pPr marL="1600200" indent="-228600" algn="l" defTabSz="457200" rtl="0" eaLnBrk="1" latinLnBrk="0" hangingPunct="1">
              <a:spcBef>
                <a:spcPct val="20000"/>
              </a:spcBef>
              <a:buSzPct val="100000"/>
              <a:buFontTx/>
              <a:buBlip>
                <a:blip r:embed="rId7"/>
              </a:buBlip>
              <a:defRPr sz="1400" kern="1200">
                <a:solidFill>
                  <a:schemeClr val="tx1"/>
                </a:solidFill>
                <a:latin typeface="Arial"/>
                <a:ea typeface="+mn-ea"/>
                <a:cs typeface="Arial"/>
              </a:defRPr>
            </a:lvl4pPr>
            <a:lvl5pPr marL="2057400" indent="-228600" algn="l" defTabSz="457200" rtl="0" eaLnBrk="1" latinLnBrk="0" hangingPunct="1">
              <a:spcBef>
                <a:spcPct val="20000"/>
              </a:spcBef>
              <a:buSzPct val="100000"/>
              <a:buFontTx/>
              <a:buBlip>
                <a:blip r:embed="rId4"/>
              </a:buBlip>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schemeClr val="bg1"/>
                </a:solidFill>
              </a:rPr>
              <a:t>Introduction</a:t>
            </a:r>
          </a:p>
          <a:p>
            <a:r>
              <a:rPr lang="en-US" dirty="0" smtClean="0">
                <a:solidFill>
                  <a:srgbClr val="F79646"/>
                </a:solidFill>
              </a:rPr>
              <a:t>PNNL and RDNS</a:t>
            </a:r>
          </a:p>
          <a:p>
            <a:r>
              <a:rPr lang="en-US" dirty="0" smtClean="0">
                <a:solidFill>
                  <a:schemeClr val="bg1"/>
                </a:solidFill>
              </a:rPr>
              <a:t>Nuclear Physics</a:t>
            </a:r>
          </a:p>
          <a:p>
            <a:r>
              <a:rPr lang="en-US" dirty="0" smtClean="0">
                <a:solidFill>
                  <a:schemeClr val="bg1"/>
                </a:solidFill>
              </a:rPr>
              <a:t>Lead Slowing Down Spectrometry</a:t>
            </a:r>
          </a:p>
          <a:p>
            <a:r>
              <a:rPr lang="en-US" dirty="0" smtClean="0">
                <a:solidFill>
                  <a:schemeClr val="bg1"/>
                </a:solidFill>
              </a:rPr>
              <a:t>Material Verification for Arms Control</a:t>
            </a:r>
            <a:endParaRPr lang="en-US" dirty="0">
              <a:solidFill>
                <a:schemeClr val="bg1"/>
              </a:solidFill>
            </a:endParaRPr>
          </a:p>
        </p:txBody>
      </p:sp>
    </p:spTree>
    <p:extLst>
      <p:ext uri="{BB962C8B-B14F-4D97-AF65-F5344CB8AC3E}">
        <p14:creationId xmlns:p14="http://schemas.microsoft.com/office/powerpoint/2010/main" val="41718300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nnl_past-graphic.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43000"/>
            <a:ext cx="9144000" cy="5714484"/>
          </a:xfrm>
          <a:prstGeom prst="rect">
            <a:avLst/>
          </a:prstGeom>
        </p:spPr>
      </p:pic>
      <p:sp>
        <p:nvSpPr>
          <p:cNvPr id="23557" name="Rectangle 2"/>
          <p:cNvSpPr>
            <a:spLocks noGrp="1" noChangeArrowheads="1"/>
          </p:cNvSpPr>
          <p:nvPr>
            <p:ph type="title"/>
          </p:nvPr>
        </p:nvSpPr>
        <p:spPr/>
        <p:txBody>
          <a:bodyPr/>
          <a:lstStyle/>
          <a:p>
            <a:r>
              <a:rPr lang="en-US" dirty="0" smtClean="0">
                <a:ea typeface="ＭＳ Ｐゴシック"/>
                <a:cs typeface="ＭＳ Ｐゴシック"/>
              </a:rPr>
              <a:t>PNNL’s </a:t>
            </a:r>
            <a:r>
              <a:rPr lang="en-US" dirty="0">
                <a:ea typeface="ＭＳ Ｐゴシック"/>
                <a:cs typeface="ＭＳ Ｐゴシック"/>
              </a:rPr>
              <a:t>Past is Linked with Hanford</a:t>
            </a:r>
            <a:endParaRPr lang="en-US" dirty="0" smtClean="0">
              <a:latin typeface="Arial" pitchFamily="34" charset="0"/>
              <a:ea typeface="ＭＳ Ｐゴシック"/>
              <a:cs typeface="Arial" pitchFamily="34" charset="0"/>
            </a:endParaRPr>
          </a:p>
        </p:txBody>
      </p:sp>
      <p:sp>
        <p:nvSpPr>
          <p:cNvPr id="23559" name="Text Box 4"/>
          <p:cNvSpPr txBox="1">
            <a:spLocks noChangeArrowheads="1"/>
          </p:cNvSpPr>
          <p:nvPr/>
        </p:nvSpPr>
        <p:spPr bwMode="auto">
          <a:xfrm>
            <a:off x="1676400" y="3048000"/>
            <a:ext cx="1905000" cy="257175"/>
          </a:xfrm>
          <a:prstGeom prst="rect">
            <a:avLst/>
          </a:prstGeom>
          <a:noFill/>
          <a:ln w="9525">
            <a:noFill/>
            <a:miter lim="800000"/>
            <a:headEnd/>
            <a:tailEnd/>
          </a:ln>
        </p:spPr>
        <p:txBody>
          <a:bodyPr>
            <a:spAutoFit/>
          </a:bodyPr>
          <a:lstStyle/>
          <a:p>
            <a:pPr eaLnBrk="0" hangingPunct="0">
              <a:lnSpc>
                <a:spcPct val="90000"/>
              </a:lnSpc>
              <a:spcBef>
                <a:spcPct val="50000"/>
              </a:spcBef>
              <a:buSzPct val="60000"/>
              <a:buFont typeface="Monotype Sorts" pitchFamily="-107" charset="2"/>
              <a:buChar char="n"/>
            </a:pPr>
            <a:endParaRPr lang="en-US" sz="1200">
              <a:solidFill>
                <a:prstClr val="black"/>
              </a:solidFill>
              <a:latin typeface="Arial Narrow" pitchFamily="34" charset="0"/>
            </a:endParaRPr>
          </a:p>
        </p:txBody>
      </p:sp>
      <p:sp>
        <p:nvSpPr>
          <p:cNvPr id="23560" name="Oval 5"/>
          <p:cNvSpPr>
            <a:spLocks noChangeArrowheads="1"/>
          </p:cNvSpPr>
          <p:nvPr/>
        </p:nvSpPr>
        <p:spPr bwMode="auto">
          <a:xfrm>
            <a:off x="9525000" y="5105400"/>
            <a:ext cx="914400" cy="914400"/>
          </a:xfrm>
          <a:prstGeom prst="ellipse">
            <a:avLst/>
          </a:prstGeom>
          <a:noFill/>
          <a:ln w="9525">
            <a:noFill/>
            <a:round/>
            <a:headEnd/>
            <a:tailEnd/>
          </a:ln>
        </p:spPr>
        <p:txBody>
          <a:bodyPr wrap="none" anchor="ctr"/>
          <a:lstStyle/>
          <a:p>
            <a:endParaRPr lang="en-US">
              <a:solidFill>
                <a:prstClr val="black"/>
              </a:solidFill>
            </a:endParaRPr>
          </a:p>
        </p:txBody>
      </p:sp>
      <p:sp>
        <p:nvSpPr>
          <p:cNvPr id="9" name="Slide Number Placeholder 3"/>
          <p:cNvSpPr txBox="1">
            <a:spLocks/>
          </p:cNvSpPr>
          <p:nvPr/>
        </p:nvSpPr>
        <p:spPr bwMode="auto">
          <a:xfrm>
            <a:off x="228600" y="6324600"/>
            <a:ext cx="509587"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defRPr/>
            </a:pPr>
            <a:endParaRPr lang="en-US" sz="900" dirty="0">
              <a:solidFill>
                <a:srgbClr val="777777"/>
              </a:solidFill>
              <a:latin typeface="Arial" pitchFamily="34" charset="0"/>
              <a:ea typeface="ＭＳ Ｐゴシック" charset="-128"/>
            </a:endParaRPr>
          </a:p>
        </p:txBody>
      </p:sp>
      <p:sp>
        <p:nvSpPr>
          <p:cNvPr id="10" name="Slide Number Placeholder 3"/>
          <p:cNvSpPr txBox="1">
            <a:spLocks/>
          </p:cNvSpPr>
          <p:nvPr/>
        </p:nvSpPr>
        <p:spPr bwMode="auto">
          <a:xfrm>
            <a:off x="112713" y="6483350"/>
            <a:ext cx="509587"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defRPr/>
            </a:pPr>
            <a:fld id="{2CC2396D-864E-459C-8708-3A7F7731B3E0}" type="slidenum">
              <a:rPr lang="en-US" sz="900">
                <a:solidFill>
                  <a:srgbClr val="777777"/>
                </a:solidFill>
                <a:latin typeface="Arial" pitchFamily="34" charset="0"/>
                <a:ea typeface="ＭＳ Ｐゴシック" charset="-128"/>
              </a:rPr>
              <a:pPr>
                <a:defRPr/>
              </a:pPr>
              <a:t>6</a:t>
            </a:fld>
            <a:endParaRPr lang="en-US" sz="900" dirty="0">
              <a:solidFill>
                <a:srgbClr val="777777"/>
              </a:solidFill>
              <a:latin typeface="Arial" pitchFamily="34" charset="0"/>
              <a:ea typeface="ＭＳ Ｐゴシック" charset="-128"/>
            </a:endParaRPr>
          </a:p>
        </p:txBody>
      </p:sp>
    </p:spTree>
    <p:extLst>
      <p:ext uri="{BB962C8B-B14F-4D97-AF65-F5344CB8AC3E}">
        <p14:creationId xmlns:p14="http://schemas.microsoft.com/office/powerpoint/2010/main" val="196242125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Security and PNNL</a:t>
            </a:r>
            <a:endParaRPr lang="en-US" dirty="0"/>
          </a:p>
        </p:txBody>
      </p:sp>
      <p:sp>
        <p:nvSpPr>
          <p:cNvPr id="3174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BCADF41-3C91-3047-8FC7-B1AB228453EC}" type="slidenum">
              <a:rPr lang="en-US">
                <a:solidFill>
                  <a:prstClr val="black"/>
                </a:solidFill>
              </a:rPr>
              <a:pPr eaLnBrk="1" hangingPunct="1"/>
              <a:t>7</a:t>
            </a:fld>
            <a:endParaRPr lang="en-US">
              <a:solidFill>
                <a:prstClr val="black"/>
              </a:solidFill>
            </a:endParaRPr>
          </a:p>
        </p:txBody>
      </p:sp>
      <p:sp>
        <p:nvSpPr>
          <p:cNvPr id="6" name="Rectangle 5"/>
          <p:cNvSpPr/>
          <p:nvPr/>
        </p:nvSpPr>
        <p:spPr>
          <a:xfrm>
            <a:off x="6400800" y="5486400"/>
            <a:ext cx="2743200" cy="1371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8" name="TextBox 7"/>
          <p:cNvSpPr txBox="1"/>
          <p:nvPr/>
        </p:nvSpPr>
        <p:spPr>
          <a:xfrm>
            <a:off x="339944" y="1378974"/>
            <a:ext cx="3228668" cy="861774"/>
          </a:xfrm>
          <a:prstGeom prst="rect">
            <a:avLst/>
          </a:prstGeom>
          <a:noFill/>
        </p:spPr>
        <p:txBody>
          <a:bodyPr wrap="none" rtlCol="0">
            <a:spAutoFit/>
          </a:bodyPr>
          <a:lstStyle/>
          <a:p>
            <a:pPr fontAlgn="base">
              <a:spcBef>
                <a:spcPct val="0"/>
              </a:spcBef>
              <a:spcAft>
                <a:spcPct val="0"/>
              </a:spcAft>
            </a:pPr>
            <a:r>
              <a:rPr lang="en-US" b="1" dirty="0">
                <a:solidFill>
                  <a:srgbClr val="CB7023"/>
                </a:solidFill>
                <a:ea typeface="ＭＳ Ｐゴシック" charset="0"/>
              </a:rPr>
              <a:t>FY12 PNNL</a:t>
            </a:r>
          </a:p>
          <a:p>
            <a:pPr fontAlgn="base">
              <a:spcBef>
                <a:spcPct val="0"/>
              </a:spcBef>
              <a:spcAft>
                <a:spcPct val="0"/>
              </a:spcAft>
            </a:pPr>
            <a:r>
              <a:rPr lang="en-US" sz="1200" dirty="0">
                <a:solidFill>
                  <a:prstClr val="black"/>
                </a:solidFill>
                <a:ea typeface="ＭＳ Ｐゴシック" charset="0"/>
              </a:rPr>
              <a:t>Business Volume:</a:t>
            </a:r>
            <a:r>
              <a:rPr lang="en-US" sz="1400" dirty="0">
                <a:solidFill>
                  <a:prstClr val="black"/>
                </a:solidFill>
                <a:ea typeface="ＭＳ Ｐゴシック" charset="0"/>
              </a:rPr>
              <a:t>	</a:t>
            </a:r>
            <a:r>
              <a:rPr lang="en-US" sz="1600" b="1" dirty="0">
                <a:solidFill>
                  <a:prstClr val="black"/>
                </a:solidFill>
                <a:ea typeface="ＭＳ Ｐゴシック" charset="0"/>
              </a:rPr>
              <a:t>$1.03 Billion</a:t>
            </a:r>
          </a:p>
          <a:p>
            <a:pPr fontAlgn="base">
              <a:spcBef>
                <a:spcPct val="0"/>
              </a:spcBef>
              <a:spcAft>
                <a:spcPct val="0"/>
              </a:spcAft>
            </a:pPr>
            <a:r>
              <a:rPr lang="en-US" sz="1200" dirty="0">
                <a:solidFill>
                  <a:prstClr val="black"/>
                </a:solidFill>
                <a:ea typeface="ＭＳ Ｐゴシック" charset="0"/>
              </a:rPr>
              <a:t>Staff:</a:t>
            </a:r>
            <a:r>
              <a:rPr lang="en-US" sz="1400" dirty="0">
                <a:solidFill>
                  <a:prstClr val="black"/>
                </a:solidFill>
                <a:ea typeface="ＭＳ Ｐゴシック" charset="0"/>
              </a:rPr>
              <a:t>		</a:t>
            </a:r>
            <a:r>
              <a:rPr lang="en-US" sz="1600" b="1" dirty="0">
                <a:solidFill>
                  <a:prstClr val="black"/>
                </a:solidFill>
                <a:ea typeface="ＭＳ Ｐゴシック" charset="0"/>
              </a:rPr>
              <a:t>4,500</a:t>
            </a:r>
          </a:p>
        </p:txBody>
      </p:sp>
      <p:sp>
        <p:nvSpPr>
          <p:cNvPr id="13" name="TextBox 12"/>
          <p:cNvSpPr txBox="1"/>
          <p:nvPr/>
        </p:nvSpPr>
        <p:spPr>
          <a:xfrm>
            <a:off x="4950094" y="1378974"/>
            <a:ext cx="3264273" cy="1107996"/>
          </a:xfrm>
          <a:prstGeom prst="rect">
            <a:avLst/>
          </a:prstGeom>
          <a:noFill/>
        </p:spPr>
        <p:txBody>
          <a:bodyPr wrap="none" rtlCol="0">
            <a:spAutoFit/>
          </a:bodyPr>
          <a:lstStyle/>
          <a:p>
            <a:pPr fontAlgn="base">
              <a:spcBef>
                <a:spcPct val="0"/>
              </a:spcBef>
              <a:spcAft>
                <a:spcPct val="0"/>
              </a:spcAft>
            </a:pPr>
            <a:r>
              <a:rPr lang="en-US" b="1" dirty="0">
                <a:solidFill>
                  <a:srgbClr val="CB7023"/>
                </a:solidFill>
                <a:ea typeface="ＭＳ Ｐゴシック" charset="0"/>
              </a:rPr>
              <a:t>FY12 National Security</a:t>
            </a:r>
          </a:p>
          <a:p>
            <a:pPr fontAlgn="base">
              <a:spcBef>
                <a:spcPct val="0"/>
              </a:spcBef>
              <a:spcAft>
                <a:spcPct val="0"/>
              </a:spcAft>
            </a:pPr>
            <a:r>
              <a:rPr lang="en-US" sz="1200" dirty="0">
                <a:solidFill>
                  <a:prstClr val="black"/>
                </a:solidFill>
                <a:ea typeface="ＭＳ Ｐゴシック" charset="0"/>
              </a:rPr>
              <a:t>Business Volume:</a:t>
            </a:r>
            <a:r>
              <a:rPr lang="en-US" sz="1400" dirty="0">
                <a:solidFill>
                  <a:prstClr val="black"/>
                </a:solidFill>
                <a:ea typeface="ＭＳ Ｐゴシック" charset="0"/>
              </a:rPr>
              <a:t>	</a:t>
            </a:r>
            <a:r>
              <a:rPr lang="en-US" sz="1600" b="1" dirty="0">
                <a:solidFill>
                  <a:prstClr val="black"/>
                </a:solidFill>
                <a:ea typeface="ＭＳ Ｐゴシック" charset="0"/>
              </a:rPr>
              <a:t>$554 Million</a:t>
            </a:r>
            <a:endParaRPr lang="en-US" sz="1400" dirty="0">
              <a:solidFill>
                <a:prstClr val="black"/>
              </a:solidFill>
              <a:ea typeface="ＭＳ Ｐゴシック" charset="0"/>
            </a:endParaRPr>
          </a:p>
          <a:p>
            <a:pPr fontAlgn="base">
              <a:spcBef>
                <a:spcPct val="0"/>
              </a:spcBef>
              <a:spcAft>
                <a:spcPct val="0"/>
              </a:spcAft>
            </a:pPr>
            <a:r>
              <a:rPr lang="en-US" sz="1200" dirty="0">
                <a:solidFill>
                  <a:prstClr val="black"/>
                </a:solidFill>
                <a:ea typeface="ＭＳ Ｐゴシック" charset="0"/>
              </a:rPr>
              <a:t>Direct Staff </a:t>
            </a:r>
            <a:r>
              <a:rPr lang="en-US" sz="1100" dirty="0">
                <a:solidFill>
                  <a:prstClr val="black"/>
                </a:solidFill>
                <a:ea typeface="ＭＳ Ｐゴシック" charset="0"/>
              </a:rPr>
              <a:t>(Mission)</a:t>
            </a:r>
            <a:r>
              <a:rPr lang="en-US" sz="1200" dirty="0">
                <a:solidFill>
                  <a:prstClr val="black"/>
                </a:solidFill>
                <a:ea typeface="ＭＳ Ｐゴシック" charset="0"/>
              </a:rPr>
              <a:t>:</a:t>
            </a:r>
            <a:r>
              <a:rPr lang="en-US" sz="1400" dirty="0">
                <a:solidFill>
                  <a:prstClr val="black"/>
                </a:solidFill>
                <a:ea typeface="ＭＳ Ｐゴシック" charset="0"/>
              </a:rPr>
              <a:t>	</a:t>
            </a:r>
            <a:r>
              <a:rPr lang="en-US" sz="1600" b="1" dirty="0">
                <a:solidFill>
                  <a:prstClr val="black"/>
                </a:solidFill>
                <a:ea typeface="ＭＳ Ｐゴシック" charset="0"/>
              </a:rPr>
              <a:t>1,037</a:t>
            </a:r>
          </a:p>
          <a:p>
            <a:pPr fontAlgn="base">
              <a:spcBef>
                <a:spcPct val="0"/>
              </a:spcBef>
              <a:spcAft>
                <a:spcPct val="0"/>
              </a:spcAft>
            </a:pPr>
            <a:r>
              <a:rPr lang="en-US" sz="1200" dirty="0">
                <a:solidFill>
                  <a:prstClr val="black"/>
                </a:solidFill>
                <a:ea typeface="ＭＳ Ｐゴシック" charset="0"/>
              </a:rPr>
              <a:t>Direct Staff </a:t>
            </a:r>
            <a:r>
              <a:rPr lang="en-US" sz="1100" dirty="0">
                <a:solidFill>
                  <a:prstClr val="black"/>
                </a:solidFill>
                <a:ea typeface="ＭＳ Ｐゴシック" charset="0"/>
              </a:rPr>
              <a:t>(Organization)</a:t>
            </a:r>
            <a:r>
              <a:rPr lang="en-US" sz="1200" dirty="0">
                <a:solidFill>
                  <a:prstClr val="black"/>
                </a:solidFill>
                <a:ea typeface="ＭＳ Ｐゴシック" charset="0"/>
              </a:rPr>
              <a:t>:</a:t>
            </a:r>
            <a:r>
              <a:rPr lang="en-US" sz="1400" dirty="0">
                <a:solidFill>
                  <a:prstClr val="black"/>
                </a:solidFill>
                <a:ea typeface="ＭＳ Ｐゴシック" charset="0"/>
              </a:rPr>
              <a:t>	</a:t>
            </a:r>
            <a:r>
              <a:rPr lang="en-US" sz="1600" b="1" dirty="0">
                <a:solidFill>
                  <a:prstClr val="black"/>
                </a:solidFill>
                <a:ea typeface="ＭＳ Ｐゴシック" charset="0"/>
              </a:rPr>
              <a:t>781</a:t>
            </a:r>
          </a:p>
        </p:txBody>
      </p:sp>
      <p:pic>
        <p:nvPicPr>
          <p:cNvPr id="3" name="Picture 2" descr="NSD_FY12_Pie_Chart_10-12-2012.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28467" y="2739732"/>
            <a:ext cx="4431030" cy="3215640"/>
          </a:xfrm>
          <a:prstGeom prst="rect">
            <a:avLst/>
          </a:prstGeom>
        </p:spPr>
      </p:pic>
      <p:pic>
        <p:nvPicPr>
          <p:cNvPr id="4" name="Picture 3" descr="PNNL_Lab_Business_Volume_Pie_Chart_10-12-2012.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89850" y="2435217"/>
            <a:ext cx="4286250" cy="2619375"/>
          </a:xfrm>
          <a:prstGeom prst="rect">
            <a:avLst/>
          </a:prstGeom>
        </p:spPr>
      </p:pic>
      <p:sp>
        <p:nvSpPr>
          <p:cNvPr id="9" name="Slide Number Placeholder 4"/>
          <p:cNvSpPr txBox="1">
            <a:spLocks/>
          </p:cNvSpPr>
          <p:nvPr/>
        </p:nvSpPr>
        <p:spPr>
          <a:xfrm>
            <a:off x="8382000" y="6356350"/>
            <a:ext cx="304800" cy="365125"/>
          </a:xfrm>
          <a:prstGeom prst="rect">
            <a:avLst/>
          </a:prstGeom>
        </p:spPr>
        <p:txBody>
          <a:bodyPr vert="horz" lIns="0" tIns="0" rIns="0" bIns="0" rtlCol="0" anchor="ctr"/>
          <a:lstStyle>
            <a:defPPr>
              <a:defRPr lang="en-US"/>
            </a:defPPr>
            <a:lvl1pPr marL="0" algn="r" defTabSz="457200" rtl="0" eaLnBrk="1" latinLnBrk="0" hangingPunct="1">
              <a:defRPr sz="900"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722D57-58D6-9447-A6D5-A97F6C35A8FB}" type="slidenum">
              <a:rPr lang="en-US" smtClean="0"/>
              <a:pPr/>
              <a:t>7</a:t>
            </a:fld>
            <a:endParaRPr lang="en-US" dirty="0"/>
          </a:p>
        </p:txBody>
      </p:sp>
    </p:spTree>
    <p:extLst>
      <p:ext uri="{BB962C8B-B14F-4D97-AF65-F5344CB8AC3E}">
        <p14:creationId xmlns:p14="http://schemas.microsoft.com/office/powerpoint/2010/main" val="28700185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RDNS and DSG</a:t>
            </a:r>
            <a:endParaRPr lang="en-US" dirty="0"/>
          </a:p>
        </p:txBody>
      </p:sp>
      <p:sp>
        <p:nvSpPr>
          <p:cNvPr id="5" name="Slide Number Placeholder 4"/>
          <p:cNvSpPr>
            <a:spLocks noGrp="1"/>
          </p:cNvSpPr>
          <p:nvPr>
            <p:ph type="sldNum" sz="quarter" idx="11"/>
          </p:nvPr>
        </p:nvSpPr>
        <p:spPr/>
        <p:txBody>
          <a:bodyPr/>
          <a:lstStyle/>
          <a:p>
            <a:fld id="{03722D57-58D6-9447-A6D5-A97F6C35A8FB}" type="slidenum">
              <a:rPr lang="en-US" smtClean="0"/>
              <a:pPr/>
              <a:t>8</a:t>
            </a:fld>
            <a:endParaRPr lang="en-US" dirty="0"/>
          </a:p>
        </p:txBody>
      </p:sp>
      <p:sp>
        <p:nvSpPr>
          <p:cNvPr id="6" name="Footer Placeholder 5"/>
          <p:cNvSpPr>
            <a:spLocks noGrp="1"/>
          </p:cNvSpPr>
          <p:nvPr>
            <p:ph type="ftr" sz="quarter" idx="12"/>
          </p:nvPr>
        </p:nvSpPr>
        <p:spPr/>
        <p:txBody>
          <a:bodyPr/>
          <a:lstStyle/>
          <a:p>
            <a:endParaRPr lang="en-US"/>
          </a:p>
        </p:txBody>
      </p:sp>
      <p:sp>
        <p:nvSpPr>
          <p:cNvPr id="7" name="Oval 6"/>
          <p:cNvSpPr/>
          <p:nvPr/>
        </p:nvSpPr>
        <p:spPr>
          <a:xfrm>
            <a:off x="121920" y="3276600"/>
            <a:ext cx="2926080" cy="29260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accent4">
                    <a:lumMod val="20000"/>
                    <a:lumOff val="80000"/>
                  </a:schemeClr>
                </a:solidFill>
              </a:rPr>
              <a:t>RDNS Capabilities</a:t>
            </a:r>
          </a:p>
          <a:p>
            <a:pPr>
              <a:buFont typeface="Arial" pitchFamily="34" charset="0"/>
              <a:buChar char="•"/>
            </a:pPr>
            <a:r>
              <a:rPr lang="en-US" sz="1600" dirty="0" smtClean="0"/>
              <a:t>Ultra-low background rad detection</a:t>
            </a:r>
            <a:endParaRPr lang="en-US" sz="1600" dirty="0"/>
          </a:p>
          <a:p>
            <a:pPr>
              <a:buFont typeface="Arial" pitchFamily="34" charset="0"/>
              <a:buChar char="•"/>
            </a:pPr>
            <a:r>
              <a:rPr lang="en-US" sz="1600" dirty="0" smtClean="0"/>
              <a:t>Materials development</a:t>
            </a:r>
            <a:endParaRPr lang="en-US" sz="1600" dirty="0"/>
          </a:p>
          <a:p>
            <a:pPr>
              <a:buFont typeface="Arial" pitchFamily="34" charset="0"/>
              <a:buChar char="•"/>
            </a:pPr>
            <a:r>
              <a:rPr lang="en-US" sz="1600" dirty="0" smtClean="0"/>
              <a:t>Algorithms, modeling</a:t>
            </a:r>
            <a:r>
              <a:rPr lang="en-US" sz="1600" dirty="0"/>
              <a:t> </a:t>
            </a:r>
            <a:r>
              <a:rPr lang="en-US" sz="1600" dirty="0" smtClean="0"/>
              <a:t>&amp; </a:t>
            </a:r>
            <a:r>
              <a:rPr lang="en-US" sz="1600" dirty="0"/>
              <a:t>s</a:t>
            </a:r>
            <a:r>
              <a:rPr lang="en-US" sz="1600" dirty="0" smtClean="0"/>
              <a:t>imulation</a:t>
            </a:r>
          </a:p>
          <a:p>
            <a:pPr>
              <a:buFont typeface="Arial" pitchFamily="34" charset="0"/>
              <a:buChar char="•"/>
            </a:pPr>
            <a:r>
              <a:rPr lang="en-US" sz="1600" dirty="0" smtClean="0"/>
              <a:t>Active Interrogation</a:t>
            </a:r>
            <a:endParaRPr lang="en-US" sz="1600" dirty="0"/>
          </a:p>
        </p:txBody>
      </p:sp>
      <p:sp>
        <p:nvSpPr>
          <p:cNvPr id="8" name="Oval 7"/>
          <p:cNvSpPr/>
          <p:nvPr/>
        </p:nvSpPr>
        <p:spPr>
          <a:xfrm>
            <a:off x="6096000" y="1036320"/>
            <a:ext cx="2926080" cy="2926080"/>
          </a:xfrm>
          <a:prstGeom prst="ellipse">
            <a:avLst/>
          </a:prstGeom>
          <a:gradFill>
            <a:gsLst>
              <a:gs pos="0">
                <a:srgbClr val="0070C0"/>
              </a:gs>
              <a:gs pos="100000">
                <a:srgbClr val="0070C0">
                  <a:alpha val="38000"/>
                </a:srgbClr>
              </a:gs>
            </a:gsLst>
          </a:gradFill>
        </p:spPr>
        <p:style>
          <a:lnRef idx="1">
            <a:schemeClr val="accent1"/>
          </a:lnRef>
          <a:fillRef idx="3">
            <a:schemeClr val="accent1"/>
          </a:fillRef>
          <a:effectRef idx="2">
            <a:schemeClr val="accent1"/>
          </a:effectRef>
          <a:fontRef idx="minor">
            <a:schemeClr val="lt1"/>
          </a:fontRef>
        </p:style>
        <p:txBody>
          <a:bodyPr rtlCol="0" anchor="ctr"/>
          <a:lstStyle/>
          <a:p>
            <a:pPr marL="227013" indent="-227013" algn="r"/>
            <a:r>
              <a:rPr lang="en-US" sz="2000" dirty="0" smtClean="0">
                <a:solidFill>
                  <a:schemeClr val="accent4">
                    <a:lumMod val="20000"/>
                    <a:lumOff val="80000"/>
                  </a:schemeClr>
                </a:solidFill>
              </a:rPr>
              <a:t>DSG Capabilities</a:t>
            </a:r>
          </a:p>
          <a:p>
            <a:pPr marL="227013" indent="-227013" algn="r">
              <a:buFont typeface="Arial" pitchFamily="34" charset="0"/>
              <a:buChar char="•"/>
            </a:pPr>
            <a:r>
              <a:rPr lang="en-US" dirty="0" smtClean="0"/>
              <a:t>Software</a:t>
            </a:r>
          </a:p>
          <a:p>
            <a:pPr marL="227013" indent="-227013" algn="r">
              <a:buFont typeface="Arial" pitchFamily="34" charset="0"/>
              <a:buChar char="•"/>
            </a:pPr>
            <a:r>
              <a:rPr lang="en-US" dirty="0" smtClean="0"/>
              <a:t>Electronics</a:t>
            </a:r>
          </a:p>
          <a:p>
            <a:pPr marL="227013" indent="-227013" algn="r">
              <a:buFont typeface="Arial" pitchFamily="34" charset="0"/>
              <a:buChar char="•"/>
            </a:pPr>
            <a:r>
              <a:rPr lang="en-US" dirty="0" smtClean="0"/>
              <a:t>Testing</a:t>
            </a:r>
          </a:p>
          <a:p>
            <a:pPr marL="227013" indent="-227013" algn="r">
              <a:buFont typeface="Arial" pitchFamily="34" charset="0"/>
              <a:buChar char="•"/>
            </a:pPr>
            <a:r>
              <a:rPr lang="en-US" dirty="0" smtClean="0"/>
              <a:t>Detector design &amp; fabrication</a:t>
            </a:r>
          </a:p>
        </p:txBody>
      </p:sp>
      <p:sp>
        <p:nvSpPr>
          <p:cNvPr id="3" name="Oval 2"/>
          <p:cNvSpPr/>
          <p:nvPr/>
        </p:nvSpPr>
        <p:spPr>
          <a:xfrm>
            <a:off x="2476500" y="1600200"/>
            <a:ext cx="4114800" cy="4114800"/>
          </a:xfrm>
          <a:prstGeom prst="ellipse">
            <a:avLst/>
          </a:prstGeom>
          <a:gradFill>
            <a:gsLst>
              <a:gs pos="0">
                <a:srgbClr val="7030A0"/>
              </a:gs>
              <a:gs pos="100000">
                <a:srgbClr val="7030A0">
                  <a:alpha val="21000"/>
                </a:srgb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accent4">
                    <a:lumMod val="40000"/>
                    <a:lumOff val="60000"/>
                  </a:schemeClr>
                </a:solidFill>
              </a:rPr>
              <a:t>Shared Missions:</a:t>
            </a:r>
          </a:p>
          <a:p>
            <a:pPr marL="117475" indent="-117475" algn="ctr">
              <a:buFont typeface="Arial" pitchFamily="34" charset="0"/>
              <a:buChar char="•"/>
            </a:pPr>
            <a:r>
              <a:rPr lang="en-US" sz="2000" dirty="0">
                <a:solidFill>
                  <a:schemeClr val="accent4">
                    <a:lumMod val="40000"/>
                    <a:lumOff val="60000"/>
                  </a:schemeClr>
                </a:solidFill>
              </a:rPr>
              <a:t>Basic Science</a:t>
            </a:r>
          </a:p>
          <a:p>
            <a:pPr marL="227013" lvl="1" indent="-120650" algn="ctr">
              <a:buFont typeface="Arial" pitchFamily="34" charset="0"/>
              <a:buChar char="•"/>
            </a:pPr>
            <a:r>
              <a:rPr lang="en-US" sz="2000" dirty="0">
                <a:solidFill>
                  <a:schemeClr val="accent4">
                    <a:lumMod val="40000"/>
                    <a:lumOff val="60000"/>
                  </a:schemeClr>
                </a:solidFill>
              </a:rPr>
              <a:t>High energy physics</a:t>
            </a:r>
          </a:p>
          <a:p>
            <a:pPr marL="460375" lvl="1" indent="-120650" algn="ctr">
              <a:buFont typeface="Arial" pitchFamily="34" charset="0"/>
              <a:buChar char="•"/>
            </a:pPr>
            <a:r>
              <a:rPr lang="en-US" sz="2000" dirty="0">
                <a:solidFill>
                  <a:schemeClr val="accent4">
                    <a:lumMod val="40000"/>
                    <a:lumOff val="60000"/>
                  </a:schemeClr>
                </a:solidFill>
              </a:rPr>
              <a:t>Nuclear physics</a:t>
            </a:r>
          </a:p>
          <a:p>
            <a:pPr marL="117475" indent="-117475" algn="ctr">
              <a:buFont typeface="Arial" pitchFamily="34" charset="0"/>
              <a:buChar char="•"/>
            </a:pPr>
            <a:r>
              <a:rPr lang="en-US" sz="2000" dirty="0">
                <a:solidFill>
                  <a:schemeClr val="accent4">
                    <a:lumMod val="40000"/>
                    <a:lumOff val="60000"/>
                  </a:schemeClr>
                </a:solidFill>
              </a:rPr>
              <a:t>Treaty Enforcement</a:t>
            </a:r>
          </a:p>
          <a:p>
            <a:pPr marL="117475" indent="-117475" algn="ctr">
              <a:buFont typeface="Arial" pitchFamily="34" charset="0"/>
              <a:buChar char="•"/>
            </a:pPr>
            <a:r>
              <a:rPr lang="en-US" sz="2000" dirty="0">
                <a:solidFill>
                  <a:schemeClr val="accent4">
                    <a:lumMod val="40000"/>
                    <a:lumOff val="60000"/>
                  </a:schemeClr>
                </a:solidFill>
              </a:rPr>
              <a:t>Nonproliferation</a:t>
            </a:r>
          </a:p>
          <a:p>
            <a:pPr marL="117475" indent="-117475" algn="ctr">
              <a:buFont typeface="Arial" pitchFamily="34" charset="0"/>
              <a:buChar char="•"/>
            </a:pPr>
            <a:r>
              <a:rPr lang="en-US" sz="2000" dirty="0">
                <a:solidFill>
                  <a:schemeClr val="accent4">
                    <a:lumMod val="40000"/>
                    <a:lumOff val="60000"/>
                  </a:schemeClr>
                </a:solidFill>
              </a:rPr>
              <a:t>Interdiction</a:t>
            </a:r>
          </a:p>
        </p:txBody>
      </p:sp>
    </p:spTree>
    <p:extLst>
      <p:ext uri="{BB962C8B-B14F-4D97-AF65-F5344CB8AC3E}">
        <p14:creationId xmlns:p14="http://schemas.microsoft.com/office/powerpoint/2010/main" val="12942506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2600" dirty="0" smtClean="0">
                <a:latin typeface="Arial" pitchFamily="34" charset="0"/>
                <a:ea typeface="ＭＳ Ｐゴシック" pitchFamily="34" charset="-128"/>
              </a:rPr>
              <a:t>Nuclear &amp; High-Energy Physics at PNNL</a:t>
            </a:r>
          </a:p>
        </p:txBody>
      </p:sp>
      <p:sp>
        <p:nvSpPr>
          <p:cNvPr id="9" name="Rectangle 3"/>
          <p:cNvSpPr>
            <a:spLocks noGrp="1" noChangeArrowheads="1"/>
          </p:cNvSpPr>
          <p:nvPr>
            <p:ph idx="1"/>
          </p:nvPr>
        </p:nvSpPr>
        <p:spPr bwMode="auto">
          <a:xfrm>
            <a:off x="4210922" y="1371597"/>
            <a:ext cx="4475878" cy="598933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1" indent="-342900">
              <a:buBlip>
                <a:blip r:embed="rId3"/>
              </a:buBlip>
            </a:pPr>
            <a:r>
              <a:rPr lang="en-US" sz="2600" dirty="0" smtClean="0">
                <a:latin typeface="Arial" charset="0"/>
                <a:ea typeface="ＭＳ Ｐゴシック" charset="0"/>
              </a:rPr>
              <a:t>Lepton </a:t>
            </a:r>
            <a:r>
              <a:rPr lang="en-US" sz="2600" dirty="0">
                <a:latin typeface="Arial" charset="0"/>
                <a:ea typeface="ＭＳ Ｐゴシック" charset="0"/>
              </a:rPr>
              <a:t>Number Violation (</a:t>
            </a:r>
            <a:r>
              <a:rPr lang="en-US" sz="2600" b="1" cap="small" dirty="0">
                <a:latin typeface="Arial" charset="0"/>
                <a:ea typeface="ＭＳ Ｐゴシック" charset="0"/>
              </a:rPr>
              <a:t>Majorana</a:t>
            </a:r>
            <a:r>
              <a:rPr lang="en-US" sz="2600" dirty="0">
                <a:latin typeface="Arial" charset="0"/>
                <a:ea typeface="ＭＳ Ｐゴシック" charset="0"/>
              </a:rPr>
              <a:t>)</a:t>
            </a:r>
            <a:r>
              <a:rPr lang="en-US" sz="2600" dirty="0"/>
              <a:t> - 0</a:t>
            </a:r>
            <a:r>
              <a:rPr lang="en-US" sz="2600" dirty="0">
                <a:latin typeface="Symbol" charset="2"/>
                <a:cs typeface="Symbol" charset="2"/>
              </a:rPr>
              <a:t>nbb</a:t>
            </a:r>
            <a:endParaRPr lang="en-US" sz="2600" dirty="0">
              <a:latin typeface="Arial" charset="0"/>
              <a:ea typeface="ＭＳ Ｐゴシック" charset="0"/>
            </a:endParaRPr>
          </a:p>
          <a:p>
            <a:r>
              <a:rPr lang="en-US" sz="2600" b="1" dirty="0">
                <a:latin typeface="Arial" charset="0"/>
                <a:ea typeface="ＭＳ Ｐゴシック" charset="0"/>
              </a:rPr>
              <a:t>Dark Matter </a:t>
            </a:r>
            <a:r>
              <a:rPr lang="en-US" sz="2600" dirty="0">
                <a:latin typeface="Arial" charset="0"/>
                <a:ea typeface="ＭＳ Ｐゴシック" charset="0"/>
              </a:rPr>
              <a:t>(MJD, CoGeNT, C4, COUPP, CDMS)</a:t>
            </a:r>
          </a:p>
          <a:p>
            <a:r>
              <a:rPr lang="en-US" sz="2600" b="1" dirty="0" smtClean="0">
                <a:latin typeface="Arial" charset="0"/>
                <a:ea typeface="ＭＳ Ｐゴシック" charset="0"/>
              </a:rPr>
              <a:t>Neutrino </a:t>
            </a:r>
            <a:r>
              <a:rPr lang="en-US" sz="2600" b="1" dirty="0">
                <a:latin typeface="Arial" charset="0"/>
                <a:ea typeface="ＭＳ Ｐゴシック" charset="0"/>
              </a:rPr>
              <a:t>Mass</a:t>
            </a:r>
            <a:r>
              <a:rPr lang="en-US" sz="2600" dirty="0">
                <a:latin typeface="Arial" charset="0"/>
                <a:ea typeface="ＭＳ Ｐゴシック" charset="0"/>
              </a:rPr>
              <a:t> (Project 8)</a:t>
            </a:r>
          </a:p>
          <a:p>
            <a:r>
              <a:rPr lang="en-US" sz="2600" b="1" dirty="0" smtClean="0">
                <a:latin typeface="Arial" charset="0"/>
                <a:ea typeface="ＭＳ Ｐゴシック" charset="0"/>
              </a:rPr>
              <a:t>Heavy Quark Physics </a:t>
            </a:r>
            <a:r>
              <a:rPr lang="en-US" sz="2600" dirty="0" smtClean="0">
                <a:latin typeface="Arial" charset="0"/>
                <a:ea typeface="ＭＳ Ｐゴシック" charset="0"/>
              </a:rPr>
              <a:t>(Belle/Belle II)</a:t>
            </a:r>
          </a:p>
          <a:p>
            <a:r>
              <a:rPr lang="en-US" sz="2600" b="1" dirty="0" smtClean="0">
                <a:latin typeface="Arial" charset="0"/>
                <a:ea typeface="ＭＳ Ｐゴシック" charset="0"/>
              </a:rPr>
              <a:t>Lepton Flavor Physics</a:t>
            </a:r>
            <a:r>
              <a:rPr lang="en-US" sz="2600" dirty="0" smtClean="0">
                <a:latin typeface="Arial" charset="0"/>
                <a:ea typeface="ＭＳ Ｐゴシック" charset="0"/>
              </a:rPr>
              <a:t> (µ2e)</a:t>
            </a:r>
            <a:endParaRPr lang="en-US" sz="2600" dirty="0" smtClean="0">
              <a:latin typeface="Arial" charset="0"/>
              <a:ea typeface="ＭＳ Ｐゴシック" charset="0"/>
              <a:cs typeface="ＭＳ Ｐゴシック" charset="0"/>
              <a:hlinkClick r:id=""/>
            </a:endParaRPr>
          </a:p>
          <a:p>
            <a:r>
              <a:rPr lang="en-US" sz="2600" dirty="0" smtClean="0">
                <a:latin typeface="Arial" charset="0"/>
                <a:ea typeface="ＭＳ Ｐゴシック" charset="0"/>
                <a:cs typeface="ＭＳ Ｐゴシック" charset="0"/>
                <a:hlinkClick r:id=""/>
              </a:rPr>
              <a:t>http</a:t>
            </a:r>
            <a:r>
              <a:rPr lang="en-US" sz="2600" dirty="0">
                <a:latin typeface="Arial" charset="0"/>
                <a:ea typeface="ＭＳ Ｐゴシック" charset="0"/>
                <a:cs typeface="ＭＳ Ｐゴシック" charset="0"/>
                <a:hlinkClick r:id="rId4"/>
              </a:rPr>
              <a:t>://www.pnnl.gov/physics/</a:t>
            </a:r>
            <a:endParaRPr lang="en-US" sz="2600" dirty="0">
              <a:latin typeface="Arial" charset="0"/>
              <a:ea typeface="ＭＳ Ｐゴシック" charset="0"/>
              <a:cs typeface="ＭＳ Ｐゴシック" charset="0"/>
            </a:endParaRPr>
          </a:p>
          <a:p>
            <a:endParaRPr lang="en-US" sz="2600" b="1" dirty="0" smtClean="0">
              <a:latin typeface="Arial" charset="0"/>
              <a:ea typeface="ＭＳ Ｐゴシック" charset="0"/>
            </a:endParaRPr>
          </a:p>
          <a:p>
            <a:pPr marL="0" indent="0" eaLnBrk="1" hangingPunct="1">
              <a:lnSpc>
                <a:spcPct val="80000"/>
              </a:lnSpc>
              <a:spcBef>
                <a:spcPct val="0"/>
              </a:spcBef>
              <a:spcAft>
                <a:spcPts val="1200"/>
              </a:spcAft>
              <a:buClr>
                <a:srgbClr val="CB7023"/>
              </a:buClr>
              <a:buNone/>
              <a:defRPr/>
            </a:pPr>
            <a:endParaRPr lang="en-US" sz="2400" dirty="0" smtClean="0">
              <a:solidFill>
                <a:srgbClr val="7F7F7F"/>
              </a:solidFill>
              <a:latin typeface="Arial" charset="0"/>
              <a:ea typeface="ＭＳ Ｐゴシック" charset="0"/>
            </a:endParaRPr>
          </a:p>
        </p:txBody>
      </p:sp>
      <p:sp>
        <p:nvSpPr>
          <p:cNvPr id="512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9EBEC37-32AA-4232-8C40-90BCBCF7A772}" type="slidenum">
              <a:rPr lang="en-US" sz="900">
                <a:solidFill>
                  <a:srgbClr val="FFFFFF"/>
                </a:solidFill>
              </a:rPr>
              <a:pPr/>
              <a:t>9</a:t>
            </a:fld>
            <a:endParaRPr lang="en-US" sz="900">
              <a:solidFill>
                <a:srgbClr val="FFFFFF"/>
              </a:solidFill>
            </a:endParaRPr>
          </a:p>
        </p:txBody>
      </p:sp>
      <p:pic>
        <p:nvPicPr>
          <p:cNvPr id="7" name="Picture 153" descr="CoGeNT-Backgrounds.pdf"/>
          <p:cNvPicPr>
            <a:picLocks noChangeAspect="1"/>
          </p:cNvPicPr>
          <p:nvPr/>
        </p:nvPicPr>
        <p:blipFill>
          <a:blip r:embed="rId5" cstate="print">
            <a:extLst>
              <a:ext uri="{28A0092B-C50C-407E-A947-70E740481C1C}">
                <a14:useLocalDpi xmlns:a14="http://schemas.microsoft.com/office/drawing/2010/main" val="0"/>
              </a:ext>
            </a:extLst>
          </a:blip>
          <a:srcRect l="2" r="46201"/>
          <a:stretch>
            <a:fillRect/>
          </a:stretch>
        </p:blipFill>
        <p:spPr bwMode="auto">
          <a:xfrm>
            <a:off x="0" y="3962400"/>
            <a:ext cx="4210922" cy="2895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descr="DSC_1984.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52400" y="990600"/>
            <a:ext cx="3884088" cy="2971800"/>
          </a:xfrm>
          <a:prstGeom prst="rect">
            <a:avLst/>
          </a:prstGeom>
          <a:ln>
            <a:noFill/>
          </a:ln>
          <a:effectLst>
            <a:outerShdw blurRad="44450" dist="27940" dir="5400000" algn="ctr">
              <a:srgbClr val="000000">
                <a:alpha val="32000"/>
              </a:srgbClr>
            </a:outerShdw>
            <a:softEdge rad="31750"/>
          </a:effectLst>
        </p:spPr>
      </p:pic>
      <p:sp>
        <p:nvSpPr>
          <p:cNvPr id="10" name="Slide Number Placeholder 4"/>
          <p:cNvSpPr txBox="1">
            <a:spLocks/>
          </p:cNvSpPr>
          <p:nvPr/>
        </p:nvSpPr>
        <p:spPr>
          <a:xfrm>
            <a:off x="8382000" y="6356350"/>
            <a:ext cx="304800" cy="365125"/>
          </a:xfrm>
          <a:prstGeom prst="rect">
            <a:avLst/>
          </a:prstGeom>
        </p:spPr>
        <p:txBody>
          <a:bodyPr vert="horz" lIns="0" tIns="0" rIns="0" bIns="0" rtlCol="0" anchor="ctr"/>
          <a:lstStyle>
            <a:defPPr>
              <a:defRPr lang="en-US"/>
            </a:defPPr>
            <a:lvl1pPr marL="0" algn="r" defTabSz="457200" rtl="0" eaLnBrk="1" latinLnBrk="0" hangingPunct="1">
              <a:defRPr sz="900"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722D57-58D6-9447-A6D5-A97F6C35A8FB}" type="slidenum">
              <a:rPr lang="en-US" smtClean="0"/>
              <a:pPr/>
              <a:t>9</a:t>
            </a:fld>
            <a:endParaRPr lang="en-US" dirty="0"/>
          </a:p>
        </p:txBody>
      </p:sp>
    </p:spTree>
    <p:extLst>
      <p:ext uri="{BB962C8B-B14F-4D97-AF65-F5344CB8AC3E}">
        <p14:creationId xmlns:p14="http://schemas.microsoft.com/office/powerpoint/2010/main" val="3410618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PNNL Copper Theme">
  <a:themeElements>
    <a:clrScheme name="PNNL Brand Theme 2">
      <a:dk1>
        <a:srgbClr val="707276"/>
      </a:dk1>
      <a:lt1>
        <a:srgbClr val="FFFFFF"/>
      </a:lt1>
      <a:dk2>
        <a:srgbClr val="D57500"/>
      </a:dk2>
      <a:lt2>
        <a:srgbClr val="B2B3B5"/>
      </a:lt2>
      <a:accent1>
        <a:srgbClr val="A83C0F"/>
      </a:accent1>
      <a:accent2>
        <a:srgbClr val="242424"/>
      </a:accent2>
      <a:accent3>
        <a:srgbClr val="F1AB00"/>
      </a:accent3>
      <a:accent4>
        <a:srgbClr val="007229"/>
      </a:accent4>
      <a:accent5>
        <a:srgbClr val="C10435"/>
      </a:accent5>
      <a:accent6>
        <a:srgbClr val="007FAC"/>
      </a:accent6>
      <a:hlink>
        <a:srgbClr val="003698"/>
      </a:hlink>
      <a:folHlink>
        <a:srgbClr val="8A075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NNL Platinum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NNL Silv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NNL Whit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PNNL_PowerPoint_Template.pptx</Template>
  <TotalTime>1071</TotalTime>
  <Words>2225</Words>
  <Application>Microsoft Macintosh PowerPoint</Application>
  <PresentationFormat>On-screen Show (4:3)</PresentationFormat>
  <Paragraphs>353</Paragraphs>
  <Slides>27</Slides>
  <Notes>10</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27</vt:i4>
      </vt:variant>
    </vt:vector>
  </HeadingPairs>
  <TitlesOfParts>
    <vt:vector size="32" baseType="lpstr">
      <vt:lpstr>PNNL Copper Theme</vt:lpstr>
      <vt:lpstr>PNNL Platinum Theme</vt:lpstr>
      <vt:lpstr>PNNL Silver Theme</vt:lpstr>
      <vt:lpstr>PNNL White Theme</vt:lpstr>
      <vt:lpstr>Equation</vt:lpstr>
      <vt:lpstr>Confessions of an Applied Nuclear Physicist</vt:lpstr>
      <vt:lpstr>PowerPoint Presentation</vt:lpstr>
      <vt:lpstr>My Job</vt:lpstr>
      <vt:lpstr>My View of Differences </vt:lpstr>
      <vt:lpstr>PowerPoint Presentation</vt:lpstr>
      <vt:lpstr>PNNL’s Past is Linked with Hanford</vt:lpstr>
      <vt:lpstr>National Security and PNNL</vt:lpstr>
      <vt:lpstr>RDNS and DSG</vt:lpstr>
      <vt:lpstr>Nuclear &amp; High-Energy Physics at PNNL</vt:lpstr>
      <vt:lpstr>Treaty Enforcement at PNNL</vt:lpstr>
      <vt:lpstr>Interdiction Technologies at PNNL</vt:lpstr>
      <vt:lpstr>Multi-Sensor Airborne Radiation Survey (MARS)</vt:lpstr>
      <vt:lpstr>PowerPoint Presentation</vt:lpstr>
      <vt:lpstr>Fission</vt:lpstr>
      <vt:lpstr>Isotopes of Interest</vt:lpstr>
      <vt:lpstr>PowerPoint Presentation</vt:lpstr>
      <vt:lpstr>Motivation: Direct Measurement of Pu Isotopes in Used Fuel</vt:lpstr>
      <vt:lpstr>Background: LSDS Principles</vt:lpstr>
      <vt:lpstr>LSDS for Fuel Assay</vt:lpstr>
      <vt:lpstr>PowerPoint Presentation</vt:lpstr>
      <vt:lpstr>Material Verification</vt:lpstr>
      <vt:lpstr>Operating Environment</vt:lpstr>
      <vt:lpstr>Constraints</vt:lpstr>
      <vt:lpstr>Information Barrier</vt:lpstr>
      <vt:lpstr>Attributes</vt:lpstr>
      <vt:lpstr>239Pu and 240Pu Ratio</vt:lpstr>
      <vt:lpstr>PowerPoint Presentation</vt:lpstr>
    </vt:vector>
  </TitlesOfParts>
  <Company>PNNL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Confessions of an Applied Nuclear Physicist</dc:title>
  <dc:creator>Glen Warren</dc:creator>
  <cp:lastModifiedBy>Glen Warren</cp:lastModifiedBy>
  <cp:revision>19</cp:revision>
  <cp:lastPrinted>2013-08-16T12:45:55Z</cp:lastPrinted>
  <dcterms:created xsi:type="dcterms:W3CDTF">2013-08-05T21:52:51Z</dcterms:created>
  <dcterms:modified xsi:type="dcterms:W3CDTF">2013-08-16T12:54:49Z</dcterms:modified>
</cp:coreProperties>
</file>