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92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681360"/>
            <a:ext cx="2376720" cy="1896480"/>
          </a:xfrm>
          <a:prstGeom prst="rect">
            <a:avLst/>
          </a:prstGeom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560" y="3681360"/>
            <a:ext cx="2376720" cy="1896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0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2/25/14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4BE8342-CC59-4DD6-A806-3EDF0C061901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762120" y="304920"/>
            <a:ext cx="7467120" cy="5331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FDC pulse data format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4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57480" y="1181160"/>
            <a:ext cx="6629040" cy="4495320"/>
          </a:xfrm>
          <a:prstGeom prst="rect">
            <a:avLst/>
          </a:prstGeom>
        </p:spPr>
      </p:pic>
      <p:sp>
        <p:nvSpPr>
          <p:cNvPr id="42" name="CustomShape 3"/>
          <p:cNvSpPr/>
          <p:nvPr/>
        </p:nvSpPr>
        <p:spPr>
          <a:xfrm>
            <a:off x="2209680" y="5865840"/>
            <a:ext cx="4457520" cy="6382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Wires</a:t>
            </a:r>
            <a:r>
              <a:rPr lang="en-US">
                <a:solidFill>
                  <a:srgbClr val="000000"/>
                </a:solidFill>
                <a:latin typeface="Calibri"/>
              </a:rPr>
              <a:t>                </a:t>
            </a:r>
            <a:r>
              <a:rPr lang="en-US">
                <a:solidFill>
                  <a:srgbClr val="0070C0"/>
                </a:solidFill>
                <a:latin typeface="Calibri"/>
              </a:rPr>
              <a:t>Upper strips</a:t>
            </a:r>
            <a:r>
              <a:rPr lang="en-US">
                <a:solidFill>
                  <a:srgbClr val="000000"/>
                </a:solidFill>
                <a:latin typeface="Calibri"/>
              </a:rPr>
              <a:t>          </a:t>
            </a:r>
            <a:r>
              <a:rPr lang="en-US">
                <a:solidFill>
                  <a:srgbClr val="00B050"/>
                </a:solidFill>
                <a:latin typeface="Calibri"/>
              </a:rPr>
              <a:t>Down strips</a:t>
            </a:r>
            <a:r>
              <a:rPr lang="en-US">
                <a:solidFill>
                  <a:srgbClr val="000000"/>
                </a:solidFill>
                <a:latin typeface="Calibri"/>
              </a:rPr>
              <a:t>   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762120" y="304920"/>
            <a:ext cx="7467120" cy="5331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FDC pulse data format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  <p:pic>
        <p:nvPicPr>
          <p:cNvPr id="4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7480" y="1181160"/>
            <a:ext cx="6629040" cy="4495320"/>
          </a:xfrm>
          <a:prstGeom prst="rect">
            <a:avLst/>
          </a:prstGeom>
        </p:spPr>
      </p:pic>
      <p:sp>
        <p:nvSpPr>
          <p:cNvPr id="46" name="CustomShape 3"/>
          <p:cNvSpPr/>
          <p:nvPr/>
        </p:nvSpPr>
        <p:spPr>
          <a:xfrm>
            <a:off x="2209680" y="5865840"/>
            <a:ext cx="4457520" cy="6382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Wires</a:t>
            </a:r>
            <a:r>
              <a:rPr lang="en-US">
                <a:solidFill>
                  <a:srgbClr val="000000"/>
                </a:solidFill>
                <a:latin typeface="Calibri"/>
              </a:rPr>
              <a:t>                </a:t>
            </a:r>
            <a:r>
              <a:rPr lang="en-US">
                <a:solidFill>
                  <a:srgbClr val="0070C0"/>
                </a:solidFill>
                <a:latin typeface="Calibri"/>
              </a:rPr>
              <a:t>Upper strips</a:t>
            </a:r>
            <a:r>
              <a:rPr lang="en-US">
                <a:solidFill>
                  <a:srgbClr val="000000"/>
                </a:solidFill>
                <a:latin typeface="Calibri"/>
              </a:rPr>
              <a:t>          </a:t>
            </a:r>
            <a:r>
              <a:rPr lang="en-US">
                <a:solidFill>
                  <a:srgbClr val="00B050"/>
                </a:solidFill>
                <a:latin typeface="Calibri"/>
              </a:rPr>
              <a:t>Down strips</a:t>
            </a:r>
            <a:r>
              <a:rPr lang="en-US">
                <a:solidFill>
                  <a:srgbClr val="000000"/>
                </a:solidFill>
                <a:latin typeface="Calibri"/>
              </a:rPr>
              <a:t>  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762480" y="106920"/>
            <a:ext cx="7467120" cy="5331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FDC pulse data format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305280" y="686160"/>
            <a:ext cx="8381520" cy="598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-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fADC125 is needed for: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            1) find the center of the avalanche using signals from at least 5 strips (+/- 2 from the central) in a presence of noise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; most important are the side strips with amplitudes close to the noise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            2) make sure the signals from all the strips and the wire (seeing the same avalanche)  have the same shape and timing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Without real data (real noise) from the Hall we can’t optimize the strip resolution: need to have more quantities like: integral, peak  amplitudes  and their timings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~80% from  the data comes from the FDC: need to use effectively all the bits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u="sng" dirty="0">
                <a:solidFill>
                  <a:srgbClr val="000000"/>
                </a:solidFill>
                <a:latin typeface="Calibri"/>
              </a:rPr>
              <a:t>Common FDC/CDC data format: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- 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Leading edge time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:11+1 bits (as needed for the CDC)</a:t>
            </a:r>
            <a:endParaRPr dirty="0"/>
          </a:p>
          <a:p>
            <a:pPr>
              <a:buFont typeface="Arial"/>
              <a:buChar char="-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Integral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12 bits (don't need better precision), </a:t>
            </a:r>
            <a:r>
              <a:rPr lang="en-US" dirty="0">
                <a:solidFill>
                  <a:srgbClr val="DC2300"/>
                </a:solidFill>
                <a:latin typeface="Calibri"/>
              </a:rPr>
              <a:t>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peak amplitude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(in another mode)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Peak time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8 bits in samples (FDC needs 7 bits), 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integral range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in samples (CDC may need this?) 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Pedestal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11 bits (maybe 8 bits are enough, but to be safe?)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-   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Overflows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: 3 bits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First word (15 free bits):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Integral/peak amplitude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(12)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, Overflow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(3)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Second word (31 free bits): 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Leading edge time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(12)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, Peak time/Integral range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(8),</a:t>
            </a:r>
            <a:r>
              <a:rPr lang="en-US" dirty="0">
                <a:solidFill>
                  <a:srgbClr val="0000FF"/>
                </a:solidFill>
                <a:latin typeface="Calibri"/>
              </a:rPr>
              <a:t> Pedestal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(11) 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pentchev</cp:lastModifiedBy>
  <cp:revision>1</cp:revision>
  <dcterms:modified xsi:type="dcterms:W3CDTF">2014-02-25T16:47:57Z</dcterms:modified>
</cp:coreProperties>
</file>