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FC16-F8C1-4E1D-9D6A-756FAAF749B2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0D58-0EC7-4ED5-854F-F2284A613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FDC Chiller Interlock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772150" cy="466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704850"/>
            <a:ext cx="803751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977900"/>
            <a:ext cx="7669213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489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1316334" y="3481754"/>
            <a:ext cx="49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03998" y="3014505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11310" y="3014505"/>
            <a:ext cx="5024" cy="472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429000"/>
            <a:ext cx="2133600" cy="1015663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PLC Interlock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21336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EPICS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676400" y="1524000"/>
            <a:ext cx="381000" cy="18288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3505200"/>
            <a:ext cx="16002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BiRa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1665847" y="1991753"/>
            <a:ext cx="142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Voltage</a:t>
            </a:r>
          </a:p>
          <a:p>
            <a:r>
              <a:rPr lang="en-US" dirty="0" smtClean="0"/>
              <a:t> Inhibit Tag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3810000" y="2743200"/>
            <a:ext cx="381000" cy="19050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3733800" y="3276600"/>
            <a:ext cx="381000" cy="19050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3048000"/>
            <a:ext cx="19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24vdc Control (NO)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4495800"/>
            <a:ext cx="165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208 AC monitor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1981200"/>
            <a:ext cx="19050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FDC Chiller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 flipV="1">
            <a:off x="6953250" y="2800350"/>
            <a:ext cx="914400" cy="1409700"/>
          </a:xfrm>
          <a:prstGeom prst="bentArrow">
            <a:avLst>
              <a:gd name="adj1" fmla="val 16853"/>
              <a:gd name="adj2" fmla="val 25000"/>
              <a:gd name="adj3" fmla="val 25000"/>
              <a:gd name="adj4" fmla="val 42144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4038600"/>
            <a:ext cx="1622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208 AC 3 Phase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5562600"/>
            <a:ext cx="21336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LV MPOD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676400" y="4495800"/>
            <a:ext cx="381000" cy="9906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5400000">
            <a:off x="1709708" y="476729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5v Inhibit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 rot="10800000">
            <a:off x="1066800" y="1513901"/>
            <a:ext cx="381000" cy="18288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5400000">
            <a:off x="43509" y="2318691"/>
            <a:ext cx="165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208 AC monitor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FDC Chiller Interlock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FDC Chiller Interlock</dc:title>
  <dc:creator>debutler</dc:creator>
  <cp:lastModifiedBy>debutler</cp:lastModifiedBy>
  <cp:revision>4</cp:revision>
  <dcterms:created xsi:type="dcterms:W3CDTF">2015-01-15T12:06:32Z</dcterms:created>
  <dcterms:modified xsi:type="dcterms:W3CDTF">2015-01-15T13:47:40Z</dcterms:modified>
</cp:coreProperties>
</file>