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45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BFACB-E4A2-42F1-AB61-6CF50610AFCA}" type="datetimeFigureOut">
              <a:rPr lang="en-US" smtClean="0"/>
              <a:t>6/27/2012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74FD9-C596-4221-8B1B-581CFCA504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WORKING 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74FD9-C596-4221-8B1B-581CFCA504C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WORKING POSITION – CABLE</a:t>
            </a:r>
            <a:r>
              <a:rPr lang="en-US" baseline="0" dirty="0" smtClean="0"/>
              <a:t> LENGTHS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74FD9-C596-4221-8B1B-581CFCA504C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PRIOR</a:t>
            </a:r>
            <a:r>
              <a:rPr lang="en-US" baseline="0" dirty="0" smtClean="0"/>
              <a:t> TO INSTALL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74FD9-C596-4221-8B1B-581CFCA504C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PRIOR TO INSTALL – CABLE LENGTHS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74FD9-C596-4221-8B1B-581CFCA504C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INSTALLED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74FD9-C596-4221-8B1B-581CFCA504C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INSTALLED CABLE LENGTHS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74FD9-C596-4221-8B1B-581CFCA504C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EEE6-8828-4769-8DDC-52F999AB8526}" type="datetimeFigureOut">
              <a:rPr lang="en-US" smtClean="0"/>
              <a:t>6/27/2012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8F96-B4A4-4EE7-B60F-3773BC2E1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EEE6-8828-4769-8DDC-52F999AB8526}" type="datetimeFigureOut">
              <a:rPr lang="en-US" smtClean="0"/>
              <a:t>6/27/2012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8F96-B4A4-4EE7-B60F-3773BC2E1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EEE6-8828-4769-8DDC-52F999AB8526}" type="datetimeFigureOut">
              <a:rPr lang="en-US" smtClean="0"/>
              <a:t>6/27/2012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8F96-B4A4-4EE7-B60F-3773BC2E1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EEE6-8828-4769-8DDC-52F999AB8526}" type="datetimeFigureOut">
              <a:rPr lang="en-US" smtClean="0"/>
              <a:t>6/27/2012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8F96-B4A4-4EE7-B60F-3773BC2E1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EEE6-8828-4769-8DDC-52F999AB8526}" type="datetimeFigureOut">
              <a:rPr lang="en-US" smtClean="0"/>
              <a:t>6/27/2012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8F96-B4A4-4EE7-B60F-3773BC2E1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EEE6-8828-4769-8DDC-52F999AB8526}" type="datetimeFigureOut">
              <a:rPr lang="en-US" smtClean="0"/>
              <a:t>6/27/2012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8F96-B4A4-4EE7-B60F-3773BC2E1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EEE6-8828-4769-8DDC-52F999AB8526}" type="datetimeFigureOut">
              <a:rPr lang="en-US" smtClean="0"/>
              <a:t>6/27/2012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8F96-B4A4-4EE7-B60F-3773BC2E1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EEE6-8828-4769-8DDC-52F999AB8526}" type="datetimeFigureOut">
              <a:rPr lang="en-US" smtClean="0"/>
              <a:t>6/27/2012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8F96-B4A4-4EE7-B60F-3773BC2E1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EEE6-8828-4769-8DDC-52F999AB8526}" type="datetimeFigureOut">
              <a:rPr lang="en-US" smtClean="0"/>
              <a:t>6/27/2012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8F96-B4A4-4EE7-B60F-3773BC2E1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EEE6-8828-4769-8DDC-52F999AB8526}" type="datetimeFigureOut">
              <a:rPr lang="en-US" smtClean="0"/>
              <a:t>6/27/2012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8F96-B4A4-4EE7-B60F-3773BC2E1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EEE6-8828-4769-8DDC-52F999AB8526}" type="datetimeFigureOut">
              <a:rPr lang="en-US" smtClean="0"/>
              <a:t>6/27/2012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8F96-B4A4-4EE7-B60F-3773BC2E1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DEEE6-8828-4769-8DDC-52F999AB8526}" type="datetimeFigureOut">
              <a:rPr lang="en-US" smtClean="0"/>
              <a:t>6/27/2012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C8F96-B4A4-4EE7-B60F-3773BC2E162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r="5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09600" y="5486400"/>
            <a:ext cx="1219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LOWER QUADRANT </a:t>
            </a:r>
            <a:r>
              <a:rPr lang="en-US" sz="1000" dirty="0" err="1" smtClean="0">
                <a:solidFill>
                  <a:schemeClr val="tx1"/>
                </a:solidFill>
              </a:rPr>
              <a:t>WIREWAY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>
            <a:stCxn id="7" idx="3"/>
          </p:cNvCxnSpPr>
          <p:nvPr/>
        </p:nvCxnSpPr>
        <p:spPr>
          <a:xfrm flipV="1">
            <a:off x="1828800" y="5334000"/>
            <a:ext cx="1600200" cy="304800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09600" y="5029200"/>
            <a:ext cx="1219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UPPER QUADRANT </a:t>
            </a:r>
            <a:r>
              <a:rPr lang="en-US" sz="1000" dirty="0" err="1" smtClean="0">
                <a:solidFill>
                  <a:schemeClr val="tx1"/>
                </a:solidFill>
              </a:rPr>
              <a:t>WIREWAY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>
            <a:stCxn id="13" idx="3"/>
          </p:cNvCxnSpPr>
          <p:nvPr/>
        </p:nvCxnSpPr>
        <p:spPr>
          <a:xfrm flipV="1">
            <a:off x="1828800" y="3733800"/>
            <a:ext cx="2514600" cy="1447800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 l="5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 r="5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l="5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r="5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l="5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32</Words>
  <Application>Microsoft Office PowerPoint</Application>
  <PresentationFormat>On-screen Show (4:3)</PresentationFormat>
  <Paragraphs>14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drath</dc:creator>
  <cp:lastModifiedBy>drath</cp:lastModifiedBy>
  <cp:revision>8</cp:revision>
  <dcterms:created xsi:type="dcterms:W3CDTF">2012-06-27T18:18:51Z</dcterms:created>
  <dcterms:modified xsi:type="dcterms:W3CDTF">2012-06-27T19:42:01Z</dcterms:modified>
</cp:coreProperties>
</file>