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84" r:id="rId3"/>
  </p:sldMasterIdLst>
  <p:notesMasterIdLst>
    <p:notesMasterId r:id="rId9"/>
  </p:notesMasterIdLst>
  <p:sldIdLst>
    <p:sldId id="256" r:id="rId4"/>
    <p:sldId id="259" r:id="rId5"/>
    <p:sldId id="260" r:id="rId6"/>
    <p:sldId id="261" r:id="rId7"/>
    <p:sldId id="258" r:id="rId8"/>
  </p:sldIdLst>
  <p:sldSz cx="9144000" cy="6858000" type="screen4x3"/>
  <p:notesSz cx="7010400" cy="939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39" autoAdjust="0"/>
  </p:normalViewPr>
  <p:slideViewPr>
    <p:cSldViewPr snapToGrid="0">
      <p:cViewPr varScale="1">
        <p:scale>
          <a:sx n="107" d="100"/>
          <a:sy n="107" d="100"/>
        </p:scale>
        <p:origin x="-96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946" cy="469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71" y="0"/>
            <a:ext cx="3037946" cy="469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E0A9B-E9B8-4137-B98B-88CFF8E406EF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704850"/>
            <a:ext cx="4699000" cy="3524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4" y="4462736"/>
            <a:ext cx="5607053" cy="422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5471"/>
            <a:ext cx="3037946" cy="469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71" y="8925471"/>
            <a:ext cx="3037946" cy="469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048A3-C550-4CBF-8C54-2D5C38514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55626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1E64A-8719-452C-A773-C7573EC00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2134F-0B8F-4572-8391-E1C77DD2C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9BE5E-5175-47DC-B0EC-70CCF3320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F29748-B9B8-40AF-BBA6-5935323526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8888C-1FC0-4928-A823-A3C82B869A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633F0A-28BA-4C73-BB5A-8E89F7F605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804E01-B54B-4BAC-9B34-CDD5741CF6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F2B712-32CB-4377-BFBC-7CF12F6414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6C99CF-642D-4405-A4F0-DE61B45EB9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D0C577-51D3-45C0-BF69-0114E156D9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C10A08-D9D7-47FD-8367-9A49209493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5B4CD-7FAE-4065-A7DF-65357268AB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388EA-2660-44C1-9B8C-6722487CD0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E8AA91-5BEF-4758-9E87-8E3B497121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B1CE65-DD95-4B45-B6DA-CEEDE02813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352800" cy="365125"/>
          </a:xfrm>
        </p:spPr>
        <p:txBody>
          <a:bodyPr/>
          <a:lstStyle/>
          <a:p>
            <a:r>
              <a:rPr lang="en-US" dirty="0" err="1" smtClean="0"/>
              <a:t>Gluex</a:t>
            </a:r>
            <a:r>
              <a:rPr lang="en-US" dirty="0" smtClean="0"/>
              <a:t> Collaboration Meeting Jan 2010 – Tagger FEA Status - Presented by Bill Crahen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64A-8719-452C-A773-C7573EC00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dirty="0" err="1" smtClean="0"/>
              <a:t>testMaster</a:t>
            </a:r>
            <a:r>
              <a:rPr kumimoji="0" lang="en-US" dirty="0" smtClean="0"/>
              <a:t>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352800" cy="365125"/>
          </a:xfrm>
        </p:spPr>
        <p:txBody>
          <a:bodyPr/>
          <a:lstStyle/>
          <a:p>
            <a:r>
              <a:rPr lang="en-US" dirty="0" err="1" smtClean="0"/>
              <a:t>Gluex</a:t>
            </a:r>
            <a:r>
              <a:rPr lang="en-US" dirty="0" smtClean="0"/>
              <a:t> Collaboration Meeting Jan 2010 </a:t>
            </a:r>
          </a:p>
          <a:p>
            <a:r>
              <a:rPr lang="en-US" dirty="0" smtClean="0"/>
              <a:t>Tagger FEA Status - Presented by Bill Crahen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B4CD-7FAE-4065-A7DF-65357268A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B4A5-2FC5-41D3-B9F5-D69D27739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6B5D-08A2-4C2A-9C50-9861E4BBF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DDDA-1664-4AB2-8EB9-4DACE18DC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5660-9355-4C53-B1EA-D375115D6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2DD1-90CA-487E-AEBF-1F2F9D97A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3B4A5-2FC5-41D3-B9F5-D69D27739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F941-E9A9-429D-9BA5-3D374113E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B3F2F9-1841-4C61-9DF7-9890784DD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134F-0B8F-4572-8391-E1C77DD2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BE5E-5175-47DC-B0EC-70CCF3320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A6B5D-08A2-4C2A-9C50-9861E4BBF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FDDDA-1664-4AB2-8EB9-4DACE18DC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B5660-9355-4C53-B1EA-D375115D6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E2DD1-90CA-487E-AEBF-1F2F9D97A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9F941-E9A9-429D-9BA5-3D374113E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Gluex Collaboration Meeting Jan 2010 - Engineering Status - Presented by Bill Crahen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3F2F9-1841-4C61-9DF7-9890784DD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5334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err="1" smtClean="0"/>
              <a:t>Gluex</a:t>
            </a:r>
            <a:r>
              <a:rPr lang="en-US" dirty="0" smtClean="0"/>
              <a:t> Collaboration Meeting Jan 2010 – Tagger FEA Status - Presented by Bill Crahen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75B48A-2FF3-4197-BC1F-64C86D8F2B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8400" y="6172200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en-US" sz="1400"/>
          </a:p>
        </p:txBody>
      </p:sp>
      <p:pic>
        <p:nvPicPr>
          <p:cNvPr id="1033" name="Picture 9" descr="JLab_logo_white1"/>
          <p:cNvPicPr>
            <a:picLocks noChangeAspect="1" noChangeArrowheads="1"/>
          </p:cNvPicPr>
          <p:nvPr userDrawn="1"/>
        </p:nvPicPr>
        <p:blipFill>
          <a:blip r:embed="rId13" cstate="print"/>
          <a:srcRect b="14560"/>
          <a:stretch>
            <a:fillRect/>
          </a:stretch>
        </p:blipFill>
        <p:spPr bwMode="auto">
          <a:xfrm>
            <a:off x="685800" y="6172200"/>
            <a:ext cx="1846263" cy="4937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66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66FF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66FF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66FF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66FF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6FF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6FF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6FF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6FF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C15141-4698-44F4-9362-434FDD9F490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5607" name="Picture 7" descr="JLab_logo_white1"/>
          <p:cNvPicPr>
            <a:picLocks noChangeAspect="1" noChangeArrowheads="1"/>
          </p:cNvPicPr>
          <p:nvPr userDrawn="1"/>
        </p:nvPicPr>
        <p:blipFill>
          <a:blip r:embed="rId13" cstate="print"/>
          <a:srcRect b="14560"/>
          <a:stretch>
            <a:fillRect/>
          </a:stretch>
        </p:blipFill>
        <p:spPr bwMode="auto">
          <a:xfrm>
            <a:off x="685800" y="6172200"/>
            <a:ext cx="1846263" cy="493713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err="1" smtClean="0"/>
              <a:t>Gluex</a:t>
            </a:r>
            <a:r>
              <a:rPr lang="en-US" dirty="0" smtClean="0"/>
              <a:t> Collaboration Meeting Jan 2010 – Tagger FEA Status - Presented by Bill Crahen</a:t>
            </a:r>
            <a:endParaRPr lang="en-US" dirty="0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248400" y="6172200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400"/>
              <a:t>Presented by Tim Whilatch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err="1" smtClean="0"/>
              <a:t>Gluex</a:t>
            </a:r>
            <a:r>
              <a:rPr lang="en-US" dirty="0" smtClean="0"/>
              <a:t> Collaboration Meeting Jan 2010 – Tagger FEA Status - Presented by Bill Crahen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75B48A-2FF3-4197-BC1F-64C86D8F2BA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9" descr="JLab_logo_white1"/>
          <p:cNvPicPr>
            <a:picLocks noChangeAspect="1" noChangeArrowheads="1"/>
          </p:cNvPicPr>
          <p:nvPr userDrawn="1"/>
        </p:nvPicPr>
        <p:blipFill>
          <a:blip r:embed="rId13" cstate="print"/>
          <a:srcRect b="14560"/>
          <a:stretch>
            <a:fillRect/>
          </a:stretch>
        </p:blipFill>
        <p:spPr bwMode="auto">
          <a:xfrm>
            <a:off x="685800" y="6172200"/>
            <a:ext cx="1846263" cy="4937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Configurations of G10 in FDC panels</a:t>
            </a:r>
            <a:endParaRPr lang="en-US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are we and where do we need to go?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Gluex</a:t>
            </a:r>
            <a:r>
              <a:rPr lang="en-US" dirty="0" smtClean="0"/>
              <a:t> Collaboration Meeting Jan 2010 – Tagger FEA Status - Presented by Bill Crahen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E64A-8719-452C-A773-C7573EC003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912" y="548640"/>
            <a:ext cx="8229600" cy="69423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geometry was given to Simon for simulation:</a:t>
            </a:r>
            <a:endParaRPr lang="en-US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B4CD-7FAE-4065-A7DF-65357268AB1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4" name="Content Placeholder 13" descr="simo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3996" y="1247876"/>
            <a:ext cx="6569476" cy="49804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9235" y="523783"/>
            <a:ext cx="5527681" cy="6747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Currently being fabricated in 126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B4CD-7FAE-4065-A7DF-65357268AB1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Picture 10" descr="current con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6341" y="1757818"/>
            <a:ext cx="6418555" cy="37723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76691" y="4793942"/>
            <a:ext cx="2698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Wireboard with blue G10 ring constructed of arcs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5521912" y="4456590"/>
            <a:ext cx="541537" cy="150921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291095" y="1979723"/>
            <a:ext cx="1713387" cy="1091951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60599" y="1074199"/>
            <a:ext cx="2361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Glued cathode pair. Note no back skin.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9463" y="47726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 </a:t>
            </a:r>
            <a:r>
              <a:rPr lang="en-US" sz="3200" dirty="0" smtClean="0"/>
              <a:t>can go to this (wireboard only) to reduce material:</a:t>
            </a:r>
            <a:endParaRPr lang="en-US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Gluex</a:t>
            </a:r>
            <a:r>
              <a:rPr lang="en-US" dirty="0" smtClean="0"/>
              <a:t> Collaboration Meeting Jan 2010 – Tagger FEA Status - Presented by Bill Crahen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B4CD-7FAE-4065-A7DF-65357268AB1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7" name="Picture 16" descr="scalloped_wireboard_only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2515" y="1473147"/>
            <a:ext cx="4313392" cy="4474892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rot="5400000" flipH="1" flipV="1">
            <a:off x="5180121" y="5695026"/>
            <a:ext cx="665825" cy="15979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135732" y="4407763"/>
            <a:ext cx="1358284" cy="319596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03650" y="3524435"/>
            <a:ext cx="120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10mm.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920" y="801742"/>
            <a:ext cx="8509247" cy="8228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I would like to produce is this- a solid G10 piece- machine shop will price, but this should reduce labor and potential for leaks:</a:t>
            </a:r>
            <a:endParaRPr lang="en-US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Gluex</a:t>
            </a:r>
            <a:r>
              <a:rPr lang="en-US" dirty="0" smtClean="0"/>
              <a:t> Collaboration Meeting Jan 2010 – Tagger FEA Status - Presented by Bill Crahen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B4CD-7FAE-4065-A7DF-65357268AB1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 descr="solid1.JPG"/>
          <p:cNvPicPr>
            <a:picLocks noChangeAspect="1"/>
          </p:cNvPicPr>
          <p:nvPr/>
        </p:nvPicPr>
        <p:blipFill>
          <a:blip r:embed="rId2" cstate="print"/>
          <a:srcRect r="33029" b="5977"/>
          <a:stretch>
            <a:fillRect/>
          </a:stretch>
        </p:blipFill>
        <p:spPr>
          <a:xfrm>
            <a:off x="144308" y="1728556"/>
            <a:ext cx="3744111" cy="2719157"/>
          </a:xfrm>
          <a:prstGeom prst="rect">
            <a:avLst/>
          </a:prstGeom>
        </p:spPr>
      </p:pic>
      <p:pic>
        <p:nvPicPr>
          <p:cNvPr id="10" name="Picture 9" descr="soli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5319" y="3036162"/>
            <a:ext cx="4635481" cy="2574526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70012" y="2547891"/>
            <a:ext cx="949910" cy="372862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1997476" y="3053918"/>
            <a:ext cx="1180730" cy="54153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9697" y="2139519"/>
            <a:ext cx="79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8mm!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4127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13571</TotalTime>
  <Words>139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Default Design</vt:lpstr>
      <vt:lpstr>Custom Design</vt:lpstr>
      <vt:lpstr>Flow</vt:lpstr>
      <vt:lpstr>Configurations of G10 in FDC panels</vt:lpstr>
      <vt:lpstr>This geometry was given to Simon for simulation:</vt:lpstr>
      <vt:lpstr>Currently being fabricated in 126</vt:lpstr>
      <vt:lpstr>I can go to this (wireboard only) to reduce material:</vt:lpstr>
      <vt:lpstr>What I would like to produce is this- a solid G10 piece- machine shop will price, but this should reduce labor and potential for leaks:</vt:lpstr>
    </vt:vector>
  </TitlesOfParts>
  <Company> JLAB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100% Design</dc:title>
  <dc:creator>Tim Whitlatch</dc:creator>
  <cp:lastModifiedBy>wcrahen</cp:lastModifiedBy>
  <cp:revision>130</cp:revision>
  <dcterms:created xsi:type="dcterms:W3CDTF">2007-10-17T19:26:51Z</dcterms:created>
  <dcterms:modified xsi:type="dcterms:W3CDTF">2010-02-04T16:44:50Z</dcterms:modified>
</cp:coreProperties>
</file>