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AD0B-1D91-4E5A-99B8-1E98D3C49D9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7432-AD45-4460-94CF-79BB53C1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FDC Cable Sorting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23489" cy="4906963"/>
          </a:xfrm>
        </p:spPr>
      </p:pic>
    </p:spTree>
    <p:extLst>
      <p:ext uri="{BB962C8B-B14F-4D97-AF65-F5344CB8AC3E}">
        <p14:creationId xmlns:p14="http://schemas.microsoft.com/office/powerpoint/2010/main" val="134481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 smtClean="0"/>
              <a:t>FDC Cable Flow Chart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18892"/>
            <a:ext cx="82677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FDC1-Cable Locations By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73" y="1524000"/>
            <a:ext cx="9182973" cy="5162641"/>
          </a:xfrm>
        </p:spPr>
      </p:pic>
    </p:spTree>
    <p:extLst>
      <p:ext uri="{BB962C8B-B14F-4D97-AF65-F5344CB8AC3E}">
        <p14:creationId xmlns:p14="http://schemas.microsoft.com/office/powerpoint/2010/main" val="79448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Cables Stacked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452556" cy="4754563"/>
          </a:xfrm>
        </p:spPr>
      </p:pic>
    </p:spTree>
    <p:extLst>
      <p:ext uri="{BB962C8B-B14F-4D97-AF65-F5344CB8AC3E}">
        <p14:creationId xmlns:p14="http://schemas.microsoft.com/office/powerpoint/2010/main" val="23207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Cable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54585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2932299" cy="5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Cables Stacked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800600"/>
          </a:xfrm>
        </p:spPr>
      </p:pic>
    </p:spTree>
    <p:extLst>
      <p:ext uri="{BB962C8B-B14F-4D97-AF65-F5344CB8AC3E}">
        <p14:creationId xmlns:p14="http://schemas.microsoft.com/office/powerpoint/2010/main" val="214248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FDC Cable Sorting</vt:lpstr>
      <vt:lpstr>FDC Cable Flow Chart</vt:lpstr>
      <vt:lpstr>FDC1-Cable Locations By Box</vt:lpstr>
      <vt:lpstr>Signal Cables Stacked</vt:lpstr>
      <vt:lpstr>Signal Cable Box</vt:lpstr>
      <vt:lpstr>LV Cables Stacked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FDC Cable Sorting</dc:title>
  <dc:creator>sandoval</dc:creator>
  <cp:lastModifiedBy>sandoval</cp:lastModifiedBy>
  <cp:revision>3</cp:revision>
  <dcterms:created xsi:type="dcterms:W3CDTF">2013-10-31T16:15:58Z</dcterms:created>
  <dcterms:modified xsi:type="dcterms:W3CDTF">2013-10-31T17:15:50Z</dcterms:modified>
</cp:coreProperties>
</file>