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5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5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10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10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11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10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20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29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20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92357</TotalTime>
  <Words>16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26</cp:revision>
  <dcterms:created xsi:type="dcterms:W3CDTF">2017-05-31T15:30:49Z</dcterms:created>
  <dcterms:modified xsi:type="dcterms:W3CDTF">2018-03-07T23:55:24Z</dcterms:modified>
</cp:coreProperties>
</file>