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3" r:id="rId3"/>
    <p:sldId id="286" r:id="rId4"/>
    <p:sldId id="285" r:id="rId5"/>
    <p:sldId id="287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Tracking working group - charges </a:t>
            </a:r>
            <a:endParaRPr lang="en-US" sz="2400" dirty="0">
              <a:latin typeface="Symbol" panose="05050102010706020507" pitchFamily="18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1981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36576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only work so far done by W&amp;M: Amy Schertz and Justin Stevens for charged </a:t>
            </a:r>
            <a:r>
              <a:rPr lang="en-US" sz="2400" dirty="0" err="1" smtClean="0"/>
              <a:t>pions</a:t>
            </a: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Simon is studying proton efficiency with MC only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Some input from Bethe-</a:t>
            </a:r>
            <a:r>
              <a:rPr lang="en-US" sz="2400" dirty="0" err="1" smtClean="0"/>
              <a:t>Heitler</a:t>
            </a:r>
            <a:r>
              <a:rPr lang="en-US" sz="2400" dirty="0" smtClean="0"/>
              <a:t> and J/</a:t>
            </a:r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dirty="0" smtClean="0"/>
              <a:t> efficiency studies but it is not only “tracking efficiency” 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0" y="1295400"/>
            <a:ext cx="9144000" cy="7728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1600200"/>
            <a:ext cx="5334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0757" y="2514600"/>
            <a:ext cx="9144000" cy="7728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305300" y="2819400"/>
            <a:ext cx="5334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1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Studies with controlled sample of charged </a:t>
            </a:r>
            <a:r>
              <a:rPr lang="en-US" sz="2400" dirty="0" err="1" smtClean="0"/>
              <a:t>pions</a:t>
            </a:r>
            <a:r>
              <a:rPr lang="en-US" sz="2400" dirty="0" smtClean="0"/>
              <a:t> from </a:t>
            </a:r>
            <a:r>
              <a:rPr lang="en-US" sz="2400" dirty="0" smtClean="0">
                <a:latin typeface="Symbol" panose="05050102010706020507" pitchFamily="18" charset="2"/>
              </a:rPr>
              <a:t>w </a:t>
            </a:r>
            <a:r>
              <a:rPr lang="en-US" sz="2400" dirty="0" smtClean="0"/>
              <a:t>decay (W&amp;M group)</a:t>
            </a:r>
            <a:endParaRPr lang="en-US" sz="2400" dirty="0">
              <a:latin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52400" y="1248337"/>
                <a:ext cx="8077200" cy="1221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±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∓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How to define cuts on the tracking quality, to be similar to the one of the  tracks surviving certain reaction filter </a:t>
                </a:r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248337"/>
                <a:ext cx="8077200" cy="1221488"/>
              </a:xfrm>
              <a:prstGeom prst="rect">
                <a:avLst/>
              </a:prstGeom>
              <a:blipFill rotWithShape="1">
                <a:blip r:embed="rId2"/>
                <a:stretch>
                  <a:fillRect l="-981" b="-10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69825"/>
            <a:ext cx="7433304" cy="406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6400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Amy’s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09337"/>
            <a:ext cx="7722198" cy="430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381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Studies with controlled sample of charged </a:t>
            </a:r>
            <a:r>
              <a:rPr lang="en-US" sz="2400" dirty="0" err="1" smtClean="0"/>
              <a:t>pions</a:t>
            </a:r>
            <a:r>
              <a:rPr lang="en-US" sz="2400" dirty="0" smtClean="0"/>
              <a:t> from </a:t>
            </a:r>
            <a:r>
              <a:rPr lang="en-US" sz="2400" dirty="0" smtClean="0">
                <a:latin typeface="Symbol" panose="05050102010706020507" pitchFamily="18" charset="2"/>
              </a:rPr>
              <a:t>w </a:t>
            </a:r>
            <a:r>
              <a:rPr lang="en-US" sz="2400" dirty="0" smtClean="0"/>
              <a:t>decay (W&amp;M group)</a:t>
            </a:r>
            <a:endParaRPr lang="en-US" sz="2400" dirty="0">
              <a:latin typeface="Symbol" panose="05050102010706020507" pitchFamily="18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48337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method doesn’t work when applying cut on track resolution, due to bad reconstruction of missing momentum at big 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r>
              <a:rPr lang="en-US" sz="2400" dirty="0" smtClean="0"/>
              <a:t> angles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1886" y="641168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Amy’s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40" y="3558074"/>
            <a:ext cx="4702629" cy="3193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711" y="195708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Bethe-</a:t>
            </a:r>
            <a:r>
              <a:rPr lang="en-US" sz="2400" dirty="0" err="1" smtClean="0"/>
              <a:t>Heitler</a:t>
            </a:r>
            <a:r>
              <a:rPr lang="en-US" sz="2400" dirty="0" smtClean="0"/>
              <a:t> and J/</a:t>
            </a:r>
            <a:r>
              <a:rPr lang="en-US" sz="2400" dirty="0" smtClean="0">
                <a:latin typeface="Symbol" panose="05050102010706020507" pitchFamily="18" charset="2"/>
              </a:rPr>
              <a:t>y</a:t>
            </a:r>
            <a:r>
              <a:rPr lang="en-US" sz="2400" dirty="0" smtClean="0"/>
              <a:t> efficiencies </a:t>
            </a:r>
            <a:endParaRPr lang="en-US" sz="2400" dirty="0">
              <a:latin typeface="Symbol" panose="05050102010706020507" pitchFamily="18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744694"/>
            <a:ext cx="4162425" cy="2826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657373"/>
            <a:ext cx="4319587" cy="29333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140" y="3962400"/>
            <a:ext cx="4381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Proton efficiency critical in comparing BH vs J/</a:t>
            </a:r>
            <a:r>
              <a:rPr lang="en-US" sz="2400" dirty="0" smtClean="0">
                <a:latin typeface="Symbol" panose="05050102010706020507" pitchFamily="18" charset="2"/>
              </a:rPr>
              <a:t>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 use BH at high M(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+</a:t>
            </a:r>
            <a:r>
              <a:rPr lang="en-US" sz="2400" dirty="0" err="1" smtClean="0"/>
              <a:t>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) but very low 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 we use pion tracking efficiency instead? (Simon’s studies)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007892" y="5600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 M&gt;1.5 GeV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5644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J/</a:t>
            </a:r>
            <a:r>
              <a:rPr lang="en-US" dirty="0" smtClean="0">
                <a:latin typeface="Symbol" panose="05050102010706020507" pitchFamily="18" charset="2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11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991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Tracking working group</a:t>
            </a:r>
            <a:endParaRPr lang="en-US" sz="24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287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Tracking - conclusions</a:t>
            </a:r>
            <a:endParaRPr lang="en-US" sz="2400" dirty="0">
              <a:latin typeface="Symbol" panose="05050102010706020507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0" y="14478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only work done so far by W&amp;M – promising results with charged </a:t>
            </a:r>
            <a:r>
              <a:rPr lang="en-US" sz="2400" dirty="0" err="1" smtClean="0"/>
              <a:t>pions</a:t>
            </a:r>
            <a:r>
              <a:rPr lang="en-US" sz="2400" dirty="0" smtClean="0"/>
              <a:t> (data/MC agreement within 5%)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Difficulties with protons in covering forward angles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Deeper MC analysis needed to understand the tracking for  </a:t>
            </a:r>
            <a:r>
              <a:rPr lang="en-US" sz="2400" dirty="0" err="1" smtClean="0"/>
              <a:t>pions</a:t>
            </a:r>
            <a:r>
              <a:rPr lang="en-US" sz="2400" dirty="0" smtClean="0"/>
              <a:t> and protons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Need studies with other reactions and </a:t>
            </a:r>
            <a:r>
              <a:rPr lang="en-US" sz="2400" dirty="0" smtClean="0">
                <a:solidFill>
                  <a:srgbClr val="FF0000"/>
                </a:solidFill>
              </a:rPr>
              <a:t>more people actively working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63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189482</TotalTime>
  <Words>230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105</cp:revision>
  <dcterms:created xsi:type="dcterms:W3CDTF">2017-05-31T15:30:49Z</dcterms:created>
  <dcterms:modified xsi:type="dcterms:W3CDTF">2019-02-13T17:53:49Z</dcterms:modified>
</cp:coreProperties>
</file>