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35964"/>
              </p:ext>
            </p:extLst>
          </p:nvPr>
        </p:nvGraphicFramePr>
        <p:xfrm>
          <a:off x="762000" y="1828800"/>
          <a:ext cx="7391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19200"/>
                <a:gridCol w="11430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r>
                        <a:rPr lang="en-US" baseline="0" dirty="0" smtClean="0"/>
                        <a:t> (very old)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 (old)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fest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July 9 version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 golden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20files/run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    (expected 45)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skimmed event comparison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4572000"/>
            <a:ext cx="6629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Total of 121 skimmed J/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/>
              <a:t> events – an “or” of v1 and v2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Recovered  most of the events from 2016 (6 more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</a:t>
            </a:r>
            <a:r>
              <a:rPr lang="en-US" sz="2000" dirty="0" smtClean="0"/>
              <a:t>ained 4 events from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Based on the fluxes, shape of the x-section and 2016 yields, we expect 45 events from 2017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08" y="3993284"/>
            <a:ext cx="4218507" cy="28647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9" y="3880339"/>
            <a:ext cx="4384827" cy="2977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08" y="1135797"/>
            <a:ext cx="4274591" cy="29028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6" y="1062851"/>
            <a:ext cx="4382010" cy="29757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BCAL E/p with </a:t>
            </a:r>
            <a:r>
              <a:rPr lang="en-US" sz="2400" dirty="0" err="1" smtClean="0"/>
              <a:t>SiPM</a:t>
            </a:r>
            <a:r>
              <a:rPr lang="en-US" sz="2400" dirty="0" smtClean="0"/>
              <a:t> </a:t>
            </a:r>
            <a:r>
              <a:rPr lang="en-US" sz="2400" dirty="0" smtClean="0"/>
              <a:t>correction for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dirty="0" smtClean="0"/>
              <a:t> skimmed events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862796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</a:t>
            </a:r>
            <a:r>
              <a:rPr lang="en-US" sz="2000" dirty="0" err="1" smtClean="0"/>
              <a:t>SiPM</a:t>
            </a:r>
            <a:r>
              <a:rPr lang="en-US" sz="2000" dirty="0" smtClean="0"/>
              <a:t> </a:t>
            </a:r>
            <a:r>
              <a:rPr lang="en-US" sz="2000" dirty="0" smtClean="0"/>
              <a:t>correction                                         With </a:t>
            </a:r>
            <a:r>
              <a:rPr lang="en-US" sz="2000" dirty="0" err="1" smtClean="0"/>
              <a:t>SiPM</a:t>
            </a:r>
            <a:r>
              <a:rPr lang="en-US" sz="2000" dirty="0" smtClean="0"/>
              <a:t> </a:t>
            </a:r>
            <a:r>
              <a:rPr lang="en-US" sz="2000" dirty="0" smtClean="0"/>
              <a:t>correction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144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56786</TotalTime>
  <Words>105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70</cp:revision>
  <dcterms:created xsi:type="dcterms:W3CDTF">2017-05-31T15:30:49Z</dcterms:created>
  <dcterms:modified xsi:type="dcterms:W3CDTF">2018-08-01T16:49:32Z</dcterms:modified>
</cp:coreProperties>
</file>