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858" y="3915512"/>
            <a:ext cx="4314825" cy="2942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5212"/>
            <a:ext cx="4695825" cy="32023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67" y="835212"/>
            <a:ext cx="4796633" cy="32710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2016 golden runs  -</a:t>
            </a:r>
            <a:r>
              <a:rPr lang="en-US" sz="2400" dirty="0" smtClean="0"/>
              <a:t> version c</a:t>
            </a:r>
            <a:r>
              <a:rPr lang="en-US" sz="2400" dirty="0" smtClean="0"/>
              <a:t>omparison: </a:t>
            </a:r>
            <a:r>
              <a:rPr lang="en-US" sz="2400" dirty="0" smtClean="0">
                <a:latin typeface="Symbol" panose="05050102010706020507" pitchFamily="18" charset="2"/>
              </a:rPr>
              <a:t>f</a:t>
            </a:r>
            <a:endParaRPr lang="en-US" sz="2400" dirty="0">
              <a:latin typeface="Symbol" panose="05050102010706020507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283" y="3352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v1 132±23 </a:t>
            </a: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’s                                                                   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052082" y="6096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v3 146±32 </a:t>
            </a: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’s                                                                   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352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v2 104±17 </a:t>
            </a: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’s                                                                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50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893" y="3810000"/>
            <a:ext cx="4424629" cy="30173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04362"/>
            <a:ext cx="4457700" cy="30399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2016 golden runs  -</a:t>
            </a:r>
            <a:r>
              <a:rPr lang="en-US" sz="2400" dirty="0" smtClean="0"/>
              <a:t> version c</a:t>
            </a:r>
            <a:r>
              <a:rPr lang="en-US" sz="2400" dirty="0" smtClean="0"/>
              <a:t>omparison: J/</a:t>
            </a:r>
            <a:r>
              <a:rPr lang="en-US" sz="2400" dirty="0" smtClean="0">
                <a:latin typeface="Symbol" panose="05050102010706020507" pitchFamily="18" charset="2"/>
              </a:rPr>
              <a:t>y</a:t>
            </a:r>
            <a:endParaRPr lang="en-US" sz="2400" dirty="0">
              <a:latin typeface="Symbol" panose="05050102010706020507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1023" y="3048000"/>
            <a:ext cx="1479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v1 54  J/</a:t>
            </a:r>
            <a:r>
              <a:rPr lang="en-US" sz="2000" dirty="0" smtClean="0">
                <a:latin typeface="Symbol" panose="05050102010706020507" pitchFamily="18" charset="2"/>
              </a:rPr>
              <a:t>y</a:t>
            </a:r>
            <a:r>
              <a:rPr lang="en-US" sz="2000" dirty="0" smtClean="0"/>
              <a:t>’s                                                                  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604" y="904362"/>
            <a:ext cx="4415510" cy="30111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00800" y="3048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v2 26  J/</a:t>
            </a:r>
            <a:r>
              <a:rPr lang="en-US" sz="2000" dirty="0" smtClean="0">
                <a:latin typeface="Symbol" panose="05050102010706020507" pitchFamily="18" charset="2"/>
              </a:rPr>
              <a:t>y</a:t>
            </a:r>
            <a:r>
              <a:rPr lang="en-US" sz="2000" dirty="0" smtClean="0"/>
              <a:t>’s                                                                   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603318" y="5943600"/>
            <a:ext cx="1479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v3 66  J/</a:t>
            </a:r>
            <a:r>
              <a:rPr lang="en-US" sz="2000" dirty="0" smtClean="0">
                <a:latin typeface="Symbol" panose="05050102010706020507" pitchFamily="18" charset="2"/>
              </a:rPr>
              <a:t>y</a:t>
            </a:r>
            <a:r>
              <a:rPr lang="en-US" sz="2000" dirty="0" smtClean="0"/>
              <a:t>’s                                                                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82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2016 golden runs  -</a:t>
            </a:r>
            <a:r>
              <a:rPr lang="en-US" sz="2400" dirty="0" smtClean="0"/>
              <a:t> J/</a:t>
            </a:r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dirty="0" smtClean="0"/>
              <a:t> event overlap: Venn diagrams</a:t>
            </a:r>
            <a:endParaRPr lang="en-US" sz="2400" dirty="0">
              <a:latin typeface="Symbol" panose="05050102010706020507" pitchFamily="18" charset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15" y="1078320"/>
            <a:ext cx="5510169" cy="559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2016 golden runs  -</a:t>
            </a:r>
            <a:r>
              <a:rPr lang="en-US" sz="2400" dirty="0" smtClean="0"/>
              <a:t> J/</a:t>
            </a:r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dirty="0" smtClean="0"/>
              <a:t> event overlap: Venn diagrams</a:t>
            </a:r>
            <a:endParaRPr lang="en-US" sz="2400" dirty="0">
              <a:latin typeface="Symbol" panose="05050102010706020507" pitchFamily="18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43000"/>
            <a:ext cx="5006250" cy="5323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1600" y="5105400"/>
            <a:ext cx="354375" cy="400110"/>
          </a:xfrm>
          <a:prstGeom prst="rect">
            <a:avLst/>
          </a:prstGeom>
          <a:solidFill>
            <a:srgbClr val="485782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?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2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97082</TotalTime>
  <Words>61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77</cp:revision>
  <dcterms:created xsi:type="dcterms:W3CDTF">2017-05-31T15:30:49Z</dcterms:created>
  <dcterms:modified xsi:type="dcterms:W3CDTF">2018-08-29T16:25:28Z</dcterms:modified>
</cp:coreProperties>
</file>