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0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3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6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5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4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1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3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B1EA-C8E1-48B0-87CC-323A1E6BD0B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7788727" cy="5564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47800" y="2286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Number of clusters vs track angle in modified FDC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695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1" y="152400"/>
            <a:ext cx="8796108" cy="64007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71800" y="152400"/>
            <a:ext cx="3657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dE</a:t>
            </a:r>
            <a:r>
              <a:rPr lang="en-US" sz="2400" dirty="0" smtClean="0">
                <a:latin typeface="+mj-lt"/>
              </a:rPr>
              <a:t>/dx vs track angle in CDC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381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" y="1522303"/>
            <a:ext cx="7700420" cy="52292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018314" y="1143000"/>
                <a:ext cx="4114800" cy="758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p0 </a:t>
                </a:r>
                <a:r>
                  <a:rPr lang="en-US" sz="2400" dirty="0" err="1" smtClean="0"/>
                  <a:t>exp</a:t>
                </a:r>
                <a:r>
                  <a:rPr lang="en-US" sz="2800" dirty="0" smtClean="0"/>
                  <a:t>(-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𝑝</m:t>
                        </m:r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𝑎𝑏𝑠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func>
                          <m:func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l-GR" sz="2800" b="0" i="1" smtClean="0">
                                    <a:latin typeface="Cambria Math"/>
                                  </a:rPr>
                                  <m:t>Θ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𝑝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d>
                            <m:r>
                              <a:rPr lang="en-US" sz="2800" b="0" i="1" smtClean="0">
                                <a:latin typeface="Cambria Math"/>
                              </a:rPr>
                              <m:t>)+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𝑝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800" dirty="0" smtClean="0"/>
                  <a:t>)</a:t>
                </a:r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314" y="1143000"/>
                <a:ext cx="4114800" cy="758606"/>
              </a:xfrm>
              <a:prstGeom prst="rect">
                <a:avLst/>
              </a:prstGeom>
              <a:blipFill rotWithShape="1">
                <a:blip r:embed="rId3"/>
                <a:stretch>
                  <a:fillRect l="-2222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81000" y="89808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Space charge effects – when track perpendicular to the wire electrons drift to the same amplification region</a:t>
            </a:r>
          </a:p>
        </p:txBody>
      </p:sp>
    </p:spTree>
    <p:extLst>
      <p:ext uri="{BB962C8B-B14F-4D97-AF65-F5344CB8AC3E}">
        <p14:creationId xmlns:p14="http://schemas.microsoft.com/office/powerpoint/2010/main" val="254016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800600" y="228600"/>
                <a:ext cx="4114800" cy="758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p0 </a:t>
                </a:r>
                <a:r>
                  <a:rPr lang="en-US" sz="2400" dirty="0" err="1" smtClean="0"/>
                  <a:t>exp</a:t>
                </a:r>
                <a:r>
                  <a:rPr lang="en-US" sz="2800" dirty="0" smtClean="0"/>
                  <a:t>(-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𝑝</m:t>
                        </m:r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𝑎𝑏𝑠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func>
                          <m:func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l-GR" sz="2800" b="0" i="1" smtClean="0">
                                    <a:latin typeface="Cambria Math"/>
                                  </a:rPr>
                                  <m:t>Θ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𝑝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d>
                            <m:r>
                              <a:rPr lang="en-US" sz="2800" b="0" i="1" smtClean="0">
                                <a:latin typeface="Cambria Math"/>
                              </a:rPr>
                              <m:t>)+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𝑝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800" dirty="0" smtClean="0"/>
                  <a:t>)</a:t>
                </a:r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28600"/>
                <a:ext cx="4114800" cy="758606"/>
              </a:xfrm>
              <a:prstGeom prst="rect">
                <a:avLst/>
              </a:prstGeom>
              <a:blipFill rotWithShape="1">
                <a:blip r:embed="rId2"/>
                <a:stretch>
                  <a:fillRect l="-2370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43000"/>
            <a:ext cx="7994972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55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70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6</cp:revision>
  <dcterms:created xsi:type="dcterms:W3CDTF">2017-05-31T15:30:49Z</dcterms:created>
  <dcterms:modified xsi:type="dcterms:W3CDTF">2017-06-27T20:00:49Z</dcterms:modified>
</cp:coreProperties>
</file>