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4" r:id="rId3"/>
    <p:sldId id="27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588351"/>
              </p:ext>
            </p:extLst>
          </p:nvPr>
        </p:nvGraphicFramePr>
        <p:xfrm>
          <a:off x="838200" y="1371600"/>
          <a:ext cx="6629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371600"/>
                <a:gridCol w="1066800"/>
                <a:gridCol w="12192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sim-recon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20f/run 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offline</a:t>
                      </a:r>
                      <a:r>
                        <a:rPr lang="en-US" baseline="0" dirty="0" smtClean="0"/>
                        <a:t> mon.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24/2017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2.14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24/2017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2.15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27/2017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Dec. 4/2017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Dec. 4/2017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68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910258"/>
              </p:ext>
            </p:extLst>
          </p:nvPr>
        </p:nvGraphicFramePr>
        <p:xfrm>
          <a:off x="0" y="0"/>
          <a:ext cx="9046029" cy="641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197429"/>
                <a:gridCol w="1219200"/>
                <a:gridCol w="1371600"/>
                <a:gridCol w="1317171"/>
                <a:gridCol w="1295400"/>
                <a:gridCol w="134982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(golden)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20files/run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2017 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anose="05050102010706020507" pitchFamily="18" charset="2"/>
                        </a:rPr>
                        <a:t>f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J/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y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anose="05050102010706020507" pitchFamily="18" charset="2"/>
                        </a:rPr>
                        <a:t>f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J/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y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anose="05050102010706020507" pitchFamily="18" charset="2"/>
                        </a:rPr>
                        <a:t>f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J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/y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old rec.</a:t>
                      </a:r>
                      <a:r>
                        <a:rPr lang="en-US" baseline="0" dirty="0" smtClean="0"/>
                        <a:t>   </a:t>
                      </a:r>
                      <a:r>
                        <a:rPr lang="en-US" dirty="0" smtClean="0"/>
                        <a:t>old anal.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(130±23.0)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275 ± 36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(56.5±8.3)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121±12.7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80.1 ± 19.0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32.0 ± 4.8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old rec.</a:t>
                      </a:r>
                    </a:p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anal.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46.7 ± 14.0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23.8  ± 5.6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old rec.</a:t>
                      </a:r>
                    </a:p>
                    <a:p>
                      <a:r>
                        <a:rPr lang="en-US" dirty="0" smtClean="0"/>
                        <a:t>new anal. loose cuts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65.9 ± 16.6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30.2 ± 6.5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rec.</a:t>
                      </a:r>
                    </a:p>
                    <a:p>
                      <a:r>
                        <a:rPr lang="en-US" dirty="0" smtClean="0"/>
                        <a:t>old anal.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rec.</a:t>
                      </a:r>
                    </a:p>
                    <a:p>
                      <a:r>
                        <a:rPr lang="en-US" dirty="0" smtClean="0"/>
                        <a:t>new anal.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(104±17.5)</a:t>
                      </a:r>
                    </a:p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250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± 29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(28.8±6.2)</a:t>
                      </a:r>
                    </a:p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62.5±9.2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78.8 ± 31.0 ?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33.2 ± 6.8 ?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483.8± 52.2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133.0± 12.8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rec.</a:t>
                      </a:r>
                    </a:p>
                    <a:p>
                      <a:r>
                        <a:rPr lang="en-US" dirty="0" smtClean="0"/>
                        <a:t>new anal.</a:t>
                      </a:r>
                    </a:p>
                    <a:p>
                      <a:r>
                        <a:rPr lang="en-US" dirty="0" smtClean="0"/>
                        <a:t>loose cuts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268±30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70.8±10.1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467.7±55.8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137.1±13.5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lumi</a:t>
                      </a:r>
                      <a:r>
                        <a:rPr lang="en-US" dirty="0" smtClean="0"/>
                        <a:t>, pb-1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10.895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5.804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46.138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norm. yield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25.24±3.3</a:t>
                      </a:r>
                    </a:p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22.95±2.7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11.1±1.2</a:t>
                      </a:r>
                    </a:p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5.74±0.8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13.80±3.27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5.51±0.83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10.49±1.13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2.88±0.28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2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213105"/>
              </p:ext>
            </p:extLst>
          </p:nvPr>
        </p:nvGraphicFramePr>
        <p:xfrm>
          <a:off x="1600200" y="1828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 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 new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22?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64?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304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J/</a:t>
            </a:r>
            <a:r>
              <a:rPr lang="en-US" sz="2400" dirty="0" smtClean="0">
                <a:latin typeface="Symbol" panose="05050102010706020507" pitchFamily="18" charset="2"/>
              </a:rPr>
              <a:t>y </a:t>
            </a:r>
            <a:r>
              <a:rPr lang="en-US" sz="2400" dirty="0" smtClean="0"/>
              <a:t>event-by-event comparison  in old and/or new reconstruction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37338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 we use the number of J/</a:t>
            </a:r>
            <a:r>
              <a:rPr lang="en-US" sz="2400" dirty="0" smtClean="0">
                <a:latin typeface="Symbol" panose="05050102010706020507" pitchFamily="18" charset="2"/>
              </a:rPr>
              <a:t>y</a:t>
            </a:r>
            <a:r>
              <a:rPr lang="en-US" sz="2400" dirty="0" smtClean="0"/>
              <a:t>’s reconstructed with </a:t>
            </a:r>
            <a:r>
              <a:rPr lang="en-US" sz="2400" dirty="0" smtClean="0">
                <a:solidFill>
                  <a:srgbClr val="FF0000"/>
                </a:solidFill>
              </a:rPr>
              <a:t>ANY</a:t>
            </a:r>
            <a:r>
              <a:rPr lang="en-US" sz="2400" dirty="0" smtClean="0"/>
              <a:t> of the versions?!?!?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30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49414</TotalTime>
  <Words>208</Words>
  <Application>Microsoft Office PowerPoint</Application>
  <PresentationFormat>On-screen Show (4:3)</PresentationFormat>
  <Paragraphs>104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62</cp:revision>
  <dcterms:created xsi:type="dcterms:W3CDTF">2017-05-31T15:30:49Z</dcterms:created>
  <dcterms:modified xsi:type="dcterms:W3CDTF">2018-04-25T20:42:13Z</dcterms:modified>
</cp:coreProperties>
</file>