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8" r:id="rId2"/>
    <p:sldId id="280" r:id="rId3"/>
    <p:sldId id="281" r:id="rId4"/>
    <p:sldId id="282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FB1EA-C8E1-48B0-87CC-323A1E6BD0B7}" type="datetimeFigureOut">
              <a:rPr lang="en-US" smtClean="0"/>
              <a:t>5/23/2018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2021C-D899-4097-9641-35AFF6FCB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9017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FB1EA-C8E1-48B0-87CC-323A1E6BD0B7}" type="datetimeFigureOut">
              <a:rPr lang="en-US" smtClean="0"/>
              <a:t>5/23/2018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2021C-D899-4097-9641-35AFF6FCB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4325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FB1EA-C8E1-48B0-87CC-323A1E6BD0B7}" type="datetimeFigureOut">
              <a:rPr lang="en-US" smtClean="0"/>
              <a:t>5/23/2018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2021C-D899-4097-9641-35AFF6FCB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73661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FB1EA-C8E1-48B0-87CC-323A1E6BD0B7}" type="datetimeFigureOut">
              <a:rPr lang="en-US" smtClean="0"/>
              <a:t>5/23/2018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2021C-D899-4097-9641-35AFF6FCB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6590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FB1EA-C8E1-48B0-87CC-323A1E6BD0B7}" type="datetimeFigureOut">
              <a:rPr lang="en-US" smtClean="0"/>
              <a:t>5/23/2018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2021C-D899-4097-9641-35AFF6FCB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944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FB1EA-C8E1-48B0-87CC-323A1E6BD0B7}" type="datetimeFigureOut">
              <a:rPr lang="en-US" smtClean="0"/>
              <a:t>5/23/2018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2021C-D899-4097-9641-35AFF6FCB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68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FB1EA-C8E1-48B0-87CC-323A1E6BD0B7}" type="datetimeFigureOut">
              <a:rPr lang="en-US" smtClean="0"/>
              <a:t>5/23/2018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2021C-D899-4097-9641-35AFF6FCB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2150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FB1EA-C8E1-48B0-87CC-323A1E6BD0B7}" type="datetimeFigureOut">
              <a:rPr lang="en-US" smtClean="0"/>
              <a:t>5/23/2018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2021C-D899-4097-9641-35AFF6FCB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7078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FB1EA-C8E1-48B0-87CC-323A1E6BD0B7}" type="datetimeFigureOut">
              <a:rPr lang="en-US" smtClean="0"/>
              <a:t>5/23/2018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2021C-D899-4097-9641-35AFF6FCB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2337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FB1EA-C8E1-48B0-87CC-323A1E6BD0B7}" type="datetimeFigureOut">
              <a:rPr lang="en-US" smtClean="0"/>
              <a:t>5/23/2018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2021C-D899-4097-9641-35AFF6FCB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2435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FB1EA-C8E1-48B0-87CC-323A1E6BD0B7}" type="datetimeFigureOut">
              <a:rPr lang="en-US" smtClean="0"/>
              <a:t>5/23/2018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2021C-D899-4097-9641-35AFF6FCB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266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FB1EA-C8E1-48B0-87CC-323A1E6BD0B7}" type="datetimeFigureOut">
              <a:rPr lang="en-US" smtClean="0"/>
              <a:t>5/23/2018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A2021C-D899-4097-9641-35AFF6FCB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7821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81000" y="8653"/>
            <a:ext cx="8153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CDC </a:t>
            </a:r>
            <a:r>
              <a:rPr lang="en-US" sz="2400" dirty="0" err="1" smtClean="0"/>
              <a:t>dE</a:t>
            </a:r>
            <a:r>
              <a:rPr lang="en-US" sz="2400" dirty="0" smtClean="0"/>
              <a:t>/dx from e+/e-</a:t>
            </a:r>
            <a:r>
              <a:rPr lang="en-US" sz="2400" dirty="0" smtClean="0">
                <a:latin typeface="Symbol" panose="05050102010706020507" pitchFamily="18" charset="2"/>
              </a:rPr>
              <a:t> </a:t>
            </a:r>
            <a:r>
              <a:rPr lang="en-US" sz="2400" dirty="0" smtClean="0"/>
              <a:t>data (integral)</a:t>
            </a:r>
            <a:r>
              <a:rPr lang="en-US" sz="2400" dirty="0" smtClean="0"/>
              <a:t> </a:t>
            </a:r>
            <a:endParaRPr lang="en-US" sz="2400" dirty="0" smtClean="0"/>
          </a:p>
          <a:p>
            <a:pPr algn="ctr"/>
            <a:endParaRPr lang="en-US" sz="2400" dirty="0"/>
          </a:p>
        </p:txBody>
      </p:sp>
      <p:sp>
        <p:nvSpPr>
          <p:cNvPr id="9" name="Rectangle 8"/>
          <p:cNvSpPr/>
          <p:nvPr/>
        </p:nvSpPr>
        <p:spPr>
          <a:xfrm>
            <a:off x="4421959" y="3244334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±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917" y="763746"/>
            <a:ext cx="7849565" cy="5330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9671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81000" y="8653"/>
            <a:ext cx="8153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CDC </a:t>
            </a:r>
            <a:r>
              <a:rPr lang="en-US" sz="2400" dirty="0" err="1" smtClean="0"/>
              <a:t>dE</a:t>
            </a:r>
            <a:r>
              <a:rPr lang="en-US" sz="2400" dirty="0" smtClean="0"/>
              <a:t>/dx from e+/e-</a:t>
            </a:r>
            <a:r>
              <a:rPr lang="en-US" sz="2400" dirty="0" smtClean="0">
                <a:latin typeface="Symbol" panose="05050102010706020507" pitchFamily="18" charset="2"/>
              </a:rPr>
              <a:t> </a:t>
            </a:r>
            <a:r>
              <a:rPr lang="en-US" sz="2400" dirty="0" smtClean="0"/>
              <a:t>data (integral)</a:t>
            </a:r>
            <a:r>
              <a:rPr lang="en-US" sz="2400" dirty="0" smtClean="0"/>
              <a:t> </a:t>
            </a:r>
            <a:endParaRPr lang="en-US" sz="2400" dirty="0" smtClean="0"/>
          </a:p>
          <a:p>
            <a:pPr algn="ctr"/>
            <a:endParaRPr lang="en-US" sz="24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7775" y="1171575"/>
            <a:ext cx="6648450" cy="4514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9366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81000" y="8653"/>
            <a:ext cx="8153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CDC </a:t>
            </a:r>
            <a:r>
              <a:rPr lang="en-US" sz="2400" dirty="0" err="1" smtClean="0"/>
              <a:t>dE</a:t>
            </a:r>
            <a:r>
              <a:rPr lang="en-US" sz="2400" dirty="0" smtClean="0"/>
              <a:t>/dx from e+/e-</a:t>
            </a:r>
            <a:r>
              <a:rPr lang="en-US" sz="2400" dirty="0" smtClean="0">
                <a:latin typeface="Symbol" panose="05050102010706020507" pitchFamily="18" charset="2"/>
              </a:rPr>
              <a:t> </a:t>
            </a:r>
            <a:r>
              <a:rPr lang="en-US" sz="2400" dirty="0" smtClean="0"/>
              <a:t>data (peak amplitude)</a:t>
            </a:r>
            <a:r>
              <a:rPr lang="en-US" sz="2400" dirty="0" smtClean="0"/>
              <a:t> </a:t>
            </a:r>
            <a:endParaRPr lang="en-US" sz="2400" dirty="0" smtClean="0"/>
          </a:p>
          <a:p>
            <a:pPr algn="ctr"/>
            <a:endParaRPr lang="en-US" sz="2400" dirty="0"/>
          </a:p>
        </p:txBody>
      </p:sp>
      <p:sp>
        <p:nvSpPr>
          <p:cNvPr id="9" name="Rectangle 8"/>
          <p:cNvSpPr/>
          <p:nvPr/>
        </p:nvSpPr>
        <p:spPr>
          <a:xfrm>
            <a:off x="4421959" y="3244334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±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886" y="832693"/>
            <a:ext cx="8190375" cy="5561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838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81000" y="8653"/>
            <a:ext cx="8153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CDC </a:t>
            </a:r>
            <a:r>
              <a:rPr lang="en-US" sz="2400" dirty="0" err="1" smtClean="0"/>
              <a:t>dE</a:t>
            </a:r>
            <a:r>
              <a:rPr lang="en-US" sz="2400" dirty="0" smtClean="0"/>
              <a:t>/dx from e+/e-</a:t>
            </a:r>
            <a:r>
              <a:rPr lang="en-US" sz="2400" dirty="0" smtClean="0">
                <a:latin typeface="Symbol" panose="05050102010706020507" pitchFamily="18" charset="2"/>
              </a:rPr>
              <a:t> </a:t>
            </a:r>
            <a:r>
              <a:rPr lang="en-US" sz="2400" dirty="0" smtClean="0"/>
              <a:t>data (peak vs integral)</a:t>
            </a:r>
            <a:r>
              <a:rPr lang="en-US" sz="2400" dirty="0" smtClean="0"/>
              <a:t> </a:t>
            </a:r>
            <a:endParaRPr lang="en-US" sz="2400" dirty="0" smtClean="0"/>
          </a:p>
          <a:p>
            <a:pPr algn="ctr"/>
            <a:endParaRPr lang="en-US" sz="2400" dirty="0"/>
          </a:p>
        </p:txBody>
      </p:sp>
      <p:sp>
        <p:nvSpPr>
          <p:cNvPr id="9" name="Rectangle 8"/>
          <p:cNvSpPr/>
          <p:nvPr/>
        </p:nvSpPr>
        <p:spPr>
          <a:xfrm>
            <a:off x="4421959" y="3244334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±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7775" y="1171575"/>
            <a:ext cx="6648450" cy="4514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838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52586</TotalTime>
  <Words>46</Words>
  <Application>Microsoft Office PowerPoint</Application>
  <PresentationFormat>On-screen Show (4:3)</PresentationFormat>
  <Paragraphs>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Jefferson Lab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Lubomir Pentchev</dc:creator>
  <cp:lastModifiedBy>Lubomir Pentchev</cp:lastModifiedBy>
  <cp:revision>71</cp:revision>
  <dcterms:created xsi:type="dcterms:W3CDTF">2017-05-31T15:30:49Z</dcterms:created>
  <dcterms:modified xsi:type="dcterms:W3CDTF">2018-05-23T16:49:49Z</dcterms:modified>
</cp:coreProperties>
</file>