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341545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J/</a:t>
            </a:r>
            <a:r>
              <a:rPr lang="en-US" sz="2000" dirty="0" smtClean="0">
                <a:latin typeface="Symbol" panose="05050102010706020507" pitchFamily="18" charset="2"/>
              </a:rPr>
              <a:t>y</a:t>
            </a:r>
            <a:r>
              <a:rPr lang="en-US" sz="2000" dirty="0" smtClean="0"/>
              <a:t> double counting 3% for </a:t>
            </a:r>
            <a:r>
              <a:rPr lang="en-US" sz="2000" dirty="0" smtClean="0">
                <a:latin typeface="Symbol" panose="05050102010706020507" pitchFamily="18" charset="2"/>
              </a:rPr>
              <a:t>D</a:t>
            </a:r>
            <a:r>
              <a:rPr lang="en-US" sz="2000" dirty="0" smtClean="0"/>
              <a:t>M within 30 MeV 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739"/>
            <a:ext cx="4792976" cy="32548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236" y="221826"/>
            <a:ext cx="4680763" cy="31786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7781" y="21771"/>
            <a:ext cx="2190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rack combinations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72269" y="21771"/>
            <a:ext cx="3062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agger energy combinations </a:t>
            </a:r>
            <a:endParaRPr lang="en-US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55" y="3765954"/>
            <a:ext cx="4446326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117463"/>
            <a:ext cx="5508218" cy="37405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573" y="326638"/>
            <a:ext cx="4511893" cy="3063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610" y="226681"/>
            <a:ext cx="4659086" cy="316390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7781" y="21771"/>
            <a:ext cx="2190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2016     accidentals     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72269" y="21771"/>
            <a:ext cx="3062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2017 low     accidentals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56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29016</TotalTime>
  <Words>20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30</cp:revision>
  <dcterms:created xsi:type="dcterms:W3CDTF">2017-05-31T15:30:49Z</dcterms:created>
  <dcterms:modified xsi:type="dcterms:W3CDTF">2017-11-01T16:46:35Z</dcterms:modified>
</cp:coreProperties>
</file>