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88351"/>
              </p:ext>
            </p:extLst>
          </p:nvPr>
        </p:nvGraphicFramePr>
        <p:xfrm>
          <a:off x="838200" y="1371600"/>
          <a:ext cx="6629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371600"/>
                <a:gridCol w="1066800"/>
                <a:gridCol w="12192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sim-recon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20f/run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mon.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24/2017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v4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v6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24/2017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27/2017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4/2017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4/2017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6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10258"/>
              </p:ext>
            </p:extLst>
          </p:nvPr>
        </p:nvGraphicFramePr>
        <p:xfrm>
          <a:off x="0" y="0"/>
          <a:ext cx="9046029" cy="64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97429"/>
                <a:gridCol w="1219200"/>
                <a:gridCol w="1371600"/>
                <a:gridCol w="1317171"/>
                <a:gridCol w="1295400"/>
                <a:gridCol w="13498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(golden)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20files/run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2017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f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J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/y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old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(130±23.0)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275 ± 36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(56.5±8.3)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121±12.7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80.1 ± 19.0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 ± 4.8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</a:p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46.7 ± 14.0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  ± 5.6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 rec.</a:t>
                      </a:r>
                    </a:p>
                    <a:p>
                      <a:r>
                        <a:rPr lang="en-US" dirty="0" smtClean="0"/>
                        <a:t>new anal. loose cuts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65.9 ± 16.6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 ± 6.5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old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new anal.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(104±17.5)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250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± 29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(28.8±6.2)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62.5±9.2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78.8 ± 31.0 ?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33.2 ± 6.8 ?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483.8± 52.2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133.0± 12.8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rec.</a:t>
                      </a:r>
                    </a:p>
                    <a:p>
                      <a:r>
                        <a:rPr lang="en-US" dirty="0" smtClean="0"/>
                        <a:t>new anal.</a:t>
                      </a:r>
                    </a:p>
                    <a:p>
                      <a:r>
                        <a:rPr lang="en-US" dirty="0" smtClean="0"/>
                        <a:t>loose cuts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268±30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70.8±10.1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467.7±55.8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137.1±13.5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</a:t>
                      </a:r>
                      <a:r>
                        <a:rPr lang="en-US" dirty="0" smtClean="0"/>
                        <a:t>, pb-1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10.895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5.804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46.138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norm. yield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25.24±3.3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22.95±2.7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11.1±1.2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5.74±0.8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13.80±3.27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5.51±0.83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10.49±1.13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2.88±0.28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2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smtClean="0"/>
              <a:t>event-by-event </a:t>
            </a:r>
            <a:r>
              <a:rPr lang="en-US" sz="2400" dirty="0" smtClean="0"/>
              <a:t>comparison (over 67 skims from 2016)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318"/>
            <a:ext cx="4800600" cy="3260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70" y="470318"/>
            <a:ext cx="4728830" cy="3211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0601"/>
            <a:ext cx="4648200" cy="31565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405" y="3681587"/>
            <a:ext cx="4590595" cy="31173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</p:spTree>
    <p:extLst>
      <p:ext uri="{BB962C8B-B14F-4D97-AF65-F5344CB8AC3E}">
        <p14:creationId xmlns:p14="http://schemas.microsoft.com/office/powerpoint/2010/main" val="2523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653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J/</a:t>
            </a:r>
            <a:r>
              <a:rPr lang="en-US" sz="2400" dirty="0" smtClean="0">
                <a:latin typeface="Symbol" panose="05050102010706020507" pitchFamily="18" charset="2"/>
              </a:rPr>
              <a:t>y </a:t>
            </a:r>
            <a:r>
              <a:rPr lang="en-US" sz="2400" dirty="0" err="1" smtClean="0"/>
              <a:t>photoproduction</a:t>
            </a:r>
            <a:r>
              <a:rPr lang="en-US" sz="24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helicity conservation </a:t>
            </a:r>
          </a:p>
          <a:p>
            <a:pPr algn="ctr"/>
            <a:endParaRPr lang="en-US" sz="2400" dirty="0"/>
          </a:p>
          <a:p>
            <a:r>
              <a:rPr lang="en-US" sz="2400" dirty="0" smtClean="0"/>
              <a:t>Fit with p0(1+p1∙cos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±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89" y="1356241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52386</TotalTime>
  <Words>189</Words>
  <Application>Microsoft Office PowerPoint</Application>
  <PresentationFormat>On-screen Show (4:3)</PresentationFormat>
  <Paragraphs>94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66</cp:revision>
  <dcterms:created xsi:type="dcterms:W3CDTF">2017-05-31T15:30:49Z</dcterms:created>
  <dcterms:modified xsi:type="dcterms:W3CDTF">2018-04-27T22:13:28Z</dcterms:modified>
</cp:coreProperties>
</file>