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66" r:id="rId2"/>
    <p:sldId id="367" r:id="rId3"/>
    <p:sldId id="368" r:id="rId4"/>
    <p:sldId id="364" r:id="rId5"/>
    <p:sldId id="36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5396"/>
    <a:srgbClr val="D60093"/>
    <a:srgbClr val="00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C86368-0D56-4B29-9E6C-C41AEE561873}" type="datetimeFigureOut">
              <a:rPr lang="en-US"/>
              <a:pPr>
                <a:defRPr/>
              </a:pPr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91C64D0-1CDE-4AA9-A224-84A55F625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23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FEB94B-79B0-4395-82F3-827DDE4337F6}" type="slidenum">
              <a:rPr lang="en-US" altLang="en-US">
                <a:solidFill>
                  <a:srgbClr val="000000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/>
            <a:fld id="{E5257956-DA79-47EC-B6F5-597B3C169C5C}" type="slidenum">
              <a:rPr lang="en-US" altLang="en-US" sz="1200">
                <a:solidFill>
                  <a:srgbClr val="000000"/>
                </a:solidFill>
                <a:latin typeface="Arial" pitchFamily="34" charset="0"/>
              </a:rPr>
              <a:pPr algn="r"/>
              <a:t>1</a:t>
            </a:fld>
            <a:endParaRPr lang="en-US" altLang="en-US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/>
            <a:fld id="{22C84EC5-BFCD-4782-9D16-262A90216207}" type="slidenum">
              <a:rPr lang="en-US" altLang="en-US" sz="1200">
                <a:solidFill>
                  <a:srgbClr val="000000"/>
                </a:solidFill>
                <a:latin typeface="Arial" pitchFamily="34" charset="0"/>
              </a:rPr>
              <a:pPr algn="r"/>
              <a:t>1</a:t>
            </a:fld>
            <a:endParaRPr lang="en-US" altLang="en-US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FEB94B-79B0-4395-82F3-827DDE4337F6}" type="slidenum">
              <a:rPr lang="en-US" altLang="en-US">
                <a:solidFill>
                  <a:srgbClr val="000000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/>
            <a:fld id="{E5257956-DA79-47EC-B6F5-597B3C169C5C}" type="slidenum">
              <a:rPr lang="en-US" altLang="en-US" sz="1200">
                <a:solidFill>
                  <a:srgbClr val="000000"/>
                </a:solidFill>
                <a:latin typeface="Arial" pitchFamily="34" charset="0"/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/>
            <a:fld id="{22C84EC5-BFCD-4782-9D16-262A90216207}" type="slidenum">
              <a:rPr lang="en-US" altLang="en-US" sz="1200">
                <a:solidFill>
                  <a:srgbClr val="000000"/>
                </a:solidFill>
                <a:latin typeface="Arial" pitchFamily="34" charset="0"/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FEB94B-79B0-4395-82F3-827DDE4337F6}" type="slidenum">
              <a:rPr lang="en-US" altLang="en-US">
                <a:solidFill>
                  <a:srgbClr val="000000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/>
            <a:fld id="{E5257956-DA79-47EC-B6F5-597B3C169C5C}" type="slidenum">
              <a:rPr lang="en-US" altLang="en-US" sz="1200">
                <a:solidFill>
                  <a:srgbClr val="000000"/>
                </a:solidFill>
                <a:latin typeface="Arial" pitchFamily="34" charset="0"/>
              </a:rPr>
              <a:pPr algn="r"/>
              <a:t>3</a:t>
            </a:fld>
            <a:endParaRPr lang="en-US" altLang="en-US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/>
            <a:fld id="{22C84EC5-BFCD-4782-9D16-262A90216207}" type="slidenum">
              <a:rPr lang="en-US" altLang="en-US" sz="1200">
                <a:solidFill>
                  <a:srgbClr val="000000"/>
                </a:solidFill>
                <a:latin typeface="Arial" pitchFamily="34" charset="0"/>
              </a:rPr>
              <a:pPr algn="r"/>
              <a:t>3</a:t>
            </a:fld>
            <a:endParaRPr lang="en-US" altLang="en-US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FEB94B-79B0-4395-82F3-827DDE4337F6}" type="slidenum">
              <a:rPr lang="en-US" altLang="en-US">
                <a:solidFill>
                  <a:srgbClr val="000000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/>
            <a:fld id="{E5257956-DA79-47EC-B6F5-597B3C169C5C}" type="slidenum">
              <a:rPr lang="en-US" altLang="en-US" sz="1200">
                <a:solidFill>
                  <a:srgbClr val="000000"/>
                </a:solidFill>
                <a:latin typeface="Arial" pitchFamily="34" charset="0"/>
              </a:rPr>
              <a:pPr algn="r"/>
              <a:t>4</a:t>
            </a:fld>
            <a:endParaRPr lang="en-US" altLang="en-US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/>
            <a:fld id="{22C84EC5-BFCD-4782-9D16-262A90216207}" type="slidenum">
              <a:rPr lang="en-US" altLang="en-US" sz="1200">
                <a:solidFill>
                  <a:srgbClr val="000000"/>
                </a:solidFill>
                <a:latin typeface="Arial" pitchFamily="34" charset="0"/>
              </a:rPr>
              <a:pPr algn="r"/>
              <a:t>4</a:t>
            </a:fld>
            <a:endParaRPr lang="en-US" altLang="en-US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FEB94B-79B0-4395-82F3-827DDE4337F6}" type="slidenum">
              <a:rPr lang="en-US" altLang="en-US">
                <a:solidFill>
                  <a:srgbClr val="000000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/>
            <a:fld id="{E5257956-DA79-47EC-B6F5-597B3C169C5C}" type="slidenum">
              <a:rPr lang="en-US" altLang="en-US" sz="1200">
                <a:solidFill>
                  <a:srgbClr val="000000"/>
                </a:solidFill>
                <a:latin typeface="Arial" pitchFamily="34" charset="0"/>
              </a:rPr>
              <a:pPr algn="r"/>
              <a:t>5</a:t>
            </a:fld>
            <a:endParaRPr lang="en-US" altLang="en-US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/>
            <a:fld id="{22C84EC5-BFCD-4782-9D16-262A90216207}" type="slidenum">
              <a:rPr lang="en-US" altLang="en-US" sz="1200">
                <a:solidFill>
                  <a:srgbClr val="000000"/>
                </a:solidFill>
                <a:latin typeface="Arial" pitchFamily="34" charset="0"/>
              </a:rPr>
              <a:pPr algn="r"/>
              <a:t>5</a:t>
            </a:fld>
            <a:endParaRPr lang="en-US" altLang="en-US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6F0F-2E56-4081-AAF7-DDF60C996A17}" type="datetime1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2DAC-527E-4D3E-9B39-0F8C5944E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4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6D05-00AC-4454-A770-8FE05BA61FED}" type="datetime1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0CB71-5DAD-40BA-8009-5236494E1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4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55536-5A40-4D81-8220-8FBAE953211A}" type="datetime1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3AFD0-D5F8-45DD-BF20-F10CCE582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1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17064-9AC3-46D6-8223-F5189D43A831}" type="datetime1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07258-6361-400A-87EB-1BD51D2A2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8E35E-A2B5-426B-8CC0-6AFE5304026E}" type="datetime1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F372-7917-4235-8F8F-B1E0E8BAB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9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B9DF2-1374-488B-9CFC-346574EE1534}" type="datetime1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A1425-EC02-45C2-9B0D-73479E14D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4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4DCC5-0A9C-47ED-A67B-78D1FE875391}" type="datetime1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1313F-4B95-4B01-AD94-EED1686FC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7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9C2A3-E11B-4A0B-9C84-FCB140A7E420}" type="datetime1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8E877-D8EB-4ECA-BA1E-4BEC89EF8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2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C802D-B7D5-46E2-93B3-8A19D22A9A0D}" type="datetime1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0752A-8238-4E1B-A370-DEA27E87D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0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E27EE-76B7-4D20-A72F-C1F7FA9F250D}" type="datetime1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A0445-289F-45A1-B14F-1FF6C1B7C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7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66A91-380F-40E0-8ECB-3C8320A6D9EE}" type="datetime1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A528F-457A-419A-AA4F-56A865532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6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C3514F-E2C3-4E96-ADE4-C48136E41BE4}" type="datetime1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F23131-8649-4261-BEB2-8ED4EEF96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8"/>
          <p:cNvSpPr txBox="1">
            <a:spLocks noChangeArrowheads="1"/>
          </p:cNvSpPr>
          <p:nvPr/>
        </p:nvSpPr>
        <p:spPr bwMode="auto">
          <a:xfrm>
            <a:off x="7513638" y="2057400"/>
            <a:ext cx="48736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5" name="TextBox 13"/>
          <p:cNvSpPr txBox="1">
            <a:spLocks noChangeArrowheads="1"/>
          </p:cNvSpPr>
          <p:nvPr/>
        </p:nvSpPr>
        <p:spPr bwMode="auto">
          <a:xfrm>
            <a:off x="228600" y="230188"/>
            <a:ext cx="853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2400" dirty="0" smtClean="0">
                <a:latin typeface="Arial" pitchFamily="34" charset="0"/>
              </a:rPr>
              <a:t>First look at spring 2018 </a:t>
            </a:r>
            <a:r>
              <a:rPr lang="en-US" altLang="en-US" sz="2400" dirty="0" smtClean="0">
                <a:latin typeface="Arial" pitchFamily="34" charset="0"/>
              </a:rPr>
              <a:t>data: systematics</a:t>
            </a:r>
            <a:endParaRPr lang="en-US" altLang="en-US" sz="2400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0752A-8238-4E1B-A370-DEA27E87DC7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1162050"/>
            <a:ext cx="4665089" cy="31813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173567"/>
            <a:ext cx="4648200" cy="316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6587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8"/>
          <p:cNvSpPr txBox="1">
            <a:spLocks noChangeArrowheads="1"/>
          </p:cNvSpPr>
          <p:nvPr/>
        </p:nvSpPr>
        <p:spPr bwMode="auto">
          <a:xfrm>
            <a:off x="7513638" y="2057400"/>
            <a:ext cx="48736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5" name="TextBox 13"/>
          <p:cNvSpPr txBox="1">
            <a:spLocks noChangeArrowheads="1"/>
          </p:cNvSpPr>
          <p:nvPr/>
        </p:nvSpPr>
        <p:spPr bwMode="auto">
          <a:xfrm>
            <a:off x="228600" y="230188"/>
            <a:ext cx="853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2400" dirty="0" smtClean="0">
                <a:latin typeface="Arial" pitchFamily="34" charset="0"/>
              </a:rPr>
              <a:t>First look at spring 2018 </a:t>
            </a:r>
            <a:r>
              <a:rPr lang="en-US" altLang="en-US" sz="2400" dirty="0" smtClean="0">
                <a:latin typeface="Arial" pitchFamily="34" charset="0"/>
              </a:rPr>
              <a:t>data: systematics</a:t>
            </a:r>
            <a:endParaRPr lang="en-US" altLang="en-US" sz="2400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0752A-8238-4E1B-A370-DEA27E87DC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2800" y="838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BH MC vs </a:t>
            </a:r>
            <a:r>
              <a:rPr lang="en-US" dirty="0" smtClean="0">
                <a:solidFill>
                  <a:srgbClr val="FF0000"/>
                </a:solidFill>
              </a:rPr>
              <a:t>data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29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8"/>
          <p:cNvSpPr txBox="1">
            <a:spLocks noChangeArrowheads="1"/>
          </p:cNvSpPr>
          <p:nvPr/>
        </p:nvSpPr>
        <p:spPr bwMode="auto">
          <a:xfrm>
            <a:off x="7513638" y="2057400"/>
            <a:ext cx="48736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5" name="TextBox 13"/>
          <p:cNvSpPr txBox="1">
            <a:spLocks noChangeArrowheads="1"/>
          </p:cNvSpPr>
          <p:nvPr/>
        </p:nvSpPr>
        <p:spPr bwMode="auto">
          <a:xfrm>
            <a:off x="228600" y="230188"/>
            <a:ext cx="853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2400" dirty="0" smtClean="0">
                <a:latin typeface="Arial" pitchFamily="34" charset="0"/>
              </a:rPr>
              <a:t>First look at spring 2018 </a:t>
            </a:r>
            <a:r>
              <a:rPr lang="en-US" altLang="en-US" sz="2400" dirty="0" smtClean="0">
                <a:latin typeface="Arial" pitchFamily="34" charset="0"/>
              </a:rPr>
              <a:t>data: systematics</a:t>
            </a:r>
            <a:endParaRPr lang="en-US" altLang="en-US" sz="2400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0752A-8238-4E1B-A370-DEA27E87DC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66800"/>
            <a:ext cx="4495800" cy="30530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066801"/>
            <a:ext cx="4658590" cy="316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86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8"/>
          <p:cNvSpPr txBox="1">
            <a:spLocks noChangeArrowheads="1"/>
          </p:cNvSpPr>
          <p:nvPr/>
        </p:nvSpPr>
        <p:spPr bwMode="auto">
          <a:xfrm>
            <a:off x="7513638" y="2057400"/>
            <a:ext cx="48736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5" name="TextBox 13"/>
          <p:cNvSpPr txBox="1">
            <a:spLocks noChangeArrowheads="1"/>
          </p:cNvSpPr>
          <p:nvPr/>
        </p:nvSpPr>
        <p:spPr bwMode="auto">
          <a:xfrm>
            <a:off x="228600" y="230188"/>
            <a:ext cx="853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2400" dirty="0" smtClean="0">
                <a:latin typeface="Arial" pitchFamily="34" charset="0"/>
              </a:rPr>
              <a:t>First look at spring 2018 </a:t>
            </a:r>
            <a:r>
              <a:rPr lang="en-US" altLang="en-US" sz="2400" dirty="0" smtClean="0">
                <a:latin typeface="Arial" pitchFamily="34" charset="0"/>
              </a:rPr>
              <a:t>data: x-sec in t ranges</a:t>
            </a:r>
            <a:endParaRPr lang="en-US" altLang="en-US" sz="2400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0752A-8238-4E1B-A370-DEA27E87DC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570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8"/>
          <p:cNvSpPr txBox="1">
            <a:spLocks noChangeArrowheads="1"/>
          </p:cNvSpPr>
          <p:nvPr/>
        </p:nvSpPr>
        <p:spPr bwMode="auto">
          <a:xfrm>
            <a:off x="7513638" y="2057400"/>
            <a:ext cx="48736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5" name="TextBox 13"/>
          <p:cNvSpPr txBox="1">
            <a:spLocks noChangeArrowheads="1"/>
          </p:cNvSpPr>
          <p:nvPr/>
        </p:nvSpPr>
        <p:spPr bwMode="auto">
          <a:xfrm>
            <a:off x="228600" y="230188"/>
            <a:ext cx="853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2400" dirty="0" smtClean="0">
                <a:latin typeface="Arial" pitchFamily="34" charset="0"/>
              </a:rPr>
              <a:t>First look at spring 2018 </a:t>
            </a:r>
            <a:r>
              <a:rPr lang="en-US" altLang="en-US" sz="2400" dirty="0" smtClean="0">
                <a:latin typeface="Arial" pitchFamily="34" charset="0"/>
              </a:rPr>
              <a:t>data: x-sec in t ranges</a:t>
            </a:r>
            <a:endParaRPr lang="en-US" altLang="en-US" sz="2400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0752A-8238-4E1B-A370-DEA27E87DC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2489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315201</TotalTime>
  <Words>70</Words>
  <Application>Microsoft Office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278</cp:revision>
  <dcterms:created xsi:type="dcterms:W3CDTF">2017-05-31T15:30:49Z</dcterms:created>
  <dcterms:modified xsi:type="dcterms:W3CDTF">2019-08-08T17:03:17Z</dcterms:modified>
</cp:coreProperties>
</file>