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94" r:id="rId3"/>
    <p:sldId id="295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901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32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66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65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44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1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07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33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43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FB1EA-C8E1-48B0-87CC-323A1E6BD0B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6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FB1EA-C8E1-48B0-87CC-323A1E6BD0B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2021C-D899-4097-9641-35AFF6FC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8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4543" y="3048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p/E cuts – pion sample for background subtraction 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889" y="1295400"/>
            <a:ext cx="664845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81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4543" y="3048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p/E cuts – pion sample for background subtraction 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75" y="857303"/>
            <a:ext cx="4329873" cy="2952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743" y="857303"/>
            <a:ext cx="4329873" cy="2952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75" y="3761013"/>
            <a:ext cx="4329873" cy="29527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272" y="3667001"/>
            <a:ext cx="4467728" cy="3046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68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4543" y="-110269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p/E cuts – pion sample for background subtraction 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486" y="381000"/>
            <a:ext cx="6144986" cy="2133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486" y="2514600"/>
            <a:ext cx="6144986" cy="21012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143" y="4615896"/>
            <a:ext cx="6144986" cy="2242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61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80468</TotalTime>
  <Words>24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Lubomir Pentchev</dc:creator>
  <cp:lastModifiedBy>Lubomir Pentchev</cp:lastModifiedBy>
  <cp:revision>83</cp:revision>
  <dcterms:created xsi:type="dcterms:W3CDTF">2017-05-31T15:30:49Z</dcterms:created>
  <dcterms:modified xsi:type="dcterms:W3CDTF">2018-02-15T16:53:31Z</dcterms:modified>
</cp:coreProperties>
</file>