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  <p:sldId id="28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0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6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3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524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New analysis for 2017 (both LI and HI)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BH MC includes random hits run-by-run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860285"/>
            <a:ext cx="4191276" cy="28462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709534"/>
            <a:ext cx="4266924" cy="289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85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524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New analysis for 2017 (both LI and HI)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BH MC includes random hits run-by-run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330" y="805545"/>
            <a:ext cx="4312070" cy="29282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330" y="3810000"/>
            <a:ext cx="4488406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82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52400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New analysis for 2017 (both LI and HI)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BCAL pre-shower; cut at 0.03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38918"/>
            <a:ext cx="6648450" cy="45148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905000" y="5029200"/>
            <a:ext cx="52578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9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524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140 J/</a:t>
            </a:r>
            <a:r>
              <a:rPr lang="en-US" sz="2000" dirty="0" smtClean="0">
                <a:latin typeface="Symbol" panose="05050102010706020507" pitchFamily="18" charset="2"/>
              </a:rPr>
              <a:t>y</a:t>
            </a:r>
            <a:r>
              <a:rPr lang="en-US" sz="2000" dirty="0" smtClean="0"/>
              <a:t> events in 2017(L+H) with 1</a:t>
            </a:r>
            <a:r>
              <a:rPr lang="en-US" sz="2000" dirty="0" smtClean="0">
                <a:latin typeface="Symbol" panose="05050102010706020507" pitchFamily="18" charset="2"/>
              </a:rPr>
              <a:t>s</a:t>
            </a:r>
            <a:r>
              <a:rPr lang="en-US" sz="2000" dirty="0" smtClean="0"/>
              <a:t> cuts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871172"/>
            <a:ext cx="7106846" cy="482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45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524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BH MC without/with random hits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1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60344</TotalTime>
  <Words>64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38</cp:revision>
  <dcterms:created xsi:type="dcterms:W3CDTF">2017-05-31T15:30:49Z</dcterms:created>
  <dcterms:modified xsi:type="dcterms:W3CDTF">2018-02-01T17:29:23Z</dcterms:modified>
</cp:coreProperties>
</file>