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Latest reconstruction/analysis </a:t>
            </a:r>
            <a:r>
              <a:rPr lang="en-US" sz="2400" dirty="0" smtClean="0"/>
              <a:t>results -yields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Latest reconstruction/analysis </a:t>
            </a:r>
            <a:r>
              <a:rPr lang="en-US" sz="2400" dirty="0" smtClean="0"/>
              <a:t>results - efficiencies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6465"/>
            <a:ext cx="8382000" cy="31197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1582"/>
            <a:ext cx="8382000" cy="304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Comparison to theory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Comparison to theory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117370</TotalTime>
  <Words>16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81</cp:revision>
  <dcterms:created xsi:type="dcterms:W3CDTF">2017-05-31T15:30:49Z</dcterms:created>
  <dcterms:modified xsi:type="dcterms:W3CDTF">2018-09-13T16:55:44Z</dcterms:modified>
</cp:coreProperties>
</file>