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5867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rojection for </a:t>
            </a:r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dirty="0" smtClean="0"/>
              <a:t>&gt;30deg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6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11610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</cp:revision>
  <dcterms:created xsi:type="dcterms:W3CDTF">2017-05-31T15:30:49Z</dcterms:created>
  <dcterms:modified xsi:type="dcterms:W3CDTF">2017-10-10T21:27:23Z</dcterms:modified>
</cp:coreProperties>
</file>