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01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32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66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65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44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1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07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33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43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FB1EA-C8E1-48B0-87CC-323A1E6BD0B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8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" y="195552"/>
            <a:ext cx="4712827" cy="3200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965" y="231611"/>
            <a:ext cx="4653050" cy="316434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1" y="3658181"/>
            <a:ext cx="4723713" cy="32077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279" y="3693262"/>
            <a:ext cx="4620393" cy="313763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13165" y="184666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Hall D fit to data in 1.5 – 2.9 GeV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40379" y="3650691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Hall B fit to data in 1.5 – 2.9 GeV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28800" y="5148944"/>
            <a:ext cx="502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Invariant mass of lepton pair fixed at 1 GeV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Using flat phase space in both MC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Setting F1p=1 and F2p=0 for “Hall B no FF”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Hall B 10 times higher statistics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0886"/>
            <a:ext cx="7518078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96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11700</TotalTime>
  <Words>53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Lubomir Pentchev</dc:creator>
  <cp:lastModifiedBy>Lubomir Pentchev</cp:lastModifiedBy>
  <cp:revision>13</cp:revision>
  <dcterms:created xsi:type="dcterms:W3CDTF">2017-05-31T15:30:49Z</dcterms:created>
  <dcterms:modified xsi:type="dcterms:W3CDTF">2017-11-16T23:22:58Z</dcterms:modified>
</cp:coreProperties>
</file>