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0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3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6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5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4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1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3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B1EA-C8E1-48B0-87CC-323A1E6BD0B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865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J/</a:t>
            </a:r>
            <a:r>
              <a:rPr lang="en-US" sz="2400" dirty="0" smtClean="0">
                <a:latin typeface="Symbol" panose="05050102010706020507" pitchFamily="18" charset="2"/>
              </a:rPr>
              <a:t>y </a:t>
            </a:r>
            <a:r>
              <a:rPr lang="en-US" sz="2400" dirty="0" smtClean="0"/>
              <a:t>yield from skimmed events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151"/>
            <a:ext cx="4780822" cy="32465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194" y="3581400"/>
            <a:ext cx="4825035" cy="3276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79471" y="1724272"/>
            <a:ext cx="1464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Recon. Ver2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50917" y="5035034"/>
            <a:ext cx="1906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sim-recon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7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64044</TotalTime>
  <Words>10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71</cp:revision>
  <dcterms:created xsi:type="dcterms:W3CDTF">2017-05-31T15:30:49Z</dcterms:created>
  <dcterms:modified xsi:type="dcterms:W3CDTF">2018-05-17T18:51:18Z</dcterms:modified>
</cp:coreProperties>
</file>