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87" r:id="rId2"/>
    <p:sldId id="292" r:id="rId3"/>
    <p:sldId id="288" r:id="rId4"/>
    <p:sldId id="289" r:id="rId5"/>
    <p:sldId id="290" r:id="rId6"/>
    <p:sldId id="291" r:id="rId7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808000"/>
    <a:srgbClr val="669900"/>
    <a:srgbClr val="666633"/>
    <a:srgbClr val="00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>
        <p:scale>
          <a:sx n="130" d="100"/>
          <a:sy n="130" d="100"/>
        </p:scale>
        <p:origin x="-21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0DA70-9019-4B87-9FC8-D5C500A869D9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CC421-2B80-4D17-B7C6-D6223F29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89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8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5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5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4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2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3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5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0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0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26AA6-EEFA-472D-8D08-11B417701A4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7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cs typeface="Arial" panose="020B0604020202020204" pitchFamily="34" charset="0"/>
                </a:rPr>
                <a:t>Di-electron Spectrum – comparison to MC</a:t>
              </a: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1" y="456011"/>
            <a:ext cx="6648450" cy="4514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21331" y="447764"/>
            <a:ext cx="3533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 kinematic fit </a:t>
            </a:r>
            <a:r>
              <a:rPr lang="en-US" sz="2000" dirty="0" smtClean="0">
                <a:latin typeface="Symbol" panose="05050102010706020507" pitchFamily="18" charset="2"/>
              </a:rPr>
              <a:t>c</a:t>
            </a:r>
            <a:r>
              <a:rPr lang="en-US" sz="2000" dirty="0" smtClean="0"/>
              <a:t>2 cut     </a:t>
            </a:r>
            <a:r>
              <a:rPr lang="en-US" sz="2000" dirty="0" err="1" smtClean="0">
                <a:latin typeface="Symbol" panose="05050102010706020507" pitchFamily="18" charset="2"/>
              </a:rPr>
              <a:t>q</a:t>
            </a:r>
            <a:r>
              <a:rPr lang="en-US" sz="2000" baseline="-25000" dirty="0" err="1" smtClean="0"/>
              <a:t>e</a:t>
            </a:r>
            <a:r>
              <a:rPr lang="en-US" sz="2000" dirty="0" smtClean="0"/>
              <a:t> &gt; 2</a:t>
            </a:r>
            <a:r>
              <a:rPr lang="en-US" sz="2000" baseline="30000" dirty="0" smtClean="0"/>
              <a:t>0</a:t>
            </a:r>
            <a:endParaRPr 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834553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456011"/>
            <a:ext cx="6648450" cy="4514850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cs typeface="Arial" panose="020B0604020202020204" pitchFamily="34" charset="0"/>
                </a:rPr>
                <a:t>Di-electron Spectrum – comparison to 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5009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445295"/>
            <a:ext cx="6648450" cy="4514850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cs typeface="Arial" panose="020B0604020202020204" pitchFamily="34" charset="0"/>
                </a:rPr>
                <a:t>Di-electron Spectrum – comparison to 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90110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445295"/>
            <a:ext cx="6648450" cy="4514850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cs typeface="Arial" panose="020B0604020202020204" pitchFamily="34" charset="0"/>
                </a:rPr>
                <a:t>Di-electron Spectrum – comparison to 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534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Di-electron Spectrum – kinematic fit </a:t>
              </a:r>
              <a:r>
                <a:rPr lang="en-US" altLang="en-US" sz="1800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c</a:t>
              </a:r>
              <a:r>
                <a:rPr lang="en-US" altLang="en-US" sz="1800" baseline="30000" dirty="0" smtClean="0">
                  <a:cs typeface="Arial" panose="020B0604020202020204" pitchFamily="34" charset="0"/>
                </a:rPr>
                <a:t>2</a:t>
              </a:r>
              <a:endParaRPr lang="en-US" altLang="en-US" sz="1800" baseline="30000" dirty="0">
                <a:cs typeface="Arial" panose="020B0604020202020204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2225"/>
            <a:ext cx="4772408" cy="32408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590" y="892224"/>
            <a:ext cx="4772410" cy="324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4232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2017 data analysis – tagger multiplicity issue</a:t>
              </a:r>
              <a:endParaRPr lang="en-US" altLang="en-US" sz="1800" baseline="30000" dirty="0"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351" y="1023900"/>
            <a:ext cx="4319976" cy="29336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8803"/>
            <a:ext cx="4826268" cy="327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248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25593</TotalTime>
  <Words>69</Words>
  <Application>Microsoft Office PowerPoint</Application>
  <PresentationFormat>On-screen Show (16:9)</PresentationFormat>
  <Paragraphs>31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138</cp:revision>
  <dcterms:created xsi:type="dcterms:W3CDTF">2016-10-21T18:55:04Z</dcterms:created>
  <dcterms:modified xsi:type="dcterms:W3CDTF">2017-03-30T16:28:02Z</dcterms:modified>
</cp:coreProperties>
</file>