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DA70-9019-4B87-9FC8-D5C500A869D9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C421-2B80-4D17-B7C6-D6223F29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9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0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9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0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5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8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4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6AA6-EEFA-472D-8D08-11B417701A4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38" y="2588847"/>
            <a:ext cx="4618453" cy="3971636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Transition Radiation Detector – R&amp;D studies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9075579" y="5118060"/>
            <a:ext cx="2073594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96925" indent="-339725"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dirty="0">
                <a:solidFill>
                  <a:srgbClr val="0070C0"/>
                </a:solidFill>
                <a:cs typeface="Arial" panose="020B0604020202020204" pitchFamily="34" charset="0"/>
              </a:rPr>
              <a:t>Color represents the deposited charge per track </a:t>
            </a: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 rot="5400000">
            <a:off x="3879296" y="2042017"/>
            <a:ext cx="6115868" cy="3659047"/>
            <a:chOff x="1676400" y="1093789"/>
            <a:chExt cx="8663782" cy="4414837"/>
          </a:xfrm>
        </p:grpSpPr>
        <p:pic>
          <p:nvPicPr>
            <p:cNvPr id="6146" name="Picture 5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563" y="1093789"/>
              <a:ext cx="3098800" cy="4414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7" name="Picture 4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050" y="1116014"/>
              <a:ext cx="3028950" cy="4370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Rectangle 2"/>
            <p:cNvSpPr>
              <a:spLocks noChangeArrowheads="1"/>
            </p:cNvSpPr>
            <p:nvPr/>
          </p:nvSpPr>
          <p:spPr bwMode="auto">
            <a:xfrm rot="16200000">
              <a:off x="8485188" y="1746250"/>
              <a:ext cx="768350" cy="1143000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8329613" y="3525838"/>
              <a:ext cx="768350" cy="1143000"/>
            </a:xfrm>
            <a:prstGeom prst="rect">
              <a:avLst/>
            </a:prstGeom>
            <a:solidFill>
              <a:srgbClr val="00B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5059363" y="1511300"/>
              <a:ext cx="354012" cy="3657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cxnSp>
          <p:nvCxnSpPr>
            <p:cNvPr id="6154" name="Straight Arrow Connector 7"/>
            <p:cNvCxnSpPr>
              <a:cxnSpLocks noChangeShapeType="1"/>
            </p:cNvCxnSpPr>
            <p:nvPr/>
          </p:nvCxnSpPr>
          <p:spPr bwMode="auto">
            <a:xfrm flipH="1">
              <a:off x="1676400" y="2438400"/>
              <a:ext cx="8305800" cy="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5" name="Straight Arrow Connector 16"/>
            <p:cNvCxnSpPr>
              <a:cxnSpLocks noChangeShapeType="1"/>
            </p:cNvCxnSpPr>
            <p:nvPr/>
          </p:nvCxnSpPr>
          <p:spPr bwMode="auto">
            <a:xfrm flipH="1">
              <a:off x="1676400" y="3124200"/>
              <a:ext cx="8305800" cy="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6" name="Straight Arrow Connector 17"/>
            <p:cNvCxnSpPr>
              <a:cxnSpLocks noChangeShapeType="1"/>
            </p:cNvCxnSpPr>
            <p:nvPr/>
          </p:nvCxnSpPr>
          <p:spPr bwMode="auto">
            <a:xfrm flipH="1">
              <a:off x="1712913" y="3886200"/>
              <a:ext cx="8305800" cy="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58" name="TextBox 9"/>
            <p:cNvSpPr txBox="1">
              <a:spLocks noChangeArrowheads="1"/>
            </p:cNvSpPr>
            <p:nvPr/>
          </p:nvSpPr>
          <p:spPr bwMode="auto">
            <a:xfrm rot="16200000">
              <a:off x="9549420" y="1915576"/>
              <a:ext cx="573286" cy="609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 i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6159" name="TextBox 20"/>
            <p:cNvSpPr txBox="1">
              <a:spLocks noChangeArrowheads="1"/>
            </p:cNvSpPr>
            <p:nvPr/>
          </p:nvSpPr>
          <p:spPr bwMode="auto">
            <a:xfrm rot="16200000">
              <a:off x="9612172" y="2480000"/>
              <a:ext cx="623791" cy="83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i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6160" name="TextBox 21"/>
            <p:cNvSpPr txBox="1">
              <a:spLocks noChangeArrowheads="1"/>
            </p:cNvSpPr>
            <p:nvPr/>
          </p:nvSpPr>
          <p:spPr bwMode="auto">
            <a:xfrm rot="16200000">
              <a:off x="9583161" y="3359539"/>
              <a:ext cx="573287" cy="609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 i="1" dirty="0">
                  <a:solidFill>
                    <a:srgbClr val="FF0000"/>
                  </a:solidFill>
                </a:rPr>
                <a:t>e</a:t>
              </a:r>
            </a:p>
          </p:txBody>
        </p:sp>
      </p:grpSp>
      <p:pic>
        <p:nvPicPr>
          <p:cNvPr id="26" name="Picture 6" descr="C:\Users\pentchev\Desktop\FullSizeR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425" y="839382"/>
            <a:ext cx="2721815" cy="36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942109"/>
            <a:ext cx="5287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e/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 separation:  for  p&gt;1.5 GeV,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 suppression factor  100-1000  depending on # of chambers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Prototype tests done with </a:t>
            </a:r>
            <a:r>
              <a:rPr lang="en-US" dirty="0" err="1" smtClean="0"/>
              <a:t>Ar</a:t>
            </a:r>
            <a:r>
              <a:rPr lang="en-US" dirty="0" smtClean="0"/>
              <a:t> and </a:t>
            </a:r>
            <a:r>
              <a:rPr lang="en-US" dirty="0" err="1" smtClean="0"/>
              <a:t>Xe</a:t>
            </a:r>
            <a:r>
              <a:rPr lang="en-US" dirty="0"/>
              <a:t> </a:t>
            </a:r>
            <a:r>
              <a:rPr lang="en-US" dirty="0" smtClean="0"/>
              <a:t>gas mixtures, using electrons with/without radiator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Chamber design similar to ALICE TRD:</a:t>
            </a:r>
          </a:p>
        </p:txBody>
      </p:sp>
    </p:spTree>
    <p:extLst>
      <p:ext uri="{BB962C8B-B14F-4D97-AF65-F5344CB8AC3E}">
        <p14:creationId xmlns:p14="http://schemas.microsoft.com/office/powerpoint/2010/main" val="2602726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Transition Radiation </a:t>
              </a:r>
              <a:r>
                <a:rPr lang="en-US" altLang="en-US" sz="2400" dirty="0" smtClean="0">
                  <a:cs typeface="Arial" panose="020B0604020202020204" pitchFamily="34" charset="0"/>
                </a:rPr>
                <a:t>Detector - Prototype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652" y="593726"/>
            <a:ext cx="6205322" cy="628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03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68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Constantia</vt:lpstr>
      <vt:lpstr>Symbol</vt:lpstr>
      <vt:lpstr>Times New Roman</vt:lpstr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6</cp:revision>
  <dcterms:created xsi:type="dcterms:W3CDTF">2016-10-21T18:55:04Z</dcterms:created>
  <dcterms:modified xsi:type="dcterms:W3CDTF">2016-11-08T19:55:50Z</dcterms:modified>
</cp:coreProperties>
</file>