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1" r:id="rId3"/>
    <p:sldId id="280" r:id="rId4"/>
    <p:sldId id="282" r:id="rId5"/>
    <p:sldId id="28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0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6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3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1EA-C8E1-48B0-87CC-323A1E6BD0B7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2023"/>
            <a:ext cx="883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Latest results (Feb 2018) with the GEM TRD with </a:t>
            </a:r>
            <a:r>
              <a:rPr lang="en-US" sz="2000" dirty="0" err="1" smtClean="0"/>
              <a:t>Ar</a:t>
            </a:r>
            <a:r>
              <a:rPr lang="en-US" sz="2000" dirty="0" smtClean="0"/>
              <a:t> and </a:t>
            </a:r>
            <a:r>
              <a:rPr lang="en-US" sz="2000" dirty="0" err="1" smtClean="0"/>
              <a:t>Xe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GEM at ~10deg w.r.t. beam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Tripled the flow rate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Temperature in the gas room &gt;23deg C for several days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Many bad channels/pre-amps (compare to Dec 2017):</a:t>
            </a:r>
          </a:p>
          <a:p>
            <a:endParaRPr lang="en-US" sz="2000" dirty="0" smtClean="0"/>
          </a:p>
          <a:p>
            <a:r>
              <a:rPr lang="en-US" sz="2000" dirty="0" smtClean="0"/>
              <a:t>Feb 2018                                                                Dec 2017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9297"/>
            <a:ext cx="4572000" cy="31047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2579297"/>
            <a:ext cx="4572000" cy="310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6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2023"/>
            <a:ext cx="8839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Latest results (Feb 2018) with the GEM TRD with </a:t>
            </a:r>
            <a:r>
              <a:rPr lang="en-US" sz="2000" dirty="0" err="1" smtClean="0"/>
              <a:t>Ar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Flatter distribution of charge vs drift time: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 Feb 2018                                                                 Dec 2017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28799"/>
            <a:ext cx="4469548" cy="30480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595" y="1828800"/>
            <a:ext cx="448840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42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2023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Latest results (Feb 2018) with the GEM TRD with </a:t>
            </a:r>
            <a:r>
              <a:rPr lang="en-US" sz="2000" dirty="0" err="1" smtClean="0"/>
              <a:t>Xe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Much better distribution of charge vs drift time</a:t>
            </a:r>
          </a:p>
          <a:p>
            <a:endParaRPr lang="en-US" sz="2000" dirty="0"/>
          </a:p>
          <a:p>
            <a:r>
              <a:rPr lang="en-US" sz="2000" dirty="0" smtClean="0"/>
              <a:t>Feb 2018                                                          Dec 2017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81200"/>
            <a:ext cx="4804762" cy="3276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965" y="1981200"/>
            <a:ext cx="482503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69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2023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Latest results (Feb 2018) with the Wire Chamber TRD with </a:t>
            </a:r>
            <a:r>
              <a:rPr lang="en-US" sz="2000" dirty="0" err="1" smtClean="0"/>
              <a:t>Xe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Feb 2018                                                          Dec 2017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2" y="2308759"/>
            <a:ext cx="4391024" cy="29944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833" y="2143872"/>
            <a:ext cx="4895167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28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2023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Latest results (Feb 2018) with </a:t>
            </a:r>
            <a:r>
              <a:rPr lang="en-US" sz="2000" dirty="0" err="1" smtClean="0"/>
              <a:t>Xe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Radiator/no radiator ratios for WC and GEM TRD: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62050"/>
            <a:ext cx="664845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74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70473</TotalTime>
  <Words>133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41</cp:revision>
  <dcterms:created xsi:type="dcterms:W3CDTF">2017-05-31T15:30:49Z</dcterms:created>
  <dcterms:modified xsi:type="dcterms:W3CDTF">2018-03-21T15:35:53Z</dcterms:modified>
</cp:coreProperties>
</file>