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  <p:sldId id="284" r:id="rId4"/>
    <p:sldId id="287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</a:t>
            </a:r>
            <a:r>
              <a:rPr lang="en-US" sz="2000" dirty="0" smtClean="0"/>
              <a:t>(</a:t>
            </a:r>
            <a:r>
              <a:rPr lang="en-US" sz="2000" dirty="0" smtClean="0"/>
              <a:t>Apr</a:t>
            </a:r>
            <a:r>
              <a:rPr lang="en-US" sz="2000" dirty="0" smtClean="0"/>
              <a:t> </a:t>
            </a:r>
            <a:r>
              <a:rPr lang="en-US" sz="2000" dirty="0" smtClean="0"/>
              <a:t>2018) with </a:t>
            </a:r>
            <a:r>
              <a:rPr lang="en-US" sz="2000" dirty="0" err="1" smtClean="0"/>
              <a:t>Xe</a:t>
            </a:r>
            <a:r>
              <a:rPr lang="en-US" sz="2000" dirty="0" smtClean="0"/>
              <a:t>, 2kV/cm drift field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Howard’s radiator/no </a:t>
            </a:r>
            <a:r>
              <a:rPr lang="en-US" sz="2000" dirty="0" smtClean="0"/>
              <a:t>radiator </a:t>
            </a:r>
            <a:r>
              <a:rPr lang="en-US" sz="2000" dirty="0" smtClean="0"/>
              <a:t>comparison</a:t>
            </a:r>
            <a:r>
              <a:rPr lang="en-US" sz="2000" dirty="0" smtClean="0"/>
              <a:t> </a:t>
            </a:r>
            <a:r>
              <a:rPr lang="en-US" sz="2000" dirty="0" smtClean="0"/>
              <a:t>GEM TRD: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7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</a:t>
            </a:r>
            <a:r>
              <a:rPr lang="en-US" sz="2000" dirty="0" smtClean="0"/>
              <a:t>(</a:t>
            </a:r>
            <a:r>
              <a:rPr lang="en-US" sz="2000" dirty="0" smtClean="0"/>
              <a:t>Apr</a:t>
            </a:r>
            <a:r>
              <a:rPr lang="en-US" sz="2000" dirty="0" smtClean="0"/>
              <a:t> </a:t>
            </a:r>
            <a:r>
              <a:rPr lang="en-US" sz="2000" dirty="0" smtClean="0"/>
              <a:t>2018) with </a:t>
            </a:r>
            <a:r>
              <a:rPr lang="en-US" sz="2000" dirty="0" err="1" smtClean="0"/>
              <a:t>Xe</a:t>
            </a:r>
            <a:r>
              <a:rPr lang="en-US" sz="2000" dirty="0" smtClean="0"/>
              <a:t>, 2kV/cm drift field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Howard’s radiator/no </a:t>
            </a:r>
            <a:r>
              <a:rPr lang="en-US" sz="2000" dirty="0" smtClean="0"/>
              <a:t>radiator </a:t>
            </a:r>
            <a:r>
              <a:rPr lang="en-US" sz="2000" dirty="0" smtClean="0"/>
              <a:t>comparison</a:t>
            </a:r>
            <a:r>
              <a:rPr lang="en-US" sz="2000" dirty="0" smtClean="0"/>
              <a:t> </a:t>
            </a:r>
            <a:r>
              <a:rPr lang="en-US" sz="2000" dirty="0" smtClean="0"/>
              <a:t>GEM TRD: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(Feb 2018) with </a:t>
            </a:r>
            <a:r>
              <a:rPr lang="en-US" sz="2000" dirty="0" err="1" smtClean="0"/>
              <a:t>Xe</a:t>
            </a:r>
            <a:r>
              <a:rPr lang="en-US" sz="2000" dirty="0" smtClean="0"/>
              <a:t>, 1.33kV/cm drift field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Radiator/no radiator ratios for WC and GEM TRD: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62050"/>
            <a:ext cx="66484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(Feb 2018) with </a:t>
            </a:r>
            <a:r>
              <a:rPr lang="en-US" sz="2000" dirty="0" err="1" smtClean="0"/>
              <a:t>Xe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Radiator/no radiator ratios for WC and GEM TRD: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62050"/>
            <a:ext cx="66484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2023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Latest results </a:t>
            </a:r>
            <a:r>
              <a:rPr lang="en-US" sz="2000" dirty="0" smtClean="0"/>
              <a:t>(</a:t>
            </a:r>
            <a:r>
              <a:rPr lang="en-US" sz="2000" dirty="0" smtClean="0"/>
              <a:t>Apr</a:t>
            </a:r>
            <a:r>
              <a:rPr lang="en-US" sz="2000" dirty="0" smtClean="0"/>
              <a:t> </a:t>
            </a:r>
            <a:r>
              <a:rPr lang="en-US" sz="2000" dirty="0" smtClean="0"/>
              <a:t>2018) with </a:t>
            </a:r>
            <a:r>
              <a:rPr lang="en-US" sz="2000" dirty="0" err="1" smtClean="0"/>
              <a:t>Xe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Effect of the threshold on averaged charge:</a:t>
            </a: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62050"/>
            <a:ext cx="664845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70494</TotalTime>
  <Words>92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45</cp:revision>
  <dcterms:created xsi:type="dcterms:W3CDTF">2017-05-31T15:30:49Z</dcterms:created>
  <dcterms:modified xsi:type="dcterms:W3CDTF">2018-05-04T14:46:06Z</dcterms:modified>
</cp:coreProperties>
</file>