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0"/>
  </p:notesMasterIdLst>
  <p:sldIdLst>
    <p:sldId id="256" r:id="rId2"/>
    <p:sldId id="327" r:id="rId3"/>
    <p:sldId id="339" r:id="rId4"/>
    <p:sldId id="340" r:id="rId5"/>
    <p:sldId id="391" r:id="rId6"/>
    <p:sldId id="393" r:id="rId7"/>
    <p:sldId id="345" r:id="rId8"/>
    <p:sldId id="346" r:id="rId9"/>
    <p:sldId id="382" r:id="rId10"/>
    <p:sldId id="343" r:id="rId11"/>
    <p:sldId id="344" r:id="rId12"/>
    <p:sldId id="355" r:id="rId13"/>
    <p:sldId id="356" r:id="rId14"/>
    <p:sldId id="357" r:id="rId15"/>
    <p:sldId id="359" r:id="rId16"/>
    <p:sldId id="360" r:id="rId17"/>
    <p:sldId id="361" r:id="rId18"/>
    <p:sldId id="362" r:id="rId19"/>
    <p:sldId id="384" r:id="rId20"/>
    <p:sldId id="385" r:id="rId21"/>
    <p:sldId id="389" r:id="rId22"/>
    <p:sldId id="390" r:id="rId23"/>
    <p:sldId id="333" r:id="rId24"/>
    <p:sldId id="334" r:id="rId25"/>
    <p:sldId id="332" r:id="rId26"/>
    <p:sldId id="335" r:id="rId27"/>
    <p:sldId id="383" r:id="rId28"/>
    <p:sldId id="378" r:id="rId29"/>
    <p:sldId id="336" r:id="rId30"/>
    <p:sldId id="380" r:id="rId31"/>
    <p:sldId id="369" r:id="rId32"/>
    <p:sldId id="370" r:id="rId33"/>
    <p:sldId id="376" r:id="rId34"/>
    <p:sldId id="337" r:id="rId35"/>
    <p:sldId id="338" r:id="rId36"/>
    <p:sldId id="381" r:id="rId37"/>
    <p:sldId id="326" r:id="rId38"/>
    <p:sldId id="283" r:id="rId3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60093"/>
    <a:srgbClr val="FFC000"/>
    <a:srgbClr val="FF0000"/>
    <a:srgbClr val="FFFFFF"/>
    <a:srgbClr val="996633"/>
    <a:srgbClr val="7030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 autoAdjust="0"/>
    <p:restoredTop sz="99674" autoAdjust="0"/>
  </p:normalViewPr>
  <p:slideViewPr>
    <p:cSldViewPr>
      <p:cViewPr varScale="1">
        <p:scale>
          <a:sx n="81" d="100"/>
          <a:sy n="81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CDE80A5D-E116-41B8-BB01-265F7BCEE9FE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5717CE76-3A73-410F-9925-0508D781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7675F1C5-7C11-49E7-A3C0-7D4317F6F8A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B1DA574E-1696-42B1-A60B-257941AE64F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40E4B816-1C85-40D2-9141-C0FEFB6D7C6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547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fld id="{BE696D97-414A-432C-9943-E14C92D79C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DDBE07-5618-4731-A5F7-61CE97CDC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547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534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fld id="{65FE9E00-CE1B-4B07-A390-1DCED4D0A8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9985D4-F51D-446C-A061-7AAC27913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A625342F-D5CD-4230-9496-87976CC9505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D85B729D-66B8-4801-A0C0-4DD525B7693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54AE0A3F-D16F-4825-82C7-EE7862EAFD7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17D1C01D-B46E-42AB-B575-BA79A6A72D6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/>
              <a:t>Page </a:t>
            </a:r>
            <a:fld id="{13C4F1D0-DD26-4727-B056-17A89D8B1673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79CBBE34-A2D4-4BB4-8FBA-65C864222F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A86B3A60-F6AB-497C-9773-DC583D44A6E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C5ADB3E7-3F6F-41D9-8166-2EACA898F81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Page </a:t>
            </a:r>
            <a:fld id="{508C0CEB-BA24-4743-8D9B-1E93B1E40F3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661988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238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7620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8" name="Picture 15" descr="SLAC_Logo_hire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ar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08489"/>
            <a:ext cx="2743200" cy="10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990600"/>
            <a:ext cx="6629400" cy="18287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</a:rPr>
              <a:t>  Radiation Monitoring at the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dirty="0" smtClean="0"/>
              <a:t> </a:t>
            </a:r>
            <a:r>
              <a:rPr lang="en-US" sz="3600" dirty="0" smtClean="0"/>
              <a:t>                 Undulator System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Heinz-Dieter Nuhn – </a:t>
            </a:r>
            <a:r>
              <a:rPr lang="en-US" sz="2000" b="1" i="1" dirty="0" smtClean="0"/>
              <a:t>LCLS Undulator Group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4196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Presented at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algn="ctr"/>
            <a:endParaRPr lang="en-US" sz="1400" dirty="0" smtClean="0">
              <a:latin typeface="Arial Rounded MT Bold" pitchFamily="34" charset="0"/>
            </a:endParaRPr>
          </a:p>
          <a:p>
            <a:pPr algn="ctr"/>
            <a:endParaRPr lang="en-US" sz="1400" dirty="0" smtClean="0">
              <a:latin typeface="Arial Rounded MT Bold" pitchFamily="34" charset="0"/>
            </a:endParaRPr>
          </a:p>
          <a:p>
            <a:pPr algn="ctr"/>
            <a:r>
              <a:rPr lang="en-US" sz="1400" dirty="0" smtClean="0">
                <a:latin typeface="Arial Rounded MT Bold" pitchFamily="34" charset="0"/>
              </a:rPr>
              <a:t>Wednesday</a:t>
            </a:r>
            <a:r>
              <a:rPr lang="en-US" sz="1400" dirty="0" smtClean="0">
                <a:latin typeface="Arial Rounded MT Bold" pitchFamily="34" charset="0"/>
              </a:rPr>
              <a:t>, March </a:t>
            </a:r>
            <a:r>
              <a:rPr lang="en-US" sz="1400" dirty="0" smtClean="0">
                <a:latin typeface="Arial Rounded MT Bold" pitchFamily="34" charset="0"/>
              </a:rPr>
              <a:t>7, </a:t>
            </a:r>
            <a:r>
              <a:rPr lang="en-US" sz="1400" dirty="0" smtClean="0">
                <a:latin typeface="Arial Rounded MT Bold" pitchFamily="34" charset="0"/>
              </a:rPr>
              <a:t>2012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8" name="Picture 7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724400"/>
            <a:ext cx="42386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C9E04A11-DF43-4D42-BCC3-9BCA4A22E7C4}" type="slidenum">
              <a:rPr lang="en-US"/>
              <a:pPr/>
              <a:t>10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9211"/>
            <a:ext cx="8922635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Deposited Power [</a:t>
            </a:r>
            <a:r>
              <a:rPr lang="en-US" sz="24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g/cm</a:t>
            </a:r>
            <a:r>
              <a:rPr lang="en-US" sz="2400" kern="12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after receiving 57 </a:t>
            </a:r>
            <a:r>
              <a:rPr lang="en-US" sz="24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endParaRPr lang="en-US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8371" name="Picture 3" descr="depEnergy14G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924800" cy="4795838"/>
          </a:xfrm>
          <a:prstGeom prst="rect">
            <a:avLst/>
          </a:prstGeom>
          <a:noFill/>
        </p:spPr>
      </p:pic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5562600" y="6362700"/>
            <a:ext cx="35052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/>
              <a:t>FLUKA Simulations by J. Bauer</a:t>
            </a:r>
          </a:p>
        </p:txBody>
      </p:sp>
      <p:sp>
        <p:nvSpPr>
          <p:cNvPr id="698373" name="Oval 5"/>
          <p:cNvSpPr>
            <a:spLocks noChangeArrowheads="1"/>
          </p:cNvSpPr>
          <p:nvPr/>
        </p:nvSpPr>
        <p:spPr bwMode="auto">
          <a:xfrm>
            <a:off x="5664200" y="43815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74" name="Oval 6"/>
          <p:cNvSpPr>
            <a:spLocks noChangeArrowheads="1"/>
          </p:cNvSpPr>
          <p:nvPr/>
        </p:nvSpPr>
        <p:spPr bwMode="auto">
          <a:xfrm>
            <a:off x="6667500" y="43815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5067300" y="43815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76" name="Oval 8"/>
          <p:cNvSpPr>
            <a:spLocks noChangeArrowheads="1"/>
          </p:cNvSpPr>
          <p:nvPr/>
        </p:nvSpPr>
        <p:spPr bwMode="auto">
          <a:xfrm>
            <a:off x="4381500" y="36830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4381500" y="28448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78" name="Oval 10"/>
          <p:cNvSpPr>
            <a:spLocks noChangeArrowheads="1"/>
          </p:cNvSpPr>
          <p:nvPr/>
        </p:nvSpPr>
        <p:spPr bwMode="auto">
          <a:xfrm>
            <a:off x="4381500" y="14478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79" name="Oval 11"/>
          <p:cNvSpPr>
            <a:spLocks noChangeArrowheads="1"/>
          </p:cNvSpPr>
          <p:nvPr/>
        </p:nvSpPr>
        <p:spPr bwMode="auto">
          <a:xfrm>
            <a:off x="4876800" y="43815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8380" name="Text Box 12"/>
          <p:cNvSpPr txBox="1">
            <a:spLocks noChangeArrowheads="1"/>
          </p:cNvSpPr>
          <p:nvPr/>
        </p:nvSpPr>
        <p:spPr bwMode="auto">
          <a:xfrm>
            <a:off x="1905000" y="2057400"/>
            <a:ext cx="3657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/>
              <a:t>Magnet Block Locations in Simulation.</a:t>
            </a:r>
            <a:br>
              <a:rPr lang="en-US" sz="1400" b="1"/>
            </a:br>
            <a:r>
              <a:rPr lang="en-US" sz="1400" b="1"/>
              <a:t>NOT identical to mounting location</a:t>
            </a:r>
          </a:p>
        </p:txBody>
      </p:sp>
      <p:sp>
        <p:nvSpPr>
          <p:cNvPr id="698381" name="Line 13"/>
          <p:cNvSpPr>
            <a:spLocks noChangeShapeType="1"/>
          </p:cNvSpPr>
          <p:nvPr/>
        </p:nvSpPr>
        <p:spPr bwMode="auto">
          <a:xfrm>
            <a:off x="3429000" y="2590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82" name="Line 14"/>
          <p:cNvSpPr>
            <a:spLocks noChangeShapeType="1"/>
          </p:cNvSpPr>
          <p:nvPr/>
        </p:nvSpPr>
        <p:spPr bwMode="auto">
          <a:xfrm flipV="1">
            <a:off x="3429000" y="17526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3CBEACC1-0E7D-4FBA-B12B-95B0B047638B}" type="slidenum">
              <a:rPr lang="en-US"/>
              <a:pPr/>
              <a:t>11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9211"/>
            <a:ext cx="8358378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Neutron </a:t>
            </a:r>
            <a:r>
              <a:rPr lang="en-US" sz="24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Fluence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[n/cm2] after receiving 57 </a:t>
            </a:r>
            <a:r>
              <a:rPr lang="en-US" sz="24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endParaRPr lang="en-US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9395" name="Picture 3" descr="neutFlu14G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2325"/>
            <a:ext cx="7696200" cy="4664075"/>
          </a:xfrm>
          <a:prstGeom prst="rect">
            <a:avLst/>
          </a:prstGeom>
          <a:noFill/>
        </p:spPr>
      </p:pic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4343400" y="5715000"/>
            <a:ext cx="35052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/>
              <a:t>FLUKA Simulations by J. Bauer</a:t>
            </a:r>
          </a:p>
        </p:txBody>
      </p:sp>
      <p:sp>
        <p:nvSpPr>
          <p:cNvPr id="699397" name="Oval 5"/>
          <p:cNvSpPr>
            <a:spLocks noChangeArrowheads="1"/>
          </p:cNvSpPr>
          <p:nvPr/>
        </p:nvSpPr>
        <p:spPr bwMode="auto">
          <a:xfrm>
            <a:off x="5613400" y="43815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398" name="Oval 6"/>
          <p:cNvSpPr>
            <a:spLocks noChangeArrowheads="1"/>
          </p:cNvSpPr>
          <p:nvPr/>
        </p:nvSpPr>
        <p:spPr bwMode="auto">
          <a:xfrm>
            <a:off x="6591300" y="43815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399" name="Oval 7"/>
          <p:cNvSpPr>
            <a:spLocks noChangeArrowheads="1"/>
          </p:cNvSpPr>
          <p:nvPr/>
        </p:nvSpPr>
        <p:spPr bwMode="auto">
          <a:xfrm>
            <a:off x="5029200" y="43942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0" name="Oval 8"/>
          <p:cNvSpPr>
            <a:spLocks noChangeArrowheads="1"/>
          </p:cNvSpPr>
          <p:nvPr/>
        </p:nvSpPr>
        <p:spPr bwMode="auto">
          <a:xfrm>
            <a:off x="4343400" y="36576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4343400" y="28448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2" name="Oval 10"/>
          <p:cNvSpPr>
            <a:spLocks noChangeArrowheads="1"/>
          </p:cNvSpPr>
          <p:nvPr/>
        </p:nvSpPr>
        <p:spPr bwMode="auto">
          <a:xfrm>
            <a:off x="4356100" y="14859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4851400" y="4394200"/>
            <a:ext cx="304800" cy="304800"/>
          </a:xfrm>
          <a:prstGeom prst="ellipse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1905000" y="2057400"/>
            <a:ext cx="36576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/>
              <a:t>Magnet Block Locations in Simulation.</a:t>
            </a:r>
            <a:br>
              <a:rPr lang="en-US" sz="1400" b="1"/>
            </a:br>
            <a:r>
              <a:rPr lang="en-US" sz="1400" b="1"/>
              <a:t>NOT identical to mounting location</a:t>
            </a:r>
          </a:p>
        </p:txBody>
      </p:sp>
      <p:sp>
        <p:nvSpPr>
          <p:cNvPr id="699405" name="Line 13"/>
          <p:cNvSpPr>
            <a:spLocks noChangeShapeType="1"/>
          </p:cNvSpPr>
          <p:nvPr/>
        </p:nvSpPr>
        <p:spPr bwMode="auto">
          <a:xfrm>
            <a:off x="3429000" y="2590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 flipV="1">
            <a:off x="3429000" y="17526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7381875" y="512445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/>
              <a:t>cm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762000" y="838200"/>
            <a:ext cx="45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/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B27BD1B7-665A-45AE-A7D5-99BC179F0499}" type="slidenum">
              <a:rPr lang="en-US"/>
              <a:pPr/>
              <a:t>12</a:t>
            </a:fld>
            <a:endParaRPr lang="en-US"/>
          </a:p>
        </p:txBody>
      </p:sp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90636"/>
            <a:ext cx="7143302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Electrons Delivered to Copper Block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803475"/>
            <a:ext cx="7696200" cy="3048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800" dirty="0"/>
              <a:t>Integrated electron number in units of 10</a:t>
            </a:r>
            <a:r>
              <a:rPr lang="en-US" sz="1800" baseline="30000" dirty="0"/>
              <a:t>15 </a:t>
            </a:r>
            <a:r>
              <a:rPr lang="en-US" sz="1800" dirty="0"/>
              <a:t>electrons (</a:t>
            </a:r>
            <a:r>
              <a:rPr lang="en-US" sz="1800" dirty="0" err="1"/>
              <a:t>Peta</a:t>
            </a:r>
            <a:r>
              <a:rPr lang="en-US" sz="1800" dirty="0"/>
              <a:t>-Electrons</a:t>
            </a:r>
            <a:r>
              <a:rPr lang="en-US" sz="1800" dirty="0" smtClean="0"/>
              <a:t>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1800" baseline="30000" dirty="0"/>
          </a:p>
        </p:txBody>
      </p:sp>
      <p:pic>
        <p:nvPicPr>
          <p:cNvPr id="646151" name="Picture 7" descr="IntegratedPet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66825"/>
            <a:ext cx="5838825" cy="43719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14400" y="5715000"/>
            <a:ext cx="7772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Magnet Irradiation Experiment T-493 ran for 38 shifts </a:t>
            </a:r>
            <a:r>
              <a:rPr lang="en-US" dirty="0" smtClean="0"/>
              <a:t>from  7/27-8/09/2007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9FD1D330-3056-4B57-8701-57E14DF1AB17}" type="slidenum">
              <a:rPr lang="en-US"/>
              <a:pPr/>
              <a:t>13</a:t>
            </a:fld>
            <a:endParaRPr lang="en-US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4067139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Electron Energy</a:t>
            </a:r>
          </a:p>
        </p:txBody>
      </p:sp>
      <p:pic>
        <p:nvPicPr>
          <p:cNvPr id="647173" name="Picture 5" descr="Electron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553200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7BE6699C-7CF5-41F5-996A-E56B3325E4EA}" type="slidenum">
              <a:rPr lang="en-US"/>
              <a:pPr/>
              <a:t>14</a:t>
            </a:fld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2579552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Delivered Power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819400" cy="43434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/>
              <a:t>Delivered power levels alternated between about 125 W during Day and Swing Shifts and 185 W during Owl Shifts.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/>
              <a:t>During Day and Swing Shifts the experiment ran parasitically with LCLS commissioning.</a:t>
            </a:r>
            <a:endParaRPr lang="en-US" sz="2000" baseline="30000"/>
          </a:p>
        </p:txBody>
      </p:sp>
      <p:pic>
        <p:nvPicPr>
          <p:cNvPr id="649221" name="Picture 5" descr="DeliveredP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583882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8FF3BE87-EFEB-4CED-AAAC-D81272DAED32}" type="slidenum">
              <a:rPr lang="en-US"/>
              <a:pPr/>
              <a:t>15</a:t>
            </a:fld>
            <a:endParaRPr 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4138505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Tunnel Temperature Profile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2667000" cy="42672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/>
              <a:t>The temperature in the ESA tunnel stayed between 23-24.6°C during the entire 12-day data collection period.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/>
              <a:t>The plot shows diurnal cycle fluctuations</a:t>
            </a:r>
            <a:r>
              <a:rPr lang="en-US" sz="2000" dirty="0" smtClean="0"/>
              <a:t>. </a:t>
            </a:r>
            <a:r>
              <a:rPr lang="en-US" sz="2000" dirty="0" smtClean="0"/>
              <a:t>Energy deposited in the blocks was insufficient for significant average temperature increase.</a:t>
            </a:r>
            <a:endParaRPr lang="en-US" sz="20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662534" name="Picture 6" descr="T-493_ESA_TunnelTemper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1676400"/>
            <a:ext cx="6191250" cy="427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4787ADB9-9E94-483E-9075-E0ADCFBA6AE2}" type="slidenum">
              <a:rPr lang="en-US"/>
              <a:pPr/>
              <a:t>16</a:t>
            </a:fld>
            <a:endParaRPr lang="en-US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924"/>
            <a:ext cx="6139629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FLUKA model of the experiment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13.7 GeV electron beam impinging on the copper dump</a:t>
            </a:r>
          </a:p>
          <a:p>
            <a:r>
              <a:rPr lang="en-US" sz="1800" dirty="0"/>
              <a:t>Computation of total dose, electromagnetic dose, neutron energy spectra</a:t>
            </a:r>
          </a:p>
          <a:p>
            <a:r>
              <a:rPr lang="en-US" sz="1800" dirty="0"/>
              <a:t>Quantity scored using a binning identical to the one used for the mapping of  the magnetization loss</a:t>
            </a:r>
          </a:p>
        </p:txBody>
      </p:sp>
      <p:pic>
        <p:nvPicPr>
          <p:cNvPr id="692228" name="Picture 4" descr="FLUKA_Mod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549525"/>
            <a:ext cx="4114800" cy="3762375"/>
          </a:xfrm>
          <a:prstGeom prst="rect">
            <a:avLst/>
          </a:prstGeom>
          <a:noFill/>
        </p:spPr>
      </p:pic>
      <p:pic>
        <p:nvPicPr>
          <p:cNvPr id="692229" name="Picture 5" descr="T489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213" y="2806700"/>
            <a:ext cx="4268787" cy="3505200"/>
          </a:xfrm>
          <a:prstGeom prst="rect">
            <a:avLst/>
          </a:prstGeom>
          <a:noFill/>
        </p:spPr>
      </p:pic>
      <p:sp>
        <p:nvSpPr>
          <p:cNvPr id="692230" name="Line 6"/>
          <p:cNvSpPr>
            <a:spLocks noChangeShapeType="1"/>
          </p:cNvSpPr>
          <p:nvPr/>
        </p:nvSpPr>
        <p:spPr bwMode="auto">
          <a:xfrm flipH="1" flipV="1">
            <a:off x="3708400" y="3979863"/>
            <a:ext cx="447675" cy="74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2231" name="Text Box 7"/>
          <p:cNvSpPr txBox="1">
            <a:spLocks noChangeArrowheads="1"/>
          </p:cNvSpPr>
          <p:nvPr/>
        </p:nvSpPr>
        <p:spPr bwMode="auto">
          <a:xfrm rot="329656">
            <a:off x="3613150" y="35845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1993900" y="341312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M3</a:t>
            </a:r>
          </a:p>
        </p:txBody>
      </p:sp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2527300" y="33909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M2</a:t>
            </a:r>
          </a:p>
        </p:txBody>
      </p:sp>
      <p:sp>
        <p:nvSpPr>
          <p:cNvPr id="692234" name="Text Box 10"/>
          <p:cNvSpPr txBox="1">
            <a:spLocks noChangeArrowheads="1"/>
          </p:cNvSpPr>
          <p:nvPr/>
        </p:nvSpPr>
        <p:spPr bwMode="auto">
          <a:xfrm>
            <a:off x="3060700" y="40005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M5</a:t>
            </a:r>
          </a:p>
        </p:txBody>
      </p:sp>
      <p:sp>
        <p:nvSpPr>
          <p:cNvPr id="692235" name="Text Box 11"/>
          <p:cNvSpPr txBox="1">
            <a:spLocks noChangeArrowheads="1"/>
          </p:cNvSpPr>
          <p:nvPr/>
        </p:nvSpPr>
        <p:spPr bwMode="auto">
          <a:xfrm>
            <a:off x="1155700" y="329247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M4</a:t>
            </a:r>
          </a:p>
        </p:txBody>
      </p:sp>
      <p:sp>
        <p:nvSpPr>
          <p:cNvPr id="692236" name="Text Box 12"/>
          <p:cNvSpPr txBox="1">
            <a:spLocks noChangeArrowheads="1"/>
          </p:cNvSpPr>
          <p:nvPr/>
        </p:nvSpPr>
        <p:spPr bwMode="auto">
          <a:xfrm>
            <a:off x="2517775" y="410051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M6</a:t>
            </a:r>
          </a:p>
        </p:txBody>
      </p:sp>
      <p:sp>
        <p:nvSpPr>
          <p:cNvPr id="692237" name="Text Box 13"/>
          <p:cNvSpPr txBox="1">
            <a:spLocks noChangeArrowheads="1"/>
          </p:cNvSpPr>
          <p:nvPr/>
        </p:nvSpPr>
        <p:spPr bwMode="auto">
          <a:xfrm>
            <a:off x="2070100" y="425291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M7</a:t>
            </a:r>
          </a:p>
        </p:txBody>
      </p:sp>
      <p:sp>
        <p:nvSpPr>
          <p:cNvPr id="692238" name="Text Box 14"/>
          <p:cNvSpPr txBox="1">
            <a:spLocks noChangeArrowheads="1"/>
          </p:cNvSpPr>
          <p:nvPr/>
        </p:nvSpPr>
        <p:spPr bwMode="auto">
          <a:xfrm>
            <a:off x="2908300" y="33147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M1</a:t>
            </a:r>
          </a:p>
        </p:txBody>
      </p:sp>
      <p:sp>
        <p:nvSpPr>
          <p:cNvPr id="692239" name="Text Box 15"/>
          <p:cNvSpPr txBox="1">
            <a:spLocks noChangeArrowheads="1"/>
          </p:cNvSpPr>
          <p:nvPr/>
        </p:nvSpPr>
        <p:spPr bwMode="auto">
          <a:xfrm>
            <a:off x="1308100" y="43053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M8</a:t>
            </a:r>
          </a:p>
        </p:txBody>
      </p:sp>
      <p:sp>
        <p:nvSpPr>
          <p:cNvPr id="692240" name="Text Box 16"/>
          <p:cNvSpPr txBox="1">
            <a:spLocks noChangeArrowheads="1"/>
          </p:cNvSpPr>
          <p:nvPr/>
        </p:nvSpPr>
        <p:spPr bwMode="auto">
          <a:xfrm>
            <a:off x="165100" y="44577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M9</a:t>
            </a:r>
          </a:p>
        </p:txBody>
      </p:sp>
      <p:sp>
        <p:nvSpPr>
          <p:cNvPr id="692241" name="Text Box 17"/>
          <p:cNvSpPr txBox="1">
            <a:spLocks noChangeArrowheads="1"/>
          </p:cNvSpPr>
          <p:nvPr/>
        </p:nvSpPr>
        <p:spPr bwMode="auto">
          <a:xfrm>
            <a:off x="6096000" y="6396038"/>
            <a:ext cx="274320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/>
              <a:t>Courtesy of J. Vollaire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C11BAFF-095F-4C4C-BCC5-031627EBA991}" type="slidenum">
              <a:rPr lang="en-US"/>
              <a:pPr/>
              <a:t>17</a:t>
            </a:fld>
            <a:endParaRPr lang="en-US"/>
          </a:p>
        </p:txBody>
      </p:sp>
      <p:sp>
        <p:nvSpPr>
          <p:cNvPr id="683113" name="Rectangle 105"/>
          <p:cNvSpPr>
            <a:spLocks noChangeArrowheads="1"/>
          </p:cNvSpPr>
          <p:nvPr/>
        </p:nvSpPr>
        <p:spPr bwMode="auto">
          <a:xfrm>
            <a:off x="457200" y="914400"/>
            <a:ext cx="8229600" cy="4648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977"/>
            <a:ext cx="4253087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Dose Calculation</a:t>
            </a:r>
          </a:p>
        </p:txBody>
      </p:sp>
      <p:graphicFrame>
        <p:nvGraphicFramePr>
          <p:cNvPr id="683011" name="Group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534400" cy="4830865"/>
        </p:xfrm>
        <a:graphic>
          <a:graphicData uri="http://schemas.openxmlformats.org/drawingml/2006/table">
            <a:tbl>
              <a:tblPr/>
              <a:tblGrid>
                <a:gridCol w="698269"/>
                <a:gridCol w="645109"/>
                <a:gridCol w="553156"/>
                <a:gridCol w="694266"/>
                <a:gridCol w="685800"/>
                <a:gridCol w="762000"/>
                <a:gridCol w="1066800"/>
                <a:gridCol w="838200"/>
                <a:gridCol w="1247421"/>
                <a:gridCol w="1343379"/>
              </a:tblGrid>
              <a:tr h="4298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EM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Neutron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Demag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Demag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/Dose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Demag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/Flu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[kJ]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[J]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[%/kJ]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[%/(10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9.675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4.889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0.329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0.013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-0.003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Dump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fld id="{241B746E-B780-44B7-B14F-ED7A47385F8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0" y="673566"/>
            <a:ext cx="8915400" cy="4876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/>
          </a:p>
        </p:txBody>
      </p:sp>
      <p:pic>
        <p:nvPicPr>
          <p:cNvPr id="684058" name="Picture 26" descr="DoseResultLin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219200"/>
            <a:ext cx="4343400" cy="2736850"/>
          </a:xfrm>
          <a:prstGeom prst="rect">
            <a:avLst/>
          </a:prstGeom>
          <a:noFill/>
        </p:spPr>
      </p:pic>
      <p:pic>
        <p:nvPicPr>
          <p:cNvPr id="684059" name="Picture 27" descr="FluenceResultLin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248896"/>
            <a:ext cx="4324350" cy="2725738"/>
          </a:xfrm>
          <a:prstGeom prst="rect">
            <a:avLst/>
          </a:prstGeom>
          <a:noFill/>
        </p:spPr>
      </p:pic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8084"/>
            <a:ext cx="2904962" cy="4670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Damage Gradients</a:t>
            </a:r>
          </a:p>
        </p:txBody>
      </p:sp>
      <p:sp>
        <p:nvSpPr>
          <p:cNvPr id="684043" name="Text Box 11"/>
          <p:cNvSpPr txBox="1">
            <a:spLocks noChangeArrowheads="1"/>
          </p:cNvSpPr>
          <p:nvPr/>
        </p:nvSpPr>
        <p:spPr bwMode="auto">
          <a:xfrm>
            <a:off x="1135063" y="3077696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M3</a:t>
            </a:r>
          </a:p>
        </p:txBody>
      </p:sp>
      <p:sp>
        <p:nvSpPr>
          <p:cNvPr id="684044" name="Text Box 12"/>
          <p:cNvSpPr txBox="1">
            <a:spLocks noChangeArrowheads="1"/>
          </p:cNvSpPr>
          <p:nvPr/>
        </p:nvSpPr>
        <p:spPr bwMode="auto">
          <a:xfrm>
            <a:off x="3857625" y="1477496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M1</a:t>
            </a:r>
          </a:p>
        </p:txBody>
      </p:sp>
      <p:sp>
        <p:nvSpPr>
          <p:cNvPr id="684045" name="Text Box 13"/>
          <p:cNvSpPr txBox="1">
            <a:spLocks noChangeArrowheads="1"/>
          </p:cNvSpPr>
          <p:nvPr/>
        </p:nvSpPr>
        <p:spPr bwMode="auto">
          <a:xfrm>
            <a:off x="1800225" y="2772896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M2</a:t>
            </a:r>
          </a:p>
        </p:txBody>
      </p:sp>
      <p:sp>
        <p:nvSpPr>
          <p:cNvPr id="684046" name="Text Box 14"/>
          <p:cNvSpPr txBox="1">
            <a:spLocks noChangeArrowheads="1"/>
          </p:cNvSpPr>
          <p:nvPr/>
        </p:nvSpPr>
        <p:spPr bwMode="auto">
          <a:xfrm>
            <a:off x="581025" y="3061821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M4</a:t>
            </a:r>
          </a:p>
        </p:txBody>
      </p:sp>
      <p:sp>
        <p:nvSpPr>
          <p:cNvPr id="684051" name="Text Box 19"/>
          <p:cNvSpPr txBox="1">
            <a:spLocks noChangeArrowheads="1"/>
          </p:cNvSpPr>
          <p:nvPr/>
        </p:nvSpPr>
        <p:spPr bwMode="auto">
          <a:xfrm>
            <a:off x="5181600" y="3030071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M3</a:t>
            </a:r>
          </a:p>
        </p:txBody>
      </p:sp>
      <p:sp>
        <p:nvSpPr>
          <p:cNvPr id="684052" name="Text Box 20"/>
          <p:cNvSpPr txBox="1">
            <a:spLocks noChangeArrowheads="1"/>
          </p:cNvSpPr>
          <p:nvPr/>
        </p:nvSpPr>
        <p:spPr bwMode="auto">
          <a:xfrm>
            <a:off x="8231188" y="1801346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M1</a:t>
            </a:r>
          </a:p>
        </p:txBody>
      </p:sp>
      <p:sp>
        <p:nvSpPr>
          <p:cNvPr id="684053" name="Text Box 21"/>
          <p:cNvSpPr txBox="1">
            <a:spLocks noChangeArrowheads="1"/>
          </p:cNvSpPr>
          <p:nvPr/>
        </p:nvSpPr>
        <p:spPr bwMode="auto">
          <a:xfrm>
            <a:off x="5553075" y="2747496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M2</a:t>
            </a:r>
          </a:p>
        </p:txBody>
      </p:sp>
      <p:sp>
        <p:nvSpPr>
          <p:cNvPr id="684054" name="Text Box 22"/>
          <p:cNvSpPr txBox="1">
            <a:spLocks noChangeArrowheads="1"/>
          </p:cNvSpPr>
          <p:nvPr/>
        </p:nvSpPr>
        <p:spPr bwMode="auto">
          <a:xfrm>
            <a:off x="4991100" y="3096746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M4</a:t>
            </a:r>
          </a:p>
        </p:txBody>
      </p:sp>
      <p:sp>
        <p:nvSpPr>
          <p:cNvPr id="684061" name="Text Box 29"/>
          <p:cNvSpPr txBox="1">
            <a:spLocks noChangeArrowheads="1"/>
          </p:cNvSpPr>
          <p:nvPr/>
        </p:nvSpPr>
        <p:spPr bwMode="auto">
          <a:xfrm>
            <a:off x="276225" y="3962400"/>
            <a:ext cx="3844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Threshold Estimates for 0.01 % Damage</a:t>
            </a:r>
          </a:p>
        </p:txBody>
      </p:sp>
      <p:graphicFrame>
        <p:nvGraphicFramePr>
          <p:cNvPr id="684134" name="Group 102"/>
          <p:cNvGraphicFramePr>
            <a:graphicFrameLocks noGrp="1"/>
          </p:cNvGraphicFramePr>
          <p:nvPr>
            <p:ph idx="1"/>
          </p:nvPr>
        </p:nvGraphicFramePr>
        <p:xfrm>
          <a:off x="352425" y="4349750"/>
          <a:ext cx="8229600" cy="548640"/>
        </p:xfrm>
        <a:graphic>
          <a:graphicData uri="http://schemas.openxmlformats.org/drawingml/2006/table">
            <a:tbl>
              <a:tblPr/>
              <a:tblGrid>
                <a:gridCol w="1752600"/>
                <a:gridCol w="1539875"/>
                <a:gridCol w="1644650"/>
                <a:gridCol w="1646238"/>
                <a:gridCol w="1646237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Deposited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 Fluence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T-493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 kJ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 kGy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0.070 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0.64×10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04800" y="4974590"/>
            <a:ext cx="408316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/>
              <a:t>Threshold Estimates for </a:t>
            </a:r>
            <a:r>
              <a:rPr lang="en-US" dirty="0" smtClean="0"/>
              <a:t>1 </a:t>
            </a:r>
            <a:r>
              <a:rPr lang="en-US" dirty="0"/>
              <a:t>% Damage</a:t>
            </a:r>
          </a:p>
        </p:txBody>
      </p:sp>
      <p:graphicFrame>
        <p:nvGraphicFramePr>
          <p:cNvPr id="18" name="Group 102"/>
          <p:cNvGraphicFramePr>
            <a:graphicFrameLocks/>
          </p:cNvGraphicFramePr>
          <p:nvPr/>
        </p:nvGraphicFramePr>
        <p:xfrm>
          <a:off x="381000" y="5361940"/>
          <a:ext cx="8229600" cy="548640"/>
        </p:xfrm>
        <a:graphic>
          <a:graphicData uri="http://schemas.openxmlformats.org/drawingml/2006/table">
            <a:tbl>
              <a:tblPr/>
              <a:tblGrid>
                <a:gridCol w="1752600"/>
                <a:gridCol w="1539875"/>
                <a:gridCol w="1644650"/>
                <a:gridCol w="1646238"/>
                <a:gridCol w="1646237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Deposited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 Fluence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T-493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MJ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kGy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MRad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6.4×10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n/cm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74857" y="5996650"/>
            <a:ext cx="4645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FLASH Experimental Result: 20 </a:t>
            </a:r>
            <a:r>
              <a:rPr lang="en-US" sz="1400" dirty="0" err="1" smtClean="0"/>
              <a:t>kGy</a:t>
            </a:r>
            <a:r>
              <a:rPr lang="en-US" sz="1400" dirty="0" smtClean="0"/>
              <a:t> </a:t>
            </a:r>
            <a:r>
              <a:rPr lang="en-US" sz="1400" dirty="0" smtClean="0"/>
              <a:t>cause 1% Damage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61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C7421CD2-89E5-4363-9FCB-F527C251DEA5}" type="slidenum">
              <a:rPr lang="en-US" sz="1400" b="1"/>
              <a:pPr algn="ctr"/>
              <a:t>19</a:t>
            </a:fld>
            <a:endParaRPr lang="en-US" sz="1400" b="1"/>
          </a:p>
        </p:txBody>
      </p:sp>
      <p:sp>
        <p:nvSpPr>
          <p:cNvPr id="6789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2400" y="44450"/>
            <a:ext cx="8610600" cy="488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Field Map Measurements</a:t>
            </a:r>
          </a:p>
        </p:txBody>
      </p:sp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163975" y="838200"/>
            <a:ext cx="8763000" cy="4876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-5400000">
            <a:off x="1017588" y="2001838"/>
            <a:ext cx="3009900" cy="2584450"/>
            <a:chOff x="3024" y="1776"/>
            <a:chExt cx="1902" cy="1656"/>
          </a:xfrm>
        </p:grpSpPr>
        <p:sp>
          <p:nvSpPr>
            <p:cNvPr id="678918" name="Line 6"/>
            <p:cNvSpPr>
              <a:spLocks noChangeAspect="1" noChangeShapeType="1"/>
            </p:cNvSpPr>
            <p:nvPr/>
          </p:nvSpPr>
          <p:spPr bwMode="auto">
            <a:xfrm>
              <a:off x="4782" y="177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19" name="Line 7"/>
            <p:cNvSpPr>
              <a:spLocks noChangeAspect="1" noChangeShapeType="1"/>
            </p:cNvSpPr>
            <p:nvPr/>
          </p:nvSpPr>
          <p:spPr bwMode="auto">
            <a:xfrm flipH="1">
              <a:off x="3174" y="3426"/>
              <a:ext cx="16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20" name="Line 8"/>
            <p:cNvSpPr>
              <a:spLocks noChangeAspect="1" noChangeShapeType="1"/>
            </p:cNvSpPr>
            <p:nvPr/>
          </p:nvSpPr>
          <p:spPr bwMode="auto">
            <a:xfrm>
              <a:off x="3024" y="3282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21" name="Line 9"/>
            <p:cNvSpPr>
              <a:spLocks noChangeAspect="1" noChangeShapeType="1"/>
            </p:cNvSpPr>
            <p:nvPr/>
          </p:nvSpPr>
          <p:spPr bwMode="auto">
            <a:xfrm>
              <a:off x="4920" y="1926"/>
              <a:ext cx="0" cy="13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78922" name="Line 10"/>
            <p:cNvSpPr>
              <a:spLocks noChangeAspect="1" noChangeShapeType="1"/>
            </p:cNvSpPr>
            <p:nvPr/>
          </p:nvSpPr>
          <p:spPr bwMode="auto">
            <a:xfrm>
              <a:off x="3024" y="1926"/>
              <a:ext cx="0" cy="13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23" name="Line 11"/>
            <p:cNvSpPr>
              <a:spLocks noChangeAspect="1" noChangeShapeType="1"/>
            </p:cNvSpPr>
            <p:nvPr/>
          </p:nvSpPr>
          <p:spPr bwMode="auto">
            <a:xfrm flipH="1">
              <a:off x="3174" y="1776"/>
              <a:ext cx="16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24" name="Line 12"/>
            <p:cNvSpPr>
              <a:spLocks noChangeAspect="1" noChangeShapeType="1"/>
            </p:cNvSpPr>
            <p:nvPr/>
          </p:nvSpPr>
          <p:spPr bwMode="auto">
            <a:xfrm flipH="1">
              <a:off x="3024" y="177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8925" name="Line 13"/>
            <p:cNvSpPr>
              <a:spLocks noChangeAspect="1" noChangeShapeType="1"/>
            </p:cNvSpPr>
            <p:nvPr/>
          </p:nvSpPr>
          <p:spPr bwMode="auto">
            <a:xfrm flipH="1">
              <a:off x="4776" y="3288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8934" name="Rectangle 22"/>
          <p:cNvSpPr>
            <a:spLocks noChangeAspect="1" noChangeArrowheads="1"/>
          </p:cNvSpPr>
          <p:nvPr/>
        </p:nvSpPr>
        <p:spPr bwMode="auto">
          <a:xfrm>
            <a:off x="2525713" y="3381375"/>
            <a:ext cx="39687" cy="3968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8942" name="Line 30"/>
          <p:cNvSpPr>
            <a:spLocks noChangeAspect="1" noChangeShapeType="1"/>
          </p:cNvSpPr>
          <p:nvPr/>
        </p:nvSpPr>
        <p:spPr bwMode="auto">
          <a:xfrm>
            <a:off x="2667000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43" name="Line 31"/>
          <p:cNvSpPr>
            <a:spLocks noChangeAspect="1" noChangeShapeType="1"/>
          </p:cNvSpPr>
          <p:nvPr/>
        </p:nvSpPr>
        <p:spPr bwMode="auto">
          <a:xfrm>
            <a:off x="257175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010" name="Oval 98"/>
          <p:cNvSpPr>
            <a:spLocks noChangeAspect="1" noChangeArrowheads="1"/>
          </p:cNvSpPr>
          <p:nvPr/>
        </p:nvSpPr>
        <p:spPr bwMode="auto">
          <a:xfrm>
            <a:off x="1695450" y="3921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1" name="Oval 99"/>
          <p:cNvSpPr>
            <a:spLocks noChangeAspect="1" noChangeArrowheads="1"/>
          </p:cNvSpPr>
          <p:nvPr/>
        </p:nvSpPr>
        <p:spPr bwMode="auto">
          <a:xfrm>
            <a:off x="1600200" y="3921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2" name="Oval 100"/>
          <p:cNvSpPr>
            <a:spLocks noChangeAspect="1" noChangeArrowheads="1"/>
          </p:cNvSpPr>
          <p:nvPr/>
        </p:nvSpPr>
        <p:spPr bwMode="auto">
          <a:xfrm>
            <a:off x="1317625" y="3919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3" name="Oval 101"/>
          <p:cNvSpPr>
            <a:spLocks noChangeAspect="1" noChangeArrowheads="1"/>
          </p:cNvSpPr>
          <p:nvPr/>
        </p:nvSpPr>
        <p:spPr bwMode="auto">
          <a:xfrm>
            <a:off x="1409700" y="3919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4" name="Oval 102"/>
          <p:cNvSpPr>
            <a:spLocks noChangeAspect="1" noChangeArrowheads="1"/>
          </p:cNvSpPr>
          <p:nvPr/>
        </p:nvSpPr>
        <p:spPr bwMode="auto">
          <a:xfrm>
            <a:off x="1503363" y="39179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5" name="Oval 103"/>
          <p:cNvSpPr>
            <a:spLocks noChangeAspect="1" noChangeArrowheads="1"/>
          </p:cNvSpPr>
          <p:nvPr/>
        </p:nvSpPr>
        <p:spPr bwMode="auto">
          <a:xfrm>
            <a:off x="2352675" y="3921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6" name="Oval 104"/>
          <p:cNvSpPr>
            <a:spLocks noChangeAspect="1" noChangeArrowheads="1"/>
          </p:cNvSpPr>
          <p:nvPr/>
        </p:nvSpPr>
        <p:spPr bwMode="auto">
          <a:xfrm>
            <a:off x="2824163" y="39211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7" name="Oval 105"/>
          <p:cNvSpPr>
            <a:spLocks noChangeAspect="1" noChangeArrowheads="1"/>
          </p:cNvSpPr>
          <p:nvPr/>
        </p:nvSpPr>
        <p:spPr bwMode="auto">
          <a:xfrm>
            <a:off x="2259013" y="39179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8" name="Oval 106"/>
          <p:cNvSpPr>
            <a:spLocks noChangeAspect="1" noChangeArrowheads="1"/>
          </p:cNvSpPr>
          <p:nvPr/>
        </p:nvSpPr>
        <p:spPr bwMode="auto">
          <a:xfrm>
            <a:off x="1785938" y="39211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19" name="Oval 107"/>
          <p:cNvSpPr>
            <a:spLocks noChangeAspect="1" noChangeArrowheads="1"/>
          </p:cNvSpPr>
          <p:nvPr/>
        </p:nvSpPr>
        <p:spPr bwMode="auto">
          <a:xfrm>
            <a:off x="2165350" y="39179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21" name="Oval 109"/>
          <p:cNvSpPr>
            <a:spLocks noChangeAspect="1" noChangeArrowheads="1"/>
          </p:cNvSpPr>
          <p:nvPr/>
        </p:nvSpPr>
        <p:spPr bwMode="auto">
          <a:xfrm>
            <a:off x="2632075" y="3921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23" name="Oval 111"/>
          <p:cNvSpPr>
            <a:spLocks noChangeAspect="1" noChangeArrowheads="1"/>
          </p:cNvSpPr>
          <p:nvPr/>
        </p:nvSpPr>
        <p:spPr bwMode="auto">
          <a:xfrm>
            <a:off x="3100388" y="39195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024" name="Oval 112"/>
          <p:cNvSpPr>
            <a:spLocks noChangeAspect="1" noChangeArrowheads="1"/>
          </p:cNvSpPr>
          <p:nvPr/>
        </p:nvSpPr>
        <p:spPr bwMode="auto">
          <a:xfrm>
            <a:off x="3295650" y="3922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215" name="Line 303"/>
          <p:cNvSpPr>
            <a:spLocks noChangeAspect="1" noChangeShapeType="1"/>
          </p:cNvSpPr>
          <p:nvPr/>
        </p:nvSpPr>
        <p:spPr bwMode="auto">
          <a:xfrm>
            <a:off x="2524125" y="1250950"/>
            <a:ext cx="1588" cy="400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18" name="Line 306"/>
          <p:cNvSpPr>
            <a:spLocks noChangeAspect="1" noChangeShapeType="1"/>
          </p:cNvSpPr>
          <p:nvPr/>
        </p:nvSpPr>
        <p:spPr bwMode="auto">
          <a:xfrm>
            <a:off x="479425" y="3302000"/>
            <a:ext cx="400685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24" name="Line 312"/>
          <p:cNvSpPr>
            <a:spLocks noChangeAspect="1" noChangeShapeType="1"/>
          </p:cNvSpPr>
          <p:nvPr/>
        </p:nvSpPr>
        <p:spPr bwMode="auto">
          <a:xfrm>
            <a:off x="276225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26" name="Line 314"/>
          <p:cNvSpPr>
            <a:spLocks noChangeAspect="1" noChangeShapeType="1"/>
          </p:cNvSpPr>
          <p:nvPr/>
        </p:nvSpPr>
        <p:spPr bwMode="auto">
          <a:xfrm>
            <a:off x="2949575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27" name="Line 315"/>
          <p:cNvSpPr>
            <a:spLocks noChangeAspect="1" noChangeShapeType="1"/>
          </p:cNvSpPr>
          <p:nvPr/>
        </p:nvSpPr>
        <p:spPr bwMode="auto">
          <a:xfrm>
            <a:off x="285750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28" name="Line 316"/>
          <p:cNvSpPr>
            <a:spLocks noChangeAspect="1" noChangeShapeType="1"/>
          </p:cNvSpPr>
          <p:nvPr/>
        </p:nvSpPr>
        <p:spPr bwMode="auto">
          <a:xfrm>
            <a:off x="3041650" y="1250950"/>
            <a:ext cx="1588" cy="400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29" name="Line 317"/>
          <p:cNvSpPr>
            <a:spLocks noChangeAspect="1" noChangeShapeType="1"/>
          </p:cNvSpPr>
          <p:nvPr/>
        </p:nvSpPr>
        <p:spPr bwMode="auto">
          <a:xfrm>
            <a:off x="3228975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30" name="Line 318"/>
          <p:cNvSpPr>
            <a:spLocks noChangeAspect="1" noChangeShapeType="1"/>
          </p:cNvSpPr>
          <p:nvPr/>
        </p:nvSpPr>
        <p:spPr bwMode="auto">
          <a:xfrm>
            <a:off x="3133725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31" name="Line 319"/>
          <p:cNvSpPr>
            <a:spLocks noChangeAspect="1" noChangeShapeType="1"/>
          </p:cNvSpPr>
          <p:nvPr/>
        </p:nvSpPr>
        <p:spPr bwMode="auto">
          <a:xfrm>
            <a:off x="3324225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32" name="Line 320"/>
          <p:cNvSpPr>
            <a:spLocks noChangeAspect="1" noChangeShapeType="1"/>
          </p:cNvSpPr>
          <p:nvPr/>
        </p:nvSpPr>
        <p:spPr bwMode="auto">
          <a:xfrm>
            <a:off x="351155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33" name="Line 321"/>
          <p:cNvSpPr>
            <a:spLocks noChangeAspect="1" noChangeShapeType="1"/>
          </p:cNvSpPr>
          <p:nvPr/>
        </p:nvSpPr>
        <p:spPr bwMode="auto">
          <a:xfrm>
            <a:off x="3419475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34" name="Line 322"/>
          <p:cNvSpPr>
            <a:spLocks noChangeAspect="1" noChangeShapeType="1"/>
          </p:cNvSpPr>
          <p:nvPr/>
        </p:nvSpPr>
        <p:spPr bwMode="auto">
          <a:xfrm>
            <a:off x="3603625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37" name="Line 325"/>
          <p:cNvSpPr>
            <a:spLocks noChangeAspect="1" noChangeShapeType="1"/>
          </p:cNvSpPr>
          <p:nvPr/>
        </p:nvSpPr>
        <p:spPr bwMode="auto">
          <a:xfrm>
            <a:off x="3698875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2" name="Line 370"/>
          <p:cNvSpPr>
            <a:spLocks noChangeAspect="1" noChangeShapeType="1"/>
          </p:cNvSpPr>
          <p:nvPr/>
        </p:nvSpPr>
        <p:spPr bwMode="auto">
          <a:xfrm>
            <a:off x="1349375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3" name="Line 371"/>
          <p:cNvSpPr>
            <a:spLocks noChangeAspect="1" noChangeShapeType="1"/>
          </p:cNvSpPr>
          <p:nvPr/>
        </p:nvSpPr>
        <p:spPr bwMode="auto">
          <a:xfrm>
            <a:off x="153670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4" name="Line 372"/>
          <p:cNvSpPr>
            <a:spLocks noChangeAspect="1" noChangeShapeType="1"/>
          </p:cNvSpPr>
          <p:nvPr/>
        </p:nvSpPr>
        <p:spPr bwMode="auto">
          <a:xfrm>
            <a:off x="144145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5" name="Line 373"/>
          <p:cNvSpPr>
            <a:spLocks noChangeAspect="1" noChangeShapeType="1"/>
          </p:cNvSpPr>
          <p:nvPr/>
        </p:nvSpPr>
        <p:spPr bwMode="auto">
          <a:xfrm>
            <a:off x="1631950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6" name="Line 374"/>
          <p:cNvSpPr>
            <a:spLocks noChangeAspect="1" noChangeShapeType="1"/>
          </p:cNvSpPr>
          <p:nvPr/>
        </p:nvSpPr>
        <p:spPr bwMode="auto">
          <a:xfrm>
            <a:off x="1819275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7" name="Line 375"/>
          <p:cNvSpPr>
            <a:spLocks noChangeAspect="1" noChangeShapeType="1"/>
          </p:cNvSpPr>
          <p:nvPr/>
        </p:nvSpPr>
        <p:spPr bwMode="auto">
          <a:xfrm>
            <a:off x="1727200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88" name="Line 376"/>
          <p:cNvSpPr>
            <a:spLocks noChangeAspect="1" noChangeShapeType="1"/>
          </p:cNvSpPr>
          <p:nvPr/>
        </p:nvSpPr>
        <p:spPr bwMode="auto">
          <a:xfrm>
            <a:off x="1911350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0" name="Line 378"/>
          <p:cNvSpPr>
            <a:spLocks noChangeAspect="1" noChangeShapeType="1"/>
          </p:cNvSpPr>
          <p:nvPr/>
        </p:nvSpPr>
        <p:spPr bwMode="auto">
          <a:xfrm>
            <a:off x="210185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1" name="Line 379"/>
          <p:cNvSpPr>
            <a:spLocks noChangeAspect="1" noChangeShapeType="1"/>
          </p:cNvSpPr>
          <p:nvPr/>
        </p:nvSpPr>
        <p:spPr bwMode="auto">
          <a:xfrm>
            <a:off x="2006600" y="1247775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2" name="Line 380"/>
          <p:cNvSpPr>
            <a:spLocks noChangeAspect="1" noChangeShapeType="1"/>
          </p:cNvSpPr>
          <p:nvPr/>
        </p:nvSpPr>
        <p:spPr bwMode="auto">
          <a:xfrm>
            <a:off x="219710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3" name="Line 381"/>
          <p:cNvSpPr>
            <a:spLocks noChangeAspect="1" noChangeShapeType="1"/>
          </p:cNvSpPr>
          <p:nvPr/>
        </p:nvSpPr>
        <p:spPr bwMode="auto">
          <a:xfrm>
            <a:off x="2384425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4" name="Line 382"/>
          <p:cNvSpPr>
            <a:spLocks noChangeAspect="1" noChangeShapeType="1"/>
          </p:cNvSpPr>
          <p:nvPr/>
        </p:nvSpPr>
        <p:spPr bwMode="auto">
          <a:xfrm>
            <a:off x="2292350" y="1249363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5" name="Line 383"/>
          <p:cNvSpPr>
            <a:spLocks noChangeAspect="1" noChangeShapeType="1"/>
          </p:cNvSpPr>
          <p:nvPr/>
        </p:nvSpPr>
        <p:spPr bwMode="auto">
          <a:xfrm>
            <a:off x="2476500" y="1250950"/>
            <a:ext cx="1588" cy="400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7" name="Line 385"/>
          <p:cNvSpPr>
            <a:spLocks noChangeAspect="1" noChangeShapeType="1"/>
          </p:cNvSpPr>
          <p:nvPr/>
        </p:nvSpPr>
        <p:spPr bwMode="auto">
          <a:xfrm>
            <a:off x="479425" y="33940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298" name="Line 386"/>
          <p:cNvSpPr>
            <a:spLocks noChangeAspect="1" noChangeShapeType="1"/>
          </p:cNvSpPr>
          <p:nvPr/>
        </p:nvSpPr>
        <p:spPr bwMode="auto">
          <a:xfrm>
            <a:off x="482600" y="34893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00" name="Line 388"/>
          <p:cNvSpPr>
            <a:spLocks noChangeAspect="1" noChangeShapeType="1"/>
          </p:cNvSpPr>
          <p:nvPr/>
        </p:nvSpPr>
        <p:spPr bwMode="auto">
          <a:xfrm>
            <a:off x="482600" y="35814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01" name="Line 389"/>
          <p:cNvSpPr>
            <a:spLocks noChangeAspect="1" noChangeShapeType="1"/>
          </p:cNvSpPr>
          <p:nvPr/>
        </p:nvSpPr>
        <p:spPr bwMode="auto">
          <a:xfrm>
            <a:off x="482600" y="36734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03" name="Line 391"/>
          <p:cNvSpPr>
            <a:spLocks noChangeAspect="1" noChangeShapeType="1"/>
          </p:cNvSpPr>
          <p:nvPr/>
        </p:nvSpPr>
        <p:spPr bwMode="auto">
          <a:xfrm>
            <a:off x="482600" y="376555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04" name="Line 392"/>
          <p:cNvSpPr>
            <a:spLocks noChangeAspect="1" noChangeShapeType="1"/>
          </p:cNvSpPr>
          <p:nvPr/>
        </p:nvSpPr>
        <p:spPr bwMode="auto">
          <a:xfrm>
            <a:off x="485775" y="38608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05" name="Line 393"/>
          <p:cNvSpPr>
            <a:spLocks noChangeAspect="1" noChangeShapeType="1"/>
          </p:cNvSpPr>
          <p:nvPr/>
        </p:nvSpPr>
        <p:spPr bwMode="auto">
          <a:xfrm>
            <a:off x="485775" y="3954463"/>
            <a:ext cx="40068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18" name="Line 406"/>
          <p:cNvSpPr>
            <a:spLocks noChangeAspect="1" noChangeShapeType="1"/>
          </p:cNvSpPr>
          <p:nvPr/>
        </p:nvSpPr>
        <p:spPr bwMode="auto">
          <a:xfrm>
            <a:off x="479425" y="29241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20" name="Line 408"/>
          <p:cNvSpPr>
            <a:spLocks noChangeAspect="1" noChangeShapeType="1"/>
          </p:cNvSpPr>
          <p:nvPr/>
        </p:nvSpPr>
        <p:spPr bwMode="auto">
          <a:xfrm>
            <a:off x="479425" y="301625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21" name="Line 409"/>
          <p:cNvSpPr>
            <a:spLocks noChangeAspect="1" noChangeShapeType="1"/>
          </p:cNvSpPr>
          <p:nvPr/>
        </p:nvSpPr>
        <p:spPr bwMode="auto">
          <a:xfrm>
            <a:off x="482600" y="31115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22" name="Line 410"/>
          <p:cNvSpPr>
            <a:spLocks noChangeAspect="1" noChangeShapeType="1"/>
          </p:cNvSpPr>
          <p:nvPr/>
        </p:nvSpPr>
        <p:spPr bwMode="auto">
          <a:xfrm>
            <a:off x="482600" y="32035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49" name="Line 437"/>
          <p:cNvSpPr>
            <a:spLocks noChangeAspect="1" noChangeShapeType="1"/>
          </p:cNvSpPr>
          <p:nvPr/>
        </p:nvSpPr>
        <p:spPr bwMode="auto">
          <a:xfrm>
            <a:off x="482600" y="40481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1" name="Line 439"/>
          <p:cNvSpPr>
            <a:spLocks noChangeAspect="1" noChangeShapeType="1"/>
          </p:cNvSpPr>
          <p:nvPr/>
        </p:nvSpPr>
        <p:spPr bwMode="auto">
          <a:xfrm>
            <a:off x="482600" y="41402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2" name="Line 440"/>
          <p:cNvSpPr>
            <a:spLocks noChangeAspect="1" noChangeShapeType="1"/>
          </p:cNvSpPr>
          <p:nvPr/>
        </p:nvSpPr>
        <p:spPr bwMode="auto">
          <a:xfrm>
            <a:off x="485775" y="423545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3" name="Line 441"/>
          <p:cNvSpPr>
            <a:spLocks noChangeAspect="1" noChangeShapeType="1"/>
          </p:cNvSpPr>
          <p:nvPr/>
        </p:nvSpPr>
        <p:spPr bwMode="auto">
          <a:xfrm>
            <a:off x="485775" y="43275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4" name="Line 442"/>
          <p:cNvSpPr>
            <a:spLocks noChangeAspect="1" noChangeShapeType="1"/>
          </p:cNvSpPr>
          <p:nvPr/>
        </p:nvSpPr>
        <p:spPr bwMode="auto">
          <a:xfrm>
            <a:off x="485775" y="44196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5" name="Line 443"/>
          <p:cNvSpPr>
            <a:spLocks noChangeAspect="1" noChangeShapeType="1"/>
          </p:cNvSpPr>
          <p:nvPr/>
        </p:nvSpPr>
        <p:spPr bwMode="auto">
          <a:xfrm>
            <a:off x="485775" y="45116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6" name="Line 444"/>
          <p:cNvSpPr>
            <a:spLocks noChangeAspect="1" noChangeShapeType="1"/>
          </p:cNvSpPr>
          <p:nvPr/>
        </p:nvSpPr>
        <p:spPr bwMode="auto">
          <a:xfrm>
            <a:off x="488950" y="46069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7" name="Line 445"/>
          <p:cNvSpPr>
            <a:spLocks noChangeAspect="1" noChangeShapeType="1"/>
          </p:cNvSpPr>
          <p:nvPr/>
        </p:nvSpPr>
        <p:spPr bwMode="auto">
          <a:xfrm>
            <a:off x="488950" y="46990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58" name="Line 446"/>
          <p:cNvSpPr>
            <a:spLocks noChangeAspect="1" noChangeShapeType="1"/>
          </p:cNvSpPr>
          <p:nvPr/>
        </p:nvSpPr>
        <p:spPr bwMode="auto">
          <a:xfrm>
            <a:off x="479425" y="217805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0" name="Line 448"/>
          <p:cNvSpPr>
            <a:spLocks noChangeAspect="1" noChangeShapeType="1"/>
          </p:cNvSpPr>
          <p:nvPr/>
        </p:nvSpPr>
        <p:spPr bwMode="auto">
          <a:xfrm>
            <a:off x="479425" y="22701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1" name="Line 449"/>
          <p:cNvSpPr>
            <a:spLocks noChangeAspect="1" noChangeShapeType="1"/>
          </p:cNvSpPr>
          <p:nvPr/>
        </p:nvSpPr>
        <p:spPr bwMode="auto">
          <a:xfrm>
            <a:off x="482600" y="23653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2" name="Line 450"/>
          <p:cNvSpPr>
            <a:spLocks noChangeAspect="1" noChangeShapeType="1"/>
          </p:cNvSpPr>
          <p:nvPr/>
        </p:nvSpPr>
        <p:spPr bwMode="auto">
          <a:xfrm>
            <a:off x="482600" y="245745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3" name="Line 451"/>
          <p:cNvSpPr>
            <a:spLocks noChangeAspect="1" noChangeShapeType="1"/>
          </p:cNvSpPr>
          <p:nvPr/>
        </p:nvSpPr>
        <p:spPr bwMode="auto">
          <a:xfrm>
            <a:off x="482600" y="25495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4" name="Line 452"/>
          <p:cNvSpPr>
            <a:spLocks noChangeAspect="1" noChangeShapeType="1"/>
          </p:cNvSpPr>
          <p:nvPr/>
        </p:nvSpPr>
        <p:spPr bwMode="auto">
          <a:xfrm>
            <a:off x="482600" y="26416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5" name="Line 453"/>
          <p:cNvSpPr>
            <a:spLocks noChangeAspect="1" noChangeShapeType="1"/>
          </p:cNvSpPr>
          <p:nvPr/>
        </p:nvSpPr>
        <p:spPr bwMode="auto">
          <a:xfrm>
            <a:off x="485775" y="273685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66" name="Line 454"/>
          <p:cNvSpPr>
            <a:spLocks noChangeAspect="1" noChangeShapeType="1"/>
          </p:cNvSpPr>
          <p:nvPr/>
        </p:nvSpPr>
        <p:spPr bwMode="auto">
          <a:xfrm>
            <a:off x="485775" y="28289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73" name="Line 461"/>
          <p:cNvSpPr>
            <a:spLocks noChangeAspect="1" noChangeShapeType="1"/>
          </p:cNvSpPr>
          <p:nvPr/>
        </p:nvSpPr>
        <p:spPr bwMode="auto">
          <a:xfrm>
            <a:off x="482600" y="189547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74" name="Line 462"/>
          <p:cNvSpPr>
            <a:spLocks noChangeAspect="1" noChangeShapeType="1"/>
          </p:cNvSpPr>
          <p:nvPr/>
        </p:nvSpPr>
        <p:spPr bwMode="auto">
          <a:xfrm>
            <a:off x="485775" y="1990725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375" name="Line 463"/>
          <p:cNvSpPr>
            <a:spLocks noChangeAspect="1" noChangeShapeType="1"/>
          </p:cNvSpPr>
          <p:nvPr/>
        </p:nvSpPr>
        <p:spPr bwMode="auto">
          <a:xfrm>
            <a:off x="485775" y="2082800"/>
            <a:ext cx="40068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9400" name="Oval 488"/>
          <p:cNvSpPr>
            <a:spLocks noChangeAspect="1" noChangeArrowheads="1"/>
          </p:cNvSpPr>
          <p:nvPr/>
        </p:nvSpPr>
        <p:spPr bwMode="auto">
          <a:xfrm>
            <a:off x="2914650" y="39179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2" name="Oval 490"/>
          <p:cNvSpPr>
            <a:spLocks noChangeAspect="1" noChangeArrowheads="1"/>
          </p:cNvSpPr>
          <p:nvPr/>
        </p:nvSpPr>
        <p:spPr bwMode="auto">
          <a:xfrm>
            <a:off x="2441575" y="3919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4" name="Oval 492"/>
          <p:cNvSpPr>
            <a:spLocks noChangeAspect="1" noChangeArrowheads="1"/>
          </p:cNvSpPr>
          <p:nvPr/>
        </p:nvSpPr>
        <p:spPr bwMode="auto">
          <a:xfrm>
            <a:off x="3386138" y="39211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5" name="Oval 493"/>
          <p:cNvSpPr>
            <a:spLocks noChangeAspect="1" noChangeArrowheads="1"/>
          </p:cNvSpPr>
          <p:nvPr/>
        </p:nvSpPr>
        <p:spPr bwMode="auto">
          <a:xfrm>
            <a:off x="3667125" y="3922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6" name="Oval 494"/>
          <p:cNvSpPr>
            <a:spLocks noChangeAspect="1" noChangeArrowheads="1"/>
          </p:cNvSpPr>
          <p:nvPr/>
        </p:nvSpPr>
        <p:spPr bwMode="auto">
          <a:xfrm>
            <a:off x="3575050" y="3922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7" name="Oval 495"/>
          <p:cNvSpPr>
            <a:spLocks noChangeAspect="1" noChangeArrowheads="1"/>
          </p:cNvSpPr>
          <p:nvPr/>
        </p:nvSpPr>
        <p:spPr bwMode="auto">
          <a:xfrm>
            <a:off x="3478213" y="39211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8" name="Oval 496"/>
          <p:cNvSpPr>
            <a:spLocks noChangeAspect="1" noChangeArrowheads="1"/>
          </p:cNvSpPr>
          <p:nvPr/>
        </p:nvSpPr>
        <p:spPr bwMode="auto">
          <a:xfrm>
            <a:off x="1971675" y="3921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09" name="Oval 497"/>
          <p:cNvSpPr>
            <a:spLocks noChangeAspect="1" noChangeArrowheads="1"/>
          </p:cNvSpPr>
          <p:nvPr/>
        </p:nvSpPr>
        <p:spPr bwMode="auto">
          <a:xfrm>
            <a:off x="2068513" y="39179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0" name="Oval 498"/>
          <p:cNvSpPr>
            <a:spLocks noChangeAspect="1" noChangeArrowheads="1"/>
          </p:cNvSpPr>
          <p:nvPr/>
        </p:nvSpPr>
        <p:spPr bwMode="auto">
          <a:xfrm>
            <a:off x="1873250" y="3922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1" name="Oval 499"/>
          <p:cNvSpPr>
            <a:spLocks noChangeAspect="1" noChangeArrowheads="1"/>
          </p:cNvSpPr>
          <p:nvPr/>
        </p:nvSpPr>
        <p:spPr bwMode="auto">
          <a:xfrm>
            <a:off x="3195638" y="39227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2" name="Oval 500"/>
          <p:cNvSpPr>
            <a:spLocks noChangeAspect="1" noChangeArrowheads="1"/>
          </p:cNvSpPr>
          <p:nvPr/>
        </p:nvSpPr>
        <p:spPr bwMode="auto">
          <a:xfrm>
            <a:off x="3005138" y="39211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3" name="Oval 501"/>
          <p:cNvSpPr>
            <a:spLocks noChangeAspect="1" noChangeArrowheads="1"/>
          </p:cNvSpPr>
          <p:nvPr/>
        </p:nvSpPr>
        <p:spPr bwMode="auto">
          <a:xfrm>
            <a:off x="2543175" y="39179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4" name="Oval 502"/>
          <p:cNvSpPr>
            <a:spLocks noChangeAspect="1" noChangeArrowheads="1"/>
          </p:cNvSpPr>
          <p:nvPr/>
        </p:nvSpPr>
        <p:spPr bwMode="auto">
          <a:xfrm>
            <a:off x="2733675" y="3922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5" name="Oval 503"/>
          <p:cNvSpPr>
            <a:spLocks noChangeAspect="1" noChangeArrowheads="1"/>
          </p:cNvSpPr>
          <p:nvPr/>
        </p:nvSpPr>
        <p:spPr bwMode="auto">
          <a:xfrm>
            <a:off x="1689100" y="3821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6" name="Oval 504"/>
          <p:cNvSpPr>
            <a:spLocks noChangeAspect="1" noChangeArrowheads="1"/>
          </p:cNvSpPr>
          <p:nvPr/>
        </p:nvSpPr>
        <p:spPr bwMode="auto">
          <a:xfrm>
            <a:off x="1593850" y="3821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7" name="Oval 505"/>
          <p:cNvSpPr>
            <a:spLocks noChangeAspect="1" noChangeArrowheads="1"/>
          </p:cNvSpPr>
          <p:nvPr/>
        </p:nvSpPr>
        <p:spPr bwMode="auto">
          <a:xfrm>
            <a:off x="1311275" y="3819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8" name="Oval 506"/>
          <p:cNvSpPr>
            <a:spLocks noChangeAspect="1" noChangeArrowheads="1"/>
          </p:cNvSpPr>
          <p:nvPr/>
        </p:nvSpPr>
        <p:spPr bwMode="auto">
          <a:xfrm>
            <a:off x="1403350" y="3819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19" name="Oval 507"/>
          <p:cNvSpPr>
            <a:spLocks noChangeAspect="1" noChangeArrowheads="1"/>
          </p:cNvSpPr>
          <p:nvPr/>
        </p:nvSpPr>
        <p:spPr bwMode="auto">
          <a:xfrm>
            <a:off x="1497013" y="3817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0" name="Oval 508"/>
          <p:cNvSpPr>
            <a:spLocks noChangeAspect="1" noChangeArrowheads="1"/>
          </p:cNvSpPr>
          <p:nvPr/>
        </p:nvSpPr>
        <p:spPr bwMode="auto">
          <a:xfrm>
            <a:off x="2346325" y="3821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1" name="Oval 509"/>
          <p:cNvSpPr>
            <a:spLocks noChangeAspect="1" noChangeArrowheads="1"/>
          </p:cNvSpPr>
          <p:nvPr/>
        </p:nvSpPr>
        <p:spPr bwMode="auto">
          <a:xfrm>
            <a:off x="2817813" y="3821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2" name="Oval 510"/>
          <p:cNvSpPr>
            <a:spLocks noChangeAspect="1" noChangeArrowheads="1"/>
          </p:cNvSpPr>
          <p:nvPr/>
        </p:nvSpPr>
        <p:spPr bwMode="auto">
          <a:xfrm>
            <a:off x="2252663" y="3817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3" name="Oval 511"/>
          <p:cNvSpPr>
            <a:spLocks noChangeAspect="1" noChangeArrowheads="1"/>
          </p:cNvSpPr>
          <p:nvPr/>
        </p:nvSpPr>
        <p:spPr bwMode="auto">
          <a:xfrm>
            <a:off x="1779588" y="3821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4" name="Oval 512"/>
          <p:cNvSpPr>
            <a:spLocks noChangeAspect="1" noChangeArrowheads="1"/>
          </p:cNvSpPr>
          <p:nvPr/>
        </p:nvSpPr>
        <p:spPr bwMode="auto">
          <a:xfrm>
            <a:off x="2159000" y="3817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5" name="Oval 513"/>
          <p:cNvSpPr>
            <a:spLocks noChangeAspect="1" noChangeArrowheads="1"/>
          </p:cNvSpPr>
          <p:nvPr/>
        </p:nvSpPr>
        <p:spPr bwMode="auto">
          <a:xfrm>
            <a:off x="2625725" y="3821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6" name="Oval 514"/>
          <p:cNvSpPr>
            <a:spLocks noChangeAspect="1" noChangeArrowheads="1"/>
          </p:cNvSpPr>
          <p:nvPr/>
        </p:nvSpPr>
        <p:spPr bwMode="auto">
          <a:xfrm>
            <a:off x="3094038" y="3819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7" name="Oval 515"/>
          <p:cNvSpPr>
            <a:spLocks noChangeAspect="1" noChangeArrowheads="1"/>
          </p:cNvSpPr>
          <p:nvPr/>
        </p:nvSpPr>
        <p:spPr bwMode="auto">
          <a:xfrm>
            <a:off x="3289300" y="3822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8" name="Oval 516"/>
          <p:cNvSpPr>
            <a:spLocks noChangeAspect="1" noChangeArrowheads="1"/>
          </p:cNvSpPr>
          <p:nvPr/>
        </p:nvSpPr>
        <p:spPr bwMode="auto">
          <a:xfrm>
            <a:off x="2908300" y="3817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29" name="Oval 517"/>
          <p:cNvSpPr>
            <a:spLocks noChangeAspect="1" noChangeArrowheads="1"/>
          </p:cNvSpPr>
          <p:nvPr/>
        </p:nvSpPr>
        <p:spPr bwMode="auto">
          <a:xfrm>
            <a:off x="2435225" y="3819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0" name="Oval 518"/>
          <p:cNvSpPr>
            <a:spLocks noChangeAspect="1" noChangeArrowheads="1"/>
          </p:cNvSpPr>
          <p:nvPr/>
        </p:nvSpPr>
        <p:spPr bwMode="auto">
          <a:xfrm>
            <a:off x="3379788" y="3821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1" name="Oval 519"/>
          <p:cNvSpPr>
            <a:spLocks noChangeAspect="1" noChangeArrowheads="1"/>
          </p:cNvSpPr>
          <p:nvPr/>
        </p:nvSpPr>
        <p:spPr bwMode="auto">
          <a:xfrm>
            <a:off x="3660775" y="3822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2" name="Oval 520"/>
          <p:cNvSpPr>
            <a:spLocks noChangeAspect="1" noChangeArrowheads="1"/>
          </p:cNvSpPr>
          <p:nvPr/>
        </p:nvSpPr>
        <p:spPr bwMode="auto">
          <a:xfrm>
            <a:off x="3568700" y="3822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3" name="Oval 521"/>
          <p:cNvSpPr>
            <a:spLocks noChangeAspect="1" noChangeArrowheads="1"/>
          </p:cNvSpPr>
          <p:nvPr/>
        </p:nvSpPr>
        <p:spPr bwMode="auto">
          <a:xfrm>
            <a:off x="3471863" y="3821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4" name="Oval 522"/>
          <p:cNvSpPr>
            <a:spLocks noChangeAspect="1" noChangeArrowheads="1"/>
          </p:cNvSpPr>
          <p:nvPr/>
        </p:nvSpPr>
        <p:spPr bwMode="auto">
          <a:xfrm>
            <a:off x="1965325" y="3821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5" name="Oval 523"/>
          <p:cNvSpPr>
            <a:spLocks noChangeAspect="1" noChangeArrowheads="1"/>
          </p:cNvSpPr>
          <p:nvPr/>
        </p:nvSpPr>
        <p:spPr bwMode="auto">
          <a:xfrm>
            <a:off x="2062163" y="3817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6" name="Oval 524"/>
          <p:cNvSpPr>
            <a:spLocks noChangeAspect="1" noChangeArrowheads="1"/>
          </p:cNvSpPr>
          <p:nvPr/>
        </p:nvSpPr>
        <p:spPr bwMode="auto">
          <a:xfrm>
            <a:off x="1866900" y="3822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7" name="Oval 525"/>
          <p:cNvSpPr>
            <a:spLocks noChangeAspect="1" noChangeArrowheads="1"/>
          </p:cNvSpPr>
          <p:nvPr/>
        </p:nvSpPr>
        <p:spPr bwMode="auto">
          <a:xfrm>
            <a:off x="3189288" y="3822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8" name="Oval 526"/>
          <p:cNvSpPr>
            <a:spLocks noChangeAspect="1" noChangeArrowheads="1"/>
          </p:cNvSpPr>
          <p:nvPr/>
        </p:nvSpPr>
        <p:spPr bwMode="auto">
          <a:xfrm>
            <a:off x="2998788" y="3821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39" name="Oval 527"/>
          <p:cNvSpPr>
            <a:spLocks noChangeAspect="1" noChangeArrowheads="1"/>
          </p:cNvSpPr>
          <p:nvPr/>
        </p:nvSpPr>
        <p:spPr bwMode="auto">
          <a:xfrm>
            <a:off x="2536825" y="3817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0" name="Oval 528"/>
          <p:cNvSpPr>
            <a:spLocks noChangeAspect="1" noChangeArrowheads="1"/>
          </p:cNvSpPr>
          <p:nvPr/>
        </p:nvSpPr>
        <p:spPr bwMode="auto">
          <a:xfrm>
            <a:off x="2727325" y="3822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1" name="Oval 529"/>
          <p:cNvSpPr>
            <a:spLocks noChangeAspect="1" noChangeArrowheads="1"/>
          </p:cNvSpPr>
          <p:nvPr/>
        </p:nvSpPr>
        <p:spPr bwMode="auto">
          <a:xfrm>
            <a:off x="1689100" y="3729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2" name="Oval 530"/>
          <p:cNvSpPr>
            <a:spLocks noChangeAspect="1" noChangeArrowheads="1"/>
          </p:cNvSpPr>
          <p:nvPr/>
        </p:nvSpPr>
        <p:spPr bwMode="auto">
          <a:xfrm>
            <a:off x="1593850" y="3729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3" name="Oval 531"/>
          <p:cNvSpPr>
            <a:spLocks noChangeAspect="1" noChangeArrowheads="1"/>
          </p:cNvSpPr>
          <p:nvPr/>
        </p:nvSpPr>
        <p:spPr bwMode="auto">
          <a:xfrm>
            <a:off x="1311275" y="3727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4" name="Oval 532"/>
          <p:cNvSpPr>
            <a:spLocks noChangeAspect="1" noChangeArrowheads="1"/>
          </p:cNvSpPr>
          <p:nvPr/>
        </p:nvSpPr>
        <p:spPr bwMode="auto">
          <a:xfrm>
            <a:off x="1403350" y="3727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5" name="Oval 533"/>
          <p:cNvSpPr>
            <a:spLocks noChangeAspect="1" noChangeArrowheads="1"/>
          </p:cNvSpPr>
          <p:nvPr/>
        </p:nvSpPr>
        <p:spPr bwMode="auto">
          <a:xfrm>
            <a:off x="1497013" y="37258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6" name="Oval 534"/>
          <p:cNvSpPr>
            <a:spLocks noChangeAspect="1" noChangeArrowheads="1"/>
          </p:cNvSpPr>
          <p:nvPr/>
        </p:nvSpPr>
        <p:spPr bwMode="auto">
          <a:xfrm>
            <a:off x="2346325" y="3729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7" name="Oval 535"/>
          <p:cNvSpPr>
            <a:spLocks noChangeAspect="1" noChangeArrowheads="1"/>
          </p:cNvSpPr>
          <p:nvPr/>
        </p:nvSpPr>
        <p:spPr bwMode="auto">
          <a:xfrm>
            <a:off x="2817813" y="3729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8" name="Oval 536"/>
          <p:cNvSpPr>
            <a:spLocks noChangeAspect="1" noChangeArrowheads="1"/>
          </p:cNvSpPr>
          <p:nvPr/>
        </p:nvSpPr>
        <p:spPr bwMode="auto">
          <a:xfrm>
            <a:off x="2252663" y="37258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49" name="Oval 537"/>
          <p:cNvSpPr>
            <a:spLocks noChangeAspect="1" noChangeArrowheads="1"/>
          </p:cNvSpPr>
          <p:nvPr/>
        </p:nvSpPr>
        <p:spPr bwMode="auto">
          <a:xfrm>
            <a:off x="1779588" y="3729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0" name="Oval 538"/>
          <p:cNvSpPr>
            <a:spLocks noChangeAspect="1" noChangeArrowheads="1"/>
          </p:cNvSpPr>
          <p:nvPr/>
        </p:nvSpPr>
        <p:spPr bwMode="auto">
          <a:xfrm>
            <a:off x="2159000" y="37258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1" name="Oval 539"/>
          <p:cNvSpPr>
            <a:spLocks noChangeAspect="1" noChangeArrowheads="1"/>
          </p:cNvSpPr>
          <p:nvPr/>
        </p:nvSpPr>
        <p:spPr bwMode="auto">
          <a:xfrm>
            <a:off x="2625725" y="3729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2" name="Oval 540"/>
          <p:cNvSpPr>
            <a:spLocks noChangeAspect="1" noChangeArrowheads="1"/>
          </p:cNvSpPr>
          <p:nvPr/>
        </p:nvSpPr>
        <p:spPr bwMode="auto">
          <a:xfrm>
            <a:off x="3094038" y="3727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3" name="Oval 541"/>
          <p:cNvSpPr>
            <a:spLocks noChangeAspect="1" noChangeArrowheads="1"/>
          </p:cNvSpPr>
          <p:nvPr/>
        </p:nvSpPr>
        <p:spPr bwMode="auto">
          <a:xfrm>
            <a:off x="3289300" y="3730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4" name="Oval 542"/>
          <p:cNvSpPr>
            <a:spLocks noChangeAspect="1" noChangeArrowheads="1"/>
          </p:cNvSpPr>
          <p:nvPr/>
        </p:nvSpPr>
        <p:spPr bwMode="auto">
          <a:xfrm>
            <a:off x="2908300" y="37258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5" name="Oval 543"/>
          <p:cNvSpPr>
            <a:spLocks noChangeAspect="1" noChangeArrowheads="1"/>
          </p:cNvSpPr>
          <p:nvPr/>
        </p:nvSpPr>
        <p:spPr bwMode="auto">
          <a:xfrm>
            <a:off x="2435225" y="3727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6" name="Oval 544"/>
          <p:cNvSpPr>
            <a:spLocks noChangeAspect="1" noChangeArrowheads="1"/>
          </p:cNvSpPr>
          <p:nvPr/>
        </p:nvSpPr>
        <p:spPr bwMode="auto">
          <a:xfrm>
            <a:off x="3379788" y="3729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7" name="Oval 545"/>
          <p:cNvSpPr>
            <a:spLocks noChangeAspect="1" noChangeArrowheads="1"/>
          </p:cNvSpPr>
          <p:nvPr/>
        </p:nvSpPr>
        <p:spPr bwMode="auto">
          <a:xfrm>
            <a:off x="3660775" y="3730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8" name="Oval 546"/>
          <p:cNvSpPr>
            <a:spLocks noChangeAspect="1" noChangeArrowheads="1"/>
          </p:cNvSpPr>
          <p:nvPr/>
        </p:nvSpPr>
        <p:spPr bwMode="auto">
          <a:xfrm>
            <a:off x="3568700" y="3730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59" name="Oval 547"/>
          <p:cNvSpPr>
            <a:spLocks noChangeAspect="1" noChangeArrowheads="1"/>
          </p:cNvSpPr>
          <p:nvPr/>
        </p:nvSpPr>
        <p:spPr bwMode="auto">
          <a:xfrm>
            <a:off x="3471863" y="3729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0" name="Oval 548"/>
          <p:cNvSpPr>
            <a:spLocks noChangeAspect="1" noChangeArrowheads="1"/>
          </p:cNvSpPr>
          <p:nvPr/>
        </p:nvSpPr>
        <p:spPr bwMode="auto">
          <a:xfrm>
            <a:off x="1965325" y="3729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1" name="Oval 549"/>
          <p:cNvSpPr>
            <a:spLocks noChangeAspect="1" noChangeArrowheads="1"/>
          </p:cNvSpPr>
          <p:nvPr/>
        </p:nvSpPr>
        <p:spPr bwMode="auto">
          <a:xfrm>
            <a:off x="2062163" y="37258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2" name="Oval 550"/>
          <p:cNvSpPr>
            <a:spLocks noChangeAspect="1" noChangeArrowheads="1"/>
          </p:cNvSpPr>
          <p:nvPr/>
        </p:nvSpPr>
        <p:spPr bwMode="auto">
          <a:xfrm>
            <a:off x="1866900" y="3730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3" name="Oval 551"/>
          <p:cNvSpPr>
            <a:spLocks noChangeAspect="1" noChangeArrowheads="1"/>
          </p:cNvSpPr>
          <p:nvPr/>
        </p:nvSpPr>
        <p:spPr bwMode="auto">
          <a:xfrm>
            <a:off x="3189288" y="3730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4" name="Oval 552"/>
          <p:cNvSpPr>
            <a:spLocks noChangeAspect="1" noChangeArrowheads="1"/>
          </p:cNvSpPr>
          <p:nvPr/>
        </p:nvSpPr>
        <p:spPr bwMode="auto">
          <a:xfrm>
            <a:off x="2998788" y="3729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5" name="Oval 553"/>
          <p:cNvSpPr>
            <a:spLocks noChangeAspect="1" noChangeArrowheads="1"/>
          </p:cNvSpPr>
          <p:nvPr/>
        </p:nvSpPr>
        <p:spPr bwMode="auto">
          <a:xfrm>
            <a:off x="2536825" y="37258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6" name="Oval 554"/>
          <p:cNvSpPr>
            <a:spLocks noChangeAspect="1" noChangeArrowheads="1"/>
          </p:cNvSpPr>
          <p:nvPr/>
        </p:nvSpPr>
        <p:spPr bwMode="auto">
          <a:xfrm>
            <a:off x="2727325" y="3730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7" name="Oval 555"/>
          <p:cNvSpPr>
            <a:spLocks noChangeAspect="1" noChangeArrowheads="1"/>
          </p:cNvSpPr>
          <p:nvPr/>
        </p:nvSpPr>
        <p:spPr bwMode="auto">
          <a:xfrm>
            <a:off x="1685925" y="36369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8" name="Oval 556"/>
          <p:cNvSpPr>
            <a:spLocks noChangeAspect="1" noChangeArrowheads="1"/>
          </p:cNvSpPr>
          <p:nvPr/>
        </p:nvSpPr>
        <p:spPr bwMode="auto">
          <a:xfrm>
            <a:off x="1590675" y="36369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69" name="Oval 557"/>
          <p:cNvSpPr>
            <a:spLocks noChangeAspect="1" noChangeArrowheads="1"/>
          </p:cNvSpPr>
          <p:nvPr/>
        </p:nvSpPr>
        <p:spPr bwMode="auto">
          <a:xfrm>
            <a:off x="1308100" y="36353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0" name="Oval 558"/>
          <p:cNvSpPr>
            <a:spLocks noChangeAspect="1" noChangeArrowheads="1"/>
          </p:cNvSpPr>
          <p:nvPr/>
        </p:nvSpPr>
        <p:spPr bwMode="auto">
          <a:xfrm>
            <a:off x="1400175" y="36353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1" name="Oval 559"/>
          <p:cNvSpPr>
            <a:spLocks noChangeAspect="1" noChangeArrowheads="1"/>
          </p:cNvSpPr>
          <p:nvPr/>
        </p:nvSpPr>
        <p:spPr bwMode="auto">
          <a:xfrm>
            <a:off x="1493838" y="36337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2" name="Oval 560"/>
          <p:cNvSpPr>
            <a:spLocks noChangeAspect="1" noChangeArrowheads="1"/>
          </p:cNvSpPr>
          <p:nvPr/>
        </p:nvSpPr>
        <p:spPr bwMode="auto">
          <a:xfrm>
            <a:off x="2343150" y="36369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3" name="Oval 561"/>
          <p:cNvSpPr>
            <a:spLocks noChangeAspect="1" noChangeArrowheads="1"/>
          </p:cNvSpPr>
          <p:nvPr/>
        </p:nvSpPr>
        <p:spPr bwMode="auto">
          <a:xfrm>
            <a:off x="2814638" y="3636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4" name="Oval 562"/>
          <p:cNvSpPr>
            <a:spLocks noChangeAspect="1" noChangeArrowheads="1"/>
          </p:cNvSpPr>
          <p:nvPr/>
        </p:nvSpPr>
        <p:spPr bwMode="auto">
          <a:xfrm>
            <a:off x="2249488" y="36337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5" name="Oval 563"/>
          <p:cNvSpPr>
            <a:spLocks noChangeAspect="1" noChangeArrowheads="1"/>
          </p:cNvSpPr>
          <p:nvPr/>
        </p:nvSpPr>
        <p:spPr bwMode="auto">
          <a:xfrm>
            <a:off x="1776413" y="3636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6" name="Oval 564"/>
          <p:cNvSpPr>
            <a:spLocks noChangeAspect="1" noChangeArrowheads="1"/>
          </p:cNvSpPr>
          <p:nvPr/>
        </p:nvSpPr>
        <p:spPr bwMode="auto">
          <a:xfrm>
            <a:off x="2155825" y="36337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7" name="Oval 565"/>
          <p:cNvSpPr>
            <a:spLocks noChangeAspect="1" noChangeArrowheads="1"/>
          </p:cNvSpPr>
          <p:nvPr/>
        </p:nvSpPr>
        <p:spPr bwMode="auto">
          <a:xfrm>
            <a:off x="2622550" y="36369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8" name="Oval 566"/>
          <p:cNvSpPr>
            <a:spLocks noChangeAspect="1" noChangeArrowheads="1"/>
          </p:cNvSpPr>
          <p:nvPr/>
        </p:nvSpPr>
        <p:spPr bwMode="auto">
          <a:xfrm>
            <a:off x="3090863" y="36353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79" name="Oval 567"/>
          <p:cNvSpPr>
            <a:spLocks noChangeAspect="1" noChangeArrowheads="1"/>
          </p:cNvSpPr>
          <p:nvPr/>
        </p:nvSpPr>
        <p:spPr bwMode="auto">
          <a:xfrm>
            <a:off x="3286125" y="3638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0" name="Oval 568"/>
          <p:cNvSpPr>
            <a:spLocks noChangeAspect="1" noChangeArrowheads="1"/>
          </p:cNvSpPr>
          <p:nvPr/>
        </p:nvSpPr>
        <p:spPr bwMode="auto">
          <a:xfrm>
            <a:off x="2905125" y="36337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1" name="Oval 569"/>
          <p:cNvSpPr>
            <a:spLocks noChangeAspect="1" noChangeArrowheads="1"/>
          </p:cNvSpPr>
          <p:nvPr/>
        </p:nvSpPr>
        <p:spPr bwMode="auto">
          <a:xfrm>
            <a:off x="2432050" y="36353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2" name="Oval 570"/>
          <p:cNvSpPr>
            <a:spLocks noChangeAspect="1" noChangeArrowheads="1"/>
          </p:cNvSpPr>
          <p:nvPr/>
        </p:nvSpPr>
        <p:spPr bwMode="auto">
          <a:xfrm>
            <a:off x="3376613" y="3636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3" name="Oval 571"/>
          <p:cNvSpPr>
            <a:spLocks noChangeAspect="1" noChangeArrowheads="1"/>
          </p:cNvSpPr>
          <p:nvPr/>
        </p:nvSpPr>
        <p:spPr bwMode="auto">
          <a:xfrm>
            <a:off x="3657600" y="3638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4" name="Oval 572"/>
          <p:cNvSpPr>
            <a:spLocks noChangeAspect="1" noChangeArrowheads="1"/>
          </p:cNvSpPr>
          <p:nvPr/>
        </p:nvSpPr>
        <p:spPr bwMode="auto">
          <a:xfrm>
            <a:off x="3565525" y="3638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5" name="Oval 573"/>
          <p:cNvSpPr>
            <a:spLocks noChangeAspect="1" noChangeArrowheads="1"/>
          </p:cNvSpPr>
          <p:nvPr/>
        </p:nvSpPr>
        <p:spPr bwMode="auto">
          <a:xfrm>
            <a:off x="3468688" y="3636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6" name="Oval 574"/>
          <p:cNvSpPr>
            <a:spLocks noChangeAspect="1" noChangeArrowheads="1"/>
          </p:cNvSpPr>
          <p:nvPr/>
        </p:nvSpPr>
        <p:spPr bwMode="auto">
          <a:xfrm>
            <a:off x="1962150" y="36369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7" name="Oval 575"/>
          <p:cNvSpPr>
            <a:spLocks noChangeAspect="1" noChangeArrowheads="1"/>
          </p:cNvSpPr>
          <p:nvPr/>
        </p:nvSpPr>
        <p:spPr bwMode="auto">
          <a:xfrm>
            <a:off x="2058988" y="36337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8" name="Oval 576"/>
          <p:cNvSpPr>
            <a:spLocks noChangeAspect="1" noChangeArrowheads="1"/>
          </p:cNvSpPr>
          <p:nvPr/>
        </p:nvSpPr>
        <p:spPr bwMode="auto">
          <a:xfrm>
            <a:off x="1863725" y="3638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89" name="Oval 577"/>
          <p:cNvSpPr>
            <a:spLocks noChangeAspect="1" noChangeArrowheads="1"/>
          </p:cNvSpPr>
          <p:nvPr/>
        </p:nvSpPr>
        <p:spPr bwMode="auto">
          <a:xfrm>
            <a:off x="3186113" y="36385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0" name="Oval 578"/>
          <p:cNvSpPr>
            <a:spLocks noChangeAspect="1" noChangeArrowheads="1"/>
          </p:cNvSpPr>
          <p:nvPr/>
        </p:nvSpPr>
        <p:spPr bwMode="auto">
          <a:xfrm>
            <a:off x="2995613" y="3636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1" name="Oval 579"/>
          <p:cNvSpPr>
            <a:spLocks noChangeAspect="1" noChangeArrowheads="1"/>
          </p:cNvSpPr>
          <p:nvPr/>
        </p:nvSpPr>
        <p:spPr bwMode="auto">
          <a:xfrm>
            <a:off x="2533650" y="36337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2" name="Oval 580"/>
          <p:cNvSpPr>
            <a:spLocks noChangeAspect="1" noChangeArrowheads="1"/>
          </p:cNvSpPr>
          <p:nvPr/>
        </p:nvSpPr>
        <p:spPr bwMode="auto">
          <a:xfrm>
            <a:off x="2724150" y="3638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3" name="Oval 581"/>
          <p:cNvSpPr>
            <a:spLocks noChangeAspect="1" noChangeArrowheads="1"/>
          </p:cNvSpPr>
          <p:nvPr/>
        </p:nvSpPr>
        <p:spPr bwMode="auto">
          <a:xfrm>
            <a:off x="1692275" y="3544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4" name="Oval 582"/>
          <p:cNvSpPr>
            <a:spLocks noChangeAspect="1" noChangeArrowheads="1"/>
          </p:cNvSpPr>
          <p:nvPr/>
        </p:nvSpPr>
        <p:spPr bwMode="auto">
          <a:xfrm>
            <a:off x="1597025" y="3544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5" name="Oval 583"/>
          <p:cNvSpPr>
            <a:spLocks noChangeAspect="1" noChangeArrowheads="1"/>
          </p:cNvSpPr>
          <p:nvPr/>
        </p:nvSpPr>
        <p:spPr bwMode="auto">
          <a:xfrm>
            <a:off x="1314450" y="35433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6" name="Oval 584"/>
          <p:cNvSpPr>
            <a:spLocks noChangeAspect="1" noChangeArrowheads="1"/>
          </p:cNvSpPr>
          <p:nvPr/>
        </p:nvSpPr>
        <p:spPr bwMode="auto">
          <a:xfrm>
            <a:off x="1406525" y="35433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7" name="Oval 585"/>
          <p:cNvSpPr>
            <a:spLocks noChangeAspect="1" noChangeArrowheads="1"/>
          </p:cNvSpPr>
          <p:nvPr/>
        </p:nvSpPr>
        <p:spPr bwMode="auto">
          <a:xfrm>
            <a:off x="1500188" y="35417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8" name="Oval 586"/>
          <p:cNvSpPr>
            <a:spLocks noChangeAspect="1" noChangeArrowheads="1"/>
          </p:cNvSpPr>
          <p:nvPr/>
        </p:nvSpPr>
        <p:spPr bwMode="auto">
          <a:xfrm>
            <a:off x="2349500" y="3544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499" name="Oval 587"/>
          <p:cNvSpPr>
            <a:spLocks noChangeAspect="1" noChangeArrowheads="1"/>
          </p:cNvSpPr>
          <p:nvPr/>
        </p:nvSpPr>
        <p:spPr bwMode="auto">
          <a:xfrm>
            <a:off x="2820988" y="3544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0" name="Oval 588"/>
          <p:cNvSpPr>
            <a:spLocks noChangeAspect="1" noChangeArrowheads="1"/>
          </p:cNvSpPr>
          <p:nvPr/>
        </p:nvSpPr>
        <p:spPr bwMode="auto">
          <a:xfrm>
            <a:off x="2255838" y="35417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1" name="Oval 589"/>
          <p:cNvSpPr>
            <a:spLocks noChangeAspect="1" noChangeArrowheads="1"/>
          </p:cNvSpPr>
          <p:nvPr/>
        </p:nvSpPr>
        <p:spPr bwMode="auto">
          <a:xfrm>
            <a:off x="1782763" y="3544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2" name="Oval 590"/>
          <p:cNvSpPr>
            <a:spLocks noChangeAspect="1" noChangeArrowheads="1"/>
          </p:cNvSpPr>
          <p:nvPr/>
        </p:nvSpPr>
        <p:spPr bwMode="auto">
          <a:xfrm>
            <a:off x="2162175" y="3541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3" name="Oval 591"/>
          <p:cNvSpPr>
            <a:spLocks noChangeAspect="1" noChangeArrowheads="1"/>
          </p:cNvSpPr>
          <p:nvPr/>
        </p:nvSpPr>
        <p:spPr bwMode="auto">
          <a:xfrm>
            <a:off x="2628900" y="3544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4" name="Oval 592"/>
          <p:cNvSpPr>
            <a:spLocks noChangeAspect="1" noChangeArrowheads="1"/>
          </p:cNvSpPr>
          <p:nvPr/>
        </p:nvSpPr>
        <p:spPr bwMode="auto">
          <a:xfrm>
            <a:off x="3097213" y="35433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5" name="Oval 593"/>
          <p:cNvSpPr>
            <a:spLocks noChangeAspect="1" noChangeArrowheads="1"/>
          </p:cNvSpPr>
          <p:nvPr/>
        </p:nvSpPr>
        <p:spPr bwMode="auto">
          <a:xfrm>
            <a:off x="3292475" y="3546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6" name="Oval 594"/>
          <p:cNvSpPr>
            <a:spLocks noChangeAspect="1" noChangeArrowheads="1"/>
          </p:cNvSpPr>
          <p:nvPr/>
        </p:nvSpPr>
        <p:spPr bwMode="auto">
          <a:xfrm>
            <a:off x="2911475" y="3541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7" name="Oval 595"/>
          <p:cNvSpPr>
            <a:spLocks noChangeAspect="1" noChangeArrowheads="1"/>
          </p:cNvSpPr>
          <p:nvPr/>
        </p:nvSpPr>
        <p:spPr bwMode="auto">
          <a:xfrm>
            <a:off x="2438400" y="35433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8" name="Oval 596"/>
          <p:cNvSpPr>
            <a:spLocks noChangeAspect="1" noChangeArrowheads="1"/>
          </p:cNvSpPr>
          <p:nvPr/>
        </p:nvSpPr>
        <p:spPr bwMode="auto">
          <a:xfrm>
            <a:off x="3382963" y="3544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09" name="Oval 597"/>
          <p:cNvSpPr>
            <a:spLocks noChangeAspect="1" noChangeArrowheads="1"/>
          </p:cNvSpPr>
          <p:nvPr/>
        </p:nvSpPr>
        <p:spPr bwMode="auto">
          <a:xfrm>
            <a:off x="3663950" y="3546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0" name="Oval 598"/>
          <p:cNvSpPr>
            <a:spLocks noChangeAspect="1" noChangeArrowheads="1"/>
          </p:cNvSpPr>
          <p:nvPr/>
        </p:nvSpPr>
        <p:spPr bwMode="auto">
          <a:xfrm>
            <a:off x="3571875" y="3546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1" name="Oval 599"/>
          <p:cNvSpPr>
            <a:spLocks noChangeAspect="1" noChangeArrowheads="1"/>
          </p:cNvSpPr>
          <p:nvPr/>
        </p:nvSpPr>
        <p:spPr bwMode="auto">
          <a:xfrm>
            <a:off x="3475038" y="3544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2" name="Oval 600"/>
          <p:cNvSpPr>
            <a:spLocks noChangeAspect="1" noChangeArrowheads="1"/>
          </p:cNvSpPr>
          <p:nvPr/>
        </p:nvSpPr>
        <p:spPr bwMode="auto">
          <a:xfrm>
            <a:off x="1968500" y="3544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3" name="Oval 601"/>
          <p:cNvSpPr>
            <a:spLocks noChangeAspect="1" noChangeArrowheads="1"/>
          </p:cNvSpPr>
          <p:nvPr/>
        </p:nvSpPr>
        <p:spPr bwMode="auto">
          <a:xfrm>
            <a:off x="2065338" y="35417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4" name="Oval 602"/>
          <p:cNvSpPr>
            <a:spLocks noChangeAspect="1" noChangeArrowheads="1"/>
          </p:cNvSpPr>
          <p:nvPr/>
        </p:nvSpPr>
        <p:spPr bwMode="auto">
          <a:xfrm>
            <a:off x="1870075" y="3546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5" name="Oval 603"/>
          <p:cNvSpPr>
            <a:spLocks noChangeAspect="1" noChangeArrowheads="1"/>
          </p:cNvSpPr>
          <p:nvPr/>
        </p:nvSpPr>
        <p:spPr bwMode="auto">
          <a:xfrm>
            <a:off x="3192463" y="35464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6" name="Oval 604"/>
          <p:cNvSpPr>
            <a:spLocks noChangeAspect="1" noChangeArrowheads="1"/>
          </p:cNvSpPr>
          <p:nvPr/>
        </p:nvSpPr>
        <p:spPr bwMode="auto">
          <a:xfrm>
            <a:off x="3001963" y="3544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7" name="Oval 605"/>
          <p:cNvSpPr>
            <a:spLocks noChangeAspect="1" noChangeArrowheads="1"/>
          </p:cNvSpPr>
          <p:nvPr/>
        </p:nvSpPr>
        <p:spPr bwMode="auto">
          <a:xfrm>
            <a:off x="2540000" y="35417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8" name="Oval 606"/>
          <p:cNvSpPr>
            <a:spLocks noChangeAspect="1" noChangeArrowheads="1"/>
          </p:cNvSpPr>
          <p:nvPr/>
        </p:nvSpPr>
        <p:spPr bwMode="auto">
          <a:xfrm>
            <a:off x="2730500" y="3546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19" name="Oval 607"/>
          <p:cNvSpPr>
            <a:spLocks noChangeAspect="1" noChangeArrowheads="1"/>
          </p:cNvSpPr>
          <p:nvPr/>
        </p:nvSpPr>
        <p:spPr bwMode="auto">
          <a:xfrm>
            <a:off x="1689100" y="3452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0" name="Oval 608"/>
          <p:cNvSpPr>
            <a:spLocks noChangeAspect="1" noChangeArrowheads="1"/>
          </p:cNvSpPr>
          <p:nvPr/>
        </p:nvSpPr>
        <p:spPr bwMode="auto">
          <a:xfrm>
            <a:off x="1593850" y="3452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1" name="Oval 609"/>
          <p:cNvSpPr>
            <a:spLocks noChangeAspect="1" noChangeArrowheads="1"/>
          </p:cNvSpPr>
          <p:nvPr/>
        </p:nvSpPr>
        <p:spPr bwMode="auto">
          <a:xfrm>
            <a:off x="1311275" y="34512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2" name="Oval 610"/>
          <p:cNvSpPr>
            <a:spLocks noChangeAspect="1" noChangeArrowheads="1"/>
          </p:cNvSpPr>
          <p:nvPr/>
        </p:nvSpPr>
        <p:spPr bwMode="auto">
          <a:xfrm>
            <a:off x="1403350" y="34512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3" name="Oval 611"/>
          <p:cNvSpPr>
            <a:spLocks noChangeAspect="1" noChangeArrowheads="1"/>
          </p:cNvSpPr>
          <p:nvPr/>
        </p:nvSpPr>
        <p:spPr bwMode="auto">
          <a:xfrm>
            <a:off x="1497013" y="34496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4" name="Oval 612"/>
          <p:cNvSpPr>
            <a:spLocks noChangeAspect="1" noChangeArrowheads="1"/>
          </p:cNvSpPr>
          <p:nvPr/>
        </p:nvSpPr>
        <p:spPr bwMode="auto">
          <a:xfrm>
            <a:off x="2346325" y="3452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5" name="Oval 613"/>
          <p:cNvSpPr>
            <a:spLocks noChangeAspect="1" noChangeArrowheads="1"/>
          </p:cNvSpPr>
          <p:nvPr/>
        </p:nvSpPr>
        <p:spPr bwMode="auto">
          <a:xfrm>
            <a:off x="2817813" y="3452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6" name="Oval 614"/>
          <p:cNvSpPr>
            <a:spLocks noChangeAspect="1" noChangeArrowheads="1"/>
          </p:cNvSpPr>
          <p:nvPr/>
        </p:nvSpPr>
        <p:spPr bwMode="auto">
          <a:xfrm>
            <a:off x="2252663" y="34496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7" name="Oval 615"/>
          <p:cNvSpPr>
            <a:spLocks noChangeAspect="1" noChangeArrowheads="1"/>
          </p:cNvSpPr>
          <p:nvPr/>
        </p:nvSpPr>
        <p:spPr bwMode="auto">
          <a:xfrm>
            <a:off x="1779588" y="3452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8" name="Oval 616"/>
          <p:cNvSpPr>
            <a:spLocks noChangeAspect="1" noChangeArrowheads="1"/>
          </p:cNvSpPr>
          <p:nvPr/>
        </p:nvSpPr>
        <p:spPr bwMode="auto">
          <a:xfrm>
            <a:off x="2159000" y="34496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29" name="Oval 617"/>
          <p:cNvSpPr>
            <a:spLocks noChangeAspect="1" noChangeArrowheads="1"/>
          </p:cNvSpPr>
          <p:nvPr/>
        </p:nvSpPr>
        <p:spPr bwMode="auto">
          <a:xfrm>
            <a:off x="2625725" y="3452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0" name="Oval 618"/>
          <p:cNvSpPr>
            <a:spLocks noChangeAspect="1" noChangeArrowheads="1"/>
          </p:cNvSpPr>
          <p:nvPr/>
        </p:nvSpPr>
        <p:spPr bwMode="auto">
          <a:xfrm>
            <a:off x="3094038" y="34512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1" name="Oval 619"/>
          <p:cNvSpPr>
            <a:spLocks noChangeAspect="1" noChangeArrowheads="1"/>
          </p:cNvSpPr>
          <p:nvPr/>
        </p:nvSpPr>
        <p:spPr bwMode="auto">
          <a:xfrm>
            <a:off x="3289300" y="3454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2" name="Oval 620"/>
          <p:cNvSpPr>
            <a:spLocks noChangeAspect="1" noChangeArrowheads="1"/>
          </p:cNvSpPr>
          <p:nvPr/>
        </p:nvSpPr>
        <p:spPr bwMode="auto">
          <a:xfrm>
            <a:off x="2908300" y="34496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3" name="Oval 621"/>
          <p:cNvSpPr>
            <a:spLocks noChangeAspect="1" noChangeArrowheads="1"/>
          </p:cNvSpPr>
          <p:nvPr/>
        </p:nvSpPr>
        <p:spPr bwMode="auto">
          <a:xfrm>
            <a:off x="2435225" y="34512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4" name="Oval 622"/>
          <p:cNvSpPr>
            <a:spLocks noChangeAspect="1" noChangeArrowheads="1"/>
          </p:cNvSpPr>
          <p:nvPr/>
        </p:nvSpPr>
        <p:spPr bwMode="auto">
          <a:xfrm>
            <a:off x="3379788" y="3452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5" name="Oval 623"/>
          <p:cNvSpPr>
            <a:spLocks noChangeAspect="1" noChangeArrowheads="1"/>
          </p:cNvSpPr>
          <p:nvPr/>
        </p:nvSpPr>
        <p:spPr bwMode="auto">
          <a:xfrm>
            <a:off x="3660775" y="3454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6" name="Oval 624"/>
          <p:cNvSpPr>
            <a:spLocks noChangeAspect="1" noChangeArrowheads="1"/>
          </p:cNvSpPr>
          <p:nvPr/>
        </p:nvSpPr>
        <p:spPr bwMode="auto">
          <a:xfrm>
            <a:off x="3568700" y="3454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7" name="Oval 625"/>
          <p:cNvSpPr>
            <a:spLocks noChangeAspect="1" noChangeArrowheads="1"/>
          </p:cNvSpPr>
          <p:nvPr/>
        </p:nvSpPr>
        <p:spPr bwMode="auto">
          <a:xfrm>
            <a:off x="3471863" y="3452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8" name="Oval 626"/>
          <p:cNvSpPr>
            <a:spLocks noChangeAspect="1" noChangeArrowheads="1"/>
          </p:cNvSpPr>
          <p:nvPr/>
        </p:nvSpPr>
        <p:spPr bwMode="auto">
          <a:xfrm>
            <a:off x="1965325" y="3452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39" name="Oval 627"/>
          <p:cNvSpPr>
            <a:spLocks noChangeAspect="1" noChangeArrowheads="1"/>
          </p:cNvSpPr>
          <p:nvPr/>
        </p:nvSpPr>
        <p:spPr bwMode="auto">
          <a:xfrm>
            <a:off x="2062163" y="34496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0" name="Oval 628"/>
          <p:cNvSpPr>
            <a:spLocks noChangeAspect="1" noChangeArrowheads="1"/>
          </p:cNvSpPr>
          <p:nvPr/>
        </p:nvSpPr>
        <p:spPr bwMode="auto">
          <a:xfrm>
            <a:off x="1866900" y="3454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1" name="Oval 629"/>
          <p:cNvSpPr>
            <a:spLocks noChangeAspect="1" noChangeArrowheads="1"/>
          </p:cNvSpPr>
          <p:nvPr/>
        </p:nvSpPr>
        <p:spPr bwMode="auto">
          <a:xfrm>
            <a:off x="3189288" y="34544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2" name="Oval 630"/>
          <p:cNvSpPr>
            <a:spLocks noChangeAspect="1" noChangeArrowheads="1"/>
          </p:cNvSpPr>
          <p:nvPr/>
        </p:nvSpPr>
        <p:spPr bwMode="auto">
          <a:xfrm>
            <a:off x="2998788" y="3452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3" name="Oval 631"/>
          <p:cNvSpPr>
            <a:spLocks noChangeAspect="1" noChangeArrowheads="1"/>
          </p:cNvSpPr>
          <p:nvPr/>
        </p:nvSpPr>
        <p:spPr bwMode="auto">
          <a:xfrm>
            <a:off x="2536825" y="34496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4" name="Oval 632"/>
          <p:cNvSpPr>
            <a:spLocks noChangeAspect="1" noChangeArrowheads="1"/>
          </p:cNvSpPr>
          <p:nvPr/>
        </p:nvSpPr>
        <p:spPr bwMode="auto">
          <a:xfrm>
            <a:off x="2727325" y="3454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5" name="Oval 633"/>
          <p:cNvSpPr>
            <a:spLocks noChangeAspect="1" noChangeArrowheads="1"/>
          </p:cNvSpPr>
          <p:nvPr/>
        </p:nvSpPr>
        <p:spPr bwMode="auto">
          <a:xfrm>
            <a:off x="1692275" y="3357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6" name="Oval 634"/>
          <p:cNvSpPr>
            <a:spLocks noChangeAspect="1" noChangeArrowheads="1"/>
          </p:cNvSpPr>
          <p:nvPr/>
        </p:nvSpPr>
        <p:spPr bwMode="auto">
          <a:xfrm>
            <a:off x="1597025" y="3357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7" name="Oval 635"/>
          <p:cNvSpPr>
            <a:spLocks noChangeAspect="1" noChangeArrowheads="1"/>
          </p:cNvSpPr>
          <p:nvPr/>
        </p:nvSpPr>
        <p:spPr bwMode="auto">
          <a:xfrm>
            <a:off x="1314450" y="33559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8" name="Oval 636"/>
          <p:cNvSpPr>
            <a:spLocks noChangeAspect="1" noChangeArrowheads="1"/>
          </p:cNvSpPr>
          <p:nvPr/>
        </p:nvSpPr>
        <p:spPr bwMode="auto">
          <a:xfrm>
            <a:off x="1406525" y="33559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49" name="Oval 637"/>
          <p:cNvSpPr>
            <a:spLocks noChangeAspect="1" noChangeArrowheads="1"/>
          </p:cNvSpPr>
          <p:nvPr/>
        </p:nvSpPr>
        <p:spPr bwMode="auto">
          <a:xfrm>
            <a:off x="1500188" y="33543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0" name="Oval 638"/>
          <p:cNvSpPr>
            <a:spLocks noChangeAspect="1" noChangeArrowheads="1"/>
          </p:cNvSpPr>
          <p:nvPr/>
        </p:nvSpPr>
        <p:spPr bwMode="auto">
          <a:xfrm>
            <a:off x="2349500" y="3357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1" name="Oval 639"/>
          <p:cNvSpPr>
            <a:spLocks noChangeAspect="1" noChangeArrowheads="1"/>
          </p:cNvSpPr>
          <p:nvPr/>
        </p:nvSpPr>
        <p:spPr bwMode="auto">
          <a:xfrm>
            <a:off x="2820988" y="3357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2" name="Oval 640"/>
          <p:cNvSpPr>
            <a:spLocks noChangeAspect="1" noChangeArrowheads="1"/>
          </p:cNvSpPr>
          <p:nvPr/>
        </p:nvSpPr>
        <p:spPr bwMode="auto">
          <a:xfrm>
            <a:off x="2255838" y="33543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3" name="Oval 641"/>
          <p:cNvSpPr>
            <a:spLocks noChangeAspect="1" noChangeArrowheads="1"/>
          </p:cNvSpPr>
          <p:nvPr/>
        </p:nvSpPr>
        <p:spPr bwMode="auto">
          <a:xfrm>
            <a:off x="1782763" y="3357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4" name="Oval 642"/>
          <p:cNvSpPr>
            <a:spLocks noChangeAspect="1" noChangeArrowheads="1"/>
          </p:cNvSpPr>
          <p:nvPr/>
        </p:nvSpPr>
        <p:spPr bwMode="auto">
          <a:xfrm>
            <a:off x="2162175" y="33543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5" name="Oval 643"/>
          <p:cNvSpPr>
            <a:spLocks noChangeAspect="1" noChangeArrowheads="1"/>
          </p:cNvSpPr>
          <p:nvPr/>
        </p:nvSpPr>
        <p:spPr bwMode="auto">
          <a:xfrm>
            <a:off x="2628900" y="3357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6" name="Oval 644"/>
          <p:cNvSpPr>
            <a:spLocks noChangeAspect="1" noChangeArrowheads="1"/>
          </p:cNvSpPr>
          <p:nvPr/>
        </p:nvSpPr>
        <p:spPr bwMode="auto">
          <a:xfrm>
            <a:off x="3097213" y="33559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7" name="Oval 645"/>
          <p:cNvSpPr>
            <a:spLocks noChangeAspect="1" noChangeArrowheads="1"/>
          </p:cNvSpPr>
          <p:nvPr/>
        </p:nvSpPr>
        <p:spPr bwMode="auto">
          <a:xfrm>
            <a:off x="3292475" y="3359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8" name="Oval 646"/>
          <p:cNvSpPr>
            <a:spLocks noChangeAspect="1" noChangeArrowheads="1"/>
          </p:cNvSpPr>
          <p:nvPr/>
        </p:nvSpPr>
        <p:spPr bwMode="auto">
          <a:xfrm>
            <a:off x="2911475" y="33543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59" name="Oval 647"/>
          <p:cNvSpPr>
            <a:spLocks noChangeAspect="1" noChangeArrowheads="1"/>
          </p:cNvSpPr>
          <p:nvPr/>
        </p:nvSpPr>
        <p:spPr bwMode="auto">
          <a:xfrm>
            <a:off x="2438400" y="33559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0" name="Oval 648"/>
          <p:cNvSpPr>
            <a:spLocks noChangeAspect="1" noChangeArrowheads="1"/>
          </p:cNvSpPr>
          <p:nvPr/>
        </p:nvSpPr>
        <p:spPr bwMode="auto">
          <a:xfrm>
            <a:off x="3382963" y="3357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1" name="Oval 649"/>
          <p:cNvSpPr>
            <a:spLocks noChangeAspect="1" noChangeArrowheads="1"/>
          </p:cNvSpPr>
          <p:nvPr/>
        </p:nvSpPr>
        <p:spPr bwMode="auto">
          <a:xfrm>
            <a:off x="3663950" y="3359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2" name="Oval 650"/>
          <p:cNvSpPr>
            <a:spLocks noChangeAspect="1" noChangeArrowheads="1"/>
          </p:cNvSpPr>
          <p:nvPr/>
        </p:nvSpPr>
        <p:spPr bwMode="auto">
          <a:xfrm>
            <a:off x="3571875" y="3359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3" name="Oval 651"/>
          <p:cNvSpPr>
            <a:spLocks noChangeAspect="1" noChangeArrowheads="1"/>
          </p:cNvSpPr>
          <p:nvPr/>
        </p:nvSpPr>
        <p:spPr bwMode="auto">
          <a:xfrm>
            <a:off x="3475038" y="3357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4" name="Oval 652"/>
          <p:cNvSpPr>
            <a:spLocks noChangeAspect="1" noChangeArrowheads="1"/>
          </p:cNvSpPr>
          <p:nvPr/>
        </p:nvSpPr>
        <p:spPr bwMode="auto">
          <a:xfrm>
            <a:off x="1968500" y="3357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5" name="Oval 653"/>
          <p:cNvSpPr>
            <a:spLocks noChangeAspect="1" noChangeArrowheads="1"/>
          </p:cNvSpPr>
          <p:nvPr/>
        </p:nvSpPr>
        <p:spPr bwMode="auto">
          <a:xfrm>
            <a:off x="2065338" y="33543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6" name="Oval 654"/>
          <p:cNvSpPr>
            <a:spLocks noChangeAspect="1" noChangeArrowheads="1"/>
          </p:cNvSpPr>
          <p:nvPr/>
        </p:nvSpPr>
        <p:spPr bwMode="auto">
          <a:xfrm>
            <a:off x="1870075" y="3359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7" name="Oval 655"/>
          <p:cNvSpPr>
            <a:spLocks noChangeAspect="1" noChangeArrowheads="1"/>
          </p:cNvSpPr>
          <p:nvPr/>
        </p:nvSpPr>
        <p:spPr bwMode="auto">
          <a:xfrm>
            <a:off x="3192463" y="33591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8" name="Oval 656"/>
          <p:cNvSpPr>
            <a:spLocks noChangeAspect="1" noChangeArrowheads="1"/>
          </p:cNvSpPr>
          <p:nvPr/>
        </p:nvSpPr>
        <p:spPr bwMode="auto">
          <a:xfrm>
            <a:off x="3001963" y="3357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69" name="Oval 657"/>
          <p:cNvSpPr>
            <a:spLocks noChangeAspect="1" noChangeArrowheads="1"/>
          </p:cNvSpPr>
          <p:nvPr/>
        </p:nvSpPr>
        <p:spPr bwMode="auto">
          <a:xfrm>
            <a:off x="2540000" y="33543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0" name="Oval 658"/>
          <p:cNvSpPr>
            <a:spLocks noChangeAspect="1" noChangeArrowheads="1"/>
          </p:cNvSpPr>
          <p:nvPr/>
        </p:nvSpPr>
        <p:spPr bwMode="auto">
          <a:xfrm>
            <a:off x="2730500" y="3359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1" name="Oval 659"/>
          <p:cNvSpPr>
            <a:spLocks noChangeAspect="1" noChangeArrowheads="1"/>
          </p:cNvSpPr>
          <p:nvPr/>
        </p:nvSpPr>
        <p:spPr bwMode="auto">
          <a:xfrm>
            <a:off x="1695450" y="3265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2" name="Oval 660"/>
          <p:cNvSpPr>
            <a:spLocks noChangeAspect="1" noChangeArrowheads="1"/>
          </p:cNvSpPr>
          <p:nvPr/>
        </p:nvSpPr>
        <p:spPr bwMode="auto">
          <a:xfrm>
            <a:off x="1600200" y="3265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3" name="Oval 661"/>
          <p:cNvSpPr>
            <a:spLocks noChangeAspect="1" noChangeArrowheads="1"/>
          </p:cNvSpPr>
          <p:nvPr/>
        </p:nvSpPr>
        <p:spPr bwMode="auto">
          <a:xfrm>
            <a:off x="1317625" y="3263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4" name="Oval 662"/>
          <p:cNvSpPr>
            <a:spLocks noChangeAspect="1" noChangeArrowheads="1"/>
          </p:cNvSpPr>
          <p:nvPr/>
        </p:nvSpPr>
        <p:spPr bwMode="auto">
          <a:xfrm>
            <a:off x="1409700" y="3263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5" name="Oval 663"/>
          <p:cNvSpPr>
            <a:spLocks noChangeAspect="1" noChangeArrowheads="1"/>
          </p:cNvSpPr>
          <p:nvPr/>
        </p:nvSpPr>
        <p:spPr bwMode="auto">
          <a:xfrm>
            <a:off x="1503363" y="32623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6" name="Oval 664"/>
          <p:cNvSpPr>
            <a:spLocks noChangeAspect="1" noChangeArrowheads="1"/>
          </p:cNvSpPr>
          <p:nvPr/>
        </p:nvSpPr>
        <p:spPr bwMode="auto">
          <a:xfrm>
            <a:off x="2352675" y="3265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7" name="Oval 665"/>
          <p:cNvSpPr>
            <a:spLocks noChangeAspect="1" noChangeArrowheads="1"/>
          </p:cNvSpPr>
          <p:nvPr/>
        </p:nvSpPr>
        <p:spPr bwMode="auto">
          <a:xfrm>
            <a:off x="2824163" y="3265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8" name="Oval 666"/>
          <p:cNvSpPr>
            <a:spLocks noChangeAspect="1" noChangeArrowheads="1"/>
          </p:cNvSpPr>
          <p:nvPr/>
        </p:nvSpPr>
        <p:spPr bwMode="auto">
          <a:xfrm>
            <a:off x="2259013" y="32623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79" name="Oval 667"/>
          <p:cNvSpPr>
            <a:spLocks noChangeAspect="1" noChangeArrowheads="1"/>
          </p:cNvSpPr>
          <p:nvPr/>
        </p:nvSpPr>
        <p:spPr bwMode="auto">
          <a:xfrm>
            <a:off x="1785938" y="3265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0" name="Oval 668"/>
          <p:cNvSpPr>
            <a:spLocks noChangeAspect="1" noChangeArrowheads="1"/>
          </p:cNvSpPr>
          <p:nvPr/>
        </p:nvSpPr>
        <p:spPr bwMode="auto">
          <a:xfrm>
            <a:off x="2165350" y="32623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1" name="Oval 669"/>
          <p:cNvSpPr>
            <a:spLocks noChangeAspect="1" noChangeArrowheads="1"/>
          </p:cNvSpPr>
          <p:nvPr/>
        </p:nvSpPr>
        <p:spPr bwMode="auto">
          <a:xfrm>
            <a:off x="2632075" y="3265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2" name="Oval 670"/>
          <p:cNvSpPr>
            <a:spLocks noChangeAspect="1" noChangeArrowheads="1"/>
          </p:cNvSpPr>
          <p:nvPr/>
        </p:nvSpPr>
        <p:spPr bwMode="auto">
          <a:xfrm>
            <a:off x="3100388" y="32639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3" name="Oval 671"/>
          <p:cNvSpPr>
            <a:spLocks noChangeAspect="1" noChangeArrowheads="1"/>
          </p:cNvSpPr>
          <p:nvPr/>
        </p:nvSpPr>
        <p:spPr bwMode="auto">
          <a:xfrm>
            <a:off x="3295650" y="32670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4" name="Oval 672"/>
          <p:cNvSpPr>
            <a:spLocks noChangeAspect="1" noChangeArrowheads="1"/>
          </p:cNvSpPr>
          <p:nvPr/>
        </p:nvSpPr>
        <p:spPr bwMode="auto">
          <a:xfrm>
            <a:off x="2914650" y="32623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5" name="Oval 673"/>
          <p:cNvSpPr>
            <a:spLocks noChangeAspect="1" noChangeArrowheads="1"/>
          </p:cNvSpPr>
          <p:nvPr/>
        </p:nvSpPr>
        <p:spPr bwMode="auto">
          <a:xfrm>
            <a:off x="2441575" y="3263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6" name="Oval 674"/>
          <p:cNvSpPr>
            <a:spLocks noChangeAspect="1" noChangeArrowheads="1"/>
          </p:cNvSpPr>
          <p:nvPr/>
        </p:nvSpPr>
        <p:spPr bwMode="auto">
          <a:xfrm>
            <a:off x="3386138" y="3265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7" name="Oval 675"/>
          <p:cNvSpPr>
            <a:spLocks noChangeAspect="1" noChangeArrowheads="1"/>
          </p:cNvSpPr>
          <p:nvPr/>
        </p:nvSpPr>
        <p:spPr bwMode="auto">
          <a:xfrm>
            <a:off x="3667125" y="32670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8" name="Oval 676"/>
          <p:cNvSpPr>
            <a:spLocks noChangeAspect="1" noChangeArrowheads="1"/>
          </p:cNvSpPr>
          <p:nvPr/>
        </p:nvSpPr>
        <p:spPr bwMode="auto">
          <a:xfrm>
            <a:off x="3575050" y="32670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89" name="Oval 677"/>
          <p:cNvSpPr>
            <a:spLocks noChangeAspect="1" noChangeArrowheads="1"/>
          </p:cNvSpPr>
          <p:nvPr/>
        </p:nvSpPr>
        <p:spPr bwMode="auto">
          <a:xfrm>
            <a:off x="3478213" y="3265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0" name="Oval 678"/>
          <p:cNvSpPr>
            <a:spLocks noChangeAspect="1" noChangeArrowheads="1"/>
          </p:cNvSpPr>
          <p:nvPr/>
        </p:nvSpPr>
        <p:spPr bwMode="auto">
          <a:xfrm>
            <a:off x="1971675" y="3265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1" name="Oval 679"/>
          <p:cNvSpPr>
            <a:spLocks noChangeAspect="1" noChangeArrowheads="1"/>
          </p:cNvSpPr>
          <p:nvPr/>
        </p:nvSpPr>
        <p:spPr bwMode="auto">
          <a:xfrm>
            <a:off x="2068513" y="32623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2" name="Oval 680"/>
          <p:cNvSpPr>
            <a:spLocks noChangeAspect="1" noChangeArrowheads="1"/>
          </p:cNvSpPr>
          <p:nvPr/>
        </p:nvSpPr>
        <p:spPr bwMode="auto">
          <a:xfrm>
            <a:off x="1873250" y="32670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3" name="Oval 681"/>
          <p:cNvSpPr>
            <a:spLocks noChangeAspect="1" noChangeArrowheads="1"/>
          </p:cNvSpPr>
          <p:nvPr/>
        </p:nvSpPr>
        <p:spPr bwMode="auto">
          <a:xfrm>
            <a:off x="3195638" y="32670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4" name="Oval 682"/>
          <p:cNvSpPr>
            <a:spLocks noChangeAspect="1" noChangeArrowheads="1"/>
          </p:cNvSpPr>
          <p:nvPr/>
        </p:nvSpPr>
        <p:spPr bwMode="auto">
          <a:xfrm>
            <a:off x="3005138" y="3265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5" name="Oval 683"/>
          <p:cNvSpPr>
            <a:spLocks noChangeAspect="1" noChangeArrowheads="1"/>
          </p:cNvSpPr>
          <p:nvPr/>
        </p:nvSpPr>
        <p:spPr bwMode="auto">
          <a:xfrm>
            <a:off x="2543175" y="32623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6" name="Oval 684"/>
          <p:cNvSpPr>
            <a:spLocks noChangeAspect="1" noChangeArrowheads="1"/>
          </p:cNvSpPr>
          <p:nvPr/>
        </p:nvSpPr>
        <p:spPr bwMode="auto">
          <a:xfrm>
            <a:off x="2733675" y="32670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7" name="Oval 685"/>
          <p:cNvSpPr>
            <a:spLocks noChangeAspect="1" noChangeArrowheads="1"/>
          </p:cNvSpPr>
          <p:nvPr/>
        </p:nvSpPr>
        <p:spPr bwMode="auto">
          <a:xfrm>
            <a:off x="1692275" y="31670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8" name="Oval 686"/>
          <p:cNvSpPr>
            <a:spLocks noChangeAspect="1" noChangeArrowheads="1"/>
          </p:cNvSpPr>
          <p:nvPr/>
        </p:nvSpPr>
        <p:spPr bwMode="auto">
          <a:xfrm>
            <a:off x="1597025" y="31670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599" name="Oval 687"/>
          <p:cNvSpPr>
            <a:spLocks noChangeAspect="1" noChangeArrowheads="1"/>
          </p:cNvSpPr>
          <p:nvPr/>
        </p:nvSpPr>
        <p:spPr bwMode="auto">
          <a:xfrm>
            <a:off x="1314450" y="3165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0" name="Oval 688"/>
          <p:cNvSpPr>
            <a:spLocks noChangeAspect="1" noChangeArrowheads="1"/>
          </p:cNvSpPr>
          <p:nvPr/>
        </p:nvSpPr>
        <p:spPr bwMode="auto">
          <a:xfrm>
            <a:off x="1406525" y="3165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1" name="Oval 689"/>
          <p:cNvSpPr>
            <a:spLocks noChangeAspect="1" noChangeArrowheads="1"/>
          </p:cNvSpPr>
          <p:nvPr/>
        </p:nvSpPr>
        <p:spPr bwMode="auto">
          <a:xfrm>
            <a:off x="1500188" y="3163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2" name="Oval 690"/>
          <p:cNvSpPr>
            <a:spLocks noChangeAspect="1" noChangeArrowheads="1"/>
          </p:cNvSpPr>
          <p:nvPr/>
        </p:nvSpPr>
        <p:spPr bwMode="auto">
          <a:xfrm>
            <a:off x="2349500" y="31670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3" name="Oval 691"/>
          <p:cNvSpPr>
            <a:spLocks noChangeAspect="1" noChangeArrowheads="1"/>
          </p:cNvSpPr>
          <p:nvPr/>
        </p:nvSpPr>
        <p:spPr bwMode="auto">
          <a:xfrm>
            <a:off x="2820988" y="31670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4" name="Oval 692"/>
          <p:cNvSpPr>
            <a:spLocks noChangeAspect="1" noChangeArrowheads="1"/>
          </p:cNvSpPr>
          <p:nvPr/>
        </p:nvSpPr>
        <p:spPr bwMode="auto">
          <a:xfrm>
            <a:off x="2255838" y="3163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5" name="Oval 693"/>
          <p:cNvSpPr>
            <a:spLocks noChangeAspect="1" noChangeArrowheads="1"/>
          </p:cNvSpPr>
          <p:nvPr/>
        </p:nvSpPr>
        <p:spPr bwMode="auto">
          <a:xfrm>
            <a:off x="1782763" y="31670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6" name="Oval 694"/>
          <p:cNvSpPr>
            <a:spLocks noChangeAspect="1" noChangeArrowheads="1"/>
          </p:cNvSpPr>
          <p:nvPr/>
        </p:nvSpPr>
        <p:spPr bwMode="auto">
          <a:xfrm>
            <a:off x="2162175" y="3163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7" name="Oval 695"/>
          <p:cNvSpPr>
            <a:spLocks noChangeAspect="1" noChangeArrowheads="1"/>
          </p:cNvSpPr>
          <p:nvPr/>
        </p:nvSpPr>
        <p:spPr bwMode="auto">
          <a:xfrm>
            <a:off x="2628900" y="31670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8" name="Oval 696"/>
          <p:cNvSpPr>
            <a:spLocks noChangeAspect="1" noChangeArrowheads="1"/>
          </p:cNvSpPr>
          <p:nvPr/>
        </p:nvSpPr>
        <p:spPr bwMode="auto">
          <a:xfrm>
            <a:off x="3097213" y="31654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09" name="Oval 697"/>
          <p:cNvSpPr>
            <a:spLocks noChangeAspect="1" noChangeArrowheads="1"/>
          </p:cNvSpPr>
          <p:nvPr/>
        </p:nvSpPr>
        <p:spPr bwMode="auto">
          <a:xfrm>
            <a:off x="3292475" y="3168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0" name="Oval 698"/>
          <p:cNvSpPr>
            <a:spLocks noChangeAspect="1" noChangeArrowheads="1"/>
          </p:cNvSpPr>
          <p:nvPr/>
        </p:nvSpPr>
        <p:spPr bwMode="auto">
          <a:xfrm>
            <a:off x="2911475" y="3163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1" name="Oval 699"/>
          <p:cNvSpPr>
            <a:spLocks noChangeAspect="1" noChangeArrowheads="1"/>
          </p:cNvSpPr>
          <p:nvPr/>
        </p:nvSpPr>
        <p:spPr bwMode="auto">
          <a:xfrm>
            <a:off x="2438400" y="31654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2" name="Oval 700"/>
          <p:cNvSpPr>
            <a:spLocks noChangeAspect="1" noChangeArrowheads="1"/>
          </p:cNvSpPr>
          <p:nvPr/>
        </p:nvSpPr>
        <p:spPr bwMode="auto">
          <a:xfrm>
            <a:off x="3382963" y="31670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3" name="Oval 701"/>
          <p:cNvSpPr>
            <a:spLocks noChangeAspect="1" noChangeArrowheads="1"/>
          </p:cNvSpPr>
          <p:nvPr/>
        </p:nvSpPr>
        <p:spPr bwMode="auto">
          <a:xfrm>
            <a:off x="3663950" y="3168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4" name="Oval 702"/>
          <p:cNvSpPr>
            <a:spLocks noChangeAspect="1" noChangeArrowheads="1"/>
          </p:cNvSpPr>
          <p:nvPr/>
        </p:nvSpPr>
        <p:spPr bwMode="auto">
          <a:xfrm>
            <a:off x="3571875" y="3168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5" name="Oval 703"/>
          <p:cNvSpPr>
            <a:spLocks noChangeAspect="1" noChangeArrowheads="1"/>
          </p:cNvSpPr>
          <p:nvPr/>
        </p:nvSpPr>
        <p:spPr bwMode="auto">
          <a:xfrm>
            <a:off x="3475038" y="31670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6" name="Oval 704"/>
          <p:cNvSpPr>
            <a:spLocks noChangeAspect="1" noChangeArrowheads="1"/>
          </p:cNvSpPr>
          <p:nvPr/>
        </p:nvSpPr>
        <p:spPr bwMode="auto">
          <a:xfrm>
            <a:off x="1968500" y="31670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7" name="Oval 705"/>
          <p:cNvSpPr>
            <a:spLocks noChangeAspect="1" noChangeArrowheads="1"/>
          </p:cNvSpPr>
          <p:nvPr/>
        </p:nvSpPr>
        <p:spPr bwMode="auto">
          <a:xfrm>
            <a:off x="2065338" y="31638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8" name="Oval 706"/>
          <p:cNvSpPr>
            <a:spLocks noChangeAspect="1" noChangeArrowheads="1"/>
          </p:cNvSpPr>
          <p:nvPr/>
        </p:nvSpPr>
        <p:spPr bwMode="auto">
          <a:xfrm>
            <a:off x="1870075" y="3168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19" name="Oval 707"/>
          <p:cNvSpPr>
            <a:spLocks noChangeAspect="1" noChangeArrowheads="1"/>
          </p:cNvSpPr>
          <p:nvPr/>
        </p:nvSpPr>
        <p:spPr bwMode="auto">
          <a:xfrm>
            <a:off x="3192463" y="31686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0" name="Oval 708"/>
          <p:cNvSpPr>
            <a:spLocks noChangeAspect="1" noChangeArrowheads="1"/>
          </p:cNvSpPr>
          <p:nvPr/>
        </p:nvSpPr>
        <p:spPr bwMode="auto">
          <a:xfrm>
            <a:off x="3001963" y="31670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1" name="Oval 709"/>
          <p:cNvSpPr>
            <a:spLocks noChangeAspect="1" noChangeArrowheads="1"/>
          </p:cNvSpPr>
          <p:nvPr/>
        </p:nvSpPr>
        <p:spPr bwMode="auto">
          <a:xfrm>
            <a:off x="2540000" y="31638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2" name="Oval 710"/>
          <p:cNvSpPr>
            <a:spLocks noChangeAspect="1" noChangeArrowheads="1"/>
          </p:cNvSpPr>
          <p:nvPr/>
        </p:nvSpPr>
        <p:spPr bwMode="auto">
          <a:xfrm>
            <a:off x="2730500" y="3168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3" name="Oval 711"/>
          <p:cNvSpPr>
            <a:spLocks noChangeAspect="1" noChangeArrowheads="1"/>
          </p:cNvSpPr>
          <p:nvPr/>
        </p:nvSpPr>
        <p:spPr bwMode="auto">
          <a:xfrm>
            <a:off x="1692275" y="3071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4" name="Oval 712"/>
          <p:cNvSpPr>
            <a:spLocks noChangeAspect="1" noChangeArrowheads="1"/>
          </p:cNvSpPr>
          <p:nvPr/>
        </p:nvSpPr>
        <p:spPr bwMode="auto">
          <a:xfrm>
            <a:off x="1597025" y="3071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5" name="Oval 713"/>
          <p:cNvSpPr>
            <a:spLocks noChangeAspect="1" noChangeArrowheads="1"/>
          </p:cNvSpPr>
          <p:nvPr/>
        </p:nvSpPr>
        <p:spPr bwMode="auto">
          <a:xfrm>
            <a:off x="1314450" y="30702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6" name="Oval 714"/>
          <p:cNvSpPr>
            <a:spLocks noChangeAspect="1" noChangeArrowheads="1"/>
          </p:cNvSpPr>
          <p:nvPr/>
        </p:nvSpPr>
        <p:spPr bwMode="auto">
          <a:xfrm>
            <a:off x="1406525" y="30702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7" name="Oval 715"/>
          <p:cNvSpPr>
            <a:spLocks noChangeAspect="1" noChangeArrowheads="1"/>
          </p:cNvSpPr>
          <p:nvPr/>
        </p:nvSpPr>
        <p:spPr bwMode="auto">
          <a:xfrm>
            <a:off x="1500188" y="30686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8" name="Oval 716"/>
          <p:cNvSpPr>
            <a:spLocks noChangeAspect="1" noChangeArrowheads="1"/>
          </p:cNvSpPr>
          <p:nvPr/>
        </p:nvSpPr>
        <p:spPr bwMode="auto">
          <a:xfrm>
            <a:off x="2349500" y="3071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29" name="Oval 717"/>
          <p:cNvSpPr>
            <a:spLocks noChangeAspect="1" noChangeArrowheads="1"/>
          </p:cNvSpPr>
          <p:nvPr/>
        </p:nvSpPr>
        <p:spPr bwMode="auto">
          <a:xfrm>
            <a:off x="2820988" y="3071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0" name="Oval 718"/>
          <p:cNvSpPr>
            <a:spLocks noChangeAspect="1" noChangeArrowheads="1"/>
          </p:cNvSpPr>
          <p:nvPr/>
        </p:nvSpPr>
        <p:spPr bwMode="auto">
          <a:xfrm>
            <a:off x="2255838" y="30686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1" name="Oval 719"/>
          <p:cNvSpPr>
            <a:spLocks noChangeAspect="1" noChangeArrowheads="1"/>
          </p:cNvSpPr>
          <p:nvPr/>
        </p:nvSpPr>
        <p:spPr bwMode="auto">
          <a:xfrm>
            <a:off x="1782763" y="3071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2" name="Oval 720"/>
          <p:cNvSpPr>
            <a:spLocks noChangeAspect="1" noChangeArrowheads="1"/>
          </p:cNvSpPr>
          <p:nvPr/>
        </p:nvSpPr>
        <p:spPr bwMode="auto">
          <a:xfrm>
            <a:off x="2162175" y="30686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3" name="Oval 721"/>
          <p:cNvSpPr>
            <a:spLocks noChangeAspect="1" noChangeArrowheads="1"/>
          </p:cNvSpPr>
          <p:nvPr/>
        </p:nvSpPr>
        <p:spPr bwMode="auto">
          <a:xfrm>
            <a:off x="2628900" y="3071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4" name="Oval 722"/>
          <p:cNvSpPr>
            <a:spLocks noChangeAspect="1" noChangeArrowheads="1"/>
          </p:cNvSpPr>
          <p:nvPr/>
        </p:nvSpPr>
        <p:spPr bwMode="auto">
          <a:xfrm>
            <a:off x="3097213" y="30702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5" name="Oval 723"/>
          <p:cNvSpPr>
            <a:spLocks noChangeAspect="1" noChangeArrowheads="1"/>
          </p:cNvSpPr>
          <p:nvPr/>
        </p:nvSpPr>
        <p:spPr bwMode="auto">
          <a:xfrm>
            <a:off x="3292475" y="3073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6" name="Oval 724"/>
          <p:cNvSpPr>
            <a:spLocks noChangeAspect="1" noChangeArrowheads="1"/>
          </p:cNvSpPr>
          <p:nvPr/>
        </p:nvSpPr>
        <p:spPr bwMode="auto">
          <a:xfrm>
            <a:off x="2911475" y="30686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7" name="Oval 725"/>
          <p:cNvSpPr>
            <a:spLocks noChangeAspect="1" noChangeArrowheads="1"/>
          </p:cNvSpPr>
          <p:nvPr/>
        </p:nvSpPr>
        <p:spPr bwMode="auto">
          <a:xfrm>
            <a:off x="2438400" y="30702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8" name="Oval 726"/>
          <p:cNvSpPr>
            <a:spLocks noChangeAspect="1" noChangeArrowheads="1"/>
          </p:cNvSpPr>
          <p:nvPr/>
        </p:nvSpPr>
        <p:spPr bwMode="auto">
          <a:xfrm>
            <a:off x="3382963" y="3071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39" name="Oval 727"/>
          <p:cNvSpPr>
            <a:spLocks noChangeAspect="1" noChangeArrowheads="1"/>
          </p:cNvSpPr>
          <p:nvPr/>
        </p:nvSpPr>
        <p:spPr bwMode="auto">
          <a:xfrm>
            <a:off x="3663950" y="3073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0" name="Oval 728"/>
          <p:cNvSpPr>
            <a:spLocks noChangeAspect="1" noChangeArrowheads="1"/>
          </p:cNvSpPr>
          <p:nvPr/>
        </p:nvSpPr>
        <p:spPr bwMode="auto">
          <a:xfrm>
            <a:off x="3571875" y="3073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1" name="Oval 729"/>
          <p:cNvSpPr>
            <a:spLocks noChangeAspect="1" noChangeArrowheads="1"/>
          </p:cNvSpPr>
          <p:nvPr/>
        </p:nvSpPr>
        <p:spPr bwMode="auto">
          <a:xfrm>
            <a:off x="3475038" y="3071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2" name="Oval 730"/>
          <p:cNvSpPr>
            <a:spLocks noChangeAspect="1" noChangeArrowheads="1"/>
          </p:cNvSpPr>
          <p:nvPr/>
        </p:nvSpPr>
        <p:spPr bwMode="auto">
          <a:xfrm>
            <a:off x="1968500" y="30718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3" name="Oval 731"/>
          <p:cNvSpPr>
            <a:spLocks noChangeAspect="1" noChangeArrowheads="1"/>
          </p:cNvSpPr>
          <p:nvPr/>
        </p:nvSpPr>
        <p:spPr bwMode="auto">
          <a:xfrm>
            <a:off x="2065338" y="30686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4" name="Oval 732"/>
          <p:cNvSpPr>
            <a:spLocks noChangeAspect="1" noChangeArrowheads="1"/>
          </p:cNvSpPr>
          <p:nvPr/>
        </p:nvSpPr>
        <p:spPr bwMode="auto">
          <a:xfrm>
            <a:off x="1870075" y="3073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5" name="Oval 733"/>
          <p:cNvSpPr>
            <a:spLocks noChangeAspect="1" noChangeArrowheads="1"/>
          </p:cNvSpPr>
          <p:nvPr/>
        </p:nvSpPr>
        <p:spPr bwMode="auto">
          <a:xfrm>
            <a:off x="3192463" y="30734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6" name="Oval 734"/>
          <p:cNvSpPr>
            <a:spLocks noChangeAspect="1" noChangeArrowheads="1"/>
          </p:cNvSpPr>
          <p:nvPr/>
        </p:nvSpPr>
        <p:spPr bwMode="auto">
          <a:xfrm>
            <a:off x="3001963" y="30718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7" name="Oval 735"/>
          <p:cNvSpPr>
            <a:spLocks noChangeAspect="1" noChangeArrowheads="1"/>
          </p:cNvSpPr>
          <p:nvPr/>
        </p:nvSpPr>
        <p:spPr bwMode="auto">
          <a:xfrm>
            <a:off x="2540000" y="30686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8" name="Oval 736"/>
          <p:cNvSpPr>
            <a:spLocks noChangeAspect="1" noChangeArrowheads="1"/>
          </p:cNvSpPr>
          <p:nvPr/>
        </p:nvSpPr>
        <p:spPr bwMode="auto">
          <a:xfrm>
            <a:off x="2730500" y="30734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49" name="Oval 737"/>
          <p:cNvSpPr>
            <a:spLocks noChangeAspect="1" noChangeArrowheads="1"/>
          </p:cNvSpPr>
          <p:nvPr/>
        </p:nvSpPr>
        <p:spPr bwMode="auto">
          <a:xfrm>
            <a:off x="1692275" y="2976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0" name="Oval 738"/>
          <p:cNvSpPr>
            <a:spLocks noChangeAspect="1" noChangeArrowheads="1"/>
          </p:cNvSpPr>
          <p:nvPr/>
        </p:nvSpPr>
        <p:spPr bwMode="auto">
          <a:xfrm>
            <a:off x="1597025" y="2976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1" name="Oval 739"/>
          <p:cNvSpPr>
            <a:spLocks noChangeAspect="1" noChangeArrowheads="1"/>
          </p:cNvSpPr>
          <p:nvPr/>
        </p:nvSpPr>
        <p:spPr bwMode="auto">
          <a:xfrm>
            <a:off x="1314450" y="29749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2" name="Oval 740"/>
          <p:cNvSpPr>
            <a:spLocks noChangeAspect="1" noChangeArrowheads="1"/>
          </p:cNvSpPr>
          <p:nvPr/>
        </p:nvSpPr>
        <p:spPr bwMode="auto">
          <a:xfrm>
            <a:off x="1406525" y="29749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3" name="Oval 741"/>
          <p:cNvSpPr>
            <a:spLocks noChangeAspect="1" noChangeArrowheads="1"/>
          </p:cNvSpPr>
          <p:nvPr/>
        </p:nvSpPr>
        <p:spPr bwMode="auto">
          <a:xfrm>
            <a:off x="1500188" y="29733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4" name="Oval 742"/>
          <p:cNvSpPr>
            <a:spLocks noChangeAspect="1" noChangeArrowheads="1"/>
          </p:cNvSpPr>
          <p:nvPr/>
        </p:nvSpPr>
        <p:spPr bwMode="auto">
          <a:xfrm>
            <a:off x="2349500" y="2976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5" name="Oval 743"/>
          <p:cNvSpPr>
            <a:spLocks noChangeAspect="1" noChangeArrowheads="1"/>
          </p:cNvSpPr>
          <p:nvPr/>
        </p:nvSpPr>
        <p:spPr bwMode="auto">
          <a:xfrm>
            <a:off x="2820988" y="2976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6" name="Oval 744"/>
          <p:cNvSpPr>
            <a:spLocks noChangeAspect="1" noChangeArrowheads="1"/>
          </p:cNvSpPr>
          <p:nvPr/>
        </p:nvSpPr>
        <p:spPr bwMode="auto">
          <a:xfrm>
            <a:off x="2255838" y="29733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7" name="Oval 745"/>
          <p:cNvSpPr>
            <a:spLocks noChangeAspect="1" noChangeArrowheads="1"/>
          </p:cNvSpPr>
          <p:nvPr/>
        </p:nvSpPr>
        <p:spPr bwMode="auto">
          <a:xfrm>
            <a:off x="1782763" y="2976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8" name="Oval 746"/>
          <p:cNvSpPr>
            <a:spLocks noChangeAspect="1" noChangeArrowheads="1"/>
          </p:cNvSpPr>
          <p:nvPr/>
        </p:nvSpPr>
        <p:spPr bwMode="auto">
          <a:xfrm>
            <a:off x="2162175" y="29733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59" name="Oval 747"/>
          <p:cNvSpPr>
            <a:spLocks noChangeAspect="1" noChangeArrowheads="1"/>
          </p:cNvSpPr>
          <p:nvPr/>
        </p:nvSpPr>
        <p:spPr bwMode="auto">
          <a:xfrm>
            <a:off x="2628900" y="2976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0" name="Oval 748"/>
          <p:cNvSpPr>
            <a:spLocks noChangeAspect="1" noChangeArrowheads="1"/>
          </p:cNvSpPr>
          <p:nvPr/>
        </p:nvSpPr>
        <p:spPr bwMode="auto">
          <a:xfrm>
            <a:off x="3097213" y="29749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1" name="Oval 749"/>
          <p:cNvSpPr>
            <a:spLocks noChangeAspect="1" noChangeArrowheads="1"/>
          </p:cNvSpPr>
          <p:nvPr/>
        </p:nvSpPr>
        <p:spPr bwMode="auto">
          <a:xfrm>
            <a:off x="3292475" y="2978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2" name="Oval 750"/>
          <p:cNvSpPr>
            <a:spLocks noChangeAspect="1" noChangeArrowheads="1"/>
          </p:cNvSpPr>
          <p:nvPr/>
        </p:nvSpPr>
        <p:spPr bwMode="auto">
          <a:xfrm>
            <a:off x="2911475" y="29733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3" name="Oval 751"/>
          <p:cNvSpPr>
            <a:spLocks noChangeAspect="1" noChangeArrowheads="1"/>
          </p:cNvSpPr>
          <p:nvPr/>
        </p:nvSpPr>
        <p:spPr bwMode="auto">
          <a:xfrm>
            <a:off x="2438400" y="29749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4" name="Oval 752"/>
          <p:cNvSpPr>
            <a:spLocks noChangeAspect="1" noChangeArrowheads="1"/>
          </p:cNvSpPr>
          <p:nvPr/>
        </p:nvSpPr>
        <p:spPr bwMode="auto">
          <a:xfrm>
            <a:off x="3382963" y="2976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5" name="Oval 753"/>
          <p:cNvSpPr>
            <a:spLocks noChangeAspect="1" noChangeArrowheads="1"/>
          </p:cNvSpPr>
          <p:nvPr/>
        </p:nvSpPr>
        <p:spPr bwMode="auto">
          <a:xfrm>
            <a:off x="3663950" y="2978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6" name="Oval 754"/>
          <p:cNvSpPr>
            <a:spLocks noChangeAspect="1" noChangeArrowheads="1"/>
          </p:cNvSpPr>
          <p:nvPr/>
        </p:nvSpPr>
        <p:spPr bwMode="auto">
          <a:xfrm>
            <a:off x="3571875" y="2978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7" name="Oval 755"/>
          <p:cNvSpPr>
            <a:spLocks noChangeAspect="1" noChangeArrowheads="1"/>
          </p:cNvSpPr>
          <p:nvPr/>
        </p:nvSpPr>
        <p:spPr bwMode="auto">
          <a:xfrm>
            <a:off x="3475038" y="2976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8" name="Oval 756"/>
          <p:cNvSpPr>
            <a:spLocks noChangeAspect="1" noChangeArrowheads="1"/>
          </p:cNvSpPr>
          <p:nvPr/>
        </p:nvSpPr>
        <p:spPr bwMode="auto">
          <a:xfrm>
            <a:off x="1968500" y="29765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69" name="Oval 757"/>
          <p:cNvSpPr>
            <a:spLocks noChangeAspect="1" noChangeArrowheads="1"/>
          </p:cNvSpPr>
          <p:nvPr/>
        </p:nvSpPr>
        <p:spPr bwMode="auto">
          <a:xfrm>
            <a:off x="2065338" y="29733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0" name="Oval 758"/>
          <p:cNvSpPr>
            <a:spLocks noChangeAspect="1" noChangeArrowheads="1"/>
          </p:cNvSpPr>
          <p:nvPr/>
        </p:nvSpPr>
        <p:spPr bwMode="auto">
          <a:xfrm>
            <a:off x="1870075" y="2978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1" name="Oval 759"/>
          <p:cNvSpPr>
            <a:spLocks noChangeAspect="1" noChangeArrowheads="1"/>
          </p:cNvSpPr>
          <p:nvPr/>
        </p:nvSpPr>
        <p:spPr bwMode="auto">
          <a:xfrm>
            <a:off x="3192463" y="29781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2" name="Oval 760"/>
          <p:cNvSpPr>
            <a:spLocks noChangeAspect="1" noChangeArrowheads="1"/>
          </p:cNvSpPr>
          <p:nvPr/>
        </p:nvSpPr>
        <p:spPr bwMode="auto">
          <a:xfrm>
            <a:off x="3001963" y="29765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3" name="Oval 761"/>
          <p:cNvSpPr>
            <a:spLocks noChangeAspect="1" noChangeArrowheads="1"/>
          </p:cNvSpPr>
          <p:nvPr/>
        </p:nvSpPr>
        <p:spPr bwMode="auto">
          <a:xfrm>
            <a:off x="2540000" y="29733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4" name="Oval 762"/>
          <p:cNvSpPr>
            <a:spLocks noChangeAspect="1" noChangeArrowheads="1"/>
          </p:cNvSpPr>
          <p:nvPr/>
        </p:nvSpPr>
        <p:spPr bwMode="auto">
          <a:xfrm>
            <a:off x="2730500" y="29781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5" name="Oval 763"/>
          <p:cNvSpPr>
            <a:spLocks noChangeAspect="1" noChangeArrowheads="1"/>
          </p:cNvSpPr>
          <p:nvPr/>
        </p:nvSpPr>
        <p:spPr bwMode="auto">
          <a:xfrm>
            <a:off x="1693863" y="2887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6" name="Oval 764"/>
          <p:cNvSpPr>
            <a:spLocks noChangeAspect="1" noChangeArrowheads="1"/>
          </p:cNvSpPr>
          <p:nvPr/>
        </p:nvSpPr>
        <p:spPr bwMode="auto">
          <a:xfrm>
            <a:off x="1598613" y="2887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7" name="Oval 765"/>
          <p:cNvSpPr>
            <a:spLocks noChangeAspect="1" noChangeArrowheads="1"/>
          </p:cNvSpPr>
          <p:nvPr/>
        </p:nvSpPr>
        <p:spPr bwMode="auto">
          <a:xfrm>
            <a:off x="1316038" y="28860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8" name="Oval 766"/>
          <p:cNvSpPr>
            <a:spLocks noChangeAspect="1" noChangeArrowheads="1"/>
          </p:cNvSpPr>
          <p:nvPr/>
        </p:nvSpPr>
        <p:spPr bwMode="auto">
          <a:xfrm>
            <a:off x="1408113" y="28860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79" name="Oval 767"/>
          <p:cNvSpPr>
            <a:spLocks noChangeAspect="1" noChangeArrowheads="1"/>
          </p:cNvSpPr>
          <p:nvPr/>
        </p:nvSpPr>
        <p:spPr bwMode="auto">
          <a:xfrm>
            <a:off x="1501775" y="2884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0" name="Oval 768"/>
          <p:cNvSpPr>
            <a:spLocks noChangeAspect="1" noChangeArrowheads="1"/>
          </p:cNvSpPr>
          <p:nvPr/>
        </p:nvSpPr>
        <p:spPr bwMode="auto">
          <a:xfrm>
            <a:off x="2351088" y="2887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1" name="Oval 769"/>
          <p:cNvSpPr>
            <a:spLocks noChangeAspect="1" noChangeArrowheads="1"/>
          </p:cNvSpPr>
          <p:nvPr/>
        </p:nvSpPr>
        <p:spPr bwMode="auto">
          <a:xfrm>
            <a:off x="2822575" y="2887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2" name="Oval 770"/>
          <p:cNvSpPr>
            <a:spLocks noChangeAspect="1" noChangeArrowheads="1"/>
          </p:cNvSpPr>
          <p:nvPr/>
        </p:nvSpPr>
        <p:spPr bwMode="auto">
          <a:xfrm>
            <a:off x="2257425" y="2884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3" name="Oval 771"/>
          <p:cNvSpPr>
            <a:spLocks noChangeAspect="1" noChangeArrowheads="1"/>
          </p:cNvSpPr>
          <p:nvPr/>
        </p:nvSpPr>
        <p:spPr bwMode="auto">
          <a:xfrm>
            <a:off x="1784350" y="2887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4" name="Oval 772"/>
          <p:cNvSpPr>
            <a:spLocks noChangeAspect="1" noChangeArrowheads="1"/>
          </p:cNvSpPr>
          <p:nvPr/>
        </p:nvSpPr>
        <p:spPr bwMode="auto">
          <a:xfrm>
            <a:off x="2163763" y="2884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5" name="Oval 773"/>
          <p:cNvSpPr>
            <a:spLocks noChangeAspect="1" noChangeArrowheads="1"/>
          </p:cNvSpPr>
          <p:nvPr/>
        </p:nvSpPr>
        <p:spPr bwMode="auto">
          <a:xfrm>
            <a:off x="2630488" y="2887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6" name="Oval 774"/>
          <p:cNvSpPr>
            <a:spLocks noChangeAspect="1" noChangeArrowheads="1"/>
          </p:cNvSpPr>
          <p:nvPr/>
        </p:nvSpPr>
        <p:spPr bwMode="auto">
          <a:xfrm>
            <a:off x="3098800" y="28860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7" name="Oval 775"/>
          <p:cNvSpPr>
            <a:spLocks noChangeAspect="1" noChangeArrowheads="1"/>
          </p:cNvSpPr>
          <p:nvPr/>
        </p:nvSpPr>
        <p:spPr bwMode="auto">
          <a:xfrm>
            <a:off x="3294063" y="28892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8" name="Oval 776"/>
          <p:cNvSpPr>
            <a:spLocks noChangeAspect="1" noChangeArrowheads="1"/>
          </p:cNvSpPr>
          <p:nvPr/>
        </p:nvSpPr>
        <p:spPr bwMode="auto">
          <a:xfrm>
            <a:off x="2913063" y="2884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89" name="Oval 777"/>
          <p:cNvSpPr>
            <a:spLocks noChangeAspect="1" noChangeArrowheads="1"/>
          </p:cNvSpPr>
          <p:nvPr/>
        </p:nvSpPr>
        <p:spPr bwMode="auto">
          <a:xfrm>
            <a:off x="2439988" y="28860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0" name="Oval 778"/>
          <p:cNvSpPr>
            <a:spLocks noChangeAspect="1" noChangeArrowheads="1"/>
          </p:cNvSpPr>
          <p:nvPr/>
        </p:nvSpPr>
        <p:spPr bwMode="auto">
          <a:xfrm>
            <a:off x="3384550" y="2887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1" name="Oval 779"/>
          <p:cNvSpPr>
            <a:spLocks noChangeAspect="1" noChangeArrowheads="1"/>
          </p:cNvSpPr>
          <p:nvPr/>
        </p:nvSpPr>
        <p:spPr bwMode="auto">
          <a:xfrm>
            <a:off x="3665538" y="28892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2" name="Oval 780"/>
          <p:cNvSpPr>
            <a:spLocks noChangeAspect="1" noChangeArrowheads="1"/>
          </p:cNvSpPr>
          <p:nvPr/>
        </p:nvSpPr>
        <p:spPr bwMode="auto">
          <a:xfrm>
            <a:off x="3573463" y="28892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3" name="Oval 781"/>
          <p:cNvSpPr>
            <a:spLocks noChangeAspect="1" noChangeArrowheads="1"/>
          </p:cNvSpPr>
          <p:nvPr/>
        </p:nvSpPr>
        <p:spPr bwMode="auto">
          <a:xfrm>
            <a:off x="3476625" y="2887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4" name="Oval 782"/>
          <p:cNvSpPr>
            <a:spLocks noChangeAspect="1" noChangeArrowheads="1"/>
          </p:cNvSpPr>
          <p:nvPr/>
        </p:nvSpPr>
        <p:spPr bwMode="auto">
          <a:xfrm>
            <a:off x="1970088" y="2887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5" name="Oval 783"/>
          <p:cNvSpPr>
            <a:spLocks noChangeAspect="1" noChangeArrowheads="1"/>
          </p:cNvSpPr>
          <p:nvPr/>
        </p:nvSpPr>
        <p:spPr bwMode="auto">
          <a:xfrm>
            <a:off x="2066925" y="2884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6" name="Oval 784"/>
          <p:cNvSpPr>
            <a:spLocks noChangeAspect="1" noChangeArrowheads="1"/>
          </p:cNvSpPr>
          <p:nvPr/>
        </p:nvSpPr>
        <p:spPr bwMode="auto">
          <a:xfrm>
            <a:off x="1871663" y="28892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7" name="Oval 785"/>
          <p:cNvSpPr>
            <a:spLocks noChangeAspect="1" noChangeArrowheads="1"/>
          </p:cNvSpPr>
          <p:nvPr/>
        </p:nvSpPr>
        <p:spPr bwMode="auto">
          <a:xfrm>
            <a:off x="3194050" y="28892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8" name="Oval 786"/>
          <p:cNvSpPr>
            <a:spLocks noChangeAspect="1" noChangeArrowheads="1"/>
          </p:cNvSpPr>
          <p:nvPr/>
        </p:nvSpPr>
        <p:spPr bwMode="auto">
          <a:xfrm>
            <a:off x="3003550" y="2887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699" name="Oval 787"/>
          <p:cNvSpPr>
            <a:spLocks noChangeAspect="1" noChangeArrowheads="1"/>
          </p:cNvSpPr>
          <p:nvPr/>
        </p:nvSpPr>
        <p:spPr bwMode="auto">
          <a:xfrm>
            <a:off x="2541588" y="2884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0" name="Oval 788"/>
          <p:cNvSpPr>
            <a:spLocks noChangeAspect="1" noChangeArrowheads="1"/>
          </p:cNvSpPr>
          <p:nvPr/>
        </p:nvSpPr>
        <p:spPr bwMode="auto">
          <a:xfrm>
            <a:off x="2732088" y="28892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1" name="Oval 789"/>
          <p:cNvSpPr>
            <a:spLocks noChangeAspect="1" noChangeArrowheads="1"/>
          </p:cNvSpPr>
          <p:nvPr/>
        </p:nvSpPr>
        <p:spPr bwMode="auto">
          <a:xfrm>
            <a:off x="1695450" y="2790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2" name="Oval 790"/>
          <p:cNvSpPr>
            <a:spLocks noChangeAspect="1" noChangeArrowheads="1"/>
          </p:cNvSpPr>
          <p:nvPr/>
        </p:nvSpPr>
        <p:spPr bwMode="auto">
          <a:xfrm>
            <a:off x="1600200" y="2790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3" name="Oval 791"/>
          <p:cNvSpPr>
            <a:spLocks noChangeAspect="1" noChangeArrowheads="1"/>
          </p:cNvSpPr>
          <p:nvPr/>
        </p:nvSpPr>
        <p:spPr bwMode="auto">
          <a:xfrm>
            <a:off x="1317625" y="27892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4" name="Oval 792"/>
          <p:cNvSpPr>
            <a:spLocks noChangeAspect="1" noChangeArrowheads="1"/>
          </p:cNvSpPr>
          <p:nvPr/>
        </p:nvSpPr>
        <p:spPr bwMode="auto">
          <a:xfrm>
            <a:off x="1409700" y="27892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5" name="Oval 793"/>
          <p:cNvSpPr>
            <a:spLocks noChangeAspect="1" noChangeArrowheads="1"/>
          </p:cNvSpPr>
          <p:nvPr/>
        </p:nvSpPr>
        <p:spPr bwMode="auto">
          <a:xfrm>
            <a:off x="1503363" y="27876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6" name="Oval 794"/>
          <p:cNvSpPr>
            <a:spLocks noChangeAspect="1" noChangeArrowheads="1"/>
          </p:cNvSpPr>
          <p:nvPr/>
        </p:nvSpPr>
        <p:spPr bwMode="auto">
          <a:xfrm>
            <a:off x="2352675" y="2790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7" name="Oval 795"/>
          <p:cNvSpPr>
            <a:spLocks noChangeAspect="1" noChangeArrowheads="1"/>
          </p:cNvSpPr>
          <p:nvPr/>
        </p:nvSpPr>
        <p:spPr bwMode="auto">
          <a:xfrm>
            <a:off x="2824163" y="2790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8" name="Oval 796"/>
          <p:cNvSpPr>
            <a:spLocks noChangeAspect="1" noChangeArrowheads="1"/>
          </p:cNvSpPr>
          <p:nvPr/>
        </p:nvSpPr>
        <p:spPr bwMode="auto">
          <a:xfrm>
            <a:off x="2259013" y="27876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09" name="Oval 797"/>
          <p:cNvSpPr>
            <a:spLocks noChangeAspect="1" noChangeArrowheads="1"/>
          </p:cNvSpPr>
          <p:nvPr/>
        </p:nvSpPr>
        <p:spPr bwMode="auto">
          <a:xfrm>
            <a:off x="1785938" y="2790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0" name="Oval 798"/>
          <p:cNvSpPr>
            <a:spLocks noChangeAspect="1" noChangeArrowheads="1"/>
          </p:cNvSpPr>
          <p:nvPr/>
        </p:nvSpPr>
        <p:spPr bwMode="auto">
          <a:xfrm>
            <a:off x="2165350" y="2787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1" name="Oval 799"/>
          <p:cNvSpPr>
            <a:spLocks noChangeAspect="1" noChangeArrowheads="1"/>
          </p:cNvSpPr>
          <p:nvPr/>
        </p:nvSpPr>
        <p:spPr bwMode="auto">
          <a:xfrm>
            <a:off x="2632075" y="2790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2" name="Oval 800"/>
          <p:cNvSpPr>
            <a:spLocks noChangeAspect="1" noChangeArrowheads="1"/>
          </p:cNvSpPr>
          <p:nvPr/>
        </p:nvSpPr>
        <p:spPr bwMode="auto">
          <a:xfrm>
            <a:off x="3100388" y="27892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3" name="Oval 801"/>
          <p:cNvSpPr>
            <a:spLocks noChangeAspect="1" noChangeArrowheads="1"/>
          </p:cNvSpPr>
          <p:nvPr/>
        </p:nvSpPr>
        <p:spPr bwMode="auto">
          <a:xfrm>
            <a:off x="3295650" y="27924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4" name="Oval 802"/>
          <p:cNvSpPr>
            <a:spLocks noChangeAspect="1" noChangeArrowheads="1"/>
          </p:cNvSpPr>
          <p:nvPr/>
        </p:nvSpPr>
        <p:spPr bwMode="auto">
          <a:xfrm>
            <a:off x="2914650" y="2787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5" name="Oval 803"/>
          <p:cNvSpPr>
            <a:spLocks noChangeAspect="1" noChangeArrowheads="1"/>
          </p:cNvSpPr>
          <p:nvPr/>
        </p:nvSpPr>
        <p:spPr bwMode="auto">
          <a:xfrm>
            <a:off x="2441575" y="27892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6" name="Oval 804"/>
          <p:cNvSpPr>
            <a:spLocks noChangeAspect="1" noChangeArrowheads="1"/>
          </p:cNvSpPr>
          <p:nvPr/>
        </p:nvSpPr>
        <p:spPr bwMode="auto">
          <a:xfrm>
            <a:off x="3386138" y="2790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7" name="Oval 805"/>
          <p:cNvSpPr>
            <a:spLocks noChangeAspect="1" noChangeArrowheads="1"/>
          </p:cNvSpPr>
          <p:nvPr/>
        </p:nvSpPr>
        <p:spPr bwMode="auto">
          <a:xfrm>
            <a:off x="3667125" y="27924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8" name="Oval 806"/>
          <p:cNvSpPr>
            <a:spLocks noChangeAspect="1" noChangeArrowheads="1"/>
          </p:cNvSpPr>
          <p:nvPr/>
        </p:nvSpPr>
        <p:spPr bwMode="auto">
          <a:xfrm>
            <a:off x="3575050" y="27924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19" name="Oval 807"/>
          <p:cNvSpPr>
            <a:spLocks noChangeAspect="1" noChangeArrowheads="1"/>
          </p:cNvSpPr>
          <p:nvPr/>
        </p:nvSpPr>
        <p:spPr bwMode="auto">
          <a:xfrm>
            <a:off x="3478213" y="2790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0" name="Oval 808"/>
          <p:cNvSpPr>
            <a:spLocks noChangeAspect="1" noChangeArrowheads="1"/>
          </p:cNvSpPr>
          <p:nvPr/>
        </p:nvSpPr>
        <p:spPr bwMode="auto">
          <a:xfrm>
            <a:off x="1971675" y="2790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1" name="Oval 809"/>
          <p:cNvSpPr>
            <a:spLocks noChangeAspect="1" noChangeArrowheads="1"/>
          </p:cNvSpPr>
          <p:nvPr/>
        </p:nvSpPr>
        <p:spPr bwMode="auto">
          <a:xfrm>
            <a:off x="2068513" y="27876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2" name="Oval 810"/>
          <p:cNvSpPr>
            <a:spLocks noChangeAspect="1" noChangeArrowheads="1"/>
          </p:cNvSpPr>
          <p:nvPr/>
        </p:nvSpPr>
        <p:spPr bwMode="auto">
          <a:xfrm>
            <a:off x="1873250" y="27924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3" name="Oval 811"/>
          <p:cNvSpPr>
            <a:spLocks noChangeAspect="1" noChangeArrowheads="1"/>
          </p:cNvSpPr>
          <p:nvPr/>
        </p:nvSpPr>
        <p:spPr bwMode="auto">
          <a:xfrm>
            <a:off x="3195638" y="27924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4" name="Oval 812"/>
          <p:cNvSpPr>
            <a:spLocks noChangeAspect="1" noChangeArrowheads="1"/>
          </p:cNvSpPr>
          <p:nvPr/>
        </p:nvSpPr>
        <p:spPr bwMode="auto">
          <a:xfrm>
            <a:off x="3005138" y="2790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5" name="Oval 813"/>
          <p:cNvSpPr>
            <a:spLocks noChangeAspect="1" noChangeArrowheads="1"/>
          </p:cNvSpPr>
          <p:nvPr/>
        </p:nvSpPr>
        <p:spPr bwMode="auto">
          <a:xfrm>
            <a:off x="2543175" y="27876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6" name="Oval 814"/>
          <p:cNvSpPr>
            <a:spLocks noChangeAspect="1" noChangeArrowheads="1"/>
          </p:cNvSpPr>
          <p:nvPr/>
        </p:nvSpPr>
        <p:spPr bwMode="auto">
          <a:xfrm>
            <a:off x="2733675" y="27924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7" name="Oval 815"/>
          <p:cNvSpPr>
            <a:spLocks noChangeAspect="1" noChangeArrowheads="1"/>
          </p:cNvSpPr>
          <p:nvPr/>
        </p:nvSpPr>
        <p:spPr bwMode="auto">
          <a:xfrm>
            <a:off x="1692275" y="26971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8" name="Oval 816"/>
          <p:cNvSpPr>
            <a:spLocks noChangeAspect="1" noChangeArrowheads="1"/>
          </p:cNvSpPr>
          <p:nvPr/>
        </p:nvSpPr>
        <p:spPr bwMode="auto">
          <a:xfrm>
            <a:off x="1597025" y="26971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29" name="Oval 817"/>
          <p:cNvSpPr>
            <a:spLocks noChangeAspect="1" noChangeArrowheads="1"/>
          </p:cNvSpPr>
          <p:nvPr/>
        </p:nvSpPr>
        <p:spPr bwMode="auto">
          <a:xfrm>
            <a:off x="1314450" y="26955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0" name="Oval 818"/>
          <p:cNvSpPr>
            <a:spLocks noChangeAspect="1" noChangeArrowheads="1"/>
          </p:cNvSpPr>
          <p:nvPr/>
        </p:nvSpPr>
        <p:spPr bwMode="auto">
          <a:xfrm>
            <a:off x="1406525" y="26955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1" name="Oval 819"/>
          <p:cNvSpPr>
            <a:spLocks noChangeAspect="1" noChangeArrowheads="1"/>
          </p:cNvSpPr>
          <p:nvPr/>
        </p:nvSpPr>
        <p:spPr bwMode="auto">
          <a:xfrm>
            <a:off x="1500188" y="26939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2" name="Oval 820"/>
          <p:cNvSpPr>
            <a:spLocks noChangeAspect="1" noChangeArrowheads="1"/>
          </p:cNvSpPr>
          <p:nvPr/>
        </p:nvSpPr>
        <p:spPr bwMode="auto">
          <a:xfrm>
            <a:off x="2349500" y="26971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3" name="Oval 821"/>
          <p:cNvSpPr>
            <a:spLocks noChangeAspect="1" noChangeArrowheads="1"/>
          </p:cNvSpPr>
          <p:nvPr/>
        </p:nvSpPr>
        <p:spPr bwMode="auto">
          <a:xfrm>
            <a:off x="2820988" y="2697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4" name="Oval 822"/>
          <p:cNvSpPr>
            <a:spLocks noChangeAspect="1" noChangeArrowheads="1"/>
          </p:cNvSpPr>
          <p:nvPr/>
        </p:nvSpPr>
        <p:spPr bwMode="auto">
          <a:xfrm>
            <a:off x="2255838" y="26939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5" name="Oval 823"/>
          <p:cNvSpPr>
            <a:spLocks noChangeAspect="1" noChangeArrowheads="1"/>
          </p:cNvSpPr>
          <p:nvPr/>
        </p:nvSpPr>
        <p:spPr bwMode="auto">
          <a:xfrm>
            <a:off x="1782763" y="2697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6" name="Oval 824"/>
          <p:cNvSpPr>
            <a:spLocks noChangeAspect="1" noChangeArrowheads="1"/>
          </p:cNvSpPr>
          <p:nvPr/>
        </p:nvSpPr>
        <p:spPr bwMode="auto">
          <a:xfrm>
            <a:off x="2162175" y="26939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7" name="Oval 825"/>
          <p:cNvSpPr>
            <a:spLocks noChangeAspect="1" noChangeArrowheads="1"/>
          </p:cNvSpPr>
          <p:nvPr/>
        </p:nvSpPr>
        <p:spPr bwMode="auto">
          <a:xfrm>
            <a:off x="2628900" y="26971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8" name="Oval 826"/>
          <p:cNvSpPr>
            <a:spLocks noChangeAspect="1" noChangeArrowheads="1"/>
          </p:cNvSpPr>
          <p:nvPr/>
        </p:nvSpPr>
        <p:spPr bwMode="auto">
          <a:xfrm>
            <a:off x="3097213" y="26955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39" name="Oval 827"/>
          <p:cNvSpPr>
            <a:spLocks noChangeAspect="1" noChangeArrowheads="1"/>
          </p:cNvSpPr>
          <p:nvPr/>
        </p:nvSpPr>
        <p:spPr bwMode="auto">
          <a:xfrm>
            <a:off x="3292475" y="2698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0" name="Oval 828"/>
          <p:cNvSpPr>
            <a:spLocks noChangeAspect="1" noChangeArrowheads="1"/>
          </p:cNvSpPr>
          <p:nvPr/>
        </p:nvSpPr>
        <p:spPr bwMode="auto">
          <a:xfrm>
            <a:off x="2911475" y="26939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1" name="Oval 829"/>
          <p:cNvSpPr>
            <a:spLocks noChangeAspect="1" noChangeArrowheads="1"/>
          </p:cNvSpPr>
          <p:nvPr/>
        </p:nvSpPr>
        <p:spPr bwMode="auto">
          <a:xfrm>
            <a:off x="2438400" y="26955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2" name="Oval 830"/>
          <p:cNvSpPr>
            <a:spLocks noChangeAspect="1" noChangeArrowheads="1"/>
          </p:cNvSpPr>
          <p:nvPr/>
        </p:nvSpPr>
        <p:spPr bwMode="auto">
          <a:xfrm>
            <a:off x="3382963" y="2697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3" name="Oval 831"/>
          <p:cNvSpPr>
            <a:spLocks noChangeAspect="1" noChangeArrowheads="1"/>
          </p:cNvSpPr>
          <p:nvPr/>
        </p:nvSpPr>
        <p:spPr bwMode="auto">
          <a:xfrm>
            <a:off x="3663950" y="2698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4" name="Oval 832"/>
          <p:cNvSpPr>
            <a:spLocks noChangeAspect="1" noChangeArrowheads="1"/>
          </p:cNvSpPr>
          <p:nvPr/>
        </p:nvSpPr>
        <p:spPr bwMode="auto">
          <a:xfrm>
            <a:off x="3571875" y="2698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5" name="Oval 833"/>
          <p:cNvSpPr>
            <a:spLocks noChangeAspect="1" noChangeArrowheads="1"/>
          </p:cNvSpPr>
          <p:nvPr/>
        </p:nvSpPr>
        <p:spPr bwMode="auto">
          <a:xfrm>
            <a:off x="3475038" y="2697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6" name="Oval 834"/>
          <p:cNvSpPr>
            <a:spLocks noChangeAspect="1" noChangeArrowheads="1"/>
          </p:cNvSpPr>
          <p:nvPr/>
        </p:nvSpPr>
        <p:spPr bwMode="auto">
          <a:xfrm>
            <a:off x="1968500" y="26971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7" name="Oval 835"/>
          <p:cNvSpPr>
            <a:spLocks noChangeAspect="1" noChangeArrowheads="1"/>
          </p:cNvSpPr>
          <p:nvPr/>
        </p:nvSpPr>
        <p:spPr bwMode="auto">
          <a:xfrm>
            <a:off x="2065338" y="26939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8" name="Oval 836"/>
          <p:cNvSpPr>
            <a:spLocks noChangeAspect="1" noChangeArrowheads="1"/>
          </p:cNvSpPr>
          <p:nvPr/>
        </p:nvSpPr>
        <p:spPr bwMode="auto">
          <a:xfrm>
            <a:off x="1870075" y="2698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49" name="Oval 837"/>
          <p:cNvSpPr>
            <a:spLocks noChangeAspect="1" noChangeArrowheads="1"/>
          </p:cNvSpPr>
          <p:nvPr/>
        </p:nvSpPr>
        <p:spPr bwMode="auto">
          <a:xfrm>
            <a:off x="3192463" y="26987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0" name="Oval 838"/>
          <p:cNvSpPr>
            <a:spLocks noChangeAspect="1" noChangeArrowheads="1"/>
          </p:cNvSpPr>
          <p:nvPr/>
        </p:nvSpPr>
        <p:spPr bwMode="auto">
          <a:xfrm>
            <a:off x="3001963" y="2697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1" name="Oval 839"/>
          <p:cNvSpPr>
            <a:spLocks noChangeAspect="1" noChangeArrowheads="1"/>
          </p:cNvSpPr>
          <p:nvPr/>
        </p:nvSpPr>
        <p:spPr bwMode="auto">
          <a:xfrm>
            <a:off x="2540000" y="26939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2" name="Oval 840"/>
          <p:cNvSpPr>
            <a:spLocks noChangeAspect="1" noChangeArrowheads="1"/>
          </p:cNvSpPr>
          <p:nvPr/>
        </p:nvSpPr>
        <p:spPr bwMode="auto">
          <a:xfrm>
            <a:off x="2730500" y="2698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3" name="Oval 841"/>
          <p:cNvSpPr>
            <a:spLocks noChangeAspect="1" noChangeArrowheads="1"/>
          </p:cNvSpPr>
          <p:nvPr/>
        </p:nvSpPr>
        <p:spPr bwMode="auto">
          <a:xfrm>
            <a:off x="1692275" y="26019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4" name="Oval 842"/>
          <p:cNvSpPr>
            <a:spLocks noChangeAspect="1" noChangeArrowheads="1"/>
          </p:cNvSpPr>
          <p:nvPr/>
        </p:nvSpPr>
        <p:spPr bwMode="auto">
          <a:xfrm>
            <a:off x="1597025" y="26019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5" name="Oval 843"/>
          <p:cNvSpPr>
            <a:spLocks noChangeAspect="1" noChangeArrowheads="1"/>
          </p:cNvSpPr>
          <p:nvPr/>
        </p:nvSpPr>
        <p:spPr bwMode="auto">
          <a:xfrm>
            <a:off x="1314450" y="26003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6" name="Oval 844"/>
          <p:cNvSpPr>
            <a:spLocks noChangeAspect="1" noChangeArrowheads="1"/>
          </p:cNvSpPr>
          <p:nvPr/>
        </p:nvSpPr>
        <p:spPr bwMode="auto">
          <a:xfrm>
            <a:off x="1406525" y="26003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7" name="Oval 845"/>
          <p:cNvSpPr>
            <a:spLocks noChangeAspect="1" noChangeArrowheads="1"/>
          </p:cNvSpPr>
          <p:nvPr/>
        </p:nvSpPr>
        <p:spPr bwMode="auto">
          <a:xfrm>
            <a:off x="1500188" y="25987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8" name="Oval 846"/>
          <p:cNvSpPr>
            <a:spLocks noChangeAspect="1" noChangeArrowheads="1"/>
          </p:cNvSpPr>
          <p:nvPr/>
        </p:nvSpPr>
        <p:spPr bwMode="auto">
          <a:xfrm>
            <a:off x="2349500" y="26019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59" name="Oval 847"/>
          <p:cNvSpPr>
            <a:spLocks noChangeAspect="1" noChangeArrowheads="1"/>
          </p:cNvSpPr>
          <p:nvPr/>
        </p:nvSpPr>
        <p:spPr bwMode="auto">
          <a:xfrm>
            <a:off x="2820988" y="26019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0" name="Oval 848"/>
          <p:cNvSpPr>
            <a:spLocks noChangeAspect="1" noChangeArrowheads="1"/>
          </p:cNvSpPr>
          <p:nvPr/>
        </p:nvSpPr>
        <p:spPr bwMode="auto">
          <a:xfrm>
            <a:off x="2255838" y="25987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1" name="Oval 849"/>
          <p:cNvSpPr>
            <a:spLocks noChangeAspect="1" noChangeArrowheads="1"/>
          </p:cNvSpPr>
          <p:nvPr/>
        </p:nvSpPr>
        <p:spPr bwMode="auto">
          <a:xfrm>
            <a:off x="1782763" y="26019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2" name="Oval 850"/>
          <p:cNvSpPr>
            <a:spLocks noChangeAspect="1" noChangeArrowheads="1"/>
          </p:cNvSpPr>
          <p:nvPr/>
        </p:nvSpPr>
        <p:spPr bwMode="auto">
          <a:xfrm>
            <a:off x="2162175" y="25987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3" name="Oval 851"/>
          <p:cNvSpPr>
            <a:spLocks noChangeAspect="1" noChangeArrowheads="1"/>
          </p:cNvSpPr>
          <p:nvPr/>
        </p:nvSpPr>
        <p:spPr bwMode="auto">
          <a:xfrm>
            <a:off x="2628900" y="26019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4" name="Oval 852"/>
          <p:cNvSpPr>
            <a:spLocks noChangeAspect="1" noChangeArrowheads="1"/>
          </p:cNvSpPr>
          <p:nvPr/>
        </p:nvSpPr>
        <p:spPr bwMode="auto">
          <a:xfrm>
            <a:off x="3097213" y="26003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5" name="Oval 853"/>
          <p:cNvSpPr>
            <a:spLocks noChangeAspect="1" noChangeArrowheads="1"/>
          </p:cNvSpPr>
          <p:nvPr/>
        </p:nvSpPr>
        <p:spPr bwMode="auto">
          <a:xfrm>
            <a:off x="3292475" y="2603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6" name="Oval 854"/>
          <p:cNvSpPr>
            <a:spLocks noChangeAspect="1" noChangeArrowheads="1"/>
          </p:cNvSpPr>
          <p:nvPr/>
        </p:nvSpPr>
        <p:spPr bwMode="auto">
          <a:xfrm>
            <a:off x="2911475" y="25987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7" name="Oval 855"/>
          <p:cNvSpPr>
            <a:spLocks noChangeAspect="1" noChangeArrowheads="1"/>
          </p:cNvSpPr>
          <p:nvPr/>
        </p:nvSpPr>
        <p:spPr bwMode="auto">
          <a:xfrm>
            <a:off x="2438400" y="26003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8" name="Oval 856"/>
          <p:cNvSpPr>
            <a:spLocks noChangeAspect="1" noChangeArrowheads="1"/>
          </p:cNvSpPr>
          <p:nvPr/>
        </p:nvSpPr>
        <p:spPr bwMode="auto">
          <a:xfrm>
            <a:off x="3382963" y="26019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69" name="Oval 857"/>
          <p:cNvSpPr>
            <a:spLocks noChangeAspect="1" noChangeArrowheads="1"/>
          </p:cNvSpPr>
          <p:nvPr/>
        </p:nvSpPr>
        <p:spPr bwMode="auto">
          <a:xfrm>
            <a:off x="3663950" y="2603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0" name="Oval 858"/>
          <p:cNvSpPr>
            <a:spLocks noChangeAspect="1" noChangeArrowheads="1"/>
          </p:cNvSpPr>
          <p:nvPr/>
        </p:nvSpPr>
        <p:spPr bwMode="auto">
          <a:xfrm>
            <a:off x="3571875" y="2603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1" name="Oval 859"/>
          <p:cNvSpPr>
            <a:spLocks noChangeAspect="1" noChangeArrowheads="1"/>
          </p:cNvSpPr>
          <p:nvPr/>
        </p:nvSpPr>
        <p:spPr bwMode="auto">
          <a:xfrm>
            <a:off x="3475038" y="26019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2" name="Oval 860"/>
          <p:cNvSpPr>
            <a:spLocks noChangeAspect="1" noChangeArrowheads="1"/>
          </p:cNvSpPr>
          <p:nvPr/>
        </p:nvSpPr>
        <p:spPr bwMode="auto">
          <a:xfrm>
            <a:off x="1968500" y="26019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3" name="Oval 861"/>
          <p:cNvSpPr>
            <a:spLocks noChangeAspect="1" noChangeArrowheads="1"/>
          </p:cNvSpPr>
          <p:nvPr/>
        </p:nvSpPr>
        <p:spPr bwMode="auto">
          <a:xfrm>
            <a:off x="2065338" y="25987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4" name="Oval 862"/>
          <p:cNvSpPr>
            <a:spLocks noChangeAspect="1" noChangeArrowheads="1"/>
          </p:cNvSpPr>
          <p:nvPr/>
        </p:nvSpPr>
        <p:spPr bwMode="auto">
          <a:xfrm>
            <a:off x="1870075" y="2603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5" name="Oval 863"/>
          <p:cNvSpPr>
            <a:spLocks noChangeAspect="1" noChangeArrowheads="1"/>
          </p:cNvSpPr>
          <p:nvPr/>
        </p:nvSpPr>
        <p:spPr bwMode="auto">
          <a:xfrm>
            <a:off x="3192463" y="26035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6" name="Oval 864"/>
          <p:cNvSpPr>
            <a:spLocks noChangeAspect="1" noChangeArrowheads="1"/>
          </p:cNvSpPr>
          <p:nvPr/>
        </p:nvSpPr>
        <p:spPr bwMode="auto">
          <a:xfrm>
            <a:off x="3001963" y="26019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7" name="Oval 865"/>
          <p:cNvSpPr>
            <a:spLocks noChangeAspect="1" noChangeArrowheads="1"/>
          </p:cNvSpPr>
          <p:nvPr/>
        </p:nvSpPr>
        <p:spPr bwMode="auto">
          <a:xfrm>
            <a:off x="2540000" y="25987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8" name="Oval 866"/>
          <p:cNvSpPr>
            <a:spLocks noChangeAspect="1" noChangeArrowheads="1"/>
          </p:cNvSpPr>
          <p:nvPr/>
        </p:nvSpPr>
        <p:spPr bwMode="auto">
          <a:xfrm>
            <a:off x="2730500" y="2603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79" name="Oval 867"/>
          <p:cNvSpPr>
            <a:spLocks noChangeAspect="1" noChangeArrowheads="1"/>
          </p:cNvSpPr>
          <p:nvPr/>
        </p:nvSpPr>
        <p:spPr bwMode="auto">
          <a:xfrm>
            <a:off x="1695450" y="25098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0" name="Oval 868"/>
          <p:cNvSpPr>
            <a:spLocks noChangeAspect="1" noChangeArrowheads="1"/>
          </p:cNvSpPr>
          <p:nvPr/>
        </p:nvSpPr>
        <p:spPr bwMode="auto">
          <a:xfrm>
            <a:off x="1600200" y="25098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1" name="Oval 869"/>
          <p:cNvSpPr>
            <a:spLocks noChangeAspect="1" noChangeArrowheads="1"/>
          </p:cNvSpPr>
          <p:nvPr/>
        </p:nvSpPr>
        <p:spPr bwMode="auto">
          <a:xfrm>
            <a:off x="1317625" y="25082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2" name="Oval 870"/>
          <p:cNvSpPr>
            <a:spLocks noChangeAspect="1" noChangeArrowheads="1"/>
          </p:cNvSpPr>
          <p:nvPr/>
        </p:nvSpPr>
        <p:spPr bwMode="auto">
          <a:xfrm>
            <a:off x="1409700" y="25082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3" name="Oval 871"/>
          <p:cNvSpPr>
            <a:spLocks noChangeAspect="1" noChangeArrowheads="1"/>
          </p:cNvSpPr>
          <p:nvPr/>
        </p:nvSpPr>
        <p:spPr bwMode="auto">
          <a:xfrm>
            <a:off x="1503363" y="2506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4" name="Oval 872"/>
          <p:cNvSpPr>
            <a:spLocks noChangeAspect="1" noChangeArrowheads="1"/>
          </p:cNvSpPr>
          <p:nvPr/>
        </p:nvSpPr>
        <p:spPr bwMode="auto">
          <a:xfrm>
            <a:off x="2352675" y="25098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5" name="Oval 873"/>
          <p:cNvSpPr>
            <a:spLocks noChangeAspect="1" noChangeArrowheads="1"/>
          </p:cNvSpPr>
          <p:nvPr/>
        </p:nvSpPr>
        <p:spPr bwMode="auto">
          <a:xfrm>
            <a:off x="2824163" y="25098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6" name="Oval 874"/>
          <p:cNvSpPr>
            <a:spLocks noChangeAspect="1" noChangeArrowheads="1"/>
          </p:cNvSpPr>
          <p:nvPr/>
        </p:nvSpPr>
        <p:spPr bwMode="auto">
          <a:xfrm>
            <a:off x="2259013" y="2506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7" name="Oval 875"/>
          <p:cNvSpPr>
            <a:spLocks noChangeAspect="1" noChangeArrowheads="1"/>
          </p:cNvSpPr>
          <p:nvPr/>
        </p:nvSpPr>
        <p:spPr bwMode="auto">
          <a:xfrm>
            <a:off x="1785938" y="25098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8" name="Oval 876"/>
          <p:cNvSpPr>
            <a:spLocks noChangeAspect="1" noChangeArrowheads="1"/>
          </p:cNvSpPr>
          <p:nvPr/>
        </p:nvSpPr>
        <p:spPr bwMode="auto">
          <a:xfrm>
            <a:off x="2165350" y="2506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89" name="Oval 877"/>
          <p:cNvSpPr>
            <a:spLocks noChangeAspect="1" noChangeArrowheads="1"/>
          </p:cNvSpPr>
          <p:nvPr/>
        </p:nvSpPr>
        <p:spPr bwMode="auto">
          <a:xfrm>
            <a:off x="2632075" y="25098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0" name="Oval 878"/>
          <p:cNvSpPr>
            <a:spLocks noChangeAspect="1" noChangeArrowheads="1"/>
          </p:cNvSpPr>
          <p:nvPr/>
        </p:nvSpPr>
        <p:spPr bwMode="auto">
          <a:xfrm>
            <a:off x="3100388" y="25082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1" name="Oval 879"/>
          <p:cNvSpPr>
            <a:spLocks noChangeAspect="1" noChangeArrowheads="1"/>
          </p:cNvSpPr>
          <p:nvPr/>
        </p:nvSpPr>
        <p:spPr bwMode="auto">
          <a:xfrm>
            <a:off x="3295650" y="2511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2" name="Oval 880"/>
          <p:cNvSpPr>
            <a:spLocks noChangeAspect="1" noChangeArrowheads="1"/>
          </p:cNvSpPr>
          <p:nvPr/>
        </p:nvSpPr>
        <p:spPr bwMode="auto">
          <a:xfrm>
            <a:off x="2914650" y="2506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3" name="Oval 881"/>
          <p:cNvSpPr>
            <a:spLocks noChangeAspect="1" noChangeArrowheads="1"/>
          </p:cNvSpPr>
          <p:nvPr/>
        </p:nvSpPr>
        <p:spPr bwMode="auto">
          <a:xfrm>
            <a:off x="2441575" y="25082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4" name="Oval 882"/>
          <p:cNvSpPr>
            <a:spLocks noChangeAspect="1" noChangeArrowheads="1"/>
          </p:cNvSpPr>
          <p:nvPr/>
        </p:nvSpPr>
        <p:spPr bwMode="auto">
          <a:xfrm>
            <a:off x="3386138" y="25098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5" name="Oval 883"/>
          <p:cNvSpPr>
            <a:spLocks noChangeAspect="1" noChangeArrowheads="1"/>
          </p:cNvSpPr>
          <p:nvPr/>
        </p:nvSpPr>
        <p:spPr bwMode="auto">
          <a:xfrm>
            <a:off x="3667125" y="2511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6" name="Oval 884"/>
          <p:cNvSpPr>
            <a:spLocks noChangeAspect="1" noChangeArrowheads="1"/>
          </p:cNvSpPr>
          <p:nvPr/>
        </p:nvSpPr>
        <p:spPr bwMode="auto">
          <a:xfrm>
            <a:off x="3575050" y="2511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7" name="Oval 885"/>
          <p:cNvSpPr>
            <a:spLocks noChangeAspect="1" noChangeArrowheads="1"/>
          </p:cNvSpPr>
          <p:nvPr/>
        </p:nvSpPr>
        <p:spPr bwMode="auto">
          <a:xfrm>
            <a:off x="3478213" y="25098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8" name="Oval 886"/>
          <p:cNvSpPr>
            <a:spLocks noChangeAspect="1" noChangeArrowheads="1"/>
          </p:cNvSpPr>
          <p:nvPr/>
        </p:nvSpPr>
        <p:spPr bwMode="auto">
          <a:xfrm>
            <a:off x="1971675" y="25098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799" name="Oval 887"/>
          <p:cNvSpPr>
            <a:spLocks noChangeAspect="1" noChangeArrowheads="1"/>
          </p:cNvSpPr>
          <p:nvPr/>
        </p:nvSpPr>
        <p:spPr bwMode="auto">
          <a:xfrm>
            <a:off x="2068513" y="25066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0" name="Oval 888"/>
          <p:cNvSpPr>
            <a:spLocks noChangeAspect="1" noChangeArrowheads="1"/>
          </p:cNvSpPr>
          <p:nvPr/>
        </p:nvSpPr>
        <p:spPr bwMode="auto">
          <a:xfrm>
            <a:off x="1873250" y="2511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1" name="Oval 889"/>
          <p:cNvSpPr>
            <a:spLocks noChangeAspect="1" noChangeArrowheads="1"/>
          </p:cNvSpPr>
          <p:nvPr/>
        </p:nvSpPr>
        <p:spPr bwMode="auto">
          <a:xfrm>
            <a:off x="3195638" y="25114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2" name="Oval 890"/>
          <p:cNvSpPr>
            <a:spLocks noChangeAspect="1" noChangeArrowheads="1"/>
          </p:cNvSpPr>
          <p:nvPr/>
        </p:nvSpPr>
        <p:spPr bwMode="auto">
          <a:xfrm>
            <a:off x="3005138" y="25098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3" name="Oval 891"/>
          <p:cNvSpPr>
            <a:spLocks noChangeAspect="1" noChangeArrowheads="1"/>
          </p:cNvSpPr>
          <p:nvPr/>
        </p:nvSpPr>
        <p:spPr bwMode="auto">
          <a:xfrm>
            <a:off x="2543175" y="25066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4" name="Oval 892"/>
          <p:cNvSpPr>
            <a:spLocks noChangeAspect="1" noChangeArrowheads="1"/>
          </p:cNvSpPr>
          <p:nvPr/>
        </p:nvSpPr>
        <p:spPr bwMode="auto">
          <a:xfrm>
            <a:off x="2733675" y="2511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5" name="Oval 893"/>
          <p:cNvSpPr>
            <a:spLocks noChangeAspect="1" noChangeArrowheads="1"/>
          </p:cNvSpPr>
          <p:nvPr/>
        </p:nvSpPr>
        <p:spPr bwMode="auto">
          <a:xfrm>
            <a:off x="1693863" y="2424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6" name="Oval 894"/>
          <p:cNvSpPr>
            <a:spLocks noChangeAspect="1" noChangeArrowheads="1"/>
          </p:cNvSpPr>
          <p:nvPr/>
        </p:nvSpPr>
        <p:spPr bwMode="auto">
          <a:xfrm>
            <a:off x="1598613" y="2424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7" name="Oval 895"/>
          <p:cNvSpPr>
            <a:spLocks noChangeAspect="1" noChangeArrowheads="1"/>
          </p:cNvSpPr>
          <p:nvPr/>
        </p:nvSpPr>
        <p:spPr bwMode="auto">
          <a:xfrm>
            <a:off x="1316038" y="2422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8" name="Oval 896"/>
          <p:cNvSpPr>
            <a:spLocks noChangeAspect="1" noChangeArrowheads="1"/>
          </p:cNvSpPr>
          <p:nvPr/>
        </p:nvSpPr>
        <p:spPr bwMode="auto">
          <a:xfrm>
            <a:off x="1408113" y="2422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09" name="Oval 897"/>
          <p:cNvSpPr>
            <a:spLocks noChangeAspect="1" noChangeArrowheads="1"/>
          </p:cNvSpPr>
          <p:nvPr/>
        </p:nvSpPr>
        <p:spPr bwMode="auto">
          <a:xfrm>
            <a:off x="1501775" y="2420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0" name="Oval 898"/>
          <p:cNvSpPr>
            <a:spLocks noChangeAspect="1" noChangeArrowheads="1"/>
          </p:cNvSpPr>
          <p:nvPr/>
        </p:nvSpPr>
        <p:spPr bwMode="auto">
          <a:xfrm>
            <a:off x="2351088" y="2424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1" name="Oval 899"/>
          <p:cNvSpPr>
            <a:spLocks noChangeAspect="1" noChangeArrowheads="1"/>
          </p:cNvSpPr>
          <p:nvPr/>
        </p:nvSpPr>
        <p:spPr bwMode="auto">
          <a:xfrm>
            <a:off x="2822575" y="2424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2" name="Oval 900"/>
          <p:cNvSpPr>
            <a:spLocks noChangeAspect="1" noChangeArrowheads="1"/>
          </p:cNvSpPr>
          <p:nvPr/>
        </p:nvSpPr>
        <p:spPr bwMode="auto">
          <a:xfrm>
            <a:off x="2257425" y="2420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3" name="Oval 901"/>
          <p:cNvSpPr>
            <a:spLocks noChangeAspect="1" noChangeArrowheads="1"/>
          </p:cNvSpPr>
          <p:nvPr/>
        </p:nvSpPr>
        <p:spPr bwMode="auto">
          <a:xfrm>
            <a:off x="1784350" y="2424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4" name="Oval 902"/>
          <p:cNvSpPr>
            <a:spLocks noChangeAspect="1" noChangeArrowheads="1"/>
          </p:cNvSpPr>
          <p:nvPr/>
        </p:nvSpPr>
        <p:spPr bwMode="auto">
          <a:xfrm>
            <a:off x="2163763" y="2420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5" name="Oval 903"/>
          <p:cNvSpPr>
            <a:spLocks noChangeAspect="1" noChangeArrowheads="1"/>
          </p:cNvSpPr>
          <p:nvPr/>
        </p:nvSpPr>
        <p:spPr bwMode="auto">
          <a:xfrm>
            <a:off x="2630488" y="2424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6" name="Oval 904"/>
          <p:cNvSpPr>
            <a:spLocks noChangeAspect="1" noChangeArrowheads="1"/>
          </p:cNvSpPr>
          <p:nvPr/>
        </p:nvSpPr>
        <p:spPr bwMode="auto">
          <a:xfrm>
            <a:off x="3098800" y="2422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7" name="Oval 905"/>
          <p:cNvSpPr>
            <a:spLocks noChangeAspect="1" noChangeArrowheads="1"/>
          </p:cNvSpPr>
          <p:nvPr/>
        </p:nvSpPr>
        <p:spPr bwMode="auto">
          <a:xfrm>
            <a:off x="3294063" y="2425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8" name="Oval 906"/>
          <p:cNvSpPr>
            <a:spLocks noChangeAspect="1" noChangeArrowheads="1"/>
          </p:cNvSpPr>
          <p:nvPr/>
        </p:nvSpPr>
        <p:spPr bwMode="auto">
          <a:xfrm>
            <a:off x="2913063" y="2420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19" name="Oval 907"/>
          <p:cNvSpPr>
            <a:spLocks noChangeAspect="1" noChangeArrowheads="1"/>
          </p:cNvSpPr>
          <p:nvPr/>
        </p:nvSpPr>
        <p:spPr bwMode="auto">
          <a:xfrm>
            <a:off x="2439988" y="2422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0" name="Oval 908"/>
          <p:cNvSpPr>
            <a:spLocks noChangeAspect="1" noChangeArrowheads="1"/>
          </p:cNvSpPr>
          <p:nvPr/>
        </p:nvSpPr>
        <p:spPr bwMode="auto">
          <a:xfrm>
            <a:off x="3384550" y="2424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1" name="Oval 909"/>
          <p:cNvSpPr>
            <a:spLocks noChangeAspect="1" noChangeArrowheads="1"/>
          </p:cNvSpPr>
          <p:nvPr/>
        </p:nvSpPr>
        <p:spPr bwMode="auto">
          <a:xfrm>
            <a:off x="3665538" y="2425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2" name="Oval 910"/>
          <p:cNvSpPr>
            <a:spLocks noChangeAspect="1" noChangeArrowheads="1"/>
          </p:cNvSpPr>
          <p:nvPr/>
        </p:nvSpPr>
        <p:spPr bwMode="auto">
          <a:xfrm>
            <a:off x="3573463" y="2425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3" name="Oval 911"/>
          <p:cNvSpPr>
            <a:spLocks noChangeAspect="1" noChangeArrowheads="1"/>
          </p:cNvSpPr>
          <p:nvPr/>
        </p:nvSpPr>
        <p:spPr bwMode="auto">
          <a:xfrm>
            <a:off x="3476625" y="2424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4" name="Oval 912"/>
          <p:cNvSpPr>
            <a:spLocks noChangeAspect="1" noChangeArrowheads="1"/>
          </p:cNvSpPr>
          <p:nvPr/>
        </p:nvSpPr>
        <p:spPr bwMode="auto">
          <a:xfrm>
            <a:off x="1970088" y="2424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5" name="Oval 913"/>
          <p:cNvSpPr>
            <a:spLocks noChangeAspect="1" noChangeArrowheads="1"/>
          </p:cNvSpPr>
          <p:nvPr/>
        </p:nvSpPr>
        <p:spPr bwMode="auto">
          <a:xfrm>
            <a:off x="2066925" y="2420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6" name="Oval 914"/>
          <p:cNvSpPr>
            <a:spLocks noChangeAspect="1" noChangeArrowheads="1"/>
          </p:cNvSpPr>
          <p:nvPr/>
        </p:nvSpPr>
        <p:spPr bwMode="auto">
          <a:xfrm>
            <a:off x="1871663" y="2425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7" name="Oval 915"/>
          <p:cNvSpPr>
            <a:spLocks noChangeAspect="1" noChangeArrowheads="1"/>
          </p:cNvSpPr>
          <p:nvPr/>
        </p:nvSpPr>
        <p:spPr bwMode="auto">
          <a:xfrm>
            <a:off x="3194050" y="2425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8" name="Oval 916"/>
          <p:cNvSpPr>
            <a:spLocks noChangeAspect="1" noChangeArrowheads="1"/>
          </p:cNvSpPr>
          <p:nvPr/>
        </p:nvSpPr>
        <p:spPr bwMode="auto">
          <a:xfrm>
            <a:off x="3003550" y="2424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29" name="Oval 917"/>
          <p:cNvSpPr>
            <a:spLocks noChangeAspect="1" noChangeArrowheads="1"/>
          </p:cNvSpPr>
          <p:nvPr/>
        </p:nvSpPr>
        <p:spPr bwMode="auto">
          <a:xfrm>
            <a:off x="2541588" y="2420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0" name="Oval 918"/>
          <p:cNvSpPr>
            <a:spLocks noChangeAspect="1" noChangeArrowheads="1"/>
          </p:cNvSpPr>
          <p:nvPr/>
        </p:nvSpPr>
        <p:spPr bwMode="auto">
          <a:xfrm>
            <a:off x="2732088" y="2425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1" name="Oval 919"/>
          <p:cNvSpPr>
            <a:spLocks noChangeAspect="1" noChangeArrowheads="1"/>
          </p:cNvSpPr>
          <p:nvPr/>
        </p:nvSpPr>
        <p:spPr bwMode="auto">
          <a:xfrm>
            <a:off x="1695450" y="2333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2" name="Oval 920"/>
          <p:cNvSpPr>
            <a:spLocks noChangeAspect="1" noChangeArrowheads="1"/>
          </p:cNvSpPr>
          <p:nvPr/>
        </p:nvSpPr>
        <p:spPr bwMode="auto">
          <a:xfrm>
            <a:off x="1600200" y="2333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3" name="Oval 921"/>
          <p:cNvSpPr>
            <a:spLocks noChangeAspect="1" noChangeArrowheads="1"/>
          </p:cNvSpPr>
          <p:nvPr/>
        </p:nvSpPr>
        <p:spPr bwMode="auto">
          <a:xfrm>
            <a:off x="1317625" y="2332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4" name="Oval 922"/>
          <p:cNvSpPr>
            <a:spLocks noChangeAspect="1" noChangeArrowheads="1"/>
          </p:cNvSpPr>
          <p:nvPr/>
        </p:nvSpPr>
        <p:spPr bwMode="auto">
          <a:xfrm>
            <a:off x="1409700" y="2332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5" name="Oval 923"/>
          <p:cNvSpPr>
            <a:spLocks noChangeAspect="1" noChangeArrowheads="1"/>
          </p:cNvSpPr>
          <p:nvPr/>
        </p:nvSpPr>
        <p:spPr bwMode="auto">
          <a:xfrm>
            <a:off x="1503363" y="2330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6" name="Oval 924"/>
          <p:cNvSpPr>
            <a:spLocks noChangeAspect="1" noChangeArrowheads="1"/>
          </p:cNvSpPr>
          <p:nvPr/>
        </p:nvSpPr>
        <p:spPr bwMode="auto">
          <a:xfrm>
            <a:off x="2352675" y="2333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7" name="Oval 925"/>
          <p:cNvSpPr>
            <a:spLocks noChangeAspect="1" noChangeArrowheads="1"/>
          </p:cNvSpPr>
          <p:nvPr/>
        </p:nvSpPr>
        <p:spPr bwMode="auto">
          <a:xfrm>
            <a:off x="2824163" y="2333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8" name="Oval 926"/>
          <p:cNvSpPr>
            <a:spLocks noChangeAspect="1" noChangeArrowheads="1"/>
          </p:cNvSpPr>
          <p:nvPr/>
        </p:nvSpPr>
        <p:spPr bwMode="auto">
          <a:xfrm>
            <a:off x="2259013" y="2330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39" name="Oval 927"/>
          <p:cNvSpPr>
            <a:spLocks noChangeAspect="1" noChangeArrowheads="1"/>
          </p:cNvSpPr>
          <p:nvPr/>
        </p:nvSpPr>
        <p:spPr bwMode="auto">
          <a:xfrm>
            <a:off x="1785938" y="2333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0" name="Oval 928"/>
          <p:cNvSpPr>
            <a:spLocks noChangeAspect="1" noChangeArrowheads="1"/>
          </p:cNvSpPr>
          <p:nvPr/>
        </p:nvSpPr>
        <p:spPr bwMode="auto">
          <a:xfrm>
            <a:off x="2165350" y="2330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1" name="Oval 929"/>
          <p:cNvSpPr>
            <a:spLocks noChangeAspect="1" noChangeArrowheads="1"/>
          </p:cNvSpPr>
          <p:nvPr/>
        </p:nvSpPr>
        <p:spPr bwMode="auto">
          <a:xfrm>
            <a:off x="2632075" y="2333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2" name="Oval 930"/>
          <p:cNvSpPr>
            <a:spLocks noChangeAspect="1" noChangeArrowheads="1"/>
          </p:cNvSpPr>
          <p:nvPr/>
        </p:nvSpPr>
        <p:spPr bwMode="auto">
          <a:xfrm>
            <a:off x="3100388" y="2332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3" name="Oval 931"/>
          <p:cNvSpPr>
            <a:spLocks noChangeAspect="1" noChangeArrowheads="1"/>
          </p:cNvSpPr>
          <p:nvPr/>
        </p:nvSpPr>
        <p:spPr bwMode="auto">
          <a:xfrm>
            <a:off x="3295650" y="2335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4" name="Oval 932"/>
          <p:cNvSpPr>
            <a:spLocks noChangeAspect="1" noChangeArrowheads="1"/>
          </p:cNvSpPr>
          <p:nvPr/>
        </p:nvSpPr>
        <p:spPr bwMode="auto">
          <a:xfrm>
            <a:off x="2914650" y="2330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5" name="Oval 933"/>
          <p:cNvSpPr>
            <a:spLocks noChangeAspect="1" noChangeArrowheads="1"/>
          </p:cNvSpPr>
          <p:nvPr/>
        </p:nvSpPr>
        <p:spPr bwMode="auto">
          <a:xfrm>
            <a:off x="2441575" y="2332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6" name="Oval 934"/>
          <p:cNvSpPr>
            <a:spLocks noChangeAspect="1" noChangeArrowheads="1"/>
          </p:cNvSpPr>
          <p:nvPr/>
        </p:nvSpPr>
        <p:spPr bwMode="auto">
          <a:xfrm>
            <a:off x="3386138" y="2333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7" name="Oval 935"/>
          <p:cNvSpPr>
            <a:spLocks noChangeAspect="1" noChangeArrowheads="1"/>
          </p:cNvSpPr>
          <p:nvPr/>
        </p:nvSpPr>
        <p:spPr bwMode="auto">
          <a:xfrm>
            <a:off x="3667125" y="2335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8" name="Oval 936"/>
          <p:cNvSpPr>
            <a:spLocks noChangeAspect="1" noChangeArrowheads="1"/>
          </p:cNvSpPr>
          <p:nvPr/>
        </p:nvSpPr>
        <p:spPr bwMode="auto">
          <a:xfrm>
            <a:off x="3575050" y="2335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49" name="Oval 937"/>
          <p:cNvSpPr>
            <a:spLocks noChangeAspect="1" noChangeArrowheads="1"/>
          </p:cNvSpPr>
          <p:nvPr/>
        </p:nvSpPr>
        <p:spPr bwMode="auto">
          <a:xfrm>
            <a:off x="3478213" y="2333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0" name="Oval 938"/>
          <p:cNvSpPr>
            <a:spLocks noChangeAspect="1" noChangeArrowheads="1"/>
          </p:cNvSpPr>
          <p:nvPr/>
        </p:nvSpPr>
        <p:spPr bwMode="auto">
          <a:xfrm>
            <a:off x="1971675" y="2333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1" name="Oval 939"/>
          <p:cNvSpPr>
            <a:spLocks noChangeAspect="1" noChangeArrowheads="1"/>
          </p:cNvSpPr>
          <p:nvPr/>
        </p:nvSpPr>
        <p:spPr bwMode="auto">
          <a:xfrm>
            <a:off x="2068513" y="2330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2" name="Oval 940"/>
          <p:cNvSpPr>
            <a:spLocks noChangeAspect="1" noChangeArrowheads="1"/>
          </p:cNvSpPr>
          <p:nvPr/>
        </p:nvSpPr>
        <p:spPr bwMode="auto">
          <a:xfrm>
            <a:off x="1873250" y="2335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3" name="Oval 941"/>
          <p:cNvSpPr>
            <a:spLocks noChangeAspect="1" noChangeArrowheads="1"/>
          </p:cNvSpPr>
          <p:nvPr/>
        </p:nvSpPr>
        <p:spPr bwMode="auto">
          <a:xfrm>
            <a:off x="3195638" y="23352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4" name="Oval 942"/>
          <p:cNvSpPr>
            <a:spLocks noChangeAspect="1" noChangeArrowheads="1"/>
          </p:cNvSpPr>
          <p:nvPr/>
        </p:nvSpPr>
        <p:spPr bwMode="auto">
          <a:xfrm>
            <a:off x="3005138" y="2333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5" name="Oval 943"/>
          <p:cNvSpPr>
            <a:spLocks noChangeAspect="1" noChangeArrowheads="1"/>
          </p:cNvSpPr>
          <p:nvPr/>
        </p:nvSpPr>
        <p:spPr bwMode="auto">
          <a:xfrm>
            <a:off x="2543175" y="2330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6" name="Oval 944"/>
          <p:cNvSpPr>
            <a:spLocks noChangeAspect="1" noChangeArrowheads="1"/>
          </p:cNvSpPr>
          <p:nvPr/>
        </p:nvSpPr>
        <p:spPr bwMode="auto">
          <a:xfrm>
            <a:off x="2733675" y="2335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7" name="Oval 945"/>
          <p:cNvSpPr>
            <a:spLocks noChangeAspect="1" noChangeArrowheads="1"/>
          </p:cNvSpPr>
          <p:nvPr/>
        </p:nvSpPr>
        <p:spPr bwMode="auto">
          <a:xfrm>
            <a:off x="1695450" y="22320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8" name="Oval 946"/>
          <p:cNvSpPr>
            <a:spLocks noChangeAspect="1" noChangeArrowheads="1"/>
          </p:cNvSpPr>
          <p:nvPr/>
        </p:nvSpPr>
        <p:spPr bwMode="auto">
          <a:xfrm>
            <a:off x="1600200" y="22320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59" name="Oval 947"/>
          <p:cNvSpPr>
            <a:spLocks noChangeAspect="1" noChangeArrowheads="1"/>
          </p:cNvSpPr>
          <p:nvPr/>
        </p:nvSpPr>
        <p:spPr bwMode="auto">
          <a:xfrm>
            <a:off x="1317625" y="22304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0" name="Oval 948"/>
          <p:cNvSpPr>
            <a:spLocks noChangeAspect="1" noChangeArrowheads="1"/>
          </p:cNvSpPr>
          <p:nvPr/>
        </p:nvSpPr>
        <p:spPr bwMode="auto">
          <a:xfrm>
            <a:off x="1409700" y="22304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1" name="Oval 949"/>
          <p:cNvSpPr>
            <a:spLocks noChangeAspect="1" noChangeArrowheads="1"/>
          </p:cNvSpPr>
          <p:nvPr/>
        </p:nvSpPr>
        <p:spPr bwMode="auto">
          <a:xfrm>
            <a:off x="1503363" y="22288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2" name="Oval 950"/>
          <p:cNvSpPr>
            <a:spLocks noChangeAspect="1" noChangeArrowheads="1"/>
          </p:cNvSpPr>
          <p:nvPr/>
        </p:nvSpPr>
        <p:spPr bwMode="auto">
          <a:xfrm>
            <a:off x="2352675" y="22320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3" name="Oval 951"/>
          <p:cNvSpPr>
            <a:spLocks noChangeAspect="1" noChangeArrowheads="1"/>
          </p:cNvSpPr>
          <p:nvPr/>
        </p:nvSpPr>
        <p:spPr bwMode="auto">
          <a:xfrm>
            <a:off x="2824163" y="2232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4" name="Oval 952"/>
          <p:cNvSpPr>
            <a:spLocks noChangeAspect="1" noChangeArrowheads="1"/>
          </p:cNvSpPr>
          <p:nvPr/>
        </p:nvSpPr>
        <p:spPr bwMode="auto">
          <a:xfrm>
            <a:off x="2259013" y="22288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5" name="Oval 953"/>
          <p:cNvSpPr>
            <a:spLocks noChangeAspect="1" noChangeArrowheads="1"/>
          </p:cNvSpPr>
          <p:nvPr/>
        </p:nvSpPr>
        <p:spPr bwMode="auto">
          <a:xfrm>
            <a:off x="1785938" y="2232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6" name="Oval 954"/>
          <p:cNvSpPr>
            <a:spLocks noChangeAspect="1" noChangeArrowheads="1"/>
          </p:cNvSpPr>
          <p:nvPr/>
        </p:nvSpPr>
        <p:spPr bwMode="auto">
          <a:xfrm>
            <a:off x="2165350" y="22288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7" name="Oval 955"/>
          <p:cNvSpPr>
            <a:spLocks noChangeAspect="1" noChangeArrowheads="1"/>
          </p:cNvSpPr>
          <p:nvPr/>
        </p:nvSpPr>
        <p:spPr bwMode="auto">
          <a:xfrm>
            <a:off x="2632075" y="22320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8" name="Oval 956"/>
          <p:cNvSpPr>
            <a:spLocks noChangeAspect="1" noChangeArrowheads="1"/>
          </p:cNvSpPr>
          <p:nvPr/>
        </p:nvSpPr>
        <p:spPr bwMode="auto">
          <a:xfrm>
            <a:off x="3100388" y="22304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69" name="Oval 957"/>
          <p:cNvSpPr>
            <a:spLocks noChangeAspect="1" noChangeArrowheads="1"/>
          </p:cNvSpPr>
          <p:nvPr/>
        </p:nvSpPr>
        <p:spPr bwMode="auto">
          <a:xfrm>
            <a:off x="3295650" y="2233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0" name="Oval 958"/>
          <p:cNvSpPr>
            <a:spLocks noChangeAspect="1" noChangeArrowheads="1"/>
          </p:cNvSpPr>
          <p:nvPr/>
        </p:nvSpPr>
        <p:spPr bwMode="auto">
          <a:xfrm>
            <a:off x="2914650" y="22288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1" name="Oval 959"/>
          <p:cNvSpPr>
            <a:spLocks noChangeAspect="1" noChangeArrowheads="1"/>
          </p:cNvSpPr>
          <p:nvPr/>
        </p:nvSpPr>
        <p:spPr bwMode="auto">
          <a:xfrm>
            <a:off x="2441575" y="22304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2" name="Oval 960"/>
          <p:cNvSpPr>
            <a:spLocks noChangeAspect="1" noChangeArrowheads="1"/>
          </p:cNvSpPr>
          <p:nvPr/>
        </p:nvSpPr>
        <p:spPr bwMode="auto">
          <a:xfrm>
            <a:off x="3386138" y="2232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3" name="Oval 961"/>
          <p:cNvSpPr>
            <a:spLocks noChangeAspect="1" noChangeArrowheads="1"/>
          </p:cNvSpPr>
          <p:nvPr/>
        </p:nvSpPr>
        <p:spPr bwMode="auto">
          <a:xfrm>
            <a:off x="3667125" y="2233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4" name="Oval 962"/>
          <p:cNvSpPr>
            <a:spLocks noChangeAspect="1" noChangeArrowheads="1"/>
          </p:cNvSpPr>
          <p:nvPr/>
        </p:nvSpPr>
        <p:spPr bwMode="auto">
          <a:xfrm>
            <a:off x="3575050" y="2233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5" name="Oval 963"/>
          <p:cNvSpPr>
            <a:spLocks noChangeAspect="1" noChangeArrowheads="1"/>
          </p:cNvSpPr>
          <p:nvPr/>
        </p:nvSpPr>
        <p:spPr bwMode="auto">
          <a:xfrm>
            <a:off x="3478213" y="2232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6" name="Oval 964"/>
          <p:cNvSpPr>
            <a:spLocks noChangeAspect="1" noChangeArrowheads="1"/>
          </p:cNvSpPr>
          <p:nvPr/>
        </p:nvSpPr>
        <p:spPr bwMode="auto">
          <a:xfrm>
            <a:off x="1971675" y="22320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7" name="Oval 965"/>
          <p:cNvSpPr>
            <a:spLocks noChangeAspect="1" noChangeArrowheads="1"/>
          </p:cNvSpPr>
          <p:nvPr/>
        </p:nvSpPr>
        <p:spPr bwMode="auto">
          <a:xfrm>
            <a:off x="2068513" y="22288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8" name="Oval 966"/>
          <p:cNvSpPr>
            <a:spLocks noChangeAspect="1" noChangeArrowheads="1"/>
          </p:cNvSpPr>
          <p:nvPr/>
        </p:nvSpPr>
        <p:spPr bwMode="auto">
          <a:xfrm>
            <a:off x="1873250" y="2233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79" name="Oval 967"/>
          <p:cNvSpPr>
            <a:spLocks noChangeAspect="1" noChangeArrowheads="1"/>
          </p:cNvSpPr>
          <p:nvPr/>
        </p:nvSpPr>
        <p:spPr bwMode="auto">
          <a:xfrm>
            <a:off x="3195638" y="22336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0" name="Oval 968"/>
          <p:cNvSpPr>
            <a:spLocks noChangeAspect="1" noChangeArrowheads="1"/>
          </p:cNvSpPr>
          <p:nvPr/>
        </p:nvSpPr>
        <p:spPr bwMode="auto">
          <a:xfrm>
            <a:off x="3005138" y="2232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1" name="Oval 969"/>
          <p:cNvSpPr>
            <a:spLocks noChangeAspect="1" noChangeArrowheads="1"/>
          </p:cNvSpPr>
          <p:nvPr/>
        </p:nvSpPr>
        <p:spPr bwMode="auto">
          <a:xfrm>
            <a:off x="2543175" y="22288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2" name="Oval 970"/>
          <p:cNvSpPr>
            <a:spLocks noChangeAspect="1" noChangeArrowheads="1"/>
          </p:cNvSpPr>
          <p:nvPr/>
        </p:nvSpPr>
        <p:spPr bwMode="auto">
          <a:xfrm>
            <a:off x="2733675" y="2233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3" name="Oval 971"/>
          <p:cNvSpPr>
            <a:spLocks noChangeAspect="1" noChangeArrowheads="1"/>
          </p:cNvSpPr>
          <p:nvPr/>
        </p:nvSpPr>
        <p:spPr bwMode="auto">
          <a:xfrm>
            <a:off x="1692275" y="2141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4" name="Oval 972"/>
          <p:cNvSpPr>
            <a:spLocks noChangeAspect="1" noChangeArrowheads="1"/>
          </p:cNvSpPr>
          <p:nvPr/>
        </p:nvSpPr>
        <p:spPr bwMode="auto">
          <a:xfrm>
            <a:off x="1597025" y="2141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5" name="Oval 973"/>
          <p:cNvSpPr>
            <a:spLocks noChangeAspect="1" noChangeArrowheads="1"/>
          </p:cNvSpPr>
          <p:nvPr/>
        </p:nvSpPr>
        <p:spPr bwMode="auto">
          <a:xfrm>
            <a:off x="1314450" y="21399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6" name="Oval 974"/>
          <p:cNvSpPr>
            <a:spLocks noChangeAspect="1" noChangeArrowheads="1"/>
          </p:cNvSpPr>
          <p:nvPr/>
        </p:nvSpPr>
        <p:spPr bwMode="auto">
          <a:xfrm>
            <a:off x="1406525" y="21399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7" name="Oval 975"/>
          <p:cNvSpPr>
            <a:spLocks noChangeAspect="1" noChangeArrowheads="1"/>
          </p:cNvSpPr>
          <p:nvPr/>
        </p:nvSpPr>
        <p:spPr bwMode="auto">
          <a:xfrm>
            <a:off x="1500188" y="21383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8" name="Oval 976"/>
          <p:cNvSpPr>
            <a:spLocks noChangeAspect="1" noChangeArrowheads="1"/>
          </p:cNvSpPr>
          <p:nvPr/>
        </p:nvSpPr>
        <p:spPr bwMode="auto">
          <a:xfrm>
            <a:off x="2349500" y="2141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89" name="Oval 977"/>
          <p:cNvSpPr>
            <a:spLocks noChangeAspect="1" noChangeArrowheads="1"/>
          </p:cNvSpPr>
          <p:nvPr/>
        </p:nvSpPr>
        <p:spPr bwMode="auto">
          <a:xfrm>
            <a:off x="2820988" y="21415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0" name="Oval 978"/>
          <p:cNvSpPr>
            <a:spLocks noChangeAspect="1" noChangeArrowheads="1"/>
          </p:cNvSpPr>
          <p:nvPr/>
        </p:nvSpPr>
        <p:spPr bwMode="auto">
          <a:xfrm>
            <a:off x="2255838" y="21383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1" name="Oval 979"/>
          <p:cNvSpPr>
            <a:spLocks noChangeAspect="1" noChangeArrowheads="1"/>
          </p:cNvSpPr>
          <p:nvPr/>
        </p:nvSpPr>
        <p:spPr bwMode="auto">
          <a:xfrm>
            <a:off x="1782763" y="21415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2" name="Oval 980"/>
          <p:cNvSpPr>
            <a:spLocks noChangeAspect="1" noChangeArrowheads="1"/>
          </p:cNvSpPr>
          <p:nvPr/>
        </p:nvSpPr>
        <p:spPr bwMode="auto">
          <a:xfrm>
            <a:off x="2162175" y="21383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3" name="Oval 981"/>
          <p:cNvSpPr>
            <a:spLocks noChangeAspect="1" noChangeArrowheads="1"/>
          </p:cNvSpPr>
          <p:nvPr/>
        </p:nvSpPr>
        <p:spPr bwMode="auto">
          <a:xfrm>
            <a:off x="2628900" y="2141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4" name="Oval 982"/>
          <p:cNvSpPr>
            <a:spLocks noChangeAspect="1" noChangeArrowheads="1"/>
          </p:cNvSpPr>
          <p:nvPr/>
        </p:nvSpPr>
        <p:spPr bwMode="auto">
          <a:xfrm>
            <a:off x="3097213" y="21399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5" name="Oval 983"/>
          <p:cNvSpPr>
            <a:spLocks noChangeAspect="1" noChangeArrowheads="1"/>
          </p:cNvSpPr>
          <p:nvPr/>
        </p:nvSpPr>
        <p:spPr bwMode="auto">
          <a:xfrm>
            <a:off x="3292475" y="2143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6" name="Oval 984"/>
          <p:cNvSpPr>
            <a:spLocks noChangeAspect="1" noChangeArrowheads="1"/>
          </p:cNvSpPr>
          <p:nvPr/>
        </p:nvSpPr>
        <p:spPr bwMode="auto">
          <a:xfrm>
            <a:off x="2911475" y="21383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7" name="Oval 985"/>
          <p:cNvSpPr>
            <a:spLocks noChangeAspect="1" noChangeArrowheads="1"/>
          </p:cNvSpPr>
          <p:nvPr/>
        </p:nvSpPr>
        <p:spPr bwMode="auto">
          <a:xfrm>
            <a:off x="2438400" y="21399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8" name="Oval 986"/>
          <p:cNvSpPr>
            <a:spLocks noChangeAspect="1" noChangeArrowheads="1"/>
          </p:cNvSpPr>
          <p:nvPr/>
        </p:nvSpPr>
        <p:spPr bwMode="auto">
          <a:xfrm>
            <a:off x="3382963" y="21415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899" name="Oval 987"/>
          <p:cNvSpPr>
            <a:spLocks noChangeAspect="1" noChangeArrowheads="1"/>
          </p:cNvSpPr>
          <p:nvPr/>
        </p:nvSpPr>
        <p:spPr bwMode="auto">
          <a:xfrm>
            <a:off x="3663950" y="2143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0" name="Oval 988"/>
          <p:cNvSpPr>
            <a:spLocks noChangeAspect="1" noChangeArrowheads="1"/>
          </p:cNvSpPr>
          <p:nvPr/>
        </p:nvSpPr>
        <p:spPr bwMode="auto">
          <a:xfrm>
            <a:off x="3571875" y="2143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1" name="Oval 989"/>
          <p:cNvSpPr>
            <a:spLocks noChangeAspect="1" noChangeArrowheads="1"/>
          </p:cNvSpPr>
          <p:nvPr/>
        </p:nvSpPr>
        <p:spPr bwMode="auto">
          <a:xfrm>
            <a:off x="3475038" y="21415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2" name="Oval 990"/>
          <p:cNvSpPr>
            <a:spLocks noChangeAspect="1" noChangeArrowheads="1"/>
          </p:cNvSpPr>
          <p:nvPr/>
        </p:nvSpPr>
        <p:spPr bwMode="auto">
          <a:xfrm>
            <a:off x="1968500" y="21415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3" name="Oval 991"/>
          <p:cNvSpPr>
            <a:spLocks noChangeAspect="1" noChangeArrowheads="1"/>
          </p:cNvSpPr>
          <p:nvPr/>
        </p:nvSpPr>
        <p:spPr bwMode="auto">
          <a:xfrm>
            <a:off x="2065338" y="21383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4" name="Oval 992"/>
          <p:cNvSpPr>
            <a:spLocks noChangeAspect="1" noChangeArrowheads="1"/>
          </p:cNvSpPr>
          <p:nvPr/>
        </p:nvSpPr>
        <p:spPr bwMode="auto">
          <a:xfrm>
            <a:off x="1870075" y="2143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5" name="Oval 993"/>
          <p:cNvSpPr>
            <a:spLocks noChangeAspect="1" noChangeArrowheads="1"/>
          </p:cNvSpPr>
          <p:nvPr/>
        </p:nvSpPr>
        <p:spPr bwMode="auto">
          <a:xfrm>
            <a:off x="3192463" y="21431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6" name="Oval 994"/>
          <p:cNvSpPr>
            <a:spLocks noChangeAspect="1" noChangeArrowheads="1"/>
          </p:cNvSpPr>
          <p:nvPr/>
        </p:nvSpPr>
        <p:spPr bwMode="auto">
          <a:xfrm>
            <a:off x="3001963" y="21415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7" name="Oval 995"/>
          <p:cNvSpPr>
            <a:spLocks noChangeAspect="1" noChangeArrowheads="1"/>
          </p:cNvSpPr>
          <p:nvPr/>
        </p:nvSpPr>
        <p:spPr bwMode="auto">
          <a:xfrm>
            <a:off x="2540000" y="21383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8" name="Oval 996"/>
          <p:cNvSpPr>
            <a:spLocks noChangeAspect="1" noChangeArrowheads="1"/>
          </p:cNvSpPr>
          <p:nvPr/>
        </p:nvSpPr>
        <p:spPr bwMode="auto">
          <a:xfrm>
            <a:off x="2730500" y="21431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09" name="Oval 997"/>
          <p:cNvSpPr>
            <a:spLocks noChangeAspect="1" noChangeArrowheads="1"/>
          </p:cNvSpPr>
          <p:nvPr/>
        </p:nvSpPr>
        <p:spPr bwMode="auto">
          <a:xfrm>
            <a:off x="1692275" y="20462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0" name="Oval 998"/>
          <p:cNvSpPr>
            <a:spLocks noChangeAspect="1" noChangeArrowheads="1"/>
          </p:cNvSpPr>
          <p:nvPr/>
        </p:nvSpPr>
        <p:spPr bwMode="auto">
          <a:xfrm>
            <a:off x="1597025" y="20462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1" name="Oval 999"/>
          <p:cNvSpPr>
            <a:spLocks noChangeAspect="1" noChangeArrowheads="1"/>
          </p:cNvSpPr>
          <p:nvPr/>
        </p:nvSpPr>
        <p:spPr bwMode="auto">
          <a:xfrm>
            <a:off x="1314450" y="2044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2" name="Oval 1000"/>
          <p:cNvSpPr>
            <a:spLocks noChangeAspect="1" noChangeArrowheads="1"/>
          </p:cNvSpPr>
          <p:nvPr/>
        </p:nvSpPr>
        <p:spPr bwMode="auto">
          <a:xfrm>
            <a:off x="1406525" y="2044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3" name="Oval 1001"/>
          <p:cNvSpPr>
            <a:spLocks noChangeAspect="1" noChangeArrowheads="1"/>
          </p:cNvSpPr>
          <p:nvPr/>
        </p:nvSpPr>
        <p:spPr bwMode="auto">
          <a:xfrm>
            <a:off x="1500188" y="2043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4" name="Oval 1002"/>
          <p:cNvSpPr>
            <a:spLocks noChangeAspect="1" noChangeArrowheads="1"/>
          </p:cNvSpPr>
          <p:nvPr/>
        </p:nvSpPr>
        <p:spPr bwMode="auto">
          <a:xfrm>
            <a:off x="2349500" y="20462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5" name="Oval 1003"/>
          <p:cNvSpPr>
            <a:spLocks noChangeAspect="1" noChangeArrowheads="1"/>
          </p:cNvSpPr>
          <p:nvPr/>
        </p:nvSpPr>
        <p:spPr bwMode="auto">
          <a:xfrm>
            <a:off x="2820988" y="20462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6" name="Oval 1004"/>
          <p:cNvSpPr>
            <a:spLocks noChangeAspect="1" noChangeArrowheads="1"/>
          </p:cNvSpPr>
          <p:nvPr/>
        </p:nvSpPr>
        <p:spPr bwMode="auto">
          <a:xfrm>
            <a:off x="2255838" y="2043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7" name="Oval 1005"/>
          <p:cNvSpPr>
            <a:spLocks noChangeAspect="1" noChangeArrowheads="1"/>
          </p:cNvSpPr>
          <p:nvPr/>
        </p:nvSpPr>
        <p:spPr bwMode="auto">
          <a:xfrm>
            <a:off x="1782763" y="20462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8" name="Oval 1006"/>
          <p:cNvSpPr>
            <a:spLocks noChangeAspect="1" noChangeArrowheads="1"/>
          </p:cNvSpPr>
          <p:nvPr/>
        </p:nvSpPr>
        <p:spPr bwMode="auto">
          <a:xfrm>
            <a:off x="2162175" y="2043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19" name="Oval 1007"/>
          <p:cNvSpPr>
            <a:spLocks noChangeAspect="1" noChangeArrowheads="1"/>
          </p:cNvSpPr>
          <p:nvPr/>
        </p:nvSpPr>
        <p:spPr bwMode="auto">
          <a:xfrm>
            <a:off x="2628900" y="20462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0" name="Oval 1008"/>
          <p:cNvSpPr>
            <a:spLocks noChangeAspect="1" noChangeArrowheads="1"/>
          </p:cNvSpPr>
          <p:nvPr/>
        </p:nvSpPr>
        <p:spPr bwMode="auto">
          <a:xfrm>
            <a:off x="3097213" y="20447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1" name="Oval 1009"/>
          <p:cNvSpPr>
            <a:spLocks noChangeAspect="1" noChangeArrowheads="1"/>
          </p:cNvSpPr>
          <p:nvPr/>
        </p:nvSpPr>
        <p:spPr bwMode="auto">
          <a:xfrm>
            <a:off x="3292475" y="20478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2" name="Oval 1010"/>
          <p:cNvSpPr>
            <a:spLocks noChangeAspect="1" noChangeArrowheads="1"/>
          </p:cNvSpPr>
          <p:nvPr/>
        </p:nvSpPr>
        <p:spPr bwMode="auto">
          <a:xfrm>
            <a:off x="2911475" y="2043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3" name="Oval 1011"/>
          <p:cNvSpPr>
            <a:spLocks noChangeAspect="1" noChangeArrowheads="1"/>
          </p:cNvSpPr>
          <p:nvPr/>
        </p:nvSpPr>
        <p:spPr bwMode="auto">
          <a:xfrm>
            <a:off x="2438400" y="20447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4" name="Oval 1012"/>
          <p:cNvSpPr>
            <a:spLocks noChangeAspect="1" noChangeArrowheads="1"/>
          </p:cNvSpPr>
          <p:nvPr/>
        </p:nvSpPr>
        <p:spPr bwMode="auto">
          <a:xfrm>
            <a:off x="3382963" y="20462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5" name="Oval 1013"/>
          <p:cNvSpPr>
            <a:spLocks noChangeAspect="1" noChangeArrowheads="1"/>
          </p:cNvSpPr>
          <p:nvPr/>
        </p:nvSpPr>
        <p:spPr bwMode="auto">
          <a:xfrm>
            <a:off x="3663950" y="20478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6" name="Oval 1014"/>
          <p:cNvSpPr>
            <a:spLocks noChangeAspect="1" noChangeArrowheads="1"/>
          </p:cNvSpPr>
          <p:nvPr/>
        </p:nvSpPr>
        <p:spPr bwMode="auto">
          <a:xfrm>
            <a:off x="3571875" y="20478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7" name="Oval 1015"/>
          <p:cNvSpPr>
            <a:spLocks noChangeAspect="1" noChangeArrowheads="1"/>
          </p:cNvSpPr>
          <p:nvPr/>
        </p:nvSpPr>
        <p:spPr bwMode="auto">
          <a:xfrm>
            <a:off x="3475038" y="20462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8" name="Oval 1016"/>
          <p:cNvSpPr>
            <a:spLocks noChangeAspect="1" noChangeArrowheads="1"/>
          </p:cNvSpPr>
          <p:nvPr/>
        </p:nvSpPr>
        <p:spPr bwMode="auto">
          <a:xfrm>
            <a:off x="1968500" y="20462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29" name="Oval 1017"/>
          <p:cNvSpPr>
            <a:spLocks noChangeAspect="1" noChangeArrowheads="1"/>
          </p:cNvSpPr>
          <p:nvPr/>
        </p:nvSpPr>
        <p:spPr bwMode="auto">
          <a:xfrm>
            <a:off x="2065338" y="2043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0" name="Oval 1018"/>
          <p:cNvSpPr>
            <a:spLocks noChangeAspect="1" noChangeArrowheads="1"/>
          </p:cNvSpPr>
          <p:nvPr/>
        </p:nvSpPr>
        <p:spPr bwMode="auto">
          <a:xfrm>
            <a:off x="1870075" y="20478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1" name="Oval 1019"/>
          <p:cNvSpPr>
            <a:spLocks noChangeAspect="1" noChangeArrowheads="1"/>
          </p:cNvSpPr>
          <p:nvPr/>
        </p:nvSpPr>
        <p:spPr bwMode="auto">
          <a:xfrm>
            <a:off x="3192463" y="20478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2" name="Oval 1020"/>
          <p:cNvSpPr>
            <a:spLocks noChangeAspect="1" noChangeArrowheads="1"/>
          </p:cNvSpPr>
          <p:nvPr/>
        </p:nvSpPr>
        <p:spPr bwMode="auto">
          <a:xfrm>
            <a:off x="3001963" y="20462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3" name="Oval 1021"/>
          <p:cNvSpPr>
            <a:spLocks noChangeAspect="1" noChangeArrowheads="1"/>
          </p:cNvSpPr>
          <p:nvPr/>
        </p:nvSpPr>
        <p:spPr bwMode="auto">
          <a:xfrm>
            <a:off x="2540000" y="2043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4" name="Oval 1022"/>
          <p:cNvSpPr>
            <a:spLocks noChangeAspect="1" noChangeArrowheads="1"/>
          </p:cNvSpPr>
          <p:nvPr/>
        </p:nvSpPr>
        <p:spPr bwMode="auto">
          <a:xfrm>
            <a:off x="2730500" y="20478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9935" name="Oval 1023"/>
          <p:cNvSpPr>
            <a:spLocks noChangeAspect="1" noChangeArrowheads="1"/>
          </p:cNvSpPr>
          <p:nvPr/>
        </p:nvSpPr>
        <p:spPr bwMode="auto">
          <a:xfrm>
            <a:off x="1692275" y="1954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0" name="Oval 1024"/>
          <p:cNvSpPr>
            <a:spLocks noChangeAspect="1" noChangeArrowheads="1"/>
          </p:cNvSpPr>
          <p:nvPr/>
        </p:nvSpPr>
        <p:spPr bwMode="auto">
          <a:xfrm>
            <a:off x="1597025" y="1954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1" name="Oval 1025"/>
          <p:cNvSpPr>
            <a:spLocks noChangeAspect="1" noChangeArrowheads="1"/>
          </p:cNvSpPr>
          <p:nvPr/>
        </p:nvSpPr>
        <p:spPr bwMode="auto">
          <a:xfrm>
            <a:off x="1314450" y="1952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2" name="Oval 1026"/>
          <p:cNvSpPr>
            <a:spLocks noChangeAspect="1" noChangeArrowheads="1"/>
          </p:cNvSpPr>
          <p:nvPr/>
        </p:nvSpPr>
        <p:spPr bwMode="auto">
          <a:xfrm>
            <a:off x="1406525" y="1952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3" name="Oval 1027"/>
          <p:cNvSpPr>
            <a:spLocks noChangeAspect="1" noChangeArrowheads="1"/>
          </p:cNvSpPr>
          <p:nvPr/>
        </p:nvSpPr>
        <p:spPr bwMode="auto">
          <a:xfrm>
            <a:off x="1500188" y="1951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4" name="Oval 1028"/>
          <p:cNvSpPr>
            <a:spLocks noChangeAspect="1" noChangeArrowheads="1"/>
          </p:cNvSpPr>
          <p:nvPr/>
        </p:nvSpPr>
        <p:spPr bwMode="auto">
          <a:xfrm>
            <a:off x="2349500" y="1954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5" name="Oval 1029"/>
          <p:cNvSpPr>
            <a:spLocks noChangeAspect="1" noChangeArrowheads="1"/>
          </p:cNvSpPr>
          <p:nvPr/>
        </p:nvSpPr>
        <p:spPr bwMode="auto">
          <a:xfrm>
            <a:off x="2820988" y="19542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6" name="Oval 1030"/>
          <p:cNvSpPr>
            <a:spLocks noChangeAspect="1" noChangeArrowheads="1"/>
          </p:cNvSpPr>
          <p:nvPr/>
        </p:nvSpPr>
        <p:spPr bwMode="auto">
          <a:xfrm>
            <a:off x="2255838" y="1951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7" name="Oval 1031"/>
          <p:cNvSpPr>
            <a:spLocks noChangeAspect="1" noChangeArrowheads="1"/>
          </p:cNvSpPr>
          <p:nvPr/>
        </p:nvSpPr>
        <p:spPr bwMode="auto">
          <a:xfrm>
            <a:off x="1782763" y="19542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8" name="Oval 1032"/>
          <p:cNvSpPr>
            <a:spLocks noChangeAspect="1" noChangeArrowheads="1"/>
          </p:cNvSpPr>
          <p:nvPr/>
        </p:nvSpPr>
        <p:spPr bwMode="auto">
          <a:xfrm>
            <a:off x="2162175" y="1951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69" name="Oval 1033"/>
          <p:cNvSpPr>
            <a:spLocks noChangeAspect="1" noChangeArrowheads="1"/>
          </p:cNvSpPr>
          <p:nvPr/>
        </p:nvSpPr>
        <p:spPr bwMode="auto">
          <a:xfrm>
            <a:off x="2628900" y="1954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0" name="Oval 1034"/>
          <p:cNvSpPr>
            <a:spLocks noChangeAspect="1" noChangeArrowheads="1"/>
          </p:cNvSpPr>
          <p:nvPr/>
        </p:nvSpPr>
        <p:spPr bwMode="auto">
          <a:xfrm>
            <a:off x="3097213" y="19526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1" name="Oval 1035"/>
          <p:cNvSpPr>
            <a:spLocks noChangeAspect="1" noChangeArrowheads="1"/>
          </p:cNvSpPr>
          <p:nvPr/>
        </p:nvSpPr>
        <p:spPr bwMode="auto">
          <a:xfrm>
            <a:off x="3292475" y="19558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2" name="Oval 1036"/>
          <p:cNvSpPr>
            <a:spLocks noChangeAspect="1" noChangeArrowheads="1"/>
          </p:cNvSpPr>
          <p:nvPr/>
        </p:nvSpPr>
        <p:spPr bwMode="auto">
          <a:xfrm>
            <a:off x="2911475" y="1951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3" name="Oval 1037"/>
          <p:cNvSpPr>
            <a:spLocks noChangeAspect="1" noChangeArrowheads="1"/>
          </p:cNvSpPr>
          <p:nvPr/>
        </p:nvSpPr>
        <p:spPr bwMode="auto">
          <a:xfrm>
            <a:off x="2438400" y="19526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4" name="Oval 1038"/>
          <p:cNvSpPr>
            <a:spLocks noChangeAspect="1" noChangeArrowheads="1"/>
          </p:cNvSpPr>
          <p:nvPr/>
        </p:nvSpPr>
        <p:spPr bwMode="auto">
          <a:xfrm>
            <a:off x="3382963" y="19542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5" name="Oval 1039"/>
          <p:cNvSpPr>
            <a:spLocks noChangeAspect="1" noChangeArrowheads="1"/>
          </p:cNvSpPr>
          <p:nvPr/>
        </p:nvSpPr>
        <p:spPr bwMode="auto">
          <a:xfrm>
            <a:off x="3663950" y="19558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6" name="Oval 1040"/>
          <p:cNvSpPr>
            <a:spLocks noChangeAspect="1" noChangeArrowheads="1"/>
          </p:cNvSpPr>
          <p:nvPr/>
        </p:nvSpPr>
        <p:spPr bwMode="auto">
          <a:xfrm>
            <a:off x="3571875" y="19558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7" name="Oval 1041"/>
          <p:cNvSpPr>
            <a:spLocks noChangeAspect="1" noChangeArrowheads="1"/>
          </p:cNvSpPr>
          <p:nvPr/>
        </p:nvSpPr>
        <p:spPr bwMode="auto">
          <a:xfrm>
            <a:off x="3475038" y="19542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8" name="Oval 1042"/>
          <p:cNvSpPr>
            <a:spLocks noChangeAspect="1" noChangeArrowheads="1"/>
          </p:cNvSpPr>
          <p:nvPr/>
        </p:nvSpPr>
        <p:spPr bwMode="auto">
          <a:xfrm>
            <a:off x="1968500" y="19542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79" name="Oval 1043"/>
          <p:cNvSpPr>
            <a:spLocks noChangeAspect="1" noChangeArrowheads="1"/>
          </p:cNvSpPr>
          <p:nvPr/>
        </p:nvSpPr>
        <p:spPr bwMode="auto">
          <a:xfrm>
            <a:off x="2065338" y="1951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0" name="Oval 1044"/>
          <p:cNvSpPr>
            <a:spLocks noChangeAspect="1" noChangeArrowheads="1"/>
          </p:cNvSpPr>
          <p:nvPr/>
        </p:nvSpPr>
        <p:spPr bwMode="auto">
          <a:xfrm>
            <a:off x="1870075" y="19558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1" name="Oval 1045"/>
          <p:cNvSpPr>
            <a:spLocks noChangeAspect="1" noChangeArrowheads="1"/>
          </p:cNvSpPr>
          <p:nvPr/>
        </p:nvSpPr>
        <p:spPr bwMode="auto">
          <a:xfrm>
            <a:off x="3192463" y="19558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2" name="Oval 1046"/>
          <p:cNvSpPr>
            <a:spLocks noChangeAspect="1" noChangeArrowheads="1"/>
          </p:cNvSpPr>
          <p:nvPr/>
        </p:nvSpPr>
        <p:spPr bwMode="auto">
          <a:xfrm>
            <a:off x="3001963" y="19542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3" name="Oval 1047"/>
          <p:cNvSpPr>
            <a:spLocks noChangeAspect="1" noChangeArrowheads="1"/>
          </p:cNvSpPr>
          <p:nvPr/>
        </p:nvSpPr>
        <p:spPr bwMode="auto">
          <a:xfrm>
            <a:off x="2540000" y="1951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4" name="Oval 1048"/>
          <p:cNvSpPr>
            <a:spLocks noChangeAspect="1" noChangeArrowheads="1"/>
          </p:cNvSpPr>
          <p:nvPr/>
        </p:nvSpPr>
        <p:spPr bwMode="auto">
          <a:xfrm>
            <a:off x="2730500" y="19558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5" name="Oval 1049"/>
          <p:cNvSpPr>
            <a:spLocks noChangeAspect="1" noChangeArrowheads="1"/>
          </p:cNvSpPr>
          <p:nvPr/>
        </p:nvSpPr>
        <p:spPr bwMode="auto">
          <a:xfrm>
            <a:off x="1693863" y="18605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6" name="Oval 1050"/>
          <p:cNvSpPr>
            <a:spLocks noChangeAspect="1" noChangeArrowheads="1"/>
          </p:cNvSpPr>
          <p:nvPr/>
        </p:nvSpPr>
        <p:spPr bwMode="auto">
          <a:xfrm>
            <a:off x="1598613" y="18605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7" name="Oval 1051"/>
          <p:cNvSpPr>
            <a:spLocks noChangeAspect="1" noChangeArrowheads="1"/>
          </p:cNvSpPr>
          <p:nvPr/>
        </p:nvSpPr>
        <p:spPr bwMode="auto">
          <a:xfrm>
            <a:off x="1316038" y="1858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8" name="Oval 1052"/>
          <p:cNvSpPr>
            <a:spLocks noChangeAspect="1" noChangeArrowheads="1"/>
          </p:cNvSpPr>
          <p:nvPr/>
        </p:nvSpPr>
        <p:spPr bwMode="auto">
          <a:xfrm>
            <a:off x="1408113" y="1858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89" name="Oval 1053"/>
          <p:cNvSpPr>
            <a:spLocks noChangeAspect="1" noChangeArrowheads="1"/>
          </p:cNvSpPr>
          <p:nvPr/>
        </p:nvSpPr>
        <p:spPr bwMode="auto">
          <a:xfrm>
            <a:off x="1501775" y="18573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0" name="Oval 1054"/>
          <p:cNvSpPr>
            <a:spLocks noChangeAspect="1" noChangeArrowheads="1"/>
          </p:cNvSpPr>
          <p:nvPr/>
        </p:nvSpPr>
        <p:spPr bwMode="auto">
          <a:xfrm>
            <a:off x="2351088" y="18605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1" name="Oval 1055"/>
          <p:cNvSpPr>
            <a:spLocks noChangeAspect="1" noChangeArrowheads="1"/>
          </p:cNvSpPr>
          <p:nvPr/>
        </p:nvSpPr>
        <p:spPr bwMode="auto">
          <a:xfrm>
            <a:off x="2822575" y="1860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2" name="Oval 1056"/>
          <p:cNvSpPr>
            <a:spLocks noChangeAspect="1" noChangeArrowheads="1"/>
          </p:cNvSpPr>
          <p:nvPr/>
        </p:nvSpPr>
        <p:spPr bwMode="auto">
          <a:xfrm>
            <a:off x="2257425" y="18573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3" name="Oval 1057"/>
          <p:cNvSpPr>
            <a:spLocks noChangeAspect="1" noChangeArrowheads="1"/>
          </p:cNvSpPr>
          <p:nvPr/>
        </p:nvSpPr>
        <p:spPr bwMode="auto">
          <a:xfrm>
            <a:off x="1784350" y="1860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4" name="Oval 1058"/>
          <p:cNvSpPr>
            <a:spLocks noChangeAspect="1" noChangeArrowheads="1"/>
          </p:cNvSpPr>
          <p:nvPr/>
        </p:nvSpPr>
        <p:spPr bwMode="auto">
          <a:xfrm>
            <a:off x="2163763" y="18573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5" name="Oval 1059"/>
          <p:cNvSpPr>
            <a:spLocks noChangeAspect="1" noChangeArrowheads="1"/>
          </p:cNvSpPr>
          <p:nvPr/>
        </p:nvSpPr>
        <p:spPr bwMode="auto">
          <a:xfrm>
            <a:off x="2630488" y="18605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6" name="Oval 1060"/>
          <p:cNvSpPr>
            <a:spLocks noChangeAspect="1" noChangeArrowheads="1"/>
          </p:cNvSpPr>
          <p:nvPr/>
        </p:nvSpPr>
        <p:spPr bwMode="auto">
          <a:xfrm>
            <a:off x="3098800" y="18589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7" name="Oval 1061"/>
          <p:cNvSpPr>
            <a:spLocks noChangeAspect="1" noChangeArrowheads="1"/>
          </p:cNvSpPr>
          <p:nvPr/>
        </p:nvSpPr>
        <p:spPr bwMode="auto">
          <a:xfrm>
            <a:off x="3294063" y="18621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8" name="Oval 1062"/>
          <p:cNvSpPr>
            <a:spLocks noChangeAspect="1" noChangeArrowheads="1"/>
          </p:cNvSpPr>
          <p:nvPr/>
        </p:nvSpPr>
        <p:spPr bwMode="auto">
          <a:xfrm>
            <a:off x="2913063" y="18573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0999" name="Oval 1063"/>
          <p:cNvSpPr>
            <a:spLocks noChangeAspect="1" noChangeArrowheads="1"/>
          </p:cNvSpPr>
          <p:nvPr/>
        </p:nvSpPr>
        <p:spPr bwMode="auto">
          <a:xfrm>
            <a:off x="2439988" y="18589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0" name="Oval 1064"/>
          <p:cNvSpPr>
            <a:spLocks noChangeAspect="1" noChangeArrowheads="1"/>
          </p:cNvSpPr>
          <p:nvPr/>
        </p:nvSpPr>
        <p:spPr bwMode="auto">
          <a:xfrm>
            <a:off x="3384550" y="1860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1" name="Oval 1065"/>
          <p:cNvSpPr>
            <a:spLocks noChangeAspect="1" noChangeArrowheads="1"/>
          </p:cNvSpPr>
          <p:nvPr/>
        </p:nvSpPr>
        <p:spPr bwMode="auto">
          <a:xfrm>
            <a:off x="3665538" y="18621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2" name="Oval 1066"/>
          <p:cNvSpPr>
            <a:spLocks noChangeAspect="1" noChangeArrowheads="1"/>
          </p:cNvSpPr>
          <p:nvPr/>
        </p:nvSpPr>
        <p:spPr bwMode="auto">
          <a:xfrm>
            <a:off x="3573463" y="18621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3" name="Oval 1067"/>
          <p:cNvSpPr>
            <a:spLocks noChangeAspect="1" noChangeArrowheads="1"/>
          </p:cNvSpPr>
          <p:nvPr/>
        </p:nvSpPr>
        <p:spPr bwMode="auto">
          <a:xfrm>
            <a:off x="3476625" y="1860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4" name="Oval 1068"/>
          <p:cNvSpPr>
            <a:spLocks noChangeAspect="1" noChangeArrowheads="1"/>
          </p:cNvSpPr>
          <p:nvPr/>
        </p:nvSpPr>
        <p:spPr bwMode="auto">
          <a:xfrm>
            <a:off x="1970088" y="18605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5" name="Oval 1069"/>
          <p:cNvSpPr>
            <a:spLocks noChangeAspect="1" noChangeArrowheads="1"/>
          </p:cNvSpPr>
          <p:nvPr/>
        </p:nvSpPr>
        <p:spPr bwMode="auto">
          <a:xfrm>
            <a:off x="2066925" y="18573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6" name="Oval 1070"/>
          <p:cNvSpPr>
            <a:spLocks noChangeAspect="1" noChangeArrowheads="1"/>
          </p:cNvSpPr>
          <p:nvPr/>
        </p:nvSpPr>
        <p:spPr bwMode="auto">
          <a:xfrm>
            <a:off x="1871663" y="18621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7" name="Oval 1071"/>
          <p:cNvSpPr>
            <a:spLocks noChangeAspect="1" noChangeArrowheads="1"/>
          </p:cNvSpPr>
          <p:nvPr/>
        </p:nvSpPr>
        <p:spPr bwMode="auto">
          <a:xfrm>
            <a:off x="3194050" y="18621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8" name="Oval 1072"/>
          <p:cNvSpPr>
            <a:spLocks noChangeAspect="1" noChangeArrowheads="1"/>
          </p:cNvSpPr>
          <p:nvPr/>
        </p:nvSpPr>
        <p:spPr bwMode="auto">
          <a:xfrm>
            <a:off x="3003550" y="18605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09" name="Oval 1073"/>
          <p:cNvSpPr>
            <a:spLocks noChangeAspect="1" noChangeArrowheads="1"/>
          </p:cNvSpPr>
          <p:nvPr/>
        </p:nvSpPr>
        <p:spPr bwMode="auto">
          <a:xfrm>
            <a:off x="2541588" y="18573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0" name="Oval 1074"/>
          <p:cNvSpPr>
            <a:spLocks noChangeAspect="1" noChangeArrowheads="1"/>
          </p:cNvSpPr>
          <p:nvPr/>
        </p:nvSpPr>
        <p:spPr bwMode="auto">
          <a:xfrm>
            <a:off x="2732088" y="18621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1" name="Oval 1075"/>
          <p:cNvSpPr>
            <a:spLocks noChangeAspect="1" noChangeArrowheads="1"/>
          </p:cNvSpPr>
          <p:nvPr/>
        </p:nvSpPr>
        <p:spPr bwMode="auto">
          <a:xfrm>
            <a:off x="1693863" y="40116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2" name="Oval 1076"/>
          <p:cNvSpPr>
            <a:spLocks noChangeAspect="1" noChangeArrowheads="1"/>
          </p:cNvSpPr>
          <p:nvPr/>
        </p:nvSpPr>
        <p:spPr bwMode="auto">
          <a:xfrm>
            <a:off x="1598613" y="40116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3" name="Oval 1077"/>
          <p:cNvSpPr>
            <a:spLocks noChangeAspect="1" noChangeArrowheads="1"/>
          </p:cNvSpPr>
          <p:nvPr/>
        </p:nvSpPr>
        <p:spPr bwMode="auto">
          <a:xfrm>
            <a:off x="1316038" y="4010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4" name="Oval 1078"/>
          <p:cNvSpPr>
            <a:spLocks noChangeAspect="1" noChangeArrowheads="1"/>
          </p:cNvSpPr>
          <p:nvPr/>
        </p:nvSpPr>
        <p:spPr bwMode="auto">
          <a:xfrm>
            <a:off x="1408113" y="4010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5" name="Oval 1079"/>
          <p:cNvSpPr>
            <a:spLocks noChangeAspect="1" noChangeArrowheads="1"/>
          </p:cNvSpPr>
          <p:nvPr/>
        </p:nvSpPr>
        <p:spPr bwMode="auto">
          <a:xfrm>
            <a:off x="1501775" y="40084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6" name="Oval 1080"/>
          <p:cNvSpPr>
            <a:spLocks noChangeAspect="1" noChangeArrowheads="1"/>
          </p:cNvSpPr>
          <p:nvPr/>
        </p:nvSpPr>
        <p:spPr bwMode="auto">
          <a:xfrm>
            <a:off x="2351088" y="40116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7" name="Oval 1081"/>
          <p:cNvSpPr>
            <a:spLocks noChangeAspect="1" noChangeArrowheads="1"/>
          </p:cNvSpPr>
          <p:nvPr/>
        </p:nvSpPr>
        <p:spPr bwMode="auto">
          <a:xfrm>
            <a:off x="2822575" y="4011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8" name="Oval 1082"/>
          <p:cNvSpPr>
            <a:spLocks noChangeAspect="1" noChangeArrowheads="1"/>
          </p:cNvSpPr>
          <p:nvPr/>
        </p:nvSpPr>
        <p:spPr bwMode="auto">
          <a:xfrm>
            <a:off x="2257425" y="40084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19" name="Oval 1083"/>
          <p:cNvSpPr>
            <a:spLocks noChangeAspect="1" noChangeArrowheads="1"/>
          </p:cNvSpPr>
          <p:nvPr/>
        </p:nvSpPr>
        <p:spPr bwMode="auto">
          <a:xfrm>
            <a:off x="1784350" y="4011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0" name="Oval 1084"/>
          <p:cNvSpPr>
            <a:spLocks noChangeAspect="1" noChangeArrowheads="1"/>
          </p:cNvSpPr>
          <p:nvPr/>
        </p:nvSpPr>
        <p:spPr bwMode="auto">
          <a:xfrm>
            <a:off x="2163763" y="40084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1" name="Oval 1085"/>
          <p:cNvSpPr>
            <a:spLocks noChangeAspect="1" noChangeArrowheads="1"/>
          </p:cNvSpPr>
          <p:nvPr/>
        </p:nvSpPr>
        <p:spPr bwMode="auto">
          <a:xfrm>
            <a:off x="2630488" y="40116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2" name="Oval 1086"/>
          <p:cNvSpPr>
            <a:spLocks noChangeAspect="1" noChangeArrowheads="1"/>
          </p:cNvSpPr>
          <p:nvPr/>
        </p:nvSpPr>
        <p:spPr bwMode="auto">
          <a:xfrm>
            <a:off x="3098800" y="40100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3" name="Oval 1087"/>
          <p:cNvSpPr>
            <a:spLocks noChangeAspect="1" noChangeArrowheads="1"/>
          </p:cNvSpPr>
          <p:nvPr/>
        </p:nvSpPr>
        <p:spPr bwMode="auto">
          <a:xfrm>
            <a:off x="3294063" y="40132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4" name="Oval 1088"/>
          <p:cNvSpPr>
            <a:spLocks noChangeAspect="1" noChangeArrowheads="1"/>
          </p:cNvSpPr>
          <p:nvPr/>
        </p:nvSpPr>
        <p:spPr bwMode="auto">
          <a:xfrm>
            <a:off x="2913063" y="40084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5" name="Oval 1089"/>
          <p:cNvSpPr>
            <a:spLocks noChangeAspect="1" noChangeArrowheads="1"/>
          </p:cNvSpPr>
          <p:nvPr/>
        </p:nvSpPr>
        <p:spPr bwMode="auto">
          <a:xfrm>
            <a:off x="2439988" y="40100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6" name="Oval 1090"/>
          <p:cNvSpPr>
            <a:spLocks noChangeAspect="1" noChangeArrowheads="1"/>
          </p:cNvSpPr>
          <p:nvPr/>
        </p:nvSpPr>
        <p:spPr bwMode="auto">
          <a:xfrm>
            <a:off x="3384550" y="4011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7" name="Oval 1091"/>
          <p:cNvSpPr>
            <a:spLocks noChangeAspect="1" noChangeArrowheads="1"/>
          </p:cNvSpPr>
          <p:nvPr/>
        </p:nvSpPr>
        <p:spPr bwMode="auto">
          <a:xfrm>
            <a:off x="3665538" y="40132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8" name="Oval 1092"/>
          <p:cNvSpPr>
            <a:spLocks noChangeAspect="1" noChangeArrowheads="1"/>
          </p:cNvSpPr>
          <p:nvPr/>
        </p:nvSpPr>
        <p:spPr bwMode="auto">
          <a:xfrm>
            <a:off x="3573463" y="40132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29" name="Oval 1093"/>
          <p:cNvSpPr>
            <a:spLocks noChangeAspect="1" noChangeArrowheads="1"/>
          </p:cNvSpPr>
          <p:nvPr/>
        </p:nvSpPr>
        <p:spPr bwMode="auto">
          <a:xfrm>
            <a:off x="3476625" y="4011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0" name="Oval 1094"/>
          <p:cNvSpPr>
            <a:spLocks noChangeAspect="1" noChangeArrowheads="1"/>
          </p:cNvSpPr>
          <p:nvPr/>
        </p:nvSpPr>
        <p:spPr bwMode="auto">
          <a:xfrm>
            <a:off x="1970088" y="40116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1" name="Oval 1095"/>
          <p:cNvSpPr>
            <a:spLocks noChangeAspect="1" noChangeArrowheads="1"/>
          </p:cNvSpPr>
          <p:nvPr/>
        </p:nvSpPr>
        <p:spPr bwMode="auto">
          <a:xfrm>
            <a:off x="2066925" y="40084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2" name="Oval 1096"/>
          <p:cNvSpPr>
            <a:spLocks noChangeAspect="1" noChangeArrowheads="1"/>
          </p:cNvSpPr>
          <p:nvPr/>
        </p:nvSpPr>
        <p:spPr bwMode="auto">
          <a:xfrm>
            <a:off x="1871663" y="40132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3" name="Oval 1097"/>
          <p:cNvSpPr>
            <a:spLocks noChangeAspect="1" noChangeArrowheads="1"/>
          </p:cNvSpPr>
          <p:nvPr/>
        </p:nvSpPr>
        <p:spPr bwMode="auto">
          <a:xfrm>
            <a:off x="3194050" y="40132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4" name="Oval 1098"/>
          <p:cNvSpPr>
            <a:spLocks noChangeAspect="1" noChangeArrowheads="1"/>
          </p:cNvSpPr>
          <p:nvPr/>
        </p:nvSpPr>
        <p:spPr bwMode="auto">
          <a:xfrm>
            <a:off x="3003550" y="40116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5" name="Oval 1099"/>
          <p:cNvSpPr>
            <a:spLocks noChangeAspect="1" noChangeArrowheads="1"/>
          </p:cNvSpPr>
          <p:nvPr/>
        </p:nvSpPr>
        <p:spPr bwMode="auto">
          <a:xfrm>
            <a:off x="2541588" y="40084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6" name="Oval 1100"/>
          <p:cNvSpPr>
            <a:spLocks noChangeAspect="1" noChangeArrowheads="1"/>
          </p:cNvSpPr>
          <p:nvPr/>
        </p:nvSpPr>
        <p:spPr bwMode="auto">
          <a:xfrm>
            <a:off x="2732088" y="40132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7" name="Oval 1101"/>
          <p:cNvSpPr>
            <a:spLocks noChangeAspect="1" noChangeArrowheads="1"/>
          </p:cNvSpPr>
          <p:nvPr/>
        </p:nvSpPr>
        <p:spPr bwMode="auto">
          <a:xfrm>
            <a:off x="1695450" y="4108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8" name="Oval 1102"/>
          <p:cNvSpPr>
            <a:spLocks noChangeAspect="1" noChangeArrowheads="1"/>
          </p:cNvSpPr>
          <p:nvPr/>
        </p:nvSpPr>
        <p:spPr bwMode="auto">
          <a:xfrm>
            <a:off x="1600200" y="4108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39" name="Oval 1103"/>
          <p:cNvSpPr>
            <a:spLocks noChangeAspect="1" noChangeArrowheads="1"/>
          </p:cNvSpPr>
          <p:nvPr/>
        </p:nvSpPr>
        <p:spPr bwMode="auto">
          <a:xfrm>
            <a:off x="1317625" y="41068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0" name="Oval 1104"/>
          <p:cNvSpPr>
            <a:spLocks noChangeAspect="1" noChangeArrowheads="1"/>
          </p:cNvSpPr>
          <p:nvPr/>
        </p:nvSpPr>
        <p:spPr bwMode="auto">
          <a:xfrm>
            <a:off x="1409700" y="41068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1" name="Oval 1105"/>
          <p:cNvSpPr>
            <a:spLocks noChangeAspect="1" noChangeArrowheads="1"/>
          </p:cNvSpPr>
          <p:nvPr/>
        </p:nvSpPr>
        <p:spPr bwMode="auto">
          <a:xfrm>
            <a:off x="1503363" y="41052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2" name="Oval 1106"/>
          <p:cNvSpPr>
            <a:spLocks noChangeAspect="1" noChangeArrowheads="1"/>
          </p:cNvSpPr>
          <p:nvPr/>
        </p:nvSpPr>
        <p:spPr bwMode="auto">
          <a:xfrm>
            <a:off x="2352675" y="4108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3" name="Oval 1107"/>
          <p:cNvSpPr>
            <a:spLocks noChangeAspect="1" noChangeArrowheads="1"/>
          </p:cNvSpPr>
          <p:nvPr/>
        </p:nvSpPr>
        <p:spPr bwMode="auto">
          <a:xfrm>
            <a:off x="2824163" y="4108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4" name="Oval 1108"/>
          <p:cNvSpPr>
            <a:spLocks noChangeAspect="1" noChangeArrowheads="1"/>
          </p:cNvSpPr>
          <p:nvPr/>
        </p:nvSpPr>
        <p:spPr bwMode="auto">
          <a:xfrm>
            <a:off x="2259013" y="41052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5" name="Oval 1109"/>
          <p:cNvSpPr>
            <a:spLocks noChangeAspect="1" noChangeArrowheads="1"/>
          </p:cNvSpPr>
          <p:nvPr/>
        </p:nvSpPr>
        <p:spPr bwMode="auto">
          <a:xfrm>
            <a:off x="1785938" y="4108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6" name="Oval 1110"/>
          <p:cNvSpPr>
            <a:spLocks noChangeAspect="1" noChangeArrowheads="1"/>
          </p:cNvSpPr>
          <p:nvPr/>
        </p:nvSpPr>
        <p:spPr bwMode="auto">
          <a:xfrm>
            <a:off x="2165350" y="41052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7" name="Oval 1111"/>
          <p:cNvSpPr>
            <a:spLocks noChangeAspect="1" noChangeArrowheads="1"/>
          </p:cNvSpPr>
          <p:nvPr/>
        </p:nvSpPr>
        <p:spPr bwMode="auto">
          <a:xfrm>
            <a:off x="2632075" y="4108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8" name="Oval 1112"/>
          <p:cNvSpPr>
            <a:spLocks noChangeAspect="1" noChangeArrowheads="1"/>
          </p:cNvSpPr>
          <p:nvPr/>
        </p:nvSpPr>
        <p:spPr bwMode="auto">
          <a:xfrm>
            <a:off x="3100388" y="41068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49" name="Oval 1113"/>
          <p:cNvSpPr>
            <a:spLocks noChangeAspect="1" noChangeArrowheads="1"/>
          </p:cNvSpPr>
          <p:nvPr/>
        </p:nvSpPr>
        <p:spPr bwMode="auto">
          <a:xfrm>
            <a:off x="3295650" y="4110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0" name="Oval 1114"/>
          <p:cNvSpPr>
            <a:spLocks noChangeAspect="1" noChangeArrowheads="1"/>
          </p:cNvSpPr>
          <p:nvPr/>
        </p:nvSpPr>
        <p:spPr bwMode="auto">
          <a:xfrm>
            <a:off x="2914650" y="41052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1" name="Oval 1115"/>
          <p:cNvSpPr>
            <a:spLocks noChangeAspect="1" noChangeArrowheads="1"/>
          </p:cNvSpPr>
          <p:nvPr/>
        </p:nvSpPr>
        <p:spPr bwMode="auto">
          <a:xfrm>
            <a:off x="2441575" y="41068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2" name="Oval 1116"/>
          <p:cNvSpPr>
            <a:spLocks noChangeAspect="1" noChangeArrowheads="1"/>
          </p:cNvSpPr>
          <p:nvPr/>
        </p:nvSpPr>
        <p:spPr bwMode="auto">
          <a:xfrm>
            <a:off x="3386138" y="4108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3" name="Oval 1117"/>
          <p:cNvSpPr>
            <a:spLocks noChangeAspect="1" noChangeArrowheads="1"/>
          </p:cNvSpPr>
          <p:nvPr/>
        </p:nvSpPr>
        <p:spPr bwMode="auto">
          <a:xfrm>
            <a:off x="3667125" y="4110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4" name="Oval 1118"/>
          <p:cNvSpPr>
            <a:spLocks noChangeAspect="1" noChangeArrowheads="1"/>
          </p:cNvSpPr>
          <p:nvPr/>
        </p:nvSpPr>
        <p:spPr bwMode="auto">
          <a:xfrm>
            <a:off x="3575050" y="4110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5" name="Oval 1119"/>
          <p:cNvSpPr>
            <a:spLocks noChangeAspect="1" noChangeArrowheads="1"/>
          </p:cNvSpPr>
          <p:nvPr/>
        </p:nvSpPr>
        <p:spPr bwMode="auto">
          <a:xfrm>
            <a:off x="3478213" y="4108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6" name="Oval 1120"/>
          <p:cNvSpPr>
            <a:spLocks noChangeAspect="1" noChangeArrowheads="1"/>
          </p:cNvSpPr>
          <p:nvPr/>
        </p:nvSpPr>
        <p:spPr bwMode="auto">
          <a:xfrm>
            <a:off x="1971675" y="41084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7" name="Oval 1121"/>
          <p:cNvSpPr>
            <a:spLocks noChangeAspect="1" noChangeArrowheads="1"/>
          </p:cNvSpPr>
          <p:nvPr/>
        </p:nvSpPr>
        <p:spPr bwMode="auto">
          <a:xfrm>
            <a:off x="2068513" y="41052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8" name="Oval 1122"/>
          <p:cNvSpPr>
            <a:spLocks noChangeAspect="1" noChangeArrowheads="1"/>
          </p:cNvSpPr>
          <p:nvPr/>
        </p:nvSpPr>
        <p:spPr bwMode="auto">
          <a:xfrm>
            <a:off x="1873250" y="4110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59" name="Oval 1123"/>
          <p:cNvSpPr>
            <a:spLocks noChangeAspect="1" noChangeArrowheads="1"/>
          </p:cNvSpPr>
          <p:nvPr/>
        </p:nvSpPr>
        <p:spPr bwMode="auto">
          <a:xfrm>
            <a:off x="3195638" y="41100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0" name="Oval 1124"/>
          <p:cNvSpPr>
            <a:spLocks noChangeAspect="1" noChangeArrowheads="1"/>
          </p:cNvSpPr>
          <p:nvPr/>
        </p:nvSpPr>
        <p:spPr bwMode="auto">
          <a:xfrm>
            <a:off x="3005138" y="41084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1" name="Oval 1125"/>
          <p:cNvSpPr>
            <a:spLocks noChangeAspect="1" noChangeArrowheads="1"/>
          </p:cNvSpPr>
          <p:nvPr/>
        </p:nvSpPr>
        <p:spPr bwMode="auto">
          <a:xfrm>
            <a:off x="2543175" y="41052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2" name="Oval 1126"/>
          <p:cNvSpPr>
            <a:spLocks noChangeAspect="1" noChangeArrowheads="1"/>
          </p:cNvSpPr>
          <p:nvPr/>
        </p:nvSpPr>
        <p:spPr bwMode="auto">
          <a:xfrm>
            <a:off x="2733675" y="41100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3" name="Oval 1127"/>
          <p:cNvSpPr>
            <a:spLocks noChangeAspect="1" noChangeArrowheads="1"/>
          </p:cNvSpPr>
          <p:nvPr/>
        </p:nvSpPr>
        <p:spPr bwMode="auto">
          <a:xfrm>
            <a:off x="1693863" y="4200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4" name="Oval 1128"/>
          <p:cNvSpPr>
            <a:spLocks noChangeAspect="1" noChangeArrowheads="1"/>
          </p:cNvSpPr>
          <p:nvPr/>
        </p:nvSpPr>
        <p:spPr bwMode="auto">
          <a:xfrm>
            <a:off x="1598613" y="4200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5" name="Oval 1129"/>
          <p:cNvSpPr>
            <a:spLocks noChangeAspect="1" noChangeArrowheads="1"/>
          </p:cNvSpPr>
          <p:nvPr/>
        </p:nvSpPr>
        <p:spPr bwMode="auto">
          <a:xfrm>
            <a:off x="1316038" y="4198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6" name="Oval 1130"/>
          <p:cNvSpPr>
            <a:spLocks noChangeAspect="1" noChangeArrowheads="1"/>
          </p:cNvSpPr>
          <p:nvPr/>
        </p:nvSpPr>
        <p:spPr bwMode="auto">
          <a:xfrm>
            <a:off x="1408113" y="4198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7" name="Oval 1131"/>
          <p:cNvSpPr>
            <a:spLocks noChangeAspect="1" noChangeArrowheads="1"/>
          </p:cNvSpPr>
          <p:nvPr/>
        </p:nvSpPr>
        <p:spPr bwMode="auto">
          <a:xfrm>
            <a:off x="1501775" y="41973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8" name="Oval 1132"/>
          <p:cNvSpPr>
            <a:spLocks noChangeAspect="1" noChangeArrowheads="1"/>
          </p:cNvSpPr>
          <p:nvPr/>
        </p:nvSpPr>
        <p:spPr bwMode="auto">
          <a:xfrm>
            <a:off x="2351088" y="4200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69" name="Oval 1133"/>
          <p:cNvSpPr>
            <a:spLocks noChangeAspect="1" noChangeArrowheads="1"/>
          </p:cNvSpPr>
          <p:nvPr/>
        </p:nvSpPr>
        <p:spPr bwMode="auto">
          <a:xfrm>
            <a:off x="2822575" y="4200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0" name="Oval 1134"/>
          <p:cNvSpPr>
            <a:spLocks noChangeAspect="1" noChangeArrowheads="1"/>
          </p:cNvSpPr>
          <p:nvPr/>
        </p:nvSpPr>
        <p:spPr bwMode="auto">
          <a:xfrm>
            <a:off x="2257425" y="41973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1" name="Oval 1135"/>
          <p:cNvSpPr>
            <a:spLocks noChangeAspect="1" noChangeArrowheads="1"/>
          </p:cNvSpPr>
          <p:nvPr/>
        </p:nvSpPr>
        <p:spPr bwMode="auto">
          <a:xfrm>
            <a:off x="1784350" y="4200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2" name="Oval 1136"/>
          <p:cNvSpPr>
            <a:spLocks noChangeAspect="1" noChangeArrowheads="1"/>
          </p:cNvSpPr>
          <p:nvPr/>
        </p:nvSpPr>
        <p:spPr bwMode="auto">
          <a:xfrm>
            <a:off x="2163763" y="41973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3" name="Oval 1137"/>
          <p:cNvSpPr>
            <a:spLocks noChangeAspect="1" noChangeArrowheads="1"/>
          </p:cNvSpPr>
          <p:nvPr/>
        </p:nvSpPr>
        <p:spPr bwMode="auto">
          <a:xfrm>
            <a:off x="2630488" y="4200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4" name="Oval 1138"/>
          <p:cNvSpPr>
            <a:spLocks noChangeAspect="1" noChangeArrowheads="1"/>
          </p:cNvSpPr>
          <p:nvPr/>
        </p:nvSpPr>
        <p:spPr bwMode="auto">
          <a:xfrm>
            <a:off x="3098800" y="41989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5" name="Oval 1139"/>
          <p:cNvSpPr>
            <a:spLocks noChangeAspect="1" noChangeArrowheads="1"/>
          </p:cNvSpPr>
          <p:nvPr/>
        </p:nvSpPr>
        <p:spPr bwMode="auto">
          <a:xfrm>
            <a:off x="3294063" y="4202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6" name="Oval 1140"/>
          <p:cNvSpPr>
            <a:spLocks noChangeAspect="1" noChangeArrowheads="1"/>
          </p:cNvSpPr>
          <p:nvPr/>
        </p:nvSpPr>
        <p:spPr bwMode="auto">
          <a:xfrm>
            <a:off x="2913063" y="41973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7" name="Oval 1141"/>
          <p:cNvSpPr>
            <a:spLocks noChangeAspect="1" noChangeArrowheads="1"/>
          </p:cNvSpPr>
          <p:nvPr/>
        </p:nvSpPr>
        <p:spPr bwMode="auto">
          <a:xfrm>
            <a:off x="2439988" y="41989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8" name="Oval 1142"/>
          <p:cNvSpPr>
            <a:spLocks noChangeAspect="1" noChangeArrowheads="1"/>
          </p:cNvSpPr>
          <p:nvPr/>
        </p:nvSpPr>
        <p:spPr bwMode="auto">
          <a:xfrm>
            <a:off x="3384550" y="4200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79" name="Oval 1143"/>
          <p:cNvSpPr>
            <a:spLocks noChangeAspect="1" noChangeArrowheads="1"/>
          </p:cNvSpPr>
          <p:nvPr/>
        </p:nvSpPr>
        <p:spPr bwMode="auto">
          <a:xfrm>
            <a:off x="3665538" y="4202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0" name="Oval 1144"/>
          <p:cNvSpPr>
            <a:spLocks noChangeAspect="1" noChangeArrowheads="1"/>
          </p:cNvSpPr>
          <p:nvPr/>
        </p:nvSpPr>
        <p:spPr bwMode="auto">
          <a:xfrm>
            <a:off x="3573463" y="4202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1" name="Oval 1145"/>
          <p:cNvSpPr>
            <a:spLocks noChangeAspect="1" noChangeArrowheads="1"/>
          </p:cNvSpPr>
          <p:nvPr/>
        </p:nvSpPr>
        <p:spPr bwMode="auto">
          <a:xfrm>
            <a:off x="3476625" y="4200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2" name="Oval 1146"/>
          <p:cNvSpPr>
            <a:spLocks noChangeAspect="1" noChangeArrowheads="1"/>
          </p:cNvSpPr>
          <p:nvPr/>
        </p:nvSpPr>
        <p:spPr bwMode="auto">
          <a:xfrm>
            <a:off x="1970088" y="42005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3" name="Oval 1147"/>
          <p:cNvSpPr>
            <a:spLocks noChangeAspect="1" noChangeArrowheads="1"/>
          </p:cNvSpPr>
          <p:nvPr/>
        </p:nvSpPr>
        <p:spPr bwMode="auto">
          <a:xfrm>
            <a:off x="2066925" y="41973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4" name="Oval 1148"/>
          <p:cNvSpPr>
            <a:spLocks noChangeAspect="1" noChangeArrowheads="1"/>
          </p:cNvSpPr>
          <p:nvPr/>
        </p:nvSpPr>
        <p:spPr bwMode="auto">
          <a:xfrm>
            <a:off x="1871663" y="4202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5" name="Oval 1149"/>
          <p:cNvSpPr>
            <a:spLocks noChangeAspect="1" noChangeArrowheads="1"/>
          </p:cNvSpPr>
          <p:nvPr/>
        </p:nvSpPr>
        <p:spPr bwMode="auto">
          <a:xfrm>
            <a:off x="3194050" y="42021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6" name="Oval 1150"/>
          <p:cNvSpPr>
            <a:spLocks noChangeAspect="1" noChangeArrowheads="1"/>
          </p:cNvSpPr>
          <p:nvPr/>
        </p:nvSpPr>
        <p:spPr bwMode="auto">
          <a:xfrm>
            <a:off x="3003550" y="42005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7" name="Oval 1151"/>
          <p:cNvSpPr>
            <a:spLocks noChangeAspect="1" noChangeArrowheads="1"/>
          </p:cNvSpPr>
          <p:nvPr/>
        </p:nvSpPr>
        <p:spPr bwMode="auto">
          <a:xfrm>
            <a:off x="2541588" y="41973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8" name="Oval 1152"/>
          <p:cNvSpPr>
            <a:spLocks noChangeAspect="1" noChangeArrowheads="1"/>
          </p:cNvSpPr>
          <p:nvPr/>
        </p:nvSpPr>
        <p:spPr bwMode="auto">
          <a:xfrm>
            <a:off x="2732088" y="42021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89" name="Oval 1153"/>
          <p:cNvSpPr>
            <a:spLocks noChangeAspect="1" noChangeArrowheads="1"/>
          </p:cNvSpPr>
          <p:nvPr/>
        </p:nvSpPr>
        <p:spPr bwMode="auto">
          <a:xfrm>
            <a:off x="1693863" y="42926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0" name="Oval 1154"/>
          <p:cNvSpPr>
            <a:spLocks noChangeAspect="1" noChangeArrowheads="1"/>
          </p:cNvSpPr>
          <p:nvPr/>
        </p:nvSpPr>
        <p:spPr bwMode="auto">
          <a:xfrm>
            <a:off x="1598613" y="42926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1" name="Oval 1155"/>
          <p:cNvSpPr>
            <a:spLocks noChangeAspect="1" noChangeArrowheads="1"/>
          </p:cNvSpPr>
          <p:nvPr/>
        </p:nvSpPr>
        <p:spPr bwMode="auto">
          <a:xfrm>
            <a:off x="1316038" y="42910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2" name="Oval 1156"/>
          <p:cNvSpPr>
            <a:spLocks noChangeAspect="1" noChangeArrowheads="1"/>
          </p:cNvSpPr>
          <p:nvPr/>
        </p:nvSpPr>
        <p:spPr bwMode="auto">
          <a:xfrm>
            <a:off x="1408113" y="42910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3" name="Oval 1157"/>
          <p:cNvSpPr>
            <a:spLocks noChangeAspect="1" noChangeArrowheads="1"/>
          </p:cNvSpPr>
          <p:nvPr/>
        </p:nvSpPr>
        <p:spPr bwMode="auto">
          <a:xfrm>
            <a:off x="1501775" y="4289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4" name="Oval 1158"/>
          <p:cNvSpPr>
            <a:spLocks noChangeAspect="1" noChangeArrowheads="1"/>
          </p:cNvSpPr>
          <p:nvPr/>
        </p:nvSpPr>
        <p:spPr bwMode="auto">
          <a:xfrm>
            <a:off x="2351088" y="42926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5" name="Oval 1159"/>
          <p:cNvSpPr>
            <a:spLocks noChangeAspect="1" noChangeArrowheads="1"/>
          </p:cNvSpPr>
          <p:nvPr/>
        </p:nvSpPr>
        <p:spPr bwMode="auto">
          <a:xfrm>
            <a:off x="2822575" y="42926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6" name="Oval 1160"/>
          <p:cNvSpPr>
            <a:spLocks noChangeAspect="1" noChangeArrowheads="1"/>
          </p:cNvSpPr>
          <p:nvPr/>
        </p:nvSpPr>
        <p:spPr bwMode="auto">
          <a:xfrm>
            <a:off x="2257425" y="4289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7" name="Oval 1161"/>
          <p:cNvSpPr>
            <a:spLocks noChangeAspect="1" noChangeArrowheads="1"/>
          </p:cNvSpPr>
          <p:nvPr/>
        </p:nvSpPr>
        <p:spPr bwMode="auto">
          <a:xfrm>
            <a:off x="1784350" y="42926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8" name="Oval 1162"/>
          <p:cNvSpPr>
            <a:spLocks noChangeAspect="1" noChangeArrowheads="1"/>
          </p:cNvSpPr>
          <p:nvPr/>
        </p:nvSpPr>
        <p:spPr bwMode="auto">
          <a:xfrm>
            <a:off x="2163763" y="42894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099" name="Oval 1163"/>
          <p:cNvSpPr>
            <a:spLocks noChangeAspect="1" noChangeArrowheads="1"/>
          </p:cNvSpPr>
          <p:nvPr/>
        </p:nvSpPr>
        <p:spPr bwMode="auto">
          <a:xfrm>
            <a:off x="2630488" y="42926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0" name="Oval 1164"/>
          <p:cNvSpPr>
            <a:spLocks noChangeAspect="1" noChangeArrowheads="1"/>
          </p:cNvSpPr>
          <p:nvPr/>
        </p:nvSpPr>
        <p:spPr bwMode="auto">
          <a:xfrm>
            <a:off x="3098800" y="42910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1" name="Oval 1165"/>
          <p:cNvSpPr>
            <a:spLocks noChangeAspect="1" noChangeArrowheads="1"/>
          </p:cNvSpPr>
          <p:nvPr/>
        </p:nvSpPr>
        <p:spPr bwMode="auto">
          <a:xfrm>
            <a:off x="3294063" y="42941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2" name="Oval 1166"/>
          <p:cNvSpPr>
            <a:spLocks noChangeAspect="1" noChangeArrowheads="1"/>
          </p:cNvSpPr>
          <p:nvPr/>
        </p:nvSpPr>
        <p:spPr bwMode="auto">
          <a:xfrm>
            <a:off x="2913063" y="42894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3" name="Oval 1167"/>
          <p:cNvSpPr>
            <a:spLocks noChangeAspect="1" noChangeArrowheads="1"/>
          </p:cNvSpPr>
          <p:nvPr/>
        </p:nvSpPr>
        <p:spPr bwMode="auto">
          <a:xfrm>
            <a:off x="2439988" y="42910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4" name="Oval 1168"/>
          <p:cNvSpPr>
            <a:spLocks noChangeAspect="1" noChangeArrowheads="1"/>
          </p:cNvSpPr>
          <p:nvPr/>
        </p:nvSpPr>
        <p:spPr bwMode="auto">
          <a:xfrm>
            <a:off x="3384550" y="42926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5" name="Oval 1169"/>
          <p:cNvSpPr>
            <a:spLocks noChangeAspect="1" noChangeArrowheads="1"/>
          </p:cNvSpPr>
          <p:nvPr/>
        </p:nvSpPr>
        <p:spPr bwMode="auto">
          <a:xfrm>
            <a:off x="3665538" y="42941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6" name="Oval 1170"/>
          <p:cNvSpPr>
            <a:spLocks noChangeAspect="1" noChangeArrowheads="1"/>
          </p:cNvSpPr>
          <p:nvPr/>
        </p:nvSpPr>
        <p:spPr bwMode="auto">
          <a:xfrm>
            <a:off x="3573463" y="42941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7" name="Oval 1171"/>
          <p:cNvSpPr>
            <a:spLocks noChangeAspect="1" noChangeArrowheads="1"/>
          </p:cNvSpPr>
          <p:nvPr/>
        </p:nvSpPr>
        <p:spPr bwMode="auto">
          <a:xfrm>
            <a:off x="3476625" y="42926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8" name="Oval 1172"/>
          <p:cNvSpPr>
            <a:spLocks noChangeAspect="1" noChangeArrowheads="1"/>
          </p:cNvSpPr>
          <p:nvPr/>
        </p:nvSpPr>
        <p:spPr bwMode="auto">
          <a:xfrm>
            <a:off x="1970088" y="42926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09" name="Oval 1173"/>
          <p:cNvSpPr>
            <a:spLocks noChangeAspect="1" noChangeArrowheads="1"/>
          </p:cNvSpPr>
          <p:nvPr/>
        </p:nvSpPr>
        <p:spPr bwMode="auto">
          <a:xfrm>
            <a:off x="2066925" y="42894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0" name="Oval 1174"/>
          <p:cNvSpPr>
            <a:spLocks noChangeAspect="1" noChangeArrowheads="1"/>
          </p:cNvSpPr>
          <p:nvPr/>
        </p:nvSpPr>
        <p:spPr bwMode="auto">
          <a:xfrm>
            <a:off x="1871663" y="42941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1" name="Oval 1175"/>
          <p:cNvSpPr>
            <a:spLocks noChangeAspect="1" noChangeArrowheads="1"/>
          </p:cNvSpPr>
          <p:nvPr/>
        </p:nvSpPr>
        <p:spPr bwMode="auto">
          <a:xfrm>
            <a:off x="3194050" y="42941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2" name="Oval 1176"/>
          <p:cNvSpPr>
            <a:spLocks noChangeAspect="1" noChangeArrowheads="1"/>
          </p:cNvSpPr>
          <p:nvPr/>
        </p:nvSpPr>
        <p:spPr bwMode="auto">
          <a:xfrm>
            <a:off x="3003550" y="42926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3" name="Oval 1177"/>
          <p:cNvSpPr>
            <a:spLocks noChangeAspect="1" noChangeArrowheads="1"/>
          </p:cNvSpPr>
          <p:nvPr/>
        </p:nvSpPr>
        <p:spPr bwMode="auto">
          <a:xfrm>
            <a:off x="2541588" y="42894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4" name="Oval 1178"/>
          <p:cNvSpPr>
            <a:spLocks noChangeAspect="1" noChangeArrowheads="1"/>
          </p:cNvSpPr>
          <p:nvPr/>
        </p:nvSpPr>
        <p:spPr bwMode="auto">
          <a:xfrm>
            <a:off x="2732088" y="42941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5" name="Oval 1179"/>
          <p:cNvSpPr>
            <a:spLocks noChangeAspect="1" noChangeArrowheads="1"/>
          </p:cNvSpPr>
          <p:nvPr/>
        </p:nvSpPr>
        <p:spPr bwMode="auto">
          <a:xfrm>
            <a:off x="1693863" y="43846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6" name="Oval 1180"/>
          <p:cNvSpPr>
            <a:spLocks noChangeAspect="1" noChangeArrowheads="1"/>
          </p:cNvSpPr>
          <p:nvPr/>
        </p:nvSpPr>
        <p:spPr bwMode="auto">
          <a:xfrm>
            <a:off x="1598613" y="43846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7" name="Oval 1181"/>
          <p:cNvSpPr>
            <a:spLocks noChangeAspect="1" noChangeArrowheads="1"/>
          </p:cNvSpPr>
          <p:nvPr/>
        </p:nvSpPr>
        <p:spPr bwMode="auto">
          <a:xfrm>
            <a:off x="1316038" y="43830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8" name="Oval 1182"/>
          <p:cNvSpPr>
            <a:spLocks noChangeAspect="1" noChangeArrowheads="1"/>
          </p:cNvSpPr>
          <p:nvPr/>
        </p:nvSpPr>
        <p:spPr bwMode="auto">
          <a:xfrm>
            <a:off x="1408113" y="43830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19" name="Oval 1183"/>
          <p:cNvSpPr>
            <a:spLocks noChangeAspect="1" noChangeArrowheads="1"/>
          </p:cNvSpPr>
          <p:nvPr/>
        </p:nvSpPr>
        <p:spPr bwMode="auto">
          <a:xfrm>
            <a:off x="1501775" y="4381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0" name="Oval 1184"/>
          <p:cNvSpPr>
            <a:spLocks noChangeAspect="1" noChangeArrowheads="1"/>
          </p:cNvSpPr>
          <p:nvPr/>
        </p:nvSpPr>
        <p:spPr bwMode="auto">
          <a:xfrm>
            <a:off x="2351088" y="43846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1" name="Oval 1185"/>
          <p:cNvSpPr>
            <a:spLocks noChangeAspect="1" noChangeArrowheads="1"/>
          </p:cNvSpPr>
          <p:nvPr/>
        </p:nvSpPr>
        <p:spPr bwMode="auto">
          <a:xfrm>
            <a:off x="2822575" y="43846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2" name="Oval 1186"/>
          <p:cNvSpPr>
            <a:spLocks noChangeAspect="1" noChangeArrowheads="1"/>
          </p:cNvSpPr>
          <p:nvPr/>
        </p:nvSpPr>
        <p:spPr bwMode="auto">
          <a:xfrm>
            <a:off x="2257425" y="4381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3" name="Oval 1187"/>
          <p:cNvSpPr>
            <a:spLocks noChangeAspect="1" noChangeArrowheads="1"/>
          </p:cNvSpPr>
          <p:nvPr/>
        </p:nvSpPr>
        <p:spPr bwMode="auto">
          <a:xfrm>
            <a:off x="1784350" y="43846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4" name="Oval 1188"/>
          <p:cNvSpPr>
            <a:spLocks noChangeAspect="1" noChangeArrowheads="1"/>
          </p:cNvSpPr>
          <p:nvPr/>
        </p:nvSpPr>
        <p:spPr bwMode="auto">
          <a:xfrm>
            <a:off x="2163763" y="43815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5" name="Oval 1189"/>
          <p:cNvSpPr>
            <a:spLocks noChangeAspect="1" noChangeArrowheads="1"/>
          </p:cNvSpPr>
          <p:nvPr/>
        </p:nvSpPr>
        <p:spPr bwMode="auto">
          <a:xfrm>
            <a:off x="2630488" y="43846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6" name="Oval 1190"/>
          <p:cNvSpPr>
            <a:spLocks noChangeAspect="1" noChangeArrowheads="1"/>
          </p:cNvSpPr>
          <p:nvPr/>
        </p:nvSpPr>
        <p:spPr bwMode="auto">
          <a:xfrm>
            <a:off x="3098800" y="43830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7" name="Oval 1191"/>
          <p:cNvSpPr>
            <a:spLocks noChangeAspect="1" noChangeArrowheads="1"/>
          </p:cNvSpPr>
          <p:nvPr/>
        </p:nvSpPr>
        <p:spPr bwMode="auto">
          <a:xfrm>
            <a:off x="3294063" y="43862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8" name="Oval 1192"/>
          <p:cNvSpPr>
            <a:spLocks noChangeAspect="1" noChangeArrowheads="1"/>
          </p:cNvSpPr>
          <p:nvPr/>
        </p:nvSpPr>
        <p:spPr bwMode="auto">
          <a:xfrm>
            <a:off x="2913063" y="43815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29" name="Oval 1193"/>
          <p:cNvSpPr>
            <a:spLocks noChangeAspect="1" noChangeArrowheads="1"/>
          </p:cNvSpPr>
          <p:nvPr/>
        </p:nvSpPr>
        <p:spPr bwMode="auto">
          <a:xfrm>
            <a:off x="2439988" y="43830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0" name="Oval 1194"/>
          <p:cNvSpPr>
            <a:spLocks noChangeAspect="1" noChangeArrowheads="1"/>
          </p:cNvSpPr>
          <p:nvPr/>
        </p:nvSpPr>
        <p:spPr bwMode="auto">
          <a:xfrm>
            <a:off x="3384550" y="43846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1" name="Oval 1195"/>
          <p:cNvSpPr>
            <a:spLocks noChangeAspect="1" noChangeArrowheads="1"/>
          </p:cNvSpPr>
          <p:nvPr/>
        </p:nvSpPr>
        <p:spPr bwMode="auto">
          <a:xfrm>
            <a:off x="3665538" y="43862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2" name="Oval 1196"/>
          <p:cNvSpPr>
            <a:spLocks noChangeAspect="1" noChangeArrowheads="1"/>
          </p:cNvSpPr>
          <p:nvPr/>
        </p:nvSpPr>
        <p:spPr bwMode="auto">
          <a:xfrm>
            <a:off x="3573463" y="43862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3" name="Oval 1197"/>
          <p:cNvSpPr>
            <a:spLocks noChangeAspect="1" noChangeArrowheads="1"/>
          </p:cNvSpPr>
          <p:nvPr/>
        </p:nvSpPr>
        <p:spPr bwMode="auto">
          <a:xfrm>
            <a:off x="3476625" y="43846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4" name="Oval 1198"/>
          <p:cNvSpPr>
            <a:spLocks noChangeAspect="1" noChangeArrowheads="1"/>
          </p:cNvSpPr>
          <p:nvPr/>
        </p:nvSpPr>
        <p:spPr bwMode="auto">
          <a:xfrm>
            <a:off x="1970088" y="43846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5" name="Oval 1199"/>
          <p:cNvSpPr>
            <a:spLocks noChangeAspect="1" noChangeArrowheads="1"/>
          </p:cNvSpPr>
          <p:nvPr/>
        </p:nvSpPr>
        <p:spPr bwMode="auto">
          <a:xfrm>
            <a:off x="2066925" y="43815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6" name="Oval 1200"/>
          <p:cNvSpPr>
            <a:spLocks noChangeAspect="1" noChangeArrowheads="1"/>
          </p:cNvSpPr>
          <p:nvPr/>
        </p:nvSpPr>
        <p:spPr bwMode="auto">
          <a:xfrm>
            <a:off x="1871663" y="43862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7" name="Oval 1201"/>
          <p:cNvSpPr>
            <a:spLocks noChangeAspect="1" noChangeArrowheads="1"/>
          </p:cNvSpPr>
          <p:nvPr/>
        </p:nvSpPr>
        <p:spPr bwMode="auto">
          <a:xfrm>
            <a:off x="3194050" y="43862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8" name="Oval 1202"/>
          <p:cNvSpPr>
            <a:spLocks noChangeAspect="1" noChangeArrowheads="1"/>
          </p:cNvSpPr>
          <p:nvPr/>
        </p:nvSpPr>
        <p:spPr bwMode="auto">
          <a:xfrm>
            <a:off x="3003550" y="43846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39" name="Oval 1203"/>
          <p:cNvSpPr>
            <a:spLocks noChangeAspect="1" noChangeArrowheads="1"/>
          </p:cNvSpPr>
          <p:nvPr/>
        </p:nvSpPr>
        <p:spPr bwMode="auto">
          <a:xfrm>
            <a:off x="2541588" y="43815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0" name="Oval 1204"/>
          <p:cNvSpPr>
            <a:spLocks noChangeAspect="1" noChangeArrowheads="1"/>
          </p:cNvSpPr>
          <p:nvPr/>
        </p:nvSpPr>
        <p:spPr bwMode="auto">
          <a:xfrm>
            <a:off x="2732088" y="43862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1" name="Oval 1205"/>
          <p:cNvSpPr>
            <a:spLocks noChangeAspect="1" noChangeArrowheads="1"/>
          </p:cNvSpPr>
          <p:nvPr/>
        </p:nvSpPr>
        <p:spPr bwMode="auto">
          <a:xfrm>
            <a:off x="1693863" y="44767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2" name="Oval 1206"/>
          <p:cNvSpPr>
            <a:spLocks noChangeAspect="1" noChangeArrowheads="1"/>
          </p:cNvSpPr>
          <p:nvPr/>
        </p:nvSpPr>
        <p:spPr bwMode="auto">
          <a:xfrm>
            <a:off x="1598613" y="44767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3" name="Oval 1207"/>
          <p:cNvSpPr>
            <a:spLocks noChangeAspect="1" noChangeArrowheads="1"/>
          </p:cNvSpPr>
          <p:nvPr/>
        </p:nvSpPr>
        <p:spPr bwMode="auto">
          <a:xfrm>
            <a:off x="1316038" y="4475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4" name="Oval 1208"/>
          <p:cNvSpPr>
            <a:spLocks noChangeAspect="1" noChangeArrowheads="1"/>
          </p:cNvSpPr>
          <p:nvPr/>
        </p:nvSpPr>
        <p:spPr bwMode="auto">
          <a:xfrm>
            <a:off x="1408113" y="4475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5" name="Oval 1209"/>
          <p:cNvSpPr>
            <a:spLocks noChangeAspect="1" noChangeArrowheads="1"/>
          </p:cNvSpPr>
          <p:nvPr/>
        </p:nvSpPr>
        <p:spPr bwMode="auto">
          <a:xfrm>
            <a:off x="1501775" y="44735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6" name="Oval 1210"/>
          <p:cNvSpPr>
            <a:spLocks noChangeAspect="1" noChangeArrowheads="1"/>
          </p:cNvSpPr>
          <p:nvPr/>
        </p:nvSpPr>
        <p:spPr bwMode="auto">
          <a:xfrm>
            <a:off x="2351088" y="44767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7" name="Oval 1211"/>
          <p:cNvSpPr>
            <a:spLocks noChangeAspect="1" noChangeArrowheads="1"/>
          </p:cNvSpPr>
          <p:nvPr/>
        </p:nvSpPr>
        <p:spPr bwMode="auto">
          <a:xfrm>
            <a:off x="2822575" y="4476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8" name="Oval 1212"/>
          <p:cNvSpPr>
            <a:spLocks noChangeAspect="1" noChangeArrowheads="1"/>
          </p:cNvSpPr>
          <p:nvPr/>
        </p:nvSpPr>
        <p:spPr bwMode="auto">
          <a:xfrm>
            <a:off x="2257425" y="44735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49" name="Oval 1213"/>
          <p:cNvSpPr>
            <a:spLocks noChangeAspect="1" noChangeArrowheads="1"/>
          </p:cNvSpPr>
          <p:nvPr/>
        </p:nvSpPr>
        <p:spPr bwMode="auto">
          <a:xfrm>
            <a:off x="1784350" y="4476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0" name="Oval 1214"/>
          <p:cNvSpPr>
            <a:spLocks noChangeAspect="1" noChangeArrowheads="1"/>
          </p:cNvSpPr>
          <p:nvPr/>
        </p:nvSpPr>
        <p:spPr bwMode="auto">
          <a:xfrm>
            <a:off x="2163763" y="44735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1" name="Oval 1215"/>
          <p:cNvSpPr>
            <a:spLocks noChangeAspect="1" noChangeArrowheads="1"/>
          </p:cNvSpPr>
          <p:nvPr/>
        </p:nvSpPr>
        <p:spPr bwMode="auto">
          <a:xfrm>
            <a:off x="2630488" y="44767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2" name="Oval 1216"/>
          <p:cNvSpPr>
            <a:spLocks noChangeAspect="1" noChangeArrowheads="1"/>
          </p:cNvSpPr>
          <p:nvPr/>
        </p:nvSpPr>
        <p:spPr bwMode="auto">
          <a:xfrm>
            <a:off x="3098800" y="447516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3" name="Oval 1217"/>
          <p:cNvSpPr>
            <a:spLocks noChangeAspect="1" noChangeArrowheads="1"/>
          </p:cNvSpPr>
          <p:nvPr/>
        </p:nvSpPr>
        <p:spPr bwMode="auto">
          <a:xfrm>
            <a:off x="3294063" y="44783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4" name="Oval 1218"/>
          <p:cNvSpPr>
            <a:spLocks noChangeAspect="1" noChangeArrowheads="1"/>
          </p:cNvSpPr>
          <p:nvPr/>
        </p:nvSpPr>
        <p:spPr bwMode="auto">
          <a:xfrm>
            <a:off x="2913063" y="44735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5" name="Oval 1219"/>
          <p:cNvSpPr>
            <a:spLocks noChangeAspect="1" noChangeArrowheads="1"/>
          </p:cNvSpPr>
          <p:nvPr/>
        </p:nvSpPr>
        <p:spPr bwMode="auto">
          <a:xfrm>
            <a:off x="2439988" y="447516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6" name="Oval 1220"/>
          <p:cNvSpPr>
            <a:spLocks noChangeAspect="1" noChangeArrowheads="1"/>
          </p:cNvSpPr>
          <p:nvPr/>
        </p:nvSpPr>
        <p:spPr bwMode="auto">
          <a:xfrm>
            <a:off x="3384550" y="4476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7" name="Oval 1221"/>
          <p:cNvSpPr>
            <a:spLocks noChangeAspect="1" noChangeArrowheads="1"/>
          </p:cNvSpPr>
          <p:nvPr/>
        </p:nvSpPr>
        <p:spPr bwMode="auto">
          <a:xfrm>
            <a:off x="3665538" y="44783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8" name="Oval 1222"/>
          <p:cNvSpPr>
            <a:spLocks noChangeAspect="1" noChangeArrowheads="1"/>
          </p:cNvSpPr>
          <p:nvPr/>
        </p:nvSpPr>
        <p:spPr bwMode="auto">
          <a:xfrm>
            <a:off x="3573463" y="44783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59" name="Oval 1223"/>
          <p:cNvSpPr>
            <a:spLocks noChangeAspect="1" noChangeArrowheads="1"/>
          </p:cNvSpPr>
          <p:nvPr/>
        </p:nvSpPr>
        <p:spPr bwMode="auto">
          <a:xfrm>
            <a:off x="3476625" y="4476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0" name="Oval 1224"/>
          <p:cNvSpPr>
            <a:spLocks noChangeAspect="1" noChangeArrowheads="1"/>
          </p:cNvSpPr>
          <p:nvPr/>
        </p:nvSpPr>
        <p:spPr bwMode="auto">
          <a:xfrm>
            <a:off x="1970088" y="447675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1" name="Oval 1225"/>
          <p:cNvSpPr>
            <a:spLocks noChangeAspect="1" noChangeArrowheads="1"/>
          </p:cNvSpPr>
          <p:nvPr/>
        </p:nvSpPr>
        <p:spPr bwMode="auto">
          <a:xfrm>
            <a:off x="2066925" y="447357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2" name="Oval 1226"/>
          <p:cNvSpPr>
            <a:spLocks noChangeAspect="1" noChangeArrowheads="1"/>
          </p:cNvSpPr>
          <p:nvPr/>
        </p:nvSpPr>
        <p:spPr bwMode="auto">
          <a:xfrm>
            <a:off x="1871663" y="44783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3" name="Oval 1227"/>
          <p:cNvSpPr>
            <a:spLocks noChangeAspect="1" noChangeArrowheads="1"/>
          </p:cNvSpPr>
          <p:nvPr/>
        </p:nvSpPr>
        <p:spPr bwMode="auto">
          <a:xfrm>
            <a:off x="3194050" y="447833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4" name="Oval 1228"/>
          <p:cNvSpPr>
            <a:spLocks noChangeAspect="1" noChangeArrowheads="1"/>
          </p:cNvSpPr>
          <p:nvPr/>
        </p:nvSpPr>
        <p:spPr bwMode="auto">
          <a:xfrm>
            <a:off x="3003550" y="447675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5" name="Oval 1229"/>
          <p:cNvSpPr>
            <a:spLocks noChangeAspect="1" noChangeArrowheads="1"/>
          </p:cNvSpPr>
          <p:nvPr/>
        </p:nvSpPr>
        <p:spPr bwMode="auto">
          <a:xfrm>
            <a:off x="2541588" y="447357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6" name="Oval 1230"/>
          <p:cNvSpPr>
            <a:spLocks noChangeAspect="1" noChangeArrowheads="1"/>
          </p:cNvSpPr>
          <p:nvPr/>
        </p:nvSpPr>
        <p:spPr bwMode="auto">
          <a:xfrm>
            <a:off x="2732088" y="447833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7" name="Oval 1231"/>
          <p:cNvSpPr>
            <a:spLocks noChangeAspect="1" noChangeArrowheads="1"/>
          </p:cNvSpPr>
          <p:nvPr/>
        </p:nvSpPr>
        <p:spPr bwMode="auto">
          <a:xfrm>
            <a:off x="1693863" y="45720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8" name="Oval 1232"/>
          <p:cNvSpPr>
            <a:spLocks noChangeAspect="1" noChangeArrowheads="1"/>
          </p:cNvSpPr>
          <p:nvPr/>
        </p:nvSpPr>
        <p:spPr bwMode="auto">
          <a:xfrm>
            <a:off x="1598613" y="45720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69" name="Oval 1233"/>
          <p:cNvSpPr>
            <a:spLocks noChangeAspect="1" noChangeArrowheads="1"/>
          </p:cNvSpPr>
          <p:nvPr/>
        </p:nvSpPr>
        <p:spPr bwMode="auto">
          <a:xfrm>
            <a:off x="1316038" y="45704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0" name="Oval 1234"/>
          <p:cNvSpPr>
            <a:spLocks noChangeAspect="1" noChangeArrowheads="1"/>
          </p:cNvSpPr>
          <p:nvPr/>
        </p:nvSpPr>
        <p:spPr bwMode="auto">
          <a:xfrm>
            <a:off x="1408113" y="45704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1" name="Oval 1235"/>
          <p:cNvSpPr>
            <a:spLocks noChangeAspect="1" noChangeArrowheads="1"/>
          </p:cNvSpPr>
          <p:nvPr/>
        </p:nvSpPr>
        <p:spPr bwMode="auto">
          <a:xfrm>
            <a:off x="1501775" y="4568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2" name="Oval 1236"/>
          <p:cNvSpPr>
            <a:spLocks noChangeAspect="1" noChangeArrowheads="1"/>
          </p:cNvSpPr>
          <p:nvPr/>
        </p:nvSpPr>
        <p:spPr bwMode="auto">
          <a:xfrm>
            <a:off x="2351088" y="45720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3" name="Oval 1237"/>
          <p:cNvSpPr>
            <a:spLocks noChangeAspect="1" noChangeArrowheads="1"/>
          </p:cNvSpPr>
          <p:nvPr/>
        </p:nvSpPr>
        <p:spPr bwMode="auto">
          <a:xfrm>
            <a:off x="2822575" y="45720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4" name="Oval 1238"/>
          <p:cNvSpPr>
            <a:spLocks noChangeAspect="1" noChangeArrowheads="1"/>
          </p:cNvSpPr>
          <p:nvPr/>
        </p:nvSpPr>
        <p:spPr bwMode="auto">
          <a:xfrm>
            <a:off x="2257425" y="4568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5" name="Oval 1239"/>
          <p:cNvSpPr>
            <a:spLocks noChangeAspect="1" noChangeArrowheads="1"/>
          </p:cNvSpPr>
          <p:nvPr/>
        </p:nvSpPr>
        <p:spPr bwMode="auto">
          <a:xfrm>
            <a:off x="1784350" y="45720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6" name="Oval 1240"/>
          <p:cNvSpPr>
            <a:spLocks noChangeAspect="1" noChangeArrowheads="1"/>
          </p:cNvSpPr>
          <p:nvPr/>
        </p:nvSpPr>
        <p:spPr bwMode="auto">
          <a:xfrm>
            <a:off x="2163763" y="4568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7" name="Oval 1241"/>
          <p:cNvSpPr>
            <a:spLocks noChangeAspect="1" noChangeArrowheads="1"/>
          </p:cNvSpPr>
          <p:nvPr/>
        </p:nvSpPr>
        <p:spPr bwMode="auto">
          <a:xfrm>
            <a:off x="2630488" y="45720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8" name="Oval 1242"/>
          <p:cNvSpPr>
            <a:spLocks noChangeAspect="1" noChangeArrowheads="1"/>
          </p:cNvSpPr>
          <p:nvPr/>
        </p:nvSpPr>
        <p:spPr bwMode="auto">
          <a:xfrm>
            <a:off x="3098800" y="45704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79" name="Oval 1243"/>
          <p:cNvSpPr>
            <a:spLocks noChangeAspect="1" noChangeArrowheads="1"/>
          </p:cNvSpPr>
          <p:nvPr/>
        </p:nvSpPr>
        <p:spPr bwMode="auto">
          <a:xfrm>
            <a:off x="3294063" y="45735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0" name="Oval 1244"/>
          <p:cNvSpPr>
            <a:spLocks noChangeAspect="1" noChangeArrowheads="1"/>
          </p:cNvSpPr>
          <p:nvPr/>
        </p:nvSpPr>
        <p:spPr bwMode="auto">
          <a:xfrm>
            <a:off x="2913063" y="4568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1" name="Oval 1245"/>
          <p:cNvSpPr>
            <a:spLocks noChangeAspect="1" noChangeArrowheads="1"/>
          </p:cNvSpPr>
          <p:nvPr/>
        </p:nvSpPr>
        <p:spPr bwMode="auto">
          <a:xfrm>
            <a:off x="2439988" y="45704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2" name="Oval 1246"/>
          <p:cNvSpPr>
            <a:spLocks noChangeAspect="1" noChangeArrowheads="1"/>
          </p:cNvSpPr>
          <p:nvPr/>
        </p:nvSpPr>
        <p:spPr bwMode="auto">
          <a:xfrm>
            <a:off x="3384550" y="45720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3" name="Oval 1247"/>
          <p:cNvSpPr>
            <a:spLocks noChangeAspect="1" noChangeArrowheads="1"/>
          </p:cNvSpPr>
          <p:nvPr/>
        </p:nvSpPr>
        <p:spPr bwMode="auto">
          <a:xfrm>
            <a:off x="3665538" y="45735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4" name="Oval 1248"/>
          <p:cNvSpPr>
            <a:spLocks noChangeAspect="1" noChangeArrowheads="1"/>
          </p:cNvSpPr>
          <p:nvPr/>
        </p:nvSpPr>
        <p:spPr bwMode="auto">
          <a:xfrm>
            <a:off x="3573463" y="45735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5" name="Oval 1249"/>
          <p:cNvSpPr>
            <a:spLocks noChangeAspect="1" noChangeArrowheads="1"/>
          </p:cNvSpPr>
          <p:nvPr/>
        </p:nvSpPr>
        <p:spPr bwMode="auto">
          <a:xfrm>
            <a:off x="3476625" y="45720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6" name="Oval 1250"/>
          <p:cNvSpPr>
            <a:spLocks noChangeAspect="1" noChangeArrowheads="1"/>
          </p:cNvSpPr>
          <p:nvPr/>
        </p:nvSpPr>
        <p:spPr bwMode="auto">
          <a:xfrm>
            <a:off x="1970088" y="45720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7" name="Oval 1251"/>
          <p:cNvSpPr>
            <a:spLocks noChangeAspect="1" noChangeArrowheads="1"/>
          </p:cNvSpPr>
          <p:nvPr/>
        </p:nvSpPr>
        <p:spPr bwMode="auto">
          <a:xfrm>
            <a:off x="2066925" y="45688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8" name="Oval 1252"/>
          <p:cNvSpPr>
            <a:spLocks noChangeAspect="1" noChangeArrowheads="1"/>
          </p:cNvSpPr>
          <p:nvPr/>
        </p:nvSpPr>
        <p:spPr bwMode="auto">
          <a:xfrm>
            <a:off x="1871663" y="45735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89" name="Oval 1253"/>
          <p:cNvSpPr>
            <a:spLocks noChangeAspect="1" noChangeArrowheads="1"/>
          </p:cNvSpPr>
          <p:nvPr/>
        </p:nvSpPr>
        <p:spPr bwMode="auto">
          <a:xfrm>
            <a:off x="3194050" y="45735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0" name="Oval 1254"/>
          <p:cNvSpPr>
            <a:spLocks noChangeAspect="1" noChangeArrowheads="1"/>
          </p:cNvSpPr>
          <p:nvPr/>
        </p:nvSpPr>
        <p:spPr bwMode="auto">
          <a:xfrm>
            <a:off x="3003550" y="45720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1" name="Oval 1255"/>
          <p:cNvSpPr>
            <a:spLocks noChangeAspect="1" noChangeArrowheads="1"/>
          </p:cNvSpPr>
          <p:nvPr/>
        </p:nvSpPr>
        <p:spPr bwMode="auto">
          <a:xfrm>
            <a:off x="2541588" y="45688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2" name="Oval 1256"/>
          <p:cNvSpPr>
            <a:spLocks noChangeAspect="1" noChangeArrowheads="1"/>
          </p:cNvSpPr>
          <p:nvPr/>
        </p:nvSpPr>
        <p:spPr bwMode="auto">
          <a:xfrm>
            <a:off x="2732088" y="45735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3" name="Oval 1257"/>
          <p:cNvSpPr>
            <a:spLocks noChangeAspect="1" noChangeArrowheads="1"/>
          </p:cNvSpPr>
          <p:nvPr/>
        </p:nvSpPr>
        <p:spPr bwMode="auto">
          <a:xfrm>
            <a:off x="1693863" y="46609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4" name="Oval 1258"/>
          <p:cNvSpPr>
            <a:spLocks noChangeAspect="1" noChangeArrowheads="1"/>
          </p:cNvSpPr>
          <p:nvPr/>
        </p:nvSpPr>
        <p:spPr bwMode="auto">
          <a:xfrm>
            <a:off x="1598613" y="46609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5" name="Oval 1259"/>
          <p:cNvSpPr>
            <a:spLocks noChangeAspect="1" noChangeArrowheads="1"/>
          </p:cNvSpPr>
          <p:nvPr/>
        </p:nvSpPr>
        <p:spPr bwMode="auto">
          <a:xfrm>
            <a:off x="1316038" y="46593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6" name="Oval 1260"/>
          <p:cNvSpPr>
            <a:spLocks noChangeAspect="1" noChangeArrowheads="1"/>
          </p:cNvSpPr>
          <p:nvPr/>
        </p:nvSpPr>
        <p:spPr bwMode="auto">
          <a:xfrm>
            <a:off x="1408113" y="46593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7" name="Oval 1261"/>
          <p:cNvSpPr>
            <a:spLocks noChangeAspect="1" noChangeArrowheads="1"/>
          </p:cNvSpPr>
          <p:nvPr/>
        </p:nvSpPr>
        <p:spPr bwMode="auto">
          <a:xfrm>
            <a:off x="1501775" y="46577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8" name="Oval 1262"/>
          <p:cNvSpPr>
            <a:spLocks noChangeAspect="1" noChangeArrowheads="1"/>
          </p:cNvSpPr>
          <p:nvPr/>
        </p:nvSpPr>
        <p:spPr bwMode="auto">
          <a:xfrm>
            <a:off x="2351088" y="46609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199" name="Oval 1263"/>
          <p:cNvSpPr>
            <a:spLocks noChangeAspect="1" noChangeArrowheads="1"/>
          </p:cNvSpPr>
          <p:nvPr/>
        </p:nvSpPr>
        <p:spPr bwMode="auto">
          <a:xfrm>
            <a:off x="2822575" y="4660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0" name="Oval 1264"/>
          <p:cNvSpPr>
            <a:spLocks noChangeAspect="1" noChangeArrowheads="1"/>
          </p:cNvSpPr>
          <p:nvPr/>
        </p:nvSpPr>
        <p:spPr bwMode="auto">
          <a:xfrm>
            <a:off x="2257425" y="46577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1" name="Oval 1265"/>
          <p:cNvSpPr>
            <a:spLocks noChangeAspect="1" noChangeArrowheads="1"/>
          </p:cNvSpPr>
          <p:nvPr/>
        </p:nvSpPr>
        <p:spPr bwMode="auto">
          <a:xfrm>
            <a:off x="1784350" y="4660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2" name="Oval 1266"/>
          <p:cNvSpPr>
            <a:spLocks noChangeAspect="1" noChangeArrowheads="1"/>
          </p:cNvSpPr>
          <p:nvPr/>
        </p:nvSpPr>
        <p:spPr bwMode="auto">
          <a:xfrm>
            <a:off x="2163763" y="46577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3" name="Oval 1267"/>
          <p:cNvSpPr>
            <a:spLocks noChangeAspect="1" noChangeArrowheads="1"/>
          </p:cNvSpPr>
          <p:nvPr/>
        </p:nvSpPr>
        <p:spPr bwMode="auto">
          <a:xfrm>
            <a:off x="2630488" y="46609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4" name="Oval 1268"/>
          <p:cNvSpPr>
            <a:spLocks noChangeAspect="1" noChangeArrowheads="1"/>
          </p:cNvSpPr>
          <p:nvPr/>
        </p:nvSpPr>
        <p:spPr bwMode="auto">
          <a:xfrm>
            <a:off x="3098800" y="4659313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5" name="Oval 1269"/>
          <p:cNvSpPr>
            <a:spLocks noChangeAspect="1" noChangeArrowheads="1"/>
          </p:cNvSpPr>
          <p:nvPr/>
        </p:nvSpPr>
        <p:spPr bwMode="auto">
          <a:xfrm>
            <a:off x="3294063" y="4662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6" name="Oval 1270"/>
          <p:cNvSpPr>
            <a:spLocks noChangeAspect="1" noChangeArrowheads="1"/>
          </p:cNvSpPr>
          <p:nvPr/>
        </p:nvSpPr>
        <p:spPr bwMode="auto">
          <a:xfrm>
            <a:off x="2913063" y="46577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7" name="Oval 1271"/>
          <p:cNvSpPr>
            <a:spLocks noChangeAspect="1" noChangeArrowheads="1"/>
          </p:cNvSpPr>
          <p:nvPr/>
        </p:nvSpPr>
        <p:spPr bwMode="auto">
          <a:xfrm>
            <a:off x="2439988" y="4659313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8" name="Oval 1272"/>
          <p:cNvSpPr>
            <a:spLocks noChangeAspect="1" noChangeArrowheads="1"/>
          </p:cNvSpPr>
          <p:nvPr/>
        </p:nvSpPr>
        <p:spPr bwMode="auto">
          <a:xfrm>
            <a:off x="3384550" y="4660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09" name="Oval 1273"/>
          <p:cNvSpPr>
            <a:spLocks noChangeAspect="1" noChangeArrowheads="1"/>
          </p:cNvSpPr>
          <p:nvPr/>
        </p:nvSpPr>
        <p:spPr bwMode="auto">
          <a:xfrm>
            <a:off x="3665538" y="4662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0" name="Oval 1274"/>
          <p:cNvSpPr>
            <a:spLocks noChangeAspect="1" noChangeArrowheads="1"/>
          </p:cNvSpPr>
          <p:nvPr/>
        </p:nvSpPr>
        <p:spPr bwMode="auto">
          <a:xfrm>
            <a:off x="3573463" y="4662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1" name="Oval 1275"/>
          <p:cNvSpPr>
            <a:spLocks noChangeAspect="1" noChangeArrowheads="1"/>
          </p:cNvSpPr>
          <p:nvPr/>
        </p:nvSpPr>
        <p:spPr bwMode="auto">
          <a:xfrm>
            <a:off x="3476625" y="4660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2" name="Oval 1276"/>
          <p:cNvSpPr>
            <a:spLocks noChangeAspect="1" noChangeArrowheads="1"/>
          </p:cNvSpPr>
          <p:nvPr/>
        </p:nvSpPr>
        <p:spPr bwMode="auto">
          <a:xfrm>
            <a:off x="1970088" y="4660900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3" name="Oval 1277"/>
          <p:cNvSpPr>
            <a:spLocks noChangeAspect="1" noChangeArrowheads="1"/>
          </p:cNvSpPr>
          <p:nvPr/>
        </p:nvSpPr>
        <p:spPr bwMode="auto">
          <a:xfrm>
            <a:off x="2066925" y="4657725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4" name="Oval 1278"/>
          <p:cNvSpPr>
            <a:spLocks noChangeAspect="1" noChangeArrowheads="1"/>
          </p:cNvSpPr>
          <p:nvPr/>
        </p:nvSpPr>
        <p:spPr bwMode="auto">
          <a:xfrm>
            <a:off x="1871663" y="4662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5" name="Oval 1279"/>
          <p:cNvSpPr>
            <a:spLocks noChangeAspect="1" noChangeArrowheads="1"/>
          </p:cNvSpPr>
          <p:nvPr/>
        </p:nvSpPr>
        <p:spPr bwMode="auto">
          <a:xfrm>
            <a:off x="3194050" y="4662488"/>
            <a:ext cx="68263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6" name="Oval 1280"/>
          <p:cNvSpPr>
            <a:spLocks noChangeAspect="1" noChangeArrowheads="1"/>
          </p:cNvSpPr>
          <p:nvPr/>
        </p:nvSpPr>
        <p:spPr bwMode="auto">
          <a:xfrm>
            <a:off x="3003550" y="4660900"/>
            <a:ext cx="68263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7" name="Oval 1281"/>
          <p:cNvSpPr>
            <a:spLocks noChangeAspect="1" noChangeArrowheads="1"/>
          </p:cNvSpPr>
          <p:nvPr/>
        </p:nvSpPr>
        <p:spPr bwMode="auto">
          <a:xfrm>
            <a:off x="2541588" y="4657725"/>
            <a:ext cx="68262" cy="68263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18" name="Oval 1282"/>
          <p:cNvSpPr>
            <a:spLocks noChangeAspect="1" noChangeArrowheads="1"/>
          </p:cNvSpPr>
          <p:nvPr/>
        </p:nvSpPr>
        <p:spPr bwMode="auto">
          <a:xfrm>
            <a:off x="2732088" y="4662488"/>
            <a:ext cx="68262" cy="68262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1220" name="Text Box 1284"/>
          <p:cNvSpPr txBox="1">
            <a:spLocks noChangeArrowheads="1"/>
          </p:cNvSpPr>
          <p:nvPr/>
        </p:nvSpPr>
        <p:spPr bwMode="auto">
          <a:xfrm>
            <a:off x="1295400" y="914400"/>
            <a:ext cx="6553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/>
              <a:t>Grid Size: 26 x 31 Points = 806 Points; Point Spacing: 2 mm; Method: Hall Probe</a:t>
            </a:r>
          </a:p>
        </p:txBody>
      </p:sp>
      <p:sp>
        <p:nvSpPr>
          <p:cNvPr id="681229" name="Text Box 1293"/>
          <p:cNvSpPr txBox="1">
            <a:spLocks noChangeArrowheads="1"/>
          </p:cNvSpPr>
          <p:nvPr/>
        </p:nvSpPr>
        <p:spPr bwMode="auto">
          <a:xfrm>
            <a:off x="5257800" y="5156200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/>
              <a:t>Reference Magnet SN16673</a:t>
            </a:r>
          </a:p>
        </p:txBody>
      </p:sp>
      <p:pic>
        <p:nvPicPr>
          <p:cNvPr id="681233" name="Picture 1297" descr="16673-Field_Contour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13" y="1524000"/>
            <a:ext cx="4132262" cy="368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5724644" cy="4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10000"/>
              </a:lnSpc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LCLS Undulator Radiation Damage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2100" y="1080325"/>
            <a:ext cx="8610600" cy="47108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110000"/>
              <a:buFontTx/>
              <a:buChar char="•"/>
              <a:defRPr/>
            </a:pPr>
            <a:r>
              <a:rPr lang="en-US" sz="2800" kern="0" dirty="0" smtClean="0"/>
              <a:t>Magnet </a:t>
            </a:r>
            <a:r>
              <a:rPr lang="en-US" sz="2800" kern="0" dirty="0" smtClean="0"/>
              <a:t>Damage </a:t>
            </a:r>
            <a:r>
              <a:rPr lang="en-US" sz="2800" kern="0" dirty="0" smtClean="0"/>
              <a:t>Experiment </a:t>
            </a:r>
            <a:r>
              <a:rPr lang="en-US" sz="2800" kern="0" dirty="0" smtClean="0"/>
              <a:t>T-493 at SLAC</a:t>
            </a:r>
            <a:endParaRPr lang="en-US" sz="2800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LCLS TLD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 Dose Monitoring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LCLS Undulator </a:t>
            </a:r>
            <a:r>
              <a:rPr lang="en-US" sz="2800" kern="0" dirty="0" smtClean="0">
                <a:latin typeface="+mn-lt"/>
              </a:rPr>
              <a:t>Damage Monitoring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42AA43E5-49AC-4D3A-92AC-149B6466227D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7191E96E-29DC-4888-8F0F-A243731627BF}" type="slidenum">
              <a:rPr lang="en-US" sz="1400" b="1"/>
              <a:pPr algn="ctr"/>
              <a:t>20</a:t>
            </a:fld>
            <a:endParaRPr lang="en-US" sz="1400" b="1"/>
          </a:p>
        </p:txBody>
      </p:sp>
      <p:pic>
        <p:nvPicPr>
          <p:cNvPr id="694299" name="Picture 27" descr="06950-Field_Cont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89" y="727275"/>
            <a:ext cx="3556411" cy="2667000"/>
          </a:xfrm>
          <a:prstGeom prst="rect">
            <a:avLst/>
          </a:prstGeom>
          <a:noFill/>
        </p:spPr>
      </p:pic>
      <p:sp>
        <p:nvSpPr>
          <p:cNvPr id="694286" name="Rectangle 1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5476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Field Map Measurements for M1</a:t>
            </a:r>
          </a:p>
        </p:txBody>
      </p:sp>
      <p:sp>
        <p:nvSpPr>
          <p:cNvPr id="694288" name="Text Box 16"/>
          <p:cNvSpPr txBox="1">
            <a:spLocks noChangeArrowheads="1"/>
          </p:cNvSpPr>
          <p:nvPr/>
        </p:nvSpPr>
        <p:spPr bwMode="auto">
          <a:xfrm>
            <a:off x="-1539875" y="5751513"/>
            <a:ext cx="263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8" name="Picture 8" descr="17442-Field_Cont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3657600" cy="2743200"/>
          </a:xfrm>
          <a:prstGeom prst="rect">
            <a:avLst/>
          </a:prstGeom>
          <a:noFill/>
        </p:spPr>
      </p:pic>
      <p:pic>
        <p:nvPicPr>
          <p:cNvPr id="9" name="Picture 10" descr="04222-Field_Cont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87525"/>
            <a:ext cx="3657600" cy="2743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62400" y="29718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1933" y="30480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14333" y="57912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M3</a:t>
            </a:r>
            <a:endParaRPr lang="en-US" dirty="0"/>
          </a:p>
        </p:txBody>
      </p:sp>
      <p:pic>
        <p:nvPicPr>
          <p:cNvPr id="15" name="Picture 7" descr="10898-Field_Cont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3656012" cy="2741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571933" y="5791200"/>
            <a:ext cx="50526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50AA83B6-D9B2-48B8-AF20-650A5FE59EA5}" type="slidenum">
              <a:rPr lang="en-US" sz="1400" b="1"/>
              <a:pPr algn="ctr"/>
              <a:t>21</a:t>
            </a:fld>
            <a:endParaRPr lang="en-US" sz="1400" b="1"/>
          </a:p>
        </p:txBody>
      </p:sp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304800" y="1219200"/>
            <a:ext cx="8534400" cy="4648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34400" cy="381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Dose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Mapping for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4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Downstream Samples</a:t>
            </a:r>
          </a:p>
        </p:txBody>
      </p:sp>
      <p:pic>
        <p:nvPicPr>
          <p:cNvPr id="704516" name="Picture 4" descr="DoseM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555"/>
            <a:ext cx="6553200" cy="5257245"/>
          </a:xfrm>
          <a:prstGeom prst="rect">
            <a:avLst/>
          </a:prstGeom>
          <a:noFill/>
        </p:spPr>
      </p:pic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6096000" y="6396038"/>
            <a:ext cx="274320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/>
              <a:t>Courtesy of J. Vollaire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C74B957C-19FC-4298-AA26-009B6AE580CC}" type="slidenum">
              <a:rPr lang="en-US" sz="1400" b="1"/>
              <a:pPr algn="ctr"/>
              <a:t>22</a:t>
            </a:fld>
            <a:endParaRPr lang="en-US" sz="1400" b="1"/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304800" y="1066800"/>
            <a:ext cx="8534400" cy="4800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10600" cy="457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Neutron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Fluence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Mapping for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4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Downstream Samples</a:t>
            </a:r>
          </a:p>
        </p:txBody>
      </p:sp>
      <p:pic>
        <p:nvPicPr>
          <p:cNvPr id="685059" name="Picture 3" descr="FluenceMa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85290"/>
            <a:ext cx="6629400" cy="5310710"/>
          </a:xfrm>
          <a:prstGeom prst="rect">
            <a:avLst/>
          </a:prstGeom>
          <a:noFill/>
        </p:spPr>
      </p:pic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6096000" y="6396038"/>
            <a:ext cx="274320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/>
              <a:t>Courtesy of J. Vollaire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5344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TLD Monitoring Results Jan 2009</a:t>
            </a:r>
            <a:br>
              <a:rPr lang="en-US" sz="24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18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Before Installation of First Undulator On Girder</a:t>
            </a:r>
          </a:p>
        </p:txBody>
      </p:sp>
      <p:graphicFrame>
        <p:nvGraphicFramePr>
          <p:cNvPr id="646148" name="Object 4"/>
          <p:cNvGraphicFramePr>
            <a:graphicFrameLocks noChangeAspect="1"/>
          </p:cNvGraphicFramePr>
          <p:nvPr>
            <p:ph idx="1"/>
          </p:nvPr>
        </p:nvGraphicFramePr>
        <p:xfrm>
          <a:off x="304800" y="1156155"/>
          <a:ext cx="8534400" cy="4662487"/>
        </p:xfrm>
        <a:graphic>
          <a:graphicData uri="http://schemas.openxmlformats.org/presentationml/2006/ole">
            <p:oleObj spid="_x0000_s32770" name="Chart" r:id="rId3" imgW="7286625" imgH="3981498" progId="Excel.Sheet.8">
              <p:embed/>
            </p:oleObj>
          </a:graphicData>
        </a:graphic>
      </p:graphicFrame>
      <p:sp>
        <p:nvSpPr>
          <p:cNvPr id="646149" name="Oval 5"/>
          <p:cNvSpPr>
            <a:spLocks noChangeArrowheads="1"/>
          </p:cNvSpPr>
          <p:nvPr/>
        </p:nvSpPr>
        <p:spPr bwMode="auto">
          <a:xfrm>
            <a:off x="5067300" y="4148592"/>
            <a:ext cx="152400" cy="152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6080125" y="2877005"/>
            <a:ext cx="2289175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Outside of Undulator</a:t>
            </a:r>
            <a:br>
              <a:rPr lang="en-US"/>
            </a:br>
            <a:r>
              <a:rPr lang="en-US"/>
              <a:t>Storage Box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H="1">
            <a:off x="5257800" y="3450092"/>
            <a:ext cx="838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5410200" y="1981655"/>
            <a:ext cx="1539875" cy="7064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On Top of </a:t>
            </a:r>
          </a:p>
          <a:p>
            <a:pPr>
              <a:buFontTx/>
              <a:buNone/>
            </a:pPr>
            <a:r>
              <a:rPr lang="en-US"/>
              <a:t>Slide Motor 1</a:t>
            </a:r>
          </a:p>
        </p:txBody>
      </p:sp>
      <p:sp>
        <p:nvSpPr>
          <p:cNvPr id="646153" name="Line 9"/>
          <p:cNvSpPr>
            <a:spLocks noChangeShapeType="1"/>
          </p:cNvSpPr>
          <p:nvPr/>
        </p:nvSpPr>
        <p:spPr bwMode="auto">
          <a:xfrm flipH="1">
            <a:off x="4572000" y="2459492"/>
            <a:ext cx="8382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1914525" y="5389563"/>
            <a:ext cx="2124075" cy="7064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Evidence for Beam</a:t>
            </a:r>
          </a:p>
          <a:p>
            <a:pPr>
              <a:buFontTx/>
              <a:buNone/>
            </a:pPr>
            <a:r>
              <a:rPr lang="en-US"/>
              <a:t>Loss Event</a:t>
            </a:r>
          </a:p>
        </p:txBody>
      </p:sp>
      <p:sp>
        <p:nvSpPr>
          <p:cNvPr id="646155" name="Line 11"/>
          <p:cNvSpPr>
            <a:spLocks noChangeShapeType="1"/>
          </p:cNvSpPr>
          <p:nvPr/>
        </p:nvSpPr>
        <p:spPr bwMode="auto">
          <a:xfrm flipV="1">
            <a:off x="3927675" y="2078492"/>
            <a:ext cx="0" cy="342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91350" y="1560090"/>
            <a:ext cx="7088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[</a:t>
            </a:r>
            <a:r>
              <a:rPr lang="en-US" sz="1600" b="1" dirty="0" err="1" smtClean="0"/>
              <a:t>Rad</a:t>
            </a:r>
            <a:r>
              <a:rPr lang="en-US" sz="1600" b="1" dirty="0" smtClean="0"/>
              <a:t>]</a:t>
            </a:r>
            <a:endParaRPr lang="en-US" sz="1600" b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23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46" name="Picture 10" descr="Santana_ChamberH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64054"/>
            <a:ext cx="8534400" cy="4249737"/>
          </a:xfrm>
          <a:noFill/>
          <a:ln/>
        </p:spPr>
      </p:pic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1066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Top Chamber Hit (</a:t>
            </a:r>
            <a:r>
              <a:rPr lang="pl-PL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Z=540.89 m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; y’ =</a:t>
            </a:r>
            <a:r>
              <a:rPr lang="pl-PL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465 µrad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</a:t>
            </a:r>
            <a:b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FLUKA SIMULATIONS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5945945" y="5649351"/>
            <a:ext cx="29114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Courtesy of Mario Santana</a:t>
            </a:r>
          </a:p>
        </p:txBody>
      </p:sp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911225" y="1294216"/>
            <a:ext cx="275907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err="1"/>
              <a:t>Fluences</a:t>
            </a:r>
            <a:r>
              <a:rPr lang="en-US" dirty="0"/>
              <a:t> in Top Magnets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5181600" y="1298979"/>
            <a:ext cx="3089275" cy="3762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Fluences in Bottom Magnets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24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LCLS Undulator Rad. Protection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685800"/>
            <a:ext cx="8610600" cy="5257800"/>
          </a:xfrm>
        </p:spPr>
        <p:txBody>
          <a:bodyPr/>
          <a:lstStyle/>
          <a:p>
            <a:r>
              <a:rPr lang="en-US" sz="2400" dirty="0" smtClean="0"/>
              <a:t>Phase space reduction (6D) of  the linac beam using collimation system</a:t>
            </a:r>
          </a:p>
          <a:p>
            <a:r>
              <a:rPr lang="en-US" sz="2400" dirty="0" smtClean="0"/>
              <a:t>RFBPM </a:t>
            </a:r>
            <a:r>
              <a:rPr lang="en-US" sz="2400" dirty="0" smtClean="0"/>
              <a:t>based trajectory monitoring keeps beam center within </a:t>
            </a:r>
            <a:r>
              <a:rPr lang="en-US" sz="2400" b="1" dirty="0" smtClean="0"/>
              <a:t>1-mm </a:t>
            </a:r>
            <a:r>
              <a:rPr lang="en-US" sz="2400" dirty="0" smtClean="0"/>
              <a:t>radius relative to chamber </a:t>
            </a:r>
            <a:r>
              <a:rPr lang="en-US" sz="2400" dirty="0" smtClean="0"/>
              <a:t>center</a:t>
            </a:r>
            <a:endParaRPr lang="en-US" sz="2400" dirty="0" smtClean="0"/>
          </a:p>
          <a:p>
            <a:r>
              <a:rPr lang="en-US" sz="2400" dirty="0" smtClean="0"/>
              <a:t>Beam Loss monitors catch unexpected radiation events, </a:t>
            </a:r>
            <a:r>
              <a:rPr lang="en-US" sz="2400" dirty="0" smtClean="0"/>
              <a:t>quickly</a:t>
            </a:r>
            <a:endParaRPr lang="en-US" sz="2400" dirty="0" smtClean="0"/>
          </a:p>
          <a:p>
            <a:r>
              <a:rPr lang="en-US" sz="2400" dirty="0" smtClean="0"/>
              <a:t>TLD program monitors long-time exposure</a:t>
            </a:r>
          </a:p>
          <a:p>
            <a:r>
              <a:rPr lang="en-US" sz="2400" dirty="0" smtClean="0"/>
              <a:t>Periodic undulator measurements for early damage detection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4600" y="4953000"/>
            <a:ext cx="424507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 further beam losses observed</a:t>
            </a:r>
            <a:endParaRPr lang="en-US" sz="2000" b="1" dirty="0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25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856412" cy="5000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Dose During Initial FEL Operation</a:t>
            </a:r>
          </a:p>
        </p:txBody>
      </p:sp>
      <p:pic>
        <p:nvPicPr>
          <p:cNvPr id="111619" name="Picture 3" descr="20090422_DosimeterReadings_Dia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126" y="1027339"/>
            <a:ext cx="7257812" cy="4919642"/>
          </a:xfrm>
        </p:spPr>
      </p:pic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3840480" y="2053883"/>
            <a:ext cx="3123028" cy="815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3812345" y="2307102"/>
            <a:ext cx="1871004" cy="815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3858872" y="2503365"/>
            <a:ext cx="1036686" cy="464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3787165" y="2781838"/>
            <a:ext cx="869241" cy="566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3052763" y="2008188"/>
            <a:ext cx="5035550" cy="2968625"/>
          </a:xfrm>
          <a:prstGeom prst="line">
            <a:avLst/>
          </a:prstGeom>
          <a:noFill/>
          <a:ln w="254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881688" y="4305300"/>
            <a:ext cx="18161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/>
              <a:t>e-folding length  8.7 m</a:t>
            </a:r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 flipV="1">
            <a:off x="6329363" y="3122613"/>
            <a:ext cx="569912" cy="1093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984050" y="5986790"/>
            <a:ext cx="7702750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100" dirty="0"/>
              <a:t>Increased TLD Readings </a:t>
            </a:r>
            <a:r>
              <a:rPr lang="en-US" sz="1100" dirty="0" smtClean="0"/>
              <a:t> are </a:t>
            </a:r>
            <a:r>
              <a:rPr lang="en-US" sz="1100" dirty="0"/>
              <a:t>predominantly low energy synchrotron radiation, not to cause significant magnet damage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 rot="-5400000">
            <a:off x="927675" y="2541566"/>
            <a:ext cx="64152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[</a:t>
            </a:r>
            <a:r>
              <a:rPr lang="en-US" sz="1600" b="1" dirty="0" err="1"/>
              <a:t>rad</a:t>
            </a:r>
            <a:r>
              <a:rPr lang="en-US" sz="1600" b="1" dirty="0"/>
              <a:t>]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26</a:t>
            </a:fld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529590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Girders 13-33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5562600"/>
            <a:ext cx="37338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6" grpId="0" animBg="1"/>
      <p:bldP spid="111627" grpId="0" animBg="1"/>
      <p:bldP spid="111628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7AB09178-0FEA-4604-9FE1-E448499CCE05}" type="slidenum">
              <a:rPr lang="en-US"/>
              <a:pPr/>
              <a:t>27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6380"/>
            <a:ext cx="3842719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Mechanisms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181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Damage is expected to be caused by neutrons and hadrons that are predominantly generated inside the magnet blocks, </a:t>
            </a:r>
            <a:r>
              <a:rPr lang="en-US" sz="2400" dirty="0" smtClean="0"/>
              <a:t>themselves, </a:t>
            </a:r>
            <a:r>
              <a:rPr lang="en-US" sz="2400" dirty="0" smtClean="0"/>
              <a:t>from high energy (MeV) photons.</a:t>
            </a:r>
          </a:p>
          <a:p>
            <a:endParaRPr lang="en-US" sz="2400" dirty="0" smtClean="0"/>
          </a:p>
          <a:p>
            <a:r>
              <a:rPr lang="en-US" sz="2400" dirty="0" smtClean="0"/>
              <a:t>See for instance</a:t>
            </a:r>
            <a:br>
              <a:rPr lang="en-US" sz="2400" dirty="0" smtClean="0"/>
            </a:br>
            <a:r>
              <a:rPr lang="en-US" sz="1600" dirty="0" smtClean="0"/>
              <a:t>Asano et al., “Analyses of the factors for the demagnetization of permanent magnets caused by high-energy electron irradiation.” J. Synchrotron Rad. (2009) </a:t>
            </a:r>
            <a:r>
              <a:rPr lang="en-US" sz="1600" b="1" dirty="0" smtClean="0"/>
              <a:t>16</a:t>
            </a:r>
            <a:r>
              <a:rPr lang="en-US" sz="1600" dirty="0" smtClean="0"/>
              <a:t>, 317-324</a:t>
            </a:r>
            <a:endParaRPr lang="en-US" sz="1600" dirty="0"/>
          </a:p>
          <a:p>
            <a:endParaRPr lang="en-US" sz="2400" dirty="0" smtClean="0"/>
          </a:p>
          <a:p>
            <a:r>
              <a:rPr lang="en-US" sz="2400" dirty="0" smtClean="0"/>
              <a:t>Since neutrons and hadrons are not detectable outside of the magnets, radiation monitoring focuses on high energy photons.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>
          <a:xfrm>
            <a:off x="76200" y="24825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Use </a:t>
            </a:r>
            <a:r>
              <a:rPr lang="en-US" sz="24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Pb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to Filter Low Energy SR Component</a:t>
            </a:r>
          </a:p>
        </p:txBody>
      </p:sp>
      <p:pic>
        <p:nvPicPr>
          <p:cNvPr id="33795" name="Content Placeholder 8" descr="Figure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838200"/>
            <a:ext cx="6039400" cy="5323905"/>
          </a:xfrm>
        </p:spPr>
      </p:pic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228600" y="563003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381000" y="578243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4815114" y="762000"/>
            <a:ext cx="1371600" cy="351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172200" y="1524000"/>
            <a:ext cx="180850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200" b="1" dirty="0" smtClean="0"/>
              <a:t>Actually used: 1.6 mm</a:t>
            </a:r>
            <a:endParaRPr lang="en-US" sz="1200" b="1" dirty="0"/>
          </a:p>
        </p:txBody>
      </p:sp>
      <p:cxnSp>
        <p:nvCxnSpPr>
          <p:cNvPr id="26" name="Straight Arrow Connector 25"/>
          <p:cNvCxnSpPr>
            <a:stCxn id="17" idx="5"/>
          </p:cNvCxnSpPr>
          <p:nvPr/>
        </p:nvCxnSpPr>
        <p:spPr>
          <a:xfrm>
            <a:off x="5985848" y="1062427"/>
            <a:ext cx="872152" cy="461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28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>
          <a:xfrm>
            <a:off x="76200" y="24825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2010 Girder Radiation Monitoring</a:t>
            </a:r>
          </a:p>
        </p:txBody>
      </p:sp>
      <p:pic>
        <p:nvPicPr>
          <p:cNvPr id="33795" name="Content Placeholder 8" descr="Figure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6157" y="1066798"/>
            <a:ext cx="7239299" cy="4114800"/>
          </a:xfrm>
        </p:spPr>
      </p:pic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228600" y="563003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381000" y="578243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152400" y="5277608"/>
            <a:ext cx="876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Each TLD mounted in 1.6-mm thick </a:t>
            </a:r>
            <a:r>
              <a:rPr lang="en-US" sz="1600" b="1" dirty="0" err="1" smtClean="0"/>
              <a:t>Pb</a:t>
            </a:r>
            <a:r>
              <a:rPr lang="en-US" sz="1600" b="1" dirty="0" smtClean="0"/>
              <a:t>-casing to suppress photons below ~200 </a:t>
            </a:r>
            <a:r>
              <a:rPr lang="en-US" sz="1600" b="1" dirty="0" err="1" smtClean="0"/>
              <a:t>keV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41913" y="1285459"/>
            <a:ext cx="1973617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3/16/2010 – 5/26/2010</a:t>
            </a:r>
          </a:p>
          <a:p>
            <a:r>
              <a:rPr lang="en-US" sz="1400" b="1" dirty="0" smtClean="0"/>
              <a:t>5/26/2010 – 9/24/2010</a:t>
            </a:r>
          </a:p>
          <a:p>
            <a:r>
              <a:rPr lang="en-US" sz="1400" b="1" dirty="0" smtClean="0"/>
              <a:t>9/24/2010 – 1/19/2011</a:t>
            </a:r>
            <a:endParaRPr 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107097" y="1550504"/>
            <a:ext cx="2133602" cy="18420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rot="10800000" flipV="1">
            <a:off x="3366057" y="1654791"/>
            <a:ext cx="675857" cy="10486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233531" y="2358886"/>
            <a:ext cx="1378226" cy="39756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 rot="16200000">
            <a:off x="-1204291" y="2856706"/>
            <a:ext cx="38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Thermo-Luminescent Dosimeters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46244" y="5913526"/>
            <a:ext cx="489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LCLS radiation level control works well.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66467" y="5530824"/>
            <a:ext cx="876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External neutron doses are very small: (U01: 0.04-0.05 </a:t>
            </a:r>
            <a:r>
              <a:rPr lang="en-US" sz="1600" b="1" dirty="0" err="1" smtClean="0"/>
              <a:t>rad</a:t>
            </a:r>
            <a:r>
              <a:rPr lang="en-US" sz="1600" b="1" dirty="0" smtClean="0"/>
              <a:t>/week; U33: ~0 </a:t>
            </a:r>
            <a:r>
              <a:rPr lang="en-US" sz="1600" b="1" dirty="0" err="1" smtClean="0"/>
              <a:t>rad</a:t>
            </a:r>
            <a:r>
              <a:rPr lang="en-US" sz="1600" b="1" dirty="0" smtClean="0"/>
              <a:t>/week)</a:t>
            </a:r>
            <a:endParaRPr lang="en-US" sz="1600" b="1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29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2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42AA43E5-49AC-4D3A-92AC-149B6466227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6953186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LCLS Undulator Irradiation Experiment (T-493)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267200" cy="38100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/>
              <a:t>The LCLS electron beam is stopped in a copper dump, and 9 samples of magnet material are positioned at different distances from the dump.</a:t>
            </a:r>
          </a:p>
          <a:p>
            <a:pPr marL="0" indent="0">
              <a:buFontTx/>
              <a:buNone/>
            </a:pPr>
            <a:r>
              <a:rPr lang="en-US" sz="1800" dirty="0"/>
              <a:t>The layout to </a:t>
            </a:r>
            <a:r>
              <a:rPr lang="en-US" sz="1800" dirty="0" smtClean="0"/>
              <a:t>get </a:t>
            </a:r>
            <a:r>
              <a:rPr lang="en-US" sz="1800" dirty="0" smtClean="0"/>
              <a:t>a </a:t>
            </a:r>
            <a:r>
              <a:rPr lang="en-US" sz="1800" dirty="0"/>
              <a:t>range of doses is calculated </a:t>
            </a:r>
            <a:r>
              <a:rPr lang="en-US" sz="1800" dirty="0" smtClean="0"/>
              <a:t>with </a:t>
            </a:r>
            <a:r>
              <a:rPr lang="en-US" sz="1800" dirty="0"/>
              <a:t>FLUKA.</a:t>
            </a:r>
          </a:p>
          <a:p>
            <a:pPr marL="0" indent="0">
              <a:buFontTx/>
              <a:buNone/>
            </a:pPr>
            <a:r>
              <a:rPr lang="en-US" sz="1800" dirty="0"/>
              <a:t>The </a:t>
            </a:r>
            <a:r>
              <a:rPr lang="en-US" sz="1800" dirty="0" smtClean="0"/>
              <a:t>absorbed radiation will </a:t>
            </a:r>
            <a:r>
              <a:rPr lang="en-US" sz="1800" dirty="0"/>
              <a:t>be measured by dosimeters. </a:t>
            </a:r>
          </a:p>
          <a:p>
            <a:pPr marL="0" indent="0">
              <a:buFontTx/>
              <a:buNone/>
            </a:pPr>
            <a:r>
              <a:rPr lang="en-US" sz="1800" dirty="0"/>
              <a:t>Magnetization will be measured before and after exposure. </a:t>
            </a:r>
          </a:p>
          <a:p>
            <a:pPr marL="0" indent="0">
              <a:buFontTx/>
              <a:buNone/>
            </a:pPr>
            <a:r>
              <a:rPr lang="en-US" sz="1800" dirty="0"/>
              <a:t>The integrated beam current will </a:t>
            </a:r>
            <a:r>
              <a:rPr lang="en-US" sz="1800" dirty="0" smtClean="0"/>
              <a:t>need </a:t>
            </a:r>
            <a:r>
              <a:rPr lang="en-US" sz="1800" dirty="0"/>
              <a:t>to be recorded to 10</a:t>
            </a:r>
            <a:r>
              <a:rPr lang="en-US" sz="1800" dirty="0" smtClean="0"/>
              <a:t>% accuracy. </a:t>
            </a:r>
            <a:endParaRPr lang="en-US" sz="1800" dirty="0"/>
          </a:p>
        </p:txBody>
      </p:sp>
      <p:pic>
        <p:nvPicPr>
          <p:cNvPr id="620548" name="Picture 4" descr="T-493 Req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88" y="1371600"/>
            <a:ext cx="4049712" cy="4976813"/>
          </a:xfrm>
          <a:prstGeom prst="rect">
            <a:avLst/>
          </a:prstGeom>
          <a:noFill/>
        </p:spPr>
      </p:pic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4572000" y="19812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550" name="Line 6"/>
          <p:cNvSpPr>
            <a:spLocks noChangeShapeType="1"/>
          </p:cNvSpPr>
          <p:nvPr/>
        </p:nvSpPr>
        <p:spPr bwMode="auto">
          <a:xfrm flipV="1">
            <a:off x="4572000" y="3810000"/>
            <a:ext cx="381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6096000"/>
            <a:ext cx="2133600" cy="38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July/August 2007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4114800" y="6248400"/>
            <a:ext cx="1143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 uiExpand="1" build="p" animBg="1"/>
      <p:bldP spid="620549" grpId="0" animBg="1"/>
      <p:bldP spid="620550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>
          <a:xfrm>
            <a:off x="76200" y="24825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2011 Repetition Rate increased to 120 Hz</a:t>
            </a:r>
          </a:p>
        </p:txBody>
      </p:sp>
      <p:pic>
        <p:nvPicPr>
          <p:cNvPr id="33795" name="Content Placeholder 8" descr="Figure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711105"/>
            <a:ext cx="6400799" cy="4643085"/>
          </a:xfrm>
        </p:spPr>
      </p:pic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228600" y="563003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381000" y="578243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138333" y="5351830"/>
            <a:ext cx="876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Each TLD mounted in 1.6-mm thick </a:t>
            </a:r>
            <a:r>
              <a:rPr lang="en-US" sz="1600" b="1" dirty="0" err="1" smtClean="0"/>
              <a:t>Pb</a:t>
            </a:r>
            <a:r>
              <a:rPr lang="en-US" sz="1600" b="1" dirty="0" smtClean="0"/>
              <a:t>-casing to suppress photons below ~200 </a:t>
            </a:r>
            <a:r>
              <a:rPr lang="en-US" sz="1600" b="1" dirty="0" err="1" smtClean="0"/>
              <a:t>keV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1524000"/>
            <a:ext cx="1973617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3/16/2010 – 5/26/2010</a:t>
            </a:r>
          </a:p>
          <a:p>
            <a:r>
              <a:rPr lang="en-US" sz="1400" b="1" dirty="0" smtClean="0"/>
              <a:t>5/26/2010 – 9/24/2010</a:t>
            </a:r>
          </a:p>
          <a:p>
            <a:r>
              <a:rPr lang="en-US" sz="1400" b="1" dirty="0" smtClean="0"/>
              <a:t>9/24/2010 – 1/19/2011</a:t>
            </a:r>
          </a:p>
          <a:p>
            <a:r>
              <a:rPr lang="en-US" sz="1400" b="1" dirty="0" smtClean="0"/>
              <a:t>1/19/2011 – 6/29/2011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57600" y="1676400"/>
            <a:ext cx="457200" cy="1447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33654" y="2057400"/>
            <a:ext cx="1533946" cy="3810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57600" y="1868556"/>
            <a:ext cx="463827" cy="163664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 rot="16200000">
            <a:off x="-1204291" y="2856706"/>
            <a:ext cx="38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Thermo-Luminescent Dosimeters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46244" y="5913526"/>
            <a:ext cx="489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LCLS radiation level control works well.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52400" y="5605046"/>
            <a:ext cx="876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External neutron doses are very small: (U01: 0.04-0.05 </a:t>
            </a:r>
            <a:r>
              <a:rPr lang="en-US" sz="1600" b="1" dirty="0" err="1" smtClean="0"/>
              <a:t>rad</a:t>
            </a:r>
            <a:r>
              <a:rPr lang="en-US" sz="1600" b="1" dirty="0" smtClean="0"/>
              <a:t>/week; U33: ~0 </a:t>
            </a:r>
            <a:r>
              <a:rPr lang="en-US" sz="1600" b="1" dirty="0" err="1" smtClean="0"/>
              <a:t>rad</a:t>
            </a:r>
            <a:r>
              <a:rPr lang="en-US" sz="1600" b="1" dirty="0" smtClean="0"/>
              <a:t>/week)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05400" y="2362202"/>
            <a:ext cx="228600" cy="304798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30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SN32 Radiation Damage Check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" y="1052513"/>
          <a:ext cx="8762999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790"/>
                <a:gridCol w="1226820"/>
                <a:gridCol w="1489710"/>
                <a:gridCol w="1664970"/>
                <a:gridCol w="1489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Jan 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May 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Tolerance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Installed in</a:t>
                      </a:r>
                      <a:r>
                        <a:rPr lang="en-US" baseline="0" dirty="0" smtClean="0"/>
                        <a:t> Slot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Time [Months]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±</a:t>
                      </a:r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±5</a:t>
                      </a: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</a:t>
                      </a:r>
                      <a:r>
                        <a:rPr lang="en-US" dirty="0" smtClean="0"/>
                        <a:t>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±5</a:t>
                      </a: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RMS Phase Shake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Xray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 Phase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±1</a:t>
                      </a:r>
                      <a:r>
                        <a:rPr lang="en-US" dirty="0" smtClean="0"/>
                        <a:t>0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Xray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K</a:t>
                      </a:r>
                      <a:r>
                        <a:rPr lang="en-US" i="1" baseline="-25000" dirty="0" err="1" smtClean="0"/>
                        <a:t>eff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smtClean="0"/>
                        <a:t>(goal 3.48670)</a:t>
                      </a:r>
                      <a:r>
                        <a:rPr lang="en-US" i="1" baseline="0" dirty="0" smtClean="0"/>
                        <a:t/>
                      </a:r>
                      <a:br>
                        <a:rPr lang="en-US" i="1" baseline="0" dirty="0" smtClean="0"/>
                      </a:br>
                      <a:r>
                        <a:rPr lang="en-US" sz="1400" i="0" baseline="0" dirty="0" smtClean="0"/>
                        <a:t>(at the same X and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20.00° </a:t>
                      </a:r>
                      <a:r>
                        <a:rPr lang="en-US" sz="1400" i="0" baseline="0" dirty="0" smtClean="0"/>
                        <a:t>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i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K/K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3.48668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3.48660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.9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-0.00008</a:t>
                      </a:r>
                    </a:p>
                    <a:p>
                      <a:pPr algn="ctr"/>
                      <a:endParaRPr lang="en-US" sz="1800" i="1" kern="1200" dirty="0" smtClean="0">
                        <a:solidFill>
                          <a:schemeClr val="dk1"/>
                        </a:solidFill>
                        <a:latin typeface="Symbol" pitchFamily="18" charset="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0.00052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 </a:t>
                      </a:r>
                      <a:r>
                        <a:rPr lang="en-US" sz="1100" baseline="0" dirty="0" smtClean="0"/>
                        <a:t>(</a:t>
                      </a:r>
                      <a:r>
                        <a:rPr lang="en-US" sz="1100" baseline="0" dirty="0" err="1" smtClean="0"/>
                        <a:t>rms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6881813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hlink"/>
                </a:solidFill>
              </a:rPr>
              <a:t>NO SIGNIFICANT CHANGE IN FIELD PROPERTIES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31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SN02 Radiation Damage Check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" y="1052513"/>
          <a:ext cx="8762999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790"/>
                <a:gridCol w="1226820"/>
                <a:gridCol w="1489710"/>
                <a:gridCol w="1664970"/>
                <a:gridCol w="1489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Jun 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Oct 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Tolerance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Installed in</a:t>
                      </a:r>
                      <a:r>
                        <a:rPr lang="en-US" baseline="0" dirty="0" smtClean="0"/>
                        <a:t> Slot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Time [Months]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±</a:t>
                      </a:r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±5</a:t>
                      </a: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</a:t>
                      </a:r>
                      <a:r>
                        <a:rPr lang="en-US" dirty="0" smtClean="0"/>
                        <a:t>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±5</a:t>
                      </a: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RMS Phase Shake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Xray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 Phase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±1</a:t>
                      </a:r>
                      <a:r>
                        <a:rPr lang="en-US" dirty="0" smtClean="0"/>
                        <a:t>0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Xray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K</a:t>
                      </a:r>
                      <a:r>
                        <a:rPr lang="en-US" i="1" baseline="-25000" dirty="0" err="1" smtClean="0"/>
                        <a:t>eff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smtClean="0"/>
                        <a:t>(goal 3.50000)</a:t>
                      </a:r>
                      <a:r>
                        <a:rPr lang="en-US" i="1" baseline="0" dirty="0" smtClean="0"/>
                        <a:t/>
                      </a:r>
                      <a:br>
                        <a:rPr lang="en-US" i="1" baseline="0" dirty="0" smtClean="0"/>
                      </a:br>
                      <a:r>
                        <a:rPr lang="en-US" sz="1400" i="0" baseline="0" dirty="0" smtClean="0"/>
                        <a:t>(at the same X and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20.00° </a:t>
                      </a:r>
                      <a:r>
                        <a:rPr lang="en-US" sz="1400" i="0" baseline="0" dirty="0" smtClean="0"/>
                        <a:t>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i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K/K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3.50003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+0.9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3.50008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+0.00005</a:t>
                      </a:r>
                    </a:p>
                    <a:p>
                      <a:pPr algn="ctr"/>
                      <a:endParaRPr lang="en-US" sz="1800" i="1" kern="1200" dirty="0" smtClean="0">
                        <a:solidFill>
                          <a:schemeClr val="dk1"/>
                        </a:solidFill>
                        <a:latin typeface="Symbol" pitchFamily="18" charset="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+1.4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0.00052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 </a:t>
                      </a:r>
                      <a:r>
                        <a:rPr lang="en-US" sz="1100" baseline="0" dirty="0" smtClean="0"/>
                        <a:t>(</a:t>
                      </a:r>
                      <a:r>
                        <a:rPr lang="en-US" sz="1100" baseline="0" dirty="0" err="1" smtClean="0"/>
                        <a:t>rms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6881813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hlink"/>
                </a:solidFill>
              </a:rPr>
              <a:t>NO SIGNIFICANT CHANGE IN FIELD PROPERTIES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32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SN16 Radiation Damage Check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" y="1052513"/>
          <a:ext cx="8762999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790"/>
                <a:gridCol w="1226820"/>
                <a:gridCol w="1489710"/>
                <a:gridCol w="1664970"/>
                <a:gridCol w="14897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May 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Jul 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Tolerance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Installed in</a:t>
                      </a:r>
                      <a:r>
                        <a:rPr lang="en-US" baseline="0" dirty="0" smtClean="0"/>
                        <a:t> Slot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Time [Months]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±</a:t>
                      </a:r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B</a:t>
                      </a:r>
                      <a:r>
                        <a:rPr lang="en-US" baseline="-25000" dirty="0" smtClean="0"/>
                        <a:t>y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±5</a:t>
                      </a: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</a:t>
                      </a:r>
                      <a:r>
                        <a:rPr lang="en-US" dirty="0" smtClean="0"/>
                        <a:t>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Integral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[µTm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±5</a:t>
                      </a: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RMS Phase Shake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</a:t>
                      </a:r>
                      <a:r>
                        <a:rPr lang="en-US" dirty="0" smtClean="0"/>
                        <a:t>0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Xray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 Phase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±1</a:t>
                      </a:r>
                      <a:r>
                        <a:rPr lang="en-US" dirty="0" smtClean="0"/>
                        <a:t>0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Xray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K</a:t>
                      </a:r>
                      <a:r>
                        <a:rPr lang="en-US" i="1" baseline="-25000" dirty="0" err="1" smtClean="0"/>
                        <a:t>eff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smtClean="0"/>
                        <a:t>(goal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3.49310</a:t>
                      </a:r>
                      <a:r>
                        <a:rPr lang="en-US" i="0" baseline="0" dirty="0" smtClean="0"/>
                        <a:t>)</a:t>
                      </a:r>
                      <a:r>
                        <a:rPr lang="en-US" i="1" baseline="0" dirty="0" smtClean="0"/>
                        <a:t/>
                      </a:r>
                      <a:br>
                        <a:rPr lang="en-US" i="1" baseline="0" dirty="0" smtClean="0"/>
                      </a:br>
                      <a:r>
                        <a:rPr lang="en-US" sz="1400" i="0" baseline="0" dirty="0" smtClean="0"/>
                        <a:t>(at the same X and 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20.00° </a:t>
                      </a:r>
                      <a:r>
                        <a:rPr lang="en-US" sz="1400" i="0" baseline="0" dirty="0" smtClean="0"/>
                        <a:t>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i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K/K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3.49302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3.49308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+0.00006</a:t>
                      </a:r>
                    </a:p>
                    <a:p>
                      <a:pPr algn="ctr"/>
                      <a:endParaRPr lang="en-US" sz="1800" i="1" kern="1200" dirty="0" smtClean="0">
                        <a:solidFill>
                          <a:schemeClr val="dk1"/>
                        </a:solidFill>
                        <a:latin typeface="Symbol" pitchFamily="18" charset="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+1.8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0.00052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5×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 </a:t>
                      </a:r>
                      <a:r>
                        <a:rPr lang="en-US" sz="1100" baseline="0" dirty="0" smtClean="0"/>
                        <a:t>(</a:t>
                      </a:r>
                      <a:r>
                        <a:rPr lang="en-US" sz="1100" baseline="0" dirty="0" err="1" smtClean="0"/>
                        <a:t>rms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6881813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hlink"/>
                </a:solidFill>
              </a:rPr>
              <a:t>NO SIGNIFICANT CHANGE IN FIELD PROPERTIES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33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alues_for_AccumulatedDose_vs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610600" cy="463576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Changes in Undulator Properties After Beam Operation</a:t>
            </a:r>
            <a:endParaRPr lang="en-US" sz="2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34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alues_for_AccumulatedDose_vs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100" y="989884"/>
            <a:ext cx="8610600" cy="4649632"/>
          </a:xfr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28600" y="52388"/>
            <a:ext cx="86106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Undulator Properties After Beam Operation</a:t>
            </a:r>
            <a:endParaRPr lang="en-US" sz="24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fld id="{0EBF6BD8-630D-4CF0-B2A6-41FA5EA3B93A}" type="slidenum">
              <a:rPr lang="en-US" sz="1400" b="1"/>
              <a:pPr algn="ctr"/>
              <a:t>35</a:t>
            </a:fld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7AB09178-0FEA-4604-9FE1-E448499CCE05}" type="slidenum">
              <a:rPr lang="en-US"/>
              <a:pPr/>
              <a:t>36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6380"/>
            <a:ext cx="3634265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Time Estimates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1816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At LCLS, </a:t>
            </a:r>
            <a:r>
              <a:rPr lang="en-US" sz="1800" dirty="0" smtClean="0"/>
              <a:t> </a:t>
            </a:r>
            <a:r>
              <a:rPr lang="en-US" sz="1800" dirty="0" err="1" smtClean="0"/>
              <a:t>rms</a:t>
            </a:r>
            <a:r>
              <a:rPr lang="en-US" sz="1800" dirty="0" smtClean="0"/>
              <a:t> tolerance </a:t>
            </a:r>
            <a:r>
              <a:rPr lang="en-US" sz="1800" dirty="0" smtClean="0"/>
              <a:t>for </a:t>
            </a:r>
            <a:r>
              <a:rPr lang="en-US" sz="1800" i="1" dirty="0" err="1" smtClean="0">
                <a:latin typeface="Symbol" pitchFamily="18" charset="2"/>
              </a:rPr>
              <a:t>D</a:t>
            </a:r>
            <a:r>
              <a:rPr lang="en-US" sz="1800" i="1" dirty="0" err="1" smtClean="0"/>
              <a:t>K</a:t>
            </a:r>
            <a:r>
              <a:rPr lang="en-US" sz="1800" i="1" baseline="-25000" dirty="0" err="1" smtClean="0"/>
              <a:t>eff</a:t>
            </a:r>
            <a:r>
              <a:rPr lang="en-US" sz="1800" dirty="0" smtClean="0"/>
              <a:t> /</a:t>
            </a:r>
            <a:r>
              <a:rPr lang="en-US" sz="1800" i="1" dirty="0" err="1" smtClean="0"/>
              <a:t>K</a:t>
            </a:r>
            <a:r>
              <a:rPr lang="en-US" sz="1800" i="1" baseline="-25000" dirty="0" err="1" smtClean="0"/>
              <a:t>eff</a:t>
            </a:r>
            <a:r>
              <a:rPr lang="en-US" sz="1800" dirty="0" smtClean="0"/>
              <a:t> </a:t>
            </a:r>
            <a:r>
              <a:rPr lang="en-US" sz="1800" dirty="0" smtClean="0"/>
              <a:t> is 2.4×10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Measured radiation levels at 120 Hz are about 5 </a:t>
            </a:r>
            <a:r>
              <a:rPr lang="en-US" sz="1800" dirty="0" err="1" smtClean="0"/>
              <a:t>rad</a:t>
            </a:r>
            <a:r>
              <a:rPr lang="en-US" sz="1800" dirty="0" smtClean="0"/>
              <a:t>/week or less.</a:t>
            </a:r>
            <a:endParaRPr lang="en-US" sz="1800" baseline="30000" dirty="0"/>
          </a:p>
          <a:p>
            <a:r>
              <a:rPr lang="en-US" sz="1800" dirty="0" smtClean="0"/>
              <a:t>Estimated equivalent dose required for a </a:t>
            </a:r>
            <a:r>
              <a:rPr lang="en-US" sz="1800" dirty="0" smtClean="0"/>
              <a:t>block </a:t>
            </a:r>
            <a:r>
              <a:rPr lang="en-US" sz="1800" dirty="0" smtClean="0"/>
              <a:t>demagnetization of 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is about 70 </a:t>
            </a:r>
            <a:r>
              <a:rPr lang="en-US" sz="1800" dirty="0" err="1" smtClean="0"/>
              <a:t>krad</a:t>
            </a:r>
            <a:r>
              <a:rPr lang="en-US" sz="1800" dirty="0" smtClean="0"/>
              <a:t>. (This level should still would not affect undulator performance)</a:t>
            </a:r>
            <a:endParaRPr lang="en-US" sz="1800" dirty="0" smtClean="0"/>
          </a:p>
          <a:p>
            <a:r>
              <a:rPr lang="en-US" sz="1800" dirty="0" smtClean="0"/>
              <a:t>These 2 numbers give an optimistic lifetime estimate of 14,000 weeks or  more than 100 years.</a:t>
            </a:r>
          </a:p>
          <a:p>
            <a:r>
              <a:rPr lang="en-US" sz="1800" dirty="0" smtClean="0"/>
              <a:t>For NGLS, </a:t>
            </a:r>
            <a:r>
              <a:rPr lang="en-US" sz="1800" i="1" dirty="0" smtClean="0"/>
              <a:t>K</a:t>
            </a:r>
            <a:r>
              <a:rPr lang="en-US" sz="1800" dirty="0" smtClean="0"/>
              <a:t> tolerances might be similar to those of LCLS but the repetition rate is 8300 times larger (,i.e. 1 MHz) and the undulator gaps are smaller.</a:t>
            </a:r>
          </a:p>
          <a:p>
            <a:r>
              <a:rPr lang="en-US" sz="1800" dirty="0" smtClean="0"/>
              <a:t>Using the same numbers as above (,i.e., ignoring the gap reduction</a:t>
            </a:r>
            <a:r>
              <a:rPr lang="en-US" sz="1800" dirty="0" smtClean="0"/>
              <a:t>), </a:t>
            </a:r>
            <a:r>
              <a:rPr lang="en-US" sz="1800" dirty="0" smtClean="0"/>
              <a:t>we get an estimated time of 1.7 weeks, which sounds quite serious.</a:t>
            </a:r>
          </a:p>
          <a:p>
            <a:r>
              <a:rPr lang="en-US" sz="1800" dirty="0" smtClean="0"/>
              <a:t>In this case, knowing details of the radiation fields and damage patterns is much more important.</a:t>
            </a:r>
          </a:p>
          <a:p>
            <a:r>
              <a:rPr lang="en-US" sz="1800" dirty="0" smtClean="0"/>
              <a:t>In-vacuum undulators might provide lower vacuum pressure (&lt;0.2 µ</a:t>
            </a:r>
            <a:r>
              <a:rPr lang="en-US" sz="1800" dirty="0" err="1" smtClean="0"/>
              <a:t>Torr</a:t>
            </a:r>
            <a:r>
              <a:rPr lang="en-US" sz="1800" dirty="0" smtClean="0"/>
              <a:t>), which will reduced </a:t>
            </a:r>
            <a:r>
              <a:rPr lang="en-US" sz="1800" dirty="0" err="1" smtClean="0"/>
              <a:t>Bremsstrahlung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Demagnetization levels 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are too conservative, much larger magnet damage amplitudes are likely to be acceptable depending on the patterns at which damage occurs.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7AB09178-0FEA-4604-9FE1-E448499CCE05}" type="slidenum">
              <a:rPr lang="en-US"/>
              <a:pPr/>
              <a:t>37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6380"/>
            <a:ext cx="264207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Remarks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1816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A figure of merit </a:t>
            </a:r>
            <a:r>
              <a:rPr lang="en-US" sz="1800" dirty="0" smtClean="0"/>
              <a:t>for radiation </a:t>
            </a:r>
            <a:r>
              <a:rPr lang="en-US" sz="1800" dirty="0" smtClean="0"/>
              <a:t>damage </a:t>
            </a:r>
            <a:r>
              <a:rPr lang="en-US" sz="1800" dirty="0" smtClean="0"/>
              <a:t>was </a:t>
            </a:r>
            <a:r>
              <a:rPr lang="en-US" sz="1800" dirty="0" smtClean="0"/>
              <a:t>established experimentally by exposing spare LCLS </a:t>
            </a:r>
            <a:r>
              <a:rPr lang="en-US" sz="1800" dirty="0"/>
              <a:t>Nd</a:t>
            </a:r>
            <a:r>
              <a:rPr lang="en-US" sz="1800" baseline="-25000" dirty="0"/>
              <a:t>2</a:t>
            </a:r>
            <a:r>
              <a:rPr lang="en-US" sz="1800" dirty="0"/>
              <a:t>Fe</a:t>
            </a:r>
            <a:r>
              <a:rPr lang="en-US" sz="1800" baseline="-25000" dirty="0"/>
              <a:t>14</a:t>
            </a:r>
            <a:r>
              <a:rPr lang="en-US" sz="1800" dirty="0"/>
              <a:t>B permanent magnet pieces </a:t>
            </a:r>
            <a:r>
              <a:rPr lang="en-US" sz="1800" dirty="0" smtClean="0"/>
              <a:t>to a well defined radiation pattern and using FLUKA simulations to connect damage levels with exposure amplitudes.</a:t>
            </a:r>
          </a:p>
          <a:p>
            <a:r>
              <a:rPr lang="en-US" sz="1800" dirty="0" smtClean="0"/>
              <a:t>Damage is expected to be caused by neutrons and hadrons that are predominantly generated inside the magnet blocks, </a:t>
            </a:r>
            <a:r>
              <a:rPr lang="en-US" sz="1800" dirty="0" smtClean="0"/>
              <a:t>themselves, </a:t>
            </a:r>
            <a:r>
              <a:rPr lang="en-US" sz="1800" dirty="0" smtClean="0"/>
              <a:t>from high energy photons.</a:t>
            </a:r>
            <a:endParaRPr lang="en-US" sz="1800" dirty="0"/>
          </a:p>
          <a:p>
            <a:r>
              <a:rPr lang="en-US" sz="1800" dirty="0" smtClean="0"/>
              <a:t>Radiation monitoring focuses on high energy photons outside the magnets.</a:t>
            </a:r>
            <a:endParaRPr lang="en-US" sz="1800" dirty="0"/>
          </a:p>
          <a:p>
            <a:r>
              <a:rPr lang="en-US" sz="1800" dirty="0" smtClean="0"/>
              <a:t>A rough </a:t>
            </a:r>
            <a:r>
              <a:rPr lang="en-US" sz="1800" dirty="0" smtClean="0"/>
              <a:t>correlation factor have been established.</a:t>
            </a:r>
            <a:endParaRPr lang="en-US" sz="1800" dirty="0"/>
          </a:p>
          <a:p>
            <a:r>
              <a:rPr lang="en-US" sz="1800" dirty="0" smtClean="0"/>
              <a:t>At </a:t>
            </a:r>
            <a:r>
              <a:rPr lang="en-US" sz="1800" dirty="0" smtClean="0"/>
              <a:t>LCLS, </a:t>
            </a:r>
            <a:r>
              <a:rPr lang="en-US" sz="1800" dirty="0" smtClean="0"/>
              <a:t>undulator radiation protection is achieved through </a:t>
            </a:r>
            <a:r>
              <a:rPr lang="en-US" sz="1800" dirty="0" smtClean="0"/>
              <a:t>a collimator </a:t>
            </a:r>
            <a:r>
              <a:rPr lang="en-US" sz="1800" dirty="0" smtClean="0"/>
              <a:t>system and </a:t>
            </a:r>
            <a:r>
              <a:rPr lang="en-US" sz="1800" dirty="0" smtClean="0"/>
              <a:t>through the machine </a:t>
            </a:r>
            <a:r>
              <a:rPr lang="en-US" sz="1800" dirty="0" smtClean="0"/>
              <a:t>protection system.</a:t>
            </a:r>
          </a:p>
          <a:p>
            <a:r>
              <a:rPr lang="en-US" sz="1800" dirty="0" smtClean="0"/>
              <a:t>Based on the measured radiation </a:t>
            </a:r>
            <a:r>
              <a:rPr lang="en-US" sz="1800" dirty="0" smtClean="0"/>
              <a:t>levels</a:t>
            </a:r>
            <a:r>
              <a:rPr lang="en-US" sz="1800" smtClean="0"/>
              <a:t>, measurable </a:t>
            </a:r>
            <a:r>
              <a:rPr lang="en-US" sz="1800" dirty="0" smtClean="0"/>
              <a:t>damage </a:t>
            </a:r>
            <a:r>
              <a:rPr lang="en-US" sz="1800" dirty="0" smtClean="0"/>
              <a:t>is not expected for many years even at 120 Hz repetition rate.</a:t>
            </a:r>
          </a:p>
          <a:p>
            <a:r>
              <a:rPr lang="en-US" sz="1800" dirty="0" smtClean="0"/>
              <a:t>Undulators are re-measured on an on-going bases. No damage detected so far.</a:t>
            </a:r>
          </a:p>
          <a:p>
            <a:r>
              <a:rPr lang="en-US" sz="1800" dirty="0" smtClean="0"/>
              <a:t>Due to much higher projected repetition rates radiation damage is expected to be a much more severe problem for NGLS.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40075" y="3200400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Arial Rounded MT Bold" pitchFamily="34" charset="0"/>
              </a:rPr>
              <a:t>End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A358C863-C87B-466F-8ADC-05651829C6FB}" type="slidenum">
              <a:rPr lang="en-US"/>
              <a:pPr/>
              <a:t>4</a:t>
            </a:fld>
            <a:endParaRPr lang="en-US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22938" y="112067"/>
            <a:ext cx="6801862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 LCLS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Undulator Magnet Blocks</a:t>
            </a:r>
          </a:p>
        </p:txBody>
      </p:sp>
      <p:pic>
        <p:nvPicPr>
          <p:cNvPr id="650245" name="Picture 5" descr="LCLS PM Magnets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12800"/>
            <a:ext cx="6553200" cy="4902200"/>
          </a:xfrm>
          <a:prstGeom prst="rect">
            <a:avLst/>
          </a:prstGeom>
          <a:noFill/>
        </p:spPr>
      </p:pic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4648200" y="5943600"/>
            <a:ext cx="350520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/>
              <a:t>Photo courtesy of S. Anderson</a:t>
            </a:r>
          </a:p>
        </p:txBody>
      </p:sp>
      <p:sp>
        <p:nvSpPr>
          <p:cNvPr id="65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0944" y="889000"/>
            <a:ext cx="2971800" cy="34544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1400" b="1" dirty="0"/>
              <a:t>Material:                   </a:t>
            </a:r>
            <a:r>
              <a:rPr lang="en-US" sz="1400" b="1" dirty="0" smtClean="0"/>
              <a:t>Ne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Fe</a:t>
            </a:r>
            <a:r>
              <a:rPr lang="en-US" sz="1400" b="1" baseline="-25000" dirty="0" smtClean="0"/>
              <a:t>14</a:t>
            </a:r>
            <a:r>
              <a:rPr lang="en-US" sz="1400" b="1" dirty="0" smtClean="0"/>
              <a:t>B</a:t>
            </a:r>
          </a:p>
          <a:p>
            <a:pPr marL="533400" indent="-533400">
              <a:buFontTx/>
              <a:buNone/>
            </a:pPr>
            <a:r>
              <a:rPr lang="en-US" sz="1400" b="1" dirty="0" smtClean="0"/>
              <a:t>Manufacturer:          Shin-Etsu</a:t>
            </a:r>
          </a:p>
          <a:p>
            <a:pPr marL="533400" indent="-533400">
              <a:buFontTx/>
              <a:buNone/>
            </a:pPr>
            <a:r>
              <a:rPr lang="en-US" sz="1400" b="1" dirty="0" smtClean="0"/>
              <a:t>Type:                           N32SH</a:t>
            </a:r>
          </a:p>
          <a:p>
            <a:pPr marL="533400" indent="-533400">
              <a:buFontTx/>
              <a:buNone/>
            </a:pPr>
            <a:r>
              <a:rPr lang="en-US" sz="1400" b="1" dirty="0" smtClean="0"/>
              <a:t>B</a:t>
            </a:r>
            <a:r>
              <a:rPr lang="en-US" sz="1400" b="1" baseline="-25000" dirty="0" smtClean="0"/>
              <a:t>r</a:t>
            </a:r>
            <a:r>
              <a:rPr lang="en-US" sz="1400" b="1" dirty="0" smtClean="0"/>
              <a:t>:                             1.23-1.29 T</a:t>
            </a:r>
          </a:p>
          <a:p>
            <a:pPr marL="533400" indent="-533400">
              <a:buNone/>
            </a:pPr>
            <a:r>
              <a:rPr lang="en-US" sz="1400" b="1" dirty="0" err="1" smtClean="0"/>
              <a:t>H</a:t>
            </a:r>
            <a:r>
              <a:rPr lang="en-US" sz="1400" b="1" baseline="-25000" dirty="0" err="1" smtClean="0"/>
              <a:t>ci</a:t>
            </a:r>
            <a:r>
              <a:rPr lang="en-US" sz="1400" b="1" dirty="0" smtClean="0"/>
              <a:t>:                                21 </a:t>
            </a:r>
            <a:r>
              <a:rPr lang="en-US" sz="1400" b="1" dirty="0" err="1" smtClean="0"/>
              <a:t>kOe</a:t>
            </a:r>
            <a:endParaRPr lang="en-US" sz="1400" b="1" dirty="0" smtClean="0"/>
          </a:p>
          <a:p>
            <a:pPr marL="533400" indent="-533400">
              <a:buNone/>
            </a:pPr>
            <a:r>
              <a:rPr lang="en-US" sz="1400" b="1" dirty="0" err="1" smtClean="0"/>
              <a:t>H</a:t>
            </a:r>
            <a:r>
              <a:rPr lang="en-US" sz="1400" b="1" baseline="-25000" dirty="0" err="1" smtClean="0"/>
              <a:t>cb</a:t>
            </a:r>
            <a:r>
              <a:rPr lang="en-US" sz="1400" b="1" dirty="0" smtClean="0"/>
              <a:t>:                             11.6 </a:t>
            </a:r>
            <a:r>
              <a:rPr lang="en-US" sz="1400" b="1" dirty="0" err="1" smtClean="0"/>
              <a:t>kOe</a:t>
            </a:r>
            <a:endParaRPr lang="en-US" sz="1400" b="1" dirty="0"/>
          </a:p>
          <a:p>
            <a:pPr marL="533400" indent="-533400">
              <a:buFontTx/>
              <a:buNone/>
            </a:pPr>
            <a:r>
              <a:rPr lang="en-US" sz="1400" b="1" dirty="0"/>
              <a:t>Block Thickness:         9    mm</a:t>
            </a:r>
          </a:p>
          <a:p>
            <a:pPr marL="533400" indent="-533400">
              <a:buFontTx/>
              <a:buNone/>
            </a:pPr>
            <a:r>
              <a:rPr lang="en-US" sz="1400" b="1" dirty="0"/>
              <a:t>Block Height:             56.5 mm</a:t>
            </a:r>
          </a:p>
          <a:p>
            <a:pPr marL="533400" indent="-533400">
              <a:buFontTx/>
              <a:buNone/>
            </a:pPr>
            <a:r>
              <a:rPr lang="en-US" sz="1400" b="1" dirty="0"/>
              <a:t>Block Width:              66    mm</a:t>
            </a:r>
          </a:p>
          <a:p>
            <a:pPr marL="533400" indent="-533400">
              <a:buFontTx/>
              <a:buNone/>
            </a:pPr>
            <a:r>
              <a:rPr lang="en-US" sz="1400" b="1" dirty="0"/>
              <a:t>Material Density:       7.4 g/cm</a:t>
            </a:r>
            <a:r>
              <a:rPr lang="en-US" sz="1400" b="1" baseline="30000" dirty="0"/>
              <a:t>3</a:t>
            </a:r>
          </a:p>
          <a:p>
            <a:pPr marL="533400" indent="-533400">
              <a:buFontTx/>
              <a:buNone/>
            </a:pPr>
            <a:r>
              <a:rPr lang="en-US" sz="1400" b="1" dirty="0"/>
              <a:t>Block Volume:	33.6 cm</a:t>
            </a:r>
            <a:r>
              <a:rPr lang="en-US" sz="1400" b="1" baseline="30000" dirty="0"/>
              <a:t>3</a:t>
            </a:r>
          </a:p>
          <a:p>
            <a:pPr marL="533400" indent="-533400">
              <a:buFontTx/>
              <a:buNone/>
            </a:pPr>
            <a:r>
              <a:rPr lang="en-US" sz="1400" b="1" dirty="0"/>
              <a:t>Block Mass:              248.4 g</a:t>
            </a:r>
          </a:p>
          <a:p>
            <a:pPr marL="533400" indent="-533400">
              <a:buFontTx/>
              <a:buNone/>
            </a:pPr>
            <a:r>
              <a:rPr lang="en-US" sz="1400" b="1" dirty="0"/>
              <a:t>Curie Point:               310 °C</a:t>
            </a:r>
          </a:p>
        </p:txBody>
      </p:sp>
      <p:sp>
        <p:nvSpPr>
          <p:cNvPr id="650249" name="Line 9"/>
          <p:cNvSpPr>
            <a:spLocks noChangeShapeType="1"/>
          </p:cNvSpPr>
          <p:nvPr/>
        </p:nvSpPr>
        <p:spPr bwMode="auto">
          <a:xfrm>
            <a:off x="2895600" y="1193800"/>
            <a:ext cx="3429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7E2298D9-1AF4-494A-8118-30BB5756D7D3}" type="slidenum">
              <a:rPr lang="en-US"/>
              <a:pPr/>
              <a:t>5</a:t>
            </a:fld>
            <a:endParaRPr lang="en-US"/>
          </a:p>
        </p:txBody>
      </p:sp>
      <p:pic>
        <p:nvPicPr>
          <p:cNvPr id="658434" name="Picture 2" descr="rendering03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934200" cy="5486400"/>
          </a:xfrm>
          <a:prstGeom prst="rect">
            <a:avLst/>
          </a:prstGeom>
          <a:noFill/>
        </p:spPr>
      </p:pic>
      <p:sp>
        <p:nvSpPr>
          <p:cNvPr id="658438" name="Text Box 6"/>
          <p:cNvSpPr txBox="1">
            <a:spLocks noChangeArrowheads="1"/>
          </p:cNvSpPr>
          <p:nvPr/>
        </p:nvSpPr>
        <p:spPr bwMode="auto">
          <a:xfrm>
            <a:off x="3641725" y="4419600"/>
            <a:ext cx="106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Near Hall</a:t>
            </a:r>
          </a:p>
        </p:txBody>
      </p:sp>
      <p:sp>
        <p:nvSpPr>
          <p:cNvPr id="658439" name="Line 7"/>
          <p:cNvSpPr>
            <a:spLocks noChangeShapeType="1"/>
          </p:cNvSpPr>
          <p:nvPr/>
        </p:nvSpPr>
        <p:spPr bwMode="auto">
          <a:xfrm flipH="1">
            <a:off x="3200400" y="4595813"/>
            <a:ext cx="4778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4800600"/>
            <a:ext cx="1616075" cy="336550"/>
            <a:chOff x="1546" y="3100"/>
            <a:chExt cx="1018" cy="212"/>
          </a:xfrm>
        </p:grpSpPr>
        <p:sp>
          <p:nvSpPr>
            <p:cNvPr id="658441" name="Text Box 9"/>
            <p:cNvSpPr txBox="1">
              <a:spLocks noChangeArrowheads="1"/>
            </p:cNvSpPr>
            <p:nvPr/>
          </p:nvSpPr>
          <p:spPr bwMode="auto">
            <a:xfrm>
              <a:off x="1978" y="3100"/>
              <a:ext cx="5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Far Hall</a:t>
              </a:r>
            </a:p>
          </p:txBody>
        </p:sp>
        <p:sp>
          <p:nvSpPr>
            <p:cNvPr id="658442" name="Line 10"/>
            <p:cNvSpPr>
              <a:spLocks noChangeShapeType="1"/>
            </p:cNvSpPr>
            <p:nvPr/>
          </p:nvSpPr>
          <p:spPr bwMode="auto">
            <a:xfrm flipH="1">
              <a:off x="1546" y="319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4038600" y="2590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chemeClr val="bg1"/>
                </a:solidFill>
              </a:rPr>
              <a:t>SLAC LINAC</a:t>
            </a:r>
          </a:p>
        </p:txBody>
      </p:sp>
      <p:sp>
        <p:nvSpPr>
          <p:cNvPr id="658444" name="Line 12"/>
          <p:cNvSpPr>
            <a:spLocks noChangeShapeType="1"/>
          </p:cNvSpPr>
          <p:nvPr/>
        </p:nvSpPr>
        <p:spPr bwMode="auto">
          <a:xfrm rot="5287" flipH="1">
            <a:off x="4973638" y="2209800"/>
            <a:ext cx="2506662" cy="1295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8445" name="Line 13"/>
          <p:cNvSpPr>
            <a:spLocks noChangeShapeType="1"/>
          </p:cNvSpPr>
          <p:nvPr/>
        </p:nvSpPr>
        <p:spPr bwMode="auto">
          <a:xfrm>
            <a:off x="5029200" y="2971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8446" name="Line 14"/>
          <p:cNvSpPr>
            <a:spLocks noChangeShapeType="1"/>
          </p:cNvSpPr>
          <p:nvPr/>
        </p:nvSpPr>
        <p:spPr bwMode="auto">
          <a:xfrm rot="5287">
            <a:off x="4648200" y="3656013"/>
            <a:ext cx="23813" cy="279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8450" name="Text Box 18"/>
          <p:cNvSpPr txBox="1">
            <a:spLocks noChangeArrowheads="1"/>
          </p:cNvSpPr>
          <p:nvPr/>
        </p:nvSpPr>
        <p:spPr bwMode="auto">
          <a:xfrm>
            <a:off x="4800600" y="4167188"/>
            <a:ext cx="186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Undulator Tunnel</a:t>
            </a:r>
          </a:p>
        </p:txBody>
      </p:sp>
      <p:sp>
        <p:nvSpPr>
          <p:cNvPr id="658451" name="Line 19"/>
          <p:cNvSpPr>
            <a:spLocks noChangeShapeType="1"/>
          </p:cNvSpPr>
          <p:nvPr/>
        </p:nvSpPr>
        <p:spPr bwMode="auto">
          <a:xfrm flipH="1">
            <a:off x="3721100" y="4319588"/>
            <a:ext cx="1155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154738" y="2743200"/>
            <a:ext cx="1389062" cy="336550"/>
            <a:chOff x="4264" y="1680"/>
            <a:chExt cx="875" cy="212"/>
          </a:xfrm>
        </p:grpSpPr>
        <p:sp>
          <p:nvSpPr>
            <p:cNvPr id="658454" name="Text Box 22"/>
            <p:cNvSpPr txBox="1">
              <a:spLocks noChangeArrowheads="1"/>
            </p:cNvSpPr>
            <p:nvPr/>
          </p:nvSpPr>
          <p:spPr bwMode="auto">
            <a:xfrm>
              <a:off x="4560" y="1680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1">
                  <a:solidFill>
                    <a:schemeClr val="bg1"/>
                  </a:solidFill>
                </a:rPr>
                <a:t>Injector</a:t>
              </a:r>
            </a:p>
          </p:txBody>
        </p:sp>
        <p:sp>
          <p:nvSpPr>
            <p:cNvPr id="658455" name="Line 23"/>
            <p:cNvSpPr>
              <a:spLocks noChangeShapeType="1"/>
            </p:cNvSpPr>
            <p:nvPr/>
          </p:nvSpPr>
          <p:spPr bwMode="auto">
            <a:xfrm flipH="1">
              <a:off x="4264" y="1776"/>
              <a:ext cx="2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58456" name="Line 24"/>
          <p:cNvSpPr>
            <a:spLocks noChangeShapeType="1"/>
          </p:cNvSpPr>
          <p:nvPr/>
        </p:nvSpPr>
        <p:spPr bwMode="auto">
          <a:xfrm rot="5287" flipH="1">
            <a:off x="4633913" y="2894013"/>
            <a:ext cx="1522412" cy="776287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8458" name="Text Box 26"/>
          <p:cNvSpPr txBox="1">
            <a:spLocks noChangeArrowheads="1"/>
          </p:cNvSpPr>
          <p:nvPr/>
        </p:nvSpPr>
        <p:spPr bwMode="auto">
          <a:xfrm>
            <a:off x="6400800" y="373380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chemeClr val="bg1"/>
                </a:solidFill>
              </a:rPr>
              <a:t>Endstation</a:t>
            </a:r>
            <a:r>
              <a:rPr lang="en-US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658459" name="Line 27"/>
          <p:cNvSpPr>
            <a:spLocks noChangeShapeType="1"/>
          </p:cNvSpPr>
          <p:nvPr/>
        </p:nvSpPr>
        <p:spPr bwMode="auto">
          <a:xfrm flipH="1">
            <a:off x="5029200" y="3886199"/>
            <a:ext cx="1371600" cy="238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58460" name="Text Box 28"/>
          <p:cNvSpPr txBox="1">
            <a:spLocks noChangeArrowheads="1"/>
          </p:cNvSpPr>
          <p:nvPr/>
        </p:nvSpPr>
        <p:spPr bwMode="auto">
          <a:xfrm>
            <a:off x="2743200" y="3100388"/>
            <a:ext cx="781050" cy="366712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FFFF00"/>
                </a:solidFill>
              </a:rPr>
              <a:t>T-493</a:t>
            </a:r>
          </a:p>
        </p:txBody>
      </p:sp>
      <p:sp>
        <p:nvSpPr>
          <p:cNvPr id="658461" name="Line 29"/>
          <p:cNvSpPr>
            <a:spLocks noChangeShapeType="1"/>
          </p:cNvSpPr>
          <p:nvPr/>
        </p:nvSpPr>
        <p:spPr bwMode="auto">
          <a:xfrm>
            <a:off x="3505200" y="3429000"/>
            <a:ext cx="11430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108060" y="7620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Linac Coherent Light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117106C3-EC50-446D-8C99-6A2F117FD7F0}" type="slidenum">
              <a:rPr lang="en-US"/>
              <a:pPr/>
              <a:t>6</a:t>
            </a:fld>
            <a:endParaRPr lang="en-US"/>
          </a:p>
        </p:txBody>
      </p:sp>
      <p:pic>
        <p:nvPicPr>
          <p:cNvPr id="693254" name="Picture 6" descr="T489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5562600" cy="4567238"/>
          </a:xfrm>
          <a:prstGeom prst="rect">
            <a:avLst/>
          </a:prstGeom>
          <a:noFill/>
        </p:spPr>
      </p:pic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8305800" cy="46166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T-493 Components </a:t>
            </a: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installed in ESA Beamline</a:t>
            </a:r>
            <a:endParaRPr lang="en-US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2819400" cy="45720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/>
              <a:t>ESA Beamline with copper cylinder and magnet blocks.</a:t>
            </a:r>
            <a:endParaRPr lang="en-US" sz="2000" baseline="30000"/>
          </a:p>
        </p:txBody>
      </p:sp>
      <p:sp>
        <p:nvSpPr>
          <p:cNvPr id="693253" name="Line 5"/>
          <p:cNvSpPr>
            <a:spLocks noChangeShapeType="1"/>
          </p:cNvSpPr>
          <p:nvPr/>
        </p:nvSpPr>
        <p:spPr bwMode="auto">
          <a:xfrm>
            <a:off x="2133600" y="1981200"/>
            <a:ext cx="5257800" cy="1828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5486400" y="6400800"/>
            <a:ext cx="35052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/>
              <a:t>Photo courtesy of J. Bauer</a:t>
            </a:r>
          </a:p>
        </p:txBody>
      </p:sp>
      <p:sp>
        <p:nvSpPr>
          <p:cNvPr id="693256" name="Line 8"/>
          <p:cNvSpPr>
            <a:spLocks noChangeShapeType="1"/>
          </p:cNvSpPr>
          <p:nvPr/>
        </p:nvSpPr>
        <p:spPr bwMode="auto">
          <a:xfrm flipH="1" flipV="1">
            <a:off x="8172450" y="40005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 rot="714230">
            <a:off x="8283575" y="4073525"/>
            <a:ext cx="6318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693258" name="Line 10"/>
          <p:cNvSpPr>
            <a:spLocks noChangeShapeType="1"/>
          </p:cNvSpPr>
          <p:nvPr/>
        </p:nvSpPr>
        <p:spPr bwMode="auto">
          <a:xfrm>
            <a:off x="2133600" y="2209800"/>
            <a:ext cx="3886200" cy="2057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8B9D6D3F-FD3F-4BAC-ADB5-5EE0424F512E}" type="slidenum">
              <a:rPr lang="en-US"/>
              <a:pPr/>
              <a:t>7</a:t>
            </a:fld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5324150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Block Assembly (Top View)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241300" y="1371600"/>
            <a:ext cx="8763000" cy="4953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FontTx/>
              <a:buNone/>
            </a:pPr>
            <a:endParaRPr lang="en-US" sz="1000" b="1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04800" y="1524000"/>
            <a:ext cx="5486400" cy="4711700"/>
            <a:chOff x="192" y="960"/>
            <a:chExt cx="3456" cy="2968"/>
          </a:xfrm>
        </p:grpSpPr>
        <p:sp>
          <p:nvSpPr>
            <p:cNvPr id="657415" name="Line 7"/>
            <p:cNvSpPr>
              <a:spLocks noChangeShapeType="1"/>
            </p:cNvSpPr>
            <p:nvPr/>
          </p:nvSpPr>
          <p:spPr bwMode="auto">
            <a:xfrm>
              <a:off x="584" y="3832"/>
              <a:ext cx="11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16" name="Text Box 8"/>
            <p:cNvSpPr txBox="1">
              <a:spLocks noChangeArrowheads="1"/>
            </p:cNvSpPr>
            <p:nvPr/>
          </p:nvSpPr>
          <p:spPr bwMode="auto">
            <a:xfrm>
              <a:off x="632" y="3640"/>
              <a:ext cx="10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400" b="1"/>
                <a:t>Beam Direction</a:t>
              </a:r>
            </a:p>
          </p:txBody>
        </p:sp>
        <p:sp>
          <p:nvSpPr>
            <p:cNvPr id="657417" name="Rectangle 9"/>
            <p:cNvSpPr>
              <a:spLocks noChangeArrowheads="1"/>
            </p:cNvSpPr>
            <p:nvPr/>
          </p:nvSpPr>
          <p:spPr bwMode="auto">
            <a:xfrm>
              <a:off x="1688" y="3738"/>
              <a:ext cx="489" cy="190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9" name="Line 11"/>
            <p:cNvSpPr>
              <a:spLocks noChangeShapeType="1"/>
            </p:cNvSpPr>
            <p:nvPr/>
          </p:nvSpPr>
          <p:spPr bwMode="auto">
            <a:xfrm>
              <a:off x="2440" y="3776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2" name="Line 14"/>
            <p:cNvSpPr>
              <a:spLocks noChangeShapeType="1"/>
            </p:cNvSpPr>
            <p:nvPr/>
          </p:nvSpPr>
          <p:spPr bwMode="auto">
            <a:xfrm>
              <a:off x="2728" y="3776"/>
              <a:ext cx="0" cy="11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3" name="Line 15"/>
            <p:cNvSpPr>
              <a:spLocks noChangeShapeType="1"/>
            </p:cNvSpPr>
            <p:nvPr/>
          </p:nvSpPr>
          <p:spPr bwMode="auto">
            <a:xfrm>
              <a:off x="2208" y="3776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4" name="Line 16"/>
            <p:cNvSpPr>
              <a:spLocks noChangeShapeType="1"/>
            </p:cNvSpPr>
            <p:nvPr/>
          </p:nvSpPr>
          <p:spPr bwMode="auto">
            <a:xfrm>
              <a:off x="3648" y="3773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6" name="Line 18"/>
            <p:cNvSpPr>
              <a:spLocks noChangeShapeType="1"/>
            </p:cNvSpPr>
            <p:nvPr/>
          </p:nvSpPr>
          <p:spPr bwMode="auto">
            <a:xfrm>
              <a:off x="1856" y="2992"/>
              <a:ext cx="10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7" name="Line 19"/>
            <p:cNvSpPr>
              <a:spLocks noChangeShapeType="1"/>
            </p:cNvSpPr>
            <p:nvPr/>
          </p:nvSpPr>
          <p:spPr bwMode="auto">
            <a:xfrm>
              <a:off x="1864" y="1696"/>
              <a:ext cx="10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8" name="Line 20"/>
            <p:cNvSpPr>
              <a:spLocks noChangeShapeType="1"/>
            </p:cNvSpPr>
            <p:nvPr/>
          </p:nvSpPr>
          <p:spPr bwMode="auto">
            <a:xfrm>
              <a:off x="1872" y="1104"/>
              <a:ext cx="10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29" name="Line 21"/>
            <p:cNvSpPr>
              <a:spLocks noChangeShapeType="1"/>
            </p:cNvSpPr>
            <p:nvPr/>
          </p:nvSpPr>
          <p:spPr bwMode="auto">
            <a:xfrm>
              <a:off x="1864" y="3480"/>
              <a:ext cx="10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31" name="Rectangle 23"/>
            <p:cNvSpPr>
              <a:spLocks noChangeArrowheads="1"/>
            </p:cNvSpPr>
            <p:nvPr/>
          </p:nvSpPr>
          <p:spPr bwMode="auto">
            <a:xfrm>
              <a:off x="1872" y="3769"/>
              <a:ext cx="109" cy="127"/>
            </a:xfrm>
            <a:prstGeom prst="rect">
              <a:avLst/>
            </a:prstGeom>
            <a:solidFill>
              <a:srgbClr val="C0C0C0">
                <a:alpha val="80000"/>
              </a:srgbClr>
            </a:solidFill>
            <a:ln w="9525" algn="ctr">
              <a:solidFill>
                <a:srgbClr val="969696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2" name="Text Box 24"/>
            <p:cNvSpPr txBox="1">
              <a:spLocks noChangeArrowheads="1"/>
            </p:cNvSpPr>
            <p:nvPr/>
          </p:nvSpPr>
          <p:spPr bwMode="auto">
            <a:xfrm>
              <a:off x="584" y="3016"/>
              <a:ext cx="10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400" b="1"/>
                <a:t>Copper Cylinder</a:t>
              </a:r>
            </a:p>
          </p:txBody>
        </p:sp>
        <p:sp>
          <p:nvSpPr>
            <p:cNvPr id="657434" name="Line 26"/>
            <p:cNvSpPr>
              <a:spLocks noChangeShapeType="1"/>
            </p:cNvSpPr>
            <p:nvPr/>
          </p:nvSpPr>
          <p:spPr bwMode="auto">
            <a:xfrm>
              <a:off x="1104" y="3176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35" name="Text Box 27"/>
            <p:cNvSpPr txBox="1">
              <a:spLocks noChangeArrowheads="1"/>
            </p:cNvSpPr>
            <p:nvPr/>
          </p:nvSpPr>
          <p:spPr bwMode="auto">
            <a:xfrm>
              <a:off x="584" y="1336"/>
              <a:ext cx="10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400" b="1"/>
                <a:t>Magnet Blocks</a:t>
              </a:r>
            </a:p>
          </p:txBody>
        </p:sp>
        <p:sp>
          <p:nvSpPr>
            <p:cNvPr id="657436" name="Line 28"/>
            <p:cNvSpPr>
              <a:spLocks noChangeShapeType="1"/>
            </p:cNvSpPr>
            <p:nvPr/>
          </p:nvSpPr>
          <p:spPr bwMode="auto">
            <a:xfrm>
              <a:off x="1544" y="143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37" name="Line 29"/>
            <p:cNvSpPr>
              <a:spLocks noChangeShapeType="1"/>
            </p:cNvSpPr>
            <p:nvPr/>
          </p:nvSpPr>
          <p:spPr bwMode="auto">
            <a:xfrm flipV="1">
              <a:off x="1544" y="114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60" name="Line 52"/>
            <p:cNvSpPr>
              <a:spLocks noChangeShapeType="1"/>
            </p:cNvSpPr>
            <p:nvPr/>
          </p:nvSpPr>
          <p:spPr bwMode="auto">
            <a:xfrm flipV="1">
              <a:off x="336" y="3640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61" name="Text Box 53"/>
            <p:cNvSpPr txBox="1">
              <a:spLocks noChangeArrowheads="1"/>
            </p:cNvSpPr>
            <p:nvPr/>
          </p:nvSpPr>
          <p:spPr bwMode="auto">
            <a:xfrm>
              <a:off x="192" y="3582"/>
              <a:ext cx="144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100" b="1"/>
                <a:t>r</a:t>
              </a:r>
            </a:p>
          </p:txBody>
        </p:sp>
        <p:sp>
          <p:nvSpPr>
            <p:cNvPr id="657462" name="Line 54"/>
            <p:cNvSpPr>
              <a:spLocks noChangeShapeType="1"/>
            </p:cNvSpPr>
            <p:nvPr/>
          </p:nvSpPr>
          <p:spPr bwMode="auto">
            <a:xfrm rot="5400000" flipV="1">
              <a:off x="431" y="3737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63" name="Text Box 55"/>
            <p:cNvSpPr txBox="1">
              <a:spLocks noChangeArrowheads="1"/>
            </p:cNvSpPr>
            <p:nvPr/>
          </p:nvSpPr>
          <p:spPr bwMode="auto">
            <a:xfrm>
              <a:off x="432" y="3688"/>
              <a:ext cx="144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100" b="1"/>
                <a:t>z</a:t>
              </a:r>
            </a:p>
          </p:txBody>
        </p:sp>
        <p:sp>
          <p:nvSpPr>
            <p:cNvPr id="657466" name="Text Box 58"/>
            <p:cNvSpPr txBox="1">
              <a:spLocks noChangeArrowheads="1"/>
            </p:cNvSpPr>
            <p:nvPr/>
          </p:nvSpPr>
          <p:spPr bwMode="auto">
            <a:xfrm>
              <a:off x="240" y="960"/>
              <a:ext cx="10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400" b="1"/>
                <a:t>Top View</a:t>
              </a:r>
            </a:p>
          </p:txBody>
        </p:sp>
        <p:sp>
          <p:nvSpPr>
            <p:cNvPr id="657471" name="Line 63"/>
            <p:cNvSpPr>
              <a:spLocks noChangeShapeType="1"/>
            </p:cNvSpPr>
            <p:nvPr/>
          </p:nvSpPr>
          <p:spPr bwMode="auto">
            <a:xfrm flipH="1">
              <a:off x="2192" y="3773"/>
              <a:ext cx="0" cy="11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473" name="Text Box 65"/>
            <p:cNvSpPr txBox="1">
              <a:spLocks noChangeArrowheads="1"/>
            </p:cNvSpPr>
            <p:nvPr/>
          </p:nvSpPr>
          <p:spPr bwMode="auto">
            <a:xfrm>
              <a:off x="2496" y="3072"/>
              <a:ext cx="8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400" b="1"/>
                <a:t>Heat Shield</a:t>
              </a:r>
            </a:p>
          </p:txBody>
        </p:sp>
        <p:sp>
          <p:nvSpPr>
            <p:cNvPr id="657474" name="Line 66"/>
            <p:cNvSpPr>
              <a:spLocks noChangeShapeType="1"/>
            </p:cNvSpPr>
            <p:nvPr/>
          </p:nvSpPr>
          <p:spPr bwMode="auto">
            <a:xfrm flipH="1">
              <a:off x="2208" y="326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7481" name="Text Box 73"/>
          <p:cNvSpPr txBox="1">
            <a:spLocks noChangeArrowheads="1"/>
          </p:cNvSpPr>
          <p:nvPr/>
        </p:nvSpPr>
        <p:spPr bwMode="auto">
          <a:xfrm>
            <a:off x="4343400" y="2895600"/>
            <a:ext cx="37338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/>
              <a:t>4 Magnet blocks in forward direction</a:t>
            </a:r>
            <a:br>
              <a:rPr lang="en-US" sz="1400" b="1"/>
            </a:br>
            <a:r>
              <a:rPr lang="en-US" sz="1400" b="1"/>
              <a:t>5 Magnet blocks in transverse direction</a:t>
            </a:r>
          </a:p>
        </p:txBody>
      </p:sp>
      <p:sp>
        <p:nvSpPr>
          <p:cNvPr id="657483" name="Text Box 75"/>
          <p:cNvSpPr txBox="1">
            <a:spLocks noChangeArrowheads="1"/>
          </p:cNvSpPr>
          <p:nvPr/>
        </p:nvSpPr>
        <p:spPr bwMode="auto">
          <a:xfrm>
            <a:off x="5734050" y="5943600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M4</a:t>
            </a:r>
          </a:p>
        </p:txBody>
      </p:sp>
      <p:sp>
        <p:nvSpPr>
          <p:cNvPr id="657493" name="Text Box 85"/>
          <p:cNvSpPr txBox="1">
            <a:spLocks noChangeArrowheads="1"/>
          </p:cNvSpPr>
          <p:nvPr/>
        </p:nvSpPr>
        <p:spPr bwMode="auto">
          <a:xfrm>
            <a:off x="4276725" y="5953125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M3</a:t>
            </a:r>
          </a:p>
        </p:txBody>
      </p:sp>
      <p:sp>
        <p:nvSpPr>
          <p:cNvPr id="657494" name="Text Box 86"/>
          <p:cNvSpPr txBox="1">
            <a:spLocks noChangeArrowheads="1"/>
          </p:cNvSpPr>
          <p:nvPr/>
        </p:nvSpPr>
        <p:spPr bwMode="auto">
          <a:xfrm>
            <a:off x="3819525" y="5953125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M2</a:t>
            </a:r>
          </a:p>
        </p:txBody>
      </p:sp>
      <p:sp>
        <p:nvSpPr>
          <p:cNvPr id="657495" name="Text Box 87"/>
          <p:cNvSpPr txBox="1">
            <a:spLocks noChangeArrowheads="1"/>
          </p:cNvSpPr>
          <p:nvPr/>
        </p:nvSpPr>
        <p:spPr bwMode="auto">
          <a:xfrm>
            <a:off x="3449638" y="5943600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M1</a:t>
            </a:r>
          </a:p>
        </p:txBody>
      </p:sp>
      <p:sp>
        <p:nvSpPr>
          <p:cNvPr id="657496" name="Text Box 88"/>
          <p:cNvSpPr txBox="1">
            <a:spLocks noChangeArrowheads="1"/>
          </p:cNvSpPr>
          <p:nvPr/>
        </p:nvSpPr>
        <p:spPr bwMode="auto">
          <a:xfrm>
            <a:off x="3200400" y="2574925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M8</a:t>
            </a:r>
          </a:p>
        </p:txBody>
      </p:sp>
      <p:sp>
        <p:nvSpPr>
          <p:cNvPr id="657497" name="Text Box 89"/>
          <p:cNvSpPr txBox="1">
            <a:spLocks noChangeArrowheads="1"/>
          </p:cNvSpPr>
          <p:nvPr/>
        </p:nvSpPr>
        <p:spPr bwMode="auto">
          <a:xfrm>
            <a:off x="2667000" y="5943600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M5</a:t>
            </a:r>
          </a:p>
        </p:txBody>
      </p:sp>
      <p:sp>
        <p:nvSpPr>
          <p:cNvPr id="657498" name="Text Box 90"/>
          <p:cNvSpPr txBox="1">
            <a:spLocks noChangeArrowheads="1"/>
          </p:cNvSpPr>
          <p:nvPr/>
        </p:nvSpPr>
        <p:spPr bwMode="auto">
          <a:xfrm>
            <a:off x="3276600" y="5410200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M6</a:t>
            </a:r>
          </a:p>
        </p:txBody>
      </p:sp>
      <p:sp>
        <p:nvSpPr>
          <p:cNvPr id="657499" name="Text Box 91"/>
          <p:cNvSpPr txBox="1">
            <a:spLocks noChangeArrowheads="1"/>
          </p:cNvSpPr>
          <p:nvPr/>
        </p:nvSpPr>
        <p:spPr bwMode="auto">
          <a:xfrm>
            <a:off x="3276600" y="4632325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M7</a:t>
            </a:r>
          </a:p>
        </p:txBody>
      </p:sp>
      <p:sp>
        <p:nvSpPr>
          <p:cNvPr id="657500" name="Text Box 92"/>
          <p:cNvSpPr txBox="1">
            <a:spLocks noChangeArrowheads="1"/>
          </p:cNvSpPr>
          <p:nvPr/>
        </p:nvSpPr>
        <p:spPr bwMode="auto">
          <a:xfrm>
            <a:off x="3200400" y="1676400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/>
          <a:p>
            <a:fld id="{5EDA9710-14F8-4DA2-B09C-AA286EBA3239}" type="slidenum">
              <a:rPr lang="en-US"/>
              <a:pPr/>
              <a:t>8</a:t>
            </a:fld>
            <a:endParaRPr 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2067"/>
            <a:ext cx="7571945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Block Assembly (View in Beam Directions)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241300" y="1371600"/>
            <a:ext cx="8763000" cy="4953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2667000"/>
            <a:ext cx="5486400" cy="1295400"/>
            <a:chOff x="2112" y="1872"/>
            <a:chExt cx="3456" cy="816"/>
          </a:xfrm>
        </p:grpSpPr>
        <p:sp>
          <p:nvSpPr>
            <p:cNvPr id="668703" name="Rectangle 31"/>
            <p:cNvSpPr>
              <a:spLocks noChangeArrowheads="1"/>
            </p:cNvSpPr>
            <p:nvPr/>
          </p:nvSpPr>
          <p:spPr bwMode="auto">
            <a:xfrm>
              <a:off x="2112" y="1872"/>
              <a:ext cx="3456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4" name="Oval 32"/>
            <p:cNvSpPr>
              <a:spLocks noChangeArrowheads="1"/>
            </p:cNvSpPr>
            <p:nvPr/>
          </p:nvSpPr>
          <p:spPr bwMode="auto">
            <a:xfrm>
              <a:off x="5096" y="2128"/>
              <a:ext cx="190" cy="190"/>
            </a:xfrm>
            <a:prstGeom prst="ellipse">
              <a:avLst/>
            </a:prstGeom>
            <a:solidFill>
              <a:srgbClr val="FF66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5" name="Line 33"/>
            <p:cNvSpPr>
              <a:spLocks noChangeShapeType="1"/>
            </p:cNvSpPr>
            <p:nvPr/>
          </p:nvSpPr>
          <p:spPr bwMode="auto">
            <a:xfrm>
              <a:off x="5128" y="2344"/>
              <a:ext cx="104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06" name="Rectangle 34"/>
            <p:cNvSpPr>
              <a:spLocks noChangeArrowheads="1"/>
            </p:cNvSpPr>
            <p:nvPr/>
          </p:nvSpPr>
          <p:spPr bwMode="auto">
            <a:xfrm>
              <a:off x="5136" y="2160"/>
              <a:ext cx="109" cy="127"/>
            </a:xfrm>
            <a:prstGeom prst="rect">
              <a:avLst/>
            </a:prstGeom>
            <a:solidFill>
              <a:srgbClr val="C0C0C0">
                <a:alpha val="80000"/>
              </a:srgbClr>
            </a:solidFill>
            <a:ln w="9525" algn="ctr">
              <a:solidFill>
                <a:srgbClr val="969696"/>
              </a:solidFill>
              <a:prstDash val="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7" name="Oval 35"/>
            <p:cNvSpPr>
              <a:spLocks noChangeArrowheads="1"/>
            </p:cNvSpPr>
            <p:nvPr/>
          </p:nvSpPr>
          <p:spPr bwMode="auto">
            <a:xfrm>
              <a:off x="5184" y="2216"/>
              <a:ext cx="6" cy="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8" name="Line 36"/>
            <p:cNvSpPr>
              <a:spLocks noChangeShapeType="1"/>
            </p:cNvSpPr>
            <p:nvPr/>
          </p:nvSpPr>
          <p:spPr bwMode="auto">
            <a:xfrm>
              <a:off x="4840" y="2232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09" name="Line 37"/>
            <p:cNvSpPr>
              <a:spLocks noChangeShapeType="1"/>
            </p:cNvSpPr>
            <p:nvPr/>
          </p:nvSpPr>
          <p:spPr bwMode="auto">
            <a:xfrm>
              <a:off x="4360" y="2232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0" name="Line 38"/>
            <p:cNvSpPr>
              <a:spLocks noChangeShapeType="1"/>
            </p:cNvSpPr>
            <p:nvPr/>
          </p:nvSpPr>
          <p:spPr bwMode="auto">
            <a:xfrm>
              <a:off x="3640" y="2232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1" name="Line 39"/>
            <p:cNvSpPr>
              <a:spLocks noChangeShapeType="1"/>
            </p:cNvSpPr>
            <p:nvPr/>
          </p:nvSpPr>
          <p:spPr bwMode="auto">
            <a:xfrm>
              <a:off x="2464" y="2232"/>
              <a:ext cx="0" cy="115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2" name="Line 40"/>
            <p:cNvSpPr>
              <a:spLocks noChangeShapeType="1"/>
            </p:cNvSpPr>
            <p:nvPr/>
          </p:nvSpPr>
          <p:spPr bwMode="auto">
            <a:xfrm flipV="1">
              <a:off x="2352" y="24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3" name="Text Box 41"/>
            <p:cNvSpPr txBox="1">
              <a:spLocks noChangeArrowheads="1"/>
            </p:cNvSpPr>
            <p:nvPr/>
          </p:nvSpPr>
          <p:spPr bwMode="auto">
            <a:xfrm>
              <a:off x="2352" y="2342"/>
              <a:ext cx="144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100" b="1"/>
                <a:t>y</a:t>
              </a:r>
            </a:p>
          </p:txBody>
        </p:sp>
        <p:sp>
          <p:nvSpPr>
            <p:cNvPr id="668714" name="Line 42"/>
            <p:cNvSpPr>
              <a:spLocks noChangeShapeType="1"/>
            </p:cNvSpPr>
            <p:nvPr/>
          </p:nvSpPr>
          <p:spPr bwMode="auto">
            <a:xfrm rot="16200000" flipV="1">
              <a:off x="2256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5" name="Text Box 43"/>
            <p:cNvSpPr txBox="1">
              <a:spLocks noChangeArrowheads="1"/>
            </p:cNvSpPr>
            <p:nvPr/>
          </p:nvSpPr>
          <p:spPr bwMode="auto">
            <a:xfrm>
              <a:off x="2112" y="2448"/>
              <a:ext cx="144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100" b="1"/>
                <a:t>r</a:t>
              </a:r>
            </a:p>
          </p:txBody>
        </p:sp>
        <p:sp>
          <p:nvSpPr>
            <p:cNvPr id="668716" name="Text Box 44"/>
            <p:cNvSpPr txBox="1">
              <a:spLocks noChangeArrowheads="1"/>
            </p:cNvSpPr>
            <p:nvPr/>
          </p:nvSpPr>
          <p:spPr bwMode="auto">
            <a:xfrm>
              <a:off x="2112" y="1920"/>
              <a:ext cx="139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1400" b="1"/>
                <a:t>View in Beam Direction </a:t>
              </a:r>
            </a:p>
          </p:txBody>
        </p:sp>
        <p:sp>
          <p:nvSpPr>
            <p:cNvPr id="668717" name="Text Box 45"/>
            <p:cNvSpPr txBox="1">
              <a:spLocks noChangeArrowheads="1"/>
            </p:cNvSpPr>
            <p:nvPr/>
          </p:nvSpPr>
          <p:spPr bwMode="auto">
            <a:xfrm>
              <a:off x="3936" y="2448"/>
              <a:ext cx="76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400" b="1"/>
                <a:t>Heat Shield</a:t>
              </a:r>
            </a:p>
          </p:txBody>
        </p:sp>
        <p:sp>
          <p:nvSpPr>
            <p:cNvPr id="668718" name="Line 46"/>
            <p:cNvSpPr>
              <a:spLocks noChangeShapeType="1"/>
            </p:cNvSpPr>
            <p:nvPr/>
          </p:nvSpPr>
          <p:spPr bwMode="auto">
            <a:xfrm>
              <a:off x="5136" y="2328"/>
              <a:ext cx="10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8719" name="Line 47"/>
            <p:cNvSpPr>
              <a:spLocks noChangeShapeType="1"/>
            </p:cNvSpPr>
            <p:nvPr/>
          </p:nvSpPr>
          <p:spPr bwMode="auto">
            <a:xfrm flipV="1">
              <a:off x="4696" y="234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746" name="Text Box 74"/>
          <p:cNvSpPr txBox="1">
            <a:spLocks noChangeArrowheads="1"/>
          </p:cNvSpPr>
          <p:nvPr/>
        </p:nvSpPr>
        <p:spPr bwMode="auto">
          <a:xfrm>
            <a:off x="4724400" y="2057400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 b="1"/>
              <a:t>Copper Cylinder</a:t>
            </a:r>
          </a:p>
        </p:txBody>
      </p:sp>
      <p:sp>
        <p:nvSpPr>
          <p:cNvPr id="668747" name="Line 75"/>
          <p:cNvSpPr>
            <a:spLocks noChangeShapeType="1"/>
          </p:cNvSpPr>
          <p:nvPr/>
        </p:nvSpPr>
        <p:spPr bwMode="auto">
          <a:xfrm>
            <a:off x="5549900" y="23114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8749" name="Line 77"/>
          <p:cNvSpPr>
            <a:spLocks noChangeShapeType="1"/>
          </p:cNvSpPr>
          <p:nvPr/>
        </p:nvSpPr>
        <p:spPr bwMode="auto">
          <a:xfrm flipV="1">
            <a:off x="5689600" y="34544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8751" name="Text Box 79"/>
          <p:cNvSpPr txBox="1">
            <a:spLocks noChangeArrowheads="1"/>
          </p:cNvSpPr>
          <p:nvPr/>
        </p:nvSpPr>
        <p:spPr bwMode="auto">
          <a:xfrm>
            <a:off x="4191000" y="4343400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 b="1"/>
              <a:t>Magnet Blocks</a:t>
            </a:r>
          </a:p>
        </p:txBody>
      </p:sp>
      <p:sp>
        <p:nvSpPr>
          <p:cNvPr id="668752" name="Line 80"/>
          <p:cNvSpPr>
            <a:spLocks noChangeShapeType="1"/>
          </p:cNvSpPr>
          <p:nvPr/>
        </p:nvSpPr>
        <p:spPr bwMode="auto">
          <a:xfrm flipH="1" flipV="1">
            <a:off x="4191000" y="3505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8753" name="Text Box 81"/>
          <p:cNvSpPr txBox="1">
            <a:spLocks noChangeArrowheads="1"/>
          </p:cNvSpPr>
          <p:nvPr/>
        </p:nvSpPr>
        <p:spPr bwMode="auto">
          <a:xfrm>
            <a:off x="6573838" y="2895600"/>
            <a:ext cx="5794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M1-M4</a:t>
            </a:r>
          </a:p>
        </p:txBody>
      </p:sp>
      <p:sp>
        <p:nvSpPr>
          <p:cNvPr id="668754" name="Text Box 82"/>
          <p:cNvSpPr txBox="1">
            <a:spLocks noChangeArrowheads="1"/>
          </p:cNvSpPr>
          <p:nvPr/>
        </p:nvSpPr>
        <p:spPr bwMode="auto">
          <a:xfrm>
            <a:off x="5145088" y="3032125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M7</a:t>
            </a:r>
          </a:p>
        </p:txBody>
      </p:sp>
      <p:sp>
        <p:nvSpPr>
          <p:cNvPr id="668755" name="Text Box 83"/>
          <p:cNvSpPr txBox="1">
            <a:spLocks noChangeArrowheads="1"/>
          </p:cNvSpPr>
          <p:nvPr/>
        </p:nvSpPr>
        <p:spPr bwMode="auto">
          <a:xfrm>
            <a:off x="4000500" y="3032125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M8</a:t>
            </a:r>
          </a:p>
        </p:txBody>
      </p:sp>
      <p:sp>
        <p:nvSpPr>
          <p:cNvPr id="668756" name="Text Box 84"/>
          <p:cNvSpPr txBox="1">
            <a:spLocks noChangeArrowheads="1"/>
          </p:cNvSpPr>
          <p:nvPr/>
        </p:nvSpPr>
        <p:spPr bwMode="auto">
          <a:xfrm>
            <a:off x="5907088" y="3038475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M6</a:t>
            </a:r>
          </a:p>
        </p:txBody>
      </p:sp>
      <p:sp>
        <p:nvSpPr>
          <p:cNvPr id="668757" name="Text Box 85"/>
          <p:cNvSpPr txBox="1">
            <a:spLocks noChangeArrowheads="1"/>
          </p:cNvSpPr>
          <p:nvPr/>
        </p:nvSpPr>
        <p:spPr bwMode="auto">
          <a:xfrm>
            <a:off x="2143125" y="3028950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M9</a:t>
            </a:r>
          </a:p>
        </p:txBody>
      </p:sp>
      <p:sp>
        <p:nvSpPr>
          <p:cNvPr id="668758" name="Text Box 86"/>
          <p:cNvSpPr txBox="1">
            <a:spLocks noChangeArrowheads="1"/>
          </p:cNvSpPr>
          <p:nvPr/>
        </p:nvSpPr>
        <p:spPr bwMode="auto">
          <a:xfrm>
            <a:off x="6629400" y="3352800"/>
            <a:ext cx="3603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chemeClr val="accent2"/>
                </a:solidFill>
              </a:rPr>
              <a:t>M5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fld id="{0EBF6BD8-630D-4CF0-B2A6-41FA5EA3B93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738524" cy="461665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Block Utilization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3352800" cy="48006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/>
              <a:t>The magnetic moments of all twelve blocks have been measured.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/>
              <a:t>Nine blocks were mounted next to the beam and have been irradiated.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/>
              <a:t>Three blocks have been kept in the magnet measurement lab as reference. </a:t>
            </a:r>
            <a:endParaRPr lang="en-US" sz="1800" baseline="30000"/>
          </a:p>
        </p:txBody>
      </p:sp>
      <p:graphicFrame>
        <p:nvGraphicFramePr>
          <p:cNvPr id="654735" name="Group 399"/>
          <p:cNvGraphicFramePr>
            <a:graphicFrameLocks noGrp="1"/>
          </p:cNvGraphicFramePr>
          <p:nvPr>
            <p:ph sz="half" idx="2"/>
          </p:nvPr>
        </p:nvGraphicFramePr>
        <p:xfrm>
          <a:off x="3886200" y="858838"/>
          <a:ext cx="4953000" cy="4789488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</a:tblGrid>
              <a:tr h="446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Serial No.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[cm]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[cm]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06950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17442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04222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11557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10898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08716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24.9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01453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00659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07948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149.4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14744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15480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16673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4736" name="Line 400"/>
          <p:cNvSpPr>
            <a:spLocks noChangeShapeType="1"/>
          </p:cNvSpPr>
          <p:nvPr/>
        </p:nvSpPr>
        <p:spPr bwMode="auto">
          <a:xfrm>
            <a:off x="1981200" y="38100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4737" name="Line 401"/>
          <p:cNvSpPr>
            <a:spLocks noChangeShapeType="1"/>
          </p:cNvSpPr>
          <p:nvPr/>
        </p:nvSpPr>
        <p:spPr bwMode="auto">
          <a:xfrm>
            <a:off x="1905000" y="3810000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16906</TotalTime>
  <Words>1905</Words>
  <Application>Microsoft Office PowerPoint</Application>
  <PresentationFormat>On-screen Show (4:3)</PresentationFormat>
  <Paragraphs>606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2_Default Design</vt:lpstr>
      <vt:lpstr>Chart</vt:lpstr>
      <vt:lpstr>  Radiation Monitoring at the                   Undulator System</vt:lpstr>
      <vt:lpstr>Slide 2</vt:lpstr>
      <vt:lpstr>LCLS Undulator Irradiation Experiment (T-493)</vt:lpstr>
      <vt:lpstr>Use 12 Spare LCLS Undulator Magnet Blocks</vt:lpstr>
      <vt:lpstr>Slide 5</vt:lpstr>
      <vt:lpstr>T-493 Components installed in ESA Beamline</vt:lpstr>
      <vt:lpstr>Magnet Block Assembly (Top View)</vt:lpstr>
      <vt:lpstr>Magnet Block Assembly (View in Beam Directions)</vt:lpstr>
      <vt:lpstr>Magnet Block Utilization</vt:lpstr>
      <vt:lpstr>Predicted Deposited Power [Gy g/cm3] after receiving 57 Pe</vt:lpstr>
      <vt:lpstr>Predicted Neutron Fluence [n/cm2] after receiving 57 Pe</vt:lpstr>
      <vt:lpstr>Number of Electrons Delivered to Copper Block</vt:lpstr>
      <vt:lpstr>Measured Electron Energy</vt:lpstr>
      <vt:lpstr>Delivered Power</vt:lpstr>
      <vt:lpstr>Tunnel Temperature Profile</vt:lpstr>
      <vt:lpstr>Detailed FLUKA model of the experiment</vt:lpstr>
      <vt:lpstr>Integrated Dose Calculation</vt:lpstr>
      <vt:lpstr>Damage Gradients</vt:lpstr>
      <vt:lpstr>Field Map Measurements</vt:lpstr>
      <vt:lpstr>Field Map Measurements for M1</vt:lpstr>
      <vt:lpstr>Dose Mapping for the 4 Downstream Samples</vt:lpstr>
      <vt:lpstr>Neutron Fluence Mapping for the 4 Downstream Samples</vt:lpstr>
      <vt:lpstr>TLD Monitoring Results Jan 2009 Before Installation of First Undulator On Girder</vt:lpstr>
      <vt:lpstr>Top Chamber Hit (Z=540.89 m; y’ = 465 µrad)  FLUKA SIMULATIONS</vt:lpstr>
      <vt:lpstr>LCLS Undulator Rad. Protection and Monitoring</vt:lpstr>
      <vt:lpstr>Dose During Initial FEL Operation</vt:lpstr>
      <vt:lpstr>Damage Mechanisms</vt:lpstr>
      <vt:lpstr>Use Pb to Filter Low Energy SR Component</vt:lpstr>
      <vt:lpstr>2010 Girder Radiation Monitoring</vt:lpstr>
      <vt:lpstr>2011 Repetition Rate increased to 120 Hz</vt:lpstr>
      <vt:lpstr>SN32 Radiation Damage Check</vt:lpstr>
      <vt:lpstr>SN02 Radiation Damage Check</vt:lpstr>
      <vt:lpstr>SN16 Radiation Damage Check</vt:lpstr>
      <vt:lpstr>Changes in Undulator Properties After Beam Operation</vt:lpstr>
      <vt:lpstr>Undulator Properties After Beam Operation</vt:lpstr>
      <vt:lpstr>Live Time Estimates</vt:lpstr>
      <vt:lpstr>Final Remarks</vt:lpstr>
      <vt:lpstr>Slide 38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Nuhn</cp:lastModifiedBy>
  <cp:revision>308</cp:revision>
  <dcterms:created xsi:type="dcterms:W3CDTF">2008-11-05T19:53:02Z</dcterms:created>
  <dcterms:modified xsi:type="dcterms:W3CDTF">2012-03-07T17:09:18Z</dcterms:modified>
</cp:coreProperties>
</file>