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1767B-6878-904B-89C5-2487B15B955B}" type="datetimeFigureOut">
              <a:rPr lang="en-US" smtClean="0"/>
              <a:t>7/17/15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C4C7E-F6A2-8D4A-90A0-CE0FE933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10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29A51-C949-8044-AA1A-AC06B8231A69}" type="datetimeFigureOut">
              <a:rPr lang="en-US" smtClean="0"/>
              <a:t>7/17/15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B682C-00E0-D347-8388-BCD8D4AE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73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3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3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3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2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8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8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6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3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F6482-08C8-5940-8CB6-9281DF31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1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Hall A Business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Paul Reimer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9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560"/>
            <a:ext cx="8229600" cy="1143000"/>
          </a:xfrm>
        </p:spPr>
        <p:txBody>
          <a:bodyPr/>
          <a:lstStyle/>
          <a:p>
            <a:r>
              <a:rPr lang="en-US" dirty="0" smtClean="0"/>
              <a:t>Hall A Coordinating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65255"/>
            <a:ext cx="8760367" cy="579573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Outgoing Members:</a:t>
            </a:r>
          </a:p>
          <a:p>
            <a:pPr lvl="1"/>
            <a:r>
              <a:rPr lang="en-US" sz="2000" dirty="0" smtClean="0"/>
              <a:t>Paul Reimer</a:t>
            </a:r>
          </a:p>
          <a:p>
            <a:pPr lvl="1"/>
            <a:r>
              <a:rPr lang="en-US" sz="2000" dirty="0" smtClean="0"/>
              <a:t>Mark Dalton</a:t>
            </a:r>
          </a:p>
          <a:p>
            <a:r>
              <a:rPr lang="en-US" sz="2400" dirty="0" smtClean="0"/>
              <a:t>Continuing Members (Term expires July 2016)</a:t>
            </a:r>
          </a:p>
          <a:p>
            <a:pPr lvl="1"/>
            <a:r>
              <a:rPr lang="en-US" sz="2000" dirty="0" smtClean="0"/>
              <a:t>Juliette Mammie (Chairperson)</a:t>
            </a:r>
          </a:p>
          <a:p>
            <a:pPr lvl="1"/>
            <a:r>
              <a:rPr lang="en-US" sz="2000" dirty="0" smtClean="0"/>
              <a:t>David Armstrong (Secretary)</a:t>
            </a:r>
          </a:p>
          <a:p>
            <a:r>
              <a:rPr lang="en-US" sz="2400" dirty="0" smtClean="0"/>
              <a:t>New Members (Term expires July 2017)</a:t>
            </a:r>
          </a:p>
          <a:p>
            <a:pPr lvl="1"/>
            <a:r>
              <a:rPr lang="en-US" sz="2000" dirty="0" err="1" smtClean="0"/>
              <a:t>Kaylan</a:t>
            </a:r>
            <a:r>
              <a:rPr lang="en-US" sz="2000" dirty="0" smtClean="0"/>
              <a:t> </a:t>
            </a:r>
            <a:r>
              <a:rPr lang="en-US" sz="2000" dirty="0" err="1" smtClean="0"/>
              <a:t>Alada</a:t>
            </a:r>
            <a:endParaRPr lang="en-US" sz="2000" dirty="0" smtClean="0"/>
          </a:p>
          <a:p>
            <a:pPr lvl="1"/>
            <a:r>
              <a:rPr lang="en-US" sz="2000" dirty="0" smtClean="0"/>
              <a:t>Charles Hyde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2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5" y="110023"/>
            <a:ext cx="8229600" cy="1143000"/>
          </a:xfrm>
        </p:spPr>
        <p:txBody>
          <a:bodyPr/>
          <a:lstStyle/>
          <a:p>
            <a:r>
              <a:rPr lang="en-US" dirty="0" smtClean="0"/>
              <a:t>Discussion:  Hall A Annual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4" y="1141628"/>
            <a:ext cx="9051326" cy="557233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Background:</a:t>
            </a:r>
          </a:p>
          <a:p>
            <a:pPr lvl="1"/>
            <a:r>
              <a:rPr lang="en-US" sz="2000" dirty="0" smtClean="0"/>
              <a:t>Hall A Report produced yearly, initially in print, now only on </a:t>
            </a:r>
            <a:r>
              <a:rPr lang="en-US" sz="2000" dirty="0" err="1" smtClean="0"/>
              <a:t>arXiv</a:t>
            </a:r>
            <a:endParaRPr lang="en-US" sz="2000" dirty="0" smtClean="0"/>
          </a:p>
          <a:p>
            <a:pPr lvl="1"/>
            <a:r>
              <a:rPr lang="en-US" sz="2000" dirty="0" smtClean="0"/>
              <a:t>Requires significant effort to collect/nag collaborators into making contributions</a:t>
            </a:r>
          </a:p>
          <a:p>
            <a:r>
              <a:rPr lang="en-US" sz="2400" dirty="0" smtClean="0"/>
              <a:t>Question:</a:t>
            </a:r>
          </a:p>
          <a:p>
            <a:pPr lvl="1"/>
            <a:r>
              <a:rPr lang="en-US" sz="2000" dirty="0" smtClean="0"/>
              <a:t>Who is the target audience for the Hall A Annual Report?  (Is it actually used?)</a:t>
            </a:r>
          </a:p>
          <a:p>
            <a:pPr lvl="1"/>
            <a:r>
              <a:rPr lang="en-US" sz="2000" dirty="0" smtClean="0"/>
              <a:t>Do/will Halls B, C or D produce an annual report?</a:t>
            </a:r>
          </a:p>
          <a:p>
            <a:pPr lvl="1"/>
            <a:r>
              <a:rPr lang="en-US" sz="2000" dirty="0" smtClean="0"/>
              <a:t>Continuing the Hall A Annual Report requires a commitment from collaboration experiments—are you personally willing to make the commitment to submit contributions in a timely manner?</a:t>
            </a:r>
          </a:p>
          <a:p>
            <a:r>
              <a:rPr lang="en-US" sz="2400" dirty="0" smtClean="0"/>
              <a:t>Procedure:</a:t>
            </a:r>
          </a:p>
          <a:p>
            <a:pPr lvl="1"/>
            <a:r>
              <a:rPr lang="en-US" sz="2000" dirty="0" smtClean="0"/>
              <a:t>I expect the new Hall A CC to submit a motion regarding the future of the Annual Report to a vote (electronic) by membership soon.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6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98"/>
            <a:ext cx="8229600" cy="1143000"/>
          </a:xfrm>
        </p:spPr>
        <p:txBody>
          <a:bodyPr/>
          <a:lstStyle/>
          <a:p>
            <a:r>
              <a:rPr lang="en-US" dirty="0" smtClean="0"/>
              <a:t>Hall A Membership </a:t>
            </a:r>
            <a:r>
              <a:rPr lang="en-US" dirty="0"/>
              <a:t>A</a:t>
            </a:r>
            <a:r>
              <a:rPr lang="en-US" dirty="0" smtClean="0"/>
              <a:t>dditions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7198"/>
            <a:ext cx="9144000" cy="452596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Dr</a:t>
            </a:r>
            <a:r>
              <a:rPr lang="en-US" sz="2000" dirty="0" smtClean="0"/>
              <a:t> Francesco </a:t>
            </a:r>
            <a:r>
              <a:rPr lang="en-US" sz="2000" dirty="0" err="1" smtClean="0"/>
              <a:t>Tortorici</a:t>
            </a:r>
            <a:r>
              <a:rPr lang="en-US" sz="2000" dirty="0" smtClean="0"/>
              <a:t> is a new member of the experimental group INFN/Catania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 Reimer  Hall A Business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482-08C8-5940-8CB6-9281DF31F9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1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225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Hall A Business Meeting</vt:lpstr>
      <vt:lpstr>Hall A Coordinating Committee</vt:lpstr>
      <vt:lpstr>Discussion:  Hall A Annual Report</vt:lpstr>
      <vt:lpstr>Hall A Membership Additions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A Business Meeting</dc:title>
  <dc:creator>P</dc:creator>
  <cp:lastModifiedBy>P</cp:lastModifiedBy>
  <cp:revision>5</cp:revision>
  <dcterms:created xsi:type="dcterms:W3CDTF">2015-07-17T12:42:19Z</dcterms:created>
  <dcterms:modified xsi:type="dcterms:W3CDTF">2015-07-17T13:38:30Z</dcterms:modified>
</cp:coreProperties>
</file>