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3" r:id="rId2"/>
  </p:sldMasterIdLst>
  <p:notesMasterIdLst>
    <p:notesMasterId r:id="rId5"/>
  </p:notesMasterIdLst>
  <p:handoutMasterIdLst>
    <p:handoutMasterId r:id="rId6"/>
  </p:handoutMasterIdLst>
  <p:sldIdLst>
    <p:sldId id="420" r:id="rId3"/>
    <p:sldId id="421" r:id="rId4"/>
  </p:sldIdLst>
  <p:sldSz cx="9144000" cy="6858000" type="screen4x3"/>
  <p:notesSz cx="6946900" cy="9220200"/>
  <p:custShowLst>
    <p:custShow name="Custom Show 1" id="0">
      <p:sldLst>
        <p:sld r:id="rId3"/>
        <p:sld r:id="rId4"/>
      </p:sldLst>
    </p:custShow>
  </p:custShowLst>
  <p:defaultTextStyle>
    <a:defPPr>
      <a:defRPr lang="en-GB"/>
    </a:defPPr>
    <a:lvl1pPr algn="l" defTabSz="457200" rtl="0" eaLnBrk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742950" indent="-285750" algn="l" defTabSz="457200" rtl="0" eaLnBrk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1143000" indent="-228600" algn="l" defTabSz="457200" rtl="0" eaLnBrk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600200" indent="-228600" algn="l" defTabSz="457200" rtl="0" eaLnBrk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2057400" indent="-228600" algn="l" defTabSz="457200" rtl="0" eaLnBrk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66">
          <p15:clr>
            <a:srgbClr val="A4A3A4"/>
          </p15:clr>
        </p15:guide>
        <p15:guide id="2" pos="20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6" autoAdjust="0"/>
    <p:restoredTop sz="94555" autoAdjust="0"/>
  </p:normalViewPr>
  <p:slideViewPr>
    <p:cSldViewPr>
      <p:cViewPr>
        <p:scale>
          <a:sx n="100" d="100"/>
          <a:sy n="100" d="100"/>
        </p:scale>
        <p:origin x="-1632" y="-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66"/>
        <p:guide pos="20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0625" cy="460400"/>
          </a:xfrm>
          <a:prstGeom prst="rect">
            <a:avLst/>
          </a:prstGeom>
        </p:spPr>
        <p:txBody>
          <a:bodyPr vert="horz" lIns="87389" tIns="43695" rIns="87389" bIns="4369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768" y="1"/>
            <a:ext cx="3010625" cy="460400"/>
          </a:xfrm>
          <a:prstGeom prst="rect">
            <a:avLst/>
          </a:prstGeom>
        </p:spPr>
        <p:txBody>
          <a:bodyPr vert="horz" lIns="87389" tIns="43695" rIns="87389" bIns="43695" rtlCol="0"/>
          <a:lstStyle>
            <a:lvl1pPr algn="r">
              <a:defRPr sz="1100"/>
            </a:lvl1pPr>
          </a:lstStyle>
          <a:p>
            <a:fld id="{495A7782-1425-480F-9D92-E435F9269F48}" type="datetimeFigureOut">
              <a:rPr lang="en-US" smtClean="0"/>
              <a:pPr/>
              <a:t>6/22/16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10625" cy="460400"/>
          </a:xfrm>
          <a:prstGeom prst="rect">
            <a:avLst/>
          </a:prstGeom>
        </p:spPr>
        <p:txBody>
          <a:bodyPr vert="horz" lIns="87389" tIns="43695" rIns="87389" bIns="4369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768" y="8758276"/>
            <a:ext cx="3010625" cy="460400"/>
          </a:xfrm>
          <a:prstGeom prst="rect">
            <a:avLst/>
          </a:prstGeom>
        </p:spPr>
        <p:txBody>
          <a:bodyPr vert="horz" lIns="87389" tIns="43695" rIns="87389" bIns="43695" rtlCol="0" anchor="b"/>
          <a:lstStyle>
            <a:lvl1pPr algn="r">
              <a:defRPr sz="1100"/>
            </a:lvl1pPr>
          </a:lstStyle>
          <a:p>
            <a:fld id="{3690E470-E819-4CE7-8CC1-CEE9016A7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95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946900" cy="9220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7389" tIns="43695" rIns="87389" bIns="43695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946900" cy="9220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7389" tIns="43695" rIns="87389" bIns="43695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150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595313" y="0"/>
            <a:ext cx="4832351" cy="362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94992" y="4379901"/>
            <a:ext cx="5552394" cy="41436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287156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34969" y="8757590"/>
            <a:ext cx="3010323" cy="46101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2382" tIns="46191" rIns="92382" bIns="46191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B2C157-DC3C-4636-A0DD-D8BC8EF4104C}" type="slidenum">
              <a:rPr lang="en-US">
                <a:solidFill>
                  <a:srgbClr val="000000"/>
                </a:solidFill>
                <a:latin typeface="Calibri"/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000000"/>
              </a:solidFill>
              <a:latin typeface="Calibri"/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34969" y="8757590"/>
            <a:ext cx="3010323" cy="46101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2382" tIns="46191" rIns="92382" bIns="46191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B2C157-DC3C-4636-A0DD-D8BC8EF4104C}" type="slidenum">
              <a:rPr lang="en-US">
                <a:solidFill>
                  <a:srgbClr val="000000"/>
                </a:solidFill>
                <a:latin typeface="Calibri"/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srgbClr val="000000"/>
              </a:solidFill>
              <a:latin typeface="Calibri"/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5F64D377-7A27-451F-9ECC-D350A1298F2B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12837703-65FB-4CDD-A333-1C9EA6CF8547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609600"/>
            <a:ext cx="1941513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3725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96140923-A009-4446-A6FF-BB6A59E72ADD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07F726E1-8BBD-4023-9D7F-D16CB8188B8F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38100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914400"/>
            <a:ext cx="38100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3657600"/>
            <a:ext cx="38100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657600"/>
            <a:ext cx="38100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6373CBCF-1A97-4B73-866D-BD295B761CA0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B5C88F30-B60D-4E4A-B485-B50E3161AFDB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6B4C9843-B714-4024-A48E-0AB277962A2C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F0163066-B555-4CC2-BDDF-20F2D4822485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65F12754-B7A8-4316-B4DC-95BD3B812C98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B1EA588D-9EED-4F10-8222-344B68C53131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H. Fenker</a:t>
            </a:r>
            <a:fld id="{5E4E3C47-DB73-488C-8062-DC9137E07EAD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theme" Target="../theme/theme2.xml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7638" cy="1138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422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86000"/>
              </a:lnSpc>
              <a:spcBef>
                <a:spcPts val="350"/>
              </a:spcBef>
              <a:buFont typeface="Wingdings" charset="2"/>
              <a:buChar char=""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H. Fenker</a:t>
            </a:r>
            <a:fld id="{67D7640F-C391-4E2B-9A4B-0CC7AF9952BD}" type="slidenum">
              <a:rPr lang="en-GB" sz="1400"/>
              <a:pPr>
                <a:defRPr/>
              </a:pPr>
              <a:t>‹#›</a:t>
            </a:fld>
            <a:endParaRPr lang="en-GB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  <p:hf hdr="0" ftr="0" dt="0"/>
  <p:txStyles>
    <p:titleStyle>
      <a:lvl1pPr algn="ctr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Arial" charset="0"/>
          <a:ea typeface="msgothic" charset="0"/>
          <a:cs typeface="msgothic" charset="0"/>
        </a:defRPr>
      </a:lvl2pPr>
      <a:lvl3pPr algn="ctr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Arial" charset="0"/>
          <a:ea typeface="msgothic" charset="0"/>
          <a:cs typeface="msgothic" charset="0"/>
        </a:defRPr>
      </a:lvl3pPr>
      <a:lvl4pPr algn="ctr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Arial" charset="0"/>
          <a:ea typeface="msgothic" charset="0"/>
          <a:cs typeface="msgothic" charset="0"/>
        </a:defRPr>
      </a:lvl4pPr>
      <a:lvl5pPr algn="ctr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0000"/>
          </a:solidFill>
          <a:latin typeface="Arial" charset="0"/>
          <a:ea typeface="msgothic" charset="0"/>
          <a:cs typeface="msgothic" charset="0"/>
        </a:defRPr>
      </a:lvl5pPr>
      <a:lvl6pPr marL="2514600" indent="-228600" algn="ctr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msgothic" charset="0"/>
          <a:cs typeface="msgothic" charset="0"/>
        </a:defRPr>
      </a:lvl6pPr>
      <a:lvl7pPr marL="2971800" indent="-228600" algn="ctr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msgothic" charset="0"/>
          <a:cs typeface="msgothic" charset="0"/>
        </a:defRPr>
      </a:lvl7pPr>
      <a:lvl8pPr marL="3429000" indent="-228600" algn="ctr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msgothic" charset="0"/>
          <a:cs typeface="msgothic" charset="0"/>
        </a:defRPr>
      </a:lvl8pPr>
      <a:lvl9pPr marL="3886200" indent="-228600" algn="ctr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msgothic" charset="0"/>
          <a:cs typeface="msgothic" charset="0"/>
        </a:defRPr>
      </a:lvl9pPr>
    </p:titleStyle>
    <p:bodyStyle>
      <a:lvl1pPr marL="342900" indent="-34290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1053" y="644357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2400" dirty="0">
              <a:solidFill>
                <a:srgbClr val="000000"/>
              </a:solidFill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093296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 dirty="0" smtClean="0">
                <a:solidFill>
                  <a:srgbClr val="FFFFFF"/>
                </a:solidFill>
                <a:latin typeface="Arial" pitchFamily="84" charset="0"/>
                <a:ea typeface="Arial" pitchFamily="84" charset="0"/>
                <a:cs typeface="Arial" pitchFamily="84" charset="0"/>
              </a:rPr>
              <a:t>Joint Halls A/C </a:t>
            </a:r>
            <a:r>
              <a:rPr lang="en-US" sz="2000" dirty="0" smtClean="0">
                <a:solidFill>
                  <a:srgbClr val="FFFFFF"/>
                </a:solidFill>
                <a:latin typeface="Arial" pitchFamily="84" charset="0"/>
                <a:ea typeface="Arial" pitchFamily="84" charset="0"/>
                <a:cs typeface="Arial" pitchFamily="84" charset="0"/>
              </a:rPr>
              <a:t>Collaboration Meeting</a:t>
            </a:r>
            <a:endParaRPr lang="en-US" sz="2000" dirty="0">
              <a:solidFill>
                <a:srgbClr val="FFFFFF"/>
              </a:solidFill>
              <a:latin typeface="Arial" pitchFamily="84" charset="0"/>
              <a:ea typeface="Arial" pitchFamily="84" charset="0"/>
              <a:cs typeface="Arial" pitchFamily="8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 i="1" dirty="0" smtClean="0">
                <a:solidFill>
                  <a:srgbClr val="FFFFFF"/>
                </a:solidFill>
                <a:latin typeface="Arial" pitchFamily="84" charset="0"/>
                <a:ea typeface="Arial" pitchFamily="84" charset="0"/>
                <a:cs typeface="Arial" pitchFamily="84" charset="0"/>
              </a:rPr>
              <a:t>June 23 </a:t>
            </a:r>
            <a:r>
              <a:rPr lang="en-US" sz="2000" i="1" dirty="0" smtClean="0">
                <a:solidFill>
                  <a:srgbClr val="FFFFFF"/>
                </a:solidFill>
                <a:latin typeface="Arial" pitchFamily="84" charset="0"/>
                <a:ea typeface="Arial" pitchFamily="84" charset="0"/>
                <a:cs typeface="Arial" pitchFamily="84" charset="0"/>
              </a:rPr>
              <a:t>2016</a:t>
            </a:r>
            <a:endParaRPr lang="en-US" sz="2000" b="1" i="1" dirty="0">
              <a:solidFill>
                <a:srgbClr val="FFFFFF"/>
              </a:solidFill>
              <a:latin typeface="Arial" pitchFamily="84" charset="0"/>
              <a:ea typeface="Arial" pitchFamily="84" charset="0"/>
              <a:cs typeface="Arial" pitchFamily="8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685800"/>
            <a:ext cx="7620000" cy="483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Welcome</a:t>
            </a:r>
            <a:endParaRPr lang="en-US" sz="2600" b="1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1900" dirty="0" smtClean="0">
                <a:solidFill>
                  <a:schemeClr val="tx1"/>
                </a:solidFill>
              </a:rPr>
              <a:t>Exciting Theoretical </a:t>
            </a:r>
            <a:r>
              <a:rPr lang="en-US" sz="1900" dirty="0">
                <a:solidFill>
                  <a:schemeClr val="tx1"/>
                </a:solidFill>
              </a:rPr>
              <a:t>Talks </a:t>
            </a:r>
            <a:r>
              <a:rPr lang="en-US" sz="1900" dirty="0" smtClean="0">
                <a:solidFill>
                  <a:schemeClr val="tx1"/>
                </a:solidFill>
              </a:rPr>
              <a:t>!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Opportunity to hear from students and postdocs !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New, mini- or pre-proposal session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Brain storm with peers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Only need 2 minutes and &lt;3 slides !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Hall Walk-</a:t>
            </a:r>
            <a:r>
              <a:rPr lang="en-US" sz="1900" dirty="0" err="1" smtClean="0">
                <a:solidFill>
                  <a:schemeClr val="tx1"/>
                </a:solidFill>
              </a:rPr>
              <a:t>thrus</a:t>
            </a:r>
            <a:r>
              <a:rPr lang="en-US" sz="1900" dirty="0" smtClean="0">
                <a:solidFill>
                  <a:schemeClr val="tx1"/>
                </a:solidFill>
              </a:rPr>
              <a:t> tomorrow afternoon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Party at </a:t>
            </a:r>
            <a:r>
              <a:rPr lang="en-US" sz="1900" dirty="0" err="1" smtClean="0">
                <a:solidFill>
                  <a:schemeClr val="tx1"/>
                </a:solidFill>
              </a:rPr>
              <a:t>Thia’s</a:t>
            </a:r>
            <a:r>
              <a:rPr lang="en-US" sz="1900" dirty="0" smtClean="0">
                <a:solidFill>
                  <a:schemeClr val="tx1"/>
                </a:solidFill>
              </a:rPr>
              <a:t> tonight</a:t>
            </a:r>
            <a:endParaRPr lang="en-US" sz="19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Paper ballots in the front for DNP nominations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1053" y="644357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US" sz="2400" dirty="0">
              <a:solidFill>
                <a:srgbClr val="000000"/>
              </a:solidFill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093296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 dirty="0" smtClean="0">
                <a:solidFill>
                  <a:srgbClr val="FFFFFF"/>
                </a:solidFill>
                <a:latin typeface="Arial" pitchFamily="84" charset="0"/>
                <a:ea typeface="Arial" pitchFamily="84" charset="0"/>
                <a:cs typeface="Arial" pitchFamily="84" charset="0"/>
              </a:rPr>
              <a:t>Joint Halls A/C </a:t>
            </a:r>
            <a:r>
              <a:rPr lang="en-US" sz="2000" dirty="0" smtClean="0">
                <a:solidFill>
                  <a:srgbClr val="FFFFFF"/>
                </a:solidFill>
                <a:latin typeface="Arial" pitchFamily="84" charset="0"/>
                <a:ea typeface="Arial" pitchFamily="84" charset="0"/>
                <a:cs typeface="Arial" pitchFamily="84" charset="0"/>
              </a:rPr>
              <a:t>Collaboration Meeting</a:t>
            </a:r>
            <a:endParaRPr lang="en-US" sz="2000" dirty="0">
              <a:solidFill>
                <a:srgbClr val="FFFFFF"/>
              </a:solidFill>
              <a:latin typeface="Arial" pitchFamily="84" charset="0"/>
              <a:ea typeface="Arial" pitchFamily="84" charset="0"/>
              <a:cs typeface="Arial" pitchFamily="8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 i="1" dirty="0" smtClean="0">
                <a:solidFill>
                  <a:srgbClr val="FFFFFF"/>
                </a:solidFill>
                <a:latin typeface="Arial" pitchFamily="84" charset="0"/>
                <a:ea typeface="Arial" pitchFamily="84" charset="0"/>
                <a:cs typeface="Arial" pitchFamily="84" charset="0"/>
              </a:rPr>
              <a:t>June 23 </a:t>
            </a:r>
            <a:r>
              <a:rPr lang="en-US" sz="2000" i="1" dirty="0" smtClean="0">
                <a:solidFill>
                  <a:srgbClr val="FFFFFF"/>
                </a:solidFill>
                <a:latin typeface="Arial" pitchFamily="84" charset="0"/>
                <a:ea typeface="Arial" pitchFamily="84" charset="0"/>
                <a:cs typeface="Arial" pitchFamily="84" charset="0"/>
              </a:rPr>
              <a:t>2016</a:t>
            </a:r>
            <a:endParaRPr lang="en-US" sz="2000" b="1" i="1" dirty="0">
              <a:solidFill>
                <a:srgbClr val="FFFFFF"/>
              </a:solidFill>
              <a:latin typeface="Arial" pitchFamily="84" charset="0"/>
              <a:ea typeface="Arial" pitchFamily="84" charset="0"/>
              <a:cs typeface="Arial" pitchFamily="8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685800"/>
            <a:ext cx="7620000" cy="483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Minion Pro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</a:rPr>
              <a:t>Welcome</a:t>
            </a:r>
            <a:endParaRPr lang="en-US" sz="2600" b="1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1900" dirty="0" smtClean="0">
                <a:solidFill>
                  <a:schemeClr val="tx1"/>
                </a:solidFill>
              </a:rPr>
              <a:t>Theoretically Exciting </a:t>
            </a:r>
            <a:r>
              <a:rPr lang="en-US" sz="1900" dirty="0">
                <a:solidFill>
                  <a:schemeClr val="tx1"/>
                </a:solidFill>
              </a:rPr>
              <a:t>Talks </a:t>
            </a:r>
            <a:r>
              <a:rPr lang="en-US" sz="1900" dirty="0" smtClean="0">
                <a:solidFill>
                  <a:schemeClr val="tx1"/>
                </a:solidFill>
              </a:rPr>
              <a:t>!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Opportunity to hear from students and postdocs !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New, mini- or pre-proposal session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Brain storm with peers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Only need 2 minutes and &lt;3 slides !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Hall Walk-</a:t>
            </a:r>
            <a:r>
              <a:rPr lang="en-US" sz="1900" dirty="0" err="1" smtClean="0">
                <a:solidFill>
                  <a:schemeClr val="tx1"/>
                </a:solidFill>
              </a:rPr>
              <a:t>thrus</a:t>
            </a:r>
            <a:r>
              <a:rPr lang="en-US" sz="1900" dirty="0" smtClean="0">
                <a:solidFill>
                  <a:schemeClr val="tx1"/>
                </a:solidFill>
              </a:rPr>
              <a:t> tomorrow afternoon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Party at </a:t>
            </a:r>
            <a:r>
              <a:rPr lang="en-US" sz="1900" dirty="0" err="1" smtClean="0">
                <a:solidFill>
                  <a:schemeClr val="tx1"/>
                </a:solidFill>
              </a:rPr>
              <a:t>Thia’s</a:t>
            </a:r>
            <a:r>
              <a:rPr lang="en-US" sz="1900" dirty="0" smtClean="0">
                <a:solidFill>
                  <a:schemeClr val="tx1"/>
                </a:solidFill>
              </a:rPr>
              <a:t> tonight</a:t>
            </a:r>
            <a:endParaRPr lang="en-US" sz="19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Paper ballots in the front for DNP nominations</a:t>
            </a:r>
          </a:p>
        </p:txBody>
      </p:sp>
    </p:spTree>
    <p:extLst>
      <p:ext uri="{BB962C8B-B14F-4D97-AF65-F5344CB8AC3E}">
        <p14:creationId xmlns:p14="http://schemas.microsoft.com/office/powerpoint/2010/main" val="376278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xmlns:p14="http://schemas.microsoft.com/office/powerpoint/2010/main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gothic"/>
        <a:cs typeface="msgothic"/>
      </a:majorFont>
      <a:minorFont>
        <a:latin typeface="Arial"/>
        <a:ea typeface="msgothic"/>
        <a:cs typeface="ms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2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2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19546</TotalTime>
  <Words>24</Words>
  <Application>Microsoft Macintosh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  <vt:variant>
        <vt:lpstr>Custom Shows</vt:lpstr>
      </vt:variant>
      <vt:variant>
        <vt:i4>1</vt:i4>
      </vt:variant>
    </vt:vector>
  </HeadingPairs>
  <TitlesOfParts>
    <vt:vector size="5" baseType="lpstr">
      <vt:lpstr>1_Office Theme</vt:lpstr>
      <vt:lpstr>3_JLab_PowerPoint1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C Status</dc:title>
  <dc:creator>Stephen Wood</dc:creator>
  <cp:lastModifiedBy>Pete E.C. Markowitz</cp:lastModifiedBy>
  <cp:revision>796</cp:revision>
  <cp:lastPrinted>2016-01-14T18:49:47Z</cp:lastPrinted>
  <dcterms:created xsi:type="dcterms:W3CDTF">1601-01-01T00:00:00Z</dcterms:created>
  <dcterms:modified xsi:type="dcterms:W3CDTF">2016-06-23T12:44:20Z</dcterms:modified>
</cp:coreProperties>
</file>