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8" d="100"/>
          <a:sy n="158" d="100"/>
        </p:scale>
        <p:origin x="-9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C3-9E3D-2545-A585-98CCDEFE2B32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1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C3-9E3D-2545-A585-98CCDEFE2B32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5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C3-9E3D-2545-A585-98CCDEFE2B32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86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20637"/>
            <a:ext cx="2133600" cy="365125"/>
          </a:xfrm>
        </p:spPr>
        <p:txBody>
          <a:bodyPr/>
          <a:lstStyle/>
          <a:p>
            <a:fld id="{E4C68CFB-8E7E-814F-934C-C7C03EF393D0}" type="slidenum">
              <a:rPr lang="en-US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248400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000000">
                    <a:tint val="75000"/>
                  </a:srgbClr>
                </a:solidFill>
                <a:latin typeface="Arial"/>
              </a:rPr>
              <a:t>S. Stepanyan, UGM JLAB, May 29-31, 2013</a:t>
            </a:r>
            <a:endParaRPr lang="en-US" dirty="0">
              <a:solidFill>
                <a:srgbClr val="000000">
                  <a:tint val="75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752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C3-9E3D-2545-A585-98CCDEFE2B32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8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C3-9E3D-2545-A585-98CCDEFE2B32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8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C3-9E3D-2545-A585-98CCDEFE2B32}" type="datetimeFigureOut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C3-9E3D-2545-A585-98CCDEFE2B32}" type="datetimeFigureOut">
              <a:rPr lang="en-US" smtClean="0"/>
              <a:t>6/4/13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9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C3-9E3D-2545-A585-98CCDEFE2B32}" type="datetimeFigureOut">
              <a:rPr lang="en-US" smtClean="0"/>
              <a:t>6/4/13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6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C3-9E3D-2545-A585-98CCDEFE2B32}" type="datetimeFigureOut">
              <a:rPr lang="en-US" smtClean="0"/>
              <a:t>6/4/13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5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C3-9E3D-2545-A585-98CCDEFE2B32}" type="datetimeFigureOut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83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C3-9E3D-2545-A585-98CCDEFE2B32}" type="datetimeFigureOut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02C3-9E3D-2545-A585-98CCDEFE2B32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3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60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endParaRPr lang="en-US" sz="1200">
              <a:solidFill>
                <a:srgbClr val="000000"/>
              </a:solidFill>
              <a:latin typeface="Garamond" charset="0"/>
            </a:endParaRPr>
          </a:p>
        </p:txBody>
      </p:sp>
      <p:sp>
        <p:nvSpPr>
          <p:cNvPr id="25612" name="Line 12"/>
          <p:cNvSpPr>
            <a:spLocks noChangeShapeType="1"/>
          </p:cNvSpPr>
          <p:nvPr userDrawn="1"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5614" name="Picture 14" descr="logo_18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6234113"/>
            <a:ext cx="5302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6" name="Picture 16" descr="jsa_tn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110538" y="6226175"/>
            <a:ext cx="576262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248400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000000">
                    <a:tint val="75000"/>
                  </a:srgbClr>
                </a:solidFill>
                <a:latin typeface="Arial"/>
              </a:rPr>
              <a:t>S. Stepanyan, UGM JLAB, May 29-31, 2013</a:t>
            </a:r>
            <a:endParaRPr lang="en-US" dirty="0">
              <a:solidFill>
                <a:srgbClr val="000000">
                  <a:tint val="75000"/>
                </a:srgbClr>
              </a:solidFill>
              <a:latin typeface="Arial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4C68CFB-8E7E-814F-934C-C7C03EF393D0}" type="slidenum">
              <a:rPr lang="en-US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19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ＭＳ Ｐゴシック" charset="-128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lab.org/conferences/hps2013june/program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8CFB-8E7E-814F-934C-C7C03EF393D0}" type="slidenum">
              <a:rPr lang="en-US" smtClean="0">
                <a:solidFill>
                  <a:srgbClr val="000000"/>
                </a:solidFill>
                <a:latin typeface="Arial"/>
              </a:rPr>
              <a:pPr/>
              <a:t>1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671982" y="6248400"/>
            <a:ext cx="4338418" cy="365125"/>
          </a:xfrm>
        </p:spPr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  <a:latin typeface="Arial"/>
              </a:rPr>
              <a:t>S. Stepanyan, HPS meeting JLAB, June 4-6, 2013</a:t>
            </a:r>
            <a:endParaRPr lang="en-US" dirty="0">
              <a:solidFill>
                <a:srgbClr val="000000">
                  <a:tint val="75000"/>
                </a:srgbClr>
              </a:solidFill>
              <a:latin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30325" y="3519472"/>
            <a:ext cx="774329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4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</a:rPr>
              <a:t>th</a:t>
            </a: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 HPS Collaboration Meeting, JLAB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4491" y="271479"/>
            <a:ext cx="6261603" cy="282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4536723" y="2294943"/>
            <a:ext cx="4023214" cy="7971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9pPr>
          </a:lstStyle>
          <a:p>
            <a:pPr algn="ctr"/>
            <a:r>
              <a:rPr lang="en-US" sz="3200" b="1" smtClean="0">
                <a:solidFill>
                  <a:srgbClr val="F0E75A"/>
                </a:solidFill>
                <a:latin typeface="Times New Roman"/>
                <a:cs typeface="Times New Roman"/>
              </a:rPr>
              <a:t>E</a:t>
            </a:r>
            <a:r>
              <a:rPr lang="en-US" sz="2400" b="1" smtClean="0">
                <a:solidFill>
                  <a:srgbClr val="F0E75A"/>
                </a:solidFill>
                <a:latin typeface="Times New Roman"/>
                <a:cs typeface="Times New Roman"/>
              </a:rPr>
              <a:t>XPERIMENT</a:t>
            </a:r>
            <a:r>
              <a:rPr lang="en-US" sz="3200" b="1" smtClean="0">
                <a:solidFill>
                  <a:srgbClr val="F0E75A"/>
                </a:solidFill>
                <a:latin typeface="Times New Roman"/>
                <a:cs typeface="Times New Roman"/>
              </a:rPr>
              <a:t> </a:t>
            </a:r>
            <a:r>
              <a:rPr lang="en-US" sz="2400" b="1" smtClean="0">
                <a:solidFill>
                  <a:srgbClr val="F0E75A"/>
                </a:solidFill>
                <a:latin typeface="Times New Roman"/>
                <a:cs typeface="Times New Roman"/>
              </a:rPr>
              <a:t>AT</a:t>
            </a:r>
            <a:r>
              <a:rPr lang="en-US" sz="3200" b="1" smtClean="0">
                <a:solidFill>
                  <a:srgbClr val="F0E75A"/>
                </a:solidFill>
                <a:latin typeface="Times New Roman"/>
                <a:cs typeface="Times New Roman"/>
              </a:rPr>
              <a:t> JLAB</a:t>
            </a:r>
            <a:endParaRPr lang="en-US" sz="3200" b="1" dirty="0">
              <a:solidFill>
                <a:srgbClr val="F0E75A"/>
              </a:solidFill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85782" y="1429334"/>
            <a:ext cx="1874155" cy="92205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0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Meeting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couple of changes: </a:t>
            </a:r>
          </a:p>
          <a:p>
            <a:pPr lvl="1"/>
            <a:r>
              <a:rPr lang="en-US" dirty="0" smtClean="0"/>
              <a:t>SVT talks (Tim and </a:t>
            </a:r>
            <a:r>
              <a:rPr lang="en-US" dirty="0" err="1" smtClean="0"/>
              <a:t>Sho</a:t>
            </a:r>
            <a:r>
              <a:rPr lang="en-US" dirty="0" smtClean="0"/>
              <a:t>) will be today late afternoon</a:t>
            </a:r>
          </a:p>
          <a:p>
            <a:pPr lvl="1"/>
            <a:r>
              <a:rPr lang="en-US" dirty="0" smtClean="0"/>
              <a:t>Two talks on the test run (</a:t>
            </a:r>
            <a:r>
              <a:rPr lang="en-US" dirty="0" err="1" smtClean="0"/>
              <a:t>Sho</a:t>
            </a:r>
            <a:r>
              <a:rPr lang="en-US" dirty="0" smtClean="0"/>
              <a:t> and Matt) are moved to Wednesday morning</a:t>
            </a:r>
          </a:p>
          <a:p>
            <a:endParaRPr lang="en-US" dirty="0"/>
          </a:p>
          <a:p>
            <a:r>
              <a:rPr lang="en-US" dirty="0" smtClean="0"/>
              <a:t>Meeting diner is in “</a:t>
            </a:r>
            <a:r>
              <a:rPr lang="en-US" dirty="0"/>
              <a:t>Bonefish </a:t>
            </a:r>
            <a:r>
              <a:rPr lang="en-US" dirty="0" smtClean="0"/>
              <a:t>Grill” </a:t>
            </a:r>
            <a:r>
              <a:rPr lang="en-US" dirty="0" smtClean="0"/>
              <a:t>(</a:t>
            </a:r>
            <a:r>
              <a:rPr lang="en-US" i="1" dirty="0" smtClean="0"/>
              <a:t>again!?</a:t>
            </a:r>
            <a:r>
              <a:rPr lang="en-US" dirty="0" smtClean="0"/>
              <a:t>) </a:t>
            </a:r>
            <a:r>
              <a:rPr lang="en-US" dirty="0" smtClean="0"/>
              <a:t>at 7pm (booked under HPS collaboration)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841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80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Edge</vt:lpstr>
      <vt:lpstr>PowerPoint Presentation</vt:lpstr>
      <vt:lpstr>Meeting Agenda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Stepan Stepanyan</dc:creator>
  <cp:lastModifiedBy>Stepan Stepanyan</cp:lastModifiedBy>
  <cp:revision>4</cp:revision>
  <dcterms:created xsi:type="dcterms:W3CDTF">2013-06-03T22:09:55Z</dcterms:created>
  <dcterms:modified xsi:type="dcterms:W3CDTF">2013-06-04T11:36:35Z</dcterms:modified>
</cp:coreProperties>
</file>