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6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7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8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9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20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21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22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23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24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theme/theme25.xml" ContentType="application/vnd.openxmlformats-officedocument.theme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heme/theme26.xml" ContentType="application/vnd.openxmlformats-officedocument.theme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theme/theme27.xml" ContentType="application/vnd.openxmlformats-officedocument.theme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theme/theme28.xml" ContentType="application/vnd.openxmlformats-officedocument.theme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theme/theme29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30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1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6449" r:id="rId3"/>
    <p:sldMasterId id="2147494525" r:id="rId4"/>
    <p:sldMasterId id="2147495247" r:id="rId5"/>
    <p:sldMasterId id="2147504609" r:id="rId6"/>
    <p:sldMasterId id="2147504706" r:id="rId7"/>
    <p:sldMasterId id="2147504719" r:id="rId8"/>
    <p:sldMasterId id="2147504747" r:id="rId9"/>
    <p:sldMasterId id="2147504759" r:id="rId10"/>
    <p:sldMasterId id="2147504774" r:id="rId11"/>
    <p:sldMasterId id="2147504786" r:id="rId12"/>
    <p:sldMasterId id="2147504798" r:id="rId13"/>
    <p:sldMasterId id="2147504810" r:id="rId14"/>
    <p:sldMasterId id="2147504822" r:id="rId15"/>
    <p:sldMasterId id="2147504835" r:id="rId16"/>
    <p:sldMasterId id="2147504848" r:id="rId17"/>
    <p:sldMasterId id="2147504860" r:id="rId18"/>
    <p:sldMasterId id="2147504872" r:id="rId19"/>
    <p:sldMasterId id="2147504884" r:id="rId20"/>
    <p:sldMasterId id="2147504896" r:id="rId21"/>
    <p:sldMasterId id="2147504908" r:id="rId22"/>
    <p:sldMasterId id="2147504920" r:id="rId23"/>
    <p:sldMasterId id="2147504944" r:id="rId24"/>
    <p:sldMasterId id="2147504956" r:id="rId25"/>
    <p:sldMasterId id="2147504968" r:id="rId26"/>
    <p:sldMasterId id="2147504992" r:id="rId27"/>
    <p:sldMasterId id="2147505016" r:id="rId28"/>
    <p:sldMasterId id="2147505028" r:id="rId29"/>
    <p:sldMasterId id="2147505040" r:id="rId30"/>
    <p:sldMasterId id="2147505052" r:id="rId31"/>
    <p:sldMasterId id="2147505064" r:id="rId32"/>
  </p:sldMasterIdLst>
  <p:notesMasterIdLst>
    <p:notesMasterId r:id="rId81"/>
  </p:notesMasterIdLst>
  <p:handoutMasterIdLst>
    <p:handoutMasterId r:id="rId82"/>
  </p:handoutMasterIdLst>
  <p:sldIdLst>
    <p:sldId id="660" r:id="rId33"/>
    <p:sldId id="919" r:id="rId34"/>
    <p:sldId id="923" r:id="rId35"/>
    <p:sldId id="922" r:id="rId36"/>
    <p:sldId id="921" r:id="rId37"/>
    <p:sldId id="929" r:id="rId38"/>
    <p:sldId id="924" r:id="rId39"/>
    <p:sldId id="925" r:id="rId40"/>
    <p:sldId id="938" r:id="rId41"/>
    <p:sldId id="926" r:id="rId42"/>
    <p:sldId id="927" r:id="rId43"/>
    <p:sldId id="930" r:id="rId44"/>
    <p:sldId id="936" r:id="rId45"/>
    <p:sldId id="935" r:id="rId46"/>
    <p:sldId id="944" r:id="rId47"/>
    <p:sldId id="949" r:id="rId48"/>
    <p:sldId id="954" r:id="rId49"/>
    <p:sldId id="947" r:id="rId50"/>
    <p:sldId id="960" r:id="rId51"/>
    <p:sldId id="946" r:id="rId52"/>
    <p:sldId id="955" r:id="rId53"/>
    <p:sldId id="952" r:id="rId54"/>
    <p:sldId id="951" r:id="rId55"/>
    <p:sldId id="945" r:id="rId56"/>
    <p:sldId id="943" r:id="rId57"/>
    <p:sldId id="941" r:id="rId58"/>
    <p:sldId id="940" r:id="rId59"/>
    <p:sldId id="939" r:id="rId60"/>
    <p:sldId id="909" r:id="rId61"/>
    <p:sldId id="928" r:id="rId62"/>
    <p:sldId id="851" r:id="rId63"/>
    <p:sldId id="832" r:id="rId64"/>
    <p:sldId id="931" r:id="rId65"/>
    <p:sldId id="932" r:id="rId66"/>
    <p:sldId id="933" r:id="rId67"/>
    <p:sldId id="957" r:id="rId68"/>
    <p:sldId id="958" r:id="rId69"/>
    <p:sldId id="959" r:id="rId70"/>
    <p:sldId id="934" r:id="rId71"/>
    <p:sldId id="920" r:id="rId72"/>
    <p:sldId id="916" r:id="rId73"/>
    <p:sldId id="961" r:id="rId74"/>
    <p:sldId id="904" r:id="rId75"/>
    <p:sldId id="918" r:id="rId76"/>
    <p:sldId id="891" r:id="rId77"/>
    <p:sldId id="903" r:id="rId78"/>
    <p:sldId id="914" r:id="rId79"/>
    <p:sldId id="492" r:id="rId80"/>
  </p:sldIdLst>
  <p:sldSz cx="10058400" cy="6858000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3513" indent="1588"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08587" indent="1588"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63665" indent="1588"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18739" indent="1588"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75400" algn="l" defTabSz="910163" rtl="0" eaLnBrk="1" latinLnBrk="0" hangingPunct="1">
      <a:defRPr sz="28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30477" algn="l" defTabSz="910163" rtl="0" eaLnBrk="1" latinLnBrk="0" hangingPunct="1">
      <a:defRPr sz="28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185554" algn="l" defTabSz="910163" rtl="0" eaLnBrk="1" latinLnBrk="0" hangingPunct="1">
      <a:defRPr sz="28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40635" algn="l" defTabSz="910163" rtl="0" eaLnBrk="1" latinLnBrk="0" hangingPunct="1">
      <a:defRPr sz="2800" b="1" i="1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990099"/>
    <a:srgbClr val="FF9900"/>
    <a:srgbClr val="2D16D4"/>
    <a:srgbClr val="FF0000"/>
    <a:srgbClr val="FF3399"/>
    <a:srgbClr val="FF66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92" autoAdjust="0"/>
    <p:restoredTop sz="94572" autoAdjust="0"/>
  </p:normalViewPr>
  <p:slideViewPr>
    <p:cSldViewPr snapToGrid="0">
      <p:cViewPr>
        <p:scale>
          <a:sx n="70" d="100"/>
          <a:sy n="70" d="100"/>
        </p:scale>
        <p:origin x="-324" y="-162"/>
      </p:cViewPr>
      <p:guideLst>
        <p:guide orient="horz" pos="2160"/>
        <p:guide pos="3168"/>
      </p:guideLst>
    </p:cSldViewPr>
  </p:slideViewPr>
  <p:outlineViewPr>
    <p:cViewPr>
      <p:scale>
        <a:sx n="50" d="100"/>
        <a:sy n="50" d="100"/>
      </p:scale>
      <p:origin x="72" y="113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34" d="100"/>
          <a:sy n="34" d="100"/>
        </p:scale>
        <p:origin x="-1518" y="-9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2.xml"/><Relationship Id="rId42" Type="http://schemas.openxmlformats.org/officeDocument/2006/relationships/slide" Target="slides/slide10.xml"/><Relationship Id="rId47" Type="http://schemas.openxmlformats.org/officeDocument/2006/relationships/slide" Target="slides/slide15.xml"/><Relationship Id="rId50" Type="http://schemas.openxmlformats.org/officeDocument/2006/relationships/slide" Target="slides/slide18.xml"/><Relationship Id="rId55" Type="http://schemas.openxmlformats.org/officeDocument/2006/relationships/slide" Target="slides/slide23.xml"/><Relationship Id="rId63" Type="http://schemas.openxmlformats.org/officeDocument/2006/relationships/slide" Target="slides/slide31.xml"/><Relationship Id="rId68" Type="http://schemas.openxmlformats.org/officeDocument/2006/relationships/slide" Target="slides/slide36.xml"/><Relationship Id="rId76" Type="http://schemas.openxmlformats.org/officeDocument/2006/relationships/slide" Target="slides/slide44.xml"/><Relationship Id="rId8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5.xml"/><Relationship Id="rId40" Type="http://schemas.openxmlformats.org/officeDocument/2006/relationships/slide" Target="slides/slide8.xml"/><Relationship Id="rId45" Type="http://schemas.openxmlformats.org/officeDocument/2006/relationships/slide" Target="slides/slide13.xml"/><Relationship Id="rId53" Type="http://schemas.openxmlformats.org/officeDocument/2006/relationships/slide" Target="slides/slide21.xml"/><Relationship Id="rId58" Type="http://schemas.openxmlformats.org/officeDocument/2006/relationships/slide" Target="slides/slide26.xml"/><Relationship Id="rId66" Type="http://schemas.openxmlformats.org/officeDocument/2006/relationships/slide" Target="slides/slide34.xml"/><Relationship Id="rId74" Type="http://schemas.openxmlformats.org/officeDocument/2006/relationships/slide" Target="slides/slide42.xml"/><Relationship Id="rId79" Type="http://schemas.openxmlformats.org/officeDocument/2006/relationships/slide" Target="slides/slide4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9.xml"/><Relationship Id="rId82" Type="http://schemas.openxmlformats.org/officeDocument/2006/relationships/handoutMaster" Target="handoutMasters/handoutMaster1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3.xml"/><Relationship Id="rId43" Type="http://schemas.openxmlformats.org/officeDocument/2006/relationships/slide" Target="slides/slide11.xml"/><Relationship Id="rId48" Type="http://schemas.openxmlformats.org/officeDocument/2006/relationships/slide" Target="slides/slide16.xml"/><Relationship Id="rId56" Type="http://schemas.openxmlformats.org/officeDocument/2006/relationships/slide" Target="slides/slide24.xml"/><Relationship Id="rId64" Type="http://schemas.openxmlformats.org/officeDocument/2006/relationships/slide" Target="slides/slide32.xml"/><Relationship Id="rId69" Type="http://schemas.openxmlformats.org/officeDocument/2006/relationships/slide" Target="slides/slide37.xml"/><Relationship Id="rId77" Type="http://schemas.openxmlformats.org/officeDocument/2006/relationships/slide" Target="slides/slide4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9.xml"/><Relationship Id="rId72" Type="http://schemas.openxmlformats.org/officeDocument/2006/relationships/slide" Target="slides/slide40.xml"/><Relationship Id="rId80" Type="http://schemas.openxmlformats.org/officeDocument/2006/relationships/slide" Target="slides/slide48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slide" Target="slides/slide14.xml"/><Relationship Id="rId59" Type="http://schemas.openxmlformats.org/officeDocument/2006/relationships/slide" Target="slides/slide27.xml"/><Relationship Id="rId67" Type="http://schemas.openxmlformats.org/officeDocument/2006/relationships/slide" Target="slides/slide3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9.xml"/><Relationship Id="rId54" Type="http://schemas.openxmlformats.org/officeDocument/2006/relationships/slide" Target="slides/slide22.xml"/><Relationship Id="rId62" Type="http://schemas.openxmlformats.org/officeDocument/2006/relationships/slide" Target="slides/slide30.xml"/><Relationship Id="rId70" Type="http://schemas.openxmlformats.org/officeDocument/2006/relationships/slide" Target="slides/slide38.xml"/><Relationship Id="rId75" Type="http://schemas.openxmlformats.org/officeDocument/2006/relationships/slide" Target="slides/slide4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4.xml"/><Relationship Id="rId49" Type="http://schemas.openxmlformats.org/officeDocument/2006/relationships/slide" Target="slides/slide17.xml"/><Relationship Id="rId57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2.xml"/><Relationship Id="rId52" Type="http://schemas.openxmlformats.org/officeDocument/2006/relationships/slide" Target="slides/slide20.xml"/><Relationship Id="rId60" Type="http://schemas.openxmlformats.org/officeDocument/2006/relationships/slide" Target="slides/slide28.xml"/><Relationship Id="rId65" Type="http://schemas.openxmlformats.org/officeDocument/2006/relationships/slide" Target="slides/slide33.xml"/><Relationship Id="rId73" Type="http://schemas.openxmlformats.org/officeDocument/2006/relationships/slide" Target="slides/slide41.xml"/><Relationship Id="rId78" Type="http://schemas.openxmlformats.org/officeDocument/2006/relationships/slide" Target="slides/slide46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wmf"/><Relationship Id="rId1" Type="http://schemas.openxmlformats.org/officeDocument/2006/relationships/image" Target="../media/image43.emf"/><Relationship Id="rId4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6" tIns="45398" rIns="90796" bIns="45398" numCol="1" anchor="t" anchorCtr="0" compatLnSpc="1">
            <a:prstTxWarp prst="textNoShape">
              <a:avLst/>
            </a:prstTxWarp>
          </a:bodyPr>
          <a:lstStyle>
            <a:lvl1pPr defTabSz="908050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6" tIns="45398" rIns="90796" bIns="45398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6175"/>
            <a:ext cx="300513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6" tIns="45398" rIns="90796" bIns="45398" numCol="1" anchor="b" anchorCtr="0" compatLnSpc="1">
            <a:prstTxWarp prst="textNoShape">
              <a:avLst/>
            </a:prstTxWarp>
          </a:bodyPr>
          <a:lstStyle>
            <a:lvl1pPr defTabSz="908050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66175"/>
            <a:ext cx="30051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6" tIns="45398" rIns="90796" bIns="45398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9447C7-91A9-4790-A88C-BB66FBDE2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6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8" tIns="46178" rIns="92358" bIns="46178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8" tIns="46178" rIns="92358" bIns="46178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2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692150"/>
            <a:ext cx="5065713" cy="3455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8325"/>
            <a:ext cx="508317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8" tIns="46178" rIns="92358" bIns="461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8" tIns="46178" rIns="92358" bIns="46178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8" tIns="46178" rIns="92358" bIns="46178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3DFD6A4-82D1-4FC1-AB42-BD05E7575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85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35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0858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366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1873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74521" algn="l" defTabSz="9098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9426" algn="l" defTabSz="9098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4330" algn="l" defTabSz="9098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9231" algn="l" defTabSz="9098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A8D8D4-3CAD-41C2-BB5F-645984110EE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692150"/>
            <a:ext cx="5065713" cy="3455988"/>
          </a:xfrm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494A76-37CF-4222-8032-E50612989103}" type="slidenum">
              <a:rPr lang="en-US">
                <a:solidFill>
                  <a:prstClr val="white"/>
                </a:solidFill>
              </a:rPr>
              <a:pPr/>
              <a:t>26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3450" y="700088"/>
            <a:ext cx="50657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3987" y="4378722"/>
            <a:ext cx="5546227" cy="41487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1681FA-4F99-4FA7-94C9-1CD4BEE46261}" type="slidenum">
              <a:rPr lang="en-US">
                <a:solidFill>
                  <a:prstClr val="white"/>
                </a:solidFill>
              </a:rPr>
              <a:pPr/>
              <a:t>27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3450" y="700088"/>
            <a:ext cx="50657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3987" y="4378722"/>
            <a:ext cx="5546227" cy="41487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595B82-B017-4CB3-A565-23B16793AA56}" type="slidenum">
              <a:rPr lang="en-US">
                <a:solidFill>
                  <a:prstClr val="white"/>
                </a:solidFill>
              </a:rPr>
              <a:pPr/>
              <a:t>28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3450" y="700088"/>
            <a:ext cx="50657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3987" y="4378722"/>
            <a:ext cx="5546227" cy="41487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F4CC66-695E-40CB-B576-337DD9828678}" type="slidenum">
              <a:rPr lang="en-US" smtClean="0">
                <a:solidFill>
                  <a:srgbClr val="1F497D"/>
                </a:solidFill>
              </a:rPr>
              <a:pPr/>
              <a:t>31</a:t>
            </a:fld>
            <a:endParaRPr lang="en-US" smtClean="0">
              <a:solidFill>
                <a:srgbClr val="1F497D"/>
              </a:solidFill>
            </a:endParaRPr>
          </a:p>
        </p:txBody>
      </p:sp>
      <p:sp>
        <p:nvSpPr>
          <p:cNvPr id="374787" name="Text Box 2"/>
          <p:cNvSpPr txBox="1">
            <a:spLocks noChangeArrowheads="1"/>
          </p:cNvSpPr>
          <p:nvPr/>
        </p:nvSpPr>
        <p:spPr bwMode="auto">
          <a:xfrm>
            <a:off x="1155700" y="692150"/>
            <a:ext cx="4622800" cy="3457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032" tIns="45016" rIns="90032" bIns="45016" anchor="ctr"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374788" name="Rectangle 3"/>
          <p:cNvSpPr>
            <a:spLocks noGrp="1" noChangeArrowheads="1"/>
          </p:cNvSpPr>
          <p:nvPr>
            <p:ph type="body"/>
          </p:nvPr>
        </p:nvSpPr>
        <p:spPr>
          <a:xfrm>
            <a:off x="925513" y="4379913"/>
            <a:ext cx="5083175" cy="4149725"/>
          </a:xfrm>
          <a:noFill/>
          <a:ln/>
        </p:spPr>
        <p:txBody>
          <a:bodyPr wrap="none" anchor="ctr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25" y="692150"/>
            <a:ext cx="5065713" cy="3455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FD6A4-82D1-4FC1-AB42-BD05E757544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68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25" y="692150"/>
            <a:ext cx="5065713" cy="3455988"/>
          </a:xfrm>
          <a:ln/>
        </p:spPr>
      </p:sp>
      <p:sp>
        <p:nvSpPr>
          <p:cNvPr id="24985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! relate g1, f1 -&gt; collinear w/ pT dep.</a:t>
            </a:r>
          </a:p>
          <a:p>
            <a:endParaRPr lang="en-US" smtClean="0"/>
          </a:p>
          <a:p>
            <a:r>
              <a:rPr lang="en-US" smtClean="0"/>
              <a:t>Say: Noval new information on structure of nucleon, spin-orbital cor and multi-parton cor.</a:t>
            </a:r>
          </a:p>
        </p:txBody>
      </p:sp>
      <p:sp>
        <p:nvSpPr>
          <p:cNvPr id="2498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765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31509" indent="-281349" defTabSz="923765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25398" indent="-225080" defTabSz="923765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575557" indent="-225080" defTabSz="923765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25716" indent="-225080" defTabSz="923765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475875" indent="-225080" defTabSz="923765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26034" indent="-225080" defTabSz="923765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376193" indent="-225080" defTabSz="923765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26353" indent="-225080" defTabSz="923765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9A77588F-DFE5-4324-A085-2F6B108B403F}" type="slidenum">
              <a:rPr lang="en-US" sz="1200" b="0" i="0">
                <a:solidFill>
                  <a:srgbClr val="1F497D"/>
                </a:solidFill>
              </a:rPr>
              <a:pPr/>
              <a:t>3</a:t>
            </a:fld>
            <a:endParaRPr lang="en-US" sz="1200" b="0" i="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765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31509" indent="-281349" defTabSz="923765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25398" indent="-225080" defTabSz="923765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575557" indent="-225080" defTabSz="923765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25716" indent="-225080" defTabSz="923765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475875" indent="-225080" defTabSz="923765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26034" indent="-225080" defTabSz="923765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376193" indent="-225080" defTabSz="923765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26353" indent="-225080" defTabSz="923765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50FCB182-1278-47F4-9B1E-3A85E5B9B5D7}" type="slidenum">
              <a:rPr lang="zh-CN" altLang="en-GB" sz="1200" b="0" i="0">
                <a:solidFill>
                  <a:srgbClr val="1F497D"/>
                </a:solidFill>
              </a:rPr>
              <a:pPr/>
              <a:t>4</a:t>
            </a:fld>
            <a:endParaRPr lang="en-GB" altLang="zh-CN" sz="1200" b="0" i="0">
              <a:solidFill>
                <a:srgbClr val="1F497D"/>
              </a:solidFill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692150"/>
            <a:ext cx="5070475" cy="3457575"/>
          </a:xfrm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875" y="4380335"/>
            <a:ext cx="5084452" cy="41497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25" y="692150"/>
            <a:ext cx="5065713" cy="3455988"/>
          </a:xfrm>
          <a:ln/>
        </p:spPr>
      </p:sp>
      <p:sp>
        <p:nvSpPr>
          <p:cNvPr id="25190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What’s new:</a:t>
            </a:r>
          </a:p>
          <a:p>
            <a:r>
              <a:rPr lang="en-US" smtClean="0"/>
              <a:t>Neutron Target</a:t>
            </a:r>
          </a:p>
          <a:p>
            <a:r>
              <a:rPr lang="en-US" smtClean="0"/>
              <a:t>Helicity Flip -&gt; Cancel drift/cancel false asym.</a:t>
            </a:r>
          </a:p>
          <a:p>
            <a:r>
              <a:rPr lang="en-US" smtClean="0"/>
              <a:t>Beam charge feed back -&gt; PPM level Charge Asym</a:t>
            </a:r>
          </a:p>
        </p:txBody>
      </p:sp>
      <p:sp>
        <p:nvSpPr>
          <p:cNvPr id="2519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765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31509" indent="-281349" defTabSz="923765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25398" indent="-225080" defTabSz="923765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575557" indent="-225080" defTabSz="923765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25716" indent="-225080" defTabSz="923765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475875" indent="-225080" defTabSz="923765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26034" indent="-225080" defTabSz="923765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376193" indent="-225080" defTabSz="923765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26353" indent="-225080" defTabSz="923765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49FD9DC5-C55B-4AB8-8CA9-4B3A6D0813B1}" type="slidenum">
              <a:rPr lang="en-US" sz="1200" b="0" i="0">
                <a:solidFill>
                  <a:srgbClr val="1F497D"/>
                </a:solidFill>
              </a:rPr>
              <a:pPr/>
              <a:t>5</a:t>
            </a:fld>
            <a:endParaRPr lang="en-US" sz="1200" b="0" i="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25" y="692150"/>
            <a:ext cx="5065713" cy="3455988"/>
          </a:xfrm>
          <a:ln/>
        </p:spPr>
      </p:sp>
      <p:sp>
        <p:nvSpPr>
          <p:cNvPr id="25293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Physics meaning</a:t>
            </a:r>
          </a:p>
          <a:p>
            <a:r>
              <a:rPr lang="en-US" smtClean="0"/>
              <a:t>If Non zero on neutron -&gt; existence of angular momentum?</a:t>
            </a:r>
          </a:p>
        </p:txBody>
      </p:sp>
      <p:sp>
        <p:nvSpPr>
          <p:cNvPr id="2529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765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31509" indent="-281349" defTabSz="923765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25398" indent="-225080" defTabSz="923765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575557" indent="-225080" defTabSz="923765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25716" indent="-225080" defTabSz="923765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475875" indent="-225080" defTabSz="923765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26034" indent="-225080" defTabSz="923765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376193" indent="-225080" defTabSz="923765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26353" indent="-225080" defTabSz="923765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577BB6AE-A535-4562-A3D3-D2095E2C69BC}" type="slidenum">
              <a:rPr lang="en-US" sz="1200" b="0" i="0">
                <a:solidFill>
                  <a:srgbClr val="1F497D"/>
                </a:solidFill>
              </a:rPr>
              <a:pPr/>
              <a:t>10</a:t>
            </a:fld>
            <a:endParaRPr lang="en-US" sz="1200" b="0" i="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692150"/>
            <a:ext cx="5070475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1CDDE-1D56-5C40-9B83-3D925BC6192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692150"/>
            <a:ext cx="5070475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1CDDE-1D56-5C40-9B83-3D925BC61921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FC93F-CD42-7E49-8096-63875B3E27AF}" type="slidenum">
              <a:rPr lang="en-US" altLang="zh-CN">
                <a:solidFill>
                  <a:prstClr val="black"/>
                </a:solidFill>
              </a:rPr>
              <a:pPr/>
              <a:t>23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417339" y="922020"/>
            <a:ext cx="4097919" cy="316144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838" tIns="41419" rIns="82838" bIns="41419" anchor="ctr">
            <a:prstTxWarp prst="textNoShape">
              <a:avLst/>
            </a:prstTxWarp>
          </a:bodyPr>
          <a:lstStyle/>
          <a:p>
            <a:pPr defTabSz="82853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200" b="0" i="0">
              <a:solidFill>
                <a:prstClr val="white"/>
              </a:solidFill>
              <a:latin typeface="Times New Roman" charset="0"/>
              <a:ea typeface="DejaVu LGC Sans" charset="0"/>
              <a:cs typeface="DejaVu LGC Sans" charset="0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1057788" y="4389200"/>
            <a:ext cx="4818627" cy="3502395"/>
          </a:xfrm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en-US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FD66BA-C4AB-49F2-AC5D-084CB34FDE73}" type="slidenum">
              <a:rPr lang="en-US">
                <a:solidFill>
                  <a:prstClr val="white"/>
                </a:solidFill>
              </a:rPr>
              <a:pPr/>
              <a:t>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3450" y="700088"/>
            <a:ext cx="50657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3987" y="4378722"/>
            <a:ext cx="5546227" cy="41487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271" y="2569603"/>
            <a:ext cx="8550275" cy="59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333" y="3886202"/>
            <a:ext cx="704215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4917" indent="0" algn="ctr">
              <a:buNone/>
              <a:defRPr/>
            </a:lvl2pPr>
            <a:lvl3pPr marL="909814" indent="0" algn="ctr">
              <a:buNone/>
              <a:defRPr/>
            </a:lvl3pPr>
            <a:lvl4pPr marL="1364719" indent="0" algn="ctr">
              <a:buNone/>
              <a:defRPr/>
            </a:lvl4pPr>
            <a:lvl5pPr marL="1819619" indent="0" algn="ctr">
              <a:buNone/>
              <a:defRPr/>
            </a:lvl5pPr>
            <a:lvl6pPr marL="2274521" indent="0" algn="ctr">
              <a:buNone/>
              <a:defRPr/>
            </a:lvl6pPr>
            <a:lvl7pPr marL="2729426" indent="0" algn="ctr">
              <a:buNone/>
              <a:defRPr/>
            </a:lvl7pPr>
            <a:lvl8pPr marL="3184330" indent="0" algn="ctr">
              <a:buNone/>
              <a:defRPr/>
            </a:lvl8pPr>
            <a:lvl9pPr marL="363923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4F58C-A9C7-407D-ADCA-5122F0F0B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91CCC-456F-4109-9510-8673AD52A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fld id="{277DDC2E-E715-4B90-8C19-587016B6F6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68" y="274927"/>
            <a:ext cx="226314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4927"/>
            <a:ext cx="66217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fld id="{27DD2A00-F1B0-4FD5-8DBA-7A94AF67B6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4380" y="2130934"/>
            <a:ext cx="854964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08760" y="3886202"/>
            <a:ext cx="704088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fld id="{CA3F7974-B893-44E8-95C1-8F1D52769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293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fld id="{B1F92F1D-BB16-43E9-A65F-6A2C21FF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090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74" y="4407439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74" y="2906722"/>
            <a:ext cx="854964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081" indent="0">
              <a:buNone/>
              <a:defRPr sz="1800"/>
            </a:lvl2pPr>
            <a:lvl3pPr marL="910163" indent="0">
              <a:buNone/>
              <a:defRPr sz="1600"/>
            </a:lvl3pPr>
            <a:lvl4pPr marL="1365240" indent="0">
              <a:buNone/>
              <a:defRPr sz="1400"/>
            </a:lvl4pPr>
            <a:lvl5pPr marL="1820320" indent="0">
              <a:buNone/>
              <a:defRPr sz="1400"/>
            </a:lvl5pPr>
            <a:lvl6pPr marL="2275400" indent="0">
              <a:buNone/>
              <a:defRPr sz="1400"/>
            </a:lvl6pPr>
            <a:lvl7pPr marL="2730477" indent="0">
              <a:buNone/>
              <a:defRPr sz="1400"/>
            </a:lvl7pPr>
            <a:lvl8pPr marL="3185554" indent="0">
              <a:buNone/>
              <a:defRPr sz="1400"/>
            </a:lvl8pPr>
            <a:lvl9pPr marL="364063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fld id="{C3005BC0-48E9-4D12-AC2F-B0451F7F7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613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fld id="{B5ABCAD3-E8A7-469D-B24B-9B23CCC69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955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54" y="1535114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81" indent="0">
              <a:buNone/>
              <a:defRPr sz="2000" b="1"/>
            </a:lvl2pPr>
            <a:lvl3pPr marL="910163" indent="0">
              <a:buNone/>
              <a:defRPr sz="1800" b="1"/>
            </a:lvl3pPr>
            <a:lvl4pPr marL="1365240" indent="0">
              <a:buNone/>
              <a:defRPr sz="1600" b="1"/>
            </a:lvl4pPr>
            <a:lvl5pPr marL="1820320" indent="0">
              <a:buNone/>
              <a:defRPr sz="1600" b="1"/>
            </a:lvl5pPr>
            <a:lvl6pPr marL="2275400" indent="0">
              <a:buNone/>
              <a:defRPr sz="1600" b="1"/>
            </a:lvl6pPr>
            <a:lvl7pPr marL="2730477" indent="0">
              <a:buNone/>
              <a:defRPr sz="1600" b="1"/>
            </a:lvl7pPr>
            <a:lvl8pPr marL="3185554" indent="0">
              <a:buNone/>
              <a:defRPr sz="1600" b="1"/>
            </a:lvl8pPr>
            <a:lvl9pPr marL="36406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54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762" y="1535114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81" indent="0">
              <a:buNone/>
              <a:defRPr sz="2000" b="1"/>
            </a:lvl2pPr>
            <a:lvl3pPr marL="910163" indent="0">
              <a:buNone/>
              <a:defRPr sz="1800" b="1"/>
            </a:lvl3pPr>
            <a:lvl4pPr marL="1365240" indent="0">
              <a:buNone/>
              <a:defRPr sz="1600" b="1"/>
            </a:lvl4pPr>
            <a:lvl5pPr marL="1820320" indent="0">
              <a:buNone/>
              <a:defRPr sz="1600" b="1"/>
            </a:lvl5pPr>
            <a:lvl6pPr marL="2275400" indent="0">
              <a:buNone/>
              <a:defRPr sz="1600" b="1"/>
            </a:lvl6pPr>
            <a:lvl7pPr marL="2730477" indent="0">
              <a:buNone/>
              <a:defRPr sz="1600" b="1"/>
            </a:lvl7pPr>
            <a:lvl8pPr marL="3185554" indent="0">
              <a:buNone/>
              <a:defRPr sz="1600" b="1"/>
            </a:lvl8pPr>
            <a:lvl9pPr marL="36406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762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fld id="{5B0A429C-0860-4363-9806-733C6A2F7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37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fld id="{E510DFCA-C5CD-40F4-94D9-DC7625992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344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fld id="{A6D093B9-026D-4B1B-A4B7-60A54772E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631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88" y="273589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435104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081" indent="0">
              <a:buNone/>
              <a:defRPr sz="1200"/>
            </a:lvl2pPr>
            <a:lvl3pPr marL="910163" indent="0">
              <a:buNone/>
              <a:defRPr sz="1000"/>
            </a:lvl3pPr>
            <a:lvl4pPr marL="1365240" indent="0">
              <a:buNone/>
              <a:defRPr sz="900"/>
            </a:lvl4pPr>
            <a:lvl5pPr marL="1820320" indent="0">
              <a:buNone/>
              <a:defRPr sz="900"/>
            </a:lvl5pPr>
            <a:lvl6pPr marL="2275400" indent="0">
              <a:buNone/>
              <a:defRPr sz="900"/>
            </a:lvl6pPr>
            <a:lvl7pPr marL="2730477" indent="0">
              <a:buNone/>
              <a:defRPr sz="900"/>
            </a:lvl7pPr>
            <a:lvl8pPr marL="3185554" indent="0">
              <a:buNone/>
              <a:defRPr sz="900"/>
            </a:lvl8pPr>
            <a:lvl9pPr marL="36406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fld id="{97EACBFC-34BE-43CD-8AFF-8DE538FE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0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55190" y="125747"/>
            <a:ext cx="691922" cy="6148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7" y="125747"/>
            <a:ext cx="7391401" cy="6148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0E82E-8E21-4FE2-A739-8A308ACBF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081" indent="0">
              <a:buNone/>
              <a:defRPr sz="2800"/>
            </a:lvl2pPr>
            <a:lvl3pPr marL="910163" indent="0">
              <a:buNone/>
              <a:defRPr sz="2400"/>
            </a:lvl3pPr>
            <a:lvl4pPr marL="1365240" indent="0">
              <a:buNone/>
              <a:defRPr sz="2000"/>
            </a:lvl4pPr>
            <a:lvl5pPr marL="1820320" indent="0">
              <a:buNone/>
              <a:defRPr sz="2000"/>
            </a:lvl5pPr>
            <a:lvl6pPr marL="2275400" indent="0">
              <a:buNone/>
              <a:defRPr sz="2000"/>
            </a:lvl6pPr>
            <a:lvl7pPr marL="2730477" indent="0">
              <a:buNone/>
              <a:defRPr sz="2000"/>
            </a:lvl7pPr>
            <a:lvl8pPr marL="3185554" indent="0">
              <a:buNone/>
              <a:defRPr sz="2000"/>
            </a:lvl8pPr>
            <a:lvl9pPr marL="364063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081" indent="0">
              <a:buNone/>
              <a:defRPr sz="1200"/>
            </a:lvl2pPr>
            <a:lvl3pPr marL="910163" indent="0">
              <a:buNone/>
              <a:defRPr sz="1000"/>
            </a:lvl3pPr>
            <a:lvl4pPr marL="1365240" indent="0">
              <a:buNone/>
              <a:defRPr sz="900"/>
            </a:lvl4pPr>
            <a:lvl5pPr marL="1820320" indent="0">
              <a:buNone/>
              <a:defRPr sz="900"/>
            </a:lvl5pPr>
            <a:lvl6pPr marL="2275400" indent="0">
              <a:buNone/>
              <a:defRPr sz="900"/>
            </a:lvl6pPr>
            <a:lvl7pPr marL="2730477" indent="0">
              <a:buNone/>
              <a:defRPr sz="900"/>
            </a:lvl7pPr>
            <a:lvl8pPr marL="3185554" indent="0">
              <a:buNone/>
              <a:defRPr sz="900"/>
            </a:lvl8pPr>
            <a:lvl9pPr marL="36406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fld id="{27F9D839-AFAC-4597-A01E-090C1565A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640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fld id="{DD3B88AF-0F7C-4617-8909-1AA0CE857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00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68" y="275177"/>
            <a:ext cx="226314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5177"/>
            <a:ext cx="66217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fld id="{A8680F1E-36B9-4876-A8BB-E2A0287C4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915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02920" y="274638"/>
            <a:ext cx="905256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2920" y="1600200"/>
            <a:ext cx="444246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3020" y="1600200"/>
            <a:ext cx="444246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" y="3939097"/>
            <a:ext cx="444246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3020" y="3939097"/>
            <a:ext cx="444246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fld id="{B09F1270-0FC2-4540-9CA5-06869C7E4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999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2920" y="1600206"/>
            <a:ext cx="905256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pPr>
              <a:defRPr/>
            </a:pPr>
            <a:fld id="{F2739FB1-B3E8-4793-80CA-D2073D8D0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054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920" y="1600206"/>
            <a:ext cx="444246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3020" y="1600200"/>
            <a:ext cx="444246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13020" y="3939097"/>
            <a:ext cx="444246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>
                <a:latin typeface="Times" pitchFamily="18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>
                <a:latin typeface="Times" pitchFamily="18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>
                <a:latin typeface="Times" pitchFamily="18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6E36A5A3-10DB-41FB-AACF-42A564D03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2437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4380" y="2130685"/>
            <a:ext cx="854964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08760" y="3886202"/>
            <a:ext cx="704088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081" indent="0" algn="ctr">
              <a:buNone/>
              <a:defRPr/>
            </a:lvl2pPr>
            <a:lvl3pPr marL="910163" indent="0" algn="ctr">
              <a:buNone/>
              <a:defRPr/>
            </a:lvl3pPr>
            <a:lvl4pPr marL="1365240" indent="0" algn="ctr">
              <a:buNone/>
              <a:defRPr/>
            </a:lvl4pPr>
            <a:lvl5pPr marL="1820320" indent="0" algn="ctr">
              <a:buNone/>
              <a:defRPr/>
            </a:lvl5pPr>
            <a:lvl6pPr marL="2275400" indent="0" algn="ctr">
              <a:buNone/>
              <a:defRPr/>
            </a:lvl6pPr>
            <a:lvl7pPr marL="2730477" indent="0" algn="ctr">
              <a:buNone/>
              <a:defRPr/>
            </a:lvl7pPr>
            <a:lvl8pPr marL="3185554" indent="0" algn="ctr">
              <a:buNone/>
              <a:defRPr/>
            </a:lvl8pPr>
            <a:lvl9pPr marL="3640635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ABE2D-E788-4184-A8A8-45CC8B302484}" type="datetime1">
              <a:rPr lang="zh-CN" altLang="en-US">
                <a:solidFill>
                  <a:srgbClr val="000000"/>
                </a:solidFill>
              </a:rPr>
              <a:pPr/>
              <a:t>2013-5-9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E85701-DC32-4C35-80C8-0AFF14BD66E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0879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3E16E-E547-4E73-94FC-0B0E7754948A}" type="datetime1">
              <a:rPr lang="zh-CN" altLang="en-US">
                <a:solidFill>
                  <a:srgbClr val="000000"/>
                </a:solidFill>
              </a:rPr>
              <a:pPr/>
              <a:t>2013-5-9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D2AB16-280B-430B-8ED3-239D65F6C41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667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4574" y="4407187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4574" y="2906722"/>
            <a:ext cx="854964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081" indent="0">
              <a:buNone/>
              <a:defRPr sz="1800"/>
            </a:lvl2pPr>
            <a:lvl3pPr marL="910163" indent="0">
              <a:buNone/>
              <a:defRPr sz="1600"/>
            </a:lvl3pPr>
            <a:lvl4pPr marL="1365240" indent="0">
              <a:buNone/>
              <a:defRPr sz="1400"/>
            </a:lvl4pPr>
            <a:lvl5pPr marL="1820320" indent="0">
              <a:buNone/>
              <a:defRPr sz="1400"/>
            </a:lvl5pPr>
            <a:lvl6pPr marL="2275400" indent="0">
              <a:buNone/>
              <a:defRPr sz="1400"/>
            </a:lvl6pPr>
            <a:lvl7pPr marL="2730477" indent="0">
              <a:buNone/>
              <a:defRPr sz="1400"/>
            </a:lvl7pPr>
            <a:lvl8pPr marL="3185554" indent="0">
              <a:buNone/>
              <a:defRPr sz="1400"/>
            </a:lvl8pPr>
            <a:lvl9pPr marL="3640635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CCE93-5890-48B5-8DA8-BC0B67C4ACC2}" type="datetime1">
              <a:rPr lang="zh-CN" altLang="en-US">
                <a:solidFill>
                  <a:srgbClr val="000000"/>
                </a:solidFill>
              </a:rPr>
              <a:pPr/>
              <a:t>2013-5-9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6BA1C-6CAF-48F4-A13F-95590FAC0F8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0748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9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130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1C469-4E28-4B74-9274-941C51A620E4}" type="datetime1">
              <a:rPr lang="zh-CN" altLang="en-US">
                <a:solidFill>
                  <a:srgbClr val="000000"/>
                </a:solidFill>
              </a:rPr>
              <a:pPr/>
              <a:t>2013-5-9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E68FD-92D4-4A0E-A555-0D6EB161FA4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10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271" y="2569603"/>
            <a:ext cx="8550275" cy="59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333" y="3886202"/>
            <a:ext cx="704215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4917" indent="0" algn="ctr">
              <a:buNone/>
              <a:defRPr/>
            </a:lvl2pPr>
            <a:lvl3pPr marL="909814" indent="0" algn="ctr">
              <a:buNone/>
              <a:defRPr/>
            </a:lvl3pPr>
            <a:lvl4pPr marL="1364719" indent="0" algn="ctr">
              <a:buNone/>
              <a:defRPr/>
            </a:lvl4pPr>
            <a:lvl5pPr marL="1819619" indent="0" algn="ctr">
              <a:buNone/>
              <a:defRPr/>
            </a:lvl5pPr>
            <a:lvl6pPr marL="2274521" indent="0" algn="ctr">
              <a:buNone/>
              <a:defRPr/>
            </a:lvl6pPr>
            <a:lvl7pPr marL="2729426" indent="0" algn="ctr">
              <a:buNone/>
              <a:defRPr/>
            </a:lvl7pPr>
            <a:lvl8pPr marL="3184330" indent="0" algn="ctr">
              <a:buNone/>
              <a:defRPr/>
            </a:lvl8pPr>
            <a:lvl9pPr marL="363923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954" y="1535114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81" indent="0">
              <a:buNone/>
              <a:defRPr sz="2000" b="1"/>
            </a:lvl2pPr>
            <a:lvl3pPr marL="910163" indent="0">
              <a:buNone/>
              <a:defRPr sz="1800" b="1"/>
            </a:lvl3pPr>
            <a:lvl4pPr marL="1365240" indent="0">
              <a:buNone/>
              <a:defRPr sz="1600" b="1"/>
            </a:lvl4pPr>
            <a:lvl5pPr marL="1820320" indent="0">
              <a:buNone/>
              <a:defRPr sz="1600" b="1"/>
            </a:lvl5pPr>
            <a:lvl6pPr marL="2275400" indent="0">
              <a:buNone/>
              <a:defRPr sz="1600" b="1"/>
            </a:lvl6pPr>
            <a:lvl7pPr marL="2730477" indent="0">
              <a:buNone/>
              <a:defRPr sz="1600" b="1"/>
            </a:lvl7pPr>
            <a:lvl8pPr marL="3185554" indent="0">
              <a:buNone/>
              <a:defRPr sz="1600" b="1"/>
            </a:lvl8pPr>
            <a:lvl9pPr marL="364063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954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09601" y="1535114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81" indent="0">
              <a:buNone/>
              <a:defRPr sz="2000" b="1"/>
            </a:lvl2pPr>
            <a:lvl3pPr marL="910163" indent="0">
              <a:buNone/>
              <a:defRPr sz="1800" b="1"/>
            </a:lvl3pPr>
            <a:lvl4pPr marL="1365240" indent="0">
              <a:buNone/>
              <a:defRPr sz="1600" b="1"/>
            </a:lvl4pPr>
            <a:lvl5pPr marL="1820320" indent="0">
              <a:buNone/>
              <a:defRPr sz="1600" b="1"/>
            </a:lvl5pPr>
            <a:lvl6pPr marL="2275400" indent="0">
              <a:buNone/>
              <a:defRPr sz="1600" b="1"/>
            </a:lvl6pPr>
            <a:lvl7pPr marL="2730477" indent="0">
              <a:buNone/>
              <a:defRPr sz="1600" b="1"/>
            </a:lvl7pPr>
            <a:lvl8pPr marL="3185554" indent="0">
              <a:buNone/>
              <a:defRPr sz="1600" b="1"/>
            </a:lvl8pPr>
            <a:lvl9pPr marL="364063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09601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710D3-9C17-41EE-BB03-D3C3B77331BE}" type="datetime1">
              <a:rPr lang="zh-CN" altLang="en-US">
                <a:solidFill>
                  <a:srgbClr val="000000"/>
                </a:solidFill>
              </a:rPr>
              <a:pPr/>
              <a:t>2013-5-9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65FD6F-2C41-445A-9C37-E255E0FA51D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9975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CAAEC-D84A-4228-9EFA-1322B65AC1E9}" type="datetime1">
              <a:rPr lang="zh-CN" altLang="en-US">
                <a:solidFill>
                  <a:srgbClr val="000000"/>
                </a:solidFill>
              </a:rPr>
              <a:pPr/>
              <a:t>2013-5-9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AB447-0E4E-4FBE-94B3-36E1E29363E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3413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DDC905-A0F9-4BE2-A9AA-E35D19798668}" type="datetime1">
              <a:rPr lang="zh-CN" altLang="en-US">
                <a:solidFill>
                  <a:srgbClr val="000000"/>
                </a:solidFill>
              </a:rPr>
              <a:pPr/>
              <a:t>2013-5-9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D5235-92D6-4604-B77A-B31470FA2CB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8776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5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32588" y="273337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2925" y="1435104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081" indent="0">
              <a:buNone/>
              <a:defRPr sz="1200"/>
            </a:lvl2pPr>
            <a:lvl3pPr marL="910163" indent="0">
              <a:buNone/>
              <a:defRPr sz="1000"/>
            </a:lvl3pPr>
            <a:lvl4pPr marL="1365240" indent="0">
              <a:buNone/>
              <a:defRPr sz="900"/>
            </a:lvl4pPr>
            <a:lvl5pPr marL="1820320" indent="0">
              <a:buNone/>
              <a:defRPr sz="900"/>
            </a:lvl5pPr>
            <a:lvl6pPr marL="2275400" indent="0">
              <a:buNone/>
              <a:defRPr sz="900"/>
            </a:lvl6pPr>
            <a:lvl7pPr marL="2730477" indent="0">
              <a:buNone/>
              <a:defRPr sz="900"/>
            </a:lvl7pPr>
            <a:lvl8pPr marL="3185554" indent="0">
              <a:buNone/>
              <a:defRPr sz="900"/>
            </a:lvl8pPr>
            <a:lvl9pPr marL="3640635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BC69A0-BA45-44A6-84D3-2452A5DD5448}" type="datetime1">
              <a:rPr lang="zh-CN" altLang="en-US">
                <a:solidFill>
                  <a:srgbClr val="000000"/>
                </a:solidFill>
              </a:rPr>
              <a:pPr/>
              <a:t>2013-5-9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7F14F-608B-41A2-9E7A-2CED9F07279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119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081" indent="0">
              <a:buNone/>
              <a:defRPr sz="2800"/>
            </a:lvl2pPr>
            <a:lvl3pPr marL="910163" indent="0">
              <a:buNone/>
              <a:defRPr sz="2400"/>
            </a:lvl3pPr>
            <a:lvl4pPr marL="1365240" indent="0">
              <a:buNone/>
              <a:defRPr sz="2000"/>
            </a:lvl4pPr>
            <a:lvl5pPr marL="1820320" indent="0">
              <a:buNone/>
              <a:defRPr sz="2000"/>
            </a:lvl5pPr>
            <a:lvl6pPr marL="2275400" indent="0">
              <a:buNone/>
              <a:defRPr sz="2000"/>
            </a:lvl6pPr>
            <a:lvl7pPr marL="2730477" indent="0">
              <a:buNone/>
              <a:defRPr sz="2000"/>
            </a:lvl7pPr>
            <a:lvl8pPr marL="3185554" indent="0">
              <a:buNone/>
              <a:defRPr sz="2000"/>
            </a:lvl8pPr>
            <a:lvl9pPr marL="3640635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081" indent="0">
              <a:buNone/>
              <a:defRPr sz="1200"/>
            </a:lvl2pPr>
            <a:lvl3pPr marL="910163" indent="0">
              <a:buNone/>
              <a:defRPr sz="1000"/>
            </a:lvl3pPr>
            <a:lvl4pPr marL="1365240" indent="0">
              <a:buNone/>
              <a:defRPr sz="900"/>
            </a:lvl4pPr>
            <a:lvl5pPr marL="1820320" indent="0">
              <a:buNone/>
              <a:defRPr sz="900"/>
            </a:lvl5pPr>
            <a:lvl6pPr marL="2275400" indent="0">
              <a:buNone/>
              <a:defRPr sz="900"/>
            </a:lvl6pPr>
            <a:lvl7pPr marL="2730477" indent="0">
              <a:buNone/>
              <a:defRPr sz="900"/>
            </a:lvl7pPr>
            <a:lvl8pPr marL="3185554" indent="0">
              <a:buNone/>
              <a:defRPr sz="900"/>
            </a:lvl8pPr>
            <a:lvl9pPr marL="3640635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EE31C-D435-4E20-A386-0C487C617C82}" type="datetime1">
              <a:rPr lang="zh-CN" altLang="en-US">
                <a:solidFill>
                  <a:srgbClr val="000000"/>
                </a:solidFill>
              </a:rPr>
              <a:pPr/>
              <a:t>2013-5-9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04E63-642F-4B97-BF1F-1CBD474FF43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327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C010C-ED00-4B0F-A295-114A436E88BD}" type="datetime1">
              <a:rPr lang="zh-CN" altLang="en-US">
                <a:solidFill>
                  <a:srgbClr val="000000"/>
                </a:solidFill>
              </a:rPr>
              <a:pPr/>
              <a:t>2013-5-9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939AE-8C1D-4F87-8683-6579F8A13F8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6385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92368" y="274925"/>
            <a:ext cx="226314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920" y="274925"/>
            <a:ext cx="662178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FC1F64-47D7-4220-8A0A-FAF946F57C4C}" type="datetime1">
              <a:rPr lang="zh-CN" altLang="en-US">
                <a:solidFill>
                  <a:srgbClr val="000000"/>
                </a:solidFill>
              </a:rPr>
              <a:pPr/>
              <a:t>2013-5-9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3F7978-0E45-42A9-A275-55E3D3987DF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915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0715"/>
            <a:ext cx="85496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886202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9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3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8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3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8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7DBA6A-023D-4B7A-9B50-C18D3F1E6DCD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GDH, Chiral06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F58AF-E228-4556-8D5E-EFD4BAB362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93149"/>
      </p:ext>
    </p:extLst>
  </p:cSld>
  <p:clrMapOvr>
    <a:masterClrMapping/>
  </p:clrMapOvr>
  <p:transition spd="med" advClick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05C7C1-A521-46B6-B093-D09A29B5EB8C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GDH, Chiral06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C6B41-3B89-4E48-ACB4-A6C4560469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37855"/>
      </p:ext>
    </p:extLst>
  </p:cSld>
  <p:clrMapOvr>
    <a:masterClrMapping/>
  </p:clrMapOvr>
  <p:transition spd="med" advClick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78" y="4407221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78" y="2906722"/>
            <a:ext cx="85496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8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95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4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9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39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8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35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8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520164-2A77-426F-9F02-C8EF4DBC1FC8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GDH, Chiral06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7341F-0455-44B6-8B6E-5011B7D8EC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23827"/>
      </p:ext>
    </p:extLst>
  </p:cSld>
  <p:clrMapOvr>
    <a:masterClrMapping/>
  </p:clrMapOvr>
  <p:transition spd="med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600206"/>
            <a:ext cx="48947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6103" y="1600206"/>
            <a:ext cx="489473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5C333-4510-45CF-8DF9-8434574B5F62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GDH, Chiral06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4ABDC-026E-4469-97A3-0BEA9C9C12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73120"/>
      </p:ext>
    </p:extLst>
  </p:cSld>
  <p:clrMapOvr>
    <a:masterClrMapping/>
  </p:clrMapOvr>
  <p:transition spd="med" advClick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55" y="1535114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801" indent="0">
              <a:buNone/>
              <a:defRPr sz="2000" b="1"/>
            </a:lvl2pPr>
            <a:lvl3pPr marL="909599" indent="0">
              <a:buNone/>
              <a:defRPr sz="1800" b="1"/>
            </a:lvl3pPr>
            <a:lvl4pPr marL="1364396" indent="0">
              <a:buNone/>
              <a:defRPr sz="1600" b="1"/>
            </a:lvl4pPr>
            <a:lvl5pPr marL="1819192" indent="0">
              <a:buNone/>
              <a:defRPr sz="1600" b="1"/>
            </a:lvl5pPr>
            <a:lvl6pPr marL="2273991" indent="0">
              <a:buNone/>
              <a:defRPr sz="1600" b="1"/>
            </a:lvl6pPr>
            <a:lvl7pPr marL="2728785" indent="0">
              <a:buNone/>
              <a:defRPr sz="1600" b="1"/>
            </a:lvl7pPr>
            <a:lvl8pPr marL="3183580" indent="0">
              <a:buNone/>
              <a:defRPr sz="1600" b="1"/>
            </a:lvl8pPr>
            <a:lvl9pPr marL="36383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55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601" y="1535114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801" indent="0">
              <a:buNone/>
              <a:defRPr sz="2000" b="1"/>
            </a:lvl2pPr>
            <a:lvl3pPr marL="909599" indent="0">
              <a:buNone/>
              <a:defRPr sz="1800" b="1"/>
            </a:lvl3pPr>
            <a:lvl4pPr marL="1364396" indent="0">
              <a:buNone/>
              <a:defRPr sz="1600" b="1"/>
            </a:lvl4pPr>
            <a:lvl5pPr marL="1819192" indent="0">
              <a:buNone/>
              <a:defRPr sz="1600" b="1"/>
            </a:lvl5pPr>
            <a:lvl6pPr marL="2273991" indent="0">
              <a:buNone/>
              <a:defRPr sz="1600" b="1"/>
            </a:lvl6pPr>
            <a:lvl7pPr marL="2728785" indent="0">
              <a:buNone/>
              <a:defRPr sz="1600" b="1"/>
            </a:lvl7pPr>
            <a:lvl8pPr marL="3183580" indent="0">
              <a:buNone/>
              <a:defRPr sz="1600" b="1"/>
            </a:lvl8pPr>
            <a:lvl9pPr marL="36383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601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87338B-D9BF-4AAC-9E07-A5E9878262CD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GDH, Chiral06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899FA-1801-42FD-86BD-85C346D53B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98140"/>
      </p:ext>
    </p:extLst>
  </p:cSld>
  <p:clrMapOvr>
    <a:masterClrMapping/>
  </p:clrMapOvr>
  <p:transition spd="med" advClick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88B2D8-67ED-4899-BC1A-04DDCB4246C0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GDH, Chiral06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8F15D-6B1F-4FDC-808F-CECAD0F800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21179"/>
      </p:ext>
    </p:extLst>
  </p:cSld>
  <p:clrMapOvr>
    <a:masterClrMapping/>
  </p:clrMapOvr>
  <p:transition spd="med" advClick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1E72BB-BD74-42C7-9A39-F996D1AB9FC9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GDH, Chiral06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7F79D-A3BE-4A87-9279-4B5A45C343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78756"/>
      </p:ext>
    </p:extLst>
  </p:cSld>
  <p:clrMapOvr>
    <a:masterClrMapping/>
  </p:clrMapOvr>
  <p:transition spd="med" advClick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89" y="273371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435104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801" indent="0">
              <a:buNone/>
              <a:defRPr sz="1200"/>
            </a:lvl2pPr>
            <a:lvl3pPr marL="909599" indent="0">
              <a:buNone/>
              <a:defRPr sz="1000"/>
            </a:lvl3pPr>
            <a:lvl4pPr marL="1364396" indent="0">
              <a:buNone/>
              <a:defRPr sz="900"/>
            </a:lvl4pPr>
            <a:lvl5pPr marL="1819192" indent="0">
              <a:buNone/>
              <a:defRPr sz="900"/>
            </a:lvl5pPr>
            <a:lvl6pPr marL="2273991" indent="0">
              <a:buNone/>
              <a:defRPr sz="900"/>
            </a:lvl6pPr>
            <a:lvl7pPr marL="2728785" indent="0">
              <a:buNone/>
              <a:defRPr sz="900"/>
            </a:lvl7pPr>
            <a:lvl8pPr marL="3183580" indent="0">
              <a:buNone/>
              <a:defRPr sz="900"/>
            </a:lvl8pPr>
            <a:lvl9pPr marL="36383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710497-EF83-40CF-BAAF-9B66618DFAE9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GDH, Chiral06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4502-7120-4305-847B-A95B67D645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40232"/>
      </p:ext>
    </p:extLst>
  </p:cSld>
  <p:clrMapOvr>
    <a:masterClrMapping/>
  </p:clrMapOvr>
  <p:transition spd="med" advClick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4801" indent="0">
              <a:buNone/>
              <a:defRPr sz="2800"/>
            </a:lvl2pPr>
            <a:lvl3pPr marL="909599" indent="0">
              <a:buNone/>
              <a:defRPr sz="2400"/>
            </a:lvl3pPr>
            <a:lvl4pPr marL="1364396" indent="0">
              <a:buNone/>
              <a:defRPr sz="2000"/>
            </a:lvl4pPr>
            <a:lvl5pPr marL="1819192" indent="0">
              <a:buNone/>
              <a:defRPr sz="2000"/>
            </a:lvl5pPr>
            <a:lvl6pPr marL="2273991" indent="0">
              <a:buNone/>
              <a:defRPr sz="2000"/>
            </a:lvl6pPr>
            <a:lvl7pPr marL="2728785" indent="0">
              <a:buNone/>
              <a:defRPr sz="2000"/>
            </a:lvl7pPr>
            <a:lvl8pPr marL="3183580" indent="0">
              <a:buNone/>
              <a:defRPr sz="2000"/>
            </a:lvl8pPr>
            <a:lvl9pPr marL="363837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801" indent="0">
              <a:buNone/>
              <a:defRPr sz="1200"/>
            </a:lvl2pPr>
            <a:lvl3pPr marL="909599" indent="0">
              <a:buNone/>
              <a:defRPr sz="1000"/>
            </a:lvl3pPr>
            <a:lvl4pPr marL="1364396" indent="0">
              <a:buNone/>
              <a:defRPr sz="900"/>
            </a:lvl4pPr>
            <a:lvl5pPr marL="1819192" indent="0">
              <a:buNone/>
              <a:defRPr sz="900"/>
            </a:lvl5pPr>
            <a:lvl6pPr marL="2273991" indent="0">
              <a:buNone/>
              <a:defRPr sz="900"/>
            </a:lvl6pPr>
            <a:lvl7pPr marL="2728785" indent="0">
              <a:buNone/>
              <a:defRPr sz="900"/>
            </a:lvl7pPr>
            <a:lvl8pPr marL="3183580" indent="0">
              <a:buNone/>
              <a:defRPr sz="900"/>
            </a:lvl8pPr>
            <a:lvl9pPr marL="36383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5EBC0-1775-4F9A-8865-B2F66511D301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GDH, Chiral06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BB3B-AB18-4AAA-9044-5CF68F2BCF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07608"/>
      </p:ext>
    </p:extLst>
  </p:cSld>
  <p:clrMapOvr>
    <a:masterClrMapping/>
  </p:clrMapOvr>
  <p:transition spd="med" advClick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A8C0CD-62CE-4BA3-8E7F-A2B69E707C43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GDH, Chiral06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0F6C3-C65D-420F-AAB9-A3300436E5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31479"/>
      </p:ext>
    </p:extLst>
  </p:cSld>
  <p:clrMapOvr>
    <a:masterClrMapping/>
  </p:clrMapOvr>
  <p:transition spd="med" advClick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312" y="274959"/>
            <a:ext cx="248840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754" y="274959"/>
            <a:ext cx="730107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5D91BF-9C45-407B-B5A1-9AE554464076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GDH, Chiral06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47962-0E14-44E3-9C0F-6CBBB4DA9C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95082"/>
      </p:ext>
    </p:extLst>
  </p:cSld>
  <p:clrMapOvr>
    <a:masterClrMapping/>
  </p:clrMapOvr>
  <p:transition spd="med" advClick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242" y="2569340"/>
            <a:ext cx="8550275" cy="592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304" y="3886202"/>
            <a:ext cx="704215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081" indent="0" algn="ctr">
              <a:buNone/>
              <a:defRPr/>
            </a:lvl2pPr>
            <a:lvl3pPr marL="910163" indent="0" algn="ctr">
              <a:buNone/>
              <a:defRPr/>
            </a:lvl3pPr>
            <a:lvl4pPr marL="1365240" indent="0" algn="ctr">
              <a:buNone/>
              <a:defRPr/>
            </a:lvl4pPr>
            <a:lvl5pPr marL="1820320" indent="0" algn="ctr">
              <a:buNone/>
              <a:defRPr/>
            </a:lvl5pPr>
            <a:lvl6pPr marL="2275400" indent="0" algn="ctr">
              <a:buNone/>
              <a:defRPr/>
            </a:lvl6pPr>
            <a:lvl7pPr marL="2730477" indent="0" algn="ctr">
              <a:buNone/>
              <a:defRPr/>
            </a:lvl7pPr>
            <a:lvl8pPr marL="3185554" indent="0" algn="ctr">
              <a:buNone/>
              <a:defRPr/>
            </a:lvl8pPr>
            <a:lvl9pPr marL="364063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2122530655"/>
      </p:ext>
    </p:extLst>
  </p:cSld>
  <p:clrMapOvr>
    <a:masterClrMapping/>
  </p:clrMapOvr>
  <p:transition spd="med" advClick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822020355"/>
      </p:ext>
    </p:extLst>
  </p:cSld>
  <p:clrMapOvr>
    <a:masterClrMapping/>
  </p:clrMapOvr>
  <p:transition spd="med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64" y="4407248"/>
            <a:ext cx="8548687" cy="133084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64" y="2906732"/>
            <a:ext cx="8548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917" indent="0">
              <a:buNone/>
              <a:defRPr sz="1800"/>
            </a:lvl2pPr>
            <a:lvl3pPr marL="909814" indent="0">
              <a:buNone/>
              <a:defRPr sz="1600"/>
            </a:lvl3pPr>
            <a:lvl4pPr marL="1364719" indent="0">
              <a:buNone/>
              <a:defRPr sz="1400"/>
            </a:lvl4pPr>
            <a:lvl5pPr marL="1819619" indent="0">
              <a:buNone/>
              <a:defRPr sz="1400"/>
            </a:lvl5pPr>
            <a:lvl6pPr marL="2274521" indent="0">
              <a:buNone/>
              <a:defRPr sz="1400"/>
            </a:lvl6pPr>
            <a:lvl7pPr marL="2729426" indent="0">
              <a:buNone/>
              <a:defRPr sz="1400"/>
            </a:lvl7pPr>
            <a:lvl8pPr marL="3184330" indent="0">
              <a:buNone/>
              <a:defRPr sz="1400"/>
            </a:lvl8pPr>
            <a:lvl9pPr marL="363923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64" y="4407184"/>
            <a:ext cx="8548687" cy="13308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64" y="2906722"/>
            <a:ext cx="8548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081" indent="0">
              <a:buNone/>
              <a:defRPr sz="1800"/>
            </a:lvl2pPr>
            <a:lvl3pPr marL="910163" indent="0">
              <a:buNone/>
              <a:defRPr sz="1600"/>
            </a:lvl3pPr>
            <a:lvl4pPr marL="1365240" indent="0">
              <a:buNone/>
              <a:defRPr sz="1400"/>
            </a:lvl4pPr>
            <a:lvl5pPr marL="1820320" indent="0">
              <a:buNone/>
              <a:defRPr sz="1400"/>
            </a:lvl5pPr>
            <a:lvl6pPr marL="2275400" indent="0">
              <a:buNone/>
              <a:defRPr sz="1400"/>
            </a:lvl6pPr>
            <a:lvl7pPr marL="2730477" indent="0">
              <a:buNone/>
              <a:defRPr sz="1400"/>
            </a:lvl7pPr>
            <a:lvl8pPr marL="3185554" indent="0">
              <a:buNone/>
              <a:defRPr sz="1400"/>
            </a:lvl8pPr>
            <a:lvl9pPr marL="364063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179698188"/>
      </p:ext>
    </p:extLst>
  </p:cSld>
  <p:clrMapOvr>
    <a:masterClrMapping/>
  </p:clrMapOvr>
  <p:transition spd="med" advClick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31887"/>
            <a:ext cx="4953000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5" y="1031887"/>
            <a:ext cx="4953000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2014638919"/>
      </p:ext>
    </p:extLst>
  </p:cSld>
  <p:clrMapOvr>
    <a:masterClrMapping/>
  </p:clrMapOvr>
  <p:transition spd="med" advClick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17" y="550038"/>
            <a:ext cx="9051925" cy="59222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535114"/>
            <a:ext cx="44434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81" indent="0">
              <a:buNone/>
              <a:defRPr sz="2000" b="1"/>
            </a:lvl2pPr>
            <a:lvl3pPr marL="910163" indent="0">
              <a:buNone/>
              <a:defRPr sz="1800" b="1"/>
            </a:lvl3pPr>
            <a:lvl4pPr marL="1365240" indent="0">
              <a:buNone/>
              <a:defRPr sz="1600" b="1"/>
            </a:lvl4pPr>
            <a:lvl5pPr marL="1820320" indent="0">
              <a:buNone/>
              <a:defRPr sz="1600" b="1"/>
            </a:lvl5pPr>
            <a:lvl6pPr marL="2275400" indent="0">
              <a:buNone/>
              <a:defRPr sz="1600" b="1"/>
            </a:lvl6pPr>
            <a:lvl7pPr marL="2730477" indent="0">
              <a:buNone/>
              <a:defRPr sz="1600" b="1"/>
            </a:lvl7pPr>
            <a:lvl8pPr marL="3185554" indent="0">
              <a:buNone/>
              <a:defRPr sz="1600" b="1"/>
            </a:lvl8pPr>
            <a:lvl9pPr marL="36406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174875"/>
            <a:ext cx="44434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7" y="1535114"/>
            <a:ext cx="4445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81" indent="0">
              <a:buNone/>
              <a:defRPr sz="2000" b="1"/>
            </a:lvl2pPr>
            <a:lvl3pPr marL="910163" indent="0">
              <a:buNone/>
              <a:defRPr sz="1800" b="1"/>
            </a:lvl3pPr>
            <a:lvl4pPr marL="1365240" indent="0">
              <a:buNone/>
              <a:defRPr sz="1600" b="1"/>
            </a:lvl4pPr>
            <a:lvl5pPr marL="1820320" indent="0">
              <a:buNone/>
              <a:defRPr sz="1600" b="1"/>
            </a:lvl5pPr>
            <a:lvl6pPr marL="2275400" indent="0">
              <a:buNone/>
              <a:defRPr sz="1600" b="1"/>
            </a:lvl6pPr>
            <a:lvl7pPr marL="2730477" indent="0">
              <a:buNone/>
              <a:defRPr sz="1600" b="1"/>
            </a:lvl7pPr>
            <a:lvl8pPr marL="3185554" indent="0">
              <a:buNone/>
              <a:defRPr sz="1600" b="1"/>
            </a:lvl8pPr>
            <a:lvl9pPr marL="36406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7" y="2174875"/>
            <a:ext cx="4445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932174337"/>
      </p:ext>
    </p:extLst>
  </p:cSld>
  <p:clrMapOvr>
    <a:masterClrMapping/>
  </p:clrMapOvr>
  <p:transition spd="med" advClick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694969180"/>
      </p:ext>
    </p:extLst>
  </p:cSld>
  <p:clrMapOvr>
    <a:masterClrMapping/>
  </p:clrMapOvr>
  <p:transition spd="med" advClick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99035785"/>
      </p:ext>
    </p:extLst>
  </p:cSld>
  <p:clrMapOvr>
    <a:masterClrMapping/>
  </p:clrMapOvr>
  <p:transition spd="med" advClick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5" y="719813"/>
            <a:ext cx="3308350" cy="715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69" y="273352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5" y="1435104"/>
            <a:ext cx="33083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081" indent="0">
              <a:buNone/>
              <a:defRPr sz="1200"/>
            </a:lvl2pPr>
            <a:lvl3pPr marL="910163" indent="0">
              <a:buNone/>
              <a:defRPr sz="1000"/>
            </a:lvl3pPr>
            <a:lvl4pPr marL="1365240" indent="0">
              <a:buNone/>
              <a:defRPr sz="900"/>
            </a:lvl4pPr>
            <a:lvl5pPr marL="1820320" indent="0">
              <a:buNone/>
              <a:defRPr sz="900"/>
            </a:lvl5pPr>
            <a:lvl6pPr marL="2275400" indent="0">
              <a:buNone/>
              <a:defRPr sz="900"/>
            </a:lvl6pPr>
            <a:lvl7pPr marL="2730477" indent="0">
              <a:buNone/>
              <a:defRPr sz="900"/>
            </a:lvl7pPr>
            <a:lvl8pPr marL="3185554" indent="0">
              <a:buNone/>
              <a:defRPr sz="900"/>
            </a:lvl8pPr>
            <a:lvl9pPr marL="36406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872507201"/>
      </p:ext>
    </p:extLst>
  </p:cSld>
  <p:clrMapOvr>
    <a:masterClrMapping/>
  </p:clrMapOvr>
  <p:transition spd="med" advClick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854" y="4959791"/>
            <a:ext cx="6035675" cy="4075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854" y="612775"/>
            <a:ext cx="60356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081" indent="0">
              <a:buNone/>
              <a:defRPr sz="2800"/>
            </a:lvl2pPr>
            <a:lvl3pPr marL="910163" indent="0">
              <a:buNone/>
              <a:defRPr sz="2400"/>
            </a:lvl3pPr>
            <a:lvl4pPr marL="1365240" indent="0">
              <a:buNone/>
              <a:defRPr sz="2000"/>
            </a:lvl4pPr>
            <a:lvl5pPr marL="1820320" indent="0">
              <a:buNone/>
              <a:defRPr sz="2000"/>
            </a:lvl5pPr>
            <a:lvl6pPr marL="2275400" indent="0">
              <a:buNone/>
              <a:defRPr sz="2000"/>
            </a:lvl6pPr>
            <a:lvl7pPr marL="2730477" indent="0">
              <a:buNone/>
              <a:defRPr sz="2000"/>
            </a:lvl7pPr>
            <a:lvl8pPr marL="3185554" indent="0">
              <a:buNone/>
              <a:defRPr sz="2000"/>
            </a:lvl8pPr>
            <a:lvl9pPr marL="364063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854" y="5367338"/>
            <a:ext cx="60356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081" indent="0">
              <a:buNone/>
              <a:defRPr sz="1200"/>
            </a:lvl2pPr>
            <a:lvl3pPr marL="910163" indent="0">
              <a:buNone/>
              <a:defRPr sz="1000"/>
            </a:lvl3pPr>
            <a:lvl4pPr marL="1365240" indent="0">
              <a:buNone/>
              <a:defRPr sz="900"/>
            </a:lvl4pPr>
            <a:lvl5pPr marL="1820320" indent="0">
              <a:buNone/>
              <a:defRPr sz="900"/>
            </a:lvl5pPr>
            <a:lvl6pPr marL="2275400" indent="0">
              <a:buNone/>
              <a:defRPr sz="900"/>
            </a:lvl6pPr>
            <a:lvl7pPr marL="2730477" indent="0">
              <a:buNone/>
              <a:defRPr sz="900"/>
            </a:lvl7pPr>
            <a:lvl8pPr marL="3185554" indent="0">
              <a:buNone/>
              <a:defRPr sz="900"/>
            </a:lvl8pPr>
            <a:lvl9pPr marL="36406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515815399"/>
      </p:ext>
    </p:extLst>
  </p:cSld>
  <p:clrMapOvr>
    <a:masterClrMapping/>
  </p:clrMapOvr>
  <p:transition spd="med" advClick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3849073250"/>
      </p:ext>
    </p:extLst>
  </p:cSld>
  <p:clrMapOvr>
    <a:masterClrMapping/>
  </p:clrMapOvr>
  <p:transition spd="med" advClick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55122" y="125689"/>
            <a:ext cx="692002" cy="6148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" y="125689"/>
            <a:ext cx="7391401" cy="6148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2494447198"/>
      </p:ext>
    </p:extLst>
  </p:cSld>
  <p:clrMapOvr>
    <a:masterClrMapping/>
  </p:clrMapOvr>
  <p:transition spd="med" advClick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246" y="2569626"/>
            <a:ext cx="8550275" cy="5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308" y="3886202"/>
            <a:ext cx="704215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4801" indent="0" algn="ctr">
              <a:buNone/>
              <a:defRPr/>
            </a:lvl2pPr>
            <a:lvl3pPr marL="909599" indent="0" algn="ctr">
              <a:buNone/>
              <a:defRPr/>
            </a:lvl3pPr>
            <a:lvl4pPr marL="1364396" indent="0" algn="ctr">
              <a:buNone/>
              <a:defRPr/>
            </a:lvl4pPr>
            <a:lvl5pPr marL="1819192" indent="0" algn="ctr">
              <a:buNone/>
              <a:defRPr/>
            </a:lvl5pPr>
            <a:lvl6pPr marL="2273991" indent="0" algn="ctr">
              <a:buNone/>
              <a:defRPr/>
            </a:lvl6pPr>
            <a:lvl7pPr marL="2728785" indent="0" algn="ctr">
              <a:buNone/>
              <a:defRPr/>
            </a:lvl7pPr>
            <a:lvl8pPr marL="3183580" indent="0" algn="ctr">
              <a:buNone/>
              <a:defRPr/>
            </a:lvl8pPr>
            <a:lvl9pPr marL="363837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3390710505"/>
      </p:ext>
    </p:extLst>
  </p:cSld>
  <p:clrMapOvr>
    <a:masterClrMapping/>
  </p:clrMapOvr>
  <p:transition spd="med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31897"/>
            <a:ext cx="4953000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6" y="1031897"/>
            <a:ext cx="4953000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2101916863"/>
      </p:ext>
    </p:extLst>
  </p:cSld>
  <p:clrMapOvr>
    <a:masterClrMapping/>
  </p:clrMapOvr>
  <p:transition spd="med" advClick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64" y="4407190"/>
            <a:ext cx="8548687" cy="133082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64" y="2906722"/>
            <a:ext cx="8548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801" indent="0">
              <a:buNone/>
              <a:defRPr sz="1800"/>
            </a:lvl2pPr>
            <a:lvl3pPr marL="909599" indent="0">
              <a:buNone/>
              <a:defRPr sz="1600"/>
            </a:lvl3pPr>
            <a:lvl4pPr marL="1364396" indent="0">
              <a:buNone/>
              <a:defRPr sz="1400"/>
            </a:lvl4pPr>
            <a:lvl5pPr marL="1819192" indent="0">
              <a:buNone/>
              <a:defRPr sz="1400"/>
            </a:lvl5pPr>
            <a:lvl6pPr marL="2273991" indent="0">
              <a:buNone/>
              <a:defRPr sz="1400"/>
            </a:lvl6pPr>
            <a:lvl7pPr marL="2728785" indent="0">
              <a:buNone/>
              <a:defRPr sz="1400"/>
            </a:lvl7pPr>
            <a:lvl8pPr marL="3183580" indent="0">
              <a:buNone/>
              <a:defRPr sz="1400"/>
            </a:lvl8pPr>
            <a:lvl9pPr marL="363837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2568210302"/>
      </p:ext>
    </p:extLst>
  </p:cSld>
  <p:clrMapOvr>
    <a:masterClrMapping/>
  </p:clrMapOvr>
  <p:transition spd="med" advClick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31897"/>
            <a:ext cx="4953000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5" y="1031897"/>
            <a:ext cx="4953000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2259698388"/>
      </p:ext>
    </p:extLst>
  </p:cSld>
  <p:clrMapOvr>
    <a:masterClrMapping/>
  </p:clrMapOvr>
  <p:transition spd="med" advClick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21" y="550327"/>
            <a:ext cx="9051925" cy="5921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535114"/>
            <a:ext cx="44434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801" indent="0">
              <a:buNone/>
              <a:defRPr sz="2000" b="1"/>
            </a:lvl2pPr>
            <a:lvl3pPr marL="909599" indent="0">
              <a:buNone/>
              <a:defRPr sz="1800" b="1"/>
            </a:lvl3pPr>
            <a:lvl4pPr marL="1364396" indent="0">
              <a:buNone/>
              <a:defRPr sz="1600" b="1"/>
            </a:lvl4pPr>
            <a:lvl5pPr marL="1819192" indent="0">
              <a:buNone/>
              <a:defRPr sz="1600" b="1"/>
            </a:lvl5pPr>
            <a:lvl6pPr marL="2273991" indent="0">
              <a:buNone/>
              <a:defRPr sz="1600" b="1"/>
            </a:lvl6pPr>
            <a:lvl7pPr marL="2728785" indent="0">
              <a:buNone/>
              <a:defRPr sz="1600" b="1"/>
            </a:lvl7pPr>
            <a:lvl8pPr marL="3183580" indent="0">
              <a:buNone/>
              <a:defRPr sz="1600" b="1"/>
            </a:lvl8pPr>
            <a:lvl9pPr marL="36383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174875"/>
            <a:ext cx="44434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7" y="1535114"/>
            <a:ext cx="4445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801" indent="0">
              <a:buNone/>
              <a:defRPr sz="2000" b="1"/>
            </a:lvl2pPr>
            <a:lvl3pPr marL="909599" indent="0">
              <a:buNone/>
              <a:defRPr sz="1800" b="1"/>
            </a:lvl3pPr>
            <a:lvl4pPr marL="1364396" indent="0">
              <a:buNone/>
              <a:defRPr sz="1600" b="1"/>
            </a:lvl4pPr>
            <a:lvl5pPr marL="1819192" indent="0">
              <a:buNone/>
              <a:defRPr sz="1600" b="1"/>
            </a:lvl5pPr>
            <a:lvl6pPr marL="2273991" indent="0">
              <a:buNone/>
              <a:defRPr sz="1600" b="1"/>
            </a:lvl6pPr>
            <a:lvl7pPr marL="2728785" indent="0">
              <a:buNone/>
              <a:defRPr sz="1600" b="1"/>
            </a:lvl7pPr>
            <a:lvl8pPr marL="3183580" indent="0">
              <a:buNone/>
              <a:defRPr sz="1600" b="1"/>
            </a:lvl8pPr>
            <a:lvl9pPr marL="36383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7" y="2174875"/>
            <a:ext cx="4445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3330370104"/>
      </p:ext>
    </p:extLst>
  </p:cSld>
  <p:clrMapOvr>
    <a:masterClrMapping/>
  </p:clrMapOvr>
  <p:transition spd="med" advClick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1959680528"/>
      </p:ext>
    </p:extLst>
  </p:cSld>
  <p:clrMapOvr>
    <a:masterClrMapping/>
  </p:clrMapOvr>
  <p:transition spd="med" advClick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608667831"/>
      </p:ext>
    </p:extLst>
  </p:cSld>
  <p:clrMapOvr>
    <a:masterClrMapping/>
  </p:clrMapOvr>
  <p:transition spd="med" advClick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5" y="719858"/>
            <a:ext cx="3308350" cy="7152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80" y="273356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5" y="1435104"/>
            <a:ext cx="33083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801" indent="0">
              <a:buNone/>
              <a:defRPr sz="1200"/>
            </a:lvl2pPr>
            <a:lvl3pPr marL="909599" indent="0">
              <a:buNone/>
              <a:defRPr sz="1000"/>
            </a:lvl3pPr>
            <a:lvl4pPr marL="1364396" indent="0">
              <a:buNone/>
              <a:defRPr sz="900"/>
            </a:lvl4pPr>
            <a:lvl5pPr marL="1819192" indent="0">
              <a:buNone/>
              <a:defRPr sz="900"/>
            </a:lvl5pPr>
            <a:lvl6pPr marL="2273991" indent="0">
              <a:buNone/>
              <a:defRPr sz="900"/>
            </a:lvl6pPr>
            <a:lvl7pPr marL="2728785" indent="0">
              <a:buNone/>
              <a:defRPr sz="900"/>
            </a:lvl7pPr>
            <a:lvl8pPr marL="3183580" indent="0">
              <a:buNone/>
              <a:defRPr sz="900"/>
            </a:lvl8pPr>
            <a:lvl9pPr marL="36383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740973641"/>
      </p:ext>
    </p:extLst>
  </p:cSld>
  <p:clrMapOvr>
    <a:masterClrMapping/>
  </p:clrMapOvr>
  <p:transition spd="med" advClick="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858" y="4960110"/>
            <a:ext cx="6035675" cy="40749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858" y="612775"/>
            <a:ext cx="60356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801" indent="0">
              <a:buNone/>
              <a:defRPr sz="2800"/>
            </a:lvl2pPr>
            <a:lvl3pPr marL="909599" indent="0">
              <a:buNone/>
              <a:defRPr sz="2400"/>
            </a:lvl3pPr>
            <a:lvl4pPr marL="1364396" indent="0">
              <a:buNone/>
              <a:defRPr sz="2000"/>
            </a:lvl4pPr>
            <a:lvl5pPr marL="1819192" indent="0">
              <a:buNone/>
              <a:defRPr sz="2000"/>
            </a:lvl5pPr>
            <a:lvl6pPr marL="2273991" indent="0">
              <a:buNone/>
              <a:defRPr sz="2000"/>
            </a:lvl6pPr>
            <a:lvl7pPr marL="2728785" indent="0">
              <a:buNone/>
              <a:defRPr sz="2000"/>
            </a:lvl7pPr>
            <a:lvl8pPr marL="3183580" indent="0">
              <a:buNone/>
              <a:defRPr sz="2000"/>
            </a:lvl8pPr>
            <a:lvl9pPr marL="363837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858" y="5367338"/>
            <a:ext cx="60356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801" indent="0">
              <a:buNone/>
              <a:defRPr sz="1200"/>
            </a:lvl2pPr>
            <a:lvl3pPr marL="909599" indent="0">
              <a:buNone/>
              <a:defRPr sz="1000"/>
            </a:lvl3pPr>
            <a:lvl4pPr marL="1364396" indent="0">
              <a:buNone/>
              <a:defRPr sz="900"/>
            </a:lvl4pPr>
            <a:lvl5pPr marL="1819192" indent="0">
              <a:buNone/>
              <a:defRPr sz="900"/>
            </a:lvl5pPr>
            <a:lvl6pPr marL="2273991" indent="0">
              <a:buNone/>
              <a:defRPr sz="900"/>
            </a:lvl6pPr>
            <a:lvl7pPr marL="2728785" indent="0">
              <a:buNone/>
              <a:defRPr sz="900"/>
            </a:lvl7pPr>
            <a:lvl8pPr marL="3183580" indent="0">
              <a:buNone/>
              <a:defRPr sz="900"/>
            </a:lvl8pPr>
            <a:lvl9pPr marL="36383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878486582"/>
      </p:ext>
    </p:extLst>
  </p:cSld>
  <p:clrMapOvr>
    <a:masterClrMapping/>
  </p:clrMapOvr>
  <p:transition spd="med" advClick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2506487907"/>
      </p:ext>
    </p:extLst>
  </p:cSld>
  <p:clrMapOvr>
    <a:masterClrMapping/>
  </p:clrMapOvr>
  <p:transition spd="med" advClick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55312" y="125689"/>
            <a:ext cx="691877" cy="6148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3" y="125689"/>
            <a:ext cx="7391401" cy="6148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1793659488"/>
      </p:ext>
    </p:extLst>
  </p:cSld>
  <p:clrMapOvr>
    <a:masterClrMapping/>
  </p:clrMapOvr>
  <p:transition spd="med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6" y="550301"/>
            <a:ext cx="9051925" cy="59218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535114"/>
            <a:ext cx="44434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917" indent="0">
              <a:buNone/>
              <a:defRPr sz="2000" b="1"/>
            </a:lvl2pPr>
            <a:lvl3pPr marL="909814" indent="0">
              <a:buNone/>
              <a:defRPr sz="1800" b="1"/>
            </a:lvl3pPr>
            <a:lvl4pPr marL="1364719" indent="0">
              <a:buNone/>
              <a:defRPr sz="1600" b="1"/>
            </a:lvl4pPr>
            <a:lvl5pPr marL="1819619" indent="0">
              <a:buNone/>
              <a:defRPr sz="1600" b="1"/>
            </a:lvl5pPr>
            <a:lvl6pPr marL="2274521" indent="0">
              <a:buNone/>
              <a:defRPr sz="1600" b="1"/>
            </a:lvl6pPr>
            <a:lvl7pPr marL="2729426" indent="0">
              <a:buNone/>
              <a:defRPr sz="1600" b="1"/>
            </a:lvl7pPr>
            <a:lvl8pPr marL="3184330" indent="0">
              <a:buNone/>
              <a:defRPr sz="1600" b="1"/>
            </a:lvl8pPr>
            <a:lvl9pPr marL="363923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174875"/>
            <a:ext cx="44434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7" y="1535114"/>
            <a:ext cx="4445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917" indent="0">
              <a:buNone/>
              <a:defRPr sz="2000" b="1"/>
            </a:lvl2pPr>
            <a:lvl3pPr marL="909814" indent="0">
              <a:buNone/>
              <a:defRPr sz="1800" b="1"/>
            </a:lvl3pPr>
            <a:lvl4pPr marL="1364719" indent="0">
              <a:buNone/>
              <a:defRPr sz="1600" b="1"/>
            </a:lvl4pPr>
            <a:lvl5pPr marL="1819619" indent="0">
              <a:buNone/>
              <a:defRPr sz="1600" b="1"/>
            </a:lvl5pPr>
            <a:lvl6pPr marL="2274521" indent="0">
              <a:buNone/>
              <a:defRPr sz="1600" b="1"/>
            </a:lvl6pPr>
            <a:lvl7pPr marL="2729426" indent="0">
              <a:buNone/>
              <a:defRPr sz="1600" b="1"/>
            </a:lvl7pPr>
            <a:lvl8pPr marL="3184330" indent="0">
              <a:buNone/>
              <a:defRPr sz="1600" b="1"/>
            </a:lvl8pPr>
            <a:lvl9pPr marL="363923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7" y="2174875"/>
            <a:ext cx="4445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6774" y="1371600"/>
            <a:ext cx="8636813" cy="1828800"/>
          </a:xfrm>
          <a:ln>
            <a:noFill/>
          </a:ln>
        </p:spPr>
        <p:txBody>
          <a:bodyPr tIns="0" rIns="18205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86770" y="3228536"/>
            <a:ext cx="8640166" cy="1752600"/>
          </a:xfrm>
        </p:spPr>
        <p:txBody>
          <a:bodyPr lIns="0" rIns="18205"/>
          <a:lstStyle>
            <a:lvl1pPr marL="0" marR="45509" indent="0" algn="r">
              <a:buNone/>
              <a:defRPr>
                <a:solidFill>
                  <a:schemeClr val="tx1"/>
                </a:solidFill>
              </a:defRPr>
            </a:lvl1pPr>
            <a:lvl2pPr marL="455081" indent="0" algn="ctr">
              <a:buNone/>
            </a:lvl2pPr>
            <a:lvl3pPr marL="910163" indent="0" algn="ctr">
              <a:buNone/>
            </a:lvl3pPr>
            <a:lvl4pPr marL="1365240" indent="0" algn="ctr">
              <a:buNone/>
            </a:lvl4pPr>
            <a:lvl5pPr marL="1820320" indent="0" algn="ctr">
              <a:buNone/>
            </a:lvl5pPr>
            <a:lvl6pPr marL="2275400" indent="0" algn="ctr">
              <a:buNone/>
            </a:lvl6pPr>
            <a:lvl7pPr marL="2730477" indent="0" algn="ctr">
              <a:buNone/>
            </a:lvl7pPr>
            <a:lvl8pPr marL="3185554" indent="0" algn="ctr">
              <a:buNone/>
            </a:lvl8pPr>
            <a:lvl9pPr marL="3640635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solidFill>
                  <a:srgbClr val="D1EAEE"/>
                </a:solidFill>
                <a:latin typeface="Times New Roman" pitchFamily="18" charset="0"/>
              </a:defRPr>
            </a:lvl1pPr>
          </a:lstStyle>
          <a:p>
            <a:fld id="{0C742162-959B-4179-BEC2-275ED123EC42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solidFill>
                  <a:srgbClr val="D1EAEE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solidFill>
                  <a:srgbClr val="D1EAEE"/>
                </a:solidFill>
                <a:latin typeface="Times New Roman" pitchFamily="18" charset="0"/>
              </a:defRPr>
            </a:lvl1pPr>
          </a:lstStyle>
          <a:p>
            <a:fld id="{357E26C0-A589-4243-96DF-F4235D93B2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13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E2592AB6-7A31-459E-8A11-6DEB36E96BDC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41A9AFEF-FC04-4D9D-A305-0E99237346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7704"/>
      </p:ext>
    </p:extLst>
  </p:cSld>
  <p:clrMapOvr>
    <a:masterClrMapping/>
  </p:clrMapOvr>
  <p:transition spd="med" advClick="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387" y="1316738"/>
            <a:ext cx="854964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3387" y="2704664"/>
            <a:ext cx="8549640" cy="1509712"/>
          </a:xfrm>
        </p:spPr>
        <p:txBody>
          <a:bodyPr lIns="45509" rIns="45509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solidFill>
                  <a:srgbClr val="D1EAEE"/>
                </a:solidFill>
                <a:latin typeface="Times New Roman" pitchFamily="18" charset="0"/>
              </a:defRPr>
            </a:lvl1pPr>
          </a:lstStyle>
          <a:p>
            <a:fld id="{B499D886-2496-409D-9A61-1947ABD856BC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solidFill>
                  <a:srgbClr val="D1EAEE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solidFill>
                  <a:srgbClr val="D1EAEE"/>
                </a:solidFill>
                <a:latin typeface="Times New Roman" pitchFamily="18" charset="0"/>
              </a:defRPr>
            </a:lvl1pPr>
          </a:lstStyle>
          <a:p>
            <a:fld id="{74D1CBC6-7097-4385-8E4D-684CF1B646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15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704088"/>
            <a:ext cx="905256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920085"/>
            <a:ext cx="444246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920085"/>
            <a:ext cx="444246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0AC157DE-6958-4117-8EE3-271E729CDCA7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FF7CB1D9-C1BE-460E-B845-17A15FE54A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43416"/>
      </p:ext>
    </p:extLst>
  </p:cSld>
  <p:clrMapOvr>
    <a:masterClrMapping/>
  </p:clrMapOvr>
  <p:transition spd="med" advClick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704088"/>
            <a:ext cx="90525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54" y="1855252"/>
            <a:ext cx="4444207" cy="659352"/>
          </a:xfrm>
        </p:spPr>
        <p:txBody>
          <a:bodyPr lIns="45509" tIns="0" rIns="45509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09601" y="1860060"/>
            <a:ext cx="4445953" cy="654843"/>
          </a:xfrm>
        </p:spPr>
        <p:txBody>
          <a:bodyPr lIns="45509" tIns="0" rIns="45509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2954" y="2514600"/>
            <a:ext cx="444420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601" y="2514600"/>
            <a:ext cx="444595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86857A63-2EF8-4CF0-8BA2-FA8CA2EC451B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43EF6DAF-3FCF-468E-A949-6889E7B5F3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42252"/>
      </p:ext>
    </p:extLst>
  </p:cSld>
  <p:clrMapOvr>
    <a:masterClrMapping/>
  </p:clrMapOvr>
  <p:transition spd="med" advClick="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704088"/>
            <a:ext cx="913638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B247C8F3-24A1-4314-82F9-516DE1ABABEA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1C5723BC-7331-4BF3-9426-F19DA54CDF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73733"/>
      </p:ext>
    </p:extLst>
  </p:cSld>
  <p:clrMapOvr>
    <a:masterClrMapping/>
  </p:clrMapOvr>
  <p:transition spd="med" advClick="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978B3447-D64A-4713-8129-DCBEF8EAF121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1DE9C549-7AB1-43CA-8AD6-26A5242F0A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68457"/>
      </p:ext>
    </p:extLst>
  </p:cSld>
  <p:clrMapOvr>
    <a:masterClrMapping/>
  </p:clrMapOvr>
  <p:transition spd="med" advClick="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514354"/>
            <a:ext cx="301752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4380" y="1676403"/>
            <a:ext cx="3017520" cy="4572000"/>
          </a:xfrm>
        </p:spPr>
        <p:txBody>
          <a:bodyPr lIns="18205" rIns="18205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32588" y="1676403"/>
            <a:ext cx="5622925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C92D866C-F3CA-4861-A301-C744140EE5A5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DABEA42C-EF73-423C-B16C-FF59654835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72674"/>
      </p:ext>
    </p:extLst>
  </p:cSld>
  <p:clrMapOvr>
    <a:masterClrMapping/>
  </p:clrMapOvr>
  <p:transition spd="med" advClick="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482975" y="1108075"/>
            <a:ext cx="5783263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16" tIns="45509" rIns="91016" bIns="4550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804305" y="5359686"/>
            <a:ext cx="171450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16" tIns="45509" rIns="91016" bIns="45509" anchor="ctr"/>
          <a:lstStyle/>
          <a:p>
            <a:pPr algn="ctr" eaLnBrk="1" hangingPunct="1"/>
            <a:endParaRPr lang="en-US" sz="1800" b="0" i="0" smtClean="0">
              <a:solidFill>
                <a:srgbClr val="FFFFFF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1113" y="5816600"/>
            <a:ext cx="10080626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016" tIns="45509" rIns="91016" bIns="4550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819650" y="6220086"/>
            <a:ext cx="523875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016" tIns="45509" rIns="91016" bIns="4550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94" y="1177033"/>
            <a:ext cx="2434133" cy="1582621"/>
          </a:xfrm>
        </p:spPr>
        <p:txBody>
          <a:bodyPr lIns="45509" rIns="45509" bIns="45509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90" y="2828785"/>
            <a:ext cx="2430780" cy="2179320"/>
          </a:xfrm>
        </p:spPr>
        <p:txBody>
          <a:bodyPr lIns="63708" rIns="45509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34372" y="1199517"/>
            <a:ext cx="5079492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9BE35B8B-77B8-4EA8-8E96-400B9ACECF2B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85408" y="6356636"/>
            <a:ext cx="669925" cy="365125"/>
          </a:xfrm>
        </p:spPr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48C7ABD3-730A-408B-B183-DDCB74E004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35846"/>
      </p:ext>
    </p:extLst>
  </p:cSld>
  <p:clrMapOvr>
    <a:masterClrMapping/>
  </p:clrMapOvr>
  <p:transition spd="med" advClick="0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6CC31B04-7DA5-4276-81C5-F4F148F27688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7A33A9FE-465E-4F6F-8836-4077642626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98245"/>
      </p:ext>
    </p:extLst>
  </p:cSld>
  <p:clrMapOvr>
    <a:masterClrMapping/>
  </p:clrMapOvr>
  <p:transition spd="med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68" y="914402"/>
            <a:ext cx="226314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914402"/>
            <a:ext cx="662178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8D7EB58F-430B-421B-9637-6DEDD7C00798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3A342C95-97EB-4520-822D-ADA299C539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55613"/>
      </p:ext>
    </p:extLst>
  </p:cSld>
  <p:clrMapOvr>
    <a:masterClrMapping/>
  </p:clrMapOvr>
  <p:transition spd="med" advClick="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8" y="609903"/>
            <a:ext cx="9386094" cy="1135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1820" y="1905000"/>
            <a:ext cx="4608354" cy="4186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7782" y="1905000"/>
            <a:ext cx="4610100" cy="4186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331826" y="6245485"/>
            <a:ext cx="2509837" cy="468313"/>
          </a:xfrm>
        </p:spPr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r>
              <a:rPr lang="en-US"/>
              <a:t>6/03/10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36974" y="6245485"/>
            <a:ext cx="3176587" cy="46831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Xiaodong Jiang@JLab 4/8/2011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08872" y="6245485"/>
            <a:ext cx="2509837" cy="468313"/>
          </a:xfrm>
        </p:spPr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EB801DE1-40F9-43E3-A46F-9A42E5D95D6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90787"/>
      </p:ext>
    </p:extLst>
  </p:cSld>
  <p:clrMapOvr>
    <a:masterClrMapping/>
  </p:clrMapOvr>
  <p:transition spd="med" advClick="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6775" y="1371600"/>
            <a:ext cx="8636813" cy="1828800"/>
          </a:xfrm>
          <a:ln>
            <a:noFill/>
          </a:ln>
        </p:spPr>
        <p:txBody>
          <a:bodyPr tIns="0" rIns="18193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86774" y="3228536"/>
            <a:ext cx="8640166" cy="1752600"/>
          </a:xfrm>
        </p:spPr>
        <p:txBody>
          <a:bodyPr lIns="0" rIns="18193"/>
          <a:lstStyle>
            <a:lvl1pPr marL="0" marR="45481" indent="0" algn="r">
              <a:buNone/>
              <a:defRPr>
                <a:solidFill>
                  <a:schemeClr val="tx1"/>
                </a:solidFill>
              </a:defRPr>
            </a:lvl1pPr>
            <a:lvl2pPr marL="454801" indent="0" algn="ctr">
              <a:buNone/>
            </a:lvl2pPr>
            <a:lvl3pPr marL="909599" indent="0" algn="ctr">
              <a:buNone/>
            </a:lvl3pPr>
            <a:lvl4pPr marL="1364396" indent="0" algn="ctr">
              <a:buNone/>
            </a:lvl4pPr>
            <a:lvl5pPr marL="1819192" indent="0" algn="ctr">
              <a:buNone/>
            </a:lvl5pPr>
            <a:lvl6pPr marL="2273991" indent="0" algn="ctr">
              <a:buNone/>
            </a:lvl6pPr>
            <a:lvl7pPr marL="2728785" indent="0" algn="ctr">
              <a:buNone/>
            </a:lvl7pPr>
            <a:lvl8pPr marL="3183580" indent="0" algn="ctr">
              <a:buNone/>
            </a:lvl8pPr>
            <a:lvl9pPr marL="3638379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solidFill>
                  <a:srgbClr val="D1EAEE"/>
                </a:solidFill>
                <a:latin typeface="Times New Roman" pitchFamily="18" charset="0"/>
              </a:defRPr>
            </a:lvl1pPr>
          </a:lstStyle>
          <a:p>
            <a:fld id="{5F72524F-3B38-49F3-AE5A-C180A0221B3D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solidFill>
                  <a:srgbClr val="D1EAEE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solidFill>
                  <a:srgbClr val="D1EAEE"/>
                </a:solidFill>
                <a:latin typeface="Times New Roman" pitchFamily="18" charset="0"/>
              </a:defRPr>
            </a:lvl1pPr>
          </a:lstStyle>
          <a:p>
            <a:fld id="{62E9E8AF-DAF4-4EFF-8986-637048B626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60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A698CABE-A583-474F-A2A8-21FE1F9F323E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C83FF27C-F32E-4D0D-93A1-8B94426CEE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82811"/>
      </p:ext>
    </p:extLst>
  </p:cSld>
  <p:clrMapOvr>
    <a:masterClrMapping/>
  </p:clrMapOvr>
  <p:transition spd="med" advClick="0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387" y="1316738"/>
            <a:ext cx="854964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3387" y="2704664"/>
            <a:ext cx="8549640" cy="1509712"/>
          </a:xfrm>
        </p:spPr>
        <p:txBody>
          <a:bodyPr lIns="45481" rIns="45481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solidFill>
                  <a:srgbClr val="D1EAEE"/>
                </a:solidFill>
                <a:latin typeface="Times New Roman" pitchFamily="18" charset="0"/>
              </a:defRPr>
            </a:lvl1pPr>
          </a:lstStyle>
          <a:p>
            <a:fld id="{89C7FF03-C65D-4399-A28B-5E566CF4A5E9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solidFill>
                  <a:srgbClr val="D1EAEE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solidFill>
                  <a:srgbClr val="D1EAEE"/>
                </a:solidFill>
                <a:latin typeface="Times New Roman" pitchFamily="18" charset="0"/>
              </a:defRPr>
            </a:lvl1pPr>
          </a:lstStyle>
          <a:p>
            <a:fld id="{A567FF63-A4FB-4945-8CC8-805BA7D5FF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37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704088"/>
            <a:ext cx="905256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920085"/>
            <a:ext cx="444246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920085"/>
            <a:ext cx="444246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D10AF956-29F1-4873-B3E0-72E9A2FF518B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593FE678-970C-4DF0-912E-C73744E64E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72655"/>
      </p:ext>
    </p:extLst>
  </p:cSld>
  <p:clrMapOvr>
    <a:masterClrMapping/>
  </p:clrMapOvr>
  <p:transition spd="med" advClick="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704088"/>
            <a:ext cx="90525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55" y="1855252"/>
            <a:ext cx="4444207" cy="659352"/>
          </a:xfrm>
        </p:spPr>
        <p:txBody>
          <a:bodyPr lIns="45481" tIns="0" rIns="4548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09601" y="1860064"/>
            <a:ext cx="4445953" cy="654843"/>
          </a:xfrm>
        </p:spPr>
        <p:txBody>
          <a:bodyPr lIns="45481" tIns="0" rIns="4548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2955" y="2514600"/>
            <a:ext cx="444420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601" y="2514600"/>
            <a:ext cx="444595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E6BF539E-CC01-42DD-8605-7BB8FD3E3C99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850CE8D6-E4D4-4A6C-8C4E-4C2249C744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85271"/>
      </p:ext>
    </p:extLst>
  </p:cSld>
  <p:clrMapOvr>
    <a:masterClrMapping/>
  </p:clrMapOvr>
  <p:transition spd="med" advClick="0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704088"/>
            <a:ext cx="913638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738646C9-3FD1-4C3A-8C02-5ADB4E266549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B6B220E7-43A7-47C1-8012-54F684D136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08422"/>
      </p:ext>
    </p:extLst>
  </p:cSld>
  <p:clrMapOvr>
    <a:masterClrMapping/>
  </p:clrMapOvr>
  <p:transition spd="med" advClick="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1DD774D9-2999-4BA5-BA0E-7D6307372716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13698D40-D3CC-43CA-8543-CECDA2016C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21070"/>
      </p:ext>
    </p:extLst>
  </p:cSld>
  <p:clrMapOvr>
    <a:masterClrMapping/>
  </p:clrMapOvr>
  <p:transition spd="med" advClick="0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514354"/>
            <a:ext cx="301752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4380" y="1676403"/>
            <a:ext cx="3017520" cy="4572000"/>
          </a:xfrm>
        </p:spPr>
        <p:txBody>
          <a:bodyPr lIns="18193" rIns="18193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32589" y="1676403"/>
            <a:ext cx="5622925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32396F01-E91F-42C0-959E-101AE69D1621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65D81DA5-A357-4065-A1B4-FB5660EC1C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32607"/>
      </p:ext>
    </p:extLst>
  </p:cSld>
  <p:clrMapOvr>
    <a:masterClrMapping/>
  </p:clrMapOvr>
  <p:transition spd="med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482975" y="1108075"/>
            <a:ext cx="5783263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0" tIns="45481" rIns="90960" bIns="4548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 dirty="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804305" y="5359686"/>
            <a:ext cx="171450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0" tIns="45481" rIns="90960" bIns="45481" anchor="ctr"/>
          <a:lstStyle/>
          <a:p>
            <a:pPr algn="ctr" eaLnBrk="1" hangingPunct="1"/>
            <a:endParaRPr lang="en-US" sz="1800" b="0" i="0" smtClean="0">
              <a:solidFill>
                <a:srgbClr val="FFFFFF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1113" y="5816600"/>
            <a:ext cx="10080626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960" tIns="45481" rIns="90960" bIns="4548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819650" y="6220086"/>
            <a:ext cx="523875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960" tIns="45481" rIns="90960" bIns="4548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95" y="1177038"/>
            <a:ext cx="2434133" cy="1582621"/>
          </a:xfrm>
        </p:spPr>
        <p:txBody>
          <a:bodyPr lIns="45481" rIns="45481" bIns="45481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94" y="2828785"/>
            <a:ext cx="2430780" cy="2179320"/>
          </a:xfrm>
        </p:spPr>
        <p:txBody>
          <a:bodyPr lIns="63668" rIns="45481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34372" y="1199517"/>
            <a:ext cx="5079492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0C1CE928-EB40-4F73-8C6A-681EA9BFC15A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85408" y="6356636"/>
            <a:ext cx="669925" cy="365125"/>
          </a:xfrm>
        </p:spPr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0041FAD8-D7D7-4E00-B303-1AA177CBD7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90845"/>
      </p:ext>
    </p:extLst>
  </p:cSld>
  <p:clrMapOvr>
    <a:masterClrMapping/>
  </p:clrMapOvr>
  <p:transition spd="med" advClick="0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6224ABA9-A64E-4299-956D-EC020489BC66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954F9656-A9F4-4195-B2ED-C024217AB8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8339"/>
      </p:ext>
    </p:extLst>
  </p:cSld>
  <p:clrMapOvr>
    <a:masterClrMapping/>
  </p:clrMapOvr>
  <p:transition spd="med" advClick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68" y="914402"/>
            <a:ext cx="226314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914402"/>
            <a:ext cx="662178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0CE9F5C8-7A5B-46AF-A0AF-68939DECBCEC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252AF67F-BE2C-4466-8D75-3718383123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76162"/>
      </p:ext>
    </p:extLst>
  </p:cSld>
  <p:clrMapOvr>
    <a:masterClrMapping/>
  </p:clrMapOvr>
  <p:transition spd="med" advClick="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8" y="609907"/>
            <a:ext cx="9386094" cy="1135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1831" y="1905000"/>
            <a:ext cx="4608354" cy="4186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7782" y="1905000"/>
            <a:ext cx="4610100" cy="4186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331826" y="6245485"/>
            <a:ext cx="2509837" cy="468313"/>
          </a:xfrm>
        </p:spPr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r>
              <a:rPr lang="en-US"/>
              <a:t>6/03/10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36974" y="6245485"/>
            <a:ext cx="3176587" cy="46831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 i="1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Xiaodong Jiang@JLab 4/8/2011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08872" y="6245485"/>
            <a:ext cx="2509837" cy="468313"/>
          </a:xfrm>
        </p:spPr>
        <p:txBody>
          <a:bodyPr/>
          <a:lstStyle>
            <a:lvl1pPr>
              <a:defRPr b="1" i="1">
                <a:latin typeface="Times New Roman" pitchFamily="18" charset="0"/>
              </a:defRPr>
            </a:lvl1pPr>
          </a:lstStyle>
          <a:p>
            <a:fld id="{37936B71-D01B-4427-A777-376EA073FF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318207"/>
      </p:ext>
    </p:extLst>
  </p:cSld>
  <p:clrMapOvr>
    <a:masterClrMapping/>
  </p:clrMapOvr>
  <p:transition spd="med" advClick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0715"/>
            <a:ext cx="85496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886202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47D09C-062E-4D41-82CD-5D5261266CC1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GDH, Chiral06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F538C-833D-4196-BE6A-F148C46A3D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69584"/>
      </p:ext>
    </p:extLst>
  </p:cSld>
  <p:clrMapOvr>
    <a:masterClrMapping/>
  </p:clrMapOvr>
  <p:transition spd="med" advClick="0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99D44E-C2FA-41BB-A5C6-116F3DAA27BE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GDH, Chiral06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C4E84-BC84-4A7D-AE15-39EEABD7E4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26757"/>
      </p:ext>
    </p:extLst>
  </p:cSld>
  <p:clrMapOvr>
    <a:masterClrMapping/>
  </p:clrMapOvr>
  <p:transition spd="med" advClick="0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74" y="4407217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74" y="2906722"/>
            <a:ext cx="85496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0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1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5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0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55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06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4C8F5-808E-4064-A30C-DA24FD8DBC70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GDH, Chiral06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43BC6-F9D2-4C1F-B3DF-E9C188E8D8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00856"/>
      </p:ext>
    </p:extLst>
  </p:cSld>
  <p:clrMapOvr>
    <a:masterClrMapping/>
  </p:clrMapOvr>
  <p:transition spd="med" advClick="0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600206"/>
            <a:ext cx="48947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6103" y="1600206"/>
            <a:ext cx="489473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1FE657-1565-4043-A153-C6026A42DC09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GDH, Chiral06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B2705-AC48-4D2F-A2EE-3C6325394D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65880"/>
      </p:ext>
    </p:extLst>
  </p:cSld>
  <p:clrMapOvr>
    <a:masterClrMapping/>
  </p:clrMapOvr>
  <p:transition spd="med" advClick="0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54" y="1535114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81" indent="0">
              <a:buNone/>
              <a:defRPr sz="2000" b="1"/>
            </a:lvl2pPr>
            <a:lvl3pPr marL="910163" indent="0">
              <a:buNone/>
              <a:defRPr sz="1800" b="1"/>
            </a:lvl3pPr>
            <a:lvl4pPr marL="1365240" indent="0">
              <a:buNone/>
              <a:defRPr sz="1600" b="1"/>
            </a:lvl4pPr>
            <a:lvl5pPr marL="1820320" indent="0">
              <a:buNone/>
              <a:defRPr sz="1600" b="1"/>
            </a:lvl5pPr>
            <a:lvl6pPr marL="2275400" indent="0">
              <a:buNone/>
              <a:defRPr sz="1600" b="1"/>
            </a:lvl6pPr>
            <a:lvl7pPr marL="2730477" indent="0">
              <a:buNone/>
              <a:defRPr sz="1600" b="1"/>
            </a:lvl7pPr>
            <a:lvl8pPr marL="3185554" indent="0">
              <a:buNone/>
              <a:defRPr sz="1600" b="1"/>
            </a:lvl8pPr>
            <a:lvl9pPr marL="36406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54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601" y="1535114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81" indent="0">
              <a:buNone/>
              <a:defRPr sz="2000" b="1"/>
            </a:lvl2pPr>
            <a:lvl3pPr marL="910163" indent="0">
              <a:buNone/>
              <a:defRPr sz="1800" b="1"/>
            </a:lvl3pPr>
            <a:lvl4pPr marL="1365240" indent="0">
              <a:buNone/>
              <a:defRPr sz="1600" b="1"/>
            </a:lvl4pPr>
            <a:lvl5pPr marL="1820320" indent="0">
              <a:buNone/>
              <a:defRPr sz="1600" b="1"/>
            </a:lvl5pPr>
            <a:lvl6pPr marL="2275400" indent="0">
              <a:buNone/>
              <a:defRPr sz="1600" b="1"/>
            </a:lvl6pPr>
            <a:lvl7pPr marL="2730477" indent="0">
              <a:buNone/>
              <a:defRPr sz="1600" b="1"/>
            </a:lvl7pPr>
            <a:lvl8pPr marL="3185554" indent="0">
              <a:buNone/>
              <a:defRPr sz="1600" b="1"/>
            </a:lvl8pPr>
            <a:lvl9pPr marL="36406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601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949744-44E3-46BE-9495-B83A0845611A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GDH, Chiral06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8A8D9-FAE4-49E2-908C-D0D8F1034B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27474"/>
      </p:ext>
    </p:extLst>
  </p:cSld>
  <p:clrMapOvr>
    <a:masterClrMapping/>
  </p:clrMapOvr>
  <p:transition spd="med" advClick="0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B34FDE-1D11-49F5-98A1-94B7B5C89B68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GDH, Chiral06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F6A26-DD6D-4D5A-AD9F-551CB87BB4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68702"/>
      </p:ext>
    </p:extLst>
  </p:cSld>
  <p:clrMapOvr>
    <a:masterClrMapping/>
  </p:clrMapOvr>
  <p:transition spd="med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5" y="719861"/>
            <a:ext cx="3308350" cy="7152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70" y="273414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5" y="1435104"/>
            <a:ext cx="33083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917" indent="0">
              <a:buNone/>
              <a:defRPr sz="1200"/>
            </a:lvl2pPr>
            <a:lvl3pPr marL="909814" indent="0">
              <a:buNone/>
              <a:defRPr sz="1000"/>
            </a:lvl3pPr>
            <a:lvl4pPr marL="1364719" indent="0">
              <a:buNone/>
              <a:defRPr sz="900"/>
            </a:lvl4pPr>
            <a:lvl5pPr marL="1819619" indent="0">
              <a:buNone/>
              <a:defRPr sz="900"/>
            </a:lvl5pPr>
            <a:lvl6pPr marL="2274521" indent="0">
              <a:buNone/>
              <a:defRPr sz="900"/>
            </a:lvl6pPr>
            <a:lvl7pPr marL="2729426" indent="0">
              <a:buNone/>
              <a:defRPr sz="900"/>
            </a:lvl7pPr>
            <a:lvl8pPr marL="3184330" indent="0">
              <a:buNone/>
              <a:defRPr sz="900"/>
            </a:lvl8pPr>
            <a:lvl9pPr marL="363923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38E2F2-AF4B-4533-B912-BF1E1FE5462E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GDH, Chiral06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D1BEE-CA47-4B05-9901-530098A674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414"/>
      </p:ext>
    </p:extLst>
  </p:cSld>
  <p:clrMapOvr>
    <a:masterClrMapping/>
  </p:clrMapOvr>
  <p:transition spd="med" advClick="0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88" y="273367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435104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081" indent="0">
              <a:buNone/>
              <a:defRPr sz="1200"/>
            </a:lvl2pPr>
            <a:lvl3pPr marL="910163" indent="0">
              <a:buNone/>
              <a:defRPr sz="1000"/>
            </a:lvl3pPr>
            <a:lvl4pPr marL="1365240" indent="0">
              <a:buNone/>
              <a:defRPr sz="900"/>
            </a:lvl4pPr>
            <a:lvl5pPr marL="1820320" indent="0">
              <a:buNone/>
              <a:defRPr sz="900"/>
            </a:lvl5pPr>
            <a:lvl6pPr marL="2275400" indent="0">
              <a:buNone/>
              <a:defRPr sz="900"/>
            </a:lvl6pPr>
            <a:lvl7pPr marL="2730477" indent="0">
              <a:buNone/>
              <a:defRPr sz="900"/>
            </a:lvl7pPr>
            <a:lvl8pPr marL="3185554" indent="0">
              <a:buNone/>
              <a:defRPr sz="900"/>
            </a:lvl8pPr>
            <a:lvl9pPr marL="36406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9E56E-C311-4BC6-BEEC-323E98300330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GDH, Chiral06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EDEB2-3961-41A1-904E-7E7A3059D1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75322"/>
      </p:ext>
    </p:extLst>
  </p:cSld>
  <p:clrMapOvr>
    <a:masterClrMapping/>
  </p:clrMapOvr>
  <p:transition spd="med" advClick="0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081" indent="0">
              <a:buNone/>
              <a:defRPr sz="2800"/>
            </a:lvl2pPr>
            <a:lvl3pPr marL="910163" indent="0">
              <a:buNone/>
              <a:defRPr sz="2400"/>
            </a:lvl3pPr>
            <a:lvl4pPr marL="1365240" indent="0">
              <a:buNone/>
              <a:defRPr sz="2000"/>
            </a:lvl4pPr>
            <a:lvl5pPr marL="1820320" indent="0">
              <a:buNone/>
              <a:defRPr sz="2000"/>
            </a:lvl5pPr>
            <a:lvl6pPr marL="2275400" indent="0">
              <a:buNone/>
              <a:defRPr sz="2000"/>
            </a:lvl6pPr>
            <a:lvl7pPr marL="2730477" indent="0">
              <a:buNone/>
              <a:defRPr sz="2000"/>
            </a:lvl7pPr>
            <a:lvl8pPr marL="3185554" indent="0">
              <a:buNone/>
              <a:defRPr sz="2000"/>
            </a:lvl8pPr>
            <a:lvl9pPr marL="364063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081" indent="0">
              <a:buNone/>
              <a:defRPr sz="1200"/>
            </a:lvl2pPr>
            <a:lvl3pPr marL="910163" indent="0">
              <a:buNone/>
              <a:defRPr sz="1000"/>
            </a:lvl3pPr>
            <a:lvl4pPr marL="1365240" indent="0">
              <a:buNone/>
              <a:defRPr sz="900"/>
            </a:lvl4pPr>
            <a:lvl5pPr marL="1820320" indent="0">
              <a:buNone/>
              <a:defRPr sz="900"/>
            </a:lvl5pPr>
            <a:lvl6pPr marL="2275400" indent="0">
              <a:buNone/>
              <a:defRPr sz="900"/>
            </a:lvl6pPr>
            <a:lvl7pPr marL="2730477" indent="0">
              <a:buNone/>
              <a:defRPr sz="900"/>
            </a:lvl7pPr>
            <a:lvl8pPr marL="3185554" indent="0">
              <a:buNone/>
              <a:defRPr sz="900"/>
            </a:lvl8pPr>
            <a:lvl9pPr marL="36406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D60C61-0F4C-4120-9A4E-F9D25709F02C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GDH, Chiral06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7F3DA-691D-46B6-9B9A-3E74BBD146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23949"/>
      </p:ext>
    </p:extLst>
  </p:cSld>
  <p:clrMapOvr>
    <a:masterClrMapping/>
  </p:clrMapOvr>
  <p:transition spd="med" advClick="0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2EDA5-40F5-44AF-837E-2F20590D4EC5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GDH, Chiral06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916F3-6439-4461-8E6A-459D08BCCA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26302"/>
      </p:ext>
    </p:extLst>
  </p:cSld>
  <p:clrMapOvr>
    <a:masterClrMapping/>
  </p:clrMapOvr>
  <p:transition spd="med" advClick="0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302" y="274955"/>
            <a:ext cx="248840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750" y="274955"/>
            <a:ext cx="730107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5A4DCC-1457-45FB-BB40-FE00A4922152}" type="datetimeFigureOut">
              <a:rPr lang="en-US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GDH, Chiral06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09B3A-7D25-47DB-8877-2318912C14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79644"/>
      </p:ext>
    </p:extLst>
  </p:cSld>
  <p:clrMapOvr>
    <a:masterClrMapping/>
  </p:clrMapOvr>
  <p:transition spd="med" advClick="0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242" y="2569340"/>
            <a:ext cx="8550275" cy="592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304" y="3886202"/>
            <a:ext cx="704215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081" indent="0" algn="ctr">
              <a:buNone/>
              <a:defRPr/>
            </a:lvl2pPr>
            <a:lvl3pPr marL="910163" indent="0" algn="ctr">
              <a:buNone/>
              <a:defRPr/>
            </a:lvl3pPr>
            <a:lvl4pPr marL="1365240" indent="0" algn="ctr">
              <a:buNone/>
              <a:defRPr/>
            </a:lvl4pPr>
            <a:lvl5pPr marL="1820320" indent="0" algn="ctr">
              <a:buNone/>
              <a:defRPr/>
            </a:lvl5pPr>
            <a:lvl6pPr marL="2275400" indent="0" algn="ctr">
              <a:buNone/>
              <a:defRPr/>
            </a:lvl6pPr>
            <a:lvl7pPr marL="2730477" indent="0" algn="ctr">
              <a:buNone/>
              <a:defRPr/>
            </a:lvl7pPr>
            <a:lvl8pPr marL="3185554" indent="0" algn="ctr">
              <a:buNone/>
              <a:defRPr/>
            </a:lvl8pPr>
            <a:lvl9pPr marL="364063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1250453937"/>
      </p:ext>
    </p:extLst>
  </p:cSld>
  <p:clrMapOvr>
    <a:masterClrMapping/>
  </p:clrMapOvr>
  <p:transition spd="med" advClick="0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2878877528"/>
      </p:ext>
    </p:extLst>
  </p:cSld>
  <p:clrMapOvr>
    <a:masterClrMapping/>
  </p:clrMapOvr>
  <p:transition spd="med" advClick="0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64" y="4407184"/>
            <a:ext cx="8548687" cy="13308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64" y="2906722"/>
            <a:ext cx="8548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081" indent="0">
              <a:buNone/>
              <a:defRPr sz="1800"/>
            </a:lvl2pPr>
            <a:lvl3pPr marL="910163" indent="0">
              <a:buNone/>
              <a:defRPr sz="1600"/>
            </a:lvl3pPr>
            <a:lvl4pPr marL="1365240" indent="0">
              <a:buNone/>
              <a:defRPr sz="1400"/>
            </a:lvl4pPr>
            <a:lvl5pPr marL="1820320" indent="0">
              <a:buNone/>
              <a:defRPr sz="1400"/>
            </a:lvl5pPr>
            <a:lvl6pPr marL="2275400" indent="0">
              <a:buNone/>
              <a:defRPr sz="1400"/>
            </a:lvl6pPr>
            <a:lvl7pPr marL="2730477" indent="0">
              <a:buNone/>
              <a:defRPr sz="1400"/>
            </a:lvl7pPr>
            <a:lvl8pPr marL="3185554" indent="0">
              <a:buNone/>
              <a:defRPr sz="1400"/>
            </a:lvl8pPr>
            <a:lvl9pPr marL="364063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430930892"/>
      </p:ext>
    </p:extLst>
  </p:cSld>
  <p:clrMapOvr>
    <a:masterClrMapping/>
  </p:clrMapOvr>
  <p:transition spd="med" advClick="0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31887"/>
            <a:ext cx="4953000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5" y="1031887"/>
            <a:ext cx="4953000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4089249958"/>
      </p:ext>
    </p:extLst>
  </p:cSld>
  <p:clrMapOvr>
    <a:masterClrMapping/>
  </p:clrMapOvr>
  <p:transition spd="med" advClick="0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17" y="550038"/>
            <a:ext cx="9051925" cy="59222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535114"/>
            <a:ext cx="44434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81" indent="0">
              <a:buNone/>
              <a:defRPr sz="2000" b="1"/>
            </a:lvl2pPr>
            <a:lvl3pPr marL="910163" indent="0">
              <a:buNone/>
              <a:defRPr sz="1800" b="1"/>
            </a:lvl3pPr>
            <a:lvl4pPr marL="1365240" indent="0">
              <a:buNone/>
              <a:defRPr sz="1600" b="1"/>
            </a:lvl4pPr>
            <a:lvl5pPr marL="1820320" indent="0">
              <a:buNone/>
              <a:defRPr sz="1600" b="1"/>
            </a:lvl5pPr>
            <a:lvl6pPr marL="2275400" indent="0">
              <a:buNone/>
              <a:defRPr sz="1600" b="1"/>
            </a:lvl6pPr>
            <a:lvl7pPr marL="2730477" indent="0">
              <a:buNone/>
              <a:defRPr sz="1600" b="1"/>
            </a:lvl7pPr>
            <a:lvl8pPr marL="3185554" indent="0">
              <a:buNone/>
              <a:defRPr sz="1600" b="1"/>
            </a:lvl8pPr>
            <a:lvl9pPr marL="36406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174875"/>
            <a:ext cx="44434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7" y="1535114"/>
            <a:ext cx="4445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81" indent="0">
              <a:buNone/>
              <a:defRPr sz="2000" b="1"/>
            </a:lvl2pPr>
            <a:lvl3pPr marL="910163" indent="0">
              <a:buNone/>
              <a:defRPr sz="1800" b="1"/>
            </a:lvl3pPr>
            <a:lvl4pPr marL="1365240" indent="0">
              <a:buNone/>
              <a:defRPr sz="1600" b="1"/>
            </a:lvl4pPr>
            <a:lvl5pPr marL="1820320" indent="0">
              <a:buNone/>
              <a:defRPr sz="1600" b="1"/>
            </a:lvl5pPr>
            <a:lvl6pPr marL="2275400" indent="0">
              <a:buNone/>
              <a:defRPr sz="1600" b="1"/>
            </a:lvl6pPr>
            <a:lvl7pPr marL="2730477" indent="0">
              <a:buNone/>
              <a:defRPr sz="1600" b="1"/>
            </a:lvl7pPr>
            <a:lvl8pPr marL="3185554" indent="0">
              <a:buNone/>
              <a:defRPr sz="1600" b="1"/>
            </a:lvl8pPr>
            <a:lvl9pPr marL="36406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7" y="2174875"/>
            <a:ext cx="4445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3808639882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520DE-70F3-49BB-A0D4-A9792CBFB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893" y="4960070"/>
            <a:ext cx="6035675" cy="4075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893" y="612775"/>
            <a:ext cx="60356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917" indent="0">
              <a:buNone/>
              <a:defRPr sz="2800"/>
            </a:lvl2pPr>
            <a:lvl3pPr marL="909814" indent="0">
              <a:buNone/>
              <a:defRPr sz="2400"/>
            </a:lvl3pPr>
            <a:lvl4pPr marL="1364719" indent="0">
              <a:buNone/>
              <a:defRPr sz="2000"/>
            </a:lvl4pPr>
            <a:lvl5pPr marL="1819619" indent="0">
              <a:buNone/>
              <a:defRPr sz="2000"/>
            </a:lvl5pPr>
            <a:lvl6pPr marL="2274521" indent="0">
              <a:buNone/>
              <a:defRPr sz="2000"/>
            </a:lvl6pPr>
            <a:lvl7pPr marL="2729426" indent="0">
              <a:buNone/>
              <a:defRPr sz="2000"/>
            </a:lvl7pPr>
            <a:lvl8pPr marL="3184330" indent="0">
              <a:buNone/>
              <a:defRPr sz="2000"/>
            </a:lvl8pPr>
            <a:lvl9pPr marL="363923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893" y="5367338"/>
            <a:ext cx="60356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917" indent="0">
              <a:buNone/>
              <a:defRPr sz="1200"/>
            </a:lvl2pPr>
            <a:lvl3pPr marL="909814" indent="0">
              <a:buNone/>
              <a:defRPr sz="1000"/>
            </a:lvl3pPr>
            <a:lvl4pPr marL="1364719" indent="0">
              <a:buNone/>
              <a:defRPr sz="900"/>
            </a:lvl4pPr>
            <a:lvl5pPr marL="1819619" indent="0">
              <a:buNone/>
              <a:defRPr sz="900"/>
            </a:lvl5pPr>
            <a:lvl6pPr marL="2274521" indent="0">
              <a:buNone/>
              <a:defRPr sz="900"/>
            </a:lvl6pPr>
            <a:lvl7pPr marL="2729426" indent="0">
              <a:buNone/>
              <a:defRPr sz="900"/>
            </a:lvl7pPr>
            <a:lvl8pPr marL="3184330" indent="0">
              <a:buNone/>
              <a:defRPr sz="900"/>
            </a:lvl8pPr>
            <a:lvl9pPr marL="363923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747175408"/>
      </p:ext>
    </p:extLst>
  </p:cSld>
  <p:clrMapOvr>
    <a:masterClrMapping/>
  </p:clrMapOvr>
  <p:transition spd="med" advClick="0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3529548868"/>
      </p:ext>
    </p:extLst>
  </p:cSld>
  <p:clrMapOvr>
    <a:masterClrMapping/>
  </p:clrMapOvr>
  <p:transition spd="med" advClick="0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5" y="719813"/>
            <a:ext cx="3308350" cy="715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69" y="273352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5" y="1435104"/>
            <a:ext cx="33083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081" indent="0">
              <a:buNone/>
              <a:defRPr sz="1200"/>
            </a:lvl2pPr>
            <a:lvl3pPr marL="910163" indent="0">
              <a:buNone/>
              <a:defRPr sz="1000"/>
            </a:lvl3pPr>
            <a:lvl4pPr marL="1365240" indent="0">
              <a:buNone/>
              <a:defRPr sz="900"/>
            </a:lvl4pPr>
            <a:lvl5pPr marL="1820320" indent="0">
              <a:buNone/>
              <a:defRPr sz="900"/>
            </a:lvl5pPr>
            <a:lvl6pPr marL="2275400" indent="0">
              <a:buNone/>
              <a:defRPr sz="900"/>
            </a:lvl6pPr>
            <a:lvl7pPr marL="2730477" indent="0">
              <a:buNone/>
              <a:defRPr sz="900"/>
            </a:lvl7pPr>
            <a:lvl8pPr marL="3185554" indent="0">
              <a:buNone/>
              <a:defRPr sz="900"/>
            </a:lvl8pPr>
            <a:lvl9pPr marL="36406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2737007425"/>
      </p:ext>
    </p:extLst>
  </p:cSld>
  <p:clrMapOvr>
    <a:masterClrMapping/>
  </p:clrMapOvr>
  <p:transition spd="med" advClick="0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854" y="4959791"/>
            <a:ext cx="6035675" cy="4075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854" y="612775"/>
            <a:ext cx="60356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081" indent="0">
              <a:buNone/>
              <a:defRPr sz="2800"/>
            </a:lvl2pPr>
            <a:lvl3pPr marL="910163" indent="0">
              <a:buNone/>
              <a:defRPr sz="2400"/>
            </a:lvl3pPr>
            <a:lvl4pPr marL="1365240" indent="0">
              <a:buNone/>
              <a:defRPr sz="2000"/>
            </a:lvl4pPr>
            <a:lvl5pPr marL="1820320" indent="0">
              <a:buNone/>
              <a:defRPr sz="2000"/>
            </a:lvl5pPr>
            <a:lvl6pPr marL="2275400" indent="0">
              <a:buNone/>
              <a:defRPr sz="2000"/>
            </a:lvl6pPr>
            <a:lvl7pPr marL="2730477" indent="0">
              <a:buNone/>
              <a:defRPr sz="2000"/>
            </a:lvl7pPr>
            <a:lvl8pPr marL="3185554" indent="0">
              <a:buNone/>
              <a:defRPr sz="2000"/>
            </a:lvl8pPr>
            <a:lvl9pPr marL="364063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854" y="5367338"/>
            <a:ext cx="60356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081" indent="0">
              <a:buNone/>
              <a:defRPr sz="1200"/>
            </a:lvl2pPr>
            <a:lvl3pPr marL="910163" indent="0">
              <a:buNone/>
              <a:defRPr sz="1000"/>
            </a:lvl3pPr>
            <a:lvl4pPr marL="1365240" indent="0">
              <a:buNone/>
              <a:defRPr sz="900"/>
            </a:lvl4pPr>
            <a:lvl5pPr marL="1820320" indent="0">
              <a:buNone/>
              <a:defRPr sz="900"/>
            </a:lvl5pPr>
            <a:lvl6pPr marL="2275400" indent="0">
              <a:buNone/>
              <a:defRPr sz="900"/>
            </a:lvl6pPr>
            <a:lvl7pPr marL="2730477" indent="0">
              <a:buNone/>
              <a:defRPr sz="900"/>
            </a:lvl7pPr>
            <a:lvl8pPr marL="3185554" indent="0">
              <a:buNone/>
              <a:defRPr sz="900"/>
            </a:lvl8pPr>
            <a:lvl9pPr marL="36406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1540407824"/>
      </p:ext>
    </p:extLst>
  </p:cSld>
  <p:clrMapOvr>
    <a:masterClrMapping/>
  </p:clrMapOvr>
  <p:transition spd="med" advClick="0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215704191"/>
      </p:ext>
    </p:extLst>
  </p:cSld>
  <p:clrMapOvr>
    <a:masterClrMapping/>
  </p:clrMapOvr>
  <p:transition spd="med" advClick="0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55122" y="125689"/>
            <a:ext cx="692002" cy="6148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" y="125689"/>
            <a:ext cx="7391401" cy="6148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767088621"/>
      </p:ext>
    </p:extLst>
  </p:cSld>
  <p:clrMapOvr>
    <a:masterClrMapping/>
  </p:clrMapOvr>
  <p:transition spd="med" advClick="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242" y="2569340"/>
            <a:ext cx="8550275" cy="592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304" y="3886202"/>
            <a:ext cx="704215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081" indent="0" algn="ctr">
              <a:buNone/>
              <a:defRPr/>
            </a:lvl2pPr>
            <a:lvl3pPr marL="910163" indent="0" algn="ctr">
              <a:buNone/>
              <a:defRPr/>
            </a:lvl3pPr>
            <a:lvl4pPr marL="1365240" indent="0" algn="ctr">
              <a:buNone/>
              <a:defRPr/>
            </a:lvl4pPr>
            <a:lvl5pPr marL="1820320" indent="0" algn="ctr">
              <a:buNone/>
              <a:defRPr/>
            </a:lvl5pPr>
            <a:lvl6pPr marL="2275400" indent="0" algn="ctr">
              <a:buNone/>
              <a:defRPr/>
            </a:lvl6pPr>
            <a:lvl7pPr marL="2730477" indent="0" algn="ctr">
              <a:buNone/>
              <a:defRPr/>
            </a:lvl7pPr>
            <a:lvl8pPr marL="3185554" indent="0" algn="ctr">
              <a:buNone/>
              <a:defRPr/>
            </a:lvl8pPr>
            <a:lvl9pPr marL="364063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J.P. Chen, USTC,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34434"/>
      </p:ext>
    </p:extLst>
  </p:cSld>
  <p:clrMapOvr>
    <a:masterClrMapping/>
  </p:clrMapOvr>
  <p:transition spd="med" advClick="0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J.P. Chen, USTC,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3565"/>
      </p:ext>
    </p:extLst>
  </p:cSld>
  <p:clrMapOvr>
    <a:masterClrMapping/>
  </p:clrMapOvr>
  <p:transition spd="med" advClick="0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64" y="4407184"/>
            <a:ext cx="8548687" cy="13308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64" y="2906722"/>
            <a:ext cx="8548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081" indent="0">
              <a:buNone/>
              <a:defRPr sz="1800"/>
            </a:lvl2pPr>
            <a:lvl3pPr marL="910163" indent="0">
              <a:buNone/>
              <a:defRPr sz="1600"/>
            </a:lvl3pPr>
            <a:lvl4pPr marL="1365240" indent="0">
              <a:buNone/>
              <a:defRPr sz="1400"/>
            </a:lvl4pPr>
            <a:lvl5pPr marL="1820320" indent="0">
              <a:buNone/>
              <a:defRPr sz="1400"/>
            </a:lvl5pPr>
            <a:lvl6pPr marL="2275400" indent="0">
              <a:buNone/>
              <a:defRPr sz="1400"/>
            </a:lvl6pPr>
            <a:lvl7pPr marL="2730477" indent="0">
              <a:buNone/>
              <a:defRPr sz="1400"/>
            </a:lvl7pPr>
            <a:lvl8pPr marL="3185554" indent="0">
              <a:buNone/>
              <a:defRPr sz="1400"/>
            </a:lvl8pPr>
            <a:lvl9pPr marL="364063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J.P. Chen, USTC,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02974"/>
      </p:ext>
    </p:extLst>
  </p:cSld>
  <p:clrMapOvr>
    <a:masterClrMapping/>
  </p:clrMapOvr>
  <p:transition spd="med" advClick="0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31887"/>
            <a:ext cx="4953000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5" y="1031887"/>
            <a:ext cx="4953000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J.P. Chen, USTC,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58232"/>
      </p:ext>
    </p:extLst>
  </p:cSld>
  <p:clrMapOvr>
    <a:masterClrMapping/>
  </p:clrMapOvr>
  <p:transition spd="med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</p:spTree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17" y="550038"/>
            <a:ext cx="9051925" cy="59222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535114"/>
            <a:ext cx="44434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81" indent="0">
              <a:buNone/>
              <a:defRPr sz="2000" b="1"/>
            </a:lvl2pPr>
            <a:lvl3pPr marL="910163" indent="0">
              <a:buNone/>
              <a:defRPr sz="1800" b="1"/>
            </a:lvl3pPr>
            <a:lvl4pPr marL="1365240" indent="0">
              <a:buNone/>
              <a:defRPr sz="1600" b="1"/>
            </a:lvl4pPr>
            <a:lvl5pPr marL="1820320" indent="0">
              <a:buNone/>
              <a:defRPr sz="1600" b="1"/>
            </a:lvl5pPr>
            <a:lvl6pPr marL="2275400" indent="0">
              <a:buNone/>
              <a:defRPr sz="1600" b="1"/>
            </a:lvl6pPr>
            <a:lvl7pPr marL="2730477" indent="0">
              <a:buNone/>
              <a:defRPr sz="1600" b="1"/>
            </a:lvl7pPr>
            <a:lvl8pPr marL="3185554" indent="0">
              <a:buNone/>
              <a:defRPr sz="1600" b="1"/>
            </a:lvl8pPr>
            <a:lvl9pPr marL="36406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174875"/>
            <a:ext cx="44434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7" y="1535114"/>
            <a:ext cx="4445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81" indent="0">
              <a:buNone/>
              <a:defRPr sz="2000" b="1"/>
            </a:lvl2pPr>
            <a:lvl3pPr marL="910163" indent="0">
              <a:buNone/>
              <a:defRPr sz="1800" b="1"/>
            </a:lvl3pPr>
            <a:lvl4pPr marL="1365240" indent="0">
              <a:buNone/>
              <a:defRPr sz="1600" b="1"/>
            </a:lvl4pPr>
            <a:lvl5pPr marL="1820320" indent="0">
              <a:buNone/>
              <a:defRPr sz="1600" b="1"/>
            </a:lvl5pPr>
            <a:lvl6pPr marL="2275400" indent="0">
              <a:buNone/>
              <a:defRPr sz="1600" b="1"/>
            </a:lvl6pPr>
            <a:lvl7pPr marL="2730477" indent="0">
              <a:buNone/>
              <a:defRPr sz="1600" b="1"/>
            </a:lvl7pPr>
            <a:lvl8pPr marL="3185554" indent="0">
              <a:buNone/>
              <a:defRPr sz="1600" b="1"/>
            </a:lvl8pPr>
            <a:lvl9pPr marL="36406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7" y="2174875"/>
            <a:ext cx="4445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J.P. Chen, USTC, 2007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6461"/>
      </p:ext>
    </p:extLst>
  </p:cSld>
  <p:clrMapOvr>
    <a:masterClrMapping/>
  </p:clrMapOvr>
  <p:transition spd="med" advClick="0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J.P. Chen, USTC, 2007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99972"/>
      </p:ext>
    </p:extLst>
  </p:cSld>
  <p:clrMapOvr>
    <a:masterClrMapping/>
  </p:clrMapOvr>
  <p:transition spd="med" advClick="0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J.P. Chen, USTC, 2007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431826"/>
      </p:ext>
    </p:extLst>
  </p:cSld>
  <p:clrMapOvr>
    <a:masterClrMapping/>
  </p:clrMapOvr>
  <p:transition spd="med" advClick="0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5" y="719813"/>
            <a:ext cx="3308350" cy="715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69" y="273352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5" y="1435104"/>
            <a:ext cx="33083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081" indent="0">
              <a:buNone/>
              <a:defRPr sz="1200"/>
            </a:lvl2pPr>
            <a:lvl3pPr marL="910163" indent="0">
              <a:buNone/>
              <a:defRPr sz="1000"/>
            </a:lvl3pPr>
            <a:lvl4pPr marL="1365240" indent="0">
              <a:buNone/>
              <a:defRPr sz="900"/>
            </a:lvl4pPr>
            <a:lvl5pPr marL="1820320" indent="0">
              <a:buNone/>
              <a:defRPr sz="900"/>
            </a:lvl5pPr>
            <a:lvl6pPr marL="2275400" indent="0">
              <a:buNone/>
              <a:defRPr sz="900"/>
            </a:lvl6pPr>
            <a:lvl7pPr marL="2730477" indent="0">
              <a:buNone/>
              <a:defRPr sz="900"/>
            </a:lvl7pPr>
            <a:lvl8pPr marL="3185554" indent="0">
              <a:buNone/>
              <a:defRPr sz="900"/>
            </a:lvl8pPr>
            <a:lvl9pPr marL="36406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J.P. Chen, USTC,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7059"/>
      </p:ext>
    </p:extLst>
  </p:cSld>
  <p:clrMapOvr>
    <a:masterClrMapping/>
  </p:clrMapOvr>
  <p:transition spd="med" advClick="0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854" y="4959791"/>
            <a:ext cx="6035675" cy="4075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854" y="612775"/>
            <a:ext cx="60356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081" indent="0">
              <a:buNone/>
              <a:defRPr sz="2800"/>
            </a:lvl2pPr>
            <a:lvl3pPr marL="910163" indent="0">
              <a:buNone/>
              <a:defRPr sz="2400"/>
            </a:lvl3pPr>
            <a:lvl4pPr marL="1365240" indent="0">
              <a:buNone/>
              <a:defRPr sz="2000"/>
            </a:lvl4pPr>
            <a:lvl5pPr marL="1820320" indent="0">
              <a:buNone/>
              <a:defRPr sz="2000"/>
            </a:lvl5pPr>
            <a:lvl6pPr marL="2275400" indent="0">
              <a:buNone/>
              <a:defRPr sz="2000"/>
            </a:lvl6pPr>
            <a:lvl7pPr marL="2730477" indent="0">
              <a:buNone/>
              <a:defRPr sz="2000"/>
            </a:lvl7pPr>
            <a:lvl8pPr marL="3185554" indent="0">
              <a:buNone/>
              <a:defRPr sz="2000"/>
            </a:lvl8pPr>
            <a:lvl9pPr marL="364063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854" y="5367338"/>
            <a:ext cx="60356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081" indent="0">
              <a:buNone/>
              <a:defRPr sz="1200"/>
            </a:lvl2pPr>
            <a:lvl3pPr marL="910163" indent="0">
              <a:buNone/>
              <a:defRPr sz="1000"/>
            </a:lvl3pPr>
            <a:lvl4pPr marL="1365240" indent="0">
              <a:buNone/>
              <a:defRPr sz="900"/>
            </a:lvl4pPr>
            <a:lvl5pPr marL="1820320" indent="0">
              <a:buNone/>
              <a:defRPr sz="900"/>
            </a:lvl5pPr>
            <a:lvl6pPr marL="2275400" indent="0">
              <a:buNone/>
              <a:defRPr sz="900"/>
            </a:lvl6pPr>
            <a:lvl7pPr marL="2730477" indent="0">
              <a:buNone/>
              <a:defRPr sz="900"/>
            </a:lvl7pPr>
            <a:lvl8pPr marL="3185554" indent="0">
              <a:buNone/>
              <a:defRPr sz="900"/>
            </a:lvl8pPr>
            <a:lvl9pPr marL="36406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J.P. Chen, USTC,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02980"/>
      </p:ext>
    </p:extLst>
  </p:cSld>
  <p:clrMapOvr>
    <a:masterClrMapping/>
  </p:clrMapOvr>
  <p:transition spd="med" advClick="0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J.P. Chen, USTC,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30028"/>
      </p:ext>
    </p:extLst>
  </p:cSld>
  <p:clrMapOvr>
    <a:masterClrMapping/>
  </p:clrMapOvr>
  <p:transition spd="med" advClick="0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55122" y="125689"/>
            <a:ext cx="692002" cy="6148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" y="125689"/>
            <a:ext cx="7391401" cy="6148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J.P. Chen, USTC,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71322"/>
      </p:ext>
    </p:extLst>
  </p:cSld>
  <p:clrMapOvr>
    <a:masterClrMapping/>
  </p:clrMapOvr>
  <p:transition spd="med" advClick="0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271" y="2569626"/>
            <a:ext cx="8550275" cy="5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333" y="3886202"/>
            <a:ext cx="704215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4801" indent="0" algn="ctr">
              <a:buNone/>
              <a:defRPr/>
            </a:lvl2pPr>
            <a:lvl3pPr marL="909599" indent="0" algn="ctr">
              <a:buNone/>
              <a:defRPr/>
            </a:lvl3pPr>
            <a:lvl4pPr marL="1364396" indent="0" algn="ctr">
              <a:buNone/>
              <a:defRPr/>
            </a:lvl4pPr>
            <a:lvl5pPr marL="1819192" indent="0" algn="ctr">
              <a:buNone/>
              <a:defRPr/>
            </a:lvl5pPr>
            <a:lvl6pPr marL="2273991" indent="0" algn="ctr">
              <a:buNone/>
              <a:defRPr/>
            </a:lvl6pPr>
            <a:lvl7pPr marL="2728785" indent="0" algn="ctr">
              <a:buNone/>
              <a:defRPr/>
            </a:lvl7pPr>
            <a:lvl8pPr marL="3183580" indent="0" algn="ctr">
              <a:buNone/>
              <a:defRPr/>
            </a:lvl8pPr>
            <a:lvl9pPr marL="363837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08592"/>
      </p:ext>
    </p:extLst>
  </p:cSld>
  <p:clrMapOvr>
    <a:masterClrMapping/>
  </p:clrMapOvr>
  <p:transition spd="med" advClick="0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1631"/>
      </p:ext>
    </p:extLst>
  </p:cSld>
  <p:clrMapOvr>
    <a:masterClrMapping/>
  </p:clrMapOvr>
  <p:transition spd="med" advClick="0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64" y="4407259"/>
            <a:ext cx="8548687" cy="133082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64" y="2906722"/>
            <a:ext cx="8548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801" indent="0">
              <a:buNone/>
              <a:defRPr sz="1800"/>
            </a:lvl2pPr>
            <a:lvl3pPr marL="909599" indent="0">
              <a:buNone/>
              <a:defRPr sz="1600"/>
            </a:lvl3pPr>
            <a:lvl4pPr marL="1364396" indent="0">
              <a:buNone/>
              <a:defRPr sz="1400"/>
            </a:lvl4pPr>
            <a:lvl5pPr marL="1819192" indent="0">
              <a:buNone/>
              <a:defRPr sz="1400"/>
            </a:lvl5pPr>
            <a:lvl6pPr marL="2273991" indent="0">
              <a:buNone/>
              <a:defRPr sz="1400"/>
            </a:lvl6pPr>
            <a:lvl7pPr marL="2728785" indent="0">
              <a:buNone/>
              <a:defRPr sz="1400"/>
            </a:lvl7pPr>
            <a:lvl8pPr marL="3183580" indent="0">
              <a:buNone/>
              <a:defRPr sz="1400"/>
            </a:lvl8pPr>
            <a:lvl9pPr marL="363837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02260"/>
      </p:ext>
    </p:extLst>
  </p:cSld>
  <p:clrMapOvr>
    <a:masterClrMapping/>
  </p:clrMapOvr>
  <p:transition spd="med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55190" y="125747"/>
            <a:ext cx="691922" cy="6148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7" y="125747"/>
            <a:ext cx="7391401" cy="6148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</p:spTree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31897"/>
            <a:ext cx="4953000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5" y="1031897"/>
            <a:ext cx="4953000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29831"/>
      </p:ext>
    </p:extLst>
  </p:cSld>
  <p:clrMapOvr>
    <a:masterClrMapping/>
  </p:clrMapOvr>
  <p:transition spd="med" advClick="0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6" y="550327"/>
            <a:ext cx="9051925" cy="5921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535114"/>
            <a:ext cx="44434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801" indent="0">
              <a:buNone/>
              <a:defRPr sz="2000" b="1"/>
            </a:lvl2pPr>
            <a:lvl3pPr marL="909599" indent="0">
              <a:buNone/>
              <a:defRPr sz="1800" b="1"/>
            </a:lvl3pPr>
            <a:lvl4pPr marL="1364396" indent="0">
              <a:buNone/>
              <a:defRPr sz="1600" b="1"/>
            </a:lvl4pPr>
            <a:lvl5pPr marL="1819192" indent="0">
              <a:buNone/>
              <a:defRPr sz="1600" b="1"/>
            </a:lvl5pPr>
            <a:lvl6pPr marL="2273991" indent="0">
              <a:buNone/>
              <a:defRPr sz="1600" b="1"/>
            </a:lvl6pPr>
            <a:lvl7pPr marL="2728785" indent="0">
              <a:buNone/>
              <a:defRPr sz="1600" b="1"/>
            </a:lvl7pPr>
            <a:lvl8pPr marL="3183580" indent="0">
              <a:buNone/>
              <a:defRPr sz="1600" b="1"/>
            </a:lvl8pPr>
            <a:lvl9pPr marL="36383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174875"/>
            <a:ext cx="44434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7" y="1535114"/>
            <a:ext cx="4445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801" indent="0">
              <a:buNone/>
              <a:defRPr sz="2000" b="1"/>
            </a:lvl2pPr>
            <a:lvl3pPr marL="909599" indent="0">
              <a:buNone/>
              <a:defRPr sz="1800" b="1"/>
            </a:lvl3pPr>
            <a:lvl4pPr marL="1364396" indent="0">
              <a:buNone/>
              <a:defRPr sz="1600" b="1"/>
            </a:lvl4pPr>
            <a:lvl5pPr marL="1819192" indent="0">
              <a:buNone/>
              <a:defRPr sz="1600" b="1"/>
            </a:lvl5pPr>
            <a:lvl6pPr marL="2273991" indent="0">
              <a:buNone/>
              <a:defRPr sz="1600" b="1"/>
            </a:lvl6pPr>
            <a:lvl7pPr marL="2728785" indent="0">
              <a:buNone/>
              <a:defRPr sz="1600" b="1"/>
            </a:lvl7pPr>
            <a:lvl8pPr marL="3183580" indent="0">
              <a:buNone/>
              <a:defRPr sz="1600" b="1"/>
            </a:lvl8pPr>
            <a:lvl9pPr marL="36383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7" y="2174875"/>
            <a:ext cx="4445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28686"/>
      </p:ext>
    </p:extLst>
  </p:cSld>
  <p:clrMapOvr>
    <a:masterClrMapping/>
  </p:clrMapOvr>
  <p:transition spd="med" advClick="0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78032"/>
      </p:ext>
    </p:extLst>
  </p:cSld>
  <p:clrMapOvr>
    <a:masterClrMapping/>
  </p:clrMapOvr>
  <p:transition spd="med" advClick="0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39073"/>
      </p:ext>
    </p:extLst>
  </p:cSld>
  <p:clrMapOvr>
    <a:masterClrMapping/>
  </p:clrMapOvr>
  <p:transition spd="med" advClick="0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5" y="719933"/>
            <a:ext cx="3308350" cy="7152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80" y="273428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5" y="1435104"/>
            <a:ext cx="33083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801" indent="0">
              <a:buNone/>
              <a:defRPr sz="1200"/>
            </a:lvl2pPr>
            <a:lvl3pPr marL="909599" indent="0">
              <a:buNone/>
              <a:defRPr sz="1000"/>
            </a:lvl3pPr>
            <a:lvl4pPr marL="1364396" indent="0">
              <a:buNone/>
              <a:defRPr sz="900"/>
            </a:lvl4pPr>
            <a:lvl5pPr marL="1819192" indent="0">
              <a:buNone/>
              <a:defRPr sz="900"/>
            </a:lvl5pPr>
            <a:lvl6pPr marL="2273991" indent="0">
              <a:buNone/>
              <a:defRPr sz="900"/>
            </a:lvl6pPr>
            <a:lvl7pPr marL="2728785" indent="0">
              <a:buNone/>
              <a:defRPr sz="900"/>
            </a:lvl7pPr>
            <a:lvl8pPr marL="3183580" indent="0">
              <a:buNone/>
              <a:defRPr sz="900"/>
            </a:lvl8pPr>
            <a:lvl9pPr marL="36383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9303"/>
      </p:ext>
    </p:extLst>
  </p:cSld>
  <p:clrMapOvr>
    <a:masterClrMapping/>
  </p:clrMapOvr>
  <p:transition spd="med" advClick="0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898" y="4960110"/>
            <a:ext cx="6035675" cy="40749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898" y="612775"/>
            <a:ext cx="60356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801" indent="0">
              <a:buNone/>
              <a:defRPr sz="2800"/>
            </a:lvl2pPr>
            <a:lvl3pPr marL="909599" indent="0">
              <a:buNone/>
              <a:defRPr sz="2400"/>
            </a:lvl3pPr>
            <a:lvl4pPr marL="1364396" indent="0">
              <a:buNone/>
              <a:defRPr sz="2000"/>
            </a:lvl4pPr>
            <a:lvl5pPr marL="1819192" indent="0">
              <a:buNone/>
              <a:defRPr sz="2000"/>
            </a:lvl5pPr>
            <a:lvl6pPr marL="2273991" indent="0">
              <a:buNone/>
              <a:defRPr sz="2000"/>
            </a:lvl6pPr>
            <a:lvl7pPr marL="2728785" indent="0">
              <a:buNone/>
              <a:defRPr sz="2000"/>
            </a:lvl7pPr>
            <a:lvl8pPr marL="3183580" indent="0">
              <a:buNone/>
              <a:defRPr sz="2000"/>
            </a:lvl8pPr>
            <a:lvl9pPr marL="363837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898" y="5367338"/>
            <a:ext cx="60356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801" indent="0">
              <a:buNone/>
              <a:defRPr sz="1200"/>
            </a:lvl2pPr>
            <a:lvl3pPr marL="909599" indent="0">
              <a:buNone/>
              <a:defRPr sz="1000"/>
            </a:lvl3pPr>
            <a:lvl4pPr marL="1364396" indent="0">
              <a:buNone/>
              <a:defRPr sz="900"/>
            </a:lvl4pPr>
            <a:lvl5pPr marL="1819192" indent="0">
              <a:buNone/>
              <a:defRPr sz="900"/>
            </a:lvl5pPr>
            <a:lvl6pPr marL="2273991" indent="0">
              <a:buNone/>
              <a:defRPr sz="900"/>
            </a:lvl6pPr>
            <a:lvl7pPr marL="2728785" indent="0">
              <a:buNone/>
              <a:defRPr sz="900"/>
            </a:lvl7pPr>
            <a:lvl8pPr marL="3183580" indent="0">
              <a:buNone/>
              <a:defRPr sz="900"/>
            </a:lvl8pPr>
            <a:lvl9pPr marL="36383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36970"/>
      </p:ext>
    </p:extLst>
  </p:cSld>
  <p:clrMapOvr>
    <a:masterClrMapping/>
  </p:clrMapOvr>
  <p:transition spd="med" advClick="0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96882"/>
      </p:ext>
    </p:extLst>
  </p:cSld>
  <p:clrMapOvr>
    <a:masterClrMapping/>
  </p:clrMapOvr>
  <p:transition spd="med" advClick="0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55312" y="125757"/>
            <a:ext cx="691877" cy="6148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" y="125757"/>
            <a:ext cx="7391401" cy="6148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76688"/>
      </p:ext>
    </p:extLst>
  </p:cSld>
  <p:clrMapOvr>
    <a:masterClrMapping/>
  </p:clrMapOvr>
  <p:transition spd="med" advClick="0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242" y="2569340"/>
            <a:ext cx="8550275" cy="592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304" y="3886202"/>
            <a:ext cx="704215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081" indent="0" algn="ctr">
              <a:buNone/>
              <a:defRPr/>
            </a:lvl2pPr>
            <a:lvl3pPr marL="910163" indent="0" algn="ctr">
              <a:buNone/>
              <a:defRPr/>
            </a:lvl3pPr>
            <a:lvl4pPr marL="1365240" indent="0" algn="ctr">
              <a:buNone/>
              <a:defRPr/>
            </a:lvl4pPr>
            <a:lvl5pPr marL="1820320" indent="0" algn="ctr">
              <a:buNone/>
              <a:defRPr/>
            </a:lvl5pPr>
            <a:lvl6pPr marL="2275400" indent="0" algn="ctr">
              <a:buNone/>
              <a:defRPr/>
            </a:lvl6pPr>
            <a:lvl7pPr marL="2730477" indent="0" algn="ctr">
              <a:buNone/>
              <a:defRPr/>
            </a:lvl7pPr>
            <a:lvl8pPr marL="3185554" indent="0" algn="ctr">
              <a:buNone/>
              <a:defRPr/>
            </a:lvl8pPr>
            <a:lvl9pPr marL="364063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2774054181"/>
      </p:ext>
    </p:extLst>
  </p:cSld>
  <p:clrMapOvr>
    <a:masterClrMapping/>
  </p:clrMapOvr>
  <p:transition spd="med" advClick="0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360462664"/>
      </p:ext>
    </p:extLst>
  </p:cSld>
  <p:clrMapOvr>
    <a:masterClrMapping/>
  </p:clrMapOvr>
  <p:transition spd="med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271" y="2569603"/>
            <a:ext cx="8550275" cy="59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333" y="3886202"/>
            <a:ext cx="704215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4917" indent="0" algn="ctr">
              <a:buNone/>
              <a:defRPr/>
            </a:lvl2pPr>
            <a:lvl3pPr marL="909814" indent="0" algn="ctr">
              <a:buNone/>
              <a:defRPr/>
            </a:lvl3pPr>
            <a:lvl4pPr marL="1364719" indent="0" algn="ctr">
              <a:buNone/>
              <a:defRPr/>
            </a:lvl4pPr>
            <a:lvl5pPr marL="1819619" indent="0" algn="ctr">
              <a:buNone/>
              <a:defRPr/>
            </a:lvl5pPr>
            <a:lvl6pPr marL="2274521" indent="0" algn="ctr">
              <a:buNone/>
              <a:defRPr/>
            </a:lvl6pPr>
            <a:lvl7pPr marL="2729426" indent="0" algn="ctr">
              <a:buNone/>
              <a:defRPr/>
            </a:lvl7pPr>
            <a:lvl8pPr marL="3184330" indent="0" algn="ctr">
              <a:buNone/>
              <a:defRPr/>
            </a:lvl8pPr>
            <a:lvl9pPr marL="363923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64" y="4407184"/>
            <a:ext cx="8548687" cy="13308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64" y="2906722"/>
            <a:ext cx="8548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081" indent="0">
              <a:buNone/>
              <a:defRPr sz="1800"/>
            </a:lvl2pPr>
            <a:lvl3pPr marL="910163" indent="0">
              <a:buNone/>
              <a:defRPr sz="1600"/>
            </a:lvl3pPr>
            <a:lvl4pPr marL="1365240" indent="0">
              <a:buNone/>
              <a:defRPr sz="1400"/>
            </a:lvl4pPr>
            <a:lvl5pPr marL="1820320" indent="0">
              <a:buNone/>
              <a:defRPr sz="1400"/>
            </a:lvl5pPr>
            <a:lvl6pPr marL="2275400" indent="0">
              <a:buNone/>
              <a:defRPr sz="1400"/>
            </a:lvl6pPr>
            <a:lvl7pPr marL="2730477" indent="0">
              <a:buNone/>
              <a:defRPr sz="1400"/>
            </a:lvl7pPr>
            <a:lvl8pPr marL="3185554" indent="0">
              <a:buNone/>
              <a:defRPr sz="1400"/>
            </a:lvl8pPr>
            <a:lvl9pPr marL="364063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198670752"/>
      </p:ext>
    </p:extLst>
  </p:cSld>
  <p:clrMapOvr>
    <a:masterClrMapping/>
  </p:clrMapOvr>
  <p:transition spd="med" advClick="0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31887"/>
            <a:ext cx="4953000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5" y="1031887"/>
            <a:ext cx="4953000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1936850873"/>
      </p:ext>
    </p:extLst>
  </p:cSld>
  <p:clrMapOvr>
    <a:masterClrMapping/>
  </p:clrMapOvr>
  <p:transition spd="med" advClick="0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17" y="550038"/>
            <a:ext cx="9051925" cy="59222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535114"/>
            <a:ext cx="44434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81" indent="0">
              <a:buNone/>
              <a:defRPr sz="2000" b="1"/>
            </a:lvl2pPr>
            <a:lvl3pPr marL="910163" indent="0">
              <a:buNone/>
              <a:defRPr sz="1800" b="1"/>
            </a:lvl3pPr>
            <a:lvl4pPr marL="1365240" indent="0">
              <a:buNone/>
              <a:defRPr sz="1600" b="1"/>
            </a:lvl4pPr>
            <a:lvl5pPr marL="1820320" indent="0">
              <a:buNone/>
              <a:defRPr sz="1600" b="1"/>
            </a:lvl5pPr>
            <a:lvl6pPr marL="2275400" indent="0">
              <a:buNone/>
              <a:defRPr sz="1600" b="1"/>
            </a:lvl6pPr>
            <a:lvl7pPr marL="2730477" indent="0">
              <a:buNone/>
              <a:defRPr sz="1600" b="1"/>
            </a:lvl7pPr>
            <a:lvl8pPr marL="3185554" indent="0">
              <a:buNone/>
              <a:defRPr sz="1600" b="1"/>
            </a:lvl8pPr>
            <a:lvl9pPr marL="36406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174875"/>
            <a:ext cx="44434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7" y="1535114"/>
            <a:ext cx="4445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81" indent="0">
              <a:buNone/>
              <a:defRPr sz="2000" b="1"/>
            </a:lvl2pPr>
            <a:lvl3pPr marL="910163" indent="0">
              <a:buNone/>
              <a:defRPr sz="1800" b="1"/>
            </a:lvl3pPr>
            <a:lvl4pPr marL="1365240" indent="0">
              <a:buNone/>
              <a:defRPr sz="1600" b="1"/>
            </a:lvl4pPr>
            <a:lvl5pPr marL="1820320" indent="0">
              <a:buNone/>
              <a:defRPr sz="1600" b="1"/>
            </a:lvl5pPr>
            <a:lvl6pPr marL="2275400" indent="0">
              <a:buNone/>
              <a:defRPr sz="1600" b="1"/>
            </a:lvl6pPr>
            <a:lvl7pPr marL="2730477" indent="0">
              <a:buNone/>
              <a:defRPr sz="1600" b="1"/>
            </a:lvl7pPr>
            <a:lvl8pPr marL="3185554" indent="0">
              <a:buNone/>
              <a:defRPr sz="1600" b="1"/>
            </a:lvl8pPr>
            <a:lvl9pPr marL="36406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7" y="2174875"/>
            <a:ext cx="4445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3462535467"/>
      </p:ext>
    </p:extLst>
  </p:cSld>
  <p:clrMapOvr>
    <a:masterClrMapping/>
  </p:clrMapOvr>
  <p:transition spd="med" advClick="0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2854634758"/>
      </p:ext>
    </p:extLst>
  </p:cSld>
  <p:clrMapOvr>
    <a:masterClrMapping/>
  </p:clrMapOvr>
  <p:transition spd="med" advClick="0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1422495531"/>
      </p:ext>
    </p:extLst>
  </p:cSld>
  <p:clrMapOvr>
    <a:masterClrMapping/>
  </p:clrMapOvr>
  <p:transition spd="med" advClick="0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5" y="719813"/>
            <a:ext cx="3308350" cy="715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69" y="273352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5" y="1435104"/>
            <a:ext cx="33083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081" indent="0">
              <a:buNone/>
              <a:defRPr sz="1200"/>
            </a:lvl2pPr>
            <a:lvl3pPr marL="910163" indent="0">
              <a:buNone/>
              <a:defRPr sz="1000"/>
            </a:lvl3pPr>
            <a:lvl4pPr marL="1365240" indent="0">
              <a:buNone/>
              <a:defRPr sz="900"/>
            </a:lvl4pPr>
            <a:lvl5pPr marL="1820320" indent="0">
              <a:buNone/>
              <a:defRPr sz="900"/>
            </a:lvl5pPr>
            <a:lvl6pPr marL="2275400" indent="0">
              <a:buNone/>
              <a:defRPr sz="900"/>
            </a:lvl6pPr>
            <a:lvl7pPr marL="2730477" indent="0">
              <a:buNone/>
              <a:defRPr sz="900"/>
            </a:lvl7pPr>
            <a:lvl8pPr marL="3185554" indent="0">
              <a:buNone/>
              <a:defRPr sz="900"/>
            </a:lvl8pPr>
            <a:lvl9pPr marL="36406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74669012"/>
      </p:ext>
    </p:extLst>
  </p:cSld>
  <p:clrMapOvr>
    <a:masterClrMapping/>
  </p:clrMapOvr>
  <p:transition spd="med" advClick="0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854" y="4959791"/>
            <a:ext cx="6035675" cy="4075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854" y="612775"/>
            <a:ext cx="60356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081" indent="0">
              <a:buNone/>
              <a:defRPr sz="2800"/>
            </a:lvl2pPr>
            <a:lvl3pPr marL="910163" indent="0">
              <a:buNone/>
              <a:defRPr sz="2400"/>
            </a:lvl3pPr>
            <a:lvl4pPr marL="1365240" indent="0">
              <a:buNone/>
              <a:defRPr sz="2000"/>
            </a:lvl4pPr>
            <a:lvl5pPr marL="1820320" indent="0">
              <a:buNone/>
              <a:defRPr sz="2000"/>
            </a:lvl5pPr>
            <a:lvl6pPr marL="2275400" indent="0">
              <a:buNone/>
              <a:defRPr sz="2000"/>
            </a:lvl6pPr>
            <a:lvl7pPr marL="2730477" indent="0">
              <a:buNone/>
              <a:defRPr sz="2000"/>
            </a:lvl7pPr>
            <a:lvl8pPr marL="3185554" indent="0">
              <a:buNone/>
              <a:defRPr sz="2000"/>
            </a:lvl8pPr>
            <a:lvl9pPr marL="364063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854" y="5367338"/>
            <a:ext cx="60356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081" indent="0">
              <a:buNone/>
              <a:defRPr sz="1200"/>
            </a:lvl2pPr>
            <a:lvl3pPr marL="910163" indent="0">
              <a:buNone/>
              <a:defRPr sz="1000"/>
            </a:lvl3pPr>
            <a:lvl4pPr marL="1365240" indent="0">
              <a:buNone/>
              <a:defRPr sz="900"/>
            </a:lvl4pPr>
            <a:lvl5pPr marL="1820320" indent="0">
              <a:buNone/>
              <a:defRPr sz="900"/>
            </a:lvl5pPr>
            <a:lvl6pPr marL="2275400" indent="0">
              <a:buNone/>
              <a:defRPr sz="900"/>
            </a:lvl6pPr>
            <a:lvl7pPr marL="2730477" indent="0">
              <a:buNone/>
              <a:defRPr sz="900"/>
            </a:lvl7pPr>
            <a:lvl8pPr marL="3185554" indent="0">
              <a:buNone/>
              <a:defRPr sz="900"/>
            </a:lvl8pPr>
            <a:lvl9pPr marL="36406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3722888666"/>
      </p:ext>
    </p:extLst>
  </p:cSld>
  <p:clrMapOvr>
    <a:masterClrMapping/>
  </p:clrMapOvr>
  <p:transition spd="med" advClick="0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3332415426"/>
      </p:ext>
    </p:extLst>
  </p:cSld>
  <p:clrMapOvr>
    <a:masterClrMapping/>
  </p:clrMapOvr>
  <p:transition spd="med" advClick="0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55122" y="125689"/>
            <a:ext cx="692002" cy="6148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" y="125689"/>
            <a:ext cx="7391401" cy="6148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</p:spTree>
    <p:extLst>
      <p:ext uri="{BB962C8B-B14F-4D97-AF65-F5344CB8AC3E}">
        <p14:creationId xmlns:p14="http://schemas.microsoft.com/office/powerpoint/2010/main" val="4258423902"/>
      </p:ext>
    </p:extLst>
  </p:cSld>
  <p:clrMapOvr>
    <a:masterClrMapping/>
  </p:clrMapOvr>
  <p:transition spd="med" advClick="0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4380" y="2130678"/>
            <a:ext cx="854964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08760" y="3886202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07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7102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4574" y="4407183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4574" y="2906722"/>
            <a:ext cx="85496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0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1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5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0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55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06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9838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9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130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1957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954" y="1535114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81" indent="0">
              <a:buNone/>
              <a:defRPr sz="2000" b="1"/>
            </a:lvl2pPr>
            <a:lvl3pPr marL="910163" indent="0">
              <a:buNone/>
              <a:defRPr sz="1800" b="1"/>
            </a:lvl3pPr>
            <a:lvl4pPr marL="1365240" indent="0">
              <a:buNone/>
              <a:defRPr sz="1600" b="1"/>
            </a:lvl4pPr>
            <a:lvl5pPr marL="1820320" indent="0">
              <a:buNone/>
              <a:defRPr sz="1600" b="1"/>
            </a:lvl5pPr>
            <a:lvl6pPr marL="2275400" indent="0">
              <a:buNone/>
              <a:defRPr sz="1600" b="1"/>
            </a:lvl6pPr>
            <a:lvl7pPr marL="2730477" indent="0">
              <a:buNone/>
              <a:defRPr sz="1600" b="1"/>
            </a:lvl7pPr>
            <a:lvl8pPr marL="3185554" indent="0">
              <a:buNone/>
              <a:defRPr sz="1600" b="1"/>
            </a:lvl8pPr>
            <a:lvl9pPr marL="364063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954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09601" y="1535114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81" indent="0">
              <a:buNone/>
              <a:defRPr sz="2000" b="1"/>
            </a:lvl2pPr>
            <a:lvl3pPr marL="910163" indent="0">
              <a:buNone/>
              <a:defRPr sz="1800" b="1"/>
            </a:lvl3pPr>
            <a:lvl4pPr marL="1365240" indent="0">
              <a:buNone/>
              <a:defRPr sz="1600" b="1"/>
            </a:lvl4pPr>
            <a:lvl5pPr marL="1820320" indent="0">
              <a:buNone/>
              <a:defRPr sz="1600" b="1"/>
            </a:lvl5pPr>
            <a:lvl6pPr marL="2275400" indent="0">
              <a:buNone/>
              <a:defRPr sz="1600" b="1"/>
            </a:lvl6pPr>
            <a:lvl7pPr marL="2730477" indent="0">
              <a:buNone/>
              <a:defRPr sz="1600" b="1"/>
            </a:lvl7pPr>
            <a:lvl8pPr marL="3185554" indent="0">
              <a:buNone/>
              <a:defRPr sz="1600" b="1"/>
            </a:lvl8pPr>
            <a:lvl9pPr marL="364063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09601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0221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378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9099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5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32588" y="273333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2925" y="1435104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081" indent="0">
              <a:buNone/>
              <a:defRPr sz="1200"/>
            </a:lvl2pPr>
            <a:lvl3pPr marL="910163" indent="0">
              <a:buNone/>
              <a:defRPr sz="1000"/>
            </a:lvl3pPr>
            <a:lvl4pPr marL="1365240" indent="0">
              <a:buNone/>
              <a:defRPr sz="900"/>
            </a:lvl4pPr>
            <a:lvl5pPr marL="1820320" indent="0">
              <a:buNone/>
              <a:defRPr sz="900"/>
            </a:lvl5pPr>
            <a:lvl6pPr marL="2275400" indent="0">
              <a:buNone/>
              <a:defRPr sz="900"/>
            </a:lvl6pPr>
            <a:lvl7pPr marL="2730477" indent="0">
              <a:buNone/>
              <a:defRPr sz="900"/>
            </a:lvl7pPr>
            <a:lvl8pPr marL="3185554" indent="0">
              <a:buNone/>
              <a:defRPr sz="900"/>
            </a:lvl8pPr>
            <a:lvl9pPr marL="3640635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6037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081" indent="0">
              <a:buNone/>
              <a:defRPr sz="2800"/>
            </a:lvl2pPr>
            <a:lvl3pPr marL="910163" indent="0">
              <a:buNone/>
              <a:defRPr sz="2400"/>
            </a:lvl3pPr>
            <a:lvl4pPr marL="1365240" indent="0">
              <a:buNone/>
              <a:defRPr sz="2000"/>
            </a:lvl4pPr>
            <a:lvl5pPr marL="1820320" indent="0">
              <a:buNone/>
              <a:defRPr sz="2000"/>
            </a:lvl5pPr>
            <a:lvl6pPr marL="2275400" indent="0">
              <a:buNone/>
              <a:defRPr sz="2000"/>
            </a:lvl6pPr>
            <a:lvl7pPr marL="2730477" indent="0">
              <a:buNone/>
              <a:defRPr sz="2000"/>
            </a:lvl7pPr>
            <a:lvl8pPr marL="3185554" indent="0">
              <a:buNone/>
              <a:defRPr sz="2000"/>
            </a:lvl8pPr>
            <a:lvl9pPr marL="36406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081" indent="0">
              <a:buNone/>
              <a:defRPr sz="1200"/>
            </a:lvl2pPr>
            <a:lvl3pPr marL="910163" indent="0">
              <a:buNone/>
              <a:defRPr sz="1000"/>
            </a:lvl3pPr>
            <a:lvl4pPr marL="1365240" indent="0">
              <a:buNone/>
              <a:defRPr sz="900"/>
            </a:lvl4pPr>
            <a:lvl5pPr marL="1820320" indent="0">
              <a:buNone/>
              <a:defRPr sz="900"/>
            </a:lvl5pPr>
            <a:lvl6pPr marL="2275400" indent="0">
              <a:buNone/>
              <a:defRPr sz="900"/>
            </a:lvl6pPr>
            <a:lvl7pPr marL="2730477" indent="0">
              <a:buNone/>
              <a:defRPr sz="900"/>
            </a:lvl7pPr>
            <a:lvl8pPr marL="3185554" indent="0">
              <a:buNone/>
              <a:defRPr sz="900"/>
            </a:lvl8pPr>
            <a:lvl9pPr marL="3640635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9590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9196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92368" y="274921"/>
            <a:ext cx="226314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920" y="274921"/>
            <a:ext cx="662178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102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64" y="4407297"/>
            <a:ext cx="8548687" cy="133084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64" y="2906732"/>
            <a:ext cx="8548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917" indent="0">
              <a:buNone/>
              <a:defRPr sz="1800"/>
            </a:lvl2pPr>
            <a:lvl3pPr marL="909814" indent="0">
              <a:buNone/>
              <a:defRPr sz="1600"/>
            </a:lvl3pPr>
            <a:lvl4pPr marL="1364719" indent="0">
              <a:buNone/>
              <a:defRPr sz="1400"/>
            </a:lvl4pPr>
            <a:lvl5pPr marL="1819619" indent="0">
              <a:buNone/>
              <a:defRPr sz="1400"/>
            </a:lvl5pPr>
            <a:lvl6pPr marL="2274521" indent="0">
              <a:buNone/>
              <a:defRPr sz="1400"/>
            </a:lvl6pPr>
            <a:lvl7pPr marL="2729426" indent="0">
              <a:buNone/>
              <a:defRPr sz="1400"/>
            </a:lvl7pPr>
            <a:lvl8pPr marL="3184330" indent="0">
              <a:buNone/>
              <a:defRPr sz="1400"/>
            </a:lvl8pPr>
            <a:lvl9pPr marL="363923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4380" y="2130676"/>
            <a:ext cx="854964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08760" y="3886202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3837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3078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4574" y="4407177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4574" y="2906722"/>
            <a:ext cx="85496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0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1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5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0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55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06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0231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9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130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9021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954" y="1535114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81" indent="0">
              <a:buNone/>
              <a:defRPr sz="2000" b="1"/>
            </a:lvl2pPr>
            <a:lvl3pPr marL="910163" indent="0">
              <a:buNone/>
              <a:defRPr sz="1800" b="1"/>
            </a:lvl3pPr>
            <a:lvl4pPr marL="1365240" indent="0">
              <a:buNone/>
              <a:defRPr sz="1600" b="1"/>
            </a:lvl4pPr>
            <a:lvl5pPr marL="1820320" indent="0">
              <a:buNone/>
              <a:defRPr sz="1600" b="1"/>
            </a:lvl5pPr>
            <a:lvl6pPr marL="2275400" indent="0">
              <a:buNone/>
              <a:defRPr sz="1600" b="1"/>
            </a:lvl6pPr>
            <a:lvl7pPr marL="2730477" indent="0">
              <a:buNone/>
              <a:defRPr sz="1600" b="1"/>
            </a:lvl7pPr>
            <a:lvl8pPr marL="3185554" indent="0">
              <a:buNone/>
              <a:defRPr sz="1600" b="1"/>
            </a:lvl8pPr>
            <a:lvl9pPr marL="364063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954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09601" y="1535114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81" indent="0">
              <a:buNone/>
              <a:defRPr sz="2000" b="1"/>
            </a:lvl2pPr>
            <a:lvl3pPr marL="910163" indent="0">
              <a:buNone/>
              <a:defRPr sz="1800" b="1"/>
            </a:lvl3pPr>
            <a:lvl4pPr marL="1365240" indent="0">
              <a:buNone/>
              <a:defRPr sz="1600" b="1"/>
            </a:lvl4pPr>
            <a:lvl5pPr marL="1820320" indent="0">
              <a:buNone/>
              <a:defRPr sz="1600" b="1"/>
            </a:lvl5pPr>
            <a:lvl6pPr marL="2275400" indent="0">
              <a:buNone/>
              <a:defRPr sz="1600" b="1"/>
            </a:lvl6pPr>
            <a:lvl7pPr marL="2730477" indent="0">
              <a:buNone/>
              <a:defRPr sz="1600" b="1"/>
            </a:lvl7pPr>
            <a:lvl8pPr marL="3185554" indent="0">
              <a:buNone/>
              <a:defRPr sz="1600" b="1"/>
            </a:lvl8pPr>
            <a:lvl9pPr marL="364063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09601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6693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1231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3536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5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32588" y="273327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2925" y="1435104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081" indent="0">
              <a:buNone/>
              <a:defRPr sz="1200"/>
            </a:lvl2pPr>
            <a:lvl3pPr marL="910163" indent="0">
              <a:buNone/>
              <a:defRPr sz="1000"/>
            </a:lvl3pPr>
            <a:lvl4pPr marL="1365240" indent="0">
              <a:buNone/>
              <a:defRPr sz="900"/>
            </a:lvl4pPr>
            <a:lvl5pPr marL="1820320" indent="0">
              <a:buNone/>
              <a:defRPr sz="900"/>
            </a:lvl5pPr>
            <a:lvl6pPr marL="2275400" indent="0">
              <a:buNone/>
              <a:defRPr sz="900"/>
            </a:lvl6pPr>
            <a:lvl7pPr marL="2730477" indent="0">
              <a:buNone/>
              <a:defRPr sz="900"/>
            </a:lvl7pPr>
            <a:lvl8pPr marL="3185554" indent="0">
              <a:buNone/>
              <a:defRPr sz="900"/>
            </a:lvl8pPr>
            <a:lvl9pPr marL="3640635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2533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081" indent="0">
              <a:buNone/>
              <a:defRPr sz="2800"/>
            </a:lvl2pPr>
            <a:lvl3pPr marL="910163" indent="0">
              <a:buNone/>
              <a:defRPr sz="2400"/>
            </a:lvl3pPr>
            <a:lvl4pPr marL="1365240" indent="0">
              <a:buNone/>
              <a:defRPr sz="2000"/>
            </a:lvl4pPr>
            <a:lvl5pPr marL="1820320" indent="0">
              <a:buNone/>
              <a:defRPr sz="2000"/>
            </a:lvl5pPr>
            <a:lvl6pPr marL="2275400" indent="0">
              <a:buNone/>
              <a:defRPr sz="2000"/>
            </a:lvl6pPr>
            <a:lvl7pPr marL="2730477" indent="0">
              <a:buNone/>
              <a:defRPr sz="2000"/>
            </a:lvl7pPr>
            <a:lvl8pPr marL="3185554" indent="0">
              <a:buNone/>
              <a:defRPr sz="2000"/>
            </a:lvl8pPr>
            <a:lvl9pPr marL="36406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081" indent="0">
              <a:buNone/>
              <a:defRPr sz="1200"/>
            </a:lvl2pPr>
            <a:lvl3pPr marL="910163" indent="0">
              <a:buNone/>
              <a:defRPr sz="1000"/>
            </a:lvl3pPr>
            <a:lvl4pPr marL="1365240" indent="0">
              <a:buNone/>
              <a:defRPr sz="900"/>
            </a:lvl4pPr>
            <a:lvl5pPr marL="1820320" indent="0">
              <a:buNone/>
              <a:defRPr sz="900"/>
            </a:lvl5pPr>
            <a:lvl6pPr marL="2275400" indent="0">
              <a:buNone/>
              <a:defRPr sz="900"/>
            </a:lvl6pPr>
            <a:lvl7pPr marL="2730477" indent="0">
              <a:buNone/>
              <a:defRPr sz="900"/>
            </a:lvl7pPr>
            <a:lvl8pPr marL="3185554" indent="0">
              <a:buNone/>
              <a:defRPr sz="900"/>
            </a:lvl8pPr>
            <a:lvl9pPr marL="3640635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564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31897"/>
            <a:ext cx="4953000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6" y="1031897"/>
            <a:ext cx="4953000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92368" y="274915"/>
            <a:ext cx="226314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920" y="274915"/>
            <a:ext cx="662178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9665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984" y="2129984"/>
            <a:ext cx="8550432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9553" y="3885528"/>
            <a:ext cx="704088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36646" indent="0" algn="ctr">
              <a:buNone/>
              <a:defRPr/>
            </a:lvl2pPr>
            <a:lvl3pPr marL="873291" indent="0" algn="ctr">
              <a:buNone/>
              <a:defRPr/>
            </a:lvl3pPr>
            <a:lvl4pPr marL="1309937" indent="0" algn="ctr">
              <a:buNone/>
              <a:defRPr/>
            </a:lvl4pPr>
            <a:lvl5pPr marL="1746585" indent="0" algn="ctr">
              <a:buNone/>
              <a:defRPr/>
            </a:lvl5pPr>
            <a:lvl6pPr marL="2183229" indent="0" algn="ctr">
              <a:buNone/>
              <a:defRPr/>
            </a:lvl6pPr>
            <a:lvl7pPr marL="2619875" indent="0" algn="ctr">
              <a:buNone/>
              <a:defRPr/>
            </a:lvl7pPr>
            <a:lvl8pPr marL="3056523" indent="0" algn="ctr">
              <a:buNone/>
              <a:defRPr/>
            </a:lvl8pPr>
            <a:lvl9pPr marL="349317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A6F8840-279F-4E05-BFE5-B265D219EF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7129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FAD8BF-1E39-4D14-82CC-F0D6AAA72E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6672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168" y="4407127"/>
            <a:ext cx="8548848" cy="1362383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168" y="2906225"/>
            <a:ext cx="8548848" cy="1500638"/>
          </a:xfrm>
        </p:spPr>
        <p:txBody>
          <a:bodyPr anchor="b"/>
          <a:lstStyle>
            <a:lvl1pPr marL="0" indent="0">
              <a:buNone/>
              <a:defRPr sz="1900"/>
            </a:lvl1pPr>
            <a:lvl2pPr marL="436646" indent="0">
              <a:buNone/>
              <a:defRPr sz="1700"/>
            </a:lvl2pPr>
            <a:lvl3pPr marL="873291" indent="0">
              <a:buNone/>
              <a:defRPr sz="1500"/>
            </a:lvl3pPr>
            <a:lvl4pPr marL="1309937" indent="0">
              <a:buNone/>
              <a:defRPr sz="1300"/>
            </a:lvl4pPr>
            <a:lvl5pPr marL="1746585" indent="0">
              <a:buNone/>
              <a:defRPr sz="1300"/>
            </a:lvl5pPr>
            <a:lvl6pPr marL="2183229" indent="0">
              <a:buNone/>
              <a:defRPr sz="1300"/>
            </a:lvl6pPr>
            <a:lvl7pPr marL="2619875" indent="0">
              <a:buNone/>
              <a:defRPr sz="1300"/>
            </a:lvl7pPr>
            <a:lvl8pPr marL="3056523" indent="0">
              <a:buNone/>
              <a:defRPr sz="1300"/>
            </a:lvl8pPr>
            <a:lvl9pPr marL="349317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DEACEE-5003-4602-A7A4-EA726EB884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6198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128" y="1604332"/>
            <a:ext cx="4446288" cy="503620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0480" y="1604332"/>
            <a:ext cx="4447872" cy="503620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929110-D496-4F5A-9C81-F0A174ECFB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3458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40" y="275334"/>
            <a:ext cx="905256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12" y="1535206"/>
            <a:ext cx="4443120" cy="63942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646" indent="0">
              <a:buNone/>
              <a:defRPr sz="1900" b="1"/>
            </a:lvl2pPr>
            <a:lvl3pPr marL="873291" indent="0">
              <a:buNone/>
              <a:defRPr sz="1700" b="1"/>
            </a:lvl3pPr>
            <a:lvl4pPr marL="1309937" indent="0">
              <a:buNone/>
              <a:defRPr sz="1500" b="1"/>
            </a:lvl4pPr>
            <a:lvl5pPr marL="1746585" indent="0">
              <a:buNone/>
              <a:defRPr sz="1500" b="1"/>
            </a:lvl5pPr>
            <a:lvl6pPr marL="2183229" indent="0">
              <a:buNone/>
              <a:defRPr sz="1500" b="1"/>
            </a:lvl6pPr>
            <a:lvl7pPr marL="2619875" indent="0">
              <a:buNone/>
              <a:defRPr sz="1500" b="1"/>
            </a:lvl7pPr>
            <a:lvl8pPr marL="3056523" indent="0">
              <a:buNone/>
              <a:defRPr sz="1500" b="1"/>
            </a:lvl8pPr>
            <a:lvl9pPr marL="3493171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712" y="2174631"/>
            <a:ext cx="4443120" cy="395177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012" y="1535206"/>
            <a:ext cx="4446288" cy="63942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646" indent="0">
              <a:buNone/>
              <a:defRPr sz="1900" b="1"/>
            </a:lvl2pPr>
            <a:lvl3pPr marL="873291" indent="0">
              <a:buNone/>
              <a:defRPr sz="1700" b="1"/>
            </a:lvl3pPr>
            <a:lvl4pPr marL="1309937" indent="0">
              <a:buNone/>
              <a:defRPr sz="1500" b="1"/>
            </a:lvl4pPr>
            <a:lvl5pPr marL="1746585" indent="0">
              <a:buNone/>
              <a:defRPr sz="1500" b="1"/>
            </a:lvl5pPr>
            <a:lvl6pPr marL="2183229" indent="0">
              <a:buNone/>
              <a:defRPr sz="1500" b="1"/>
            </a:lvl6pPr>
            <a:lvl7pPr marL="2619875" indent="0">
              <a:buNone/>
              <a:defRPr sz="1500" b="1"/>
            </a:lvl7pPr>
            <a:lvl8pPr marL="3056523" indent="0">
              <a:buNone/>
              <a:defRPr sz="1500" b="1"/>
            </a:lvl8pPr>
            <a:lvl9pPr marL="3493171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012" y="2174631"/>
            <a:ext cx="4446288" cy="395177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2A479D-0962-46D5-9E3C-5C352A099B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9946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6A5E48-444F-4C78-978F-E170BD3C67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2322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F06666-BFAE-4103-8B4F-073A5391F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913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12" y="273629"/>
            <a:ext cx="3308976" cy="116076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3100" y="273633"/>
            <a:ext cx="5623200" cy="585277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712" y="1434421"/>
            <a:ext cx="3308976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36646" indent="0">
              <a:buNone/>
              <a:defRPr sz="1200"/>
            </a:lvl2pPr>
            <a:lvl3pPr marL="873291" indent="0">
              <a:buNone/>
              <a:defRPr sz="1000"/>
            </a:lvl3pPr>
            <a:lvl4pPr marL="1309937" indent="0">
              <a:buNone/>
              <a:defRPr sz="900"/>
            </a:lvl4pPr>
            <a:lvl5pPr marL="1746585" indent="0">
              <a:buNone/>
              <a:defRPr sz="900"/>
            </a:lvl5pPr>
            <a:lvl6pPr marL="2183229" indent="0">
              <a:buNone/>
              <a:defRPr sz="900"/>
            </a:lvl6pPr>
            <a:lvl7pPr marL="2619875" indent="0">
              <a:buNone/>
              <a:defRPr sz="900"/>
            </a:lvl7pPr>
            <a:lvl8pPr marL="3056523" indent="0">
              <a:buNone/>
              <a:defRPr sz="900"/>
            </a:lvl8pPr>
            <a:lvl9pPr marL="34931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B18980-1F99-488B-9363-0BF5D6586F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384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108" y="4800026"/>
            <a:ext cx="6035040" cy="56742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2108" y="612065"/>
            <a:ext cx="6035040" cy="4115952"/>
          </a:xfrm>
        </p:spPr>
        <p:txBody>
          <a:bodyPr/>
          <a:lstStyle>
            <a:lvl1pPr marL="0" indent="0">
              <a:buNone/>
              <a:defRPr sz="3100"/>
            </a:lvl1pPr>
            <a:lvl2pPr marL="436646" indent="0">
              <a:buNone/>
              <a:defRPr sz="2700"/>
            </a:lvl2pPr>
            <a:lvl3pPr marL="873291" indent="0">
              <a:buNone/>
              <a:defRPr sz="2300"/>
            </a:lvl3pPr>
            <a:lvl4pPr marL="1309937" indent="0">
              <a:buNone/>
              <a:defRPr sz="1900"/>
            </a:lvl4pPr>
            <a:lvl5pPr marL="1746585" indent="0">
              <a:buNone/>
              <a:defRPr sz="1900"/>
            </a:lvl5pPr>
            <a:lvl6pPr marL="2183229" indent="0">
              <a:buNone/>
              <a:defRPr sz="1900"/>
            </a:lvl6pPr>
            <a:lvl7pPr marL="2619875" indent="0">
              <a:buNone/>
              <a:defRPr sz="1900"/>
            </a:lvl7pPr>
            <a:lvl8pPr marL="3056523" indent="0">
              <a:buNone/>
              <a:defRPr sz="1900"/>
            </a:lvl8pPr>
            <a:lvl9pPr marL="3493171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2108" y="5367444"/>
            <a:ext cx="603504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36646" indent="0">
              <a:buNone/>
              <a:defRPr sz="1200"/>
            </a:lvl2pPr>
            <a:lvl3pPr marL="873291" indent="0">
              <a:buNone/>
              <a:defRPr sz="1000"/>
            </a:lvl3pPr>
            <a:lvl4pPr marL="1309937" indent="0">
              <a:buNone/>
              <a:defRPr sz="900"/>
            </a:lvl4pPr>
            <a:lvl5pPr marL="1746585" indent="0">
              <a:buNone/>
              <a:defRPr sz="900"/>
            </a:lvl5pPr>
            <a:lvl6pPr marL="2183229" indent="0">
              <a:buNone/>
              <a:defRPr sz="900"/>
            </a:lvl6pPr>
            <a:lvl7pPr marL="2619875" indent="0">
              <a:buNone/>
              <a:defRPr sz="900"/>
            </a:lvl7pPr>
            <a:lvl8pPr marL="3056523" indent="0">
              <a:buNone/>
              <a:defRPr sz="900"/>
            </a:lvl8pPr>
            <a:lvl9pPr marL="34931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D2E6A1-E940-43D1-AE34-DF4C4BAB1B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6" y="550301"/>
            <a:ext cx="9051925" cy="59218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535114"/>
            <a:ext cx="44434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917" indent="0">
              <a:buNone/>
              <a:defRPr sz="2000" b="1"/>
            </a:lvl2pPr>
            <a:lvl3pPr marL="909814" indent="0">
              <a:buNone/>
              <a:defRPr sz="1800" b="1"/>
            </a:lvl3pPr>
            <a:lvl4pPr marL="1364719" indent="0">
              <a:buNone/>
              <a:defRPr sz="1600" b="1"/>
            </a:lvl4pPr>
            <a:lvl5pPr marL="1819619" indent="0">
              <a:buNone/>
              <a:defRPr sz="1600" b="1"/>
            </a:lvl5pPr>
            <a:lvl6pPr marL="2274521" indent="0">
              <a:buNone/>
              <a:defRPr sz="1600" b="1"/>
            </a:lvl6pPr>
            <a:lvl7pPr marL="2729426" indent="0">
              <a:buNone/>
              <a:defRPr sz="1600" b="1"/>
            </a:lvl7pPr>
            <a:lvl8pPr marL="3184330" indent="0">
              <a:buNone/>
              <a:defRPr sz="1600" b="1"/>
            </a:lvl8pPr>
            <a:lvl9pPr marL="363923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174875"/>
            <a:ext cx="44434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7" y="1535114"/>
            <a:ext cx="4445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917" indent="0">
              <a:buNone/>
              <a:defRPr sz="2000" b="1"/>
            </a:lvl2pPr>
            <a:lvl3pPr marL="909814" indent="0">
              <a:buNone/>
              <a:defRPr sz="1800" b="1"/>
            </a:lvl3pPr>
            <a:lvl4pPr marL="1364719" indent="0">
              <a:buNone/>
              <a:defRPr sz="1600" b="1"/>
            </a:lvl4pPr>
            <a:lvl5pPr marL="1819619" indent="0">
              <a:buNone/>
              <a:defRPr sz="1600" b="1"/>
            </a:lvl5pPr>
            <a:lvl6pPr marL="2274521" indent="0">
              <a:buNone/>
              <a:defRPr sz="1600" b="1"/>
            </a:lvl6pPr>
            <a:lvl7pPr marL="2729426" indent="0">
              <a:buNone/>
              <a:defRPr sz="1600" b="1"/>
            </a:lvl7pPr>
            <a:lvl8pPr marL="3184330" indent="0">
              <a:buNone/>
              <a:defRPr sz="1600" b="1"/>
            </a:lvl8pPr>
            <a:lvl9pPr marL="363923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7" y="2174875"/>
            <a:ext cx="4445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9C7967-0275-422B-979E-6C1CAF8D2B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5202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7984" y="273630"/>
            <a:ext cx="2260368" cy="636690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128" y="273630"/>
            <a:ext cx="6633792" cy="636690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3C41E8-0821-43F6-B11D-AC4570667F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5406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984" y="2129984"/>
            <a:ext cx="8550432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9553" y="3885528"/>
            <a:ext cx="704088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36984" indent="0" algn="ctr">
              <a:buNone/>
              <a:defRPr/>
            </a:lvl2pPr>
            <a:lvl3pPr marL="873969" indent="0" algn="ctr">
              <a:buNone/>
              <a:defRPr/>
            </a:lvl3pPr>
            <a:lvl4pPr marL="1310952" indent="0" algn="ctr">
              <a:buNone/>
              <a:defRPr/>
            </a:lvl4pPr>
            <a:lvl5pPr marL="1747939" indent="0" algn="ctr">
              <a:buNone/>
              <a:defRPr/>
            </a:lvl5pPr>
            <a:lvl6pPr marL="2184922" indent="0" algn="ctr">
              <a:buNone/>
              <a:defRPr/>
            </a:lvl6pPr>
            <a:lvl7pPr marL="2621906" indent="0" algn="ctr">
              <a:buNone/>
              <a:defRPr/>
            </a:lvl7pPr>
            <a:lvl8pPr marL="3058892" indent="0" algn="ctr">
              <a:buNone/>
              <a:defRPr/>
            </a:lvl8pPr>
            <a:lvl9pPr marL="34958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A6F8840-279F-4E05-BFE5-B265D219EF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7936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FAD8BF-1E39-4D14-82CC-F0D6AAA72E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0317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168" y="4407122"/>
            <a:ext cx="8548848" cy="1362383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168" y="2906225"/>
            <a:ext cx="8548848" cy="1500638"/>
          </a:xfrm>
        </p:spPr>
        <p:txBody>
          <a:bodyPr anchor="b"/>
          <a:lstStyle>
            <a:lvl1pPr marL="0" indent="0">
              <a:buNone/>
              <a:defRPr sz="1900"/>
            </a:lvl1pPr>
            <a:lvl2pPr marL="436984" indent="0">
              <a:buNone/>
              <a:defRPr sz="1700"/>
            </a:lvl2pPr>
            <a:lvl3pPr marL="873969" indent="0">
              <a:buNone/>
              <a:defRPr sz="1500"/>
            </a:lvl3pPr>
            <a:lvl4pPr marL="1310952" indent="0">
              <a:buNone/>
              <a:defRPr sz="1300"/>
            </a:lvl4pPr>
            <a:lvl5pPr marL="1747939" indent="0">
              <a:buNone/>
              <a:defRPr sz="1300"/>
            </a:lvl5pPr>
            <a:lvl6pPr marL="2184922" indent="0">
              <a:buNone/>
              <a:defRPr sz="1300"/>
            </a:lvl6pPr>
            <a:lvl7pPr marL="2621906" indent="0">
              <a:buNone/>
              <a:defRPr sz="1300"/>
            </a:lvl7pPr>
            <a:lvl8pPr marL="3058892" indent="0">
              <a:buNone/>
              <a:defRPr sz="1300"/>
            </a:lvl8pPr>
            <a:lvl9pPr marL="349587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DEACEE-5003-4602-A7A4-EA726EB884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015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128" y="1604332"/>
            <a:ext cx="4446288" cy="503620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0480" y="1604332"/>
            <a:ext cx="4447872" cy="503620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929110-D496-4F5A-9C81-F0A174ECFB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8649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34" y="275329"/>
            <a:ext cx="905256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12" y="1535206"/>
            <a:ext cx="4443120" cy="63942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984" indent="0">
              <a:buNone/>
              <a:defRPr sz="1900" b="1"/>
            </a:lvl2pPr>
            <a:lvl3pPr marL="873969" indent="0">
              <a:buNone/>
              <a:defRPr sz="1700" b="1"/>
            </a:lvl3pPr>
            <a:lvl4pPr marL="1310952" indent="0">
              <a:buNone/>
              <a:defRPr sz="1500" b="1"/>
            </a:lvl4pPr>
            <a:lvl5pPr marL="1747939" indent="0">
              <a:buNone/>
              <a:defRPr sz="1500" b="1"/>
            </a:lvl5pPr>
            <a:lvl6pPr marL="2184922" indent="0">
              <a:buNone/>
              <a:defRPr sz="1500" b="1"/>
            </a:lvl6pPr>
            <a:lvl7pPr marL="2621906" indent="0">
              <a:buNone/>
              <a:defRPr sz="1500" b="1"/>
            </a:lvl7pPr>
            <a:lvl8pPr marL="3058892" indent="0">
              <a:buNone/>
              <a:defRPr sz="1500" b="1"/>
            </a:lvl8pPr>
            <a:lvl9pPr marL="3495878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712" y="2174631"/>
            <a:ext cx="4443120" cy="395177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006" y="1535206"/>
            <a:ext cx="4446288" cy="63942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984" indent="0">
              <a:buNone/>
              <a:defRPr sz="1900" b="1"/>
            </a:lvl2pPr>
            <a:lvl3pPr marL="873969" indent="0">
              <a:buNone/>
              <a:defRPr sz="1700" b="1"/>
            </a:lvl3pPr>
            <a:lvl4pPr marL="1310952" indent="0">
              <a:buNone/>
              <a:defRPr sz="1500" b="1"/>
            </a:lvl4pPr>
            <a:lvl5pPr marL="1747939" indent="0">
              <a:buNone/>
              <a:defRPr sz="1500" b="1"/>
            </a:lvl5pPr>
            <a:lvl6pPr marL="2184922" indent="0">
              <a:buNone/>
              <a:defRPr sz="1500" b="1"/>
            </a:lvl6pPr>
            <a:lvl7pPr marL="2621906" indent="0">
              <a:buNone/>
              <a:defRPr sz="1500" b="1"/>
            </a:lvl7pPr>
            <a:lvl8pPr marL="3058892" indent="0">
              <a:buNone/>
              <a:defRPr sz="1500" b="1"/>
            </a:lvl8pPr>
            <a:lvl9pPr marL="3495878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006" y="2174631"/>
            <a:ext cx="4446288" cy="395177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2A479D-0962-46D5-9E3C-5C352A099B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9164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6A5E48-444F-4C78-978F-E170BD3C67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6418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F06666-BFAE-4103-8B4F-073A5391F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6201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12" y="273629"/>
            <a:ext cx="3308976" cy="116076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3094" y="273633"/>
            <a:ext cx="5623200" cy="585277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712" y="1434412"/>
            <a:ext cx="3308976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36984" indent="0">
              <a:buNone/>
              <a:defRPr sz="1200"/>
            </a:lvl2pPr>
            <a:lvl3pPr marL="873969" indent="0">
              <a:buNone/>
              <a:defRPr sz="1000"/>
            </a:lvl3pPr>
            <a:lvl4pPr marL="1310952" indent="0">
              <a:buNone/>
              <a:defRPr sz="900"/>
            </a:lvl4pPr>
            <a:lvl5pPr marL="1747939" indent="0">
              <a:buNone/>
              <a:defRPr sz="900"/>
            </a:lvl5pPr>
            <a:lvl6pPr marL="2184922" indent="0">
              <a:buNone/>
              <a:defRPr sz="900"/>
            </a:lvl6pPr>
            <a:lvl7pPr marL="2621906" indent="0">
              <a:buNone/>
              <a:defRPr sz="900"/>
            </a:lvl7pPr>
            <a:lvl8pPr marL="3058892" indent="0">
              <a:buNone/>
              <a:defRPr sz="900"/>
            </a:lvl8pPr>
            <a:lvl9pPr marL="34958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B18980-1F99-488B-9363-0BF5D6586F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3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102" y="4800026"/>
            <a:ext cx="6035040" cy="56742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2102" y="612065"/>
            <a:ext cx="6035040" cy="4115952"/>
          </a:xfrm>
        </p:spPr>
        <p:txBody>
          <a:bodyPr/>
          <a:lstStyle>
            <a:lvl1pPr marL="0" indent="0">
              <a:buNone/>
              <a:defRPr sz="3100"/>
            </a:lvl1pPr>
            <a:lvl2pPr marL="436984" indent="0">
              <a:buNone/>
              <a:defRPr sz="2700"/>
            </a:lvl2pPr>
            <a:lvl3pPr marL="873969" indent="0">
              <a:buNone/>
              <a:defRPr sz="2300"/>
            </a:lvl3pPr>
            <a:lvl4pPr marL="1310952" indent="0">
              <a:buNone/>
              <a:defRPr sz="1900"/>
            </a:lvl4pPr>
            <a:lvl5pPr marL="1747939" indent="0">
              <a:buNone/>
              <a:defRPr sz="1900"/>
            </a:lvl5pPr>
            <a:lvl6pPr marL="2184922" indent="0">
              <a:buNone/>
              <a:defRPr sz="1900"/>
            </a:lvl6pPr>
            <a:lvl7pPr marL="2621906" indent="0">
              <a:buNone/>
              <a:defRPr sz="1900"/>
            </a:lvl7pPr>
            <a:lvl8pPr marL="3058892" indent="0">
              <a:buNone/>
              <a:defRPr sz="1900"/>
            </a:lvl8pPr>
            <a:lvl9pPr marL="3495878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2102" y="5367444"/>
            <a:ext cx="603504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36984" indent="0">
              <a:buNone/>
              <a:defRPr sz="1200"/>
            </a:lvl2pPr>
            <a:lvl3pPr marL="873969" indent="0">
              <a:buNone/>
              <a:defRPr sz="1000"/>
            </a:lvl3pPr>
            <a:lvl4pPr marL="1310952" indent="0">
              <a:buNone/>
              <a:defRPr sz="900"/>
            </a:lvl4pPr>
            <a:lvl5pPr marL="1747939" indent="0">
              <a:buNone/>
              <a:defRPr sz="900"/>
            </a:lvl5pPr>
            <a:lvl6pPr marL="2184922" indent="0">
              <a:buNone/>
              <a:defRPr sz="900"/>
            </a:lvl6pPr>
            <a:lvl7pPr marL="2621906" indent="0">
              <a:buNone/>
              <a:defRPr sz="900"/>
            </a:lvl7pPr>
            <a:lvl8pPr marL="3058892" indent="0">
              <a:buNone/>
              <a:defRPr sz="900"/>
            </a:lvl8pPr>
            <a:lvl9pPr marL="34958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D2E6A1-E940-43D1-AE34-DF4C4BAB1B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1716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9C7967-0275-422B-979E-6C1CAF8D2B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933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7984" y="273630"/>
            <a:ext cx="2260368" cy="636690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128" y="273630"/>
            <a:ext cx="6633792" cy="636690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3C41E8-0821-43F6-B11D-AC4570667F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5416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984" y="2129984"/>
            <a:ext cx="8550432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9553" y="3885528"/>
            <a:ext cx="704088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37390" indent="0" algn="ctr">
              <a:buNone/>
              <a:defRPr/>
            </a:lvl2pPr>
            <a:lvl3pPr marL="874783" indent="0" algn="ctr">
              <a:buNone/>
              <a:defRPr/>
            </a:lvl3pPr>
            <a:lvl4pPr marL="1312172" indent="0" algn="ctr">
              <a:buNone/>
              <a:defRPr/>
            </a:lvl4pPr>
            <a:lvl5pPr marL="1749564" indent="0" algn="ctr">
              <a:buNone/>
              <a:defRPr/>
            </a:lvl5pPr>
            <a:lvl6pPr marL="2186954" indent="0" algn="ctr">
              <a:buNone/>
              <a:defRPr/>
            </a:lvl6pPr>
            <a:lvl7pPr marL="2624345" indent="0" algn="ctr">
              <a:buNone/>
              <a:defRPr/>
            </a:lvl7pPr>
            <a:lvl8pPr marL="3061738" indent="0" algn="ctr">
              <a:buNone/>
              <a:defRPr/>
            </a:lvl8pPr>
            <a:lvl9pPr marL="349913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A6F8840-279F-4E05-BFE5-B265D219EF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0655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FAD8BF-1E39-4D14-82CC-F0D6AAA72E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4311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168" y="4407116"/>
            <a:ext cx="8548848" cy="1362383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168" y="2906225"/>
            <a:ext cx="8548848" cy="1500638"/>
          </a:xfrm>
        </p:spPr>
        <p:txBody>
          <a:bodyPr anchor="b"/>
          <a:lstStyle>
            <a:lvl1pPr marL="0" indent="0">
              <a:buNone/>
              <a:defRPr sz="1900"/>
            </a:lvl1pPr>
            <a:lvl2pPr marL="437390" indent="0">
              <a:buNone/>
              <a:defRPr sz="1700"/>
            </a:lvl2pPr>
            <a:lvl3pPr marL="874783" indent="0">
              <a:buNone/>
              <a:defRPr sz="1500"/>
            </a:lvl3pPr>
            <a:lvl4pPr marL="1312172" indent="0">
              <a:buNone/>
              <a:defRPr sz="1300"/>
            </a:lvl4pPr>
            <a:lvl5pPr marL="1749564" indent="0">
              <a:buNone/>
              <a:defRPr sz="1300"/>
            </a:lvl5pPr>
            <a:lvl6pPr marL="2186954" indent="0">
              <a:buNone/>
              <a:defRPr sz="1300"/>
            </a:lvl6pPr>
            <a:lvl7pPr marL="2624345" indent="0">
              <a:buNone/>
              <a:defRPr sz="1300"/>
            </a:lvl7pPr>
            <a:lvl8pPr marL="3061738" indent="0">
              <a:buNone/>
              <a:defRPr sz="1300"/>
            </a:lvl8pPr>
            <a:lvl9pPr marL="349913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DEACEE-5003-4602-A7A4-EA726EB884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7481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128" y="1604332"/>
            <a:ext cx="4446288" cy="503620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0480" y="1604332"/>
            <a:ext cx="4447872" cy="503620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929110-D496-4F5A-9C81-F0A174ECFB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1837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29" y="275323"/>
            <a:ext cx="905256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12" y="1535206"/>
            <a:ext cx="4443120" cy="63942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7390" indent="0">
              <a:buNone/>
              <a:defRPr sz="1900" b="1"/>
            </a:lvl2pPr>
            <a:lvl3pPr marL="874783" indent="0">
              <a:buNone/>
              <a:defRPr sz="1700" b="1"/>
            </a:lvl3pPr>
            <a:lvl4pPr marL="1312172" indent="0">
              <a:buNone/>
              <a:defRPr sz="1500" b="1"/>
            </a:lvl4pPr>
            <a:lvl5pPr marL="1749564" indent="0">
              <a:buNone/>
              <a:defRPr sz="1500" b="1"/>
            </a:lvl5pPr>
            <a:lvl6pPr marL="2186954" indent="0">
              <a:buNone/>
              <a:defRPr sz="1500" b="1"/>
            </a:lvl6pPr>
            <a:lvl7pPr marL="2624345" indent="0">
              <a:buNone/>
              <a:defRPr sz="1500" b="1"/>
            </a:lvl7pPr>
            <a:lvl8pPr marL="3061738" indent="0">
              <a:buNone/>
              <a:defRPr sz="1500" b="1"/>
            </a:lvl8pPr>
            <a:lvl9pPr marL="349913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712" y="2174631"/>
            <a:ext cx="4443120" cy="395177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001" y="1535206"/>
            <a:ext cx="4446288" cy="63942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7390" indent="0">
              <a:buNone/>
              <a:defRPr sz="1900" b="1"/>
            </a:lvl2pPr>
            <a:lvl3pPr marL="874783" indent="0">
              <a:buNone/>
              <a:defRPr sz="1700" b="1"/>
            </a:lvl3pPr>
            <a:lvl4pPr marL="1312172" indent="0">
              <a:buNone/>
              <a:defRPr sz="1500" b="1"/>
            </a:lvl4pPr>
            <a:lvl5pPr marL="1749564" indent="0">
              <a:buNone/>
              <a:defRPr sz="1500" b="1"/>
            </a:lvl5pPr>
            <a:lvl6pPr marL="2186954" indent="0">
              <a:buNone/>
              <a:defRPr sz="1500" b="1"/>
            </a:lvl6pPr>
            <a:lvl7pPr marL="2624345" indent="0">
              <a:buNone/>
              <a:defRPr sz="1500" b="1"/>
            </a:lvl7pPr>
            <a:lvl8pPr marL="3061738" indent="0">
              <a:buNone/>
              <a:defRPr sz="1500" b="1"/>
            </a:lvl8pPr>
            <a:lvl9pPr marL="349913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001" y="2174631"/>
            <a:ext cx="4446288" cy="395177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2A479D-0962-46D5-9E3C-5C352A099B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5526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6A5E48-444F-4C78-978F-E170BD3C67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975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F06666-BFAE-4103-8B4F-073A5391F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8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12" y="273629"/>
            <a:ext cx="3308976" cy="116076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3088" y="273633"/>
            <a:ext cx="5623200" cy="585277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712" y="1434412"/>
            <a:ext cx="3308976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37390" indent="0">
              <a:buNone/>
              <a:defRPr sz="1200"/>
            </a:lvl2pPr>
            <a:lvl3pPr marL="874783" indent="0">
              <a:buNone/>
              <a:defRPr sz="1000"/>
            </a:lvl3pPr>
            <a:lvl4pPr marL="1312172" indent="0">
              <a:buNone/>
              <a:defRPr sz="900"/>
            </a:lvl4pPr>
            <a:lvl5pPr marL="1749564" indent="0">
              <a:buNone/>
              <a:defRPr sz="900"/>
            </a:lvl5pPr>
            <a:lvl6pPr marL="2186954" indent="0">
              <a:buNone/>
              <a:defRPr sz="900"/>
            </a:lvl6pPr>
            <a:lvl7pPr marL="2624345" indent="0">
              <a:buNone/>
              <a:defRPr sz="900"/>
            </a:lvl7pPr>
            <a:lvl8pPr marL="3061738" indent="0">
              <a:buNone/>
              <a:defRPr sz="900"/>
            </a:lvl8pPr>
            <a:lvl9pPr marL="34991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B18980-1F99-488B-9363-0BF5D6586F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62081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097" y="4800026"/>
            <a:ext cx="6035040" cy="56742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2097" y="612065"/>
            <a:ext cx="6035040" cy="4115952"/>
          </a:xfrm>
        </p:spPr>
        <p:txBody>
          <a:bodyPr/>
          <a:lstStyle>
            <a:lvl1pPr marL="0" indent="0">
              <a:buNone/>
              <a:defRPr sz="3100"/>
            </a:lvl1pPr>
            <a:lvl2pPr marL="437390" indent="0">
              <a:buNone/>
              <a:defRPr sz="2700"/>
            </a:lvl2pPr>
            <a:lvl3pPr marL="874783" indent="0">
              <a:buNone/>
              <a:defRPr sz="2300"/>
            </a:lvl3pPr>
            <a:lvl4pPr marL="1312172" indent="0">
              <a:buNone/>
              <a:defRPr sz="1900"/>
            </a:lvl4pPr>
            <a:lvl5pPr marL="1749564" indent="0">
              <a:buNone/>
              <a:defRPr sz="1900"/>
            </a:lvl5pPr>
            <a:lvl6pPr marL="2186954" indent="0">
              <a:buNone/>
              <a:defRPr sz="1900"/>
            </a:lvl6pPr>
            <a:lvl7pPr marL="2624345" indent="0">
              <a:buNone/>
              <a:defRPr sz="1900"/>
            </a:lvl7pPr>
            <a:lvl8pPr marL="3061738" indent="0">
              <a:buNone/>
              <a:defRPr sz="1900"/>
            </a:lvl8pPr>
            <a:lvl9pPr marL="3499130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2097" y="5367444"/>
            <a:ext cx="603504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37390" indent="0">
              <a:buNone/>
              <a:defRPr sz="1200"/>
            </a:lvl2pPr>
            <a:lvl3pPr marL="874783" indent="0">
              <a:buNone/>
              <a:defRPr sz="1000"/>
            </a:lvl3pPr>
            <a:lvl4pPr marL="1312172" indent="0">
              <a:buNone/>
              <a:defRPr sz="900"/>
            </a:lvl4pPr>
            <a:lvl5pPr marL="1749564" indent="0">
              <a:buNone/>
              <a:defRPr sz="900"/>
            </a:lvl5pPr>
            <a:lvl6pPr marL="2186954" indent="0">
              <a:buNone/>
              <a:defRPr sz="900"/>
            </a:lvl6pPr>
            <a:lvl7pPr marL="2624345" indent="0">
              <a:buNone/>
              <a:defRPr sz="900"/>
            </a:lvl7pPr>
            <a:lvl8pPr marL="3061738" indent="0">
              <a:buNone/>
              <a:defRPr sz="900"/>
            </a:lvl8pPr>
            <a:lvl9pPr marL="34991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D2E6A1-E940-43D1-AE34-DF4C4BAB1B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8405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9C7967-0275-422B-979E-6C1CAF8D2B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2035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7984" y="273630"/>
            <a:ext cx="2260368" cy="636690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128" y="273630"/>
            <a:ext cx="6633792" cy="636690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3C41E8-0821-43F6-B11D-AC4570667F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2453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984" y="2129984"/>
            <a:ext cx="8550432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9553" y="3885528"/>
            <a:ext cx="704088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38409" indent="0" algn="ctr">
              <a:buNone/>
              <a:defRPr/>
            </a:lvl2pPr>
            <a:lvl3pPr marL="876818" indent="0" algn="ctr">
              <a:buNone/>
              <a:defRPr/>
            </a:lvl3pPr>
            <a:lvl4pPr marL="1315227" indent="0" algn="ctr">
              <a:buNone/>
              <a:defRPr/>
            </a:lvl4pPr>
            <a:lvl5pPr marL="1753636" indent="0" algn="ctr">
              <a:buNone/>
              <a:defRPr/>
            </a:lvl5pPr>
            <a:lvl6pPr marL="2192045" indent="0" algn="ctr">
              <a:buNone/>
              <a:defRPr/>
            </a:lvl6pPr>
            <a:lvl7pPr marL="2630454" indent="0" algn="ctr">
              <a:buNone/>
              <a:defRPr/>
            </a:lvl7pPr>
            <a:lvl8pPr marL="3068864" indent="0" algn="ctr">
              <a:buNone/>
              <a:defRPr/>
            </a:lvl8pPr>
            <a:lvl9pPr marL="350727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A6F8840-279F-4E05-BFE5-B265D219EF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7669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FAD8BF-1E39-4D14-82CC-F0D6AAA72E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45339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168" y="4407101"/>
            <a:ext cx="8548848" cy="1362383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168" y="2906225"/>
            <a:ext cx="8548848" cy="1500638"/>
          </a:xfrm>
        </p:spPr>
        <p:txBody>
          <a:bodyPr anchor="b"/>
          <a:lstStyle>
            <a:lvl1pPr marL="0" indent="0">
              <a:buNone/>
              <a:defRPr sz="1900"/>
            </a:lvl1pPr>
            <a:lvl2pPr marL="438409" indent="0">
              <a:buNone/>
              <a:defRPr sz="1700"/>
            </a:lvl2pPr>
            <a:lvl3pPr marL="876818" indent="0">
              <a:buNone/>
              <a:defRPr sz="1500"/>
            </a:lvl3pPr>
            <a:lvl4pPr marL="1315227" indent="0">
              <a:buNone/>
              <a:defRPr sz="1300"/>
            </a:lvl4pPr>
            <a:lvl5pPr marL="1753636" indent="0">
              <a:buNone/>
              <a:defRPr sz="1300"/>
            </a:lvl5pPr>
            <a:lvl6pPr marL="2192045" indent="0">
              <a:buNone/>
              <a:defRPr sz="1300"/>
            </a:lvl6pPr>
            <a:lvl7pPr marL="2630454" indent="0">
              <a:buNone/>
              <a:defRPr sz="1300"/>
            </a:lvl7pPr>
            <a:lvl8pPr marL="3068864" indent="0">
              <a:buNone/>
              <a:defRPr sz="1300"/>
            </a:lvl8pPr>
            <a:lvl9pPr marL="35072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DEACEE-5003-4602-A7A4-EA726EB884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49323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128" y="1604332"/>
            <a:ext cx="4446288" cy="503620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0480" y="1604332"/>
            <a:ext cx="4447872" cy="503620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929110-D496-4F5A-9C81-F0A174ECFB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0036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13" y="275308"/>
            <a:ext cx="905256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12" y="1535206"/>
            <a:ext cx="4443120" cy="63942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8409" indent="0">
              <a:buNone/>
              <a:defRPr sz="1900" b="1"/>
            </a:lvl2pPr>
            <a:lvl3pPr marL="876818" indent="0">
              <a:buNone/>
              <a:defRPr sz="1700" b="1"/>
            </a:lvl3pPr>
            <a:lvl4pPr marL="1315227" indent="0">
              <a:buNone/>
              <a:defRPr sz="1500" b="1"/>
            </a:lvl4pPr>
            <a:lvl5pPr marL="1753636" indent="0">
              <a:buNone/>
              <a:defRPr sz="1500" b="1"/>
            </a:lvl5pPr>
            <a:lvl6pPr marL="2192045" indent="0">
              <a:buNone/>
              <a:defRPr sz="1500" b="1"/>
            </a:lvl6pPr>
            <a:lvl7pPr marL="2630454" indent="0">
              <a:buNone/>
              <a:defRPr sz="1500" b="1"/>
            </a:lvl7pPr>
            <a:lvl8pPr marL="3068864" indent="0">
              <a:buNone/>
              <a:defRPr sz="1500" b="1"/>
            </a:lvl8pPr>
            <a:lvl9pPr marL="350727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712" y="2174631"/>
            <a:ext cx="4443120" cy="395177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985" y="1535206"/>
            <a:ext cx="4446288" cy="63942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8409" indent="0">
              <a:buNone/>
              <a:defRPr sz="1900" b="1"/>
            </a:lvl2pPr>
            <a:lvl3pPr marL="876818" indent="0">
              <a:buNone/>
              <a:defRPr sz="1700" b="1"/>
            </a:lvl3pPr>
            <a:lvl4pPr marL="1315227" indent="0">
              <a:buNone/>
              <a:defRPr sz="1500" b="1"/>
            </a:lvl4pPr>
            <a:lvl5pPr marL="1753636" indent="0">
              <a:buNone/>
              <a:defRPr sz="1500" b="1"/>
            </a:lvl5pPr>
            <a:lvl6pPr marL="2192045" indent="0">
              <a:buNone/>
              <a:defRPr sz="1500" b="1"/>
            </a:lvl6pPr>
            <a:lvl7pPr marL="2630454" indent="0">
              <a:buNone/>
              <a:defRPr sz="1500" b="1"/>
            </a:lvl7pPr>
            <a:lvl8pPr marL="3068864" indent="0">
              <a:buNone/>
              <a:defRPr sz="1500" b="1"/>
            </a:lvl8pPr>
            <a:lvl9pPr marL="350727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985" y="2174631"/>
            <a:ext cx="4446288" cy="395177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2A479D-0962-46D5-9E3C-5C352A099B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15101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6A5E48-444F-4C78-978F-E170BD3C67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64" y="4407248"/>
            <a:ext cx="8548687" cy="133084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64" y="2906732"/>
            <a:ext cx="8548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917" indent="0">
              <a:buNone/>
              <a:defRPr sz="1800"/>
            </a:lvl2pPr>
            <a:lvl3pPr marL="909814" indent="0">
              <a:buNone/>
              <a:defRPr sz="1600"/>
            </a:lvl3pPr>
            <a:lvl4pPr marL="1364719" indent="0">
              <a:buNone/>
              <a:defRPr sz="1400"/>
            </a:lvl4pPr>
            <a:lvl5pPr marL="1819619" indent="0">
              <a:buNone/>
              <a:defRPr sz="1400"/>
            </a:lvl5pPr>
            <a:lvl6pPr marL="2274521" indent="0">
              <a:buNone/>
              <a:defRPr sz="1400"/>
            </a:lvl6pPr>
            <a:lvl7pPr marL="2729426" indent="0">
              <a:buNone/>
              <a:defRPr sz="1400"/>
            </a:lvl7pPr>
            <a:lvl8pPr marL="3184330" indent="0">
              <a:buNone/>
              <a:defRPr sz="1400"/>
            </a:lvl8pPr>
            <a:lvl9pPr marL="363923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CF96B-0450-45BF-8667-9BF365BC5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5" y="719911"/>
            <a:ext cx="3308350" cy="7152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70" y="273464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5" y="1435104"/>
            <a:ext cx="33083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917" indent="0">
              <a:buNone/>
              <a:defRPr sz="1200"/>
            </a:lvl2pPr>
            <a:lvl3pPr marL="909814" indent="0">
              <a:buNone/>
              <a:defRPr sz="1000"/>
            </a:lvl3pPr>
            <a:lvl4pPr marL="1364719" indent="0">
              <a:buNone/>
              <a:defRPr sz="900"/>
            </a:lvl4pPr>
            <a:lvl5pPr marL="1819619" indent="0">
              <a:buNone/>
              <a:defRPr sz="900"/>
            </a:lvl5pPr>
            <a:lvl6pPr marL="2274521" indent="0">
              <a:buNone/>
              <a:defRPr sz="900"/>
            </a:lvl6pPr>
            <a:lvl7pPr marL="2729426" indent="0">
              <a:buNone/>
              <a:defRPr sz="900"/>
            </a:lvl7pPr>
            <a:lvl8pPr marL="3184330" indent="0">
              <a:buNone/>
              <a:defRPr sz="900"/>
            </a:lvl8pPr>
            <a:lvl9pPr marL="363923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F06666-BFAE-4103-8B4F-073A5391F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01652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12" y="273629"/>
            <a:ext cx="3308976" cy="116076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3073" y="273629"/>
            <a:ext cx="5623200" cy="585277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712" y="1434392"/>
            <a:ext cx="3308976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38409" indent="0">
              <a:buNone/>
              <a:defRPr sz="1200"/>
            </a:lvl2pPr>
            <a:lvl3pPr marL="876818" indent="0">
              <a:buNone/>
              <a:defRPr sz="1000"/>
            </a:lvl3pPr>
            <a:lvl4pPr marL="1315227" indent="0">
              <a:buNone/>
              <a:defRPr sz="900"/>
            </a:lvl4pPr>
            <a:lvl5pPr marL="1753636" indent="0">
              <a:buNone/>
              <a:defRPr sz="900"/>
            </a:lvl5pPr>
            <a:lvl6pPr marL="2192045" indent="0">
              <a:buNone/>
              <a:defRPr sz="900"/>
            </a:lvl6pPr>
            <a:lvl7pPr marL="2630454" indent="0">
              <a:buNone/>
              <a:defRPr sz="900"/>
            </a:lvl7pPr>
            <a:lvl8pPr marL="3068864" indent="0">
              <a:buNone/>
              <a:defRPr sz="900"/>
            </a:lvl8pPr>
            <a:lvl9pPr marL="35072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B18980-1F99-488B-9363-0BF5D6586F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8653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081" y="4800025"/>
            <a:ext cx="6035040" cy="56742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2081" y="612065"/>
            <a:ext cx="6035040" cy="4115952"/>
          </a:xfrm>
        </p:spPr>
        <p:txBody>
          <a:bodyPr/>
          <a:lstStyle>
            <a:lvl1pPr marL="0" indent="0">
              <a:buNone/>
              <a:defRPr sz="3100"/>
            </a:lvl1pPr>
            <a:lvl2pPr marL="438409" indent="0">
              <a:buNone/>
              <a:defRPr sz="2700"/>
            </a:lvl2pPr>
            <a:lvl3pPr marL="876818" indent="0">
              <a:buNone/>
              <a:defRPr sz="2300"/>
            </a:lvl3pPr>
            <a:lvl4pPr marL="1315227" indent="0">
              <a:buNone/>
              <a:defRPr sz="1900"/>
            </a:lvl4pPr>
            <a:lvl5pPr marL="1753636" indent="0">
              <a:buNone/>
              <a:defRPr sz="1900"/>
            </a:lvl5pPr>
            <a:lvl6pPr marL="2192045" indent="0">
              <a:buNone/>
              <a:defRPr sz="1900"/>
            </a:lvl6pPr>
            <a:lvl7pPr marL="2630454" indent="0">
              <a:buNone/>
              <a:defRPr sz="1900"/>
            </a:lvl7pPr>
            <a:lvl8pPr marL="3068864" indent="0">
              <a:buNone/>
              <a:defRPr sz="1900"/>
            </a:lvl8pPr>
            <a:lvl9pPr marL="3507273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2081" y="5367444"/>
            <a:ext cx="603504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38409" indent="0">
              <a:buNone/>
              <a:defRPr sz="1200"/>
            </a:lvl2pPr>
            <a:lvl3pPr marL="876818" indent="0">
              <a:buNone/>
              <a:defRPr sz="1000"/>
            </a:lvl3pPr>
            <a:lvl4pPr marL="1315227" indent="0">
              <a:buNone/>
              <a:defRPr sz="900"/>
            </a:lvl4pPr>
            <a:lvl5pPr marL="1753636" indent="0">
              <a:buNone/>
              <a:defRPr sz="900"/>
            </a:lvl5pPr>
            <a:lvl6pPr marL="2192045" indent="0">
              <a:buNone/>
              <a:defRPr sz="900"/>
            </a:lvl6pPr>
            <a:lvl7pPr marL="2630454" indent="0">
              <a:buNone/>
              <a:defRPr sz="900"/>
            </a:lvl7pPr>
            <a:lvl8pPr marL="3068864" indent="0">
              <a:buNone/>
              <a:defRPr sz="900"/>
            </a:lvl8pPr>
            <a:lvl9pPr marL="35072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D2E6A1-E940-43D1-AE34-DF4C4BAB1B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6419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9C7967-0275-422B-979E-6C1CAF8D2B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59341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7984" y="273630"/>
            <a:ext cx="2260368" cy="636690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128" y="273630"/>
            <a:ext cx="6633792" cy="636690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3C41E8-0821-43F6-B11D-AC4570667F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0451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0510"/>
            <a:ext cx="85496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EEF1-6EAE-8E43-A21B-93148A2A7384}" type="datetime1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Todd Averett-William &amp; 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2259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334E-FDD8-744E-9389-F3BEA296CC45}" type="datetime1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Todd Averett-William &amp; 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71069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406985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906713"/>
            <a:ext cx="85496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74B6-CBF5-6A4B-B608-0FE006FACA08}" type="datetime1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Todd Averett-William &amp; 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5934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1849-FA96-A344-8175-E0197F65CE49}" type="datetime1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Todd Averett-William &amp; Mary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96205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535113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74" y="1535113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74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3A75-5D59-434A-81E6-F430AC377CCD}" type="datetime1">
              <a:rPr lang="en-US" smtClean="0"/>
              <a:pPr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Todd Averett-William &amp; Mary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48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920" y="4960070"/>
            <a:ext cx="6035675" cy="4075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920" y="612775"/>
            <a:ext cx="60356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917" indent="0">
              <a:buNone/>
              <a:defRPr sz="2800"/>
            </a:lvl2pPr>
            <a:lvl3pPr marL="909814" indent="0">
              <a:buNone/>
              <a:defRPr sz="2400"/>
            </a:lvl3pPr>
            <a:lvl4pPr marL="1364719" indent="0">
              <a:buNone/>
              <a:defRPr sz="2000"/>
            </a:lvl4pPr>
            <a:lvl5pPr marL="1819619" indent="0">
              <a:buNone/>
              <a:defRPr sz="2000"/>
            </a:lvl5pPr>
            <a:lvl6pPr marL="2274521" indent="0">
              <a:buNone/>
              <a:defRPr sz="2000"/>
            </a:lvl6pPr>
            <a:lvl7pPr marL="2729426" indent="0">
              <a:buNone/>
              <a:defRPr sz="2000"/>
            </a:lvl7pPr>
            <a:lvl8pPr marL="3184330" indent="0">
              <a:buNone/>
              <a:defRPr sz="2000"/>
            </a:lvl8pPr>
            <a:lvl9pPr marL="363923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920" y="5367338"/>
            <a:ext cx="60356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917" indent="0">
              <a:buNone/>
              <a:defRPr sz="1200"/>
            </a:lvl2pPr>
            <a:lvl3pPr marL="909814" indent="0">
              <a:buNone/>
              <a:defRPr sz="1000"/>
            </a:lvl3pPr>
            <a:lvl4pPr marL="1364719" indent="0">
              <a:buNone/>
              <a:defRPr sz="900"/>
            </a:lvl4pPr>
            <a:lvl5pPr marL="1819619" indent="0">
              <a:buNone/>
              <a:defRPr sz="900"/>
            </a:lvl5pPr>
            <a:lvl6pPr marL="2274521" indent="0">
              <a:buNone/>
              <a:defRPr sz="900"/>
            </a:lvl6pPr>
            <a:lvl7pPr marL="2729426" indent="0">
              <a:buNone/>
              <a:defRPr sz="900"/>
            </a:lvl7pPr>
            <a:lvl8pPr marL="3184330" indent="0">
              <a:buNone/>
              <a:defRPr sz="900"/>
            </a:lvl8pPr>
            <a:lvl9pPr marL="363923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C689-2812-8746-94F4-E52349EDD9AB}" type="datetime1">
              <a:rPr lang="en-US" smtClean="0"/>
              <a:pPr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Todd Averett-William &amp; Mary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3289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D11B-8BAB-D242-A41F-416283E4BFA2}" type="datetime1">
              <a:rPr lang="en-US" smtClean="0"/>
              <a:pPr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Todd Averett-William &amp; Mary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3035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73135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435103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1E3A-767C-2545-9754-DB4CF6BCA56D}" type="datetime1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Todd Averett-William &amp; Mary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68960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4CFD-79A7-5E48-914D-D5E4301063D3}" type="datetime1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Todd Averett-William &amp; Mary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38498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7864-1745-C046-9F1C-3EB83B04554A}" type="datetime1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Todd Averett-William &amp; 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2170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74723"/>
            <a:ext cx="226314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4723"/>
            <a:ext cx="66217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4CE9-3B1D-DC49-ACA3-F5432FC5E962}" type="datetime1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Todd Averett-William &amp; 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9061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0484"/>
            <a:ext cx="85496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EEF1-6EAE-8E43-A21B-93148A2A7384}" type="datetime1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Todd Averett-William &amp; 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077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334E-FDD8-744E-9389-F3BEA296CC45}" type="datetime1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Todd Averett-William &amp; 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82075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406959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906713"/>
            <a:ext cx="85496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74B6-CBF5-6A4B-B608-0FE006FACA08}" type="datetime1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Todd Averett-William &amp; 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5606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1849-FA96-A344-8175-E0197F65CE49}" type="datetime1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Todd Averett-William &amp; Mary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20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535113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60" y="1535113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60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3A75-5D59-434A-81E6-F430AC377CCD}" type="datetime1">
              <a:rPr lang="en-US" smtClean="0"/>
              <a:pPr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Todd Averett-William &amp; Mary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49219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EC689-2812-8746-94F4-E52349EDD9AB}" type="datetime1">
              <a:rPr lang="en-US" smtClean="0"/>
              <a:pPr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Todd Averett-William &amp; Mary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88998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D11B-8BAB-D242-A41F-416283E4BFA2}" type="datetime1">
              <a:rPr lang="en-US" smtClean="0"/>
              <a:pPr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Todd Averett-William &amp; Mary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89599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73109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435103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1E3A-767C-2545-9754-DB4CF6BCA56D}" type="datetime1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Todd Averett-William &amp; Mary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24819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4CFD-79A7-5E48-914D-D5E4301063D3}" type="datetime1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Todd Averett-William &amp; Mary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3268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7864-1745-C046-9F1C-3EB83B04554A}" type="datetime1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Todd Averett-William &amp; 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94213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74697"/>
            <a:ext cx="226314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4697"/>
            <a:ext cx="66217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4CE9-3B1D-DC49-ACA3-F5432FC5E962}" type="datetime1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Todd Averett-William &amp; 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107A-DCB8-D545-BEED-6ED7822239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2630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4380" y="2130450"/>
            <a:ext cx="854964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2F6D-7B96-4FDA-BC8B-5183B16A45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ACB3-F7AD-4168-93F2-2DA161F630D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75195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2F6D-7B96-4FDA-BC8B-5183B16A45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ACB3-F7AD-4168-93F2-2DA161F630D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835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4544" y="4406925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4544" y="2906713"/>
            <a:ext cx="85496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2F6D-7B96-4FDA-BC8B-5183B16A45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ACB3-F7AD-4168-93F2-2DA161F630D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9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55190" y="125797"/>
            <a:ext cx="691922" cy="6148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4" y="125797"/>
            <a:ext cx="7391401" cy="6148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9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130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2F6D-7B96-4FDA-BC8B-5183B16A45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ACB3-F7AD-4168-93F2-2DA161F630D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1715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921" y="1535113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921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09541" y="1535113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09541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2F6D-7B96-4FDA-BC8B-5183B16A45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ACB3-F7AD-4168-93F2-2DA161F630D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7827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2F6D-7B96-4FDA-BC8B-5183B16A45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ACB3-F7AD-4168-93F2-2DA161F630D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07295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2F6D-7B96-4FDA-BC8B-5183B16A45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ACB3-F7AD-4168-93F2-2DA161F630D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98861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5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32555" y="273075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2925" y="1435103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2F6D-7B96-4FDA-BC8B-5183B16A45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ACB3-F7AD-4168-93F2-2DA161F630D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3438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2F6D-7B96-4FDA-BC8B-5183B16A45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ACB3-F7AD-4168-93F2-2DA161F630D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4220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2F6D-7B96-4FDA-BC8B-5183B16A45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ACB3-F7AD-4168-93F2-2DA161F630D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7681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92340" y="274663"/>
            <a:ext cx="226314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920" y="274663"/>
            <a:ext cx="662178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2F6D-7B96-4FDA-BC8B-5183B16A45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ACB3-F7AD-4168-93F2-2DA161F630D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7727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4380" y="2130438"/>
            <a:ext cx="854964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2F6D-7B96-4FDA-BC8B-5183B16A45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ACB3-F7AD-4168-93F2-2DA161F630D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85594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2F6D-7B96-4FDA-BC8B-5183B16A45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ACB3-F7AD-4168-93F2-2DA161F630D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512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271" y="2569695"/>
            <a:ext cx="8550275" cy="5921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333" y="3886203"/>
            <a:ext cx="704215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4637" indent="0" algn="ctr">
              <a:buNone/>
              <a:defRPr/>
            </a:lvl2pPr>
            <a:lvl3pPr marL="909249" indent="0" algn="ctr">
              <a:buNone/>
              <a:defRPr/>
            </a:lvl3pPr>
            <a:lvl4pPr marL="1363866" indent="0" algn="ctr">
              <a:buNone/>
              <a:defRPr/>
            </a:lvl4pPr>
            <a:lvl5pPr marL="1818492" indent="0" algn="ctr">
              <a:buNone/>
              <a:defRPr/>
            </a:lvl5pPr>
            <a:lvl6pPr marL="2273112" indent="0" algn="ctr">
              <a:buNone/>
              <a:defRPr/>
            </a:lvl6pPr>
            <a:lvl7pPr marL="2727734" indent="0" algn="ctr">
              <a:buNone/>
              <a:defRPr/>
            </a:lvl7pPr>
            <a:lvl8pPr marL="3182358" indent="0" algn="ctr">
              <a:buNone/>
              <a:defRPr/>
            </a:lvl8pPr>
            <a:lvl9pPr marL="36369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B5324-908D-4C73-B924-E18074778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4544" y="4406913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4544" y="2906713"/>
            <a:ext cx="85496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2F6D-7B96-4FDA-BC8B-5183B16A45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ACB3-F7AD-4168-93F2-2DA161F630D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90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9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130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2F6D-7B96-4FDA-BC8B-5183B16A45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ACB3-F7AD-4168-93F2-2DA161F630D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54688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921" y="1535113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921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09534" y="1535113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09534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2F6D-7B96-4FDA-BC8B-5183B16A45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ACB3-F7AD-4168-93F2-2DA161F630D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619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2F6D-7B96-4FDA-BC8B-5183B16A45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ACB3-F7AD-4168-93F2-2DA161F630D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8387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2F6D-7B96-4FDA-BC8B-5183B16A45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ACB3-F7AD-4168-93F2-2DA161F630D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20904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5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32555" y="273063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2925" y="1435103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2F6D-7B96-4FDA-BC8B-5183B16A45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ACB3-F7AD-4168-93F2-2DA161F630D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55209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2F6D-7B96-4FDA-BC8B-5183B16A45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ACB3-F7AD-4168-93F2-2DA161F630D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8126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2F6D-7B96-4FDA-BC8B-5183B16A45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ACB3-F7AD-4168-93F2-2DA161F630D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48355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92340" y="274651"/>
            <a:ext cx="226314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920" y="274651"/>
            <a:ext cx="662178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2F6D-7B96-4FDA-BC8B-5183B16A45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2013-5-9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ACB3-F7AD-4168-93F2-2DA161F630D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51832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4380" y="2130426"/>
            <a:ext cx="854964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28D59-0723-439B-BB00-EFA52B19ACD4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2013-5-9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194AA-DE6D-4C09-B434-18558FBC26B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971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7A7B7-0926-44D6-9EF3-3DABAA5B6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AE0F4-5EA8-4EBA-A700-B2BD884D4E5D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2013-5-9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07EA0-C3F1-47BE-925C-33F2D18C0F7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7198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4544" y="4406901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4544" y="2906713"/>
            <a:ext cx="854964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5AB2E-9F65-4ABE-959A-F25424607D7E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2013-5-9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E27A6-E4E9-4278-82DF-B7E44158838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2444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920" y="1600201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13020" y="1600201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45F86-165C-4D6D-8869-3D381ACAF3F3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2013-5-9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E1839-A7DB-420F-83AD-4E13F636E5B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81735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920" y="1535113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920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09528" y="1535113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09528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A0584-C0ED-4EFB-978E-2D871D630B54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2013-5-9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6C17E-FA18-4822-AC9E-3073FE2C06A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77562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4434E-5B46-49E6-8E24-6CFA8C20359A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2013-5-9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8560E-4968-4F3C-B4C3-66A328D3B46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98042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5E896-07CB-4B1A-A55F-8353800B7025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2013-5-9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1468-91A7-4CE1-AB49-F356F17F6A8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30713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1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32555" y="273051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2921" y="1435101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8905F-3959-4310-A42E-5CEE166055E2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2013-5-9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6CD71-BD59-4E60-9882-A13490212F0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73902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7D1C0-4A53-4C36-AD33-C6510A121525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2013-5-9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DC034-3732-4DBD-88F8-264868BF93B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76461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D2BDE-D46C-4803-AB5A-A7F7A433E4F2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2013-5-9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8F445-D452-4C69-A584-875A4CE5A59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74097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92340" y="274639"/>
            <a:ext cx="226314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920" y="274639"/>
            <a:ext cx="662178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2D2D2-FC21-4FD9-B456-313AD2443ECD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2013-5-9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BD8FE-D57C-41F4-85E1-010048333D0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333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64" y="4407023"/>
            <a:ext cx="8548687" cy="13307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64" y="2906732"/>
            <a:ext cx="8548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637" indent="0">
              <a:buNone/>
              <a:defRPr sz="1800"/>
            </a:lvl2pPr>
            <a:lvl3pPr marL="909249" indent="0">
              <a:buNone/>
              <a:defRPr sz="1600"/>
            </a:lvl3pPr>
            <a:lvl4pPr marL="1363866" indent="0">
              <a:buNone/>
              <a:defRPr sz="1400"/>
            </a:lvl4pPr>
            <a:lvl5pPr marL="1818492" indent="0">
              <a:buNone/>
              <a:defRPr sz="1400"/>
            </a:lvl5pPr>
            <a:lvl6pPr marL="2273112" indent="0">
              <a:buNone/>
              <a:defRPr sz="1400"/>
            </a:lvl6pPr>
            <a:lvl7pPr marL="2727734" indent="0">
              <a:buNone/>
              <a:defRPr sz="1400"/>
            </a:lvl7pPr>
            <a:lvl8pPr marL="3182358" indent="0">
              <a:buNone/>
              <a:defRPr sz="1400"/>
            </a:lvl8pPr>
            <a:lvl9pPr marL="363697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D129A-3864-4EB0-B646-33BAD5747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292100"/>
            <a:ext cx="9052560" cy="13843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02920" y="1905000"/>
            <a:ext cx="444246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13020" y="1905000"/>
            <a:ext cx="444246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D2075A-B9D1-4ED4-9BAC-A311944818E0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2013-5-9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F84D7C-820A-4F9A-A30F-486EF196666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878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31897"/>
            <a:ext cx="4953000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6" y="1031897"/>
            <a:ext cx="4953000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ED7DC-811B-4206-9D52-218C959E4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6" y="550398"/>
            <a:ext cx="9051925" cy="59212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535114"/>
            <a:ext cx="44434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37" indent="0">
              <a:buNone/>
              <a:defRPr sz="2000" b="1"/>
            </a:lvl2pPr>
            <a:lvl3pPr marL="909249" indent="0">
              <a:buNone/>
              <a:defRPr sz="1800" b="1"/>
            </a:lvl3pPr>
            <a:lvl4pPr marL="1363866" indent="0">
              <a:buNone/>
              <a:defRPr sz="1600" b="1"/>
            </a:lvl4pPr>
            <a:lvl5pPr marL="1818492" indent="0">
              <a:buNone/>
              <a:defRPr sz="1600" b="1"/>
            </a:lvl5pPr>
            <a:lvl6pPr marL="2273112" indent="0">
              <a:buNone/>
              <a:defRPr sz="1600" b="1"/>
            </a:lvl6pPr>
            <a:lvl7pPr marL="2727734" indent="0">
              <a:buNone/>
              <a:defRPr sz="1600" b="1"/>
            </a:lvl7pPr>
            <a:lvl8pPr marL="3182358" indent="0">
              <a:buNone/>
              <a:defRPr sz="1600" b="1"/>
            </a:lvl8pPr>
            <a:lvl9pPr marL="363697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174875"/>
            <a:ext cx="44434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7" y="1535114"/>
            <a:ext cx="4445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37" indent="0">
              <a:buNone/>
              <a:defRPr sz="2000" b="1"/>
            </a:lvl2pPr>
            <a:lvl3pPr marL="909249" indent="0">
              <a:buNone/>
              <a:defRPr sz="1800" b="1"/>
            </a:lvl3pPr>
            <a:lvl4pPr marL="1363866" indent="0">
              <a:buNone/>
              <a:defRPr sz="1600" b="1"/>
            </a:lvl4pPr>
            <a:lvl5pPr marL="1818492" indent="0">
              <a:buNone/>
              <a:defRPr sz="1600" b="1"/>
            </a:lvl5pPr>
            <a:lvl6pPr marL="2273112" indent="0">
              <a:buNone/>
              <a:defRPr sz="1600" b="1"/>
            </a:lvl6pPr>
            <a:lvl7pPr marL="2727734" indent="0">
              <a:buNone/>
              <a:defRPr sz="1600" b="1"/>
            </a:lvl7pPr>
            <a:lvl8pPr marL="3182358" indent="0">
              <a:buNone/>
              <a:defRPr sz="1600" b="1"/>
            </a:lvl8pPr>
            <a:lvl9pPr marL="363697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7" y="2174875"/>
            <a:ext cx="4445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3678F-0E4E-454F-8CE0-53CD1E6F6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E624-A62E-43AA-9621-79A03B962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31897"/>
            <a:ext cx="4953000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6" y="1031897"/>
            <a:ext cx="4953000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F9779-B5F1-4278-BCD5-69DC650F3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3B028-829E-472F-9177-553BD6A23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5" y="720163"/>
            <a:ext cx="3308350" cy="7152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80" y="273424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5" y="1435114"/>
            <a:ext cx="33083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637" indent="0">
              <a:buNone/>
              <a:defRPr sz="1200"/>
            </a:lvl2pPr>
            <a:lvl3pPr marL="909249" indent="0">
              <a:buNone/>
              <a:defRPr sz="1000"/>
            </a:lvl3pPr>
            <a:lvl4pPr marL="1363866" indent="0">
              <a:buNone/>
              <a:defRPr sz="900"/>
            </a:lvl4pPr>
            <a:lvl5pPr marL="1818492" indent="0">
              <a:buNone/>
              <a:defRPr sz="900"/>
            </a:lvl5pPr>
            <a:lvl6pPr marL="2273112" indent="0">
              <a:buNone/>
              <a:defRPr sz="900"/>
            </a:lvl6pPr>
            <a:lvl7pPr marL="2727734" indent="0">
              <a:buNone/>
              <a:defRPr sz="900"/>
            </a:lvl7pPr>
            <a:lvl8pPr marL="3182358" indent="0">
              <a:buNone/>
              <a:defRPr sz="900"/>
            </a:lvl8pPr>
            <a:lvl9pPr marL="363697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BFC3B-E028-4BF3-BA99-9B4E58AED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899" y="4960196"/>
            <a:ext cx="6035675" cy="40745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899" y="612775"/>
            <a:ext cx="60356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637" indent="0">
              <a:buNone/>
              <a:defRPr sz="2800"/>
            </a:lvl2pPr>
            <a:lvl3pPr marL="909249" indent="0">
              <a:buNone/>
              <a:defRPr sz="2400"/>
            </a:lvl3pPr>
            <a:lvl4pPr marL="1363866" indent="0">
              <a:buNone/>
              <a:defRPr sz="2000"/>
            </a:lvl4pPr>
            <a:lvl5pPr marL="1818492" indent="0">
              <a:buNone/>
              <a:defRPr sz="2000"/>
            </a:lvl5pPr>
            <a:lvl6pPr marL="2273112" indent="0">
              <a:buNone/>
              <a:defRPr sz="2000"/>
            </a:lvl6pPr>
            <a:lvl7pPr marL="2727734" indent="0">
              <a:buNone/>
              <a:defRPr sz="2000"/>
            </a:lvl7pPr>
            <a:lvl8pPr marL="3182358" indent="0">
              <a:buNone/>
              <a:defRPr sz="2000"/>
            </a:lvl8pPr>
            <a:lvl9pPr marL="3636975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899" y="5367338"/>
            <a:ext cx="60356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637" indent="0">
              <a:buNone/>
              <a:defRPr sz="1200"/>
            </a:lvl2pPr>
            <a:lvl3pPr marL="909249" indent="0">
              <a:buNone/>
              <a:defRPr sz="1000"/>
            </a:lvl3pPr>
            <a:lvl4pPr marL="1363866" indent="0">
              <a:buNone/>
              <a:defRPr sz="900"/>
            </a:lvl4pPr>
            <a:lvl5pPr marL="1818492" indent="0">
              <a:buNone/>
              <a:defRPr sz="900"/>
            </a:lvl5pPr>
            <a:lvl6pPr marL="2273112" indent="0">
              <a:buNone/>
              <a:defRPr sz="900"/>
            </a:lvl6pPr>
            <a:lvl7pPr marL="2727734" indent="0">
              <a:buNone/>
              <a:defRPr sz="900"/>
            </a:lvl7pPr>
            <a:lvl8pPr marL="3182358" indent="0">
              <a:buNone/>
              <a:defRPr sz="900"/>
            </a:lvl8pPr>
            <a:lvl9pPr marL="363697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11912-DA5C-4C5D-BD0E-7614A9918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386E2-EE5C-47A5-8C62-818C29074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55219" y="125757"/>
            <a:ext cx="691807" cy="6148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5" y="125757"/>
            <a:ext cx="7391401" cy="6148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F7287-1004-4869-A9AD-10D583A40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271" y="2569603"/>
            <a:ext cx="8550275" cy="59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333" y="3886202"/>
            <a:ext cx="704215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4917" indent="0" algn="ctr">
              <a:buNone/>
              <a:defRPr/>
            </a:lvl2pPr>
            <a:lvl3pPr marL="909814" indent="0" algn="ctr">
              <a:buNone/>
              <a:defRPr/>
            </a:lvl3pPr>
            <a:lvl4pPr marL="1364719" indent="0" algn="ctr">
              <a:buNone/>
              <a:defRPr/>
            </a:lvl4pPr>
            <a:lvl5pPr marL="1819619" indent="0" algn="ctr">
              <a:buNone/>
              <a:defRPr/>
            </a:lvl5pPr>
            <a:lvl6pPr marL="2274521" indent="0" algn="ctr">
              <a:buNone/>
              <a:defRPr/>
            </a:lvl6pPr>
            <a:lvl7pPr marL="2729426" indent="0" algn="ctr">
              <a:buNone/>
              <a:defRPr/>
            </a:lvl7pPr>
            <a:lvl8pPr marL="3184330" indent="0" algn="ctr">
              <a:buNone/>
              <a:defRPr/>
            </a:lvl8pPr>
            <a:lvl9pPr marL="363923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21723-59C5-4792-9F6D-380F40AA0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1D1C-40DE-462B-ACB8-97006DD4C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64" y="4407248"/>
            <a:ext cx="8548687" cy="133084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64" y="2906732"/>
            <a:ext cx="8548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917" indent="0">
              <a:buNone/>
              <a:defRPr sz="1800"/>
            </a:lvl2pPr>
            <a:lvl3pPr marL="909814" indent="0">
              <a:buNone/>
              <a:defRPr sz="1600"/>
            </a:lvl3pPr>
            <a:lvl4pPr marL="1364719" indent="0">
              <a:buNone/>
              <a:defRPr sz="1400"/>
            </a:lvl4pPr>
            <a:lvl5pPr marL="1819619" indent="0">
              <a:buNone/>
              <a:defRPr sz="1400"/>
            </a:lvl5pPr>
            <a:lvl6pPr marL="2274521" indent="0">
              <a:buNone/>
              <a:defRPr sz="1400"/>
            </a:lvl6pPr>
            <a:lvl7pPr marL="2729426" indent="0">
              <a:buNone/>
              <a:defRPr sz="1400"/>
            </a:lvl7pPr>
            <a:lvl8pPr marL="3184330" indent="0">
              <a:buNone/>
              <a:defRPr sz="1400"/>
            </a:lvl8pPr>
            <a:lvl9pPr marL="363923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8DEB8-392E-4710-B0A5-81CB723A7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31897"/>
            <a:ext cx="4953000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6" y="1031897"/>
            <a:ext cx="4953000" cy="5241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8EE0D-B59C-47B1-AA85-BFAEAF474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6" y="550301"/>
            <a:ext cx="9051925" cy="59218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535114"/>
            <a:ext cx="44434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917" indent="0">
              <a:buNone/>
              <a:defRPr sz="2000" b="1"/>
            </a:lvl2pPr>
            <a:lvl3pPr marL="909814" indent="0">
              <a:buNone/>
              <a:defRPr sz="1800" b="1"/>
            </a:lvl3pPr>
            <a:lvl4pPr marL="1364719" indent="0">
              <a:buNone/>
              <a:defRPr sz="1600" b="1"/>
            </a:lvl4pPr>
            <a:lvl5pPr marL="1819619" indent="0">
              <a:buNone/>
              <a:defRPr sz="1600" b="1"/>
            </a:lvl5pPr>
            <a:lvl6pPr marL="2274521" indent="0">
              <a:buNone/>
              <a:defRPr sz="1600" b="1"/>
            </a:lvl6pPr>
            <a:lvl7pPr marL="2729426" indent="0">
              <a:buNone/>
              <a:defRPr sz="1600" b="1"/>
            </a:lvl7pPr>
            <a:lvl8pPr marL="3184330" indent="0">
              <a:buNone/>
              <a:defRPr sz="1600" b="1"/>
            </a:lvl8pPr>
            <a:lvl9pPr marL="363923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174875"/>
            <a:ext cx="44434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7" y="1535114"/>
            <a:ext cx="4445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917" indent="0">
              <a:buNone/>
              <a:defRPr sz="2000" b="1"/>
            </a:lvl2pPr>
            <a:lvl3pPr marL="909814" indent="0">
              <a:buNone/>
              <a:defRPr sz="1800" b="1"/>
            </a:lvl3pPr>
            <a:lvl4pPr marL="1364719" indent="0">
              <a:buNone/>
              <a:defRPr sz="1600" b="1"/>
            </a:lvl4pPr>
            <a:lvl5pPr marL="1819619" indent="0">
              <a:buNone/>
              <a:defRPr sz="1600" b="1"/>
            </a:lvl5pPr>
            <a:lvl6pPr marL="2274521" indent="0">
              <a:buNone/>
              <a:defRPr sz="1600" b="1"/>
            </a:lvl6pPr>
            <a:lvl7pPr marL="2729426" indent="0">
              <a:buNone/>
              <a:defRPr sz="1600" b="1"/>
            </a:lvl7pPr>
            <a:lvl8pPr marL="3184330" indent="0">
              <a:buNone/>
              <a:defRPr sz="1600" b="1"/>
            </a:lvl8pPr>
            <a:lvl9pPr marL="363923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7" y="2174875"/>
            <a:ext cx="4445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D6D9E-5CDB-4EB3-90F0-BC7FD6730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6" y="550301"/>
            <a:ext cx="9051925" cy="59218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535114"/>
            <a:ext cx="44434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917" indent="0">
              <a:buNone/>
              <a:defRPr sz="2000" b="1"/>
            </a:lvl2pPr>
            <a:lvl3pPr marL="909814" indent="0">
              <a:buNone/>
              <a:defRPr sz="1800" b="1"/>
            </a:lvl3pPr>
            <a:lvl4pPr marL="1364719" indent="0">
              <a:buNone/>
              <a:defRPr sz="1600" b="1"/>
            </a:lvl4pPr>
            <a:lvl5pPr marL="1819619" indent="0">
              <a:buNone/>
              <a:defRPr sz="1600" b="1"/>
            </a:lvl5pPr>
            <a:lvl6pPr marL="2274521" indent="0">
              <a:buNone/>
              <a:defRPr sz="1600" b="1"/>
            </a:lvl6pPr>
            <a:lvl7pPr marL="2729426" indent="0">
              <a:buNone/>
              <a:defRPr sz="1600" b="1"/>
            </a:lvl7pPr>
            <a:lvl8pPr marL="3184330" indent="0">
              <a:buNone/>
              <a:defRPr sz="1600" b="1"/>
            </a:lvl8pPr>
            <a:lvl9pPr marL="363923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174875"/>
            <a:ext cx="44434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7" y="1535114"/>
            <a:ext cx="4445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917" indent="0">
              <a:buNone/>
              <a:defRPr sz="2000" b="1"/>
            </a:lvl2pPr>
            <a:lvl3pPr marL="909814" indent="0">
              <a:buNone/>
              <a:defRPr sz="1800" b="1"/>
            </a:lvl3pPr>
            <a:lvl4pPr marL="1364719" indent="0">
              <a:buNone/>
              <a:defRPr sz="1600" b="1"/>
            </a:lvl4pPr>
            <a:lvl5pPr marL="1819619" indent="0">
              <a:buNone/>
              <a:defRPr sz="1600" b="1"/>
            </a:lvl5pPr>
            <a:lvl6pPr marL="2274521" indent="0">
              <a:buNone/>
              <a:defRPr sz="1600" b="1"/>
            </a:lvl6pPr>
            <a:lvl7pPr marL="2729426" indent="0">
              <a:buNone/>
              <a:defRPr sz="1600" b="1"/>
            </a:lvl7pPr>
            <a:lvl8pPr marL="3184330" indent="0">
              <a:buNone/>
              <a:defRPr sz="1600" b="1"/>
            </a:lvl8pPr>
            <a:lvl9pPr marL="363923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7" y="2174875"/>
            <a:ext cx="4445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ACE41-363C-483F-A3F3-CC6BA6514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C4974-467C-49A5-9ADA-4BCA8F7A9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83D25-CFB0-4BC6-B359-5E33A21DB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5" y="719861"/>
            <a:ext cx="3308350" cy="7152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70" y="273414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5" y="1435104"/>
            <a:ext cx="33083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917" indent="0">
              <a:buNone/>
              <a:defRPr sz="1200"/>
            </a:lvl2pPr>
            <a:lvl3pPr marL="909814" indent="0">
              <a:buNone/>
              <a:defRPr sz="1000"/>
            </a:lvl3pPr>
            <a:lvl4pPr marL="1364719" indent="0">
              <a:buNone/>
              <a:defRPr sz="900"/>
            </a:lvl4pPr>
            <a:lvl5pPr marL="1819619" indent="0">
              <a:buNone/>
              <a:defRPr sz="900"/>
            </a:lvl5pPr>
            <a:lvl6pPr marL="2274521" indent="0">
              <a:buNone/>
              <a:defRPr sz="900"/>
            </a:lvl6pPr>
            <a:lvl7pPr marL="2729426" indent="0">
              <a:buNone/>
              <a:defRPr sz="900"/>
            </a:lvl7pPr>
            <a:lvl8pPr marL="3184330" indent="0">
              <a:buNone/>
              <a:defRPr sz="900"/>
            </a:lvl8pPr>
            <a:lvl9pPr marL="363923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4CBFA-E5C2-4186-A7FB-BB8CC18EF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893" y="4960070"/>
            <a:ext cx="6035675" cy="4075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893" y="612775"/>
            <a:ext cx="60356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917" indent="0">
              <a:buNone/>
              <a:defRPr sz="2800"/>
            </a:lvl2pPr>
            <a:lvl3pPr marL="909814" indent="0">
              <a:buNone/>
              <a:defRPr sz="2400"/>
            </a:lvl3pPr>
            <a:lvl4pPr marL="1364719" indent="0">
              <a:buNone/>
              <a:defRPr sz="2000"/>
            </a:lvl4pPr>
            <a:lvl5pPr marL="1819619" indent="0">
              <a:buNone/>
              <a:defRPr sz="2000"/>
            </a:lvl5pPr>
            <a:lvl6pPr marL="2274521" indent="0">
              <a:buNone/>
              <a:defRPr sz="2000"/>
            </a:lvl6pPr>
            <a:lvl7pPr marL="2729426" indent="0">
              <a:buNone/>
              <a:defRPr sz="2000"/>
            </a:lvl7pPr>
            <a:lvl8pPr marL="3184330" indent="0">
              <a:buNone/>
              <a:defRPr sz="2000"/>
            </a:lvl8pPr>
            <a:lvl9pPr marL="363923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893" y="5367338"/>
            <a:ext cx="60356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917" indent="0">
              <a:buNone/>
              <a:defRPr sz="1200"/>
            </a:lvl2pPr>
            <a:lvl3pPr marL="909814" indent="0">
              <a:buNone/>
              <a:defRPr sz="1000"/>
            </a:lvl3pPr>
            <a:lvl4pPr marL="1364719" indent="0">
              <a:buNone/>
              <a:defRPr sz="900"/>
            </a:lvl4pPr>
            <a:lvl5pPr marL="1819619" indent="0">
              <a:buNone/>
              <a:defRPr sz="900"/>
            </a:lvl5pPr>
            <a:lvl6pPr marL="2274521" indent="0">
              <a:buNone/>
              <a:defRPr sz="900"/>
            </a:lvl6pPr>
            <a:lvl7pPr marL="2729426" indent="0">
              <a:buNone/>
              <a:defRPr sz="900"/>
            </a:lvl7pPr>
            <a:lvl8pPr marL="3184330" indent="0">
              <a:buNone/>
              <a:defRPr sz="900"/>
            </a:lvl8pPr>
            <a:lvl9pPr marL="363923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F5C6C-1961-48CA-B31A-739C820DF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06DCC-CA70-4F5B-A489-0297BB265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55190" y="125747"/>
            <a:ext cx="691922" cy="6148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7" y="125747"/>
            <a:ext cx="7391401" cy="6148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3C40F-F809-40F8-88B0-9B0E07BB7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4380" y="2130718"/>
            <a:ext cx="854964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08760" y="3886202"/>
            <a:ext cx="704088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081" indent="0" algn="ctr">
              <a:buNone/>
              <a:defRPr/>
            </a:lvl2pPr>
            <a:lvl3pPr marL="910163" indent="0" algn="ctr">
              <a:buNone/>
              <a:defRPr/>
            </a:lvl3pPr>
            <a:lvl4pPr marL="1365240" indent="0" algn="ctr">
              <a:buNone/>
              <a:defRPr/>
            </a:lvl4pPr>
            <a:lvl5pPr marL="1820320" indent="0" algn="ctr">
              <a:buNone/>
              <a:defRPr/>
            </a:lvl5pPr>
            <a:lvl6pPr marL="2275400" indent="0" algn="ctr">
              <a:buNone/>
              <a:defRPr/>
            </a:lvl6pPr>
            <a:lvl7pPr marL="2730477" indent="0" algn="ctr">
              <a:buNone/>
              <a:defRPr/>
            </a:lvl7pPr>
            <a:lvl8pPr marL="3185554" indent="0" algn="ctr">
              <a:buNone/>
              <a:defRPr/>
            </a:lvl8pPr>
            <a:lvl9pPr marL="3640635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5CDC0-1406-4E9C-8F54-7959FCA363D5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2013-5-9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DF0A7-C965-49A6-9010-E3F5C8ACBE9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B1F66-1686-4297-AA87-17D67B8F604C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2013-5-9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27952-B758-4E27-BEA9-904A13CF4D3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4574" y="4407223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4574" y="2906722"/>
            <a:ext cx="854964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081" indent="0">
              <a:buNone/>
              <a:defRPr sz="1800"/>
            </a:lvl2pPr>
            <a:lvl3pPr marL="910163" indent="0">
              <a:buNone/>
              <a:defRPr sz="1600"/>
            </a:lvl3pPr>
            <a:lvl4pPr marL="1365240" indent="0">
              <a:buNone/>
              <a:defRPr sz="1400"/>
            </a:lvl4pPr>
            <a:lvl5pPr marL="1820320" indent="0">
              <a:buNone/>
              <a:defRPr sz="1400"/>
            </a:lvl5pPr>
            <a:lvl6pPr marL="2275400" indent="0">
              <a:buNone/>
              <a:defRPr sz="1400"/>
            </a:lvl6pPr>
            <a:lvl7pPr marL="2730477" indent="0">
              <a:buNone/>
              <a:defRPr sz="1400"/>
            </a:lvl7pPr>
            <a:lvl8pPr marL="3185554" indent="0">
              <a:buNone/>
              <a:defRPr sz="1400"/>
            </a:lvl8pPr>
            <a:lvl9pPr marL="3640635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378A2-0D9F-457B-BAB3-BFDAED9B077B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2013-5-9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537B2-488C-488E-AE9F-30DD54BAF66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9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130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9C450-72F9-4553-AB8A-7B2B8ABAF354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2013-5-9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EFC9E-03D1-4360-8416-AF85396F213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EEBA2-F802-48CD-9C02-B1B67E3FA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954" y="1535114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81" indent="0">
              <a:buNone/>
              <a:defRPr sz="2000" b="1"/>
            </a:lvl2pPr>
            <a:lvl3pPr marL="910163" indent="0">
              <a:buNone/>
              <a:defRPr sz="1800" b="1"/>
            </a:lvl3pPr>
            <a:lvl4pPr marL="1365240" indent="0">
              <a:buNone/>
              <a:defRPr sz="1600" b="1"/>
            </a:lvl4pPr>
            <a:lvl5pPr marL="1820320" indent="0">
              <a:buNone/>
              <a:defRPr sz="1600" b="1"/>
            </a:lvl5pPr>
            <a:lvl6pPr marL="2275400" indent="0">
              <a:buNone/>
              <a:defRPr sz="1600" b="1"/>
            </a:lvl6pPr>
            <a:lvl7pPr marL="2730477" indent="0">
              <a:buNone/>
              <a:defRPr sz="1600" b="1"/>
            </a:lvl7pPr>
            <a:lvl8pPr marL="3185554" indent="0">
              <a:buNone/>
              <a:defRPr sz="1600" b="1"/>
            </a:lvl8pPr>
            <a:lvl9pPr marL="364063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954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09601" y="1535114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81" indent="0">
              <a:buNone/>
              <a:defRPr sz="2000" b="1"/>
            </a:lvl2pPr>
            <a:lvl3pPr marL="910163" indent="0">
              <a:buNone/>
              <a:defRPr sz="1800" b="1"/>
            </a:lvl3pPr>
            <a:lvl4pPr marL="1365240" indent="0">
              <a:buNone/>
              <a:defRPr sz="1600" b="1"/>
            </a:lvl4pPr>
            <a:lvl5pPr marL="1820320" indent="0">
              <a:buNone/>
              <a:defRPr sz="1600" b="1"/>
            </a:lvl5pPr>
            <a:lvl6pPr marL="2275400" indent="0">
              <a:buNone/>
              <a:defRPr sz="1600" b="1"/>
            </a:lvl6pPr>
            <a:lvl7pPr marL="2730477" indent="0">
              <a:buNone/>
              <a:defRPr sz="1600" b="1"/>
            </a:lvl7pPr>
            <a:lvl8pPr marL="3185554" indent="0">
              <a:buNone/>
              <a:defRPr sz="1600" b="1"/>
            </a:lvl8pPr>
            <a:lvl9pPr marL="364063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09601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61C7F-30B0-41EE-9A26-A618088E9C6F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2013-5-9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A1116-A722-42B6-A5D2-9C2D8D5F841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57885-E2CB-4904-BBBB-B062B7DA4AF2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2013-5-9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FFF67-1219-4F7E-9892-3E723F0E539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E6734-E8D0-4389-9702-250076FB8635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2013-5-9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73793-5098-48C9-94DB-42877366394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5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32588" y="273373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2925" y="1435104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081" indent="0">
              <a:buNone/>
              <a:defRPr sz="1200"/>
            </a:lvl2pPr>
            <a:lvl3pPr marL="910163" indent="0">
              <a:buNone/>
              <a:defRPr sz="1000"/>
            </a:lvl3pPr>
            <a:lvl4pPr marL="1365240" indent="0">
              <a:buNone/>
              <a:defRPr sz="900"/>
            </a:lvl4pPr>
            <a:lvl5pPr marL="1820320" indent="0">
              <a:buNone/>
              <a:defRPr sz="900"/>
            </a:lvl5pPr>
            <a:lvl6pPr marL="2275400" indent="0">
              <a:buNone/>
              <a:defRPr sz="900"/>
            </a:lvl6pPr>
            <a:lvl7pPr marL="2730477" indent="0">
              <a:buNone/>
              <a:defRPr sz="900"/>
            </a:lvl7pPr>
            <a:lvl8pPr marL="3185554" indent="0">
              <a:buNone/>
              <a:defRPr sz="900"/>
            </a:lvl8pPr>
            <a:lvl9pPr marL="3640635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F2068-5A44-49C6-8112-0A3E4AC70EE3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2013-5-9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5EE71-5161-49B7-9E5E-88464D8BD94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081" indent="0">
              <a:buNone/>
              <a:defRPr sz="2800"/>
            </a:lvl2pPr>
            <a:lvl3pPr marL="910163" indent="0">
              <a:buNone/>
              <a:defRPr sz="2400"/>
            </a:lvl3pPr>
            <a:lvl4pPr marL="1365240" indent="0">
              <a:buNone/>
              <a:defRPr sz="2000"/>
            </a:lvl4pPr>
            <a:lvl5pPr marL="1820320" indent="0">
              <a:buNone/>
              <a:defRPr sz="2000"/>
            </a:lvl5pPr>
            <a:lvl6pPr marL="2275400" indent="0">
              <a:buNone/>
              <a:defRPr sz="2000"/>
            </a:lvl6pPr>
            <a:lvl7pPr marL="2730477" indent="0">
              <a:buNone/>
              <a:defRPr sz="2000"/>
            </a:lvl7pPr>
            <a:lvl8pPr marL="3185554" indent="0">
              <a:buNone/>
              <a:defRPr sz="2000"/>
            </a:lvl8pPr>
            <a:lvl9pPr marL="3640635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081" indent="0">
              <a:buNone/>
              <a:defRPr sz="1200"/>
            </a:lvl2pPr>
            <a:lvl3pPr marL="910163" indent="0">
              <a:buNone/>
              <a:defRPr sz="1000"/>
            </a:lvl3pPr>
            <a:lvl4pPr marL="1365240" indent="0">
              <a:buNone/>
              <a:defRPr sz="900"/>
            </a:lvl4pPr>
            <a:lvl5pPr marL="1820320" indent="0">
              <a:buNone/>
              <a:defRPr sz="900"/>
            </a:lvl5pPr>
            <a:lvl6pPr marL="2275400" indent="0">
              <a:buNone/>
              <a:defRPr sz="900"/>
            </a:lvl6pPr>
            <a:lvl7pPr marL="2730477" indent="0">
              <a:buNone/>
              <a:defRPr sz="900"/>
            </a:lvl7pPr>
            <a:lvl8pPr marL="3185554" indent="0">
              <a:buNone/>
              <a:defRPr sz="900"/>
            </a:lvl8pPr>
            <a:lvl9pPr marL="3640635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6E48C-07B1-44C1-A305-7950325328B1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2013-5-9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98585-530B-4735-B54B-8C6E5460D85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00FAC-2C7F-4E01-B12E-E9BF0B8908EA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2013-5-9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FB72B-CD43-4208-A09E-1A9684BE1DF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92368" y="274961"/>
            <a:ext cx="226314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920" y="274961"/>
            <a:ext cx="662178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7D857-C262-45EB-84D0-5609CB65E774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2013-5-9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F8038-8C3A-4755-8E41-8C41C3C0809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0698"/>
            <a:ext cx="85496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886202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1CC6-3AB0-5040-811C-6B57CA1D8C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F0D-D971-CB4C-ADC0-F49D4C5DD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1CC6-3AB0-5040-811C-6B57CA1D8C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F0D-D971-CB4C-ADC0-F49D4C5DD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74" y="4407203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74" y="2906722"/>
            <a:ext cx="85496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0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1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5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0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55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06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1CC6-3AB0-5040-811C-6B57CA1D8C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F0D-D971-CB4C-ADC0-F49D4C5DD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533DA-67D5-4FBF-A63D-B183767CC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1CC6-3AB0-5040-811C-6B57CA1D8C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F0D-D971-CB4C-ADC0-F49D4C5DD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54" y="1535114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81" indent="0">
              <a:buNone/>
              <a:defRPr sz="2000" b="1"/>
            </a:lvl2pPr>
            <a:lvl3pPr marL="910163" indent="0">
              <a:buNone/>
              <a:defRPr sz="1800" b="1"/>
            </a:lvl3pPr>
            <a:lvl4pPr marL="1365240" indent="0">
              <a:buNone/>
              <a:defRPr sz="1600" b="1"/>
            </a:lvl4pPr>
            <a:lvl5pPr marL="1820320" indent="0">
              <a:buNone/>
              <a:defRPr sz="1600" b="1"/>
            </a:lvl5pPr>
            <a:lvl6pPr marL="2275400" indent="0">
              <a:buNone/>
              <a:defRPr sz="1600" b="1"/>
            </a:lvl6pPr>
            <a:lvl7pPr marL="2730477" indent="0">
              <a:buNone/>
              <a:defRPr sz="1600" b="1"/>
            </a:lvl7pPr>
            <a:lvl8pPr marL="3185554" indent="0">
              <a:buNone/>
              <a:defRPr sz="1600" b="1"/>
            </a:lvl8pPr>
            <a:lvl9pPr marL="36406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54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601" y="1535114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81" indent="0">
              <a:buNone/>
              <a:defRPr sz="2000" b="1"/>
            </a:lvl2pPr>
            <a:lvl3pPr marL="910163" indent="0">
              <a:buNone/>
              <a:defRPr sz="1800" b="1"/>
            </a:lvl3pPr>
            <a:lvl4pPr marL="1365240" indent="0">
              <a:buNone/>
              <a:defRPr sz="1600" b="1"/>
            </a:lvl4pPr>
            <a:lvl5pPr marL="1820320" indent="0">
              <a:buNone/>
              <a:defRPr sz="1600" b="1"/>
            </a:lvl5pPr>
            <a:lvl6pPr marL="2275400" indent="0">
              <a:buNone/>
              <a:defRPr sz="1600" b="1"/>
            </a:lvl6pPr>
            <a:lvl7pPr marL="2730477" indent="0">
              <a:buNone/>
              <a:defRPr sz="1600" b="1"/>
            </a:lvl7pPr>
            <a:lvl8pPr marL="3185554" indent="0">
              <a:buNone/>
              <a:defRPr sz="1600" b="1"/>
            </a:lvl8pPr>
            <a:lvl9pPr marL="36406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601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1CC6-3AB0-5040-811C-6B57CA1D8C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F0D-D971-CB4C-ADC0-F49D4C5DD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1CC6-3AB0-5040-811C-6B57CA1D8C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F0D-D971-CB4C-ADC0-F49D4C5DD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1CC6-3AB0-5040-811C-6B57CA1D8C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F0D-D971-CB4C-ADC0-F49D4C5DD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88" y="273353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435104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081" indent="0">
              <a:buNone/>
              <a:defRPr sz="1200"/>
            </a:lvl2pPr>
            <a:lvl3pPr marL="910163" indent="0">
              <a:buNone/>
              <a:defRPr sz="1000"/>
            </a:lvl3pPr>
            <a:lvl4pPr marL="1365240" indent="0">
              <a:buNone/>
              <a:defRPr sz="900"/>
            </a:lvl4pPr>
            <a:lvl5pPr marL="1820320" indent="0">
              <a:buNone/>
              <a:defRPr sz="900"/>
            </a:lvl5pPr>
            <a:lvl6pPr marL="2275400" indent="0">
              <a:buNone/>
              <a:defRPr sz="900"/>
            </a:lvl6pPr>
            <a:lvl7pPr marL="2730477" indent="0">
              <a:buNone/>
              <a:defRPr sz="900"/>
            </a:lvl7pPr>
            <a:lvl8pPr marL="3185554" indent="0">
              <a:buNone/>
              <a:defRPr sz="900"/>
            </a:lvl8pPr>
            <a:lvl9pPr marL="36406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1CC6-3AB0-5040-811C-6B57CA1D8C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F0D-D971-CB4C-ADC0-F49D4C5DD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081" indent="0">
              <a:buNone/>
              <a:defRPr sz="2800"/>
            </a:lvl2pPr>
            <a:lvl3pPr marL="910163" indent="0">
              <a:buNone/>
              <a:defRPr sz="2400"/>
            </a:lvl3pPr>
            <a:lvl4pPr marL="1365240" indent="0">
              <a:buNone/>
              <a:defRPr sz="2000"/>
            </a:lvl4pPr>
            <a:lvl5pPr marL="1820320" indent="0">
              <a:buNone/>
              <a:defRPr sz="2000"/>
            </a:lvl5pPr>
            <a:lvl6pPr marL="2275400" indent="0">
              <a:buNone/>
              <a:defRPr sz="2000"/>
            </a:lvl6pPr>
            <a:lvl7pPr marL="2730477" indent="0">
              <a:buNone/>
              <a:defRPr sz="2000"/>
            </a:lvl7pPr>
            <a:lvl8pPr marL="3185554" indent="0">
              <a:buNone/>
              <a:defRPr sz="2000"/>
            </a:lvl8pPr>
            <a:lvl9pPr marL="36406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081" indent="0">
              <a:buNone/>
              <a:defRPr sz="1200"/>
            </a:lvl2pPr>
            <a:lvl3pPr marL="910163" indent="0">
              <a:buNone/>
              <a:defRPr sz="1000"/>
            </a:lvl3pPr>
            <a:lvl4pPr marL="1365240" indent="0">
              <a:buNone/>
              <a:defRPr sz="900"/>
            </a:lvl4pPr>
            <a:lvl5pPr marL="1820320" indent="0">
              <a:buNone/>
              <a:defRPr sz="900"/>
            </a:lvl5pPr>
            <a:lvl6pPr marL="2275400" indent="0">
              <a:buNone/>
              <a:defRPr sz="900"/>
            </a:lvl6pPr>
            <a:lvl7pPr marL="2730477" indent="0">
              <a:buNone/>
              <a:defRPr sz="900"/>
            </a:lvl7pPr>
            <a:lvl8pPr marL="3185554" indent="0">
              <a:buNone/>
              <a:defRPr sz="900"/>
            </a:lvl8pPr>
            <a:lvl9pPr marL="36406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1CC6-3AB0-5040-811C-6B57CA1D8C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F0D-D971-CB4C-ADC0-F49D4C5DD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1CC6-3AB0-5040-811C-6B57CA1D8C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F0D-D971-CB4C-ADC0-F49D4C5DD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68" y="274941"/>
            <a:ext cx="226314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4941"/>
            <a:ext cx="66217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1CC6-3AB0-5040-811C-6B57CA1D8C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F0D-D971-CB4C-ADC0-F49D4C5DD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3621" y="1054100"/>
            <a:ext cx="4515803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7047" y="1054100"/>
            <a:ext cx="4515803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678262" y="6565901"/>
            <a:ext cx="2002948" cy="228600"/>
          </a:xfrm>
        </p:spPr>
        <p:txBody>
          <a:bodyPr/>
          <a:lstStyle>
            <a:lvl1pPr>
              <a:defRPr/>
            </a:lvl1pPr>
          </a:lstStyle>
          <a:p>
            <a:fld id="{CC98B2C4-9201-4319-83E3-20FB6120A80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GB">
                <a:solidFill>
                  <a:prstClr val="black">
                    <a:tint val="75000"/>
                  </a:prstClr>
                </a:solidFill>
              </a:rPr>
              <a:t>/31</a:t>
            </a:r>
            <a:endParaRPr lang="en-GB" sz="1400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87154" y="6586538"/>
            <a:ext cx="4950618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Robert Klanner -  Univ. of Hamburg  -  DIS 2011. March 15-th 2011</a:t>
            </a:r>
            <a:endParaRPr lang="en-GB" sz="14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0695"/>
            <a:ext cx="85496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886202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1CC6-3AB0-5040-811C-6B57CA1D8C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F0D-D971-CB4C-ADC0-F49D4C5DD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5" y="719861"/>
            <a:ext cx="3308350" cy="7152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70" y="273414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5" y="1435104"/>
            <a:ext cx="33083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917" indent="0">
              <a:buNone/>
              <a:defRPr sz="1200"/>
            </a:lvl2pPr>
            <a:lvl3pPr marL="909814" indent="0">
              <a:buNone/>
              <a:defRPr sz="1000"/>
            </a:lvl3pPr>
            <a:lvl4pPr marL="1364719" indent="0">
              <a:buNone/>
              <a:defRPr sz="900"/>
            </a:lvl4pPr>
            <a:lvl5pPr marL="1819619" indent="0">
              <a:buNone/>
              <a:defRPr sz="900"/>
            </a:lvl5pPr>
            <a:lvl6pPr marL="2274521" indent="0">
              <a:buNone/>
              <a:defRPr sz="900"/>
            </a:lvl6pPr>
            <a:lvl7pPr marL="2729426" indent="0">
              <a:buNone/>
              <a:defRPr sz="900"/>
            </a:lvl7pPr>
            <a:lvl8pPr marL="3184330" indent="0">
              <a:buNone/>
              <a:defRPr sz="900"/>
            </a:lvl8pPr>
            <a:lvl9pPr marL="363923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06326-BE3C-4CBC-8785-41FF1C07A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1CC6-3AB0-5040-811C-6B57CA1D8C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F0D-D971-CB4C-ADC0-F49D4C5DD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74" y="4407197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74" y="2906722"/>
            <a:ext cx="85496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0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1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5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0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55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06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1CC6-3AB0-5040-811C-6B57CA1D8C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F0D-D971-CB4C-ADC0-F49D4C5DD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1CC6-3AB0-5040-811C-6B57CA1D8C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F0D-D971-CB4C-ADC0-F49D4C5DD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54" y="1535114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81" indent="0">
              <a:buNone/>
              <a:defRPr sz="2000" b="1"/>
            </a:lvl2pPr>
            <a:lvl3pPr marL="910163" indent="0">
              <a:buNone/>
              <a:defRPr sz="1800" b="1"/>
            </a:lvl3pPr>
            <a:lvl4pPr marL="1365240" indent="0">
              <a:buNone/>
              <a:defRPr sz="1600" b="1"/>
            </a:lvl4pPr>
            <a:lvl5pPr marL="1820320" indent="0">
              <a:buNone/>
              <a:defRPr sz="1600" b="1"/>
            </a:lvl5pPr>
            <a:lvl6pPr marL="2275400" indent="0">
              <a:buNone/>
              <a:defRPr sz="1600" b="1"/>
            </a:lvl6pPr>
            <a:lvl7pPr marL="2730477" indent="0">
              <a:buNone/>
              <a:defRPr sz="1600" b="1"/>
            </a:lvl7pPr>
            <a:lvl8pPr marL="3185554" indent="0">
              <a:buNone/>
              <a:defRPr sz="1600" b="1"/>
            </a:lvl8pPr>
            <a:lvl9pPr marL="36406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54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601" y="1535114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81" indent="0">
              <a:buNone/>
              <a:defRPr sz="2000" b="1"/>
            </a:lvl2pPr>
            <a:lvl3pPr marL="910163" indent="0">
              <a:buNone/>
              <a:defRPr sz="1800" b="1"/>
            </a:lvl3pPr>
            <a:lvl4pPr marL="1365240" indent="0">
              <a:buNone/>
              <a:defRPr sz="1600" b="1"/>
            </a:lvl4pPr>
            <a:lvl5pPr marL="1820320" indent="0">
              <a:buNone/>
              <a:defRPr sz="1600" b="1"/>
            </a:lvl5pPr>
            <a:lvl6pPr marL="2275400" indent="0">
              <a:buNone/>
              <a:defRPr sz="1600" b="1"/>
            </a:lvl6pPr>
            <a:lvl7pPr marL="2730477" indent="0">
              <a:buNone/>
              <a:defRPr sz="1600" b="1"/>
            </a:lvl7pPr>
            <a:lvl8pPr marL="3185554" indent="0">
              <a:buNone/>
              <a:defRPr sz="1600" b="1"/>
            </a:lvl8pPr>
            <a:lvl9pPr marL="36406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601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1CC6-3AB0-5040-811C-6B57CA1D8C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F0D-D971-CB4C-ADC0-F49D4C5DD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1CC6-3AB0-5040-811C-6B57CA1D8C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F0D-D971-CB4C-ADC0-F49D4C5DD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1CC6-3AB0-5040-811C-6B57CA1D8C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F0D-D971-CB4C-ADC0-F49D4C5DD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88" y="273347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435104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081" indent="0">
              <a:buNone/>
              <a:defRPr sz="1200"/>
            </a:lvl2pPr>
            <a:lvl3pPr marL="910163" indent="0">
              <a:buNone/>
              <a:defRPr sz="1000"/>
            </a:lvl3pPr>
            <a:lvl4pPr marL="1365240" indent="0">
              <a:buNone/>
              <a:defRPr sz="900"/>
            </a:lvl4pPr>
            <a:lvl5pPr marL="1820320" indent="0">
              <a:buNone/>
              <a:defRPr sz="900"/>
            </a:lvl5pPr>
            <a:lvl6pPr marL="2275400" indent="0">
              <a:buNone/>
              <a:defRPr sz="900"/>
            </a:lvl6pPr>
            <a:lvl7pPr marL="2730477" indent="0">
              <a:buNone/>
              <a:defRPr sz="900"/>
            </a:lvl7pPr>
            <a:lvl8pPr marL="3185554" indent="0">
              <a:buNone/>
              <a:defRPr sz="900"/>
            </a:lvl8pPr>
            <a:lvl9pPr marL="36406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1CC6-3AB0-5040-811C-6B57CA1D8C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F0D-D971-CB4C-ADC0-F49D4C5DD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081" indent="0">
              <a:buNone/>
              <a:defRPr sz="2800"/>
            </a:lvl2pPr>
            <a:lvl3pPr marL="910163" indent="0">
              <a:buNone/>
              <a:defRPr sz="2400"/>
            </a:lvl3pPr>
            <a:lvl4pPr marL="1365240" indent="0">
              <a:buNone/>
              <a:defRPr sz="2000"/>
            </a:lvl4pPr>
            <a:lvl5pPr marL="1820320" indent="0">
              <a:buNone/>
              <a:defRPr sz="2000"/>
            </a:lvl5pPr>
            <a:lvl6pPr marL="2275400" indent="0">
              <a:buNone/>
              <a:defRPr sz="2000"/>
            </a:lvl6pPr>
            <a:lvl7pPr marL="2730477" indent="0">
              <a:buNone/>
              <a:defRPr sz="2000"/>
            </a:lvl7pPr>
            <a:lvl8pPr marL="3185554" indent="0">
              <a:buNone/>
              <a:defRPr sz="2000"/>
            </a:lvl8pPr>
            <a:lvl9pPr marL="36406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081" indent="0">
              <a:buNone/>
              <a:defRPr sz="1200"/>
            </a:lvl2pPr>
            <a:lvl3pPr marL="910163" indent="0">
              <a:buNone/>
              <a:defRPr sz="1000"/>
            </a:lvl3pPr>
            <a:lvl4pPr marL="1365240" indent="0">
              <a:buNone/>
              <a:defRPr sz="900"/>
            </a:lvl4pPr>
            <a:lvl5pPr marL="1820320" indent="0">
              <a:buNone/>
              <a:defRPr sz="900"/>
            </a:lvl5pPr>
            <a:lvl6pPr marL="2275400" indent="0">
              <a:buNone/>
              <a:defRPr sz="900"/>
            </a:lvl6pPr>
            <a:lvl7pPr marL="2730477" indent="0">
              <a:buNone/>
              <a:defRPr sz="900"/>
            </a:lvl7pPr>
            <a:lvl8pPr marL="3185554" indent="0">
              <a:buNone/>
              <a:defRPr sz="900"/>
            </a:lvl8pPr>
            <a:lvl9pPr marL="36406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1CC6-3AB0-5040-811C-6B57CA1D8C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F0D-D971-CB4C-ADC0-F49D4C5DD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1CC6-3AB0-5040-811C-6B57CA1D8C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F0D-D971-CB4C-ADC0-F49D4C5DD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68" y="274935"/>
            <a:ext cx="226314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4935"/>
            <a:ext cx="66217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51CC6-3AB0-5040-811C-6B57CA1D8C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DF0D-D971-CB4C-ADC0-F49D4C5DDD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893" y="4960070"/>
            <a:ext cx="6035675" cy="4075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893" y="612775"/>
            <a:ext cx="60356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917" indent="0">
              <a:buNone/>
              <a:defRPr sz="2800"/>
            </a:lvl2pPr>
            <a:lvl3pPr marL="909814" indent="0">
              <a:buNone/>
              <a:defRPr sz="2400"/>
            </a:lvl3pPr>
            <a:lvl4pPr marL="1364719" indent="0">
              <a:buNone/>
              <a:defRPr sz="2000"/>
            </a:lvl4pPr>
            <a:lvl5pPr marL="1819619" indent="0">
              <a:buNone/>
              <a:defRPr sz="2000"/>
            </a:lvl5pPr>
            <a:lvl6pPr marL="2274521" indent="0">
              <a:buNone/>
              <a:defRPr sz="2000"/>
            </a:lvl6pPr>
            <a:lvl7pPr marL="2729426" indent="0">
              <a:buNone/>
              <a:defRPr sz="2000"/>
            </a:lvl7pPr>
            <a:lvl8pPr marL="3184330" indent="0">
              <a:buNone/>
              <a:defRPr sz="2000"/>
            </a:lvl8pPr>
            <a:lvl9pPr marL="363923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893" y="5367338"/>
            <a:ext cx="60356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917" indent="0">
              <a:buNone/>
              <a:defRPr sz="1200"/>
            </a:lvl2pPr>
            <a:lvl3pPr marL="909814" indent="0">
              <a:buNone/>
              <a:defRPr sz="1000"/>
            </a:lvl3pPr>
            <a:lvl4pPr marL="1364719" indent="0">
              <a:buNone/>
              <a:defRPr sz="900"/>
            </a:lvl4pPr>
            <a:lvl5pPr marL="1819619" indent="0">
              <a:buNone/>
              <a:defRPr sz="900"/>
            </a:lvl5pPr>
            <a:lvl6pPr marL="2274521" indent="0">
              <a:buNone/>
              <a:defRPr sz="900"/>
            </a:lvl6pPr>
            <a:lvl7pPr marL="2729426" indent="0">
              <a:buNone/>
              <a:defRPr sz="900"/>
            </a:lvl7pPr>
            <a:lvl8pPr marL="3184330" indent="0">
              <a:buNone/>
              <a:defRPr sz="900"/>
            </a:lvl8pPr>
            <a:lvl9pPr marL="363923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B226D-1257-4104-8351-6C3250A69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3621" y="1054100"/>
            <a:ext cx="4515803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7047" y="1054100"/>
            <a:ext cx="4515803" cy="505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678262" y="6565901"/>
            <a:ext cx="2002948" cy="228600"/>
          </a:xfrm>
        </p:spPr>
        <p:txBody>
          <a:bodyPr/>
          <a:lstStyle>
            <a:lvl1pPr>
              <a:defRPr/>
            </a:lvl1pPr>
          </a:lstStyle>
          <a:p>
            <a:fld id="{CC98B2C4-9201-4319-83E3-20FB6120A80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GB">
                <a:solidFill>
                  <a:prstClr val="black">
                    <a:tint val="75000"/>
                  </a:prstClr>
                </a:solidFill>
              </a:rPr>
              <a:t>/31</a:t>
            </a:r>
            <a:endParaRPr lang="en-GB" sz="1400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87154" y="6586538"/>
            <a:ext cx="4950618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Robert Klanner -  Univ. of Hamburg  -  DIS 2011. March 15-th 2011</a:t>
            </a:r>
            <a:endParaRPr lang="en-GB" sz="14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0685"/>
            <a:ext cx="85496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886202"/>
            <a:ext cx="704088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081" indent="0" algn="ctr">
              <a:buNone/>
              <a:defRPr/>
            </a:lvl2pPr>
            <a:lvl3pPr marL="910163" indent="0" algn="ctr">
              <a:buNone/>
              <a:defRPr/>
            </a:lvl3pPr>
            <a:lvl4pPr marL="1365240" indent="0" algn="ctr">
              <a:buNone/>
              <a:defRPr/>
            </a:lvl4pPr>
            <a:lvl5pPr marL="1820320" indent="0" algn="ctr">
              <a:buNone/>
              <a:defRPr/>
            </a:lvl5pPr>
            <a:lvl6pPr marL="2275400" indent="0" algn="ctr">
              <a:buNone/>
              <a:defRPr/>
            </a:lvl6pPr>
            <a:lvl7pPr marL="2730477" indent="0" algn="ctr">
              <a:buNone/>
              <a:defRPr/>
            </a:lvl7pPr>
            <a:lvl8pPr marL="3185554" indent="0" algn="ctr">
              <a:buNone/>
              <a:defRPr/>
            </a:lvl8pPr>
            <a:lvl9pPr marL="364063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fld id="{E96A20A1-680D-4E77-ABC6-2707AAAD15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fld id="{95D26375-C2EE-416C-AC4B-1A08C988FB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74" y="4407189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74" y="2906722"/>
            <a:ext cx="854964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081" indent="0">
              <a:buNone/>
              <a:defRPr sz="1800"/>
            </a:lvl2pPr>
            <a:lvl3pPr marL="910163" indent="0">
              <a:buNone/>
              <a:defRPr sz="1600"/>
            </a:lvl3pPr>
            <a:lvl4pPr marL="1365240" indent="0">
              <a:buNone/>
              <a:defRPr sz="1400"/>
            </a:lvl4pPr>
            <a:lvl5pPr marL="1820320" indent="0">
              <a:buNone/>
              <a:defRPr sz="1400"/>
            </a:lvl5pPr>
            <a:lvl6pPr marL="2275400" indent="0">
              <a:buNone/>
              <a:defRPr sz="1400"/>
            </a:lvl6pPr>
            <a:lvl7pPr marL="2730477" indent="0">
              <a:buNone/>
              <a:defRPr sz="1400"/>
            </a:lvl7pPr>
            <a:lvl8pPr marL="3185554" indent="0">
              <a:buNone/>
              <a:defRPr sz="1400"/>
            </a:lvl8pPr>
            <a:lvl9pPr marL="364063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fld id="{7BAF79A7-18BF-4CBD-8FC4-CE729CD4E6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fld id="{C299E676-A3BD-481E-BB8E-14536F7B56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54" y="1535114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81" indent="0">
              <a:buNone/>
              <a:defRPr sz="2000" b="1"/>
            </a:lvl2pPr>
            <a:lvl3pPr marL="910163" indent="0">
              <a:buNone/>
              <a:defRPr sz="1800" b="1"/>
            </a:lvl3pPr>
            <a:lvl4pPr marL="1365240" indent="0">
              <a:buNone/>
              <a:defRPr sz="1600" b="1"/>
            </a:lvl4pPr>
            <a:lvl5pPr marL="1820320" indent="0">
              <a:buNone/>
              <a:defRPr sz="1600" b="1"/>
            </a:lvl5pPr>
            <a:lvl6pPr marL="2275400" indent="0">
              <a:buNone/>
              <a:defRPr sz="1600" b="1"/>
            </a:lvl6pPr>
            <a:lvl7pPr marL="2730477" indent="0">
              <a:buNone/>
              <a:defRPr sz="1600" b="1"/>
            </a:lvl7pPr>
            <a:lvl8pPr marL="3185554" indent="0">
              <a:buNone/>
              <a:defRPr sz="1600" b="1"/>
            </a:lvl8pPr>
            <a:lvl9pPr marL="36406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54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601" y="1535114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81" indent="0">
              <a:buNone/>
              <a:defRPr sz="2000" b="1"/>
            </a:lvl2pPr>
            <a:lvl3pPr marL="910163" indent="0">
              <a:buNone/>
              <a:defRPr sz="1800" b="1"/>
            </a:lvl3pPr>
            <a:lvl4pPr marL="1365240" indent="0">
              <a:buNone/>
              <a:defRPr sz="1600" b="1"/>
            </a:lvl4pPr>
            <a:lvl5pPr marL="1820320" indent="0">
              <a:buNone/>
              <a:defRPr sz="1600" b="1"/>
            </a:lvl5pPr>
            <a:lvl6pPr marL="2275400" indent="0">
              <a:buNone/>
              <a:defRPr sz="1600" b="1"/>
            </a:lvl6pPr>
            <a:lvl7pPr marL="2730477" indent="0">
              <a:buNone/>
              <a:defRPr sz="1600" b="1"/>
            </a:lvl7pPr>
            <a:lvl8pPr marL="3185554" indent="0">
              <a:buNone/>
              <a:defRPr sz="1600" b="1"/>
            </a:lvl8pPr>
            <a:lvl9pPr marL="36406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601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fld id="{512845BA-F8F6-4D11-B1F9-6E954662DE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fld id="{E9F83F46-72E3-4BEE-97BC-50124B3FB4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fld id="{F6DED197-92C8-4CAE-B295-74A77996AA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88" y="273339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435104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081" indent="0">
              <a:buNone/>
              <a:defRPr sz="1200"/>
            </a:lvl2pPr>
            <a:lvl3pPr marL="910163" indent="0">
              <a:buNone/>
              <a:defRPr sz="1000"/>
            </a:lvl3pPr>
            <a:lvl4pPr marL="1365240" indent="0">
              <a:buNone/>
              <a:defRPr sz="900"/>
            </a:lvl4pPr>
            <a:lvl5pPr marL="1820320" indent="0">
              <a:buNone/>
              <a:defRPr sz="900"/>
            </a:lvl5pPr>
            <a:lvl6pPr marL="2275400" indent="0">
              <a:buNone/>
              <a:defRPr sz="900"/>
            </a:lvl6pPr>
            <a:lvl7pPr marL="2730477" indent="0">
              <a:buNone/>
              <a:defRPr sz="900"/>
            </a:lvl7pPr>
            <a:lvl8pPr marL="3185554" indent="0">
              <a:buNone/>
              <a:defRPr sz="900"/>
            </a:lvl8pPr>
            <a:lvl9pPr marL="36406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fld id="{437E8282-C015-402B-99B2-F4350CAFAD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081" indent="0">
              <a:buNone/>
              <a:defRPr sz="2800"/>
            </a:lvl2pPr>
            <a:lvl3pPr marL="910163" indent="0">
              <a:buNone/>
              <a:defRPr sz="2400"/>
            </a:lvl3pPr>
            <a:lvl4pPr marL="1365240" indent="0">
              <a:buNone/>
              <a:defRPr sz="2000"/>
            </a:lvl4pPr>
            <a:lvl5pPr marL="1820320" indent="0">
              <a:buNone/>
              <a:defRPr sz="2000"/>
            </a:lvl5pPr>
            <a:lvl6pPr marL="2275400" indent="0">
              <a:buNone/>
              <a:defRPr sz="2000"/>
            </a:lvl6pPr>
            <a:lvl7pPr marL="2730477" indent="0">
              <a:buNone/>
              <a:defRPr sz="2000"/>
            </a:lvl7pPr>
            <a:lvl8pPr marL="3185554" indent="0">
              <a:buNone/>
              <a:defRPr sz="2000"/>
            </a:lvl8pPr>
            <a:lvl9pPr marL="364063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081" indent="0">
              <a:buNone/>
              <a:defRPr sz="1200"/>
            </a:lvl2pPr>
            <a:lvl3pPr marL="910163" indent="0">
              <a:buNone/>
              <a:defRPr sz="1000"/>
            </a:lvl3pPr>
            <a:lvl4pPr marL="1365240" indent="0">
              <a:buNone/>
              <a:defRPr sz="900"/>
            </a:lvl4pPr>
            <a:lvl5pPr marL="1820320" indent="0">
              <a:buNone/>
              <a:defRPr sz="900"/>
            </a:lvl5pPr>
            <a:lvl6pPr marL="2275400" indent="0">
              <a:buNone/>
              <a:defRPr sz="900"/>
            </a:lvl6pPr>
            <a:lvl7pPr marL="2730477" indent="0">
              <a:buNone/>
              <a:defRPr sz="900"/>
            </a:lvl7pPr>
            <a:lvl8pPr marL="3185554" indent="0">
              <a:buNone/>
              <a:defRPr sz="900"/>
            </a:lvl8pPr>
            <a:lvl9pPr marL="36406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i="1"/>
            </a:lvl1pPr>
          </a:lstStyle>
          <a:p>
            <a:fld id="{684C3F6C-903F-4AAB-A132-B739F950ED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6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63.xml"/><Relationship Id="rId7" Type="http://schemas.openxmlformats.org/officeDocument/2006/relationships/slideLayout" Target="../slideLayouts/slideLayout267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62.xml"/><Relationship Id="rId1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6.xml"/><Relationship Id="rId11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9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0.xml"/><Relationship Id="rId3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89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8.xml"/><Relationship Id="rId11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87.xml"/><Relationship Id="rId10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91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300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5.xml"/><Relationship Id="rId1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9.xml"/><Relationship Id="rId11" Type="http://schemas.openxmlformats.org/officeDocument/2006/relationships/slideLayout" Target="../slideLayouts/slideLayout304.xml"/><Relationship Id="rId5" Type="http://schemas.openxmlformats.org/officeDocument/2006/relationships/slideLayout" Target="../slideLayouts/slideLayout298.xml"/><Relationship Id="rId10" Type="http://schemas.openxmlformats.org/officeDocument/2006/relationships/slideLayout" Target="../slideLayouts/slideLayout303.xml"/><Relationship Id="rId4" Type="http://schemas.openxmlformats.org/officeDocument/2006/relationships/slideLayout" Target="../slideLayouts/slideLayout297.xml"/><Relationship Id="rId9" Type="http://schemas.openxmlformats.org/officeDocument/2006/relationships/slideLayout" Target="../slideLayouts/slideLayout302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2.xml"/><Relationship Id="rId3" Type="http://schemas.openxmlformats.org/officeDocument/2006/relationships/slideLayout" Target="../slideLayouts/slideLayout307.xml"/><Relationship Id="rId7" Type="http://schemas.openxmlformats.org/officeDocument/2006/relationships/slideLayout" Target="../slideLayouts/slideLayout311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6.xml"/><Relationship Id="rId1" Type="http://schemas.openxmlformats.org/officeDocument/2006/relationships/slideLayout" Target="../slideLayouts/slideLayout305.xml"/><Relationship Id="rId6" Type="http://schemas.openxmlformats.org/officeDocument/2006/relationships/slideLayout" Target="../slideLayouts/slideLayout310.xml"/><Relationship Id="rId11" Type="http://schemas.openxmlformats.org/officeDocument/2006/relationships/slideLayout" Target="../slideLayouts/slideLayout315.xml"/><Relationship Id="rId5" Type="http://schemas.openxmlformats.org/officeDocument/2006/relationships/slideLayout" Target="../slideLayouts/slideLayout309.xml"/><Relationship Id="rId10" Type="http://schemas.openxmlformats.org/officeDocument/2006/relationships/slideLayout" Target="../slideLayouts/slideLayout314.xml"/><Relationship Id="rId4" Type="http://schemas.openxmlformats.org/officeDocument/2006/relationships/slideLayout" Target="../slideLayouts/slideLayout308.xml"/><Relationship Id="rId9" Type="http://schemas.openxmlformats.org/officeDocument/2006/relationships/slideLayout" Target="../slideLayouts/slideLayout313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3.xml"/><Relationship Id="rId3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22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7.xml"/><Relationship Id="rId1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21.xml"/><Relationship Id="rId11" Type="http://schemas.openxmlformats.org/officeDocument/2006/relationships/slideLayout" Target="../slideLayouts/slideLayout326.xml"/><Relationship Id="rId5" Type="http://schemas.openxmlformats.org/officeDocument/2006/relationships/slideLayout" Target="../slideLayouts/slideLayout320.xml"/><Relationship Id="rId10" Type="http://schemas.openxmlformats.org/officeDocument/2006/relationships/slideLayout" Target="../slideLayouts/slideLayout325.xml"/><Relationship Id="rId4" Type="http://schemas.openxmlformats.org/officeDocument/2006/relationships/slideLayout" Target="../slideLayouts/slideLayout319.xml"/><Relationship Id="rId9" Type="http://schemas.openxmlformats.org/officeDocument/2006/relationships/slideLayout" Target="../slideLayouts/slideLayout3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4.xml"/><Relationship Id="rId3" Type="http://schemas.openxmlformats.org/officeDocument/2006/relationships/slideLayout" Target="../slideLayouts/slideLayout329.xml"/><Relationship Id="rId7" Type="http://schemas.openxmlformats.org/officeDocument/2006/relationships/slideLayout" Target="../slideLayouts/slideLayout333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8.xml"/><Relationship Id="rId1" Type="http://schemas.openxmlformats.org/officeDocument/2006/relationships/slideLayout" Target="../slideLayouts/slideLayout327.xml"/><Relationship Id="rId6" Type="http://schemas.openxmlformats.org/officeDocument/2006/relationships/slideLayout" Target="../slideLayouts/slideLayout332.xml"/><Relationship Id="rId11" Type="http://schemas.openxmlformats.org/officeDocument/2006/relationships/slideLayout" Target="../slideLayouts/slideLayout337.xml"/><Relationship Id="rId5" Type="http://schemas.openxmlformats.org/officeDocument/2006/relationships/slideLayout" Target="../slideLayouts/slideLayout331.xml"/><Relationship Id="rId10" Type="http://schemas.openxmlformats.org/officeDocument/2006/relationships/slideLayout" Target="../slideLayouts/slideLayout336.xml"/><Relationship Id="rId4" Type="http://schemas.openxmlformats.org/officeDocument/2006/relationships/slideLayout" Target="../slideLayouts/slideLayout330.xml"/><Relationship Id="rId9" Type="http://schemas.openxmlformats.org/officeDocument/2006/relationships/slideLayout" Target="../slideLayouts/slideLayout335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5.xml"/><Relationship Id="rId3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4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9.xml"/><Relationship Id="rId1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43.xml"/><Relationship Id="rId11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2.xml"/><Relationship Id="rId10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6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6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51.xml"/><Relationship Id="rId7" Type="http://schemas.openxmlformats.org/officeDocument/2006/relationships/slideLayout" Target="../slideLayouts/slideLayout355.xml"/><Relationship Id="rId12" Type="http://schemas.openxmlformats.org/officeDocument/2006/relationships/slideLayout" Target="../slideLayouts/slideLayout360.xml"/><Relationship Id="rId2" Type="http://schemas.openxmlformats.org/officeDocument/2006/relationships/slideLayout" Target="../slideLayouts/slideLayout350.xm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53.xml"/><Relationship Id="rId10" Type="http://schemas.openxmlformats.org/officeDocument/2006/relationships/slideLayout" Target="../slideLayouts/slideLayout358.xm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253" y="122523"/>
            <a:ext cx="8550275" cy="59218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vert="horz" wrap="square" lIns="98775" tIns="49389" rIns="98775" bIns="49389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31887"/>
            <a:ext cx="1005840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75" tIns="49389" rIns="98775" bIns="49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69168" y="6629401"/>
            <a:ext cx="18526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775" tIns="49389" rIns="98775" bIns="49389" numCol="1" anchor="t" anchorCtr="0" compatLnSpc="1">
            <a:prstTxWarp prst="textNoShape">
              <a:avLst/>
            </a:prstTxWarp>
          </a:bodyPr>
          <a:lstStyle>
            <a:lvl1pPr algn="ctr">
              <a:defRPr sz="11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83688" y="6553200"/>
            <a:ext cx="874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775" tIns="49389" rIns="98775" bIns="49389" numCol="1" anchor="t" anchorCtr="0" compatLnSpc="1">
            <a:prstTxWarp prst="textNoShape">
              <a:avLst/>
            </a:prstTxWarp>
          </a:bodyPr>
          <a:lstStyle>
            <a:lvl1pPr algn="r">
              <a:defRPr sz="11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C5273D4-FEA6-440A-ABCA-133134434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0" y="823913"/>
            <a:ext cx="100584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lIns="90988" tIns="45491" rIns="90988" bIns="45491" anchor="ctr"/>
          <a:lstStyle/>
          <a:p>
            <a:pPr>
              <a:defRPr/>
            </a:pPr>
            <a:endParaRPr lang="en-US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6500813"/>
            <a:ext cx="10058400" cy="0"/>
          </a:xfrm>
          <a:prstGeom prst="line">
            <a:avLst/>
          </a:prstGeom>
          <a:noFill/>
          <a:ln w="92075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lIns="90988" tIns="45491" rIns="90988" bIns="45491" anchor="ctr"/>
          <a:lstStyle/>
          <a:p>
            <a:pPr>
              <a:defRPr/>
            </a:pPr>
            <a:endParaRPr lang="en-US"/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40" y="6677062"/>
            <a:ext cx="4764088" cy="1828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775" tIns="49389" rIns="98775" bIns="49389">
            <a:spAutoFit/>
          </a:bodyPr>
          <a:lstStyle/>
          <a:p>
            <a:pPr defTabSz="987206">
              <a:lnSpc>
                <a:spcPct val="60000"/>
              </a:lnSpc>
              <a:defRPr/>
            </a:pPr>
            <a:r>
              <a:rPr lang="en-US" sz="900" b="0" i="0" dirty="0">
                <a:solidFill>
                  <a:schemeClr val="tx1"/>
                </a:solidFill>
              </a:rPr>
              <a:t>Operated by the Southeastern Universities Research Association for the U.S. Department of Energy</a:t>
            </a:r>
          </a:p>
        </p:txBody>
      </p:sp>
      <p:pic>
        <p:nvPicPr>
          <p:cNvPr id="6153" name="Picture 15" descr="new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2286" y="6297613"/>
            <a:ext cx="1668464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3084543" y="6410325"/>
            <a:ext cx="4237037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87206">
              <a:lnSpc>
                <a:spcPct val="80000"/>
              </a:lnSpc>
              <a:defRPr/>
            </a:pPr>
            <a:r>
              <a:rPr lang="en-US" sz="1500" i="0" dirty="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300" i="0" dirty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158" r:id="rId1"/>
    <p:sldLayoutId id="2147504159" r:id="rId2"/>
    <p:sldLayoutId id="2147504160" r:id="rId3"/>
    <p:sldLayoutId id="2147504161" r:id="rId4"/>
    <p:sldLayoutId id="2147504162" r:id="rId5"/>
    <p:sldLayoutId id="2147504163" r:id="rId6"/>
    <p:sldLayoutId id="2147504164" r:id="rId7"/>
    <p:sldLayoutId id="2147504165" r:id="rId8"/>
    <p:sldLayoutId id="2147504166" r:id="rId9"/>
    <p:sldLayoutId id="2147504167" r:id="rId10"/>
    <p:sldLayoutId id="2147504168" r:id="rId11"/>
  </p:sldLayoutIdLst>
  <p:transition/>
  <p:hf hdr="0" dt="0"/>
  <p:txStyles>
    <p:titleStyle>
      <a:lvl1pPr algn="ctr" defTabSz="98600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+mj-lt"/>
          <a:ea typeface="+mj-ea"/>
          <a:cs typeface="+mj-cs"/>
        </a:defRPr>
      </a:lvl1pPr>
      <a:lvl2pPr algn="ctr" defTabSz="98600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2pPr>
      <a:lvl3pPr algn="ctr" defTabSz="98600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3pPr>
      <a:lvl4pPr algn="ctr" defTabSz="98600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4pPr>
      <a:lvl5pPr algn="ctr" defTabSz="98600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5pPr>
      <a:lvl6pPr marL="454917" algn="ctr" defTabSz="987206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6pPr>
      <a:lvl7pPr marL="909814" algn="ctr" defTabSz="987206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7pPr>
      <a:lvl8pPr marL="1364719" algn="ctr" defTabSz="987206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8pPr>
      <a:lvl9pPr marL="1819619" algn="ctr" defTabSz="987206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9pPr>
    </p:titleStyle>
    <p:bodyStyle>
      <a:lvl1pPr marL="369752" indent="-369752" algn="l" defTabSz="986007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1129" indent="-306552" algn="l" defTabSz="986007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36DB3"/>
          </a:solidFill>
          <a:latin typeface="+mn-lt"/>
        </a:defRPr>
      </a:lvl2pPr>
      <a:lvl3pPr marL="1234087" indent="-246502" algn="l" defTabSz="986007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1"/>
          </a:solidFill>
          <a:latin typeface="+mn-lt"/>
        </a:defRPr>
      </a:lvl3pPr>
      <a:lvl4pPr marL="1727085" indent="-244923" algn="l" defTabSz="986007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221671" indent="-244923" algn="l" defTabSz="986007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677298" indent="-246407" algn="l" defTabSz="987206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132206" indent="-246407" algn="l" defTabSz="987206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587106" indent="-246407" algn="l" defTabSz="987206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4042007" indent="-246407" algn="l" defTabSz="987206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917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814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719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619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521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426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330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231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410" y="274638"/>
            <a:ext cx="9051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16" tIns="45509" rIns="91016" bIns="455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410" y="1600206"/>
            <a:ext cx="90519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16" tIns="45509" rIns="91016" bIns="455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410" y="6245225"/>
            <a:ext cx="2346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6" tIns="45509" rIns="91016" bIns="4550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7110" y="6245225"/>
            <a:ext cx="3184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6" tIns="45509" rIns="91016" bIns="4550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92" y="6245225"/>
            <a:ext cx="2346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6" tIns="45509" rIns="91016" bIns="455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97EE5D7-9F0C-4990-A9B1-F456D1889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9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760" r:id="rId1"/>
    <p:sldLayoutId id="2147504761" r:id="rId2"/>
    <p:sldLayoutId id="2147504762" r:id="rId3"/>
    <p:sldLayoutId id="2147504763" r:id="rId4"/>
    <p:sldLayoutId id="2147504764" r:id="rId5"/>
    <p:sldLayoutId id="2147504765" r:id="rId6"/>
    <p:sldLayoutId id="2147504766" r:id="rId7"/>
    <p:sldLayoutId id="2147504767" r:id="rId8"/>
    <p:sldLayoutId id="2147504768" r:id="rId9"/>
    <p:sldLayoutId id="2147504769" r:id="rId10"/>
    <p:sldLayoutId id="2147504770" r:id="rId11"/>
    <p:sldLayoutId id="2147504771" r:id="rId12"/>
    <p:sldLayoutId id="2147504772" r:id="rId13"/>
    <p:sldLayoutId id="214750477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508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016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52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032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09" indent="-34130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503" indent="-28442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7697" indent="-22754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2777" indent="-22754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7858" indent="-22754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2934" indent="-227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8015" indent="-227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13095" indent="-227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68172" indent="-227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081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163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24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32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40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477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554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635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2920" y="274638"/>
            <a:ext cx="90525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16" tIns="45509" rIns="91016" bIns="455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920" y="1600206"/>
            <a:ext cx="905256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16" tIns="45509" rIns="91016" bIns="455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2920" y="6245225"/>
            <a:ext cx="234696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6" tIns="45509" rIns="91016" bIns="455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fld id="{DC340292-8AE0-400F-8436-8727BEAF641A}" type="datetime1">
              <a:rPr lang="zh-CN" altLang="en-US" b="0" i="0" smtClean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pPr eaLnBrk="1" hangingPunct="1"/>
              <a:t>2013-5-9</a:t>
            </a:fld>
            <a:endParaRPr lang="zh-CN" altLang="en-US" b="0" i="0" smtClean="0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6245225"/>
            <a:ext cx="318516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6" tIns="45509" rIns="91016" bIns="455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zh-CN" altLang="en-US" b="0" i="0" smtClean="0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6245225"/>
            <a:ext cx="234696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6" tIns="45509" rIns="91016" bIns="455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529D2E13-0790-49CF-87CD-A33E3518A591}" type="slidenum">
              <a:rPr lang="en-US" altLang="zh-CN" b="0" i="0" smtClean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pPr eaLnBrk="1" hangingPunct="1"/>
              <a:t>‹#›</a:t>
            </a:fld>
            <a:endParaRPr lang="en-US" altLang="zh-CN" b="0" i="0" smtClean="0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522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775" r:id="rId1"/>
    <p:sldLayoutId id="2147504776" r:id="rId2"/>
    <p:sldLayoutId id="2147504777" r:id="rId3"/>
    <p:sldLayoutId id="2147504778" r:id="rId4"/>
    <p:sldLayoutId id="2147504779" r:id="rId5"/>
    <p:sldLayoutId id="2147504780" r:id="rId6"/>
    <p:sldLayoutId id="2147504781" r:id="rId7"/>
    <p:sldLayoutId id="2147504782" r:id="rId8"/>
    <p:sldLayoutId id="2147504783" r:id="rId9"/>
    <p:sldLayoutId id="2147504784" r:id="rId10"/>
    <p:sldLayoutId id="21475047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50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016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6524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032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309" indent="-34130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503" indent="-28442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7697" indent="-22754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2777" indent="-22754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7858" indent="-22754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2934" indent="-227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8015" indent="-227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13095" indent="-227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68172" indent="-227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081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163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24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32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40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477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554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635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408" y="274638"/>
            <a:ext cx="9051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60" tIns="45481" rIns="90960" bIns="454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408" y="1600206"/>
            <a:ext cx="90519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60" tIns="45481" rIns="90960" bIns="454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408" y="6356636"/>
            <a:ext cx="2346325" cy="365125"/>
          </a:xfrm>
          <a:prstGeom prst="rect">
            <a:avLst/>
          </a:prstGeom>
        </p:spPr>
        <p:txBody>
          <a:bodyPr vert="horz" wrap="square" lIns="90960" tIns="45481" rIns="90960" bIns="45481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0A463BC8-7EDE-4892-91DC-79A79A2C0D10}" type="datetimeFigureOut">
              <a:rPr lang="en-US" smtClean="0"/>
              <a:pPr/>
              <a:t>5/9/2013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7108" y="6356636"/>
            <a:ext cx="3184525" cy="365125"/>
          </a:xfrm>
          <a:prstGeom prst="rect">
            <a:avLst/>
          </a:prstGeom>
        </p:spPr>
        <p:txBody>
          <a:bodyPr vert="horz" lIns="90960" tIns="45481" rIns="90960" bIns="45481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92" y="6356636"/>
            <a:ext cx="2346325" cy="365125"/>
          </a:xfrm>
          <a:prstGeom prst="rect">
            <a:avLst/>
          </a:prstGeom>
        </p:spPr>
        <p:txBody>
          <a:bodyPr vert="horz" wrap="square" lIns="90960" tIns="45481" rIns="90960" bIns="45481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028117B-86BB-4857-9E08-162351363E56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889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787" r:id="rId1"/>
    <p:sldLayoutId id="2147504788" r:id="rId2"/>
    <p:sldLayoutId id="2147504789" r:id="rId3"/>
    <p:sldLayoutId id="2147504790" r:id="rId4"/>
    <p:sldLayoutId id="2147504791" r:id="rId5"/>
    <p:sldLayoutId id="2147504792" r:id="rId6"/>
    <p:sldLayoutId id="2147504793" r:id="rId7"/>
    <p:sldLayoutId id="2147504794" r:id="rId8"/>
    <p:sldLayoutId id="2147504795" r:id="rId9"/>
    <p:sldLayoutId id="2147504796" r:id="rId10"/>
    <p:sldLayoutId id="2147504797" r:id="rId11"/>
  </p:sldLayoutIdLst>
  <p:transition spd="med" advClick="0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480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0959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439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1919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9733" indent="-33973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7922" indent="-2828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121" indent="-22596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1198" indent="-22596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276" indent="-22596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1383" indent="-227406" algn="l" defTabSz="9095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182" indent="-227406" algn="l" defTabSz="9095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0980" indent="-227406" algn="l" defTabSz="9095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5775" indent="-227406" algn="l" defTabSz="9095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95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801" algn="l" defTabSz="9095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599" algn="l" defTabSz="9095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396" algn="l" defTabSz="9095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192" algn="l" defTabSz="9095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991" algn="l" defTabSz="9095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8785" algn="l" defTabSz="9095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580" algn="l" defTabSz="9095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8379" algn="l" defTabSz="9095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233" y="122228"/>
            <a:ext cx="8550275" cy="5922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815" tIns="49408" rIns="98815" bIns="4940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31887"/>
            <a:ext cx="10058400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815" tIns="49408" rIns="98815" bIns="49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85" y="6480431"/>
            <a:ext cx="26479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15" tIns="49408" rIns="98815" bIns="49408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  <p:sp>
        <p:nvSpPr>
          <p:cNvPr id="372741" name="Line 5"/>
          <p:cNvSpPr>
            <a:spLocks noChangeShapeType="1"/>
          </p:cNvSpPr>
          <p:nvPr/>
        </p:nvSpPr>
        <p:spPr bwMode="auto">
          <a:xfrm>
            <a:off x="0" y="823913"/>
            <a:ext cx="100584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lIns="91016" tIns="45509" rIns="91016" bIns="45509" anchor="ctr"/>
          <a:lstStyle/>
          <a:p>
            <a:pPr>
              <a:defRPr/>
            </a:pPr>
            <a:endParaRPr lang="en-US" sz="2000" b="0" i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72742" name="Line 6"/>
          <p:cNvSpPr>
            <a:spLocks noChangeShapeType="1"/>
          </p:cNvSpPr>
          <p:nvPr/>
        </p:nvSpPr>
        <p:spPr bwMode="auto">
          <a:xfrm>
            <a:off x="0" y="6500813"/>
            <a:ext cx="10058400" cy="0"/>
          </a:xfrm>
          <a:prstGeom prst="line">
            <a:avLst/>
          </a:prstGeom>
          <a:noFill/>
          <a:ln w="92075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lIns="91016" tIns="45509" rIns="91016" bIns="45509" anchor="ctr"/>
          <a:lstStyle/>
          <a:p>
            <a:pPr>
              <a:defRPr/>
            </a:pPr>
            <a:endParaRPr lang="en-US" sz="2000" b="0" i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72743" name="Text Box 7"/>
          <p:cNvSpPr txBox="1">
            <a:spLocks noChangeArrowheads="1"/>
          </p:cNvSpPr>
          <p:nvPr/>
        </p:nvSpPr>
        <p:spPr bwMode="auto">
          <a:xfrm>
            <a:off x="40" y="6677183"/>
            <a:ext cx="4764088" cy="18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815" tIns="49408" rIns="98815" bIns="49408">
            <a:spAutoFit/>
          </a:bodyPr>
          <a:lstStyle/>
          <a:p>
            <a:pPr defTabSz="987586">
              <a:lnSpc>
                <a:spcPct val="60000"/>
              </a:lnSpc>
              <a:defRPr/>
            </a:pPr>
            <a:r>
              <a:rPr lang="en-US" sz="900" b="0" i="0">
                <a:solidFill>
                  <a:srgbClr val="000000"/>
                </a:solidFill>
              </a:rPr>
              <a:t>Operated by the Southeastern Universities Research Association for the U.S. Department of Energy</a:t>
            </a:r>
          </a:p>
        </p:txBody>
      </p:sp>
      <p:pic>
        <p:nvPicPr>
          <p:cNvPr id="19464" name="Picture 8" descr="new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6" y="6297613"/>
            <a:ext cx="1668464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2745" name="Rectangle 9"/>
          <p:cNvSpPr>
            <a:spLocks noChangeArrowheads="1"/>
          </p:cNvSpPr>
          <p:nvPr/>
        </p:nvSpPr>
        <p:spPr bwMode="auto">
          <a:xfrm>
            <a:off x="3084543" y="6410325"/>
            <a:ext cx="4237037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87586">
              <a:lnSpc>
                <a:spcPct val="80000"/>
              </a:lnSpc>
              <a:defRPr/>
            </a:pPr>
            <a:r>
              <a:rPr lang="en-US" sz="1500" i="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300" i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</p:spTree>
    <p:extLst>
      <p:ext uri="{BB962C8B-B14F-4D97-AF65-F5344CB8AC3E}">
        <p14:creationId xmlns:p14="http://schemas.microsoft.com/office/powerpoint/2010/main" val="77319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799" r:id="rId1"/>
    <p:sldLayoutId id="2147504800" r:id="rId2"/>
    <p:sldLayoutId id="2147504801" r:id="rId3"/>
    <p:sldLayoutId id="2147504802" r:id="rId4"/>
    <p:sldLayoutId id="2147504803" r:id="rId5"/>
    <p:sldLayoutId id="2147504804" r:id="rId6"/>
    <p:sldLayoutId id="2147504805" r:id="rId7"/>
    <p:sldLayoutId id="2147504806" r:id="rId8"/>
    <p:sldLayoutId id="2147504807" r:id="rId9"/>
    <p:sldLayoutId id="2147504808" r:id="rId10"/>
    <p:sldLayoutId id="2147504809" r:id="rId11"/>
  </p:sldLayoutIdLst>
  <p:transition spd="med" advClick="0"/>
  <p:timing>
    <p:tnLst>
      <p:par>
        <p:cTn id="1" dur="indefinite" restart="never" nodeType="tmRoot"/>
      </p:par>
    </p:tnLst>
  </p:timing>
  <p:hf hdr="0" ftr="0" dt="0"/>
  <p:txStyles>
    <p:titleStyle>
      <a:lvl1pPr algn="ctr" defTabSz="987586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+mj-lt"/>
          <a:ea typeface="+mj-ea"/>
          <a:cs typeface="+mj-cs"/>
        </a:defRPr>
      </a:lvl1pPr>
      <a:lvl2pPr algn="ctr" defTabSz="987586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2pPr>
      <a:lvl3pPr algn="ctr" defTabSz="987586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3pPr>
      <a:lvl4pPr algn="ctr" defTabSz="987586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4pPr>
      <a:lvl5pPr algn="ctr" defTabSz="987586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5pPr>
      <a:lvl6pPr marL="455081" algn="ctr" defTabSz="987586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6pPr>
      <a:lvl7pPr marL="910163" algn="ctr" defTabSz="987586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7pPr>
      <a:lvl8pPr marL="1365240" algn="ctr" defTabSz="987586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8pPr>
      <a:lvl9pPr marL="1820320" algn="ctr" defTabSz="987586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9pPr>
    </p:titleStyle>
    <p:bodyStyle>
      <a:lvl1pPr marL="371330" indent="-371330" algn="l" defTabSz="987586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2709" indent="-308137" algn="l" defTabSz="987586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36DB3"/>
          </a:solidFill>
          <a:latin typeface="+mn-lt"/>
        </a:defRPr>
      </a:lvl2pPr>
      <a:lvl3pPr marL="1235667" indent="-248082" algn="l" defTabSz="987586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1"/>
          </a:solidFill>
          <a:latin typeface="+mn-lt"/>
        </a:defRPr>
      </a:lvl3pPr>
      <a:lvl4pPr marL="1728669" indent="-246502" algn="l" defTabSz="987586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223252" indent="-246502" algn="l" defTabSz="987586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678330" indent="-246502" algn="l" defTabSz="987586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133410" indent="-246502" algn="l" defTabSz="987586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588491" indent="-246502" algn="l" defTabSz="987586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4043565" indent="-246502" algn="l" defTabSz="987586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081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163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24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32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40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477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554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635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233" y="122498"/>
            <a:ext cx="8550275" cy="59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753" tIns="49378" rIns="98753" bIns="4937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31887"/>
            <a:ext cx="10058400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753" tIns="49378" rIns="98753" bIns="49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85" y="6480431"/>
            <a:ext cx="26479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753" tIns="49378" rIns="98753" bIns="49378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  <p:sp>
        <p:nvSpPr>
          <p:cNvPr id="372741" name="Line 5"/>
          <p:cNvSpPr>
            <a:spLocks noChangeShapeType="1"/>
          </p:cNvSpPr>
          <p:nvPr/>
        </p:nvSpPr>
        <p:spPr bwMode="auto">
          <a:xfrm>
            <a:off x="0" y="823913"/>
            <a:ext cx="100584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lIns="90960" tIns="45481" rIns="90960" bIns="45481" anchor="ctr"/>
          <a:lstStyle/>
          <a:p>
            <a:pPr>
              <a:defRPr/>
            </a:pPr>
            <a:endParaRPr lang="en-US" sz="2000" b="0" i="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72742" name="Line 6"/>
          <p:cNvSpPr>
            <a:spLocks noChangeShapeType="1"/>
          </p:cNvSpPr>
          <p:nvPr/>
        </p:nvSpPr>
        <p:spPr bwMode="auto">
          <a:xfrm>
            <a:off x="0" y="6500813"/>
            <a:ext cx="10058400" cy="0"/>
          </a:xfrm>
          <a:prstGeom prst="line">
            <a:avLst/>
          </a:prstGeom>
          <a:noFill/>
          <a:ln w="92075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lIns="90960" tIns="45481" rIns="90960" bIns="45481" anchor="ctr"/>
          <a:lstStyle/>
          <a:p>
            <a:pPr>
              <a:defRPr/>
            </a:pPr>
            <a:endParaRPr lang="en-US" sz="2000" b="0" i="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72743" name="Text Box 7"/>
          <p:cNvSpPr txBox="1">
            <a:spLocks noChangeArrowheads="1"/>
          </p:cNvSpPr>
          <p:nvPr/>
        </p:nvSpPr>
        <p:spPr bwMode="auto">
          <a:xfrm>
            <a:off x="40" y="6677055"/>
            <a:ext cx="4764088" cy="1828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753" tIns="49378" rIns="98753" bIns="49378">
            <a:spAutoFit/>
          </a:bodyPr>
          <a:lstStyle/>
          <a:p>
            <a:pPr defTabSz="986974">
              <a:lnSpc>
                <a:spcPct val="60000"/>
              </a:lnSpc>
              <a:defRPr/>
            </a:pPr>
            <a:r>
              <a:rPr lang="en-US" sz="900" b="0" i="0" dirty="0">
                <a:solidFill>
                  <a:srgbClr val="000000"/>
                </a:solidFill>
              </a:rPr>
              <a:t>Operated by the Southeastern Universities Research Association for the U.S. Department of Energy</a:t>
            </a:r>
          </a:p>
        </p:txBody>
      </p:sp>
      <p:pic>
        <p:nvPicPr>
          <p:cNvPr id="25608" name="Picture 8" descr="new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6" y="6297613"/>
            <a:ext cx="1668464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2745" name="Rectangle 9"/>
          <p:cNvSpPr>
            <a:spLocks noChangeArrowheads="1"/>
          </p:cNvSpPr>
          <p:nvPr/>
        </p:nvSpPr>
        <p:spPr bwMode="auto">
          <a:xfrm>
            <a:off x="3084543" y="6410325"/>
            <a:ext cx="4237037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86974">
              <a:lnSpc>
                <a:spcPct val="80000"/>
              </a:lnSpc>
              <a:defRPr/>
            </a:pPr>
            <a:r>
              <a:rPr lang="en-US" sz="1500" i="0" dirty="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300" i="0" dirty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</p:spTree>
    <p:extLst>
      <p:ext uri="{BB962C8B-B14F-4D97-AF65-F5344CB8AC3E}">
        <p14:creationId xmlns:p14="http://schemas.microsoft.com/office/powerpoint/2010/main" val="241000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811" r:id="rId1"/>
    <p:sldLayoutId id="2147504812" r:id="rId2"/>
    <p:sldLayoutId id="2147504813" r:id="rId3"/>
    <p:sldLayoutId id="2147504814" r:id="rId4"/>
    <p:sldLayoutId id="2147504815" r:id="rId5"/>
    <p:sldLayoutId id="2147504816" r:id="rId6"/>
    <p:sldLayoutId id="2147504817" r:id="rId7"/>
    <p:sldLayoutId id="2147504818" r:id="rId8"/>
    <p:sldLayoutId id="2147504819" r:id="rId9"/>
    <p:sldLayoutId id="2147504820" r:id="rId10"/>
    <p:sldLayoutId id="2147504821" r:id="rId11"/>
  </p:sldLayoutIdLst>
  <p:transition spd="med" advClick="0"/>
  <p:timing>
    <p:tnLst>
      <p:par>
        <p:cTn id="1" dur="indefinite" restart="never" nodeType="tmRoot"/>
      </p:par>
    </p:tnLst>
  </p:timing>
  <p:hf hdr="0" ftr="0" dt="0"/>
  <p:txStyles>
    <p:titleStyle>
      <a:lvl1pPr algn="ctr" defTabSz="98600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+mj-lt"/>
          <a:ea typeface="+mj-ea"/>
          <a:cs typeface="+mj-cs"/>
        </a:defRPr>
      </a:lvl1pPr>
      <a:lvl2pPr algn="ctr" defTabSz="98600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2pPr>
      <a:lvl3pPr algn="ctr" defTabSz="98600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3pPr>
      <a:lvl4pPr algn="ctr" defTabSz="98600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4pPr>
      <a:lvl5pPr algn="ctr" defTabSz="98600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5pPr>
      <a:lvl6pPr marL="454801" algn="ctr" defTabSz="986974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6pPr>
      <a:lvl7pPr marL="909599" algn="ctr" defTabSz="986974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7pPr>
      <a:lvl8pPr marL="1364396" algn="ctr" defTabSz="986974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8pPr>
      <a:lvl9pPr marL="1819192" algn="ctr" defTabSz="986974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9pPr>
    </p:titleStyle>
    <p:bodyStyle>
      <a:lvl1pPr marL="369752" indent="-369752" algn="l" defTabSz="986007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1129" indent="-306552" algn="l" defTabSz="986007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36DB3"/>
          </a:solidFill>
          <a:latin typeface="+mn-lt"/>
        </a:defRPr>
      </a:lvl2pPr>
      <a:lvl3pPr marL="1234087" indent="-246502" algn="l" defTabSz="986007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1"/>
          </a:solidFill>
          <a:latin typeface="+mn-lt"/>
        </a:defRPr>
      </a:lvl3pPr>
      <a:lvl4pPr marL="1727085" indent="-244923" algn="l" defTabSz="986007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221671" indent="-244923" algn="l" defTabSz="986007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676671" indent="-246349" algn="l" defTabSz="986974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131468" indent="-246349" algn="l" defTabSz="986974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586267" indent="-246349" algn="l" defTabSz="986974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4041059" indent="-246349" algn="l" defTabSz="986974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95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801" algn="l" defTabSz="9095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599" algn="l" defTabSz="9095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396" algn="l" defTabSz="9095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192" algn="l" defTabSz="9095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991" algn="l" defTabSz="9095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8785" algn="l" defTabSz="9095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580" algn="l" defTabSz="9095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8379" algn="l" defTabSz="9095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1113" y="-7938"/>
            <a:ext cx="10080626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016" tIns="45509" rIns="91016" bIns="4550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19650" y="-7936"/>
            <a:ext cx="523875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016" tIns="45509" rIns="91016" bIns="45509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5364" name="Title Placeholder 8"/>
          <p:cNvSpPr>
            <a:spLocks noGrp="1"/>
          </p:cNvSpPr>
          <p:nvPr>
            <p:ph type="title"/>
          </p:nvPr>
        </p:nvSpPr>
        <p:spPr bwMode="auto">
          <a:xfrm>
            <a:off x="503408" y="704850"/>
            <a:ext cx="9051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509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03408" y="1935196"/>
            <a:ext cx="9051925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16" tIns="45509" rIns="91016" bIns="455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3408" y="6356636"/>
            <a:ext cx="2346325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fld id="{2D42D43C-2AC9-4520-B948-A8427C43093A}" type="datetimeFigureOut">
              <a:rPr lang="en-US" smtClean="0"/>
              <a:pPr/>
              <a:t>5/9/2013</a:t>
            </a:fld>
            <a:endParaRPr lang="en-US" smtClean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33732" y="6356636"/>
            <a:ext cx="3687763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endParaRPr lang="en-US" smtClean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16963" y="6356636"/>
            <a:ext cx="8382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fld id="{D7CBB582-E7C3-45B4-8CDF-56E793E4D009}" type="slidenum">
              <a:rPr lang="en-US" smtClean="0"/>
              <a:pPr/>
              <a:t>‹#›</a:t>
            </a:fld>
            <a:endParaRPr lang="en-US" smtClean="0"/>
          </a:p>
        </p:txBody>
      </p:sp>
      <p:grpSp>
        <p:nvGrpSpPr>
          <p:cNvPr id="15369" name="Group 1"/>
          <p:cNvGrpSpPr>
            <a:grpSpLocks/>
          </p:cNvGrpSpPr>
          <p:nvPr/>
        </p:nvGrpSpPr>
        <p:grpSpPr bwMode="auto">
          <a:xfrm>
            <a:off x="-20638" y="203205"/>
            <a:ext cx="10098088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sz="1800" b="0" i="0" smtClean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sz="1800" b="0" i="0" smtClean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79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823" r:id="rId1"/>
    <p:sldLayoutId id="2147504824" r:id="rId2"/>
    <p:sldLayoutId id="2147504825" r:id="rId3"/>
    <p:sldLayoutId id="2147504826" r:id="rId4"/>
    <p:sldLayoutId id="2147504827" r:id="rId5"/>
    <p:sldLayoutId id="2147504828" r:id="rId6"/>
    <p:sldLayoutId id="2147504829" r:id="rId7"/>
    <p:sldLayoutId id="2147504830" r:id="rId8"/>
    <p:sldLayoutId id="2147504831" r:id="rId9"/>
    <p:sldLayoutId id="2147504832" r:id="rId10"/>
    <p:sldLayoutId id="2147504833" r:id="rId11"/>
    <p:sldLayoutId id="2147504834" r:id="rId12"/>
  </p:sldLayoutIdLst>
  <p:transition spd="med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5081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0163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6524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032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1784" indent="-271784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6794" indent="-24492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0163" indent="-24492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1942" indent="-208579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55305" indent="-208579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29299" indent="-20933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334" indent="-18203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84381" indent="-182034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57429" indent="-18203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50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01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5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75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04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855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406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1113" y="-7938"/>
            <a:ext cx="10080626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960" tIns="45481" rIns="90960" bIns="4548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19650" y="-7936"/>
            <a:ext cx="523875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960" tIns="45481" rIns="90960" bIns="4548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0724" name="Title Placeholder 8"/>
          <p:cNvSpPr>
            <a:spLocks noGrp="1"/>
          </p:cNvSpPr>
          <p:nvPr>
            <p:ph type="title"/>
          </p:nvPr>
        </p:nvSpPr>
        <p:spPr bwMode="auto">
          <a:xfrm>
            <a:off x="503408" y="704850"/>
            <a:ext cx="9051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481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03408" y="1935196"/>
            <a:ext cx="9051925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60" tIns="45481" rIns="90960" bIns="454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3408" y="6356636"/>
            <a:ext cx="2346325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fld id="{2483811F-A469-4E8B-B794-C75E69507CAB}" type="datetimeFigureOut">
              <a:rPr lang="en-US" smtClean="0"/>
              <a:pPr/>
              <a:t>5/9/2013</a:t>
            </a:fld>
            <a:endParaRPr lang="en-US" smtClean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33732" y="6356636"/>
            <a:ext cx="3687763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endParaRPr lang="en-US" smtClean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16963" y="6356636"/>
            <a:ext cx="8382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fld id="{EB17BC88-A0D7-4153-A6AE-BF047B916A1C}" type="slidenum">
              <a:rPr lang="en-US" smtClean="0"/>
              <a:pPr/>
              <a:t>‹#›</a:t>
            </a:fld>
            <a:endParaRPr lang="en-US" smtClean="0"/>
          </a:p>
        </p:txBody>
      </p:sp>
      <p:grpSp>
        <p:nvGrpSpPr>
          <p:cNvPr id="30729" name="Group 1"/>
          <p:cNvGrpSpPr>
            <a:grpSpLocks/>
          </p:cNvGrpSpPr>
          <p:nvPr/>
        </p:nvGrpSpPr>
        <p:grpSpPr bwMode="auto">
          <a:xfrm>
            <a:off x="-20638" y="203205"/>
            <a:ext cx="10098088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sz="1800" b="0" i="0" smtClean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sz="1800" b="0" i="0" smtClean="0">
                <a:solidFill>
                  <a:srgbClr val="000000"/>
                </a:solidFill>
                <a:latin typeface="Constant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77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836" r:id="rId1"/>
    <p:sldLayoutId id="2147504837" r:id="rId2"/>
    <p:sldLayoutId id="2147504838" r:id="rId3"/>
    <p:sldLayoutId id="2147504839" r:id="rId4"/>
    <p:sldLayoutId id="2147504840" r:id="rId5"/>
    <p:sldLayoutId id="2147504841" r:id="rId6"/>
    <p:sldLayoutId id="2147504842" r:id="rId7"/>
    <p:sldLayoutId id="2147504843" r:id="rId8"/>
    <p:sldLayoutId id="2147504844" r:id="rId9"/>
    <p:sldLayoutId id="2147504845" r:id="rId10"/>
    <p:sldLayoutId id="2147504846" r:id="rId11"/>
    <p:sldLayoutId id="2147504847" r:id="rId12"/>
  </p:sldLayoutIdLst>
  <p:transition spd="med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4801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09599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64396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19192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0202" indent="-270202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5215" indent="-24334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08587" indent="-24334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0360" indent="-207001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725" indent="-207001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28227" indent="-20920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0150" indent="-181921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83027" indent="-181921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55906" indent="-181921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4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095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43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191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739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287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835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38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503408" y="274638"/>
            <a:ext cx="9051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16" tIns="45509" rIns="91016" bIns="455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408" y="1600206"/>
            <a:ext cx="90519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16" tIns="45509" rIns="91016" bIns="455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408" y="6356636"/>
            <a:ext cx="2346325" cy="365125"/>
          </a:xfrm>
          <a:prstGeom prst="rect">
            <a:avLst/>
          </a:prstGeom>
        </p:spPr>
        <p:txBody>
          <a:bodyPr vert="horz" wrap="square" lIns="91016" tIns="45509" rIns="91016" bIns="45509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B2683FD-5F60-4793-8DC7-B2D1125A2EF4}" type="datetimeFigureOut">
              <a:rPr lang="en-US" smtClean="0"/>
              <a:pPr/>
              <a:t>5/9/2013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7108" y="6356636"/>
            <a:ext cx="3184525" cy="365125"/>
          </a:xfrm>
          <a:prstGeom prst="rect">
            <a:avLst/>
          </a:prstGeom>
        </p:spPr>
        <p:txBody>
          <a:bodyPr vert="horz" lIns="91016" tIns="45509" rIns="91016" bIns="45509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92" y="6356636"/>
            <a:ext cx="2346325" cy="365125"/>
          </a:xfrm>
          <a:prstGeom prst="rect">
            <a:avLst/>
          </a:prstGeom>
        </p:spPr>
        <p:txBody>
          <a:bodyPr vert="horz" wrap="square" lIns="91016" tIns="45509" rIns="91016" bIns="45509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55532B0-0082-4D81-997E-59E06075D533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075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849" r:id="rId1"/>
    <p:sldLayoutId id="2147504850" r:id="rId2"/>
    <p:sldLayoutId id="2147504851" r:id="rId3"/>
    <p:sldLayoutId id="2147504852" r:id="rId4"/>
    <p:sldLayoutId id="2147504853" r:id="rId5"/>
    <p:sldLayoutId id="2147504854" r:id="rId6"/>
    <p:sldLayoutId id="2147504855" r:id="rId7"/>
    <p:sldLayoutId id="2147504856" r:id="rId8"/>
    <p:sldLayoutId id="2147504857" r:id="rId9"/>
    <p:sldLayoutId id="2147504858" r:id="rId10"/>
    <p:sldLayoutId id="2147504859" r:id="rId11"/>
  </p:sldLayoutIdLst>
  <p:transition spd="med" advClick="0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508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016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524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032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09" indent="-34130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503" indent="-28442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697" indent="-2275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777" indent="-2275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858" indent="-22754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934" indent="-227546" algn="l" defTabSz="9101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015" indent="-227546" algn="l" defTabSz="9101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095" indent="-227546" algn="l" defTabSz="9101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8172" indent="-227546" algn="l" defTabSz="9101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081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163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24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32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40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477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554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635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233" y="122228"/>
            <a:ext cx="8550275" cy="5922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815" tIns="49408" rIns="98815" bIns="4940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31887"/>
            <a:ext cx="10058400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815" tIns="49408" rIns="98815" bIns="49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85" y="6480431"/>
            <a:ext cx="26479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15" tIns="49408" rIns="98815" bIns="49408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  <p:sp>
        <p:nvSpPr>
          <p:cNvPr id="372741" name="Line 5"/>
          <p:cNvSpPr>
            <a:spLocks noChangeShapeType="1"/>
          </p:cNvSpPr>
          <p:nvPr/>
        </p:nvSpPr>
        <p:spPr bwMode="auto">
          <a:xfrm>
            <a:off x="0" y="823913"/>
            <a:ext cx="100584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lIns="91016" tIns="45509" rIns="91016" bIns="45509" anchor="ctr"/>
          <a:lstStyle/>
          <a:p>
            <a:pPr>
              <a:defRPr/>
            </a:pPr>
            <a:endParaRPr lang="en-US" sz="2000" b="0" i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72742" name="Line 6"/>
          <p:cNvSpPr>
            <a:spLocks noChangeShapeType="1"/>
          </p:cNvSpPr>
          <p:nvPr/>
        </p:nvSpPr>
        <p:spPr bwMode="auto">
          <a:xfrm>
            <a:off x="0" y="6500813"/>
            <a:ext cx="10058400" cy="0"/>
          </a:xfrm>
          <a:prstGeom prst="line">
            <a:avLst/>
          </a:prstGeom>
          <a:noFill/>
          <a:ln w="92075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lIns="91016" tIns="45509" rIns="91016" bIns="45509" anchor="ctr"/>
          <a:lstStyle/>
          <a:p>
            <a:pPr>
              <a:defRPr/>
            </a:pPr>
            <a:endParaRPr lang="en-US" sz="2000" b="0" i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72743" name="Text Box 7"/>
          <p:cNvSpPr txBox="1">
            <a:spLocks noChangeArrowheads="1"/>
          </p:cNvSpPr>
          <p:nvPr/>
        </p:nvSpPr>
        <p:spPr bwMode="auto">
          <a:xfrm>
            <a:off x="40" y="6677183"/>
            <a:ext cx="4764088" cy="18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815" tIns="49408" rIns="98815" bIns="49408">
            <a:spAutoFit/>
          </a:bodyPr>
          <a:lstStyle/>
          <a:p>
            <a:pPr defTabSz="987586">
              <a:lnSpc>
                <a:spcPct val="60000"/>
              </a:lnSpc>
              <a:defRPr/>
            </a:pPr>
            <a:r>
              <a:rPr lang="en-US" sz="900" b="0" i="0">
                <a:solidFill>
                  <a:srgbClr val="000000"/>
                </a:solidFill>
              </a:rPr>
              <a:t>Operated by the Southeastern Universities Research Association for the U.S. Department of Energy</a:t>
            </a:r>
          </a:p>
        </p:txBody>
      </p:sp>
      <p:pic>
        <p:nvPicPr>
          <p:cNvPr id="21512" name="Picture 8" descr="new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6" y="6297613"/>
            <a:ext cx="1668464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2745" name="Rectangle 9"/>
          <p:cNvSpPr>
            <a:spLocks noChangeArrowheads="1"/>
          </p:cNvSpPr>
          <p:nvPr/>
        </p:nvSpPr>
        <p:spPr bwMode="auto">
          <a:xfrm>
            <a:off x="3084543" y="6410325"/>
            <a:ext cx="4237037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87586">
              <a:lnSpc>
                <a:spcPct val="80000"/>
              </a:lnSpc>
              <a:defRPr/>
            </a:pPr>
            <a:r>
              <a:rPr lang="en-US" sz="1500" i="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300" i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</p:spTree>
    <p:extLst>
      <p:ext uri="{BB962C8B-B14F-4D97-AF65-F5344CB8AC3E}">
        <p14:creationId xmlns:p14="http://schemas.microsoft.com/office/powerpoint/2010/main" val="19215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861" r:id="rId1"/>
    <p:sldLayoutId id="2147504862" r:id="rId2"/>
    <p:sldLayoutId id="2147504863" r:id="rId3"/>
    <p:sldLayoutId id="2147504864" r:id="rId4"/>
    <p:sldLayoutId id="2147504865" r:id="rId5"/>
    <p:sldLayoutId id="2147504866" r:id="rId6"/>
    <p:sldLayoutId id="2147504867" r:id="rId7"/>
    <p:sldLayoutId id="2147504868" r:id="rId8"/>
    <p:sldLayoutId id="2147504869" r:id="rId9"/>
    <p:sldLayoutId id="2147504870" r:id="rId10"/>
    <p:sldLayoutId id="2147504871" r:id="rId11"/>
  </p:sldLayoutIdLst>
  <p:transition spd="med" advClick="0"/>
  <p:timing>
    <p:tnLst>
      <p:par>
        <p:cTn id="1" dur="indefinite" restart="never" nodeType="tmRoot"/>
      </p:par>
    </p:tnLst>
  </p:timing>
  <p:hf hdr="0" ftr="0" dt="0"/>
  <p:txStyles>
    <p:titleStyle>
      <a:lvl1pPr algn="ctr" defTabSz="987586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+mj-lt"/>
          <a:ea typeface="+mj-ea"/>
          <a:cs typeface="+mj-cs"/>
        </a:defRPr>
      </a:lvl1pPr>
      <a:lvl2pPr algn="ctr" defTabSz="987586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2pPr>
      <a:lvl3pPr algn="ctr" defTabSz="987586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3pPr>
      <a:lvl4pPr algn="ctr" defTabSz="987586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4pPr>
      <a:lvl5pPr algn="ctr" defTabSz="987586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5pPr>
      <a:lvl6pPr marL="455081" algn="ctr" defTabSz="987586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6pPr>
      <a:lvl7pPr marL="910163" algn="ctr" defTabSz="987586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7pPr>
      <a:lvl8pPr marL="1365240" algn="ctr" defTabSz="987586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8pPr>
      <a:lvl9pPr marL="1820320" algn="ctr" defTabSz="987586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9pPr>
    </p:titleStyle>
    <p:bodyStyle>
      <a:lvl1pPr marL="371330" indent="-371330" algn="l" defTabSz="987586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2709" indent="-308137" algn="l" defTabSz="987586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36DB3"/>
          </a:solidFill>
          <a:latin typeface="+mn-lt"/>
        </a:defRPr>
      </a:lvl2pPr>
      <a:lvl3pPr marL="1235667" indent="-248082" algn="l" defTabSz="987586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1"/>
          </a:solidFill>
          <a:latin typeface="+mn-lt"/>
        </a:defRPr>
      </a:lvl3pPr>
      <a:lvl4pPr marL="1728669" indent="-246502" algn="l" defTabSz="987586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223252" indent="-246502" algn="l" defTabSz="987586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678330" indent="-246502" algn="l" defTabSz="987586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133410" indent="-246502" algn="l" defTabSz="987586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588491" indent="-246502" algn="l" defTabSz="987586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4043565" indent="-246502" algn="l" defTabSz="987586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081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163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24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32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40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477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554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635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233" y="122228"/>
            <a:ext cx="8550275" cy="5922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815" tIns="49408" rIns="98815" bIns="4940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31887"/>
            <a:ext cx="10058400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815" tIns="49408" rIns="98815" bIns="49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47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69168" y="6629401"/>
            <a:ext cx="18526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15" tIns="49408" rIns="98815" bIns="49408" numCol="1" anchor="t" anchorCtr="0" compatLnSpc="1">
            <a:prstTxWarp prst="textNoShape">
              <a:avLst/>
            </a:prstTxWarp>
          </a:bodyPr>
          <a:lstStyle>
            <a:lvl1pPr algn="ctr">
              <a:defRPr sz="11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J.P. Chen, USTC, 2007</a:t>
            </a:r>
          </a:p>
        </p:txBody>
      </p:sp>
      <p:sp>
        <p:nvSpPr>
          <p:cNvPr id="5847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83688" y="6553200"/>
            <a:ext cx="874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15" tIns="49408" rIns="98815" bIns="49408" numCol="1" anchor="t" anchorCtr="0" compatLnSpc="1">
            <a:prstTxWarp prst="textNoShape">
              <a:avLst/>
            </a:prstTxWarp>
          </a:bodyPr>
          <a:lstStyle>
            <a:lvl1pPr algn="r">
              <a:defRPr sz="1100" b="0" i="0">
                <a:solidFill>
                  <a:schemeClr val="tx1"/>
                </a:solidFill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4710" name="Line 6"/>
          <p:cNvSpPr>
            <a:spLocks noChangeShapeType="1"/>
          </p:cNvSpPr>
          <p:nvPr/>
        </p:nvSpPr>
        <p:spPr bwMode="auto">
          <a:xfrm>
            <a:off x="0" y="823913"/>
            <a:ext cx="100584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lIns="91016" tIns="45509" rIns="91016" bIns="45509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84711" name="Line 7"/>
          <p:cNvSpPr>
            <a:spLocks noChangeShapeType="1"/>
          </p:cNvSpPr>
          <p:nvPr/>
        </p:nvSpPr>
        <p:spPr bwMode="auto">
          <a:xfrm>
            <a:off x="0" y="6500813"/>
            <a:ext cx="10058400" cy="0"/>
          </a:xfrm>
          <a:prstGeom prst="line">
            <a:avLst/>
          </a:prstGeom>
          <a:noFill/>
          <a:ln w="92075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lIns="91016" tIns="45509" rIns="91016" bIns="45509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84712" name="Text Box 8"/>
          <p:cNvSpPr txBox="1">
            <a:spLocks noChangeArrowheads="1"/>
          </p:cNvSpPr>
          <p:nvPr/>
        </p:nvSpPr>
        <p:spPr bwMode="auto">
          <a:xfrm>
            <a:off x="40" y="6677183"/>
            <a:ext cx="4764088" cy="18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815" tIns="49408" rIns="98815" bIns="49408">
            <a:spAutoFit/>
          </a:bodyPr>
          <a:lstStyle/>
          <a:p>
            <a:pPr defTabSz="987586">
              <a:lnSpc>
                <a:spcPct val="60000"/>
              </a:lnSpc>
              <a:defRPr/>
            </a:pPr>
            <a:r>
              <a:rPr lang="en-US" sz="900" b="0" i="0">
                <a:solidFill>
                  <a:srgbClr val="000000"/>
                </a:solidFill>
              </a:rPr>
              <a:t>Operated by the Southeastern Universities Research Association for the U.S. Department of Energy</a:t>
            </a:r>
          </a:p>
        </p:txBody>
      </p:sp>
      <p:pic>
        <p:nvPicPr>
          <p:cNvPr id="11273" name="Picture 9" descr="new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6" y="6297613"/>
            <a:ext cx="1668464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714" name="Rectangle 10"/>
          <p:cNvSpPr>
            <a:spLocks noChangeArrowheads="1"/>
          </p:cNvSpPr>
          <p:nvPr/>
        </p:nvSpPr>
        <p:spPr bwMode="auto">
          <a:xfrm>
            <a:off x="3084543" y="6410325"/>
            <a:ext cx="4237037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87586">
              <a:lnSpc>
                <a:spcPct val="80000"/>
              </a:lnSpc>
              <a:defRPr/>
            </a:pPr>
            <a:r>
              <a:rPr lang="en-US" sz="1500" i="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300" i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</p:spTree>
    <p:extLst>
      <p:ext uri="{BB962C8B-B14F-4D97-AF65-F5344CB8AC3E}">
        <p14:creationId xmlns:p14="http://schemas.microsoft.com/office/powerpoint/2010/main" val="367481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873" r:id="rId1"/>
    <p:sldLayoutId id="2147504874" r:id="rId2"/>
    <p:sldLayoutId id="2147504875" r:id="rId3"/>
    <p:sldLayoutId id="2147504876" r:id="rId4"/>
    <p:sldLayoutId id="2147504877" r:id="rId5"/>
    <p:sldLayoutId id="2147504878" r:id="rId6"/>
    <p:sldLayoutId id="2147504879" r:id="rId7"/>
    <p:sldLayoutId id="2147504880" r:id="rId8"/>
    <p:sldLayoutId id="2147504881" r:id="rId9"/>
    <p:sldLayoutId id="2147504882" r:id="rId10"/>
    <p:sldLayoutId id="2147504883" r:id="rId11"/>
  </p:sldLayoutIdLst>
  <p:transition spd="med" advClick="0"/>
  <p:hf sldNum="0" hdr="0" dt="0"/>
  <p:txStyles>
    <p:titleStyle>
      <a:lvl1pPr algn="ctr" defTabSz="987586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+mj-lt"/>
          <a:ea typeface="+mj-ea"/>
          <a:cs typeface="+mj-cs"/>
        </a:defRPr>
      </a:lvl1pPr>
      <a:lvl2pPr algn="ctr" defTabSz="987586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2pPr>
      <a:lvl3pPr algn="ctr" defTabSz="987586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3pPr>
      <a:lvl4pPr algn="ctr" defTabSz="987586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4pPr>
      <a:lvl5pPr algn="ctr" defTabSz="987586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5pPr>
      <a:lvl6pPr marL="455081" algn="ctr" defTabSz="987586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6pPr>
      <a:lvl7pPr marL="910163" algn="ctr" defTabSz="987586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7pPr>
      <a:lvl8pPr marL="1365240" algn="ctr" defTabSz="987586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8pPr>
      <a:lvl9pPr marL="1820320" algn="ctr" defTabSz="987586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9pPr>
    </p:titleStyle>
    <p:bodyStyle>
      <a:lvl1pPr marL="371330" indent="-371330" algn="l" defTabSz="987586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2709" indent="-308137" algn="l" defTabSz="987586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36DB3"/>
          </a:solidFill>
          <a:latin typeface="+mn-lt"/>
        </a:defRPr>
      </a:lvl2pPr>
      <a:lvl3pPr marL="1235667" indent="-248082" algn="l" defTabSz="987586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1"/>
          </a:solidFill>
          <a:latin typeface="+mn-lt"/>
        </a:defRPr>
      </a:lvl3pPr>
      <a:lvl4pPr marL="1728669" indent="-246502" algn="l" defTabSz="987586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223252" indent="-246502" algn="l" defTabSz="987586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678330" indent="-246502" algn="l" defTabSz="987586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133410" indent="-246502" algn="l" defTabSz="987586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588491" indent="-246502" algn="l" defTabSz="987586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4043565" indent="-246502" algn="l" defTabSz="987586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081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163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24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32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40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477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554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635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253" y="122523"/>
            <a:ext cx="8550275" cy="59218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vert="horz" wrap="square" lIns="98775" tIns="49389" rIns="98775" bIns="49389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31887"/>
            <a:ext cx="1005840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75" tIns="49389" rIns="98775" bIns="49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68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70813" y="6629401"/>
            <a:ext cx="18526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775" tIns="49389" rIns="98775" bIns="49389" numCol="1" anchor="t" anchorCtr="0" compatLnSpc="1">
            <a:prstTxWarp prst="textNoShape">
              <a:avLst/>
            </a:prstTxWarp>
          </a:bodyPr>
          <a:lstStyle>
            <a:lvl1pPr algn="ctr">
              <a:defRPr sz="11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  <p:sp>
        <p:nvSpPr>
          <p:cNvPr id="583685" name="Line 5"/>
          <p:cNvSpPr>
            <a:spLocks noChangeShapeType="1"/>
          </p:cNvSpPr>
          <p:nvPr/>
        </p:nvSpPr>
        <p:spPr bwMode="auto">
          <a:xfrm>
            <a:off x="0" y="823913"/>
            <a:ext cx="100584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lIns="90988" tIns="45491" rIns="90988" bIns="45491" anchor="ctr"/>
          <a:lstStyle/>
          <a:p>
            <a:pPr>
              <a:defRPr/>
            </a:pPr>
            <a:endParaRPr lang="en-US"/>
          </a:p>
        </p:txBody>
      </p:sp>
      <p:sp>
        <p:nvSpPr>
          <p:cNvPr id="583686" name="Line 6"/>
          <p:cNvSpPr>
            <a:spLocks noChangeShapeType="1"/>
          </p:cNvSpPr>
          <p:nvPr/>
        </p:nvSpPr>
        <p:spPr bwMode="auto">
          <a:xfrm>
            <a:off x="0" y="6500813"/>
            <a:ext cx="10058400" cy="0"/>
          </a:xfrm>
          <a:prstGeom prst="line">
            <a:avLst/>
          </a:prstGeom>
          <a:noFill/>
          <a:ln w="92075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lIns="90988" tIns="45491" rIns="90988" bIns="45491" anchor="ctr"/>
          <a:lstStyle/>
          <a:p>
            <a:pPr>
              <a:defRPr/>
            </a:pPr>
            <a:endParaRPr lang="en-US"/>
          </a:p>
        </p:txBody>
      </p:sp>
      <p:sp>
        <p:nvSpPr>
          <p:cNvPr id="583687" name="Text Box 7"/>
          <p:cNvSpPr txBox="1">
            <a:spLocks noChangeArrowheads="1"/>
          </p:cNvSpPr>
          <p:nvPr/>
        </p:nvSpPr>
        <p:spPr bwMode="auto">
          <a:xfrm>
            <a:off x="40" y="6677062"/>
            <a:ext cx="4764088" cy="1828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775" tIns="49389" rIns="98775" bIns="49389">
            <a:spAutoFit/>
          </a:bodyPr>
          <a:lstStyle/>
          <a:p>
            <a:pPr defTabSz="987206">
              <a:lnSpc>
                <a:spcPct val="60000"/>
              </a:lnSpc>
              <a:defRPr/>
            </a:pPr>
            <a:r>
              <a:rPr lang="en-US" sz="900" b="0" i="0" dirty="0">
                <a:solidFill>
                  <a:schemeClr val="tx1"/>
                </a:solidFill>
              </a:rPr>
              <a:t>Operated by the Southeastern Universities Research Association for the U.S. Department of Energy</a:t>
            </a:r>
          </a:p>
        </p:txBody>
      </p:sp>
      <p:pic>
        <p:nvPicPr>
          <p:cNvPr id="7176" name="Picture 8" descr="new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2286" y="6297613"/>
            <a:ext cx="1668464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689" name="Rectangle 9"/>
          <p:cNvSpPr>
            <a:spLocks noChangeArrowheads="1"/>
          </p:cNvSpPr>
          <p:nvPr/>
        </p:nvSpPr>
        <p:spPr bwMode="auto">
          <a:xfrm>
            <a:off x="3084543" y="6410325"/>
            <a:ext cx="4237037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87206">
              <a:lnSpc>
                <a:spcPct val="80000"/>
              </a:lnSpc>
              <a:defRPr/>
            </a:pPr>
            <a:r>
              <a:rPr lang="en-US" sz="1500" i="0" dirty="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300" i="0" dirty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169" r:id="rId1"/>
    <p:sldLayoutId id="2147504170" r:id="rId2"/>
    <p:sldLayoutId id="2147504171" r:id="rId3"/>
    <p:sldLayoutId id="2147504172" r:id="rId4"/>
    <p:sldLayoutId id="2147504173" r:id="rId5"/>
    <p:sldLayoutId id="2147504174" r:id="rId6"/>
    <p:sldLayoutId id="2147504175" r:id="rId7"/>
    <p:sldLayoutId id="2147504176" r:id="rId8"/>
    <p:sldLayoutId id="2147504177" r:id="rId9"/>
    <p:sldLayoutId id="2147504178" r:id="rId10"/>
    <p:sldLayoutId id="2147504179" r:id="rId11"/>
  </p:sldLayoutIdLst>
  <p:transition/>
  <p:hf sldNum="0" hdr="0" dt="0"/>
  <p:txStyles>
    <p:titleStyle>
      <a:lvl1pPr algn="ctr" defTabSz="98600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+mj-lt"/>
          <a:ea typeface="+mj-ea"/>
          <a:cs typeface="+mj-cs"/>
        </a:defRPr>
      </a:lvl1pPr>
      <a:lvl2pPr algn="ctr" defTabSz="98600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2pPr>
      <a:lvl3pPr algn="ctr" defTabSz="98600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3pPr>
      <a:lvl4pPr algn="ctr" defTabSz="98600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4pPr>
      <a:lvl5pPr algn="ctr" defTabSz="98600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5pPr>
      <a:lvl6pPr marL="454917" algn="ctr" defTabSz="987206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6pPr>
      <a:lvl7pPr marL="909814" algn="ctr" defTabSz="987206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7pPr>
      <a:lvl8pPr marL="1364719" algn="ctr" defTabSz="987206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8pPr>
      <a:lvl9pPr marL="1819619" algn="ctr" defTabSz="987206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9pPr>
    </p:titleStyle>
    <p:bodyStyle>
      <a:lvl1pPr marL="369752" indent="-369752" algn="l" defTabSz="986007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1129" indent="-306552" algn="l" defTabSz="986007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36DB3"/>
          </a:solidFill>
          <a:latin typeface="+mn-lt"/>
        </a:defRPr>
      </a:lvl2pPr>
      <a:lvl3pPr marL="1234087" indent="-246502" algn="l" defTabSz="986007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1"/>
          </a:solidFill>
          <a:latin typeface="+mn-lt"/>
        </a:defRPr>
      </a:lvl3pPr>
      <a:lvl4pPr marL="1727085" indent="-244923" algn="l" defTabSz="986007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221671" indent="-244923" algn="l" defTabSz="986007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677298" indent="-246407" algn="l" defTabSz="987206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132206" indent="-246407" algn="l" defTabSz="987206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587106" indent="-246407" algn="l" defTabSz="987206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4042007" indent="-246407" algn="l" defTabSz="987206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917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814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719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619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521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426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330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231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233" y="122498"/>
            <a:ext cx="8550275" cy="59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753" tIns="49378" rIns="98753" bIns="4937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31887"/>
            <a:ext cx="10058400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753" tIns="49378" rIns="98753" bIns="49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47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69168" y="6629401"/>
            <a:ext cx="18526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753" tIns="49378" rIns="98753" bIns="49378" numCol="1" anchor="t" anchorCtr="0" compatLnSpc="1">
            <a:prstTxWarp prst="textNoShape">
              <a:avLst/>
            </a:prstTxWarp>
          </a:bodyPr>
          <a:lstStyle>
            <a:lvl1pPr algn="ctr">
              <a:defRPr sz="1100" b="0" 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  <p:sp>
        <p:nvSpPr>
          <p:cNvPr id="5847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83688" y="6553200"/>
            <a:ext cx="874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753" tIns="49378" rIns="98753" bIns="49378" numCol="1" anchor="t" anchorCtr="0" compatLnSpc="1">
            <a:prstTxWarp prst="textNoShape">
              <a:avLst/>
            </a:prstTxWarp>
          </a:bodyPr>
          <a:lstStyle>
            <a:lvl1pPr algn="r">
              <a:defRPr sz="1100" b="0" i="0">
                <a:solidFill>
                  <a:srgbClr val="000000"/>
                </a:solidFill>
              </a:defRPr>
            </a:lvl1pPr>
          </a:lstStyle>
          <a:p>
            <a:endParaRPr lang="en-US" smtClean="0"/>
          </a:p>
        </p:txBody>
      </p:sp>
      <p:sp>
        <p:nvSpPr>
          <p:cNvPr id="584710" name="Line 6"/>
          <p:cNvSpPr>
            <a:spLocks noChangeShapeType="1"/>
          </p:cNvSpPr>
          <p:nvPr/>
        </p:nvSpPr>
        <p:spPr bwMode="auto">
          <a:xfrm>
            <a:off x="0" y="823913"/>
            <a:ext cx="100584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lIns="90960" tIns="45481" rIns="90960" bIns="45481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4711" name="Line 7"/>
          <p:cNvSpPr>
            <a:spLocks noChangeShapeType="1"/>
          </p:cNvSpPr>
          <p:nvPr/>
        </p:nvSpPr>
        <p:spPr bwMode="auto">
          <a:xfrm>
            <a:off x="0" y="6500813"/>
            <a:ext cx="10058400" cy="0"/>
          </a:xfrm>
          <a:prstGeom prst="line">
            <a:avLst/>
          </a:prstGeom>
          <a:noFill/>
          <a:ln w="92075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lIns="90960" tIns="45481" rIns="90960" bIns="45481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4712" name="Text Box 8"/>
          <p:cNvSpPr txBox="1">
            <a:spLocks noChangeArrowheads="1"/>
          </p:cNvSpPr>
          <p:nvPr/>
        </p:nvSpPr>
        <p:spPr bwMode="auto">
          <a:xfrm>
            <a:off x="40" y="6677055"/>
            <a:ext cx="4764088" cy="1828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753" tIns="49378" rIns="98753" bIns="49378">
            <a:spAutoFit/>
          </a:bodyPr>
          <a:lstStyle/>
          <a:p>
            <a:pPr defTabSz="986974">
              <a:lnSpc>
                <a:spcPct val="60000"/>
              </a:lnSpc>
              <a:defRPr/>
            </a:pPr>
            <a:r>
              <a:rPr lang="en-US" sz="900" b="0" i="0" dirty="0">
                <a:solidFill>
                  <a:srgbClr val="000000"/>
                </a:solidFill>
              </a:rPr>
              <a:t>Operated by the Southeastern Universities Research Association for the U.S. Department of Energy</a:t>
            </a:r>
          </a:p>
        </p:txBody>
      </p:sp>
      <p:pic>
        <p:nvPicPr>
          <p:cNvPr id="23561" name="Picture 9" descr="new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6" y="6297613"/>
            <a:ext cx="1668464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714" name="Rectangle 10"/>
          <p:cNvSpPr>
            <a:spLocks noChangeArrowheads="1"/>
          </p:cNvSpPr>
          <p:nvPr/>
        </p:nvSpPr>
        <p:spPr bwMode="auto">
          <a:xfrm>
            <a:off x="3084543" y="6410325"/>
            <a:ext cx="4237037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86974">
              <a:lnSpc>
                <a:spcPct val="80000"/>
              </a:lnSpc>
              <a:defRPr/>
            </a:pPr>
            <a:r>
              <a:rPr lang="en-US" sz="1500" i="0" dirty="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300" i="0" dirty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</p:spTree>
    <p:extLst>
      <p:ext uri="{BB962C8B-B14F-4D97-AF65-F5344CB8AC3E}">
        <p14:creationId xmlns:p14="http://schemas.microsoft.com/office/powerpoint/2010/main" val="120627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885" r:id="rId1"/>
    <p:sldLayoutId id="2147504886" r:id="rId2"/>
    <p:sldLayoutId id="2147504887" r:id="rId3"/>
    <p:sldLayoutId id="2147504888" r:id="rId4"/>
    <p:sldLayoutId id="2147504889" r:id="rId5"/>
    <p:sldLayoutId id="2147504890" r:id="rId6"/>
    <p:sldLayoutId id="2147504891" r:id="rId7"/>
    <p:sldLayoutId id="2147504892" r:id="rId8"/>
    <p:sldLayoutId id="2147504893" r:id="rId9"/>
    <p:sldLayoutId id="2147504894" r:id="rId10"/>
    <p:sldLayoutId id="2147504895" r:id="rId11"/>
  </p:sldLayoutIdLst>
  <p:transition spd="med" advClick="0"/>
  <p:hf sldNum="0" hdr="0" dt="0"/>
  <p:txStyles>
    <p:titleStyle>
      <a:lvl1pPr algn="ctr" defTabSz="98600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+mj-lt"/>
          <a:ea typeface="+mj-ea"/>
          <a:cs typeface="+mj-cs"/>
        </a:defRPr>
      </a:lvl1pPr>
      <a:lvl2pPr algn="ctr" defTabSz="98600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2pPr>
      <a:lvl3pPr algn="ctr" defTabSz="98600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3pPr>
      <a:lvl4pPr algn="ctr" defTabSz="98600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4pPr>
      <a:lvl5pPr algn="ctr" defTabSz="98600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5pPr>
      <a:lvl6pPr marL="454801" algn="ctr" defTabSz="986974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6pPr>
      <a:lvl7pPr marL="909599" algn="ctr" defTabSz="986974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7pPr>
      <a:lvl8pPr marL="1364396" algn="ctr" defTabSz="986974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8pPr>
      <a:lvl9pPr marL="1819192" algn="ctr" defTabSz="986974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9pPr>
    </p:titleStyle>
    <p:bodyStyle>
      <a:lvl1pPr marL="369752" indent="-369752" algn="l" defTabSz="986007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1129" indent="-306552" algn="l" defTabSz="986007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36DB3"/>
          </a:solidFill>
          <a:latin typeface="+mn-lt"/>
        </a:defRPr>
      </a:lvl2pPr>
      <a:lvl3pPr marL="1234087" indent="-246502" algn="l" defTabSz="986007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1"/>
          </a:solidFill>
          <a:latin typeface="+mn-lt"/>
        </a:defRPr>
      </a:lvl3pPr>
      <a:lvl4pPr marL="1727085" indent="-244923" algn="l" defTabSz="986007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221671" indent="-244923" algn="l" defTabSz="986007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676671" indent="-246349" algn="l" defTabSz="986974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131468" indent="-246349" algn="l" defTabSz="986974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586267" indent="-246349" algn="l" defTabSz="986974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4041059" indent="-246349" algn="l" defTabSz="986974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95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801" algn="l" defTabSz="9095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599" algn="l" defTabSz="9095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396" algn="l" defTabSz="9095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192" algn="l" defTabSz="9095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991" algn="l" defTabSz="9095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8785" algn="l" defTabSz="9095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580" algn="l" defTabSz="9095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8379" algn="l" defTabSz="9095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233" y="122228"/>
            <a:ext cx="8550275" cy="5922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815" tIns="49408" rIns="98815" bIns="4940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31887"/>
            <a:ext cx="10058400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815" tIns="49408" rIns="98815" bIns="49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85" y="6480431"/>
            <a:ext cx="26479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815" tIns="49408" rIns="98815" bIns="49408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J. P. Chen, User Workshop, 2006</a:t>
            </a:r>
          </a:p>
        </p:txBody>
      </p:sp>
      <p:sp>
        <p:nvSpPr>
          <p:cNvPr id="372741" name="Line 5"/>
          <p:cNvSpPr>
            <a:spLocks noChangeShapeType="1"/>
          </p:cNvSpPr>
          <p:nvPr/>
        </p:nvSpPr>
        <p:spPr bwMode="auto">
          <a:xfrm>
            <a:off x="0" y="823913"/>
            <a:ext cx="100584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lIns="91016" tIns="45509" rIns="91016" bIns="45509" anchor="ctr"/>
          <a:lstStyle/>
          <a:p>
            <a:pPr>
              <a:defRPr/>
            </a:pPr>
            <a:endParaRPr lang="en-US" sz="2000" b="0" i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72742" name="Line 6"/>
          <p:cNvSpPr>
            <a:spLocks noChangeShapeType="1"/>
          </p:cNvSpPr>
          <p:nvPr/>
        </p:nvSpPr>
        <p:spPr bwMode="auto">
          <a:xfrm>
            <a:off x="0" y="6500813"/>
            <a:ext cx="10058400" cy="0"/>
          </a:xfrm>
          <a:prstGeom prst="line">
            <a:avLst/>
          </a:prstGeom>
          <a:noFill/>
          <a:ln w="92075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lIns="91016" tIns="45509" rIns="91016" bIns="45509" anchor="ctr"/>
          <a:lstStyle/>
          <a:p>
            <a:pPr>
              <a:defRPr/>
            </a:pPr>
            <a:endParaRPr lang="en-US" sz="2000" b="0" i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72743" name="Text Box 7"/>
          <p:cNvSpPr txBox="1">
            <a:spLocks noChangeArrowheads="1"/>
          </p:cNvSpPr>
          <p:nvPr/>
        </p:nvSpPr>
        <p:spPr bwMode="auto">
          <a:xfrm>
            <a:off x="40" y="6677183"/>
            <a:ext cx="4764088" cy="18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815" tIns="49408" rIns="98815" bIns="49408">
            <a:spAutoFit/>
          </a:bodyPr>
          <a:lstStyle/>
          <a:p>
            <a:pPr defTabSz="987586">
              <a:lnSpc>
                <a:spcPct val="60000"/>
              </a:lnSpc>
              <a:defRPr/>
            </a:pPr>
            <a:r>
              <a:rPr lang="en-US" sz="900" b="0" i="0">
                <a:solidFill>
                  <a:srgbClr val="000000"/>
                </a:solidFill>
              </a:rPr>
              <a:t>Operated by the Southeastern Universities Research Association for the U.S. Department of Energy</a:t>
            </a:r>
          </a:p>
        </p:txBody>
      </p:sp>
      <p:pic>
        <p:nvPicPr>
          <p:cNvPr id="22536" name="Picture 8" descr="new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6" y="6297613"/>
            <a:ext cx="1668464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2745" name="Rectangle 9"/>
          <p:cNvSpPr>
            <a:spLocks noChangeArrowheads="1"/>
          </p:cNvSpPr>
          <p:nvPr/>
        </p:nvSpPr>
        <p:spPr bwMode="auto">
          <a:xfrm>
            <a:off x="3084543" y="6410325"/>
            <a:ext cx="4237037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87586">
              <a:lnSpc>
                <a:spcPct val="80000"/>
              </a:lnSpc>
              <a:defRPr/>
            </a:pPr>
            <a:r>
              <a:rPr lang="en-US" sz="1500" i="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300" i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</p:spTree>
    <p:extLst>
      <p:ext uri="{BB962C8B-B14F-4D97-AF65-F5344CB8AC3E}">
        <p14:creationId xmlns:p14="http://schemas.microsoft.com/office/powerpoint/2010/main" val="115348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897" r:id="rId1"/>
    <p:sldLayoutId id="2147504898" r:id="rId2"/>
    <p:sldLayoutId id="2147504899" r:id="rId3"/>
    <p:sldLayoutId id="2147504900" r:id="rId4"/>
    <p:sldLayoutId id="2147504901" r:id="rId5"/>
    <p:sldLayoutId id="2147504902" r:id="rId6"/>
    <p:sldLayoutId id="2147504903" r:id="rId7"/>
    <p:sldLayoutId id="2147504904" r:id="rId8"/>
    <p:sldLayoutId id="2147504905" r:id="rId9"/>
    <p:sldLayoutId id="2147504906" r:id="rId10"/>
    <p:sldLayoutId id="2147504907" r:id="rId11"/>
  </p:sldLayoutIdLst>
  <p:transition spd="med" advClick="0"/>
  <p:timing>
    <p:tnLst>
      <p:par>
        <p:cTn id="1" dur="indefinite" restart="never" nodeType="tmRoot"/>
      </p:par>
    </p:tnLst>
  </p:timing>
  <p:hf hdr="0" ftr="0" dt="0"/>
  <p:txStyles>
    <p:titleStyle>
      <a:lvl1pPr algn="ctr" defTabSz="987586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+mj-lt"/>
          <a:ea typeface="+mj-ea"/>
          <a:cs typeface="+mj-cs"/>
        </a:defRPr>
      </a:lvl1pPr>
      <a:lvl2pPr algn="ctr" defTabSz="987586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2pPr>
      <a:lvl3pPr algn="ctr" defTabSz="987586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3pPr>
      <a:lvl4pPr algn="ctr" defTabSz="987586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4pPr>
      <a:lvl5pPr algn="ctr" defTabSz="987586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5pPr>
      <a:lvl6pPr marL="455081" algn="ctr" defTabSz="987586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6pPr>
      <a:lvl7pPr marL="910163" algn="ctr" defTabSz="987586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7pPr>
      <a:lvl8pPr marL="1365240" algn="ctr" defTabSz="987586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8pPr>
      <a:lvl9pPr marL="1820320" algn="ctr" defTabSz="987586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9pPr>
    </p:titleStyle>
    <p:bodyStyle>
      <a:lvl1pPr marL="371330" indent="-371330" algn="l" defTabSz="987586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2709" indent="-308137" algn="l" defTabSz="987586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36DB3"/>
          </a:solidFill>
          <a:latin typeface="+mn-lt"/>
        </a:defRPr>
      </a:lvl2pPr>
      <a:lvl3pPr marL="1235667" indent="-248082" algn="l" defTabSz="987586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1"/>
          </a:solidFill>
          <a:latin typeface="+mn-lt"/>
        </a:defRPr>
      </a:lvl3pPr>
      <a:lvl4pPr marL="1728669" indent="-246502" algn="l" defTabSz="987586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223252" indent="-246502" algn="l" defTabSz="987586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678330" indent="-246502" algn="l" defTabSz="987586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133410" indent="-246502" algn="l" defTabSz="987586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588491" indent="-246502" algn="l" defTabSz="987586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4043565" indent="-246502" algn="l" defTabSz="987586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081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163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24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32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40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477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554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635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 vert="horz" lIns="91016" tIns="45509" rIns="91016" bIns="4550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920" y="1600206"/>
            <a:ext cx="9052560" cy="4525963"/>
          </a:xfrm>
          <a:prstGeom prst="rect">
            <a:avLst/>
          </a:prstGeom>
        </p:spPr>
        <p:txBody>
          <a:bodyPr vert="horz" lIns="91016" tIns="45509" rIns="91016" bIns="4550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02920" y="6356633"/>
            <a:ext cx="2346960" cy="365125"/>
          </a:xfrm>
          <a:prstGeom prst="rect">
            <a:avLst/>
          </a:prstGeom>
        </p:spPr>
        <p:txBody>
          <a:bodyPr vert="horz" lIns="91016" tIns="45509" rIns="91016" bIns="455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b="0" i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2013-5-9</a:t>
            </a:fld>
            <a:endParaRPr lang="zh-CN" altLang="en-US" b="0" i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36620" y="6356633"/>
            <a:ext cx="3185160" cy="365125"/>
          </a:xfrm>
          <a:prstGeom prst="rect">
            <a:avLst/>
          </a:prstGeom>
        </p:spPr>
        <p:txBody>
          <a:bodyPr vert="horz" lIns="91016" tIns="45509" rIns="91016" bIns="455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="0" i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08520" y="6356633"/>
            <a:ext cx="2346960" cy="365125"/>
          </a:xfrm>
          <a:prstGeom prst="rect">
            <a:avLst/>
          </a:prstGeom>
        </p:spPr>
        <p:txBody>
          <a:bodyPr vert="horz" lIns="91016" tIns="45509" rIns="91016" bIns="455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b="0" i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="0" i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644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909" r:id="rId1"/>
    <p:sldLayoutId id="2147504910" r:id="rId2"/>
    <p:sldLayoutId id="2147504911" r:id="rId3"/>
    <p:sldLayoutId id="2147504912" r:id="rId4"/>
    <p:sldLayoutId id="2147504913" r:id="rId5"/>
    <p:sldLayoutId id="2147504914" r:id="rId6"/>
    <p:sldLayoutId id="2147504915" r:id="rId7"/>
    <p:sldLayoutId id="2147504916" r:id="rId8"/>
    <p:sldLayoutId id="2147504917" r:id="rId9"/>
    <p:sldLayoutId id="2147504918" r:id="rId10"/>
    <p:sldLayoutId id="2147504919" r:id="rId11"/>
  </p:sldLayoutIdLst>
  <p:txStyles>
    <p:titleStyle>
      <a:lvl1pPr algn="ctr" defTabSz="91016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309" indent="-341309" algn="l" defTabSz="91016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503" indent="-284426" algn="l" defTabSz="91016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697" indent="-227546" algn="l" defTabSz="91016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777" indent="-227546" algn="l" defTabSz="91016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858" indent="-227546" algn="l" defTabSz="91016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934" indent="-227546" algn="l" defTabSz="9101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015" indent="-227546" algn="l" defTabSz="9101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095" indent="-227546" algn="l" defTabSz="9101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8172" indent="-227546" algn="l" defTabSz="9101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081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163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24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32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40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477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554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635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 vert="horz" lIns="91016" tIns="45509" rIns="91016" bIns="4550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920" y="1600206"/>
            <a:ext cx="9052560" cy="4525963"/>
          </a:xfrm>
          <a:prstGeom prst="rect">
            <a:avLst/>
          </a:prstGeom>
        </p:spPr>
        <p:txBody>
          <a:bodyPr vert="horz" lIns="91016" tIns="45509" rIns="91016" bIns="4550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02920" y="6356627"/>
            <a:ext cx="2346960" cy="365125"/>
          </a:xfrm>
          <a:prstGeom prst="rect">
            <a:avLst/>
          </a:prstGeom>
        </p:spPr>
        <p:txBody>
          <a:bodyPr vert="horz" lIns="91016" tIns="45509" rIns="91016" bIns="455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b="0" i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2013-5-9</a:t>
            </a:fld>
            <a:endParaRPr lang="zh-CN" altLang="en-US" b="0" i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36620" y="6356627"/>
            <a:ext cx="3185160" cy="365125"/>
          </a:xfrm>
          <a:prstGeom prst="rect">
            <a:avLst/>
          </a:prstGeom>
        </p:spPr>
        <p:txBody>
          <a:bodyPr vert="horz" lIns="91016" tIns="45509" rIns="91016" bIns="455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="0" i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08520" y="6356627"/>
            <a:ext cx="2346960" cy="365125"/>
          </a:xfrm>
          <a:prstGeom prst="rect">
            <a:avLst/>
          </a:prstGeom>
        </p:spPr>
        <p:txBody>
          <a:bodyPr vert="horz" lIns="91016" tIns="45509" rIns="91016" bIns="455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b="0" i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="0" i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815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921" r:id="rId1"/>
    <p:sldLayoutId id="2147504922" r:id="rId2"/>
    <p:sldLayoutId id="2147504923" r:id="rId3"/>
    <p:sldLayoutId id="2147504924" r:id="rId4"/>
    <p:sldLayoutId id="2147504925" r:id="rId5"/>
    <p:sldLayoutId id="2147504926" r:id="rId6"/>
    <p:sldLayoutId id="2147504927" r:id="rId7"/>
    <p:sldLayoutId id="2147504928" r:id="rId8"/>
    <p:sldLayoutId id="2147504929" r:id="rId9"/>
    <p:sldLayoutId id="2147504930" r:id="rId10"/>
    <p:sldLayoutId id="2147504931" r:id="rId11"/>
  </p:sldLayoutIdLst>
  <p:txStyles>
    <p:titleStyle>
      <a:lvl1pPr algn="ctr" defTabSz="91016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309" indent="-341309" algn="l" defTabSz="91016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503" indent="-284426" algn="l" defTabSz="91016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697" indent="-227546" algn="l" defTabSz="91016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777" indent="-227546" algn="l" defTabSz="91016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858" indent="-227546" algn="l" defTabSz="91016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934" indent="-227546" algn="l" defTabSz="9101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015" indent="-227546" algn="l" defTabSz="9101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095" indent="-227546" algn="l" defTabSz="9101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8172" indent="-227546" algn="l" defTabSz="9101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081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163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24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32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40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477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554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635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2128" y="273629"/>
            <a:ext cx="9046224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128" y="1604332"/>
            <a:ext cx="9046224" cy="503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681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2128" y="6247376"/>
            <a:ext cx="2337984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36646" algn="l"/>
                <a:tab pos="873291" algn="l"/>
                <a:tab pos="1309937" algn="l"/>
                <a:tab pos="1746585" algn="l"/>
                <a:tab pos="2183229" algn="l"/>
                <a:tab pos="2619875" algn="l"/>
                <a:tab pos="3056523" algn="l"/>
                <a:tab pos="3493171" algn="l"/>
                <a:tab pos="3929815" algn="l"/>
                <a:tab pos="4366460" algn="l"/>
                <a:tab pos="4803107" algn="l"/>
                <a:tab pos="5239752" algn="l"/>
                <a:tab pos="5676399" algn="l"/>
                <a:tab pos="6113046" algn="l"/>
                <a:tab pos="6549692" algn="l"/>
                <a:tab pos="6986336" algn="l"/>
                <a:tab pos="7422984" algn="l"/>
                <a:tab pos="7859629" algn="l"/>
                <a:tab pos="8296282" algn="l"/>
                <a:tab pos="873292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36646" eaLnBrk="1">
              <a:lnSpc>
                <a:spcPct val="93000"/>
              </a:lnSpc>
              <a:buSzPct val="100000"/>
            </a:pPr>
            <a:endParaRPr lang="en-US" sz="1800" b="0" i="0" smtClean="0"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0448" y="6247376"/>
            <a:ext cx="318384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36646" algn="l"/>
                <a:tab pos="873291" algn="l"/>
                <a:tab pos="1309937" algn="l"/>
                <a:tab pos="1746585" algn="l"/>
                <a:tab pos="2183229" algn="l"/>
                <a:tab pos="2619875" algn="l"/>
                <a:tab pos="3056523" algn="l"/>
                <a:tab pos="3493171" algn="l"/>
                <a:tab pos="3929815" algn="l"/>
                <a:tab pos="4366460" algn="l"/>
                <a:tab pos="4803107" algn="l"/>
                <a:tab pos="5239752" algn="l"/>
                <a:tab pos="5676399" algn="l"/>
                <a:tab pos="6113046" algn="l"/>
                <a:tab pos="6549692" algn="l"/>
                <a:tab pos="6986336" algn="l"/>
                <a:tab pos="7422984" algn="l"/>
                <a:tab pos="7859629" algn="l"/>
                <a:tab pos="8296282" algn="l"/>
                <a:tab pos="873292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36646" eaLnBrk="1">
              <a:lnSpc>
                <a:spcPct val="93000"/>
              </a:lnSpc>
              <a:buSzPct val="100000"/>
            </a:pPr>
            <a:endParaRPr lang="en-US" sz="1800" b="0" i="0" smtClean="0"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10368" y="6247376"/>
            <a:ext cx="2337984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36646" algn="l"/>
                <a:tab pos="873291" algn="l"/>
                <a:tab pos="1309937" algn="l"/>
                <a:tab pos="1746585" algn="l"/>
                <a:tab pos="2183229" algn="l"/>
                <a:tab pos="2619875" algn="l"/>
                <a:tab pos="3056523" algn="l"/>
                <a:tab pos="3493171" algn="l"/>
                <a:tab pos="3929815" algn="l"/>
                <a:tab pos="4366460" algn="l"/>
                <a:tab pos="4803107" algn="l"/>
                <a:tab pos="5239752" algn="l"/>
                <a:tab pos="5676399" algn="l"/>
                <a:tab pos="6113046" algn="l"/>
                <a:tab pos="6549692" algn="l"/>
                <a:tab pos="6986336" algn="l"/>
                <a:tab pos="7422984" algn="l"/>
                <a:tab pos="7859629" algn="l"/>
                <a:tab pos="8296282" algn="l"/>
                <a:tab pos="873292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36646" eaLnBrk="1">
              <a:lnSpc>
                <a:spcPct val="93000"/>
              </a:lnSpc>
              <a:buSzPct val="100000"/>
            </a:pPr>
            <a:fld id="{1115BB82-FC4D-46FD-A766-2DF55714F2CA}" type="slidenum">
              <a:rPr lang="en-US" sz="1800" b="0" i="0" smtClean="0">
                <a:latin typeface="Arial" pitchFamily="34" charset="0"/>
              </a:rPr>
              <a:pPr defTabSz="436646" eaLnBrk="1">
                <a:lnSpc>
                  <a:spcPct val="93000"/>
                </a:lnSpc>
                <a:buSzPct val="100000"/>
              </a:pPr>
              <a:t>‹#›</a:t>
            </a:fld>
            <a:endParaRPr lang="en-US" sz="1800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42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945" r:id="rId1"/>
    <p:sldLayoutId id="2147504946" r:id="rId2"/>
    <p:sldLayoutId id="2147504947" r:id="rId3"/>
    <p:sldLayoutId id="2147504948" r:id="rId4"/>
    <p:sldLayoutId id="2147504949" r:id="rId5"/>
    <p:sldLayoutId id="2147504950" r:id="rId6"/>
    <p:sldLayoutId id="2147504951" r:id="rId7"/>
    <p:sldLayoutId id="2147504952" r:id="rId8"/>
    <p:sldLayoutId id="2147504953" r:id="rId9"/>
    <p:sldLayoutId id="2147504954" r:id="rId10"/>
    <p:sldLayoutId id="2147504955" r:id="rId11"/>
  </p:sldLayoutIdLst>
  <p:txStyles>
    <p:titleStyle>
      <a:lvl1pPr algn="ctr" defTabSz="43664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marL="709550" indent="-272903" algn="ctr" defTabSz="43664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2pPr>
      <a:lvl3pPr marL="1091616" indent="-218323" algn="ctr" defTabSz="43664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3pPr>
      <a:lvl4pPr marL="1528262" indent="-218323" algn="ctr" defTabSz="43664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4pPr>
      <a:lvl5pPr marL="1964913" indent="-218323" algn="ctr" defTabSz="43664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5pPr>
      <a:lvl6pPr marL="2401554" indent="-218323" algn="ctr" defTabSz="43664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6pPr>
      <a:lvl7pPr marL="2838198" indent="-218323" algn="ctr" defTabSz="43664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7pPr>
      <a:lvl8pPr marL="3274847" indent="-218323" algn="ctr" defTabSz="43664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8pPr>
      <a:lvl9pPr marL="3711491" indent="-218323" algn="ctr" defTabSz="43664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9pPr>
    </p:titleStyle>
    <p:bodyStyle>
      <a:lvl1pPr marL="327484" indent="-327484" algn="l" defTabSz="436646" rtl="0" fontAlgn="base" hangingPunct="0">
        <a:lnSpc>
          <a:spcPct val="93000"/>
        </a:lnSpc>
        <a:spcBef>
          <a:spcPct val="0"/>
        </a:spcBef>
        <a:spcAft>
          <a:spcPts val="1365"/>
        </a:spcAft>
        <a:buClr>
          <a:srgbClr val="000000"/>
        </a:buClr>
        <a:buSzPct val="100000"/>
        <a:buFont typeface="Times New Roman" pitchFamily="18" charset="0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709550" indent="-272903" algn="l" defTabSz="436646" rtl="0" fontAlgn="base" hangingPunct="0">
        <a:lnSpc>
          <a:spcPct val="93000"/>
        </a:lnSpc>
        <a:spcBef>
          <a:spcPct val="0"/>
        </a:spcBef>
        <a:spcAft>
          <a:spcPts val="1091"/>
        </a:spcAft>
        <a:buClr>
          <a:srgbClr val="000000"/>
        </a:buClr>
        <a:buSzPct val="100000"/>
        <a:buFont typeface="Times New Roman" pitchFamily="18" charset="0"/>
        <a:defRPr sz="2700">
          <a:solidFill>
            <a:srgbClr val="000000"/>
          </a:solidFill>
          <a:latin typeface="+mn-lt"/>
          <a:ea typeface="+mn-ea"/>
          <a:cs typeface="+mn-cs"/>
        </a:defRPr>
      </a:lvl2pPr>
      <a:lvl3pPr marL="1091616" indent="-218323" algn="l" defTabSz="436646" rtl="0" fontAlgn="base" hangingPunct="0">
        <a:lnSpc>
          <a:spcPct val="93000"/>
        </a:lnSpc>
        <a:spcBef>
          <a:spcPct val="0"/>
        </a:spcBef>
        <a:spcAft>
          <a:spcPts val="815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528262" indent="-218323" algn="l" defTabSz="436646" rtl="0" fontAlgn="base" hangingPunct="0">
        <a:lnSpc>
          <a:spcPct val="93000"/>
        </a:lnSpc>
        <a:spcBef>
          <a:spcPct val="0"/>
        </a:spcBef>
        <a:spcAft>
          <a:spcPts val="551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4pPr>
      <a:lvl5pPr marL="1964913" indent="-218323" algn="l" defTabSz="436646" rtl="0" fontAlgn="base" hangingPunct="0">
        <a:lnSpc>
          <a:spcPct val="93000"/>
        </a:lnSpc>
        <a:spcBef>
          <a:spcPct val="0"/>
        </a:spcBef>
        <a:spcAft>
          <a:spcPts val="276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5pPr>
      <a:lvl6pPr marL="2401554" indent="-218323" algn="l" defTabSz="436646" rtl="0" fontAlgn="base" hangingPunct="0">
        <a:lnSpc>
          <a:spcPct val="93000"/>
        </a:lnSpc>
        <a:spcBef>
          <a:spcPct val="0"/>
        </a:spcBef>
        <a:spcAft>
          <a:spcPts val="276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6pPr>
      <a:lvl7pPr marL="2838198" indent="-218323" algn="l" defTabSz="436646" rtl="0" fontAlgn="base" hangingPunct="0">
        <a:lnSpc>
          <a:spcPct val="93000"/>
        </a:lnSpc>
        <a:spcBef>
          <a:spcPct val="0"/>
        </a:spcBef>
        <a:spcAft>
          <a:spcPts val="276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7pPr>
      <a:lvl8pPr marL="3274847" indent="-218323" algn="l" defTabSz="436646" rtl="0" fontAlgn="base" hangingPunct="0">
        <a:lnSpc>
          <a:spcPct val="93000"/>
        </a:lnSpc>
        <a:spcBef>
          <a:spcPct val="0"/>
        </a:spcBef>
        <a:spcAft>
          <a:spcPts val="276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8pPr>
      <a:lvl9pPr marL="3711491" indent="-218323" algn="l" defTabSz="436646" rtl="0" fontAlgn="base" hangingPunct="0">
        <a:lnSpc>
          <a:spcPct val="93000"/>
        </a:lnSpc>
        <a:spcBef>
          <a:spcPct val="0"/>
        </a:spcBef>
        <a:spcAft>
          <a:spcPts val="276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329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646" algn="l" defTabSz="87329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3291" algn="l" defTabSz="87329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937" algn="l" defTabSz="87329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6585" algn="l" defTabSz="87329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3229" algn="l" defTabSz="87329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9875" algn="l" defTabSz="87329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6523" algn="l" defTabSz="87329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3171" algn="l" defTabSz="87329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2128" y="273629"/>
            <a:ext cx="9046224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128" y="1604332"/>
            <a:ext cx="9046224" cy="503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683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2128" y="6247376"/>
            <a:ext cx="2337984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36984" algn="l"/>
                <a:tab pos="873969" algn="l"/>
                <a:tab pos="1310952" algn="l"/>
                <a:tab pos="1747939" algn="l"/>
                <a:tab pos="2184922" algn="l"/>
                <a:tab pos="2621906" algn="l"/>
                <a:tab pos="3058892" algn="l"/>
                <a:tab pos="3495878" algn="l"/>
                <a:tab pos="3932861" algn="l"/>
                <a:tab pos="4369846" algn="l"/>
                <a:tab pos="4806832" algn="l"/>
                <a:tab pos="5243814" algn="l"/>
                <a:tab pos="5680799" algn="l"/>
                <a:tab pos="6117785" algn="l"/>
                <a:tab pos="6554768" algn="l"/>
                <a:tab pos="6991751" algn="l"/>
                <a:tab pos="7428737" algn="l"/>
                <a:tab pos="7865723" algn="l"/>
                <a:tab pos="8302712" algn="l"/>
                <a:tab pos="873969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36984" eaLnBrk="1">
              <a:lnSpc>
                <a:spcPct val="93000"/>
              </a:lnSpc>
              <a:buSzPct val="100000"/>
            </a:pPr>
            <a:endParaRPr lang="en-US" sz="1800" b="0" i="0" smtClean="0"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0448" y="6247376"/>
            <a:ext cx="318384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36984" algn="l"/>
                <a:tab pos="873969" algn="l"/>
                <a:tab pos="1310952" algn="l"/>
                <a:tab pos="1747939" algn="l"/>
                <a:tab pos="2184922" algn="l"/>
                <a:tab pos="2621906" algn="l"/>
                <a:tab pos="3058892" algn="l"/>
                <a:tab pos="3495878" algn="l"/>
                <a:tab pos="3932861" algn="l"/>
                <a:tab pos="4369846" algn="l"/>
                <a:tab pos="4806832" algn="l"/>
                <a:tab pos="5243814" algn="l"/>
                <a:tab pos="5680799" algn="l"/>
                <a:tab pos="6117785" algn="l"/>
                <a:tab pos="6554768" algn="l"/>
                <a:tab pos="6991751" algn="l"/>
                <a:tab pos="7428737" algn="l"/>
                <a:tab pos="7865723" algn="l"/>
                <a:tab pos="8302712" algn="l"/>
                <a:tab pos="873969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36984" eaLnBrk="1">
              <a:lnSpc>
                <a:spcPct val="93000"/>
              </a:lnSpc>
              <a:buSzPct val="100000"/>
            </a:pPr>
            <a:endParaRPr lang="en-US" sz="1800" b="0" i="0" smtClean="0"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10368" y="6247376"/>
            <a:ext cx="2337984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36984" algn="l"/>
                <a:tab pos="873969" algn="l"/>
                <a:tab pos="1310952" algn="l"/>
                <a:tab pos="1747939" algn="l"/>
                <a:tab pos="2184922" algn="l"/>
                <a:tab pos="2621906" algn="l"/>
                <a:tab pos="3058892" algn="l"/>
                <a:tab pos="3495878" algn="l"/>
                <a:tab pos="3932861" algn="l"/>
                <a:tab pos="4369846" algn="l"/>
                <a:tab pos="4806832" algn="l"/>
                <a:tab pos="5243814" algn="l"/>
                <a:tab pos="5680799" algn="l"/>
                <a:tab pos="6117785" algn="l"/>
                <a:tab pos="6554768" algn="l"/>
                <a:tab pos="6991751" algn="l"/>
                <a:tab pos="7428737" algn="l"/>
                <a:tab pos="7865723" algn="l"/>
                <a:tab pos="8302712" algn="l"/>
                <a:tab pos="873969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36984" eaLnBrk="1">
              <a:lnSpc>
                <a:spcPct val="93000"/>
              </a:lnSpc>
              <a:buSzPct val="100000"/>
            </a:pPr>
            <a:fld id="{1115BB82-FC4D-46FD-A766-2DF55714F2CA}" type="slidenum">
              <a:rPr lang="en-US" sz="1800" b="0" i="0" smtClean="0">
                <a:latin typeface="Arial" pitchFamily="34" charset="0"/>
              </a:rPr>
              <a:pPr defTabSz="436984" eaLnBrk="1">
                <a:lnSpc>
                  <a:spcPct val="93000"/>
                </a:lnSpc>
                <a:buSzPct val="100000"/>
              </a:pPr>
              <a:t>‹#›</a:t>
            </a:fld>
            <a:endParaRPr lang="en-US" sz="1800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2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957" r:id="rId1"/>
    <p:sldLayoutId id="2147504958" r:id="rId2"/>
    <p:sldLayoutId id="2147504959" r:id="rId3"/>
    <p:sldLayoutId id="2147504960" r:id="rId4"/>
    <p:sldLayoutId id="2147504961" r:id="rId5"/>
    <p:sldLayoutId id="2147504962" r:id="rId6"/>
    <p:sldLayoutId id="2147504963" r:id="rId7"/>
    <p:sldLayoutId id="2147504964" r:id="rId8"/>
    <p:sldLayoutId id="2147504965" r:id="rId9"/>
    <p:sldLayoutId id="2147504966" r:id="rId10"/>
    <p:sldLayoutId id="2147504967" r:id="rId11"/>
  </p:sldLayoutIdLst>
  <p:txStyles>
    <p:titleStyle>
      <a:lvl1pPr algn="ctr" defTabSz="4369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marL="710100" indent="-273114" algn="ctr" defTabSz="4369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2pPr>
      <a:lvl3pPr marL="1092462" indent="-218493" algn="ctr" defTabSz="4369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3pPr>
      <a:lvl4pPr marL="1529447" indent="-218493" algn="ctr" defTabSz="4369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4pPr>
      <a:lvl5pPr marL="1966433" indent="-218493" algn="ctr" defTabSz="4369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5pPr>
      <a:lvl6pPr marL="2403414" indent="-218493" algn="ctr" defTabSz="4369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6pPr>
      <a:lvl7pPr marL="2840398" indent="-218493" algn="ctr" defTabSz="4369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7pPr>
      <a:lvl8pPr marL="3277385" indent="-218493" algn="ctr" defTabSz="4369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8pPr>
      <a:lvl9pPr marL="3714369" indent="-218493" algn="ctr" defTabSz="43698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9pPr>
    </p:titleStyle>
    <p:bodyStyle>
      <a:lvl1pPr marL="327739" indent="-327739" algn="l" defTabSz="436984" rtl="0" fontAlgn="base" hangingPunct="0">
        <a:lnSpc>
          <a:spcPct val="93000"/>
        </a:lnSpc>
        <a:spcBef>
          <a:spcPct val="0"/>
        </a:spcBef>
        <a:spcAft>
          <a:spcPts val="1365"/>
        </a:spcAft>
        <a:buClr>
          <a:srgbClr val="000000"/>
        </a:buClr>
        <a:buSzPct val="100000"/>
        <a:buFont typeface="Times New Roman" pitchFamily="18" charset="0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710100" indent="-273114" algn="l" defTabSz="436984" rtl="0" fontAlgn="base" hangingPunct="0">
        <a:lnSpc>
          <a:spcPct val="93000"/>
        </a:lnSpc>
        <a:spcBef>
          <a:spcPct val="0"/>
        </a:spcBef>
        <a:spcAft>
          <a:spcPts val="1091"/>
        </a:spcAft>
        <a:buClr>
          <a:srgbClr val="000000"/>
        </a:buClr>
        <a:buSzPct val="100000"/>
        <a:buFont typeface="Times New Roman" pitchFamily="18" charset="0"/>
        <a:defRPr sz="2700">
          <a:solidFill>
            <a:srgbClr val="000000"/>
          </a:solidFill>
          <a:latin typeface="+mn-lt"/>
          <a:ea typeface="+mn-ea"/>
          <a:cs typeface="+mn-cs"/>
        </a:defRPr>
      </a:lvl2pPr>
      <a:lvl3pPr marL="1092462" indent="-218493" algn="l" defTabSz="436984" rtl="0" fontAlgn="base" hangingPunct="0">
        <a:lnSpc>
          <a:spcPct val="93000"/>
        </a:lnSpc>
        <a:spcBef>
          <a:spcPct val="0"/>
        </a:spcBef>
        <a:spcAft>
          <a:spcPts val="815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529447" indent="-218493" algn="l" defTabSz="436984" rtl="0" fontAlgn="base" hangingPunct="0">
        <a:lnSpc>
          <a:spcPct val="93000"/>
        </a:lnSpc>
        <a:spcBef>
          <a:spcPct val="0"/>
        </a:spcBef>
        <a:spcAft>
          <a:spcPts val="551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4pPr>
      <a:lvl5pPr marL="1966433" indent="-218493" algn="l" defTabSz="436984" rtl="0" fontAlgn="base" hangingPunct="0">
        <a:lnSpc>
          <a:spcPct val="93000"/>
        </a:lnSpc>
        <a:spcBef>
          <a:spcPct val="0"/>
        </a:spcBef>
        <a:spcAft>
          <a:spcPts val="276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5pPr>
      <a:lvl6pPr marL="2403414" indent="-218493" algn="l" defTabSz="436984" rtl="0" fontAlgn="base" hangingPunct="0">
        <a:lnSpc>
          <a:spcPct val="93000"/>
        </a:lnSpc>
        <a:spcBef>
          <a:spcPct val="0"/>
        </a:spcBef>
        <a:spcAft>
          <a:spcPts val="276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6pPr>
      <a:lvl7pPr marL="2840398" indent="-218493" algn="l" defTabSz="436984" rtl="0" fontAlgn="base" hangingPunct="0">
        <a:lnSpc>
          <a:spcPct val="93000"/>
        </a:lnSpc>
        <a:spcBef>
          <a:spcPct val="0"/>
        </a:spcBef>
        <a:spcAft>
          <a:spcPts val="276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7pPr>
      <a:lvl8pPr marL="3277385" indent="-218493" algn="l" defTabSz="436984" rtl="0" fontAlgn="base" hangingPunct="0">
        <a:lnSpc>
          <a:spcPct val="93000"/>
        </a:lnSpc>
        <a:spcBef>
          <a:spcPct val="0"/>
        </a:spcBef>
        <a:spcAft>
          <a:spcPts val="276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8pPr>
      <a:lvl9pPr marL="3714369" indent="-218493" algn="l" defTabSz="436984" rtl="0" fontAlgn="base" hangingPunct="0">
        <a:lnSpc>
          <a:spcPct val="93000"/>
        </a:lnSpc>
        <a:spcBef>
          <a:spcPct val="0"/>
        </a:spcBef>
        <a:spcAft>
          <a:spcPts val="276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396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984" algn="l" defTabSz="87396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3969" algn="l" defTabSz="87396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0952" algn="l" defTabSz="87396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939" algn="l" defTabSz="87396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4922" algn="l" defTabSz="87396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21906" algn="l" defTabSz="87396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8892" algn="l" defTabSz="87396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5878" algn="l" defTabSz="87396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2128" y="273629"/>
            <a:ext cx="9046224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128" y="1604332"/>
            <a:ext cx="9046224" cy="503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686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2128" y="6247376"/>
            <a:ext cx="2337984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37390" algn="l"/>
                <a:tab pos="874783" algn="l"/>
                <a:tab pos="1312172" algn="l"/>
                <a:tab pos="1749564" algn="l"/>
                <a:tab pos="2186954" algn="l"/>
                <a:tab pos="2624345" algn="l"/>
                <a:tab pos="3061738" algn="l"/>
                <a:tab pos="3499130" algn="l"/>
                <a:tab pos="3936522" algn="l"/>
                <a:tab pos="4373914" algn="l"/>
                <a:tab pos="4811302" algn="l"/>
                <a:tab pos="5248693" algn="l"/>
                <a:tab pos="5686083" algn="l"/>
                <a:tab pos="6123477" algn="l"/>
                <a:tab pos="6560866" algn="l"/>
                <a:tab pos="6998256" algn="l"/>
                <a:tab pos="7435648" algn="l"/>
                <a:tab pos="7873040" algn="l"/>
                <a:tab pos="8310434" algn="l"/>
                <a:tab pos="874782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37390" eaLnBrk="1">
              <a:lnSpc>
                <a:spcPct val="93000"/>
              </a:lnSpc>
              <a:buSzPct val="100000"/>
            </a:pPr>
            <a:endParaRPr lang="en-US" sz="1800" b="0" i="0" smtClean="0"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0448" y="6247376"/>
            <a:ext cx="318384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37390" algn="l"/>
                <a:tab pos="874783" algn="l"/>
                <a:tab pos="1312172" algn="l"/>
                <a:tab pos="1749564" algn="l"/>
                <a:tab pos="2186954" algn="l"/>
                <a:tab pos="2624345" algn="l"/>
                <a:tab pos="3061738" algn="l"/>
                <a:tab pos="3499130" algn="l"/>
                <a:tab pos="3936522" algn="l"/>
                <a:tab pos="4373914" algn="l"/>
                <a:tab pos="4811302" algn="l"/>
                <a:tab pos="5248693" algn="l"/>
                <a:tab pos="5686083" algn="l"/>
                <a:tab pos="6123477" algn="l"/>
                <a:tab pos="6560866" algn="l"/>
                <a:tab pos="6998256" algn="l"/>
                <a:tab pos="7435648" algn="l"/>
                <a:tab pos="7873040" algn="l"/>
                <a:tab pos="8310434" algn="l"/>
                <a:tab pos="874782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37390" eaLnBrk="1">
              <a:lnSpc>
                <a:spcPct val="93000"/>
              </a:lnSpc>
              <a:buSzPct val="100000"/>
            </a:pPr>
            <a:endParaRPr lang="en-US" sz="1800" b="0" i="0" smtClean="0"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10368" y="6247376"/>
            <a:ext cx="2337984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37390" algn="l"/>
                <a:tab pos="874783" algn="l"/>
                <a:tab pos="1312172" algn="l"/>
                <a:tab pos="1749564" algn="l"/>
                <a:tab pos="2186954" algn="l"/>
                <a:tab pos="2624345" algn="l"/>
                <a:tab pos="3061738" algn="l"/>
                <a:tab pos="3499130" algn="l"/>
                <a:tab pos="3936522" algn="l"/>
                <a:tab pos="4373914" algn="l"/>
                <a:tab pos="4811302" algn="l"/>
                <a:tab pos="5248693" algn="l"/>
                <a:tab pos="5686083" algn="l"/>
                <a:tab pos="6123477" algn="l"/>
                <a:tab pos="6560866" algn="l"/>
                <a:tab pos="6998256" algn="l"/>
                <a:tab pos="7435648" algn="l"/>
                <a:tab pos="7873040" algn="l"/>
                <a:tab pos="8310434" algn="l"/>
                <a:tab pos="874782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37390" eaLnBrk="1">
              <a:lnSpc>
                <a:spcPct val="93000"/>
              </a:lnSpc>
              <a:buSzPct val="100000"/>
            </a:pPr>
            <a:fld id="{1115BB82-FC4D-46FD-A766-2DF55714F2CA}" type="slidenum">
              <a:rPr lang="en-US" sz="1800" b="0" i="0" smtClean="0">
                <a:latin typeface="Arial" pitchFamily="34" charset="0"/>
              </a:rPr>
              <a:pPr defTabSz="437390" eaLnBrk="1">
                <a:lnSpc>
                  <a:spcPct val="93000"/>
                </a:lnSpc>
                <a:buSzPct val="100000"/>
              </a:pPr>
              <a:t>‹#›</a:t>
            </a:fld>
            <a:endParaRPr lang="en-US" sz="1800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31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969" r:id="rId1"/>
    <p:sldLayoutId id="2147504970" r:id="rId2"/>
    <p:sldLayoutId id="2147504971" r:id="rId3"/>
    <p:sldLayoutId id="2147504972" r:id="rId4"/>
    <p:sldLayoutId id="2147504973" r:id="rId5"/>
    <p:sldLayoutId id="2147504974" r:id="rId6"/>
    <p:sldLayoutId id="2147504975" r:id="rId7"/>
    <p:sldLayoutId id="2147504976" r:id="rId8"/>
    <p:sldLayoutId id="2147504977" r:id="rId9"/>
    <p:sldLayoutId id="2147504978" r:id="rId10"/>
    <p:sldLayoutId id="2147504979" r:id="rId11"/>
  </p:sldLayoutIdLst>
  <p:txStyles>
    <p:titleStyle>
      <a:lvl1pPr algn="ctr" defTabSz="43739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marL="710761" indent="-273368" algn="ctr" defTabSz="43739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2pPr>
      <a:lvl3pPr marL="1093478" indent="-218696" algn="ctr" defTabSz="43739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3pPr>
      <a:lvl4pPr marL="1530869" indent="-218696" algn="ctr" defTabSz="43739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4pPr>
      <a:lvl5pPr marL="1968261" indent="-218696" algn="ctr" defTabSz="43739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5pPr>
      <a:lvl6pPr marL="2405650" indent="-218696" algn="ctr" defTabSz="43739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6pPr>
      <a:lvl7pPr marL="2843041" indent="-218696" algn="ctr" defTabSz="43739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7pPr>
      <a:lvl8pPr marL="3280434" indent="-218696" algn="ctr" defTabSz="43739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8pPr>
      <a:lvl9pPr marL="3717825" indent="-218696" algn="ctr" defTabSz="43739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9pPr>
    </p:titleStyle>
    <p:bodyStyle>
      <a:lvl1pPr marL="328044" indent="-328044" algn="l" defTabSz="437390" rtl="0" fontAlgn="base" hangingPunct="0">
        <a:lnSpc>
          <a:spcPct val="93000"/>
        </a:lnSpc>
        <a:spcBef>
          <a:spcPct val="0"/>
        </a:spcBef>
        <a:spcAft>
          <a:spcPts val="1365"/>
        </a:spcAft>
        <a:buClr>
          <a:srgbClr val="000000"/>
        </a:buClr>
        <a:buSzPct val="100000"/>
        <a:buFont typeface="Times New Roman" pitchFamily="18" charset="0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710761" indent="-273368" algn="l" defTabSz="437390" rtl="0" fontAlgn="base" hangingPunct="0">
        <a:lnSpc>
          <a:spcPct val="93000"/>
        </a:lnSpc>
        <a:spcBef>
          <a:spcPct val="0"/>
        </a:spcBef>
        <a:spcAft>
          <a:spcPts val="1091"/>
        </a:spcAft>
        <a:buClr>
          <a:srgbClr val="000000"/>
        </a:buClr>
        <a:buSzPct val="100000"/>
        <a:buFont typeface="Times New Roman" pitchFamily="18" charset="0"/>
        <a:defRPr sz="2700">
          <a:solidFill>
            <a:srgbClr val="000000"/>
          </a:solidFill>
          <a:latin typeface="+mn-lt"/>
          <a:ea typeface="+mn-ea"/>
          <a:cs typeface="+mn-cs"/>
        </a:defRPr>
      </a:lvl2pPr>
      <a:lvl3pPr marL="1093478" indent="-218696" algn="l" defTabSz="437390" rtl="0" fontAlgn="base" hangingPunct="0">
        <a:lnSpc>
          <a:spcPct val="93000"/>
        </a:lnSpc>
        <a:spcBef>
          <a:spcPct val="0"/>
        </a:spcBef>
        <a:spcAft>
          <a:spcPts val="815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530869" indent="-218696" algn="l" defTabSz="437390" rtl="0" fontAlgn="base" hangingPunct="0">
        <a:lnSpc>
          <a:spcPct val="93000"/>
        </a:lnSpc>
        <a:spcBef>
          <a:spcPct val="0"/>
        </a:spcBef>
        <a:spcAft>
          <a:spcPts val="551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4pPr>
      <a:lvl5pPr marL="1968261" indent="-218696" algn="l" defTabSz="437390" rtl="0" fontAlgn="base" hangingPunct="0">
        <a:lnSpc>
          <a:spcPct val="93000"/>
        </a:lnSpc>
        <a:spcBef>
          <a:spcPct val="0"/>
        </a:spcBef>
        <a:spcAft>
          <a:spcPts val="276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5pPr>
      <a:lvl6pPr marL="2405650" indent="-218696" algn="l" defTabSz="437390" rtl="0" fontAlgn="base" hangingPunct="0">
        <a:lnSpc>
          <a:spcPct val="93000"/>
        </a:lnSpc>
        <a:spcBef>
          <a:spcPct val="0"/>
        </a:spcBef>
        <a:spcAft>
          <a:spcPts val="276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6pPr>
      <a:lvl7pPr marL="2843041" indent="-218696" algn="l" defTabSz="437390" rtl="0" fontAlgn="base" hangingPunct="0">
        <a:lnSpc>
          <a:spcPct val="93000"/>
        </a:lnSpc>
        <a:spcBef>
          <a:spcPct val="0"/>
        </a:spcBef>
        <a:spcAft>
          <a:spcPts val="276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7pPr>
      <a:lvl8pPr marL="3280434" indent="-218696" algn="l" defTabSz="437390" rtl="0" fontAlgn="base" hangingPunct="0">
        <a:lnSpc>
          <a:spcPct val="93000"/>
        </a:lnSpc>
        <a:spcBef>
          <a:spcPct val="0"/>
        </a:spcBef>
        <a:spcAft>
          <a:spcPts val="276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8pPr>
      <a:lvl9pPr marL="3717825" indent="-218696" algn="l" defTabSz="437390" rtl="0" fontAlgn="base" hangingPunct="0">
        <a:lnSpc>
          <a:spcPct val="93000"/>
        </a:lnSpc>
        <a:spcBef>
          <a:spcPct val="0"/>
        </a:spcBef>
        <a:spcAft>
          <a:spcPts val="276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47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7390" algn="l" defTabSz="8747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4783" algn="l" defTabSz="8747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2172" algn="l" defTabSz="8747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9564" algn="l" defTabSz="8747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6954" algn="l" defTabSz="8747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24345" algn="l" defTabSz="8747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738" algn="l" defTabSz="8747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9130" algn="l" defTabSz="8747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2128" y="273629"/>
            <a:ext cx="9046224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128" y="1604332"/>
            <a:ext cx="9046224" cy="503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692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2128" y="6247376"/>
            <a:ext cx="2337984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38409" algn="l"/>
                <a:tab pos="876818" algn="l"/>
                <a:tab pos="1315227" algn="l"/>
                <a:tab pos="1753636" algn="l"/>
                <a:tab pos="2192045" algn="l"/>
                <a:tab pos="2630454" algn="l"/>
                <a:tab pos="3068864" algn="l"/>
                <a:tab pos="3507273" algn="l"/>
                <a:tab pos="3945682" algn="l"/>
                <a:tab pos="4384091" algn="l"/>
                <a:tab pos="4822500" algn="l"/>
                <a:tab pos="5260909" algn="l"/>
                <a:tab pos="5699318" algn="l"/>
                <a:tab pos="6137727" algn="l"/>
                <a:tab pos="6576136" algn="l"/>
                <a:tab pos="7014545" algn="l"/>
                <a:tab pos="7452954" algn="l"/>
                <a:tab pos="7891363" algn="l"/>
                <a:tab pos="8329773" algn="l"/>
                <a:tab pos="8768182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38409" eaLnBrk="1">
              <a:lnSpc>
                <a:spcPct val="93000"/>
              </a:lnSpc>
              <a:buSzPct val="100000"/>
            </a:pPr>
            <a:endParaRPr lang="en-US" sz="1800" b="0" i="0" smtClean="0"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0448" y="6247376"/>
            <a:ext cx="318384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38409" algn="l"/>
                <a:tab pos="876818" algn="l"/>
                <a:tab pos="1315227" algn="l"/>
                <a:tab pos="1753636" algn="l"/>
                <a:tab pos="2192045" algn="l"/>
                <a:tab pos="2630454" algn="l"/>
                <a:tab pos="3068864" algn="l"/>
                <a:tab pos="3507273" algn="l"/>
                <a:tab pos="3945682" algn="l"/>
                <a:tab pos="4384091" algn="l"/>
                <a:tab pos="4822500" algn="l"/>
                <a:tab pos="5260909" algn="l"/>
                <a:tab pos="5699318" algn="l"/>
                <a:tab pos="6137727" algn="l"/>
                <a:tab pos="6576136" algn="l"/>
                <a:tab pos="7014545" algn="l"/>
                <a:tab pos="7452954" algn="l"/>
                <a:tab pos="7891363" algn="l"/>
                <a:tab pos="8329773" algn="l"/>
                <a:tab pos="8768182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38409" eaLnBrk="1">
              <a:lnSpc>
                <a:spcPct val="93000"/>
              </a:lnSpc>
              <a:buSzPct val="100000"/>
            </a:pPr>
            <a:endParaRPr lang="en-US" sz="1800" b="0" i="0" smtClean="0"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10368" y="6247376"/>
            <a:ext cx="2337984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38409" algn="l"/>
                <a:tab pos="876818" algn="l"/>
                <a:tab pos="1315227" algn="l"/>
                <a:tab pos="1753636" algn="l"/>
                <a:tab pos="2192045" algn="l"/>
                <a:tab pos="2630454" algn="l"/>
                <a:tab pos="3068864" algn="l"/>
                <a:tab pos="3507273" algn="l"/>
                <a:tab pos="3945682" algn="l"/>
                <a:tab pos="4384091" algn="l"/>
                <a:tab pos="4822500" algn="l"/>
                <a:tab pos="5260909" algn="l"/>
                <a:tab pos="5699318" algn="l"/>
                <a:tab pos="6137727" algn="l"/>
                <a:tab pos="6576136" algn="l"/>
                <a:tab pos="7014545" algn="l"/>
                <a:tab pos="7452954" algn="l"/>
                <a:tab pos="7891363" algn="l"/>
                <a:tab pos="8329773" algn="l"/>
                <a:tab pos="8768182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38409" eaLnBrk="1">
              <a:lnSpc>
                <a:spcPct val="93000"/>
              </a:lnSpc>
              <a:buSzPct val="100000"/>
            </a:pPr>
            <a:fld id="{1115BB82-FC4D-46FD-A766-2DF55714F2CA}" type="slidenum">
              <a:rPr lang="en-US" sz="1800" b="0" i="0" smtClean="0">
                <a:latin typeface="Arial" pitchFamily="34" charset="0"/>
              </a:rPr>
              <a:pPr defTabSz="438409" eaLnBrk="1">
                <a:lnSpc>
                  <a:spcPct val="93000"/>
                </a:lnSpc>
                <a:buSzPct val="100000"/>
              </a:pPr>
              <a:t>‹#›</a:t>
            </a:fld>
            <a:endParaRPr lang="en-US" sz="1800" b="0" i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14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993" r:id="rId1"/>
    <p:sldLayoutId id="2147504994" r:id="rId2"/>
    <p:sldLayoutId id="2147504995" r:id="rId3"/>
    <p:sldLayoutId id="2147504996" r:id="rId4"/>
    <p:sldLayoutId id="2147504997" r:id="rId5"/>
    <p:sldLayoutId id="2147504998" r:id="rId6"/>
    <p:sldLayoutId id="2147504999" r:id="rId7"/>
    <p:sldLayoutId id="2147505000" r:id="rId8"/>
    <p:sldLayoutId id="2147505001" r:id="rId9"/>
    <p:sldLayoutId id="2147505002" r:id="rId10"/>
    <p:sldLayoutId id="2147505003" r:id="rId11"/>
  </p:sldLayoutIdLst>
  <p:txStyles>
    <p:titleStyle>
      <a:lvl1pPr algn="ctr" defTabSz="43840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marL="712415" indent="-274006" algn="ctr" defTabSz="43840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2pPr>
      <a:lvl3pPr marL="1096023" indent="-219205" algn="ctr" defTabSz="43840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3pPr>
      <a:lvl4pPr marL="1534432" indent="-219205" algn="ctr" defTabSz="43840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4pPr>
      <a:lvl5pPr marL="1972841" indent="-219205" algn="ctr" defTabSz="43840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5pPr>
      <a:lvl6pPr marL="2411250" indent="-219205" algn="ctr" defTabSz="43840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6pPr>
      <a:lvl7pPr marL="2849659" indent="-219205" algn="ctr" defTabSz="43840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7pPr>
      <a:lvl8pPr marL="3288068" indent="-219205" algn="ctr" defTabSz="43840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8pPr>
      <a:lvl9pPr marL="3726477" indent="-219205" algn="ctr" defTabSz="43840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pitchFamily="34" charset="0"/>
          <a:ea typeface="DejaVu Sans" charset="0"/>
          <a:cs typeface="DejaVu Sans" charset="0"/>
        </a:defRPr>
      </a:lvl9pPr>
    </p:titleStyle>
    <p:bodyStyle>
      <a:lvl1pPr marL="328807" indent="-328807" algn="l" defTabSz="438409" rtl="0" fontAlgn="base" hangingPunct="0">
        <a:lnSpc>
          <a:spcPct val="93000"/>
        </a:lnSpc>
        <a:spcBef>
          <a:spcPct val="0"/>
        </a:spcBef>
        <a:spcAft>
          <a:spcPts val="1366"/>
        </a:spcAft>
        <a:buClr>
          <a:srgbClr val="000000"/>
        </a:buClr>
        <a:buSzPct val="100000"/>
        <a:buFont typeface="Times New Roman" pitchFamily="18" charset="0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712415" indent="-274006" algn="l" defTabSz="438409" rtl="0" fontAlgn="base" hangingPunct="0">
        <a:lnSpc>
          <a:spcPct val="93000"/>
        </a:lnSpc>
        <a:spcBef>
          <a:spcPct val="0"/>
        </a:spcBef>
        <a:spcAft>
          <a:spcPts val="1091"/>
        </a:spcAft>
        <a:buClr>
          <a:srgbClr val="000000"/>
        </a:buClr>
        <a:buSzPct val="100000"/>
        <a:buFont typeface="Times New Roman" pitchFamily="18" charset="0"/>
        <a:defRPr sz="2700">
          <a:solidFill>
            <a:srgbClr val="000000"/>
          </a:solidFill>
          <a:latin typeface="+mn-lt"/>
          <a:ea typeface="+mn-ea"/>
          <a:cs typeface="+mn-cs"/>
        </a:defRPr>
      </a:lvl2pPr>
      <a:lvl3pPr marL="1096023" indent="-219205" algn="l" defTabSz="438409" rtl="0" fontAlgn="base" hangingPunct="0">
        <a:lnSpc>
          <a:spcPct val="93000"/>
        </a:lnSpc>
        <a:spcBef>
          <a:spcPct val="0"/>
        </a:spcBef>
        <a:spcAft>
          <a:spcPts val="815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  <a:ea typeface="+mn-ea"/>
          <a:cs typeface="+mn-cs"/>
        </a:defRPr>
      </a:lvl3pPr>
      <a:lvl4pPr marL="1534432" indent="-219205" algn="l" defTabSz="438409" rtl="0" fontAlgn="base" hangingPunct="0">
        <a:lnSpc>
          <a:spcPct val="93000"/>
        </a:lnSpc>
        <a:spcBef>
          <a:spcPct val="0"/>
        </a:spcBef>
        <a:spcAft>
          <a:spcPts val="551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4pPr>
      <a:lvl5pPr marL="1972841" indent="-219205" algn="l" defTabSz="438409" rtl="0" fontAlgn="base" hangingPunct="0">
        <a:lnSpc>
          <a:spcPct val="93000"/>
        </a:lnSpc>
        <a:spcBef>
          <a:spcPct val="0"/>
        </a:spcBef>
        <a:spcAft>
          <a:spcPts val="276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5pPr>
      <a:lvl6pPr marL="2411250" indent="-219205" algn="l" defTabSz="438409" rtl="0" fontAlgn="base" hangingPunct="0">
        <a:lnSpc>
          <a:spcPct val="93000"/>
        </a:lnSpc>
        <a:spcBef>
          <a:spcPct val="0"/>
        </a:spcBef>
        <a:spcAft>
          <a:spcPts val="276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6pPr>
      <a:lvl7pPr marL="2849659" indent="-219205" algn="l" defTabSz="438409" rtl="0" fontAlgn="base" hangingPunct="0">
        <a:lnSpc>
          <a:spcPct val="93000"/>
        </a:lnSpc>
        <a:spcBef>
          <a:spcPct val="0"/>
        </a:spcBef>
        <a:spcAft>
          <a:spcPts val="276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7pPr>
      <a:lvl8pPr marL="3288068" indent="-219205" algn="l" defTabSz="438409" rtl="0" fontAlgn="base" hangingPunct="0">
        <a:lnSpc>
          <a:spcPct val="93000"/>
        </a:lnSpc>
        <a:spcBef>
          <a:spcPct val="0"/>
        </a:spcBef>
        <a:spcAft>
          <a:spcPts val="276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8pPr>
      <a:lvl9pPr marL="3726477" indent="-219205" algn="l" defTabSz="438409" rtl="0" fontAlgn="base" hangingPunct="0">
        <a:lnSpc>
          <a:spcPct val="93000"/>
        </a:lnSpc>
        <a:spcBef>
          <a:spcPct val="0"/>
        </a:spcBef>
        <a:spcAft>
          <a:spcPts val="276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68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8409" algn="l" defTabSz="8768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6818" algn="l" defTabSz="8768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5227" algn="l" defTabSz="8768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636" algn="l" defTabSz="8768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2045" algn="l" defTabSz="8768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0454" algn="l" defTabSz="8768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864" algn="l" defTabSz="8768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07273" algn="l" defTabSz="8768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00206"/>
            <a:ext cx="90525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356435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650D597-7C9B-F442-B076-1000880B0C3D}" type="datetime1">
              <a:rPr lang="en-US" b="0" i="0" smtClean="0"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5/9/2013</a:t>
            </a:fld>
            <a:endParaRPr lang="en-US" b="0" i="0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6356435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i="0" dirty="0" smtClean="0">
                <a:latin typeface="Calibri"/>
              </a:rPr>
              <a:t>Todd Averett-William &amp; Mary</a:t>
            </a:r>
            <a:endParaRPr lang="en-US" b="0" i="0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6356435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769107A-DCB8-D545-BEED-6ED782223989}" type="slidenum">
              <a:rPr lang="en-US" b="0" i="0" smtClean="0"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i="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786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5017" r:id="rId1"/>
    <p:sldLayoutId id="2147505018" r:id="rId2"/>
    <p:sldLayoutId id="2147505019" r:id="rId3"/>
    <p:sldLayoutId id="2147505020" r:id="rId4"/>
    <p:sldLayoutId id="2147505021" r:id="rId5"/>
    <p:sldLayoutId id="2147505022" r:id="rId6"/>
    <p:sldLayoutId id="2147505023" r:id="rId7"/>
    <p:sldLayoutId id="2147505024" r:id="rId8"/>
    <p:sldLayoutId id="2147505025" r:id="rId9"/>
    <p:sldLayoutId id="2147505026" r:id="rId10"/>
    <p:sldLayoutId id="2147505027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0000FF"/>
          </a:solidFill>
          <a:latin typeface="Chalkboard"/>
          <a:ea typeface="+mj-ea"/>
          <a:cs typeface="Chalkboar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halkboard"/>
          <a:ea typeface="+mn-ea"/>
          <a:cs typeface="Chalkboar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halkboard"/>
          <a:ea typeface="+mn-ea"/>
          <a:cs typeface="Chalkboar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halkboard"/>
          <a:ea typeface="+mn-ea"/>
          <a:cs typeface="Chalkboar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halkboard"/>
          <a:ea typeface="+mn-ea"/>
          <a:cs typeface="Chalkboar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halkboard"/>
          <a:ea typeface="+mn-ea"/>
          <a:cs typeface="Chalkboar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00206"/>
            <a:ext cx="90525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356409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650D597-7C9B-F442-B076-1000880B0C3D}" type="datetime1">
              <a:rPr lang="en-US" b="0" i="0" smtClean="0"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5/9/2013</a:t>
            </a:fld>
            <a:endParaRPr lang="en-US" b="0" i="0" dirty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6356409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i="0" dirty="0" smtClean="0">
                <a:latin typeface="Calibri"/>
              </a:rPr>
              <a:t>Todd Averett-William &amp; Mary</a:t>
            </a:r>
            <a:endParaRPr lang="en-US" b="0" i="0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6356409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769107A-DCB8-D545-BEED-6ED782223989}" type="slidenum">
              <a:rPr lang="en-US" b="0" i="0" smtClean="0"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i="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229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5029" r:id="rId1"/>
    <p:sldLayoutId id="2147505030" r:id="rId2"/>
    <p:sldLayoutId id="2147505031" r:id="rId3"/>
    <p:sldLayoutId id="2147505032" r:id="rId4"/>
    <p:sldLayoutId id="2147505033" r:id="rId5"/>
    <p:sldLayoutId id="2147505034" r:id="rId6"/>
    <p:sldLayoutId id="2147505035" r:id="rId7"/>
    <p:sldLayoutId id="2147505036" r:id="rId8"/>
    <p:sldLayoutId id="2147505037" r:id="rId9"/>
    <p:sldLayoutId id="2147505038" r:id="rId10"/>
    <p:sldLayoutId id="214750503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0000FF"/>
          </a:solidFill>
          <a:latin typeface="Chalkboard"/>
          <a:ea typeface="+mj-ea"/>
          <a:cs typeface="Chalkboar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halkboard"/>
          <a:ea typeface="+mn-ea"/>
          <a:cs typeface="Chalkboar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halkboard"/>
          <a:ea typeface="+mn-ea"/>
          <a:cs typeface="Chalkboar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halkboard"/>
          <a:ea typeface="+mn-ea"/>
          <a:cs typeface="Chalkboar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halkboard"/>
          <a:ea typeface="+mn-ea"/>
          <a:cs typeface="Chalkboar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halkboard"/>
          <a:ea typeface="+mn-ea"/>
          <a:cs typeface="Chalkboar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253" y="122523"/>
            <a:ext cx="8550275" cy="59218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vert="horz" wrap="square" lIns="98775" tIns="49389" rIns="98775" bIns="49389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31887"/>
            <a:ext cx="1005840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75" tIns="49389" rIns="98775" bIns="49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47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69168" y="6629401"/>
            <a:ext cx="18526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775" tIns="49389" rIns="98775" bIns="49389" numCol="1" anchor="t" anchorCtr="0" compatLnSpc="1">
            <a:prstTxWarp prst="textNoShape">
              <a:avLst/>
            </a:prstTxWarp>
          </a:bodyPr>
          <a:lstStyle>
            <a:lvl1pPr algn="ctr">
              <a:defRPr sz="1100" b="0" 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J.P. Chen, USTC, 2007</a:t>
            </a:r>
          </a:p>
        </p:txBody>
      </p:sp>
      <p:sp>
        <p:nvSpPr>
          <p:cNvPr id="5847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83688" y="6553200"/>
            <a:ext cx="874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775" tIns="49389" rIns="98775" bIns="49389" numCol="1" anchor="t" anchorCtr="0" compatLnSpc="1">
            <a:prstTxWarp prst="textNoShape">
              <a:avLst/>
            </a:prstTxWarp>
          </a:bodyPr>
          <a:lstStyle>
            <a:lvl1pPr algn="r">
              <a:defRPr sz="1100" b="0" 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4710" name="Line 6"/>
          <p:cNvSpPr>
            <a:spLocks noChangeShapeType="1"/>
          </p:cNvSpPr>
          <p:nvPr/>
        </p:nvSpPr>
        <p:spPr bwMode="auto">
          <a:xfrm>
            <a:off x="0" y="823913"/>
            <a:ext cx="100584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lIns="90988" tIns="45491" rIns="90988" bIns="45491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84711" name="Line 7"/>
          <p:cNvSpPr>
            <a:spLocks noChangeShapeType="1"/>
          </p:cNvSpPr>
          <p:nvPr/>
        </p:nvSpPr>
        <p:spPr bwMode="auto">
          <a:xfrm>
            <a:off x="0" y="6500813"/>
            <a:ext cx="10058400" cy="0"/>
          </a:xfrm>
          <a:prstGeom prst="line">
            <a:avLst/>
          </a:prstGeom>
          <a:noFill/>
          <a:ln w="92075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lIns="90988" tIns="45491" rIns="90988" bIns="45491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84712" name="Text Box 8"/>
          <p:cNvSpPr txBox="1">
            <a:spLocks noChangeArrowheads="1"/>
          </p:cNvSpPr>
          <p:nvPr/>
        </p:nvSpPr>
        <p:spPr bwMode="auto">
          <a:xfrm>
            <a:off x="40" y="6677062"/>
            <a:ext cx="4764088" cy="1828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775" tIns="49389" rIns="98775" bIns="49389">
            <a:spAutoFit/>
          </a:bodyPr>
          <a:lstStyle/>
          <a:p>
            <a:pPr defTabSz="987206">
              <a:lnSpc>
                <a:spcPct val="60000"/>
              </a:lnSpc>
              <a:defRPr/>
            </a:pPr>
            <a:r>
              <a:rPr lang="en-US" sz="900" b="0" i="0" dirty="0">
                <a:solidFill>
                  <a:srgbClr val="000000"/>
                </a:solidFill>
              </a:rPr>
              <a:t>Operated by the Southeastern Universities Research Association for the U.S. Department of Energy</a:t>
            </a:r>
          </a:p>
        </p:txBody>
      </p:sp>
      <p:pic>
        <p:nvPicPr>
          <p:cNvPr id="14345" name="Picture 9" descr="new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2286" y="6297613"/>
            <a:ext cx="1668464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714" name="Rectangle 10"/>
          <p:cNvSpPr>
            <a:spLocks noChangeArrowheads="1"/>
          </p:cNvSpPr>
          <p:nvPr/>
        </p:nvSpPr>
        <p:spPr bwMode="auto">
          <a:xfrm>
            <a:off x="3084543" y="6410325"/>
            <a:ext cx="4237037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87206">
              <a:lnSpc>
                <a:spcPct val="80000"/>
              </a:lnSpc>
              <a:defRPr/>
            </a:pPr>
            <a:r>
              <a:rPr lang="en-US" sz="1500" i="0" dirty="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300" i="0" dirty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257" r:id="rId1"/>
    <p:sldLayoutId id="2147504258" r:id="rId2"/>
    <p:sldLayoutId id="2147504259" r:id="rId3"/>
    <p:sldLayoutId id="2147504260" r:id="rId4"/>
    <p:sldLayoutId id="2147504261" r:id="rId5"/>
    <p:sldLayoutId id="2147504262" r:id="rId6"/>
    <p:sldLayoutId id="2147504263" r:id="rId7"/>
    <p:sldLayoutId id="2147504264" r:id="rId8"/>
    <p:sldLayoutId id="2147504265" r:id="rId9"/>
    <p:sldLayoutId id="2147504266" r:id="rId10"/>
    <p:sldLayoutId id="2147504267" r:id="rId11"/>
  </p:sldLayoutIdLst>
  <p:transition/>
  <p:hf sldNum="0" hdr="0" dt="0"/>
  <p:txStyles>
    <p:titleStyle>
      <a:lvl1pPr algn="ctr" defTabSz="98600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+mj-lt"/>
          <a:ea typeface="+mj-ea"/>
          <a:cs typeface="+mj-cs"/>
        </a:defRPr>
      </a:lvl1pPr>
      <a:lvl2pPr algn="ctr" defTabSz="98600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2pPr>
      <a:lvl3pPr algn="ctr" defTabSz="98600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3pPr>
      <a:lvl4pPr algn="ctr" defTabSz="98600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4pPr>
      <a:lvl5pPr algn="ctr" defTabSz="98600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5pPr>
      <a:lvl6pPr marL="454917" algn="ctr" defTabSz="987206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6pPr>
      <a:lvl7pPr marL="909814" algn="ctr" defTabSz="987206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7pPr>
      <a:lvl8pPr marL="1364719" algn="ctr" defTabSz="987206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8pPr>
      <a:lvl9pPr marL="1819619" algn="ctr" defTabSz="987206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9pPr>
    </p:titleStyle>
    <p:bodyStyle>
      <a:lvl1pPr marL="369752" indent="-369752" algn="l" defTabSz="986007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1129" indent="-306552" algn="l" defTabSz="986007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36DB3"/>
          </a:solidFill>
          <a:latin typeface="+mn-lt"/>
        </a:defRPr>
      </a:lvl2pPr>
      <a:lvl3pPr marL="1234087" indent="-246502" algn="l" defTabSz="986007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1"/>
          </a:solidFill>
          <a:latin typeface="+mn-lt"/>
        </a:defRPr>
      </a:lvl3pPr>
      <a:lvl4pPr marL="1727085" indent="-244923" algn="l" defTabSz="986007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221671" indent="-244923" algn="l" defTabSz="986007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677298" indent="-246407" algn="l" defTabSz="987206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132206" indent="-246407" algn="l" defTabSz="987206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587106" indent="-246407" algn="l" defTabSz="987206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4042007" indent="-246407" algn="l" defTabSz="987206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917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814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719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619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521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426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330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231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920" y="1600206"/>
            <a:ext cx="90525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02920" y="6356375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5292F6D-7B96-4FDA-BC8B-5183B16A4559}" type="datetimeFigureOut">
              <a:rPr lang="zh-CN" altLang="en-US" b="0" i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2013-5-9</a:t>
            </a:fld>
            <a:endParaRPr lang="zh-CN" altLang="en-US" b="0" i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36620" y="6356375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="0" i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08520" y="6356375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DBACB3-F7AD-4168-93F2-2DA161F630D4}" type="slidenum">
              <a:rPr lang="zh-CN" altLang="en-US" b="0" i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="0" i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611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5041" r:id="rId1"/>
    <p:sldLayoutId id="2147505042" r:id="rId2"/>
    <p:sldLayoutId id="2147505043" r:id="rId3"/>
    <p:sldLayoutId id="2147505044" r:id="rId4"/>
    <p:sldLayoutId id="2147505045" r:id="rId5"/>
    <p:sldLayoutId id="2147505046" r:id="rId6"/>
    <p:sldLayoutId id="2147505047" r:id="rId7"/>
    <p:sldLayoutId id="2147505048" r:id="rId8"/>
    <p:sldLayoutId id="2147505049" r:id="rId9"/>
    <p:sldLayoutId id="2147505050" r:id="rId10"/>
    <p:sldLayoutId id="21475050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920" y="1600206"/>
            <a:ext cx="90525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02920" y="6356363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5292F6D-7B96-4FDA-BC8B-5183B16A4559}" type="datetimeFigureOut">
              <a:rPr lang="zh-CN" altLang="en-US" b="0" i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2013-5-9</a:t>
            </a:fld>
            <a:endParaRPr lang="zh-CN" altLang="en-US" b="0" i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36620" y="6356363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="0" i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08520" y="6356363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DBACB3-F7AD-4168-93F2-2DA161F630D4}" type="slidenum">
              <a:rPr lang="zh-CN" altLang="en-US" b="0" i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="0" i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916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5053" r:id="rId1"/>
    <p:sldLayoutId id="2147505054" r:id="rId2"/>
    <p:sldLayoutId id="2147505055" r:id="rId3"/>
    <p:sldLayoutId id="2147505056" r:id="rId4"/>
    <p:sldLayoutId id="2147505057" r:id="rId5"/>
    <p:sldLayoutId id="2147505058" r:id="rId6"/>
    <p:sldLayoutId id="2147505059" r:id="rId7"/>
    <p:sldLayoutId id="2147505060" r:id="rId8"/>
    <p:sldLayoutId id="2147505061" r:id="rId9"/>
    <p:sldLayoutId id="2147505062" r:id="rId10"/>
    <p:sldLayoutId id="21475050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2920" y="274638"/>
            <a:ext cx="90525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920" y="1600201"/>
            <a:ext cx="905256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2920" y="6245225"/>
            <a:ext cx="234696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1" hangingPunct="1">
              <a:defRPr/>
            </a:pPr>
            <a:fld id="{7C7B7C6E-7B94-4F35-BBA0-5FAD6161397C}" type="datetime1">
              <a:rPr lang="zh-CN" altLang="en-US" b="0" i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pPr eaLnBrk="1" hangingPunct="1">
                <a:defRPr/>
              </a:pPr>
              <a:t>2013-5-9</a:t>
            </a:fld>
            <a:endParaRPr lang="zh-CN" altLang="en-US" b="0" i="0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6245225"/>
            <a:ext cx="318516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1" hangingPunct="1">
              <a:defRPr/>
            </a:pPr>
            <a:endParaRPr lang="zh-CN" altLang="en-US" b="0" i="0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6245225"/>
            <a:ext cx="234696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1" hangingPunct="1">
              <a:defRPr/>
            </a:pPr>
            <a:fld id="{1A38E1F4-9D4A-4400-AA70-AD9D28784586}" type="slidenum">
              <a:rPr lang="en-US" altLang="zh-CN" b="0" i="0">
                <a:solidFill>
                  <a:srgbClr val="000000"/>
                </a:solidFill>
                <a:latin typeface="Arial" charset="0"/>
                <a:ea typeface="宋体" pitchFamily="2" charset="-122"/>
              </a:rPr>
              <a:pPr eaLnBrk="1" hangingPunct="1">
                <a:defRPr/>
              </a:pPr>
              <a:t>‹#›</a:t>
            </a:fld>
            <a:endParaRPr lang="en-US" altLang="zh-CN" b="0" i="0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415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5065" r:id="rId1"/>
    <p:sldLayoutId id="2147505066" r:id="rId2"/>
    <p:sldLayoutId id="2147505067" r:id="rId3"/>
    <p:sldLayoutId id="2147505068" r:id="rId4"/>
    <p:sldLayoutId id="2147505069" r:id="rId5"/>
    <p:sldLayoutId id="2147505070" r:id="rId6"/>
    <p:sldLayoutId id="2147505071" r:id="rId7"/>
    <p:sldLayoutId id="2147505072" r:id="rId8"/>
    <p:sldLayoutId id="2147505073" r:id="rId9"/>
    <p:sldLayoutId id="2147505074" r:id="rId10"/>
    <p:sldLayoutId id="2147505075" r:id="rId11"/>
    <p:sldLayoutId id="214750507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253" y="122557"/>
            <a:ext cx="8550275" cy="592123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vert="horz" wrap="square" lIns="98718" tIns="49358" rIns="98718" bIns="4935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31887"/>
            <a:ext cx="1005840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18" tIns="49358" rIns="98718" bIns="493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69168" y="6629401"/>
            <a:ext cx="18526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718" tIns="49358" rIns="98718" bIns="49358" numCol="1" anchor="t" anchorCtr="0" compatLnSpc="1">
            <a:prstTxWarp prst="textNoShape">
              <a:avLst/>
            </a:prstTxWarp>
          </a:bodyPr>
          <a:lstStyle>
            <a:lvl1pPr algn="ctr">
              <a:defRPr sz="1100" b="0" 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83688" y="6553200"/>
            <a:ext cx="874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718" tIns="49358" rIns="98718" bIns="49358" numCol="1" anchor="t" anchorCtr="0" compatLnSpc="1">
            <a:prstTxWarp prst="textNoShape">
              <a:avLst/>
            </a:prstTxWarp>
          </a:bodyPr>
          <a:lstStyle>
            <a:lvl1pPr algn="r">
              <a:defRPr sz="1100" b="0" 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B4AD08E-1D5E-4802-9110-2327A6736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0" y="823913"/>
            <a:ext cx="100584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lIns="90928" tIns="45463" rIns="90928" bIns="45463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6500813"/>
            <a:ext cx="10058400" cy="0"/>
          </a:xfrm>
          <a:prstGeom prst="line">
            <a:avLst/>
          </a:prstGeom>
          <a:noFill/>
          <a:ln w="92075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lIns="90928" tIns="45463" rIns="90928" bIns="45463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40" y="6677164"/>
            <a:ext cx="4764088" cy="1827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718" tIns="49358" rIns="98718" bIns="49358">
            <a:spAutoFit/>
          </a:bodyPr>
          <a:lstStyle/>
          <a:p>
            <a:pPr defTabSz="986596">
              <a:lnSpc>
                <a:spcPct val="60000"/>
              </a:lnSpc>
              <a:defRPr/>
            </a:pPr>
            <a:r>
              <a:rPr lang="en-US" sz="900" b="0" i="0" dirty="0">
                <a:solidFill>
                  <a:srgbClr val="000000"/>
                </a:solidFill>
              </a:rPr>
              <a:t>Operated by the Southeastern Universities Research Association for the U.S. Department of Energy</a:t>
            </a:r>
          </a:p>
        </p:txBody>
      </p:sp>
      <p:pic>
        <p:nvPicPr>
          <p:cNvPr id="21513" name="Picture 15" descr="new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2286" y="6297613"/>
            <a:ext cx="1668464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3084543" y="6410325"/>
            <a:ext cx="4237037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86596">
              <a:lnSpc>
                <a:spcPct val="80000"/>
              </a:lnSpc>
              <a:defRPr/>
            </a:pPr>
            <a:r>
              <a:rPr lang="en-US" sz="1500" i="0" dirty="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300" i="0" dirty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345" r:id="rId1"/>
    <p:sldLayoutId id="2147504346" r:id="rId2"/>
    <p:sldLayoutId id="2147504347" r:id="rId3"/>
    <p:sldLayoutId id="2147504348" r:id="rId4"/>
    <p:sldLayoutId id="2147504349" r:id="rId5"/>
    <p:sldLayoutId id="2147504350" r:id="rId6"/>
    <p:sldLayoutId id="2147504351" r:id="rId7"/>
    <p:sldLayoutId id="2147504352" r:id="rId8"/>
    <p:sldLayoutId id="2147504353" r:id="rId9"/>
    <p:sldLayoutId id="2147504354" r:id="rId10"/>
    <p:sldLayoutId id="2147504355" r:id="rId11"/>
  </p:sldLayoutIdLst>
  <p:transition/>
  <p:hf hdr="0" dt="0"/>
  <p:txStyles>
    <p:titleStyle>
      <a:lvl1pPr algn="ctr" defTabSz="98442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+mj-lt"/>
          <a:ea typeface="+mj-ea"/>
          <a:cs typeface="+mj-cs"/>
        </a:defRPr>
      </a:lvl1pPr>
      <a:lvl2pPr algn="ctr" defTabSz="98442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2pPr>
      <a:lvl3pPr algn="ctr" defTabSz="98442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3pPr>
      <a:lvl4pPr algn="ctr" defTabSz="98442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4pPr>
      <a:lvl5pPr algn="ctr" defTabSz="98442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5pPr>
      <a:lvl6pPr marL="454637" algn="ctr" defTabSz="986596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6pPr>
      <a:lvl7pPr marL="909249" algn="ctr" defTabSz="986596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7pPr>
      <a:lvl8pPr marL="1363866" algn="ctr" defTabSz="986596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8pPr>
      <a:lvl9pPr marL="1818492" algn="ctr" defTabSz="986596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9pPr>
    </p:titleStyle>
    <p:bodyStyle>
      <a:lvl1pPr marL="368171" indent="-368171" algn="l" defTabSz="984427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99550" indent="-304978" algn="l" defTabSz="984427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36DB3"/>
          </a:solidFill>
          <a:latin typeface="+mn-lt"/>
        </a:defRPr>
      </a:lvl2pPr>
      <a:lvl3pPr marL="1232508" indent="-244923" algn="l" defTabSz="984427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1"/>
          </a:solidFill>
          <a:latin typeface="+mn-lt"/>
        </a:defRPr>
      </a:lvl3pPr>
      <a:lvl4pPr marL="1725508" indent="-243340" algn="l" defTabSz="984427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220091" indent="-243340" algn="l" defTabSz="984427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675637" indent="-246255" algn="l" defTabSz="986596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130263" indent="-246255" algn="l" defTabSz="986596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584882" indent="-246255" algn="l" defTabSz="986596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4039503" indent="-246255" algn="l" defTabSz="986596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9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37" algn="l" defTabSz="909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249" algn="l" defTabSz="909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866" algn="l" defTabSz="909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492" algn="l" defTabSz="909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112" algn="l" defTabSz="909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734" algn="l" defTabSz="909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358" algn="l" defTabSz="909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6975" algn="l" defTabSz="909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253" y="122523"/>
            <a:ext cx="8550275" cy="59218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vert="horz" wrap="square" lIns="98775" tIns="49389" rIns="98775" bIns="49389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31887"/>
            <a:ext cx="1005840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75" tIns="49389" rIns="98775" bIns="49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69168" y="6629401"/>
            <a:ext cx="18526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775" tIns="49389" rIns="98775" bIns="49389" numCol="1" anchor="t" anchorCtr="0" compatLnSpc="1">
            <a:prstTxWarp prst="textNoShape">
              <a:avLst/>
            </a:prstTxWarp>
          </a:bodyPr>
          <a:lstStyle>
            <a:lvl1pPr algn="ctr">
              <a:defRPr sz="1100" b="0" 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J.P. Chen, Overview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83688" y="6553200"/>
            <a:ext cx="874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775" tIns="49389" rIns="98775" bIns="49389" numCol="1" anchor="t" anchorCtr="0" compatLnSpc="1">
            <a:prstTxWarp prst="textNoShape">
              <a:avLst/>
            </a:prstTxWarp>
          </a:bodyPr>
          <a:lstStyle>
            <a:lvl1pPr algn="r">
              <a:defRPr sz="1100" b="0" 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0A706C6-21DB-4410-8F0E-487E07CF6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0" y="823913"/>
            <a:ext cx="100584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lIns="90988" tIns="45491" rIns="90988" bIns="45491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6500813"/>
            <a:ext cx="10058400" cy="0"/>
          </a:xfrm>
          <a:prstGeom prst="line">
            <a:avLst/>
          </a:prstGeom>
          <a:noFill/>
          <a:ln w="92075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lIns="90988" tIns="45491" rIns="90988" bIns="45491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40" y="6677062"/>
            <a:ext cx="4764088" cy="1828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8775" tIns="49389" rIns="98775" bIns="49389">
            <a:spAutoFit/>
          </a:bodyPr>
          <a:lstStyle/>
          <a:p>
            <a:pPr defTabSz="987206">
              <a:lnSpc>
                <a:spcPct val="60000"/>
              </a:lnSpc>
              <a:defRPr/>
            </a:pPr>
            <a:r>
              <a:rPr lang="en-US" sz="900" b="0" i="0" dirty="0">
                <a:solidFill>
                  <a:srgbClr val="000000"/>
                </a:solidFill>
              </a:rPr>
              <a:t>Operated by the Southeastern Universities Research Association for the U.S. Department of Energy</a:t>
            </a:r>
          </a:p>
        </p:txBody>
      </p:sp>
      <p:pic>
        <p:nvPicPr>
          <p:cNvPr id="24585" name="Picture 15" descr="new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2286" y="6297613"/>
            <a:ext cx="1668464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3084543" y="6410325"/>
            <a:ext cx="4237037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87206">
              <a:lnSpc>
                <a:spcPct val="80000"/>
              </a:lnSpc>
              <a:defRPr/>
            </a:pPr>
            <a:r>
              <a:rPr lang="en-US" sz="1500" i="0" dirty="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300" i="0" dirty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378" r:id="rId1"/>
    <p:sldLayoutId id="2147504379" r:id="rId2"/>
    <p:sldLayoutId id="2147504380" r:id="rId3"/>
    <p:sldLayoutId id="2147504381" r:id="rId4"/>
    <p:sldLayoutId id="2147504382" r:id="rId5"/>
    <p:sldLayoutId id="2147504383" r:id="rId6"/>
    <p:sldLayoutId id="2147504384" r:id="rId7"/>
    <p:sldLayoutId id="2147504385" r:id="rId8"/>
    <p:sldLayoutId id="2147504386" r:id="rId9"/>
    <p:sldLayoutId id="2147504387" r:id="rId10"/>
    <p:sldLayoutId id="2147504388" r:id="rId11"/>
  </p:sldLayoutIdLst>
  <p:transition/>
  <p:hf hdr="0" dt="0"/>
  <p:txStyles>
    <p:titleStyle>
      <a:lvl1pPr algn="ctr" defTabSz="98600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+mj-lt"/>
          <a:ea typeface="+mj-ea"/>
          <a:cs typeface="+mj-cs"/>
        </a:defRPr>
      </a:lvl1pPr>
      <a:lvl2pPr algn="ctr" defTabSz="98600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2pPr>
      <a:lvl3pPr algn="ctr" defTabSz="98600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3pPr>
      <a:lvl4pPr algn="ctr" defTabSz="98600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4pPr>
      <a:lvl5pPr algn="ctr" defTabSz="986007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5pPr>
      <a:lvl6pPr marL="454917" algn="ctr" defTabSz="987206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6pPr>
      <a:lvl7pPr marL="909814" algn="ctr" defTabSz="987206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7pPr>
      <a:lvl8pPr marL="1364719" algn="ctr" defTabSz="987206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8pPr>
      <a:lvl9pPr marL="1819619" algn="ctr" defTabSz="987206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pitchFamily="34" charset="0"/>
        </a:defRPr>
      </a:lvl9pPr>
    </p:titleStyle>
    <p:bodyStyle>
      <a:lvl1pPr marL="369752" indent="-369752" algn="l" defTabSz="986007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1129" indent="-306552" algn="l" defTabSz="986007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36DB3"/>
          </a:solidFill>
          <a:latin typeface="+mn-lt"/>
        </a:defRPr>
      </a:lvl2pPr>
      <a:lvl3pPr marL="1234087" indent="-246502" algn="l" defTabSz="986007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1"/>
          </a:solidFill>
          <a:latin typeface="+mn-lt"/>
        </a:defRPr>
      </a:lvl3pPr>
      <a:lvl4pPr marL="1727085" indent="-244923" algn="l" defTabSz="986007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221671" indent="-244923" algn="l" defTabSz="986007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677298" indent="-246407" algn="l" defTabSz="987206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132206" indent="-246407" algn="l" defTabSz="987206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587106" indent="-246407" algn="l" defTabSz="987206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4042007" indent="-246407" algn="l" defTabSz="987206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917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814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719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619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521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426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330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231" algn="l" defTabSz="909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2920" y="274638"/>
            <a:ext cx="90525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16" tIns="45509" rIns="91016" bIns="455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920" y="1600206"/>
            <a:ext cx="90525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16" tIns="45509" rIns="91016" bIns="455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2920" y="6245225"/>
            <a:ext cx="234696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6" tIns="45509" rIns="91016" bIns="45509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eaLnBrk="1" hangingPunct="1">
              <a:defRPr/>
            </a:pPr>
            <a:fld id="{42853E67-9C85-48A3-BFAD-2772F3740946}" type="datetime1">
              <a:rPr lang="zh-CN" altLang="en-US" b="0" i="0">
                <a:solidFill>
                  <a:srgbClr val="000000"/>
                </a:solidFill>
                <a:ea typeface="SimSun" pitchFamily="2" charset="-122"/>
              </a:rPr>
              <a:pPr eaLnBrk="1" hangingPunct="1">
                <a:defRPr/>
              </a:pPr>
              <a:t>2013-5-9</a:t>
            </a:fld>
            <a:endParaRPr lang="zh-CN" altLang="en-US" b="0" i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6245225"/>
            <a:ext cx="318516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6" tIns="45509" rIns="91016" bIns="45509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eaLnBrk="1" hangingPunct="1">
              <a:defRPr/>
            </a:pPr>
            <a:endParaRPr lang="zh-CN" altLang="en-US" b="0" i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6245225"/>
            <a:ext cx="234696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6" tIns="45509" rIns="91016" bIns="45509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 eaLnBrk="1" hangingPunct="1">
              <a:defRPr/>
            </a:pPr>
            <a:fld id="{074AE1BD-C986-4940-B206-2B51C866C5E9}" type="slidenum">
              <a:rPr lang="en-US" altLang="zh-CN" b="0" i="0">
                <a:solidFill>
                  <a:srgbClr val="000000"/>
                </a:solidFill>
                <a:ea typeface="SimSun" pitchFamily="2" charset="-122"/>
              </a:rPr>
              <a:pPr eaLnBrk="1" hangingPunct="1">
                <a:defRPr/>
              </a:pPr>
              <a:t>‹#›</a:t>
            </a:fld>
            <a:endParaRPr lang="en-US" altLang="zh-CN" b="0" i="0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610" r:id="rId1"/>
    <p:sldLayoutId id="2147504611" r:id="rId2"/>
    <p:sldLayoutId id="2147504612" r:id="rId3"/>
    <p:sldLayoutId id="2147504613" r:id="rId4"/>
    <p:sldLayoutId id="2147504614" r:id="rId5"/>
    <p:sldLayoutId id="2147504615" r:id="rId6"/>
    <p:sldLayoutId id="2147504616" r:id="rId7"/>
    <p:sldLayoutId id="2147504617" r:id="rId8"/>
    <p:sldLayoutId id="2147504618" r:id="rId9"/>
    <p:sldLayoutId id="2147504619" r:id="rId10"/>
    <p:sldLayoutId id="214750462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50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016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6524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032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309" indent="-34130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503" indent="-28442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7697" indent="-22754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2777" indent="-22754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7858" indent="-22754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2934" indent="-227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8015" indent="-227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13095" indent="-227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68172" indent="-227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081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163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24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32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40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477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554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635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 vert="horz" lIns="91016" tIns="45509" rIns="91016" bIns="455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00206"/>
            <a:ext cx="9052560" cy="4525963"/>
          </a:xfrm>
          <a:prstGeom prst="rect">
            <a:avLst/>
          </a:prstGeom>
        </p:spPr>
        <p:txBody>
          <a:bodyPr vert="horz" lIns="91016" tIns="45509" rIns="91016" bIns="455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356653"/>
            <a:ext cx="2346960" cy="365125"/>
          </a:xfrm>
          <a:prstGeom prst="rect">
            <a:avLst/>
          </a:prstGeom>
        </p:spPr>
        <p:txBody>
          <a:bodyPr vert="horz" lIns="91016" tIns="45509" rIns="91016" bIns="455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5081" eaLnBrk="1" fontAlgn="auto" hangingPunct="1">
              <a:spcBef>
                <a:spcPts val="0"/>
              </a:spcBef>
              <a:spcAft>
                <a:spcPts val="0"/>
              </a:spcAft>
            </a:pPr>
            <a:fld id="{21451CC6-3AB0-5040-811C-6B57CA1D8CB9}" type="datetimeFigureOut">
              <a:rPr lang="en-US" b="0" i="0" smtClean="0">
                <a:solidFill>
                  <a:prstClr val="black">
                    <a:tint val="75000"/>
                  </a:prstClr>
                </a:solidFill>
                <a:latin typeface="Comic Sans MS"/>
              </a:rPr>
              <a:pPr defTabSz="455081" eaLnBrk="1" fontAlgn="auto" hangingPunct="1">
                <a:spcBef>
                  <a:spcPts val="0"/>
                </a:spcBef>
                <a:spcAft>
                  <a:spcPts val="0"/>
                </a:spcAft>
              </a:pPr>
              <a:t>5/9/2013</a:t>
            </a:fld>
            <a:endParaRPr lang="en-US" b="0" i="0">
              <a:solidFill>
                <a:prstClr val="black">
                  <a:tint val="75000"/>
                </a:prstClr>
              </a:solidFill>
              <a:latin typeface="Comic Sans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6356653"/>
            <a:ext cx="3185160" cy="365125"/>
          </a:xfrm>
          <a:prstGeom prst="rect">
            <a:avLst/>
          </a:prstGeom>
        </p:spPr>
        <p:txBody>
          <a:bodyPr vert="horz" lIns="91016" tIns="45509" rIns="91016" bIns="455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508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black">
                  <a:tint val="75000"/>
                </a:prstClr>
              </a:solidFill>
              <a:latin typeface="Comic Sans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6356653"/>
            <a:ext cx="2346960" cy="365125"/>
          </a:xfrm>
          <a:prstGeom prst="rect">
            <a:avLst/>
          </a:prstGeom>
        </p:spPr>
        <p:txBody>
          <a:bodyPr vert="horz" lIns="91016" tIns="45509" rIns="91016" bIns="455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5081" eaLnBrk="1" fontAlgn="auto" hangingPunct="1">
              <a:spcBef>
                <a:spcPts val="0"/>
              </a:spcBef>
              <a:spcAft>
                <a:spcPts val="0"/>
              </a:spcAft>
            </a:pPr>
            <a:fld id="{A29CDF0D-D971-CB4C-ADC0-F49D4C5DDD50}" type="slidenum">
              <a:rPr lang="en-US" b="0" i="0" smtClean="0">
                <a:solidFill>
                  <a:prstClr val="black">
                    <a:tint val="75000"/>
                  </a:prstClr>
                </a:solidFill>
                <a:latin typeface="Comic Sans MS"/>
              </a:rPr>
              <a:pPr defTabSz="45508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i="0">
              <a:solidFill>
                <a:prstClr val="black">
                  <a:tint val="75000"/>
                </a:prstClr>
              </a:solidFill>
              <a:latin typeface="Comic Sans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707" r:id="rId1"/>
    <p:sldLayoutId id="2147504708" r:id="rId2"/>
    <p:sldLayoutId id="2147504709" r:id="rId3"/>
    <p:sldLayoutId id="2147504710" r:id="rId4"/>
    <p:sldLayoutId id="2147504711" r:id="rId5"/>
    <p:sldLayoutId id="2147504712" r:id="rId6"/>
    <p:sldLayoutId id="2147504713" r:id="rId7"/>
    <p:sldLayoutId id="2147504714" r:id="rId8"/>
    <p:sldLayoutId id="2147504715" r:id="rId9"/>
    <p:sldLayoutId id="2147504716" r:id="rId10"/>
    <p:sldLayoutId id="2147504717" r:id="rId11"/>
    <p:sldLayoutId id="2147504718" r:id="rId12"/>
  </p:sldLayoutIdLst>
  <p:txStyles>
    <p:titleStyle>
      <a:lvl1pPr algn="ctr" defTabSz="4550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309" indent="-341309" algn="l" defTabSz="4550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503" indent="-284426" algn="l" defTabSz="4550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697" indent="-227546" algn="l" defTabSz="4550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777" indent="-227546" algn="l" defTabSz="4550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858" indent="-227546" algn="l" defTabSz="4550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934" indent="-227546" algn="l" defTabSz="4550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015" indent="-227546" algn="l" defTabSz="4550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095" indent="-227546" algn="l" defTabSz="4550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8172" indent="-227546" algn="l" defTabSz="4550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081" algn="l" defTabSz="455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163" algn="l" defTabSz="455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240" algn="l" defTabSz="455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320" algn="l" defTabSz="455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400" algn="l" defTabSz="455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477" algn="l" defTabSz="455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554" algn="l" defTabSz="455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635" algn="l" defTabSz="455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 vert="horz" lIns="91016" tIns="45509" rIns="91016" bIns="455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00206"/>
            <a:ext cx="9052560" cy="4525963"/>
          </a:xfrm>
          <a:prstGeom prst="rect">
            <a:avLst/>
          </a:prstGeom>
        </p:spPr>
        <p:txBody>
          <a:bodyPr vert="horz" lIns="91016" tIns="45509" rIns="91016" bIns="455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356647"/>
            <a:ext cx="2346960" cy="365125"/>
          </a:xfrm>
          <a:prstGeom prst="rect">
            <a:avLst/>
          </a:prstGeom>
        </p:spPr>
        <p:txBody>
          <a:bodyPr vert="horz" lIns="91016" tIns="45509" rIns="91016" bIns="455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5081" eaLnBrk="1" fontAlgn="auto" hangingPunct="1">
              <a:spcBef>
                <a:spcPts val="0"/>
              </a:spcBef>
              <a:spcAft>
                <a:spcPts val="0"/>
              </a:spcAft>
            </a:pPr>
            <a:fld id="{21451CC6-3AB0-5040-811C-6B57CA1D8CB9}" type="datetimeFigureOut">
              <a:rPr lang="en-US" b="0" i="0" smtClean="0">
                <a:solidFill>
                  <a:prstClr val="black">
                    <a:tint val="75000"/>
                  </a:prstClr>
                </a:solidFill>
                <a:latin typeface="Comic Sans MS"/>
              </a:rPr>
              <a:pPr defTabSz="455081" eaLnBrk="1" fontAlgn="auto" hangingPunct="1">
                <a:spcBef>
                  <a:spcPts val="0"/>
                </a:spcBef>
                <a:spcAft>
                  <a:spcPts val="0"/>
                </a:spcAft>
              </a:pPr>
              <a:t>5/9/2013</a:t>
            </a:fld>
            <a:endParaRPr lang="en-US" b="0" i="0">
              <a:solidFill>
                <a:prstClr val="black">
                  <a:tint val="75000"/>
                </a:prstClr>
              </a:solidFill>
              <a:latin typeface="Comic Sans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6356647"/>
            <a:ext cx="3185160" cy="365125"/>
          </a:xfrm>
          <a:prstGeom prst="rect">
            <a:avLst/>
          </a:prstGeom>
        </p:spPr>
        <p:txBody>
          <a:bodyPr vert="horz" lIns="91016" tIns="45509" rIns="91016" bIns="455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508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black">
                  <a:tint val="75000"/>
                </a:prstClr>
              </a:solidFill>
              <a:latin typeface="Comic Sans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6356647"/>
            <a:ext cx="2346960" cy="365125"/>
          </a:xfrm>
          <a:prstGeom prst="rect">
            <a:avLst/>
          </a:prstGeom>
        </p:spPr>
        <p:txBody>
          <a:bodyPr vert="horz" lIns="91016" tIns="45509" rIns="91016" bIns="455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5081" eaLnBrk="1" fontAlgn="auto" hangingPunct="1">
              <a:spcBef>
                <a:spcPts val="0"/>
              </a:spcBef>
              <a:spcAft>
                <a:spcPts val="0"/>
              </a:spcAft>
            </a:pPr>
            <a:fld id="{A29CDF0D-D971-CB4C-ADC0-F49D4C5DDD50}" type="slidenum">
              <a:rPr lang="en-US" b="0" i="0" smtClean="0">
                <a:solidFill>
                  <a:prstClr val="black">
                    <a:tint val="75000"/>
                  </a:prstClr>
                </a:solidFill>
                <a:latin typeface="Comic Sans MS"/>
              </a:rPr>
              <a:pPr defTabSz="45508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i="0">
              <a:solidFill>
                <a:prstClr val="black">
                  <a:tint val="75000"/>
                </a:prstClr>
              </a:solidFill>
              <a:latin typeface="Comic Sans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720" r:id="rId1"/>
    <p:sldLayoutId id="2147504721" r:id="rId2"/>
    <p:sldLayoutId id="2147504722" r:id="rId3"/>
    <p:sldLayoutId id="2147504723" r:id="rId4"/>
    <p:sldLayoutId id="2147504724" r:id="rId5"/>
    <p:sldLayoutId id="2147504725" r:id="rId6"/>
    <p:sldLayoutId id="2147504726" r:id="rId7"/>
    <p:sldLayoutId id="2147504727" r:id="rId8"/>
    <p:sldLayoutId id="2147504728" r:id="rId9"/>
    <p:sldLayoutId id="2147504729" r:id="rId10"/>
    <p:sldLayoutId id="2147504730" r:id="rId11"/>
    <p:sldLayoutId id="2147504731" r:id="rId12"/>
  </p:sldLayoutIdLst>
  <p:txStyles>
    <p:titleStyle>
      <a:lvl1pPr algn="ctr" defTabSz="4550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309" indent="-341309" algn="l" defTabSz="4550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503" indent="-284426" algn="l" defTabSz="4550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697" indent="-227546" algn="l" defTabSz="4550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777" indent="-227546" algn="l" defTabSz="4550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858" indent="-227546" algn="l" defTabSz="4550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934" indent="-227546" algn="l" defTabSz="4550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015" indent="-227546" algn="l" defTabSz="4550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095" indent="-227546" algn="l" defTabSz="4550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8172" indent="-227546" algn="l" defTabSz="4550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081" algn="l" defTabSz="455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163" algn="l" defTabSz="455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240" algn="l" defTabSz="455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320" algn="l" defTabSz="455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400" algn="l" defTabSz="455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477" algn="l" defTabSz="455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554" algn="l" defTabSz="455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635" algn="l" defTabSz="4550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410" y="274638"/>
            <a:ext cx="9051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16" tIns="45509" rIns="91016" bIns="455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410" y="1600206"/>
            <a:ext cx="9051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16" tIns="45509" rIns="91016" bIns="455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410" y="6245225"/>
            <a:ext cx="2346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6" tIns="45509" rIns="91016" bIns="4550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7110" y="6245225"/>
            <a:ext cx="3184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6" tIns="45509" rIns="91016" bIns="4550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92" y="6245225"/>
            <a:ext cx="2346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6" tIns="45509" rIns="91016" bIns="455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i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fld id="{C9B3B3D9-59F9-49F6-8A7B-892065FB7344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748" r:id="rId1"/>
    <p:sldLayoutId id="2147504749" r:id="rId2"/>
    <p:sldLayoutId id="2147504750" r:id="rId3"/>
    <p:sldLayoutId id="2147504751" r:id="rId4"/>
    <p:sldLayoutId id="2147504752" r:id="rId5"/>
    <p:sldLayoutId id="2147504753" r:id="rId6"/>
    <p:sldLayoutId id="2147504754" r:id="rId7"/>
    <p:sldLayoutId id="2147504755" r:id="rId8"/>
    <p:sldLayoutId id="2147504756" r:id="rId9"/>
    <p:sldLayoutId id="2147504757" r:id="rId10"/>
    <p:sldLayoutId id="21475047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508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016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52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032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09" indent="-34130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503" indent="-28442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7697" indent="-22754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2777" indent="-22754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7858" indent="-22754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2934" indent="-227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8015" indent="-227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13095" indent="-227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68172" indent="-2275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081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163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24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32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400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477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554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635" algn="l" defTabSz="9101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8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2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31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pdf"/><Relationship Id="rId5" Type="http://schemas.openxmlformats.org/officeDocument/2006/relationships/image" Target="../media/image35.w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33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31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pdf"/><Relationship Id="rId5" Type="http://schemas.openxmlformats.org/officeDocument/2006/relationships/image" Target="../media/image35.w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1.xml"/><Relationship Id="rId6" Type="http://schemas.openxmlformats.org/officeDocument/2006/relationships/image" Target="../media/image41.png"/><Relationship Id="rId5" Type="http://schemas.openxmlformats.org/officeDocument/2006/relationships/image" Target="../media/image11.pd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4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3.e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9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45.emf"/><Relationship Id="rId5" Type="http://schemas.openxmlformats.org/officeDocument/2006/relationships/image" Target="../media/image48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47.png"/><Relationship Id="rId9" Type="http://schemas.openxmlformats.org/officeDocument/2006/relationships/image" Target="../media/image44.wmf"/><Relationship Id="rId14" Type="http://schemas.openxmlformats.org/officeDocument/2006/relationships/image" Target="../media/image4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8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wmf"/><Relationship Id="rId11" Type="http://schemas.openxmlformats.org/officeDocument/2006/relationships/image" Target="../media/image51.wmf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7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55.png"/><Relationship Id="rId4" Type="http://schemas.openxmlformats.org/officeDocument/2006/relationships/image" Target="../media/image48.png"/><Relationship Id="rId9" Type="http://schemas.openxmlformats.org/officeDocument/2006/relationships/image" Target="../media/image5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6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5.png"/><Relationship Id="rId5" Type="http://schemas.openxmlformats.org/officeDocument/2006/relationships/image" Target="../media/image48.png"/><Relationship Id="rId10" Type="http://schemas.openxmlformats.org/officeDocument/2006/relationships/image" Target="../media/image57.wmf"/><Relationship Id="rId4" Type="http://schemas.openxmlformats.org/officeDocument/2006/relationships/image" Target="../media/image58.png"/><Relationship Id="rId9" Type="http://schemas.openxmlformats.org/officeDocument/2006/relationships/oleObject" Target="../embeddings/oleObject2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50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0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8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11.png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1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6.png"/><Relationship Id="rId11" Type="http://schemas.openxmlformats.org/officeDocument/2006/relationships/image" Target="../media/image65.wmf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10.png"/><Relationship Id="rId9" Type="http://schemas.openxmlformats.org/officeDocument/2006/relationships/image" Target="../media/image64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27.xml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3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4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1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50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5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2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6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7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832"/>
            <a:ext cx="10058400" cy="469075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FF0000"/>
                </a:solidFill>
              </a:rPr>
              <a:t>Experimental Study of </a:t>
            </a:r>
            <a:r>
              <a:rPr lang="en-US" sz="2400" dirty="0" smtClean="0">
                <a:solidFill>
                  <a:srgbClr val="FF0000"/>
                </a:solidFill>
              </a:rPr>
              <a:t>Single </a:t>
            </a:r>
            <a:r>
              <a:rPr lang="en-US" sz="2400" dirty="0">
                <a:solidFill>
                  <a:srgbClr val="FF0000"/>
                </a:solidFill>
              </a:rPr>
              <a:t>Spin Asymmetries and TMDs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7797"/>
            <a:ext cx="10058400" cy="65509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1600" dirty="0" err="1" smtClean="0">
                <a:latin typeface="Comic Sans MS" pitchFamily="66" charset="0"/>
              </a:rPr>
              <a:t>Jian</a:t>
            </a:r>
            <a:r>
              <a:rPr lang="en-US" sz="1600" dirty="0" smtClean="0">
                <a:latin typeface="Comic Sans MS" pitchFamily="66" charset="0"/>
              </a:rPr>
              <a:t>-ping </a:t>
            </a:r>
            <a:r>
              <a:rPr lang="en-US" sz="1600" dirty="0">
                <a:latin typeface="Comic Sans MS" pitchFamily="66" charset="0"/>
              </a:rPr>
              <a:t>Chen , Jefferson Lab</a:t>
            </a:r>
          </a:p>
          <a:p>
            <a:pPr algn="ctr" eaLnBrk="1" hangingPunct="1">
              <a:buFontTx/>
              <a:buNone/>
            </a:pPr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</a:rPr>
              <a:t>    QCD Evolution Workshop, </a:t>
            </a:r>
            <a:r>
              <a:rPr lang="en-US" sz="1600" dirty="0" err="1">
                <a:solidFill>
                  <a:schemeClr val="accent2"/>
                </a:solidFill>
                <a:latin typeface="Times New Roman" pitchFamily="18" charset="0"/>
              </a:rPr>
              <a:t>JLab</a:t>
            </a:r>
            <a:r>
              <a:rPr lang="en-US" sz="1600" dirty="0">
                <a:solidFill>
                  <a:schemeClr val="accent2"/>
                </a:solidFill>
                <a:latin typeface="Times New Roman" pitchFamily="18" charset="0"/>
              </a:rPr>
              <a:t>,  May 6-10, 2013</a:t>
            </a: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346318" y="1429615"/>
            <a:ext cx="9366250" cy="518113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98775" tIns="49389" rIns="98775" bIns="49389">
            <a:spAutoFit/>
          </a:bodyPr>
          <a:lstStyle/>
          <a:p>
            <a:pPr defTabSz="986007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en-US" sz="2000" b="0" i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1800" b="0" i="0" dirty="0" smtClean="0">
                <a:solidFill>
                  <a:schemeClr val="tx1"/>
                </a:solidFill>
                <a:latin typeface="Arial" charset="0"/>
              </a:rPr>
              <a:t>Recent SSA </a:t>
            </a:r>
            <a:r>
              <a:rPr lang="en-US" altLang="en-US" sz="1800" b="0" i="0" dirty="0">
                <a:solidFill>
                  <a:schemeClr val="tx1"/>
                </a:solidFill>
                <a:latin typeface="Arial" charset="0"/>
              </a:rPr>
              <a:t>Results from </a:t>
            </a:r>
            <a:r>
              <a:rPr lang="en-US" altLang="en-US" sz="1800" b="0" i="0" dirty="0" err="1">
                <a:solidFill>
                  <a:schemeClr val="tx1"/>
                </a:solidFill>
                <a:latin typeface="Arial" charset="0"/>
              </a:rPr>
              <a:t>JLab</a:t>
            </a:r>
            <a:r>
              <a:rPr lang="en-US" altLang="en-US" sz="1800" b="0" i="0" dirty="0">
                <a:solidFill>
                  <a:schemeClr val="tx1"/>
                </a:solidFill>
                <a:latin typeface="Arial" charset="0"/>
              </a:rPr>
              <a:t> Hall A  with a Transversely Polarized </a:t>
            </a:r>
            <a:r>
              <a:rPr lang="en-US" altLang="en-US" sz="1800" b="0" i="0" baseline="30000" dirty="0">
                <a:solidFill>
                  <a:schemeClr val="tx1"/>
                </a:solidFill>
                <a:latin typeface="Arial" charset="0"/>
              </a:rPr>
              <a:t>3</a:t>
            </a:r>
            <a:r>
              <a:rPr lang="en-US" altLang="en-US" sz="1800" b="0" i="0" dirty="0">
                <a:solidFill>
                  <a:schemeClr val="tx1"/>
                </a:solidFill>
                <a:latin typeface="Arial" charset="0"/>
              </a:rPr>
              <a:t>He (n)</a:t>
            </a:r>
          </a:p>
          <a:p>
            <a:pPr defTabSz="986007">
              <a:lnSpc>
                <a:spcPct val="130000"/>
              </a:lnSpc>
            </a:pPr>
            <a:r>
              <a:rPr lang="en-US" altLang="en-US" sz="1800" b="0" i="0" dirty="0">
                <a:solidFill>
                  <a:srgbClr val="008000"/>
                </a:solidFill>
                <a:latin typeface="Arial" charset="0"/>
              </a:rPr>
              <a:t>	Collins/</a:t>
            </a:r>
            <a:r>
              <a:rPr lang="en-US" altLang="en-US" sz="1800" b="0" i="0" dirty="0" err="1">
                <a:solidFill>
                  <a:srgbClr val="008000"/>
                </a:solidFill>
                <a:latin typeface="Arial" charset="0"/>
              </a:rPr>
              <a:t>Sivers</a:t>
            </a:r>
            <a:r>
              <a:rPr lang="en-US" altLang="en-US" sz="1800" b="0" i="0" dirty="0">
                <a:solidFill>
                  <a:srgbClr val="008000"/>
                </a:solidFill>
                <a:latin typeface="Arial" charset="0"/>
              </a:rPr>
              <a:t> Asymmetries on pi+/pi- (published)</a:t>
            </a:r>
          </a:p>
          <a:p>
            <a:pPr defTabSz="986007">
              <a:lnSpc>
                <a:spcPct val="130000"/>
              </a:lnSpc>
            </a:pPr>
            <a:r>
              <a:rPr lang="en-US" altLang="en-US" sz="1800" b="0" i="0" dirty="0">
                <a:solidFill>
                  <a:srgbClr val="008000"/>
                </a:solidFill>
                <a:latin typeface="Arial" charset="0"/>
              </a:rPr>
              <a:t>	Worm-gear II Asymmetries on pi+/pi- (published)</a:t>
            </a:r>
          </a:p>
          <a:p>
            <a:pPr defTabSz="986007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en-US" sz="1800" b="0" i="0" dirty="0">
                <a:solidFill>
                  <a:schemeClr val="tx1"/>
                </a:solidFill>
                <a:latin typeface="Arial" charset="0"/>
              </a:rPr>
              <a:t> New Preliminary SSA Results from </a:t>
            </a:r>
            <a:r>
              <a:rPr lang="en-US" altLang="en-US" sz="1800" b="0" i="0" dirty="0" err="1">
                <a:solidFill>
                  <a:schemeClr val="tx1"/>
                </a:solidFill>
                <a:latin typeface="Arial" charset="0"/>
              </a:rPr>
              <a:t>JLab</a:t>
            </a:r>
            <a:r>
              <a:rPr lang="en-US" altLang="en-US" sz="1800" b="0" i="0" dirty="0">
                <a:solidFill>
                  <a:schemeClr val="tx1"/>
                </a:solidFill>
                <a:latin typeface="Arial" charset="0"/>
              </a:rPr>
              <a:t> Hall A with a Transversely polarized </a:t>
            </a:r>
            <a:r>
              <a:rPr lang="en-US" altLang="en-US" sz="1800" b="0" i="0" baseline="30000" dirty="0">
                <a:solidFill>
                  <a:schemeClr val="tx1"/>
                </a:solidFill>
                <a:latin typeface="Arial" charset="0"/>
              </a:rPr>
              <a:t>3</a:t>
            </a:r>
            <a:r>
              <a:rPr lang="en-US" altLang="en-US" sz="1800" b="0" i="0" dirty="0">
                <a:solidFill>
                  <a:schemeClr val="tx1"/>
                </a:solidFill>
                <a:latin typeface="Arial" charset="0"/>
              </a:rPr>
              <a:t>He (n)   </a:t>
            </a:r>
          </a:p>
          <a:p>
            <a:pPr defTabSz="986007">
              <a:lnSpc>
                <a:spcPct val="130000"/>
              </a:lnSpc>
            </a:pPr>
            <a:r>
              <a:rPr lang="en-US" altLang="en-US" sz="1800" b="0" i="0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altLang="en-US" sz="1800" i="0" dirty="0">
                <a:solidFill>
                  <a:srgbClr val="0000FF"/>
                </a:solidFill>
                <a:latin typeface="Arial" charset="0"/>
              </a:rPr>
              <a:t>Collins/</a:t>
            </a:r>
            <a:r>
              <a:rPr lang="en-US" altLang="en-US" sz="1800" i="0" dirty="0" err="1">
                <a:solidFill>
                  <a:srgbClr val="0000FF"/>
                </a:solidFill>
                <a:latin typeface="Arial" charset="0"/>
              </a:rPr>
              <a:t>Sivers</a:t>
            </a:r>
            <a:r>
              <a:rPr lang="en-US" altLang="en-US" sz="1800" i="0" dirty="0">
                <a:solidFill>
                  <a:srgbClr val="0000FF"/>
                </a:solidFill>
                <a:latin typeface="Arial" charset="0"/>
              </a:rPr>
              <a:t> Asymmetries in K+/K-</a:t>
            </a:r>
          </a:p>
          <a:p>
            <a:pPr defTabSz="986007">
              <a:lnSpc>
                <a:spcPct val="130000"/>
              </a:lnSpc>
            </a:pPr>
            <a:r>
              <a:rPr lang="en-US" altLang="en-US" sz="1800" i="0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altLang="en-US" sz="1800" i="0" dirty="0" err="1" smtClean="0">
                <a:solidFill>
                  <a:srgbClr val="0000FF"/>
                </a:solidFill>
                <a:latin typeface="Arial" charset="0"/>
              </a:rPr>
              <a:t>Pretzelosity</a:t>
            </a:r>
            <a:r>
              <a:rPr lang="en-US" altLang="en-US" sz="1800" i="0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1800" i="0" dirty="0">
                <a:solidFill>
                  <a:srgbClr val="0000FF"/>
                </a:solidFill>
                <a:latin typeface="Arial" charset="0"/>
              </a:rPr>
              <a:t>Asymmetries on </a:t>
            </a:r>
            <a:r>
              <a:rPr lang="en-US" altLang="en-US" sz="1800" i="0" dirty="0" smtClean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altLang="en-US" sz="1800" i="0" dirty="0" smtClean="0">
                <a:solidFill>
                  <a:srgbClr val="0000FF"/>
                </a:solidFill>
                <a:latin typeface="Arial" charset="0"/>
              </a:rPr>
              <a:t>+/</a:t>
            </a:r>
            <a:r>
              <a:rPr lang="en-US" altLang="en-US" sz="1800" i="0" dirty="0" smtClean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altLang="en-US" sz="1800" i="0" dirty="0" smtClean="0">
                <a:solidFill>
                  <a:srgbClr val="0000FF"/>
                </a:solidFill>
                <a:latin typeface="Arial" charset="0"/>
              </a:rPr>
              <a:t>-</a:t>
            </a:r>
            <a:endParaRPr lang="en-US" altLang="en-US" sz="1800" i="0" dirty="0">
              <a:solidFill>
                <a:srgbClr val="0000FF"/>
              </a:solidFill>
              <a:latin typeface="Arial" charset="0"/>
            </a:endParaRPr>
          </a:p>
          <a:p>
            <a:pPr defTabSz="986007">
              <a:lnSpc>
                <a:spcPct val="130000"/>
              </a:lnSpc>
            </a:pPr>
            <a:r>
              <a:rPr lang="en-US" altLang="en-US" sz="1800" i="0" dirty="0" smtClean="0">
                <a:solidFill>
                  <a:srgbClr val="0000FF"/>
                </a:solidFill>
                <a:latin typeface="Arial" charset="0"/>
              </a:rPr>
              <a:t>	Inclusive </a:t>
            </a:r>
            <a:r>
              <a:rPr lang="en-US" altLang="en-US" sz="1800" i="0" dirty="0">
                <a:solidFill>
                  <a:srgbClr val="0000FF"/>
                </a:solidFill>
                <a:latin typeface="Arial" charset="0"/>
              </a:rPr>
              <a:t>hadron </a:t>
            </a:r>
            <a:r>
              <a:rPr lang="en-US" altLang="en-US" sz="1800" i="0" dirty="0" smtClean="0">
                <a:solidFill>
                  <a:srgbClr val="0000FF"/>
                </a:solidFill>
                <a:latin typeface="Arial" charset="0"/>
              </a:rPr>
              <a:t>SSA</a:t>
            </a:r>
          </a:p>
          <a:p>
            <a:pPr defTabSz="986007">
              <a:lnSpc>
                <a:spcPct val="130000"/>
              </a:lnSpc>
            </a:pPr>
            <a:r>
              <a:rPr lang="en-US" altLang="en-US" sz="1800" i="0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altLang="en-US" sz="1800" i="0" dirty="0" smtClean="0">
                <a:solidFill>
                  <a:srgbClr val="0000FF"/>
                </a:solidFill>
                <a:latin typeface="Arial" charset="0"/>
              </a:rPr>
              <a:t>Inclusive </a:t>
            </a:r>
            <a:r>
              <a:rPr lang="en-US" altLang="en-US" sz="1800" i="0" dirty="0">
                <a:solidFill>
                  <a:srgbClr val="0000FF"/>
                </a:solidFill>
                <a:latin typeface="Arial" charset="0"/>
              </a:rPr>
              <a:t>electron </a:t>
            </a:r>
            <a:r>
              <a:rPr lang="en-US" altLang="en-US" sz="1800" i="0" dirty="0" smtClean="0">
                <a:solidFill>
                  <a:srgbClr val="0000FF"/>
                </a:solidFill>
                <a:latin typeface="Arial" charset="0"/>
              </a:rPr>
              <a:t>SSA (DIS, QE)</a:t>
            </a:r>
          </a:p>
          <a:p>
            <a:pPr defTabSz="986007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en-US" sz="1800" b="0" i="0" dirty="0" smtClean="0">
                <a:solidFill>
                  <a:schemeClr val="tx1"/>
                </a:solidFill>
                <a:latin typeface="Arial" charset="0"/>
              </a:rPr>
              <a:t>  TMD study at </a:t>
            </a:r>
            <a:r>
              <a:rPr lang="en-US" altLang="en-US" sz="1800" b="0" i="0" dirty="0" err="1" smtClean="0">
                <a:solidFill>
                  <a:schemeClr val="tx1"/>
                </a:solidFill>
                <a:latin typeface="Arial" charset="0"/>
              </a:rPr>
              <a:t>JLab</a:t>
            </a:r>
            <a:r>
              <a:rPr lang="en-US" altLang="en-US" sz="1800" b="0" i="0" dirty="0" smtClean="0">
                <a:solidFill>
                  <a:schemeClr val="tx1"/>
                </a:solidFill>
                <a:latin typeface="Arial" charset="0"/>
              </a:rPr>
              <a:t> 12 </a:t>
            </a:r>
            <a:r>
              <a:rPr lang="en-US" altLang="en-US" sz="1800" b="0" i="0" dirty="0" err="1" smtClean="0">
                <a:solidFill>
                  <a:schemeClr val="tx1"/>
                </a:solidFill>
                <a:latin typeface="Arial" charset="0"/>
              </a:rPr>
              <a:t>GeV</a:t>
            </a:r>
            <a:r>
              <a:rPr lang="en-US" altLang="en-US" sz="1800" b="0" i="0" dirty="0" smtClean="0">
                <a:solidFill>
                  <a:schemeClr val="tx1"/>
                </a:solidFill>
                <a:latin typeface="Arial" charset="0"/>
              </a:rPr>
              <a:t> in Hall A:  </a:t>
            </a:r>
          </a:p>
          <a:p>
            <a:pPr defTabSz="986007">
              <a:lnSpc>
                <a:spcPct val="130000"/>
              </a:lnSpc>
            </a:pPr>
            <a:r>
              <a:rPr lang="en-US" altLang="en-US" sz="1800" b="0" i="0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en-US" altLang="en-US" sz="1800" i="0" dirty="0" err="1" smtClean="0">
                <a:solidFill>
                  <a:srgbClr val="0000FF"/>
                </a:solidFill>
                <a:latin typeface="Arial" charset="0"/>
              </a:rPr>
              <a:t>SoLID</a:t>
            </a:r>
            <a:r>
              <a:rPr lang="en-US" altLang="en-US" sz="1800" i="0" dirty="0" smtClean="0">
                <a:solidFill>
                  <a:srgbClr val="0000FF"/>
                </a:solidFill>
                <a:latin typeface="Arial" charset="0"/>
              </a:rPr>
              <a:t> Program on SSA/TMDs: 3 Approved Experiments on </a:t>
            </a:r>
            <a:r>
              <a:rPr lang="en-US" altLang="en-US" sz="1800" i="0" baseline="30000" dirty="0" smtClean="0">
                <a:solidFill>
                  <a:srgbClr val="0000FF"/>
                </a:solidFill>
                <a:latin typeface="Arial" charset="0"/>
              </a:rPr>
              <a:t>3</a:t>
            </a:r>
            <a:r>
              <a:rPr lang="en-US" altLang="en-US" sz="1800" i="0" dirty="0" smtClean="0">
                <a:solidFill>
                  <a:srgbClr val="0000FF"/>
                </a:solidFill>
                <a:latin typeface="Arial" charset="0"/>
              </a:rPr>
              <a:t>He and p</a:t>
            </a:r>
          </a:p>
          <a:p>
            <a:pPr defTabSz="986007">
              <a:lnSpc>
                <a:spcPct val="130000"/>
              </a:lnSpc>
            </a:pPr>
            <a:r>
              <a:rPr lang="en-US" altLang="en-US" sz="1800" i="0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altLang="en-US" sz="1800" i="0" dirty="0" smtClean="0">
                <a:solidFill>
                  <a:srgbClr val="0000FF"/>
                </a:solidFill>
                <a:latin typeface="Arial" charset="0"/>
              </a:rPr>
              <a:t>New LOI on </a:t>
            </a:r>
            <a:r>
              <a:rPr lang="en-US" altLang="en-US" sz="1800" i="0" dirty="0" err="1">
                <a:solidFill>
                  <a:srgbClr val="0000FF"/>
                </a:solidFill>
                <a:latin typeface="Arial" charset="0"/>
              </a:rPr>
              <a:t>d</a:t>
            </a:r>
            <a:r>
              <a:rPr lang="en-US" altLang="en-US" sz="1800" i="0" dirty="0" err="1" smtClean="0">
                <a:solidFill>
                  <a:srgbClr val="0000FF"/>
                </a:solidFill>
                <a:latin typeface="Arial" charset="0"/>
              </a:rPr>
              <a:t>ihadron</a:t>
            </a:r>
            <a:r>
              <a:rPr lang="en-US" altLang="en-US" sz="1800" i="0" dirty="0" smtClean="0">
                <a:solidFill>
                  <a:srgbClr val="0000FF"/>
                </a:solidFill>
                <a:latin typeface="Arial" charset="0"/>
              </a:rPr>
              <a:t> production </a:t>
            </a:r>
            <a:r>
              <a:rPr lang="en-US" altLang="en-US" sz="1800" b="0" i="0" dirty="0" smtClean="0">
                <a:solidFill>
                  <a:srgbClr val="0000FF"/>
                </a:solidFill>
                <a:latin typeface="Arial" charset="0"/>
              </a:rPr>
              <a:t>	</a:t>
            </a:r>
          </a:p>
          <a:p>
            <a:pPr marL="284426" indent="-284426" defTabSz="986007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en-US" sz="1800" b="0" i="0" dirty="0" smtClean="0">
                <a:solidFill>
                  <a:schemeClr val="tx1"/>
                </a:solidFill>
                <a:latin typeface="Arial" charset="0"/>
              </a:rPr>
              <a:t>Long-term </a:t>
            </a:r>
            <a:r>
              <a:rPr lang="en-US" altLang="en-US" sz="1800" b="0" i="0" dirty="0">
                <a:solidFill>
                  <a:schemeClr val="tx1"/>
                </a:solidFill>
                <a:latin typeface="Arial" charset="0"/>
              </a:rPr>
              <a:t>Future:  TMDs study with Electron-Ion Colliders (EIC)</a:t>
            </a:r>
          </a:p>
          <a:p>
            <a:pPr defTabSz="986007">
              <a:lnSpc>
                <a:spcPct val="130000"/>
              </a:lnSpc>
            </a:pPr>
            <a:r>
              <a:rPr lang="en-US" altLang="en-US" sz="1800" b="0" i="0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en-US" altLang="en-US" sz="1800" b="0" i="0" dirty="0">
                <a:solidFill>
                  <a:srgbClr val="008000"/>
                </a:solidFill>
                <a:latin typeface="Arial" charset="0"/>
              </a:rPr>
              <a:t>MEIC@ </a:t>
            </a:r>
            <a:r>
              <a:rPr lang="en-US" altLang="en-US" sz="1800" b="0" i="0" dirty="0" err="1">
                <a:solidFill>
                  <a:srgbClr val="008000"/>
                </a:solidFill>
                <a:latin typeface="Arial" charset="0"/>
              </a:rPr>
              <a:t>JLab</a:t>
            </a:r>
            <a:r>
              <a:rPr lang="en-US" altLang="en-US" sz="1800" b="0" i="0" dirty="0">
                <a:solidFill>
                  <a:srgbClr val="008000"/>
                </a:solidFill>
                <a:latin typeface="Arial" charset="0"/>
              </a:rPr>
              <a:t> and E-RHIC@BNL</a:t>
            </a:r>
          </a:p>
          <a:p>
            <a:pPr defTabSz="986007">
              <a:lnSpc>
                <a:spcPct val="130000"/>
              </a:lnSpc>
            </a:pPr>
            <a:r>
              <a:rPr lang="en-US" altLang="en-US" sz="1800" i="0" dirty="0">
                <a:solidFill>
                  <a:srgbClr val="0000FF"/>
                </a:solidFill>
                <a:latin typeface="Arial" charset="0"/>
              </a:rPr>
              <a:t>	A New Opportunity: an EIC in </a:t>
            </a:r>
            <a:r>
              <a:rPr lang="en-US" altLang="en-US" sz="1800" i="0" dirty="0" smtClean="0">
                <a:solidFill>
                  <a:srgbClr val="0000FF"/>
                </a:solidFill>
                <a:latin typeface="Arial" charset="0"/>
              </a:rPr>
              <a:t>China  (EIC@HIAF)</a:t>
            </a:r>
            <a:endParaRPr lang="en-US" altLang="en-US" sz="1800" i="0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标题 5"/>
          <p:cNvSpPr>
            <a:spLocks noGrp="1"/>
          </p:cNvSpPr>
          <p:nvPr>
            <p:ph type="title"/>
          </p:nvPr>
        </p:nvSpPr>
        <p:spPr>
          <a:xfrm>
            <a:off x="319229" y="223870"/>
            <a:ext cx="8550275" cy="592137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0070C0"/>
                </a:solidFill>
              </a:rPr>
              <a:t>Asymmetry A</a:t>
            </a:r>
            <a:r>
              <a:rPr lang="en-US" sz="3600" b="1" baseline="-25000">
                <a:solidFill>
                  <a:srgbClr val="0070C0"/>
                </a:solidFill>
              </a:rPr>
              <a:t>LT</a:t>
            </a:r>
            <a:r>
              <a:rPr lang="en-US" sz="3600" b="1">
                <a:solidFill>
                  <a:srgbClr val="0070C0"/>
                </a:solidFill>
              </a:rPr>
              <a:t> Result</a:t>
            </a:r>
          </a:p>
        </p:txBody>
      </p:sp>
      <p:sp>
        <p:nvSpPr>
          <p:cNvPr id="5124" name="内容占位符 1"/>
          <p:cNvSpPr>
            <a:spLocks noGrp="1"/>
          </p:cNvSpPr>
          <p:nvPr>
            <p:ph idx="1"/>
          </p:nvPr>
        </p:nvSpPr>
        <p:spPr>
          <a:xfrm>
            <a:off x="1809750" y="2440244"/>
            <a:ext cx="6521450" cy="579437"/>
          </a:xfrm>
        </p:spPr>
        <p:txBody>
          <a:bodyPr/>
          <a:lstStyle/>
          <a:p>
            <a:pPr eaLnBrk="1" hangingPunct="1"/>
            <a:r>
              <a:rPr lang="en-US" sz="2400" b="1" baseline="30000" dirty="0"/>
              <a:t>3</a:t>
            </a:r>
            <a:r>
              <a:rPr lang="en-US" sz="2400" b="1" dirty="0"/>
              <a:t>He </a:t>
            </a:r>
            <a:r>
              <a:rPr lang="en-US" sz="2400" b="1" i="1" dirty="0"/>
              <a:t>A</a:t>
            </a:r>
            <a:r>
              <a:rPr lang="en-US" sz="2400" b="1" baseline="-25000" dirty="0"/>
              <a:t>LT :    </a:t>
            </a:r>
            <a:r>
              <a:rPr lang="en-US" sz="2400" b="1" dirty="0"/>
              <a:t> Positive for </a:t>
            </a:r>
            <a:r>
              <a:rPr lang="en-US" sz="2400" b="1" dirty="0">
                <a:latin typeface="Symbol" pitchFamily="18" charset="2"/>
              </a:rPr>
              <a:t>p</a:t>
            </a:r>
            <a:r>
              <a:rPr lang="en-US" sz="2400" b="1" dirty="0"/>
              <a:t>-</a:t>
            </a:r>
          </a:p>
        </p:txBody>
      </p:sp>
      <p:grpSp>
        <p:nvGrpSpPr>
          <p:cNvPr id="5125" name="组合 9"/>
          <p:cNvGrpSpPr>
            <a:grpSpLocks/>
          </p:cNvGrpSpPr>
          <p:nvPr/>
        </p:nvGrpSpPr>
        <p:grpSpPr bwMode="auto">
          <a:xfrm>
            <a:off x="2322544" y="1248537"/>
            <a:ext cx="5370512" cy="1020762"/>
            <a:chOff x="4680840" y="4858153"/>
            <a:chExt cx="3740405" cy="791079"/>
          </a:xfrm>
        </p:grpSpPr>
        <p:graphicFrame>
          <p:nvGraphicFramePr>
            <p:cNvPr id="5122" name="Object 6"/>
            <p:cNvGraphicFramePr>
              <a:graphicFrameLocks noChangeAspect="1"/>
            </p:cNvGraphicFramePr>
            <p:nvPr/>
          </p:nvGraphicFramePr>
          <p:xfrm>
            <a:off x="5011105" y="5168220"/>
            <a:ext cx="3410140" cy="481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2" name="Equation" r:id="rId4" imgW="2070000" imgH="291960" progId="Equation.3">
                    <p:embed/>
                  </p:oleObj>
                </mc:Choice>
                <mc:Fallback>
                  <p:oleObj name="Equation" r:id="rId4" imgW="20700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1105" y="5168220"/>
                          <a:ext cx="3410140" cy="481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3" name="矩形 8"/>
            <p:cNvSpPr>
              <a:spLocks noChangeArrowheads="1"/>
            </p:cNvSpPr>
            <p:nvPr/>
          </p:nvSpPr>
          <p:spPr bwMode="auto">
            <a:xfrm>
              <a:off x="4680840" y="4858153"/>
              <a:ext cx="1571061" cy="31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1F497D"/>
                  </a:solidFill>
                  <a:latin typeface="Lucida Sans Unicode" pitchFamily="34" charset="0"/>
                </a:rPr>
                <a:t>To leading twist:</a:t>
              </a:r>
            </a:p>
          </p:txBody>
        </p:sp>
      </p:grpSp>
      <p:pic>
        <p:nvPicPr>
          <p:cNvPr id="5126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24"/>
          <a:stretch>
            <a:fillRect/>
          </a:stretch>
        </p:blipFill>
        <p:spPr bwMode="auto">
          <a:xfrm>
            <a:off x="1306684" y="2960688"/>
            <a:ext cx="7242175" cy="38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8" name="组合 7"/>
          <p:cNvGrpSpPr>
            <a:grpSpLocks/>
          </p:cNvGrpSpPr>
          <p:nvPr/>
        </p:nvGrpSpPr>
        <p:grpSpPr bwMode="auto">
          <a:xfrm>
            <a:off x="8010695" y="354252"/>
            <a:ext cx="1873251" cy="2008259"/>
            <a:chOff x="6553200" y="762000"/>
            <a:chExt cx="2405228" cy="2882675"/>
          </a:xfrm>
        </p:grpSpPr>
        <p:grpSp>
          <p:nvGrpSpPr>
            <p:cNvPr id="5129" name="组合 150"/>
            <p:cNvGrpSpPr>
              <a:grpSpLocks/>
            </p:cNvGrpSpPr>
            <p:nvPr/>
          </p:nvGrpSpPr>
          <p:grpSpPr bwMode="auto">
            <a:xfrm>
              <a:off x="6553200" y="762000"/>
              <a:ext cx="1828800" cy="2882675"/>
              <a:chOff x="6096000" y="1295400"/>
              <a:chExt cx="2209800" cy="3483234"/>
            </a:xfrm>
          </p:grpSpPr>
          <p:pic>
            <p:nvPicPr>
              <p:cNvPr id="5131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1295400"/>
                <a:ext cx="2209800" cy="2436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2" name="矩形 11"/>
              <p:cNvSpPr>
                <a:spLocks noChangeArrowheads="1"/>
              </p:cNvSpPr>
              <p:nvPr/>
            </p:nvSpPr>
            <p:spPr bwMode="auto">
              <a:xfrm>
                <a:off x="7047186" y="3657602"/>
                <a:ext cx="286607" cy="1121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zh-CN" sz="3600">
                  <a:solidFill>
                    <a:srgbClr val="1F497D"/>
                  </a:solidFill>
                </a:endParaRPr>
              </a:p>
            </p:txBody>
          </p:sp>
        </p:grpSp>
        <p:sp>
          <p:nvSpPr>
            <p:cNvPr id="13" name="右箭头 9"/>
            <p:cNvSpPr/>
            <p:nvPr/>
          </p:nvSpPr>
          <p:spPr>
            <a:xfrm rot="584170">
              <a:off x="8196428" y="823139"/>
              <a:ext cx="762000" cy="457200"/>
            </a:xfrm>
            <a:prstGeom prst="rightArrow">
              <a:avLst>
                <a:gd name="adj1" fmla="val 50000"/>
                <a:gd name="adj2" fmla="val 47944"/>
              </a:avLst>
            </a:prstGeom>
            <a:ln w="12700" cmpd="sng">
              <a:solidFill>
                <a:schemeClr val="tx1"/>
              </a:solidFill>
            </a:ln>
            <a:scene3d>
              <a:camera prst="perspectiveContrasting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3861085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内容占位符 1"/>
          <p:cNvSpPr>
            <a:spLocks noGrp="1"/>
          </p:cNvSpPr>
          <p:nvPr>
            <p:ph idx="1"/>
          </p:nvPr>
        </p:nvSpPr>
        <p:spPr>
          <a:xfrm>
            <a:off x="503256" y="1095375"/>
            <a:ext cx="9555162" cy="4635500"/>
          </a:xfrm>
        </p:spPr>
        <p:txBody>
          <a:bodyPr/>
          <a:lstStyle/>
          <a:p>
            <a:r>
              <a:rPr lang="en-US" sz="2400" dirty="0"/>
              <a:t> 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Corrected for proton dilution,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f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p</a:t>
            </a:r>
            <a:endParaRPr lang="en-US" sz="2000" baseline="-25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Predicted proton asymmetry contribution &lt; 1.5% (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π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), 0.6% (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π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                    </a:t>
            </a:r>
          </a:p>
          <a:p>
            <a:pPr>
              <a:buFont typeface="Arial" pitchFamily="34" charset="0"/>
              <a:buNone/>
            </a:pPr>
            <a:endParaRPr lang="en-US" sz="24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Dominated by L=0 (S) and L=1 (P) interference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Consist w/ model in signs, suggest larger asymmetry</a:t>
            </a:r>
          </a:p>
          <a:p>
            <a:endParaRPr lang="en-US" sz="2400" dirty="0"/>
          </a:p>
        </p:txBody>
      </p:sp>
      <p:sp>
        <p:nvSpPr>
          <p:cNvPr id="6148" name="标题 5"/>
          <p:cNvSpPr>
            <a:spLocks noGrp="1"/>
          </p:cNvSpPr>
          <p:nvPr>
            <p:ph type="title"/>
          </p:nvPr>
        </p:nvSpPr>
        <p:spPr>
          <a:xfrm>
            <a:off x="0" y="135197"/>
            <a:ext cx="10058400" cy="909637"/>
          </a:xfrm>
        </p:spPr>
        <p:txBody>
          <a:bodyPr/>
          <a:lstStyle/>
          <a:p>
            <a:r>
              <a:rPr lang="en-US" sz="4000" b="1">
                <a:solidFill>
                  <a:srgbClr val="00B050"/>
                </a:solidFill>
              </a:rPr>
              <a:t>Neutron A</a:t>
            </a:r>
            <a:r>
              <a:rPr lang="en-US" sz="4000" b="1" baseline="-25000">
                <a:solidFill>
                  <a:srgbClr val="00B050"/>
                </a:solidFill>
              </a:rPr>
              <a:t>LT </a:t>
            </a:r>
            <a:r>
              <a:rPr lang="en-US" sz="4000" b="1">
                <a:solidFill>
                  <a:srgbClr val="00B050"/>
                </a:solidFill>
              </a:rPr>
              <a:t>Extraction</a:t>
            </a:r>
            <a:endParaRPr lang="en-US" sz="4000" b="1" baseline="-25000">
              <a:solidFill>
                <a:srgbClr val="00B050"/>
              </a:solidFill>
            </a:endParaRPr>
          </a:p>
        </p:txBody>
      </p:sp>
      <p:grpSp>
        <p:nvGrpSpPr>
          <p:cNvPr id="6149" name="组合 7"/>
          <p:cNvGrpSpPr>
            <a:grpSpLocks/>
          </p:cNvGrpSpPr>
          <p:nvPr/>
        </p:nvGrpSpPr>
        <p:grpSpPr bwMode="auto">
          <a:xfrm>
            <a:off x="8213896" y="354252"/>
            <a:ext cx="1844675" cy="2008259"/>
            <a:chOff x="6553200" y="762000"/>
            <a:chExt cx="2405228" cy="2882675"/>
          </a:xfrm>
        </p:grpSpPr>
        <p:grpSp>
          <p:nvGrpSpPr>
            <p:cNvPr id="6158" name="组合 150"/>
            <p:cNvGrpSpPr>
              <a:grpSpLocks/>
            </p:cNvGrpSpPr>
            <p:nvPr/>
          </p:nvGrpSpPr>
          <p:grpSpPr bwMode="auto">
            <a:xfrm>
              <a:off x="6553200" y="762000"/>
              <a:ext cx="1828800" cy="2882675"/>
              <a:chOff x="6096000" y="1295400"/>
              <a:chExt cx="2209800" cy="3483234"/>
            </a:xfrm>
          </p:grpSpPr>
          <p:pic>
            <p:nvPicPr>
              <p:cNvPr id="6160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1295400"/>
                <a:ext cx="2209800" cy="2436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61" name="矩形 11"/>
              <p:cNvSpPr>
                <a:spLocks noChangeArrowheads="1"/>
              </p:cNvSpPr>
              <p:nvPr/>
            </p:nvSpPr>
            <p:spPr bwMode="auto">
              <a:xfrm>
                <a:off x="7044966" y="3657602"/>
                <a:ext cx="291047" cy="1121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zh-CN" sz="3600">
                  <a:solidFill>
                    <a:srgbClr val="1F497D"/>
                  </a:solidFill>
                </a:endParaRPr>
              </a:p>
            </p:txBody>
          </p:sp>
        </p:grpSp>
        <p:sp>
          <p:nvSpPr>
            <p:cNvPr id="10" name="右箭头 9"/>
            <p:cNvSpPr/>
            <p:nvPr/>
          </p:nvSpPr>
          <p:spPr>
            <a:xfrm rot="584170">
              <a:off x="8196428" y="823139"/>
              <a:ext cx="762000" cy="457200"/>
            </a:xfrm>
            <a:prstGeom prst="rightArrow">
              <a:avLst>
                <a:gd name="adj1" fmla="val 50000"/>
                <a:gd name="adj2" fmla="val 47944"/>
              </a:avLst>
            </a:prstGeom>
            <a:ln w="12700" cmpd="sng">
              <a:solidFill>
                <a:schemeClr val="tx1"/>
              </a:solidFill>
            </a:ln>
            <a:scene3d>
              <a:camera prst="perspectiveContrasting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6150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3519491"/>
            <a:ext cx="7038975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958850" y="2351374"/>
          <a:ext cx="28638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5" imgW="1002865" imgH="253890" progId="Equation.3">
                  <p:embed/>
                </p:oleObj>
              </mc:Choice>
              <mc:Fallback>
                <p:oleObj name="Equation" r:id="rId5" imgW="1002865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2351374"/>
                        <a:ext cx="28638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80" y="1065499"/>
            <a:ext cx="3519489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2" name="组合 22"/>
          <p:cNvGrpSpPr>
            <a:grpSpLocks/>
          </p:cNvGrpSpPr>
          <p:nvPr/>
        </p:nvGrpSpPr>
        <p:grpSpPr bwMode="auto">
          <a:xfrm>
            <a:off x="4880008" y="1052518"/>
            <a:ext cx="1939925" cy="533400"/>
            <a:chOff x="4419600" y="1295400"/>
            <a:chExt cx="1763911" cy="533400"/>
          </a:xfrm>
        </p:grpSpPr>
        <p:grpSp>
          <p:nvGrpSpPr>
            <p:cNvPr id="6154" name="组合 20"/>
            <p:cNvGrpSpPr>
              <a:grpSpLocks/>
            </p:cNvGrpSpPr>
            <p:nvPr/>
          </p:nvGrpSpPr>
          <p:grpSpPr bwMode="auto">
            <a:xfrm>
              <a:off x="4495800" y="1295400"/>
              <a:ext cx="1687711" cy="533400"/>
              <a:chOff x="4343400" y="1219200"/>
              <a:chExt cx="1928813" cy="609600"/>
            </a:xfrm>
          </p:grpSpPr>
          <p:pic>
            <p:nvPicPr>
              <p:cNvPr id="6156" name="Picture 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857" b="1744"/>
              <a:stretch>
                <a:fillRect/>
              </a:stretch>
            </p:blipFill>
            <p:spPr bwMode="auto">
              <a:xfrm>
                <a:off x="4343400" y="1219200"/>
                <a:ext cx="16002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7" name="Picture 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613" b="1744"/>
              <a:stretch>
                <a:fillRect/>
              </a:stretch>
            </p:blipFill>
            <p:spPr bwMode="auto">
              <a:xfrm>
                <a:off x="4343400" y="1524000"/>
                <a:ext cx="1928813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" name="左大括号 21"/>
            <p:cNvSpPr/>
            <p:nvPr/>
          </p:nvSpPr>
          <p:spPr>
            <a:xfrm>
              <a:off x="4419600" y="1447800"/>
              <a:ext cx="76504" cy="228600"/>
            </a:xfrm>
            <a:prstGeom prst="leftBrac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153" name="矩形 8"/>
          <p:cNvSpPr>
            <a:spLocks noChangeArrowheads="1"/>
          </p:cNvSpPr>
          <p:nvPr/>
        </p:nvSpPr>
        <p:spPr bwMode="auto">
          <a:xfrm>
            <a:off x="6967562" y="2492625"/>
            <a:ext cx="1916656" cy="39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16" tIns="45509" rIns="91016" bIns="45509">
            <a:spAutoFit/>
          </a:bodyPr>
          <a:lstStyle/>
          <a:p>
            <a:r>
              <a:rPr lang="en-US" sz="2000" dirty="0" smtClean="0">
                <a:solidFill>
                  <a:srgbClr val="C0504D"/>
                </a:solidFill>
                <a:latin typeface="Lucida Sans Unicode" pitchFamily="34" charset="0"/>
              </a:rPr>
              <a:t>Trans-</a:t>
            </a:r>
            <a:r>
              <a:rPr lang="en-US" sz="2000" dirty="0" err="1" smtClean="0">
                <a:solidFill>
                  <a:srgbClr val="C0504D"/>
                </a:solidFill>
                <a:latin typeface="Lucida Sans Unicode" pitchFamily="34" charset="0"/>
              </a:rPr>
              <a:t>helicity</a:t>
            </a:r>
            <a:endParaRPr lang="en-US" sz="2000" dirty="0">
              <a:solidFill>
                <a:srgbClr val="C0504D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55078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Text Box 2"/>
          <p:cNvSpPr txBox="1">
            <a:spLocks noChangeArrowheads="1"/>
          </p:cNvSpPr>
          <p:nvPr/>
        </p:nvSpPr>
        <p:spPr bwMode="auto">
          <a:xfrm>
            <a:off x="1064526" y="1976324"/>
            <a:ext cx="7935013" cy="1076755"/>
          </a:xfrm>
          <a:prstGeom prst="rect">
            <a:avLst/>
          </a:prstGeom>
          <a:solidFill>
            <a:srgbClr val="00FFFF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lIns="90988" tIns="45491" rIns="90988" bIns="45491">
            <a:spAutoFit/>
          </a:bodyPr>
          <a:lstStyle/>
          <a:p>
            <a:pPr algn="ctr"/>
            <a:r>
              <a:rPr lang="en-US" sz="3200" b="0" i="0" dirty="0">
                <a:solidFill>
                  <a:srgbClr val="000000"/>
                </a:solidFill>
              </a:rPr>
              <a:t>Preliminary New Results </a:t>
            </a:r>
            <a:r>
              <a:rPr lang="en-US" sz="3200" b="0" i="0" dirty="0" smtClean="0">
                <a:solidFill>
                  <a:srgbClr val="000000"/>
                </a:solidFill>
              </a:rPr>
              <a:t>(I) from </a:t>
            </a:r>
            <a:r>
              <a:rPr lang="en-US" sz="3200" b="0" i="0" dirty="0" err="1">
                <a:solidFill>
                  <a:srgbClr val="000000"/>
                </a:solidFill>
              </a:rPr>
              <a:t>JLab</a:t>
            </a:r>
            <a:r>
              <a:rPr lang="en-US" sz="3200" b="0" i="0" dirty="0">
                <a:solidFill>
                  <a:srgbClr val="000000"/>
                </a:solidFill>
              </a:rPr>
              <a:t> Hall A E06-010 with a </a:t>
            </a:r>
            <a:r>
              <a:rPr lang="en-US" sz="3200" b="0" i="0" dirty="0" smtClean="0">
                <a:solidFill>
                  <a:srgbClr val="000000"/>
                </a:solidFill>
              </a:rPr>
              <a:t>Transversely Polarized </a:t>
            </a:r>
            <a:r>
              <a:rPr lang="en-US" sz="3200" b="0" i="0" baseline="30000" dirty="0">
                <a:solidFill>
                  <a:srgbClr val="000000"/>
                </a:solidFill>
              </a:rPr>
              <a:t>3</a:t>
            </a:r>
            <a:r>
              <a:rPr lang="en-US" sz="3200" b="0" i="0" dirty="0">
                <a:solidFill>
                  <a:srgbClr val="000000"/>
                </a:solidFill>
              </a:rPr>
              <a:t>He (n)</a:t>
            </a:r>
          </a:p>
        </p:txBody>
      </p:sp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827088" y="3339144"/>
            <a:ext cx="8172450" cy="178464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90988" tIns="45491" rIns="90988" bIns="45491">
            <a:spAutoFit/>
          </a:bodyPr>
          <a:lstStyle/>
          <a:p>
            <a:pPr algn="ctr"/>
            <a:endParaRPr lang="en-US" sz="1400" b="0" i="0" dirty="0">
              <a:solidFill>
                <a:srgbClr val="C00000"/>
              </a:solidFill>
            </a:endParaRPr>
          </a:p>
          <a:p>
            <a:pPr algn="ctr"/>
            <a:r>
              <a:rPr lang="en-US" sz="3200" b="0" i="0" dirty="0">
                <a:solidFill>
                  <a:srgbClr val="0000FF"/>
                </a:solidFill>
              </a:rPr>
              <a:t>Collins/</a:t>
            </a:r>
            <a:r>
              <a:rPr lang="en-US" sz="3200" b="0" i="0" dirty="0" err="1">
                <a:solidFill>
                  <a:srgbClr val="0000FF"/>
                </a:solidFill>
              </a:rPr>
              <a:t>Sivers</a:t>
            </a:r>
            <a:r>
              <a:rPr lang="en-US" sz="3200" b="0" i="0" dirty="0">
                <a:solidFill>
                  <a:srgbClr val="0000FF"/>
                </a:solidFill>
              </a:rPr>
              <a:t> Asymmetries on K+/</a:t>
            </a:r>
            <a:r>
              <a:rPr lang="en-US" sz="3200" b="0" i="0" dirty="0" smtClean="0">
                <a:solidFill>
                  <a:srgbClr val="0000FF"/>
                </a:solidFill>
              </a:rPr>
              <a:t>K-</a:t>
            </a:r>
          </a:p>
          <a:p>
            <a:pPr algn="ctr"/>
            <a:endParaRPr lang="en-US" sz="2000" i="0" dirty="0" smtClean="0">
              <a:solidFill>
                <a:srgbClr val="990099"/>
              </a:solidFill>
            </a:endParaRPr>
          </a:p>
          <a:p>
            <a:pPr algn="ctr"/>
            <a:r>
              <a:rPr lang="en-US" sz="2000" i="0" dirty="0" smtClean="0">
                <a:solidFill>
                  <a:srgbClr val="990099"/>
                </a:solidFill>
              </a:rPr>
              <a:t>Analysis by Y. Zhao (USTC), Y. Wang (UIUC) </a:t>
            </a:r>
            <a:endParaRPr lang="en-US" sz="2000" i="0" dirty="0">
              <a:solidFill>
                <a:srgbClr val="990099"/>
              </a:solidFill>
            </a:endParaRPr>
          </a:p>
          <a:p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80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 err="1" smtClean="0">
                <a:solidFill>
                  <a:srgbClr val="FF0000"/>
                </a:solidFill>
              </a:rPr>
              <a:t>Kaon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PID by Coincidence time of flight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400" dirty="0" smtClean="0">
                <a:solidFill>
                  <a:srgbClr val="0000FF"/>
                </a:solidFill>
              </a:rPr>
              <a:t>Cross checked with RICH results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6" y="1411024"/>
            <a:ext cx="9188221" cy="4983848"/>
          </a:xfrm>
        </p:spPr>
      </p:pic>
      <p:sp>
        <p:nvSpPr>
          <p:cNvPr id="5" name="TextBox 4"/>
          <p:cNvSpPr txBox="1"/>
          <p:nvPr/>
        </p:nvSpPr>
        <p:spPr>
          <a:xfrm>
            <a:off x="1781659" y="6259819"/>
            <a:ext cx="5178767" cy="461239"/>
          </a:xfrm>
          <a:prstGeom prst="rect">
            <a:avLst/>
          </a:prstGeom>
          <a:noFill/>
        </p:spPr>
        <p:txBody>
          <a:bodyPr wrap="none" lIns="91016" tIns="45509" rIns="91016" bIns="45509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i="0" dirty="0">
                <a:solidFill>
                  <a:prstClr val="black"/>
                </a:solidFill>
                <a:latin typeface="Calibri"/>
              </a:rPr>
              <a:t>K+/</a:t>
            </a:r>
            <a:r>
              <a:rPr lang="el-GR" altLang="zh-CN" sz="2400" i="0" dirty="0">
                <a:solidFill>
                  <a:prstClr val="black"/>
                </a:solidFill>
                <a:latin typeface="Calibri"/>
              </a:rPr>
              <a:t>π</a:t>
            </a:r>
            <a:r>
              <a:rPr lang="en-US" altLang="zh-CN" sz="2400" i="0" dirty="0">
                <a:solidFill>
                  <a:prstClr val="black"/>
                </a:solidFill>
                <a:latin typeface="Calibri"/>
              </a:rPr>
              <a:t>+ ratio: ~5%</a:t>
            </a:r>
            <a:r>
              <a:rPr lang="zh-CN" altLang="en-US" sz="2400" i="0" dirty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altLang="zh-CN" sz="2400" i="0" dirty="0">
                <a:solidFill>
                  <a:prstClr val="black"/>
                </a:solidFill>
                <a:latin typeface="Calibri"/>
              </a:rPr>
              <a:t>K-/</a:t>
            </a:r>
            <a:r>
              <a:rPr lang="el-GR" altLang="zh-CN" sz="2400" i="0" dirty="0">
                <a:solidFill>
                  <a:prstClr val="black"/>
                </a:solidFill>
                <a:latin typeface="Calibri"/>
              </a:rPr>
              <a:t>π</a:t>
            </a:r>
            <a:r>
              <a:rPr lang="en-US" altLang="zh-CN" sz="2400" i="0" dirty="0">
                <a:solidFill>
                  <a:prstClr val="black"/>
                </a:solidFill>
                <a:latin typeface="Calibri"/>
              </a:rPr>
              <a:t>- ratio: ~1%</a:t>
            </a:r>
            <a:r>
              <a:rPr lang="zh-CN" altLang="en-US" sz="2400" i="0" dirty="0">
                <a:solidFill>
                  <a:prstClr val="black"/>
                </a:solidFill>
                <a:latin typeface="Calibri"/>
              </a:rPr>
              <a:t>      </a:t>
            </a:r>
            <a:endParaRPr lang="en-US" altLang="zh-CN" sz="2400" i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71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110866"/>
            <a:ext cx="9867330" cy="694353"/>
          </a:xfrm>
        </p:spPr>
        <p:txBody>
          <a:bodyPr>
            <a:no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Preliminary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K+/K- Collins </a:t>
            </a:r>
            <a:r>
              <a:rPr lang="en-US" altLang="zh-CN" sz="2800" b="1" dirty="0">
                <a:solidFill>
                  <a:srgbClr val="FF0000"/>
                </a:solidFill>
              </a:rPr>
              <a:t>and </a:t>
            </a:r>
            <a:r>
              <a:rPr lang="en-US" altLang="zh-CN" sz="2800" b="1" dirty="0" err="1">
                <a:solidFill>
                  <a:srgbClr val="FF0000"/>
                </a:solidFill>
              </a:rPr>
              <a:t>Sivers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Asymmetries on </a:t>
            </a:r>
            <a:r>
              <a:rPr lang="en-US" altLang="zh-CN" sz="2800" b="1" baseline="30000" dirty="0" smtClean="0">
                <a:solidFill>
                  <a:srgbClr val="FF0000"/>
                </a:solidFill>
              </a:rPr>
              <a:t>3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He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7" y="965750"/>
            <a:ext cx="9744501" cy="58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Text Box 2"/>
          <p:cNvSpPr txBox="1">
            <a:spLocks noChangeArrowheads="1"/>
          </p:cNvSpPr>
          <p:nvPr/>
        </p:nvSpPr>
        <p:spPr bwMode="auto">
          <a:xfrm>
            <a:off x="969008" y="2185874"/>
            <a:ext cx="8030547" cy="1076755"/>
          </a:xfrm>
          <a:prstGeom prst="rect">
            <a:avLst/>
          </a:prstGeom>
          <a:solidFill>
            <a:srgbClr val="00FFFF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lIns="90988" tIns="45491" rIns="90988" bIns="45491">
            <a:spAutoFit/>
          </a:bodyPr>
          <a:lstStyle/>
          <a:p>
            <a:pPr algn="ctr"/>
            <a:r>
              <a:rPr lang="en-US" sz="3200" b="0" i="0" dirty="0">
                <a:solidFill>
                  <a:srgbClr val="000000"/>
                </a:solidFill>
              </a:rPr>
              <a:t>Preliminary New </a:t>
            </a:r>
            <a:r>
              <a:rPr lang="en-US" sz="3200" b="0" i="0" dirty="0" smtClean="0">
                <a:solidFill>
                  <a:srgbClr val="000000"/>
                </a:solidFill>
              </a:rPr>
              <a:t>Results (II) </a:t>
            </a:r>
            <a:r>
              <a:rPr lang="en-US" sz="3200" b="0" i="0" dirty="0">
                <a:solidFill>
                  <a:srgbClr val="000000"/>
                </a:solidFill>
              </a:rPr>
              <a:t>from </a:t>
            </a:r>
            <a:r>
              <a:rPr lang="en-US" sz="3200" b="0" i="0" dirty="0" err="1">
                <a:solidFill>
                  <a:srgbClr val="000000"/>
                </a:solidFill>
              </a:rPr>
              <a:t>JLab</a:t>
            </a:r>
            <a:r>
              <a:rPr lang="en-US" sz="3200" b="0" i="0" dirty="0">
                <a:solidFill>
                  <a:srgbClr val="000000"/>
                </a:solidFill>
              </a:rPr>
              <a:t> Hall A E06-010 with a T</a:t>
            </a:r>
            <a:r>
              <a:rPr lang="en-US" sz="3200" b="0" i="0" dirty="0" smtClean="0">
                <a:solidFill>
                  <a:srgbClr val="000000"/>
                </a:solidFill>
              </a:rPr>
              <a:t>ransversely </a:t>
            </a:r>
            <a:r>
              <a:rPr lang="en-US" sz="3200" b="0" i="0" dirty="0">
                <a:solidFill>
                  <a:srgbClr val="000000"/>
                </a:solidFill>
              </a:rPr>
              <a:t>P</a:t>
            </a:r>
            <a:r>
              <a:rPr lang="en-US" sz="3200" b="0" i="0" dirty="0" smtClean="0">
                <a:solidFill>
                  <a:srgbClr val="000000"/>
                </a:solidFill>
              </a:rPr>
              <a:t>olarized </a:t>
            </a:r>
            <a:r>
              <a:rPr lang="en-US" sz="3200" b="0" i="0" baseline="30000" dirty="0">
                <a:solidFill>
                  <a:srgbClr val="000000"/>
                </a:solidFill>
              </a:rPr>
              <a:t>3</a:t>
            </a:r>
            <a:r>
              <a:rPr lang="en-US" sz="3200" b="0" i="0" dirty="0">
                <a:solidFill>
                  <a:srgbClr val="000000"/>
                </a:solidFill>
              </a:rPr>
              <a:t>He (n)</a:t>
            </a:r>
          </a:p>
        </p:txBody>
      </p:sp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827088" y="3586794"/>
            <a:ext cx="8172450" cy="156919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90988" tIns="45491" rIns="90988" bIns="45491">
            <a:spAutoFit/>
          </a:bodyPr>
          <a:lstStyle/>
          <a:p>
            <a:pPr algn="ctr"/>
            <a:r>
              <a:rPr lang="en-US" sz="3200" b="0" i="0" dirty="0" err="1">
                <a:solidFill>
                  <a:srgbClr val="0000FF"/>
                </a:solidFill>
              </a:rPr>
              <a:t>Pretzelosity</a:t>
            </a:r>
            <a:r>
              <a:rPr lang="en-US" sz="3200" b="0" i="0" dirty="0">
                <a:solidFill>
                  <a:srgbClr val="0000FF"/>
                </a:solidFill>
              </a:rPr>
              <a:t> on </a:t>
            </a:r>
            <a:r>
              <a:rPr lang="en-US" sz="3200" b="0" i="0" dirty="0" smtClean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sz="3200" b="0" i="0" dirty="0" smtClean="0">
                <a:solidFill>
                  <a:srgbClr val="0000FF"/>
                </a:solidFill>
              </a:rPr>
              <a:t>+/</a:t>
            </a:r>
            <a:r>
              <a:rPr lang="en-US" sz="3200" b="0" i="0" dirty="0" smtClean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sz="3200" b="0" i="0" dirty="0" smtClean="0">
                <a:solidFill>
                  <a:srgbClr val="0000FF"/>
                </a:solidFill>
              </a:rPr>
              <a:t>-</a:t>
            </a:r>
          </a:p>
          <a:p>
            <a:pPr algn="ctr"/>
            <a:endParaRPr lang="en-US" sz="2000" i="0" dirty="0" smtClean="0">
              <a:solidFill>
                <a:srgbClr val="990099"/>
              </a:solidFill>
            </a:endParaRPr>
          </a:p>
          <a:p>
            <a:pPr algn="ctr"/>
            <a:r>
              <a:rPr lang="en-US" sz="2000" i="0" dirty="0" smtClean="0">
                <a:solidFill>
                  <a:srgbClr val="990099"/>
                </a:solidFill>
              </a:rPr>
              <a:t>Analysis by Y. Zhang (Lanzhou) and X. </a:t>
            </a:r>
            <a:r>
              <a:rPr lang="en-US" sz="2000" i="0" dirty="0" err="1" smtClean="0">
                <a:solidFill>
                  <a:srgbClr val="990099"/>
                </a:solidFill>
              </a:rPr>
              <a:t>Qian</a:t>
            </a:r>
            <a:r>
              <a:rPr lang="en-US" sz="2000" i="0" dirty="0" smtClean="0">
                <a:solidFill>
                  <a:srgbClr val="990099"/>
                </a:solidFill>
              </a:rPr>
              <a:t> (Caltech)</a:t>
            </a:r>
            <a:endParaRPr lang="en-US" sz="2000" i="0" dirty="0">
              <a:solidFill>
                <a:srgbClr val="990099"/>
              </a:solidFill>
            </a:endParaRPr>
          </a:p>
          <a:p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9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25697" y="120287"/>
            <a:ext cx="10058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509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5081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016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6524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032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4000" i="0" dirty="0" err="1" smtClean="0">
                <a:solidFill>
                  <a:srgbClr val="FF0000"/>
                </a:solidFill>
              </a:rPr>
              <a:t>Pretzelosity</a:t>
            </a:r>
            <a:r>
              <a:rPr lang="en-US" sz="4000" i="0" dirty="0" smtClean="0">
                <a:solidFill>
                  <a:srgbClr val="FF0000"/>
                </a:solidFill>
              </a:rPr>
              <a:t> </a:t>
            </a:r>
            <a:r>
              <a:rPr lang="en-US" sz="4000" i="0" dirty="0">
                <a:solidFill>
                  <a:srgbClr val="FF0000"/>
                </a:solidFill>
              </a:rPr>
              <a:t>on </a:t>
            </a:r>
            <a:r>
              <a:rPr lang="en-US" sz="4000" i="0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4000" i="0" dirty="0" smtClean="0">
                <a:solidFill>
                  <a:srgbClr val="FF0000"/>
                </a:solidFill>
              </a:rPr>
              <a:t>+/</a:t>
            </a:r>
            <a:r>
              <a:rPr lang="en-US" sz="4000" i="0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4000" i="0" dirty="0" smtClean="0">
                <a:solidFill>
                  <a:srgbClr val="FF0000"/>
                </a:solidFill>
              </a:rPr>
              <a:t>-</a:t>
            </a:r>
            <a:r>
              <a:rPr lang="en-US" sz="4000" i="0" dirty="0" smtClean="0">
                <a:solidFill>
                  <a:srgbClr val="00B050"/>
                </a:solidFill>
                <a:latin typeface="Calibri"/>
              </a:rPr>
              <a:t/>
            </a:r>
            <a:br>
              <a:rPr lang="en-US" sz="4000" i="0" dirty="0" smtClean="0">
                <a:solidFill>
                  <a:srgbClr val="00B050"/>
                </a:solidFill>
                <a:latin typeface="Calibri"/>
              </a:rPr>
            </a:br>
            <a:endParaRPr lang="en-US" sz="1800" i="0" dirty="0">
              <a:solidFill>
                <a:sysClr val="windowText" lastClr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7"/>
              <p:cNvSpPr txBox="1">
                <a:spLocks noChangeArrowheads="1"/>
              </p:cNvSpPr>
              <p:nvPr/>
            </p:nvSpPr>
            <p:spPr bwMode="auto">
              <a:xfrm>
                <a:off x="959725" y="866741"/>
                <a:ext cx="8138952" cy="1446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960" tIns="45481" rIns="90960" bIns="45481">
                <a:spAutoFit/>
              </a:bodyPr>
              <a:lstStyle>
                <a:lvl1pPr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2400" i="0" dirty="0" smtClean="0">
                    <a:solidFill>
                      <a:srgbClr val="000000"/>
                    </a:solidFill>
                    <a:latin typeface="Constantia" pitchFamily="18" charset="0"/>
                  </a:rPr>
                  <a:t>Pretzelosity Asymmetries,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sz="2400" b="1" i="1" baseline="-2500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𝑼𝑻</m:t>
                        </m:r>
                        <m:r>
                          <a:rPr lang="en-US" sz="2400" b="1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  <m:r>
                          <a:rPr lang="en-US" sz="2400" b="1" i="1" baseline="-2500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𝒉</m:t>
                        </m:r>
                      </m:e>
                    </m:func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𝝋</m:t>
                    </m:r>
                    <m:r>
                      <a:rPr lang="en-US" sz="2400" b="1" i="1" baseline="-25000" smtClean="0">
                        <a:solidFill>
                          <a:srgbClr val="000000"/>
                        </a:solidFill>
                        <a:latin typeface="Cambria Math"/>
                      </a:rPr>
                      <m:t>𝒔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), </m:t>
                    </m:r>
                    <m:r>
                      <a:rPr lang="en-US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𝐢𝐧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i="0" baseline="30000" dirty="0" smtClean="0">
                    <a:solidFill>
                      <a:srgbClr val="000000"/>
                    </a:solidFill>
                    <a:latin typeface="Constantia" pitchFamily="18" charset="0"/>
                  </a:rPr>
                  <a:t> 3</a:t>
                </a:r>
                <a:r>
                  <a:rPr lang="en-US" sz="2400" i="0" dirty="0" smtClean="0">
                    <a:solidFill>
                      <a:srgbClr val="000000"/>
                    </a:solidFill>
                    <a:latin typeface="Constantia" pitchFamily="18" charset="0"/>
                  </a:rPr>
                  <a:t>He(e,e’) </a:t>
                </a:r>
              </a:p>
              <a:p>
                <a:pPr eaLnBrk="1" hangingPunct="1"/>
                <a:r>
                  <a:rPr lang="en-US" sz="2000" b="0" i="0" dirty="0" smtClean="0">
                    <a:solidFill>
                      <a:srgbClr val="000000"/>
                    </a:solidFill>
                    <a:latin typeface="Constantia" pitchFamily="18" charset="0"/>
                  </a:rPr>
                  <a:t>With a transversely polarized target</a:t>
                </a:r>
                <a:endParaRPr lang="en-US" sz="2000" b="0" i="0" dirty="0">
                  <a:solidFill>
                    <a:srgbClr val="000000"/>
                  </a:solidFill>
                  <a:latin typeface="Constantia" pitchFamily="18" charset="0"/>
                </a:endParaRPr>
              </a:p>
              <a:p>
                <a:pPr eaLnBrk="1" hangingPunct="1"/>
                <a:r>
                  <a:rPr lang="en-US" sz="2000" b="0" i="0" dirty="0">
                    <a:solidFill>
                      <a:srgbClr val="000000"/>
                    </a:solidFill>
                    <a:latin typeface="Constantia" pitchFamily="18" charset="0"/>
                  </a:rPr>
                  <a:t>F</a:t>
                </a:r>
                <a:r>
                  <a:rPr lang="en-US" sz="2000" b="0" i="0" dirty="0" smtClean="0">
                    <a:solidFill>
                      <a:srgbClr val="000000"/>
                    </a:solidFill>
                    <a:latin typeface="Constantia" pitchFamily="18" charset="0"/>
                  </a:rPr>
                  <a:t>or both </a:t>
                </a:r>
                <a:r>
                  <a:rPr lang="en-US" sz="2000" b="0" i="0" dirty="0" smtClean="0">
                    <a:solidFill>
                      <a:srgbClr val="000000"/>
                    </a:solidFill>
                    <a:latin typeface="Symbol" pitchFamily="18" charset="2"/>
                  </a:rPr>
                  <a:t>p</a:t>
                </a:r>
                <a:r>
                  <a:rPr lang="en-US" sz="2000" b="0" i="0" dirty="0" smtClean="0">
                    <a:solidFill>
                      <a:srgbClr val="000000"/>
                    </a:solidFill>
                    <a:latin typeface="Constantia" pitchFamily="18" charset="0"/>
                  </a:rPr>
                  <a:t>+ and </a:t>
                </a:r>
                <a:r>
                  <a:rPr lang="en-US" sz="2000" b="0" i="0" dirty="0" smtClean="0">
                    <a:solidFill>
                      <a:srgbClr val="000000"/>
                    </a:solidFill>
                    <a:latin typeface="Symbol" pitchFamily="18" charset="2"/>
                  </a:rPr>
                  <a:t>p</a:t>
                </a:r>
                <a:r>
                  <a:rPr lang="en-US" sz="2000" b="0" i="0" dirty="0" smtClean="0">
                    <a:solidFill>
                      <a:srgbClr val="000000"/>
                    </a:solidFill>
                    <a:latin typeface="Constantia" pitchFamily="18" charset="0"/>
                  </a:rPr>
                  <a:t>-, </a:t>
                </a:r>
                <a:r>
                  <a:rPr lang="en-US" sz="2000" i="0" dirty="0" smtClean="0">
                    <a:solidFill>
                      <a:srgbClr val="000000"/>
                    </a:solidFill>
                    <a:latin typeface="Constantia" pitchFamily="18" charset="0"/>
                  </a:rPr>
                  <a:t>consistent with zero </a:t>
                </a:r>
                <a:r>
                  <a:rPr lang="en-US" sz="2000" b="0" i="0" dirty="0" smtClean="0">
                    <a:solidFill>
                      <a:srgbClr val="000000"/>
                    </a:solidFill>
                    <a:latin typeface="Constantia" pitchFamily="18" charset="0"/>
                  </a:rPr>
                  <a:t>within uncertainties.</a:t>
                </a:r>
              </a:p>
              <a:p>
                <a:pPr algn="ctr" eaLnBrk="1" hangingPunct="1"/>
                <a:r>
                  <a:rPr lang="en-US" sz="2400" i="0" dirty="0" smtClean="0">
                    <a:solidFill>
                      <a:srgbClr val="000000"/>
                    </a:solidFill>
                    <a:latin typeface="Constantia" pitchFamily="18" charset="0"/>
                  </a:rPr>
                  <a:t> </a:t>
                </a:r>
                <a:endParaRPr lang="en-US" sz="2400" i="0" dirty="0">
                  <a:solidFill>
                    <a:srgbClr val="000000"/>
                  </a:solidFill>
                  <a:latin typeface="Constantia" pitchFamily="18" charset="0"/>
                </a:endParaRPr>
              </a:p>
            </p:txBody>
          </p:sp>
        </mc:Choice>
        <mc:Fallback xmlns="">
          <p:sp>
            <p:nvSpPr>
              <p:cNvPr id="5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9725" y="866731"/>
                <a:ext cx="8138952" cy="1446067"/>
              </a:xfrm>
              <a:prstGeom prst="rect">
                <a:avLst/>
              </a:prstGeom>
              <a:blipFill rotWithShape="1">
                <a:blip r:embed="rId2"/>
                <a:stretch>
                  <a:fillRect l="-1123" t="-33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2679"/>
            <a:ext cx="10058400" cy="365390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40979" y="4177862"/>
            <a:ext cx="88129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91381" y="2209800"/>
            <a:ext cx="295275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636341" y="4849559"/>
            <a:ext cx="1927131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rgbClr val="000000"/>
                </a:solidFill>
                <a:latin typeface="Constantia" pitchFamily="18" charset="0"/>
              </a:rPr>
              <a:t>Preliminary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4832547"/>
            <a:ext cx="2109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0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25697" y="120287"/>
            <a:ext cx="10058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509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5081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016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6524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032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4000" i="0" dirty="0" smtClean="0">
                <a:solidFill>
                  <a:srgbClr val="FF0000"/>
                </a:solidFill>
              </a:rPr>
              <a:t>Extracted Results on Neutron</a:t>
            </a:r>
            <a:r>
              <a:rPr lang="en-US" sz="4000" i="0" dirty="0" smtClean="0">
                <a:solidFill>
                  <a:srgbClr val="00B050"/>
                </a:solidFill>
                <a:latin typeface="Calibri"/>
              </a:rPr>
              <a:t/>
            </a:r>
            <a:br>
              <a:rPr lang="en-US" sz="4000" i="0" dirty="0" smtClean="0">
                <a:solidFill>
                  <a:srgbClr val="00B050"/>
                </a:solidFill>
                <a:latin typeface="Calibri"/>
              </a:rPr>
            </a:br>
            <a:endParaRPr lang="en-US" sz="1800" i="0" dirty="0">
              <a:solidFill>
                <a:sysClr val="windowText" lastClr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7"/>
              <p:cNvSpPr txBox="1">
                <a:spLocks noChangeArrowheads="1"/>
              </p:cNvSpPr>
              <p:nvPr/>
            </p:nvSpPr>
            <p:spPr bwMode="auto">
              <a:xfrm>
                <a:off x="17" y="866758"/>
                <a:ext cx="10032703" cy="1446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960" tIns="45481" rIns="90960" bIns="45481">
                <a:spAutoFit/>
              </a:bodyPr>
              <a:lstStyle>
                <a:lvl1pPr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2400" i="0" dirty="0" smtClean="0">
                    <a:solidFill>
                      <a:srgbClr val="000000"/>
                    </a:solidFill>
                    <a:latin typeface="Constantia" pitchFamily="18" charset="0"/>
                  </a:rPr>
                  <a:t>Extracted </a:t>
                </a:r>
                <a:r>
                  <a:rPr lang="en-US" sz="2400" i="0" dirty="0" err="1" smtClean="0">
                    <a:solidFill>
                      <a:srgbClr val="000000"/>
                    </a:solidFill>
                    <a:latin typeface="Constantia" pitchFamily="18" charset="0"/>
                  </a:rPr>
                  <a:t>Pretzelosity</a:t>
                </a:r>
                <a:r>
                  <a:rPr lang="en-US" sz="2400" i="0" dirty="0" smtClean="0">
                    <a:solidFill>
                      <a:srgbClr val="000000"/>
                    </a:solidFill>
                    <a:latin typeface="Constantia" pitchFamily="18" charset="0"/>
                  </a:rPr>
                  <a:t> Asymmetries,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40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sz="2400" baseline="-2500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𝑼𝑻</m:t>
                        </m:r>
                        <m:r>
                          <a:rPr lang="en-US" sz="240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en-US" sz="240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  <m:r>
                          <a:rPr lang="en-US" sz="2400" baseline="-2500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𝒉</m:t>
                        </m:r>
                      </m:e>
                    </m:func>
                    <m:r>
                      <a:rPr lang="en-US" sz="2400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US" sz="240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𝝋</m:t>
                    </m:r>
                    <m:r>
                      <a:rPr lang="en-US" sz="2400" baseline="-25000" smtClean="0">
                        <a:solidFill>
                          <a:srgbClr val="000000"/>
                        </a:solidFill>
                        <a:latin typeface="Cambria Math"/>
                      </a:rPr>
                      <m:t>𝒔</m:t>
                    </m:r>
                    <m:r>
                      <a:rPr lang="en-US" sz="2400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𝐨𝐧</m:t>
                    </m:r>
                    <m:r>
                      <a:rPr lang="en-US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𝐭𝐡𝐞</m:t>
                    </m:r>
                    <m:r>
                      <a:rPr lang="en-US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𝐧𝐞𝐮𝐭𝐫𝐨𝐧</m:t>
                    </m:r>
                  </m:oMath>
                </a14:m>
                <a:endParaRPr lang="en-US" sz="2000" b="0" i="0" dirty="0">
                  <a:solidFill>
                    <a:srgbClr val="000000"/>
                  </a:solidFill>
                  <a:latin typeface="Constantia" pitchFamily="18" charset="0"/>
                </a:endParaRPr>
              </a:p>
              <a:p>
                <a:pPr eaLnBrk="1" hangingPunct="1"/>
                <a:r>
                  <a:rPr lang="en-US" sz="2000" b="0" i="0" dirty="0">
                    <a:solidFill>
                      <a:srgbClr val="000000"/>
                    </a:solidFill>
                    <a:latin typeface="Constantia" pitchFamily="18" charset="0"/>
                  </a:rPr>
                  <a:t>F</a:t>
                </a:r>
                <a:r>
                  <a:rPr lang="en-US" sz="2000" b="0" i="0" dirty="0" smtClean="0">
                    <a:solidFill>
                      <a:srgbClr val="000000"/>
                    </a:solidFill>
                    <a:latin typeface="Constantia" pitchFamily="18" charset="0"/>
                  </a:rPr>
                  <a:t>or both </a:t>
                </a:r>
                <a:r>
                  <a:rPr lang="en-US" sz="2000" b="0" i="0" dirty="0" smtClean="0">
                    <a:solidFill>
                      <a:srgbClr val="000000"/>
                    </a:solidFill>
                    <a:latin typeface="Symbol" pitchFamily="18" charset="2"/>
                  </a:rPr>
                  <a:t>p</a:t>
                </a:r>
                <a:r>
                  <a:rPr lang="en-US" sz="2000" b="0" i="0" dirty="0" smtClean="0">
                    <a:solidFill>
                      <a:srgbClr val="000000"/>
                    </a:solidFill>
                    <a:latin typeface="Constantia" pitchFamily="18" charset="0"/>
                  </a:rPr>
                  <a:t>+ and </a:t>
                </a:r>
                <a:r>
                  <a:rPr lang="en-US" sz="2000" b="0" i="0" dirty="0" smtClean="0">
                    <a:solidFill>
                      <a:srgbClr val="000000"/>
                    </a:solidFill>
                    <a:latin typeface="Symbol" pitchFamily="18" charset="2"/>
                  </a:rPr>
                  <a:t>p</a:t>
                </a:r>
                <a:r>
                  <a:rPr lang="en-US" sz="2000" b="0" i="0" dirty="0" smtClean="0">
                    <a:solidFill>
                      <a:srgbClr val="000000"/>
                    </a:solidFill>
                    <a:latin typeface="Constantia" pitchFamily="18" charset="0"/>
                  </a:rPr>
                  <a:t>-, </a:t>
                </a:r>
                <a:r>
                  <a:rPr lang="en-US" sz="2000" i="0" dirty="0" smtClean="0">
                    <a:solidFill>
                      <a:srgbClr val="000000"/>
                    </a:solidFill>
                    <a:latin typeface="Constantia" pitchFamily="18" charset="0"/>
                  </a:rPr>
                  <a:t>consistent with zero </a:t>
                </a:r>
                <a:r>
                  <a:rPr lang="en-US" sz="2000" b="0" i="0" dirty="0" smtClean="0">
                    <a:solidFill>
                      <a:srgbClr val="000000"/>
                    </a:solidFill>
                    <a:latin typeface="Constantia" pitchFamily="18" charset="0"/>
                  </a:rPr>
                  <a:t>within uncertainties.</a:t>
                </a:r>
              </a:p>
              <a:p>
                <a:pPr eaLnBrk="1" hangingPunct="1"/>
                <a:endParaRPr lang="en-US" sz="2000" b="0" i="0" dirty="0">
                  <a:solidFill>
                    <a:srgbClr val="000000"/>
                  </a:solidFill>
                  <a:latin typeface="Constantia" pitchFamily="18" charset="0"/>
                </a:endParaRPr>
              </a:p>
              <a:p>
                <a:pPr algn="ctr" eaLnBrk="1" hangingPunct="1"/>
                <a:r>
                  <a:rPr lang="en-US" sz="2400" i="0" dirty="0" smtClean="0">
                    <a:solidFill>
                      <a:srgbClr val="000000"/>
                    </a:solidFill>
                    <a:latin typeface="Constantia" pitchFamily="18" charset="0"/>
                  </a:rPr>
                  <a:t>Preliminary Results</a:t>
                </a:r>
                <a:endParaRPr lang="en-US" sz="2400" i="0" dirty="0">
                  <a:solidFill>
                    <a:srgbClr val="000000"/>
                  </a:solidFill>
                  <a:latin typeface="Constantia" pitchFamily="18" charset="0"/>
                </a:endParaRPr>
              </a:p>
            </p:txBody>
          </p:sp>
        </mc:Choice>
        <mc:Fallback xmlns="">
          <p:sp>
            <p:nvSpPr>
              <p:cNvPr id="5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866731"/>
                <a:ext cx="10032703" cy="1446067"/>
              </a:xfrm>
              <a:prstGeom prst="rect">
                <a:avLst/>
              </a:prstGeom>
              <a:blipFill rotWithShape="1">
                <a:blip r:embed="rId2"/>
                <a:stretch>
                  <a:fillRect l="-972" t="-3376" b="-88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7191381" y="2209800"/>
            <a:ext cx="295275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0" y="2209800"/>
            <a:ext cx="9486901" cy="4267200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795" y="4701759"/>
            <a:ext cx="2109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143" y="4701759"/>
            <a:ext cx="2109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0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Text Box 2"/>
          <p:cNvSpPr txBox="1">
            <a:spLocks noChangeArrowheads="1"/>
          </p:cNvSpPr>
          <p:nvPr/>
        </p:nvSpPr>
        <p:spPr bwMode="auto">
          <a:xfrm>
            <a:off x="1132767" y="2185880"/>
            <a:ext cx="8134066" cy="1076755"/>
          </a:xfrm>
          <a:prstGeom prst="rect">
            <a:avLst/>
          </a:prstGeom>
          <a:solidFill>
            <a:srgbClr val="00FFFF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lIns="90988" tIns="45491" rIns="90988" bIns="45491">
            <a:spAutoFit/>
          </a:bodyPr>
          <a:lstStyle/>
          <a:p>
            <a:pPr algn="ctr"/>
            <a:r>
              <a:rPr lang="en-US" sz="3200" b="0" i="0" dirty="0">
                <a:solidFill>
                  <a:srgbClr val="000000"/>
                </a:solidFill>
              </a:rPr>
              <a:t>Preliminary New Results </a:t>
            </a:r>
            <a:r>
              <a:rPr lang="en-US" sz="3200" b="0" i="0" dirty="0" smtClean="0">
                <a:solidFill>
                  <a:srgbClr val="000000"/>
                </a:solidFill>
              </a:rPr>
              <a:t>(III)from </a:t>
            </a:r>
            <a:r>
              <a:rPr lang="en-US" sz="3200" b="0" i="0" dirty="0" err="1">
                <a:solidFill>
                  <a:srgbClr val="000000"/>
                </a:solidFill>
              </a:rPr>
              <a:t>JLab</a:t>
            </a:r>
            <a:r>
              <a:rPr lang="en-US" sz="3200" b="0" i="0" dirty="0">
                <a:solidFill>
                  <a:srgbClr val="000000"/>
                </a:solidFill>
              </a:rPr>
              <a:t> Hall A E06-010 with a polarized </a:t>
            </a:r>
            <a:r>
              <a:rPr lang="en-US" sz="3200" b="0" i="0" baseline="30000" dirty="0">
                <a:solidFill>
                  <a:srgbClr val="000000"/>
                </a:solidFill>
              </a:rPr>
              <a:t>3</a:t>
            </a:r>
            <a:r>
              <a:rPr lang="en-US" sz="3200" b="0" i="0" dirty="0">
                <a:solidFill>
                  <a:srgbClr val="000000"/>
                </a:solidFill>
              </a:rPr>
              <a:t>He (n)</a:t>
            </a:r>
          </a:p>
        </p:txBody>
      </p:sp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827088" y="3586794"/>
            <a:ext cx="8172450" cy="95364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90988" tIns="45491" rIns="90988" bIns="45491">
            <a:spAutoFit/>
          </a:bodyPr>
          <a:lstStyle/>
          <a:p>
            <a:pPr algn="ctr"/>
            <a:r>
              <a:rPr lang="en-US" sz="3200" b="0" i="0" dirty="0" smtClean="0">
                <a:solidFill>
                  <a:srgbClr val="0000FF"/>
                </a:solidFill>
              </a:rPr>
              <a:t>Inclusive Electron SSA </a:t>
            </a:r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0066" y="4539787"/>
            <a:ext cx="5569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i="0" dirty="0">
                <a:solidFill>
                  <a:srgbClr val="990099"/>
                </a:solidFill>
              </a:rPr>
              <a:t>Analysis by </a:t>
            </a:r>
            <a:r>
              <a:rPr lang="en-US" sz="2000" i="0" dirty="0" smtClean="0">
                <a:solidFill>
                  <a:srgbClr val="990099"/>
                </a:solidFill>
              </a:rPr>
              <a:t>J. </a:t>
            </a:r>
            <a:r>
              <a:rPr lang="en-US" sz="2000" i="0" dirty="0" err="1" smtClean="0">
                <a:solidFill>
                  <a:srgbClr val="990099"/>
                </a:solidFill>
              </a:rPr>
              <a:t>Katech</a:t>
            </a:r>
            <a:r>
              <a:rPr lang="en-US" sz="2000" i="0" dirty="0" smtClean="0">
                <a:solidFill>
                  <a:srgbClr val="990099"/>
                </a:solidFill>
              </a:rPr>
              <a:t>(W&amp;M), X. </a:t>
            </a:r>
            <a:r>
              <a:rPr lang="en-US" sz="2000" i="0" dirty="0" err="1" smtClean="0">
                <a:solidFill>
                  <a:srgbClr val="990099"/>
                </a:solidFill>
              </a:rPr>
              <a:t>Qian</a:t>
            </a:r>
            <a:r>
              <a:rPr lang="en-US" sz="2000" i="0" dirty="0" smtClean="0">
                <a:solidFill>
                  <a:srgbClr val="990099"/>
                </a:solidFill>
              </a:rPr>
              <a:t> (Caltech)</a:t>
            </a:r>
            <a:endParaRPr lang="en-US" sz="2000" i="0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67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90" y="0"/>
            <a:ext cx="9052560" cy="92671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Inclusive Target Single Spin Asymmetry: DIS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154930" y="926710"/>
            <a:ext cx="4526280" cy="2133600"/>
            <a:chOff x="3048000" y="1581187"/>
            <a:chExt cx="4114800" cy="2133600"/>
          </a:xfrm>
        </p:grpSpPr>
        <p:sp>
          <p:nvSpPr>
            <p:cNvPr id="5" name="Parallelogram 4"/>
            <p:cNvSpPr/>
            <p:nvPr/>
          </p:nvSpPr>
          <p:spPr>
            <a:xfrm>
              <a:off x="3048000" y="1581187"/>
              <a:ext cx="4114800" cy="2133600"/>
            </a:xfrm>
            <a:prstGeom prst="parallelogram">
              <a:avLst>
                <a:gd name="adj" fmla="val 3894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 i="0" dirty="0">
                <a:solidFill>
                  <a:prstClr val="black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3581400" y="2783311"/>
              <a:ext cx="990600" cy="31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 flipV="1">
              <a:off x="4953000" y="2403899"/>
              <a:ext cx="76200" cy="876300"/>
            </a:xfrm>
            <a:custGeom>
              <a:avLst/>
              <a:gdLst>
                <a:gd name="connsiteX0" fmla="*/ 0 w 152400"/>
                <a:gd name="connsiteY0" fmla="*/ 76200 h 990600"/>
                <a:gd name="connsiteX1" fmla="*/ 76200 w 152400"/>
                <a:gd name="connsiteY1" fmla="*/ 0 h 990600"/>
                <a:gd name="connsiteX2" fmla="*/ 152400 w 152400"/>
                <a:gd name="connsiteY2" fmla="*/ 76200 h 990600"/>
                <a:gd name="connsiteX3" fmla="*/ 114300 w 152400"/>
                <a:gd name="connsiteY3" fmla="*/ 76200 h 990600"/>
                <a:gd name="connsiteX4" fmla="*/ 114300 w 152400"/>
                <a:gd name="connsiteY4" fmla="*/ 990600 h 990600"/>
                <a:gd name="connsiteX5" fmla="*/ 38100 w 152400"/>
                <a:gd name="connsiteY5" fmla="*/ 990600 h 990600"/>
                <a:gd name="connsiteX6" fmla="*/ 38100 w 152400"/>
                <a:gd name="connsiteY6" fmla="*/ 76200 h 990600"/>
                <a:gd name="connsiteX7" fmla="*/ 0 w 152400"/>
                <a:gd name="connsiteY7" fmla="*/ 762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990600">
                  <a:moveTo>
                    <a:pt x="0" y="76200"/>
                  </a:moveTo>
                  <a:lnTo>
                    <a:pt x="76200" y="0"/>
                  </a:lnTo>
                  <a:lnTo>
                    <a:pt x="152400" y="76200"/>
                  </a:lnTo>
                  <a:lnTo>
                    <a:pt x="114300" y="76200"/>
                  </a:lnTo>
                  <a:lnTo>
                    <a:pt x="114300" y="990600"/>
                  </a:lnTo>
                  <a:lnTo>
                    <a:pt x="38100" y="990600"/>
                  </a:lnTo>
                  <a:lnTo>
                    <a:pt x="3810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 i="0">
                <a:solidFill>
                  <a:prstClr val="black"/>
                </a:solidFill>
              </a:endParaRPr>
            </a:p>
          </p:txBody>
        </p:sp>
        <p:sp>
          <p:nvSpPr>
            <p:cNvPr id="11" name="Up Arrow 10"/>
            <p:cNvSpPr/>
            <p:nvPr/>
          </p:nvSpPr>
          <p:spPr>
            <a:xfrm>
              <a:off x="5029200" y="2289599"/>
              <a:ext cx="76200" cy="876300"/>
            </a:xfrm>
            <a:prstGeom prst="upArrow">
              <a:avLst/>
            </a:prstGeom>
            <a:solidFill>
              <a:srgbClr val="FF0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 i="0">
                <a:solidFill>
                  <a:prstClr val="black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495800" y="2783311"/>
              <a:ext cx="533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4953000" y="2237599"/>
              <a:ext cx="1066800" cy="5488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953000" y="2783311"/>
              <a:ext cx="1600200" cy="3176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762500" y="2556299"/>
              <a:ext cx="47625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 i="0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19650" y="2647987"/>
              <a:ext cx="419100" cy="276999"/>
            </a:xfrm>
            <a:custGeom>
              <a:avLst/>
              <a:gdLst>
                <a:gd name="connsiteX0" fmla="*/ 0 w 533400"/>
                <a:gd name="connsiteY0" fmla="*/ 0 h 276999"/>
                <a:gd name="connsiteX1" fmla="*/ 533400 w 533400"/>
                <a:gd name="connsiteY1" fmla="*/ 0 h 276999"/>
                <a:gd name="connsiteX2" fmla="*/ 533400 w 533400"/>
                <a:gd name="connsiteY2" fmla="*/ 276999 h 276999"/>
                <a:gd name="connsiteX3" fmla="*/ 0 w 533400"/>
                <a:gd name="connsiteY3" fmla="*/ 276999 h 276999"/>
                <a:gd name="connsiteX4" fmla="*/ 0 w 533400"/>
                <a:gd name="connsiteY4" fmla="*/ 0 h 27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276999">
                  <a:moveTo>
                    <a:pt x="0" y="0"/>
                  </a:moveTo>
                  <a:lnTo>
                    <a:pt x="533400" y="0"/>
                  </a:lnTo>
                  <a:lnTo>
                    <a:pt x="533400" y="276999"/>
                  </a:lnTo>
                  <a:lnTo>
                    <a:pt x="0" y="276999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baseline="30000" dirty="0" smtClean="0">
                  <a:solidFill>
                    <a:prstClr val="black"/>
                  </a:solidFill>
                  <a:latin typeface="Calibri"/>
                </a:rPr>
                <a:t>3</a:t>
              </a:r>
              <a:r>
                <a:rPr lang="en-US" sz="1200" b="0" i="0" dirty="0" smtClean="0">
                  <a:solidFill>
                    <a:prstClr val="black"/>
                  </a:solidFill>
                  <a:latin typeface="Calibri"/>
                </a:rPr>
                <a:t>He</a:t>
              </a:r>
              <a:endParaRPr lang="en-US" sz="1200" b="0" i="0" baseline="30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15000" y="2417799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dirty="0" err="1" smtClean="0">
                  <a:solidFill>
                    <a:prstClr val="black"/>
                  </a:solidFill>
                  <a:latin typeface="Calibri"/>
                </a:rPr>
                <a:t>θ</a:t>
              </a:r>
              <a:endParaRPr lang="en-US" sz="1200" b="0" i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10000" y="2828833"/>
              <a:ext cx="315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i="0" dirty="0" err="1">
                  <a:solidFill>
                    <a:prstClr val="black"/>
                  </a:solidFill>
                  <a:latin typeface="Calibri"/>
                </a:rPr>
                <a:t>e</a:t>
              </a:r>
              <a:r>
                <a:rPr lang="en-US" sz="1800" b="0" i="0" baseline="30000" dirty="0" smtClean="0">
                  <a:solidFill>
                    <a:prstClr val="black"/>
                  </a:solidFill>
                  <a:latin typeface="Calibri"/>
                </a:rPr>
                <a:t>-</a:t>
              </a:r>
              <a:endParaRPr lang="en-US" sz="1800" b="0" i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39372" y="3296180"/>
            <a:ext cx="76722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b="0" i="0" dirty="0" smtClean="0">
                <a:solidFill>
                  <a:prstClr val="black"/>
                </a:solidFill>
                <a:latin typeface="Chalkboard"/>
                <a:cs typeface="Chalkboard"/>
              </a:rPr>
              <a:t> </a:t>
            </a:r>
            <a:r>
              <a:rPr lang="en-US" sz="1800" i="0" dirty="0" err="1" smtClean="0">
                <a:solidFill>
                  <a:prstClr val="black"/>
                </a:solidFill>
                <a:latin typeface="Chalkboard"/>
                <a:cs typeface="Chalkboard"/>
              </a:rPr>
              <a:t>Unpolarized</a:t>
            </a:r>
            <a:r>
              <a:rPr lang="en-US" sz="1800" i="0" dirty="0" smtClean="0">
                <a:solidFill>
                  <a:prstClr val="black"/>
                </a:solidFill>
                <a:latin typeface="Chalkboard"/>
                <a:cs typeface="Chalkboard"/>
              </a:rPr>
              <a:t> </a:t>
            </a:r>
            <a:r>
              <a:rPr lang="en-US" sz="1800" i="0" dirty="0" err="1" smtClean="0">
                <a:solidFill>
                  <a:prstClr val="black"/>
                </a:solidFill>
                <a:latin typeface="Chalkboard"/>
                <a:cs typeface="Chalkboard"/>
              </a:rPr>
              <a:t>e</a:t>
            </a:r>
            <a:r>
              <a:rPr lang="en-US" sz="1800" i="0" baseline="30000" dirty="0" smtClean="0">
                <a:solidFill>
                  <a:prstClr val="black"/>
                </a:solidFill>
                <a:latin typeface="Chalkboard"/>
                <a:cs typeface="Chalkboard"/>
              </a:rPr>
              <a:t>-</a:t>
            </a:r>
            <a:r>
              <a:rPr lang="en-US" sz="1800" i="0" dirty="0" smtClean="0">
                <a:solidFill>
                  <a:prstClr val="black"/>
                </a:solidFill>
                <a:latin typeface="Chalkboard"/>
                <a:cs typeface="Chalkboard"/>
              </a:rPr>
              <a:t> beam incident on </a:t>
            </a:r>
            <a:r>
              <a:rPr lang="en-US" sz="1800" i="0" baseline="30000" dirty="0" smtClean="0">
                <a:solidFill>
                  <a:prstClr val="black"/>
                </a:solidFill>
                <a:latin typeface="Chalkboard"/>
                <a:cs typeface="Chalkboard"/>
              </a:rPr>
              <a:t>3</a:t>
            </a:r>
            <a:r>
              <a:rPr lang="en-US" sz="1800" i="0" dirty="0" smtClean="0">
                <a:solidFill>
                  <a:prstClr val="black"/>
                </a:solidFill>
                <a:latin typeface="Chalkboard"/>
                <a:cs typeface="Chalkboard"/>
              </a:rPr>
              <a:t>He target polarized normal to the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i="0" dirty="0" smtClean="0">
                <a:solidFill>
                  <a:prstClr val="black"/>
                </a:solidFill>
                <a:latin typeface="Chalkboard"/>
                <a:cs typeface="Chalkboard"/>
              </a:rPr>
              <a:t>   electron scattering plane.</a:t>
            </a:r>
            <a:endParaRPr lang="en-US" sz="1800" i="0" dirty="0" smtClean="0">
              <a:solidFill>
                <a:prstClr val="black"/>
              </a:solidFill>
              <a:latin typeface="Calibri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 dirty="0" smtClean="0">
              <a:solidFill>
                <a:prstClr val="black"/>
              </a:solidFill>
              <a:latin typeface="Calibri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i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i="0" dirty="0" smtClean="0">
                <a:solidFill>
                  <a:srgbClr val="FF0000"/>
                </a:solidFill>
                <a:latin typeface="Chalkboard"/>
                <a:cs typeface="Chalkboard"/>
              </a:rPr>
              <a:t>However, A</a:t>
            </a:r>
            <a:r>
              <a:rPr lang="en-US" sz="1800" i="0" baseline="-25000" dirty="0" smtClean="0">
                <a:solidFill>
                  <a:srgbClr val="FF0000"/>
                </a:solidFill>
                <a:latin typeface="Chalkboard"/>
                <a:cs typeface="Chalkboard"/>
              </a:rPr>
              <a:t>y</a:t>
            </a:r>
            <a:r>
              <a:rPr lang="en-US" sz="1800" i="0" dirty="0" smtClean="0">
                <a:solidFill>
                  <a:srgbClr val="FF0000"/>
                </a:solidFill>
                <a:latin typeface="Chalkboard"/>
                <a:cs typeface="Chalkboard"/>
              </a:rPr>
              <a:t>=0 at Born level</a:t>
            </a:r>
            <a:r>
              <a:rPr lang="en-US" sz="1800" i="0" dirty="0" smtClean="0">
                <a:solidFill>
                  <a:prstClr val="black"/>
                </a:solidFill>
                <a:latin typeface="Chalkboard"/>
                <a:cs typeface="Chalkboard"/>
              </a:rPr>
              <a:t>,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i="0" dirty="0" smtClean="0">
                <a:solidFill>
                  <a:prstClr val="black"/>
                </a:solidFill>
                <a:latin typeface="Chalkboard"/>
                <a:cs typeface="Chalkboard"/>
                <a:sym typeface="Wingdings"/>
              </a:rPr>
              <a:t>       </a:t>
            </a:r>
            <a:r>
              <a:rPr lang="en-US" sz="1800" i="0" dirty="0" smtClean="0">
                <a:solidFill>
                  <a:prstClr val="black"/>
                </a:solidFill>
                <a:latin typeface="Chalkboard"/>
                <a:cs typeface="Chalkboard"/>
              </a:rPr>
              <a:t>sensitive to physics at order α</a:t>
            </a:r>
            <a:r>
              <a:rPr lang="en-US" sz="1800" i="0" baseline="30000" dirty="0" smtClean="0">
                <a:solidFill>
                  <a:prstClr val="black"/>
                </a:solidFill>
                <a:latin typeface="Chalkboard"/>
                <a:cs typeface="Chalkboard"/>
              </a:rPr>
              <a:t>2</a:t>
            </a:r>
            <a:r>
              <a:rPr lang="en-US" sz="1800" i="0" dirty="0" smtClean="0">
                <a:solidFill>
                  <a:prstClr val="black"/>
                </a:solidFill>
                <a:latin typeface="Chalkboard"/>
                <a:cs typeface="Chalkboard"/>
              </a:rPr>
              <a:t>; </a:t>
            </a:r>
            <a:r>
              <a:rPr lang="en-US" sz="1800" i="0" dirty="0" smtClean="0">
                <a:solidFill>
                  <a:srgbClr val="FF0000"/>
                </a:solidFill>
                <a:latin typeface="Chalkboard"/>
                <a:cs typeface="Chalkboard"/>
              </a:rPr>
              <a:t>two-photon exchange.</a:t>
            </a:r>
            <a:endParaRPr lang="en-US" sz="1800" i="0" dirty="0" smtClean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958057"/>
              </p:ext>
            </p:extLst>
          </p:nvPr>
        </p:nvGraphicFramePr>
        <p:xfrm>
          <a:off x="1372404" y="914409"/>
          <a:ext cx="254952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4" imgW="1092200" imgH="393700" progId="Equation.3">
                  <p:embed/>
                </p:oleObj>
              </mc:Choice>
              <mc:Fallback>
                <p:oleObj name="Equation" r:id="rId4" imgW="1092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2404" y="914409"/>
                        <a:ext cx="2549525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two_gamma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011112" y="2008258"/>
            <a:ext cx="3677603" cy="1070981"/>
          </a:xfrm>
          <a:prstGeom prst="rect">
            <a:avLst/>
          </a:prstGeo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13" y="5074231"/>
            <a:ext cx="2417721" cy="10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921935" y="5236085"/>
            <a:ext cx="5385843" cy="106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939" tIns="42971" rIns="85939" bIns="4297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marL="0" marR="0" lvl="0" indent="0" defTabSz="4365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DIS case: related to integral of </a:t>
            </a:r>
            <a:r>
              <a:rPr kumimoji="0" lang="en-US" sz="180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Sivers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4365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i="0" kern="0" dirty="0"/>
              <a:t> </a:t>
            </a:r>
            <a:r>
              <a:rPr lang="en-US" sz="1800" i="0" kern="0" dirty="0" smtClean="0"/>
              <a:t>Physics Importance discussed in </a:t>
            </a:r>
            <a:r>
              <a:rPr lang="en-US" sz="1800" i="0" kern="0" dirty="0" smtClean="0">
                <a:solidFill>
                  <a:srgbClr val="0000FF"/>
                </a:solidFill>
              </a:rPr>
              <a:t>A. Metz </a:t>
            </a:r>
          </a:p>
          <a:p>
            <a:pPr marL="0" marR="0" lvl="0" indent="0" defTabSz="4365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i="0" kern="0" dirty="0">
                <a:solidFill>
                  <a:srgbClr val="0000FF"/>
                </a:solidFill>
              </a:rPr>
              <a:t> </a:t>
            </a:r>
            <a:r>
              <a:rPr lang="en-US" sz="1800" i="0" kern="0" dirty="0" smtClean="0">
                <a:solidFill>
                  <a:srgbClr val="0000FF"/>
                </a:solidFill>
              </a:rPr>
              <a:t>  and M. Schlegel’s talks (Tuesday)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endParaRPr kumimoji="0" lang="en-GB" sz="1800" i="0" u="none" strike="noStrike" kern="0" cap="none" spc="0" normalizeH="0" baseline="33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282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Text Box 2"/>
          <p:cNvSpPr txBox="1">
            <a:spLocks noChangeArrowheads="1"/>
          </p:cNvSpPr>
          <p:nvPr/>
        </p:nvSpPr>
        <p:spPr bwMode="auto">
          <a:xfrm>
            <a:off x="1657354" y="1976443"/>
            <a:ext cx="6800850" cy="1076755"/>
          </a:xfrm>
          <a:prstGeom prst="rect">
            <a:avLst/>
          </a:prstGeom>
          <a:solidFill>
            <a:srgbClr val="00FFFF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lIns="90988" tIns="45491" rIns="90988" bIns="45491">
            <a:spAutoFit/>
          </a:bodyPr>
          <a:lstStyle/>
          <a:p>
            <a:pPr algn="ctr"/>
            <a:r>
              <a:rPr lang="en-US" sz="3200" b="0" i="0" dirty="0">
                <a:solidFill>
                  <a:srgbClr val="000000"/>
                </a:solidFill>
              </a:rPr>
              <a:t>Single Spin Asymmetries with </a:t>
            </a:r>
          </a:p>
          <a:p>
            <a:pPr algn="ctr"/>
            <a:r>
              <a:rPr lang="en-US" sz="3200" b="0" i="0" dirty="0">
                <a:solidFill>
                  <a:srgbClr val="000000"/>
                </a:solidFill>
              </a:rPr>
              <a:t>A Transversely Polarized </a:t>
            </a:r>
            <a:r>
              <a:rPr lang="en-US" sz="3200" b="0" i="0" baseline="30000" dirty="0">
                <a:solidFill>
                  <a:srgbClr val="000000"/>
                </a:solidFill>
              </a:rPr>
              <a:t>3</a:t>
            </a:r>
            <a:r>
              <a:rPr lang="en-US" sz="3200" b="0" i="0" dirty="0">
                <a:solidFill>
                  <a:srgbClr val="000000"/>
                </a:solidFill>
              </a:rPr>
              <a:t>He (n)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827088" y="3339144"/>
            <a:ext cx="8172450" cy="11690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90988" tIns="45491" rIns="90988" bIns="45491">
            <a:spAutoFit/>
          </a:bodyPr>
          <a:lstStyle/>
          <a:p>
            <a:pPr algn="ctr"/>
            <a:endParaRPr lang="en-US" sz="1400" b="0" i="0" dirty="0">
              <a:solidFill>
                <a:srgbClr val="C00000"/>
              </a:solidFill>
            </a:endParaRPr>
          </a:p>
          <a:p>
            <a:pPr algn="ctr"/>
            <a:r>
              <a:rPr lang="en-US" sz="3200" b="0" i="0" dirty="0" err="1">
                <a:solidFill>
                  <a:srgbClr val="C00000"/>
                </a:solidFill>
              </a:rPr>
              <a:t>JLab</a:t>
            </a:r>
            <a:r>
              <a:rPr lang="en-US" sz="3200" b="0" i="0" dirty="0">
                <a:solidFill>
                  <a:srgbClr val="C00000"/>
                </a:solidFill>
              </a:rPr>
              <a:t> Hall A E06-010</a:t>
            </a:r>
            <a:endParaRPr lang="en-US" sz="2400" dirty="0">
              <a:solidFill>
                <a:srgbClr val="00B050"/>
              </a:solidFill>
            </a:endParaRPr>
          </a:p>
          <a:p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98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t="33333" r="45064" b="18889"/>
          <a:stretch/>
        </p:blipFill>
        <p:spPr>
          <a:xfrm>
            <a:off x="5292644" y="2540684"/>
            <a:ext cx="4762765" cy="3640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" t="33334" r="41844" b="18888"/>
          <a:stretch/>
        </p:blipFill>
        <p:spPr>
          <a:xfrm>
            <a:off x="71" y="2540672"/>
            <a:ext cx="5046648" cy="357211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-2991" y="365947"/>
            <a:ext cx="10058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509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5081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016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6524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032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i="0" noProof="0" dirty="0" smtClean="0">
                <a:solidFill>
                  <a:srgbClr val="FF0000"/>
                </a:solidFill>
                <a:latin typeface="Calibri"/>
              </a:rPr>
              <a:t>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nclusive Target Single-Spin Asymmetry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565994" y="1494266"/>
            <a:ext cx="4267200" cy="83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60" tIns="45481" rIns="90960" bIns="45481">
            <a:spAutoFit/>
          </a:bodyPr>
          <a:lstStyle>
            <a:lvl1pPr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i="0" dirty="0" smtClean="0">
                <a:solidFill>
                  <a:srgbClr val="000000"/>
                </a:solidFill>
                <a:latin typeface="Constantia" pitchFamily="18" charset="0"/>
              </a:rPr>
              <a:t>Extracted neutron SSA </a:t>
            </a:r>
          </a:p>
          <a:p>
            <a:pPr eaLnBrk="1" hangingPunct="1"/>
            <a:r>
              <a:rPr lang="en-US" sz="2000" b="0" i="0" dirty="0" smtClean="0">
                <a:solidFill>
                  <a:srgbClr val="000000"/>
                </a:solidFill>
                <a:latin typeface="Constantia" pitchFamily="18" charset="0"/>
              </a:rPr>
              <a:t>Vertically polarized target</a:t>
            </a:r>
            <a:endParaRPr lang="en-US" sz="2000" b="0" i="0" dirty="0">
              <a:solidFill>
                <a:srgbClr val="000000"/>
              </a:solidFill>
              <a:latin typeface="Constantia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62" y="1337352"/>
            <a:ext cx="3724276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917" y="2759288"/>
            <a:ext cx="2109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226" y="2803596"/>
            <a:ext cx="2109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17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Text Box 2"/>
          <p:cNvSpPr txBox="1">
            <a:spLocks noChangeArrowheads="1"/>
          </p:cNvSpPr>
          <p:nvPr/>
        </p:nvSpPr>
        <p:spPr bwMode="auto">
          <a:xfrm>
            <a:off x="1350993" y="2185874"/>
            <a:ext cx="7342188" cy="1076755"/>
          </a:xfrm>
          <a:prstGeom prst="rect">
            <a:avLst/>
          </a:prstGeom>
          <a:solidFill>
            <a:srgbClr val="00FFFF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lIns="90988" tIns="45491" rIns="90988" bIns="45491">
            <a:spAutoFit/>
          </a:bodyPr>
          <a:lstStyle/>
          <a:p>
            <a:pPr algn="ctr"/>
            <a:r>
              <a:rPr lang="en-US" sz="3200" b="0" i="0" dirty="0">
                <a:solidFill>
                  <a:srgbClr val="000000"/>
                </a:solidFill>
              </a:rPr>
              <a:t>Preliminary New Results from </a:t>
            </a:r>
            <a:r>
              <a:rPr lang="en-US" sz="3200" b="0" i="0" dirty="0" err="1">
                <a:solidFill>
                  <a:srgbClr val="000000"/>
                </a:solidFill>
              </a:rPr>
              <a:t>JLab</a:t>
            </a:r>
            <a:r>
              <a:rPr lang="en-US" sz="3200" b="0" i="0" dirty="0">
                <a:solidFill>
                  <a:srgbClr val="000000"/>
                </a:solidFill>
              </a:rPr>
              <a:t> Hall A </a:t>
            </a:r>
            <a:r>
              <a:rPr lang="en-US" sz="3200" b="0" i="0" dirty="0" smtClean="0">
                <a:solidFill>
                  <a:srgbClr val="000000"/>
                </a:solidFill>
              </a:rPr>
              <a:t>E05-015 </a:t>
            </a:r>
            <a:r>
              <a:rPr lang="en-US" sz="3200" b="0" i="0" dirty="0">
                <a:solidFill>
                  <a:srgbClr val="000000"/>
                </a:solidFill>
              </a:rPr>
              <a:t>with a polarized </a:t>
            </a:r>
            <a:r>
              <a:rPr lang="en-US" sz="3200" b="0" i="0" baseline="30000" dirty="0">
                <a:solidFill>
                  <a:srgbClr val="000000"/>
                </a:solidFill>
              </a:rPr>
              <a:t>3</a:t>
            </a:r>
            <a:r>
              <a:rPr lang="en-US" sz="3200" b="0" i="0" dirty="0">
                <a:solidFill>
                  <a:srgbClr val="000000"/>
                </a:solidFill>
              </a:rPr>
              <a:t>He (n)</a:t>
            </a:r>
          </a:p>
        </p:txBody>
      </p:sp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581891" y="3586821"/>
            <a:ext cx="8823366" cy="95364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 lIns="90988" tIns="45491" rIns="90988" bIns="45491">
            <a:spAutoFit/>
          </a:bodyPr>
          <a:lstStyle/>
          <a:p>
            <a:pPr algn="ctr"/>
            <a:r>
              <a:rPr lang="en-US" sz="3200" b="0" i="0" dirty="0" smtClean="0">
                <a:solidFill>
                  <a:srgbClr val="0000FF"/>
                </a:solidFill>
              </a:rPr>
              <a:t>Inclusive Electron SSA in Quasi-Elastic Scattering </a:t>
            </a:r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40390" y="4444784"/>
            <a:ext cx="6163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0" dirty="0">
                <a:solidFill>
                  <a:srgbClr val="990099"/>
                </a:solidFill>
              </a:rPr>
              <a:t>Analysis by </a:t>
            </a:r>
            <a:r>
              <a:rPr lang="en-US" sz="2000" i="0" dirty="0" smtClean="0">
                <a:solidFill>
                  <a:srgbClr val="990099"/>
                </a:solidFill>
              </a:rPr>
              <a:t>Y. Zhang (Rutgers), B. Zhao (W&amp;M)</a:t>
            </a:r>
            <a:endParaRPr lang="en-US" sz="2000" i="0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08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90" y="0"/>
            <a:ext cx="9052560" cy="92671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Incluisve</a:t>
            </a:r>
            <a:r>
              <a:rPr lang="en-US" sz="3200" dirty="0" smtClean="0">
                <a:solidFill>
                  <a:srgbClr val="FF0000"/>
                </a:solidFill>
              </a:rPr>
              <a:t> Target Single Spin Asymmetry: QE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154930" y="926710"/>
            <a:ext cx="4526280" cy="2133600"/>
            <a:chOff x="3048000" y="1581187"/>
            <a:chExt cx="4114800" cy="2133600"/>
          </a:xfrm>
        </p:grpSpPr>
        <p:sp>
          <p:nvSpPr>
            <p:cNvPr id="5" name="Parallelogram 4"/>
            <p:cNvSpPr/>
            <p:nvPr/>
          </p:nvSpPr>
          <p:spPr>
            <a:xfrm>
              <a:off x="3048000" y="1581187"/>
              <a:ext cx="4114800" cy="2133600"/>
            </a:xfrm>
            <a:prstGeom prst="parallelogram">
              <a:avLst>
                <a:gd name="adj" fmla="val 3894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 i="0" dirty="0">
                <a:solidFill>
                  <a:prstClr val="black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3581400" y="2783311"/>
              <a:ext cx="990600" cy="31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 flipV="1">
              <a:off x="4953000" y="2403899"/>
              <a:ext cx="76200" cy="876300"/>
            </a:xfrm>
            <a:custGeom>
              <a:avLst/>
              <a:gdLst>
                <a:gd name="connsiteX0" fmla="*/ 0 w 152400"/>
                <a:gd name="connsiteY0" fmla="*/ 76200 h 990600"/>
                <a:gd name="connsiteX1" fmla="*/ 76200 w 152400"/>
                <a:gd name="connsiteY1" fmla="*/ 0 h 990600"/>
                <a:gd name="connsiteX2" fmla="*/ 152400 w 152400"/>
                <a:gd name="connsiteY2" fmla="*/ 76200 h 990600"/>
                <a:gd name="connsiteX3" fmla="*/ 114300 w 152400"/>
                <a:gd name="connsiteY3" fmla="*/ 76200 h 990600"/>
                <a:gd name="connsiteX4" fmla="*/ 114300 w 152400"/>
                <a:gd name="connsiteY4" fmla="*/ 990600 h 990600"/>
                <a:gd name="connsiteX5" fmla="*/ 38100 w 152400"/>
                <a:gd name="connsiteY5" fmla="*/ 990600 h 990600"/>
                <a:gd name="connsiteX6" fmla="*/ 38100 w 152400"/>
                <a:gd name="connsiteY6" fmla="*/ 76200 h 990600"/>
                <a:gd name="connsiteX7" fmla="*/ 0 w 152400"/>
                <a:gd name="connsiteY7" fmla="*/ 762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990600">
                  <a:moveTo>
                    <a:pt x="0" y="76200"/>
                  </a:moveTo>
                  <a:lnTo>
                    <a:pt x="76200" y="0"/>
                  </a:lnTo>
                  <a:lnTo>
                    <a:pt x="152400" y="76200"/>
                  </a:lnTo>
                  <a:lnTo>
                    <a:pt x="114300" y="76200"/>
                  </a:lnTo>
                  <a:lnTo>
                    <a:pt x="114300" y="990600"/>
                  </a:lnTo>
                  <a:lnTo>
                    <a:pt x="38100" y="990600"/>
                  </a:lnTo>
                  <a:lnTo>
                    <a:pt x="3810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 i="0">
                <a:solidFill>
                  <a:prstClr val="black"/>
                </a:solidFill>
              </a:endParaRPr>
            </a:p>
          </p:txBody>
        </p:sp>
        <p:sp>
          <p:nvSpPr>
            <p:cNvPr id="11" name="Up Arrow 10"/>
            <p:cNvSpPr/>
            <p:nvPr/>
          </p:nvSpPr>
          <p:spPr>
            <a:xfrm>
              <a:off x="5029200" y="2289599"/>
              <a:ext cx="76200" cy="876300"/>
            </a:xfrm>
            <a:prstGeom prst="upArrow">
              <a:avLst/>
            </a:prstGeom>
            <a:solidFill>
              <a:srgbClr val="FF0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 i="0">
                <a:solidFill>
                  <a:prstClr val="black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495800" y="2783311"/>
              <a:ext cx="533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4953000" y="2237599"/>
              <a:ext cx="1066800" cy="5488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953000" y="2783311"/>
              <a:ext cx="1600200" cy="3176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762500" y="2556299"/>
              <a:ext cx="47625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b="0" i="0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19650" y="2647987"/>
              <a:ext cx="419100" cy="276999"/>
            </a:xfrm>
            <a:custGeom>
              <a:avLst/>
              <a:gdLst>
                <a:gd name="connsiteX0" fmla="*/ 0 w 533400"/>
                <a:gd name="connsiteY0" fmla="*/ 0 h 276999"/>
                <a:gd name="connsiteX1" fmla="*/ 533400 w 533400"/>
                <a:gd name="connsiteY1" fmla="*/ 0 h 276999"/>
                <a:gd name="connsiteX2" fmla="*/ 533400 w 533400"/>
                <a:gd name="connsiteY2" fmla="*/ 276999 h 276999"/>
                <a:gd name="connsiteX3" fmla="*/ 0 w 533400"/>
                <a:gd name="connsiteY3" fmla="*/ 276999 h 276999"/>
                <a:gd name="connsiteX4" fmla="*/ 0 w 533400"/>
                <a:gd name="connsiteY4" fmla="*/ 0 h 27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276999">
                  <a:moveTo>
                    <a:pt x="0" y="0"/>
                  </a:moveTo>
                  <a:lnTo>
                    <a:pt x="533400" y="0"/>
                  </a:lnTo>
                  <a:lnTo>
                    <a:pt x="533400" y="276999"/>
                  </a:lnTo>
                  <a:lnTo>
                    <a:pt x="0" y="276999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baseline="30000" dirty="0" smtClean="0">
                  <a:solidFill>
                    <a:prstClr val="black"/>
                  </a:solidFill>
                  <a:latin typeface="Calibri"/>
                </a:rPr>
                <a:t>3</a:t>
              </a:r>
              <a:r>
                <a:rPr lang="en-US" sz="1200" b="0" i="0" dirty="0" smtClean="0">
                  <a:solidFill>
                    <a:prstClr val="black"/>
                  </a:solidFill>
                  <a:latin typeface="Calibri"/>
                </a:rPr>
                <a:t>He</a:t>
              </a:r>
              <a:endParaRPr lang="en-US" sz="1200" b="0" i="0" baseline="30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15000" y="2417799"/>
              <a:ext cx="304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i="0" dirty="0" err="1" smtClean="0">
                  <a:solidFill>
                    <a:prstClr val="black"/>
                  </a:solidFill>
                  <a:latin typeface="Calibri"/>
                </a:rPr>
                <a:t>θ</a:t>
              </a:r>
              <a:endParaRPr lang="en-US" sz="1200" b="0" i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10000" y="2828833"/>
              <a:ext cx="315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i="0" dirty="0" err="1">
                  <a:solidFill>
                    <a:prstClr val="black"/>
                  </a:solidFill>
                  <a:latin typeface="Calibri"/>
                </a:rPr>
                <a:t>e</a:t>
              </a:r>
              <a:r>
                <a:rPr lang="en-US" sz="1800" b="0" i="0" baseline="30000" dirty="0" smtClean="0">
                  <a:solidFill>
                    <a:prstClr val="black"/>
                  </a:solidFill>
                  <a:latin typeface="Calibri"/>
                </a:rPr>
                <a:t>-</a:t>
              </a:r>
              <a:endParaRPr lang="en-US" sz="1800" b="0" i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39372" y="3296180"/>
            <a:ext cx="76722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i="0" dirty="0" smtClean="0">
                <a:solidFill>
                  <a:prstClr val="black"/>
                </a:solidFill>
                <a:latin typeface="Chalkboard"/>
                <a:cs typeface="Chalkboard"/>
              </a:rPr>
              <a:t> </a:t>
            </a:r>
            <a:r>
              <a:rPr lang="en-US" sz="1800" i="0" dirty="0" err="1" smtClean="0">
                <a:solidFill>
                  <a:prstClr val="black"/>
                </a:solidFill>
                <a:latin typeface="Chalkboard"/>
                <a:cs typeface="Chalkboard"/>
              </a:rPr>
              <a:t>Unpolarized</a:t>
            </a:r>
            <a:r>
              <a:rPr lang="en-US" sz="1800" i="0" dirty="0" smtClean="0">
                <a:solidFill>
                  <a:prstClr val="black"/>
                </a:solidFill>
                <a:latin typeface="Chalkboard"/>
                <a:cs typeface="Chalkboard"/>
              </a:rPr>
              <a:t> </a:t>
            </a:r>
            <a:r>
              <a:rPr lang="en-US" sz="1800" i="0" dirty="0" err="1" smtClean="0">
                <a:solidFill>
                  <a:prstClr val="black"/>
                </a:solidFill>
                <a:latin typeface="Chalkboard"/>
                <a:cs typeface="Chalkboard"/>
              </a:rPr>
              <a:t>e</a:t>
            </a:r>
            <a:r>
              <a:rPr lang="en-US" sz="1800" i="0" baseline="30000" dirty="0" smtClean="0">
                <a:solidFill>
                  <a:prstClr val="black"/>
                </a:solidFill>
                <a:latin typeface="Chalkboard"/>
                <a:cs typeface="Chalkboard"/>
              </a:rPr>
              <a:t>-</a:t>
            </a:r>
            <a:r>
              <a:rPr lang="en-US" sz="1800" i="0" dirty="0" smtClean="0">
                <a:solidFill>
                  <a:prstClr val="black"/>
                </a:solidFill>
                <a:latin typeface="Chalkboard"/>
                <a:cs typeface="Chalkboard"/>
              </a:rPr>
              <a:t> beam incident on </a:t>
            </a:r>
            <a:r>
              <a:rPr lang="en-US" sz="1800" i="0" baseline="30000" dirty="0" smtClean="0">
                <a:solidFill>
                  <a:prstClr val="black"/>
                </a:solidFill>
                <a:latin typeface="Chalkboard"/>
                <a:cs typeface="Chalkboard"/>
              </a:rPr>
              <a:t>3</a:t>
            </a:r>
            <a:r>
              <a:rPr lang="en-US" sz="1800" i="0" dirty="0" smtClean="0">
                <a:solidFill>
                  <a:prstClr val="black"/>
                </a:solidFill>
                <a:latin typeface="Chalkboard"/>
                <a:cs typeface="Chalkboard"/>
              </a:rPr>
              <a:t>He target polarized normal to the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i="0" dirty="0" smtClean="0">
                <a:solidFill>
                  <a:prstClr val="black"/>
                </a:solidFill>
                <a:latin typeface="Chalkboard"/>
                <a:cs typeface="Chalkboard"/>
              </a:rPr>
              <a:t>   electron scattering plane.</a:t>
            </a:r>
            <a:endParaRPr lang="en-US" sz="1800" i="0" dirty="0" smtClean="0">
              <a:solidFill>
                <a:prstClr val="black"/>
              </a:solidFill>
              <a:latin typeface="Calibri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i="0" dirty="0" smtClean="0">
              <a:solidFill>
                <a:prstClr val="black"/>
              </a:solidFill>
              <a:latin typeface="Calibri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i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i="0" dirty="0" smtClean="0">
                <a:solidFill>
                  <a:srgbClr val="FF0000"/>
                </a:solidFill>
                <a:latin typeface="Chalkboard"/>
                <a:cs typeface="Chalkboard"/>
              </a:rPr>
              <a:t>However, A</a:t>
            </a:r>
            <a:r>
              <a:rPr lang="en-US" sz="1800" i="0" baseline="-25000" dirty="0" smtClean="0">
                <a:solidFill>
                  <a:srgbClr val="FF0000"/>
                </a:solidFill>
                <a:latin typeface="Chalkboard"/>
                <a:cs typeface="Chalkboard"/>
              </a:rPr>
              <a:t>y</a:t>
            </a:r>
            <a:r>
              <a:rPr lang="en-US" sz="1800" i="0" dirty="0" smtClean="0">
                <a:solidFill>
                  <a:srgbClr val="FF0000"/>
                </a:solidFill>
                <a:latin typeface="Chalkboard"/>
                <a:cs typeface="Chalkboard"/>
              </a:rPr>
              <a:t>=0 at Born level</a:t>
            </a:r>
            <a:r>
              <a:rPr lang="en-US" sz="1800" i="0" dirty="0" smtClean="0">
                <a:solidFill>
                  <a:prstClr val="black"/>
                </a:solidFill>
                <a:latin typeface="Chalkboard"/>
                <a:cs typeface="Chalkboard"/>
              </a:rPr>
              <a:t>,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i="0" dirty="0" smtClean="0">
                <a:solidFill>
                  <a:prstClr val="black"/>
                </a:solidFill>
                <a:latin typeface="Chalkboard"/>
                <a:cs typeface="Chalkboard"/>
                <a:sym typeface="Wingdings"/>
              </a:rPr>
              <a:t>       </a:t>
            </a:r>
            <a:r>
              <a:rPr lang="en-US" sz="1800" i="0" dirty="0" smtClean="0">
                <a:solidFill>
                  <a:prstClr val="black"/>
                </a:solidFill>
                <a:latin typeface="Chalkboard"/>
                <a:cs typeface="Chalkboard"/>
              </a:rPr>
              <a:t>sensitive to physics at order α</a:t>
            </a:r>
            <a:r>
              <a:rPr lang="en-US" sz="1800" i="0" baseline="30000" dirty="0" smtClean="0">
                <a:solidFill>
                  <a:prstClr val="black"/>
                </a:solidFill>
                <a:latin typeface="Chalkboard"/>
                <a:cs typeface="Chalkboard"/>
              </a:rPr>
              <a:t>2</a:t>
            </a:r>
            <a:r>
              <a:rPr lang="en-US" sz="1800" i="0" dirty="0" smtClean="0">
                <a:solidFill>
                  <a:prstClr val="black"/>
                </a:solidFill>
                <a:latin typeface="Chalkboard"/>
                <a:cs typeface="Chalkboard"/>
              </a:rPr>
              <a:t>; </a:t>
            </a:r>
            <a:r>
              <a:rPr lang="en-US" sz="1800" i="0" dirty="0" smtClean="0">
                <a:solidFill>
                  <a:srgbClr val="FF0000"/>
                </a:solidFill>
                <a:latin typeface="Chalkboard"/>
                <a:cs typeface="Chalkboard"/>
              </a:rPr>
              <a:t>two-photon exchange.</a:t>
            </a:r>
            <a:endParaRPr lang="en-US" sz="1800" i="0" dirty="0" smtClean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1341120" y="914458"/>
          <a:ext cx="254952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4" imgW="1092200" imgH="393700" progId="Equation.3">
                  <p:embed/>
                </p:oleObj>
              </mc:Choice>
              <mc:Fallback>
                <p:oleObj name="Equation" r:id="rId4" imgW="1092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120" y="914458"/>
                        <a:ext cx="2549525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two_gamma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011112" y="2008258"/>
            <a:ext cx="3677603" cy="1070981"/>
          </a:xfrm>
          <a:prstGeom prst="rect">
            <a:avLst/>
          </a:prstGeo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41" y="5054479"/>
            <a:ext cx="21240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29810" y="5172014"/>
            <a:ext cx="7028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i="0" dirty="0" smtClean="0">
                <a:solidFill>
                  <a:prstClr val="black"/>
                </a:solidFill>
                <a:latin typeface="Chalkboard"/>
                <a:cs typeface="Chalkboard"/>
              </a:rPr>
              <a:t> (Q)Elastic: Calculable </a:t>
            </a:r>
            <a:r>
              <a:rPr lang="en-US" sz="1800" i="0" dirty="0">
                <a:solidFill>
                  <a:prstClr val="black"/>
                </a:solidFill>
                <a:latin typeface="Chalkboard"/>
                <a:cs typeface="Chalkboard"/>
              </a:rPr>
              <a:t>at large Q</a:t>
            </a:r>
            <a:r>
              <a:rPr lang="en-US" sz="1800" i="0" baseline="30000" dirty="0">
                <a:solidFill>
                  <a:prstClr val="black"/>
                </a:solidFill>
                <a:latin typeface="Chalkboard"/>
                <a:cs typeface="Chalkboard"/>
              </a:rPr>
              <a:t>2</a:t>
            </a:r>
            <a:r>
              <a:rPr lang="en-US" sz="1800" i="0" dirty="0">
                <a:solidFill>
                  <a:prstClr val="black"/>
                </a:solidFill>
                <a:latin typeface="Chalkboard"/>
                <a:cs typeface="Chalkboard"/>
              </a:rPr>
              <a:t> using moments of </a:t>
            </a:r>
            <a:r>
              <a:rPr lang="en-US" sz="1800" i="0" dirty="0" smtClean="0">
                <a:solidFill>
                  <a:prstClr val="black"/>
                </a:solidFill>
                <a:latin typeface="Chalkboard"/>
                <a:cs typeface="Chalkboard"/>
              </a:rPr>
              <a:t>GPD’s</a:t>
            </a:r>
            <a:endParaRPr lang="en-US" sz="1800" i="0" dirty="0">
              <a:solidFill>
                <a:prstClr val="black"/>
              </a:solidFill>
              <a:latin typeface="Chalkboard"/>
              <a:cs typeface="Chalkboard"/>
            </a:endParaRPr>
          </a:p>
          <a:p>
            <a:pPr lvl="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i="0" dirty="0">
                <a:solidFill>
                  <a:prstClr val="black"/>
                </a:solidFill>
                <a:latin typeface="Chalkboard"/>
                <a:cs typeface="Chalkboard"/>
              </a:rPr>
              <a:t> Measurement of A</a:t>
            </a:r>
            <a:r>
              <a:rPr lang="en-US" sz="1800" i="0" baseline="-25000" dirty="0">
                <a:solidFill>
                  <a:prstClr val="black"/>
                </a:solidFill>
                <a:latin typeface="Chalkboard"/>
                <a:cs typeface="Chalkboard"/>
              </a:rPr>
              <a:t>y</a:t>
            </a:r>
            <a:r>
              <a:rPr lang="en-US" sz="1800" i="0" dirty="0">
                <a:solidFill>
                  <a:prstClr val="black"/>
                </a:solidFill>
                <a:latin typeface="Chalkboard"/>
                <a:cs typeface="Chalkboard"/>
              </a:rPr>
              <a:t> at large Q</a:t>
            </a:r>
            <a:r>
              <a:rPr lang="en-US" sz="1800" i="0" baseline="30000" dirty="0">
                <a:solidFill>
                  <a:prstClr val="black"/>
                </a:solidFill>
                <a:latin typeface="Chalkboard"/>
                <a:cs typeface="Chalkboard"/>
              </a:rPr>
              <a:t>2</a:t>
            </a:r>
            <a:r>
              <a:rPr lang="en-US" sz="1800" i="0" dirty="0">
                <a:solidFill>
                  <a:prstClr val="black"/>
                </a:solidFill>
                <a:latin typeface="Chalkboard"/>
                <a:cs typeface="Chalkboard"/>
              </a:rPr>
              <a:t> provides </a:t>
            </a:r>
            <a:r>
              <a:rPr lang="en-US" sz="1800" i="0" dirty="0" smtClean="0">
                <a:solidFill>
                  <a:prstClr val="black"/>
                </a:solidFill>
                <a:latin typeface="Chalkboard"/>
                <a:cs typeface="Chalkboard"/>
              </a:rPr>
              <a:t>access to GPD’s</a:t>
            </a:r>
            <a:endParaRPr lang="en-US" sz="1800" i="0" dirty="0">
              <a:solidFill>
                <a:prstClr val="black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7727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9508332" y="6342150"/>
            <a:ext cx="443548" cy="47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46" tIns="45723" rIns="91446" bIns="45723">
            <a:prstTxWarp prst="textNoShape">
              <a:avLst/>
            </a:prstTxWarp>
          </a:bodyPr>
          <a:lstStyle/>
          <a:p>
            <a:pPr algn="r" defTabSz="41433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14338" algn="l"/>
                <a:tab pos="830263" algn="l"/>
                <a:tab pos="1244600" algn="l"/>
                <a:tab pos="1658938" algn="l"/>
                <a:tab pos="2073275" algn="l"/>
                <a:tab pos="2489200" algn="l"/>
                <a:tab pos="2903538" algn="l"/>
                <a:tab pos="3317875" algn="l"/>
                <a:tab pos="3732213" algn="l"/>
                <a:tab pos="4148138" algn="l"/>
                <a:tab pos="4562475" algn="l"/>
                <a:tab pos="4976813" algn="l"/>
                <a:tab pos="5392738" algn="l"/>
                <a:tab pos="5807075" algn="l"/>
                <a:tab pos="6221413" algn="l"/>
                <a:tab pos="6635750" algn="l"/>
                <a:tab pos="7051675" algn="l"/>
                <a:tab pos="7466013" algn="l"/>
                <a:tab pos="7880350" algn="l"/>
                <a:tab pos="8294688" algn="l"/>
              </a:tabLst>
            </a:pPr>
            <a:fld id="{4EC651EC-E006-5040-90DF-D594C4AA398C}" type="slidenum">
              <a:rPr lang="en-US" sz="1400" b="0" i="0">
                <a:solidFill>
                  <a:srgbClr val="000000"/>
                </a:solidFill>
                <a:latin typeface="Calibri"/>
                <a:ea typeface="DejaVu LGC Sans" charset="0"/>
                <a:cs typeface="DejaVu LGC Sans" charset="0"/>
              </a:rPr>
              <a:pPr algn="r" defTabSz="414338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414338" algn="l"/>
                  <a:tab pos="830263" algn="l"/>
                  <a:tab pos="1244600" algn="l"/>
                  <a:tab pos="1658938" algn="l"/>
                  <a:tab pos="2073275" algn="l"/>
                  <a:tab pos="2489200" algn="l"/>
                  <a:tab pos="2903538" algn="l"/>
                  <a:tab pos="3317875" algn="l"/>
                  <a:tab pos="3732213" algn="l"/>
                  <a:tab pos="4148138" algn="l"/>
                  <a:tab pos="4562475" algn="l"/>
                  <a:tab pos="4976813" algn="l"/>
                  <a:tab pos="5392738" algn="l"/>
                  <a:tab pos="5807075" algn="l"/>
                  <a:tab pos="6221413" algn="l"/>
                  <a:tab pos="6635750" algn="l"/>
                  <a:tab pos="7051675" algn="l"/>
                  <a:tab pos="7466013" algn="l"/>
                  <a:tab pos="7880350" algn="l"/>
                  <a:tab pos="8294688" algn="l"/>
                </a:tabLst>
              </a:pPr>
              <a:t>23</a:t>
            </a:fld>
            <a:endParaRPr lang="en-US" sz="1400" b="0" i="0" dirty="0">
              <a:solidFill>
                <a:srgbClr val="000000"/>
              </a:solidFill>
              <a:latin typeface="Calibri"/>
              <a:ea typeface="DejaVu LGC Sans" charset="0"/>
              <a:cs typeface="DejaVu LGC Sans" charset="0"/>
            </a:endParaRPr>
          </a:p>
        </p:txBody>
      </p:sp>
      <p:sp>
        <p:nvSpPr>
          <p:cNvPr id="10249" name="Text Box 1"/>
          <p:cNvSpPr txBox="1">
            <a:spLocks noChangeArrowheads="1"/>
          </p:cNvSpPr>
          <p:nvPr/>
        </p:nvSpPr>
        <p:spPr bwMode="auto">
          <a:xfrm>
            <a:off x="1306195" y="230219"/>
            <a:ext cx="7592695" cy="371897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defTabSz="457200" eaLnBrk="1" fontAlgn="auto" hangingPunct="1">
              <a:lnSpc>
                <a:spcPts val="29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i="0" dirty="0" smtClean="0">
                <a:solidFill>
                  <a:srgbClr val="FF0000"/>
                </a:solidFill>
                <a:latin typeface="Times New Roman" charset="0"/>
              </a:rPr>
              <a:t>Preliminary </a:t>
            </a:r>
            <a:r>
              <a:rPr lang="en-GB" altLang="zh-CN" i="0" baseline="30000" dirty="0" smtClean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GB" altLang="zh-CN" i="0" dirty="0" smtClean="0">
                <a:solidFill>
                  <a:srgbClr val="FF0000"/>
                </a:solidFill>
                <a:latin typeface="Times New Roman" charset="0"/>
              </a:rPr>
              <a:t>He results at Q</a:t>
            </a:r>
            <a:r>
              <a:rPr lang="en-GB" altLang="zh-CN" i="0" baseline="30000" dirty="0" smtClean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GB" altLang="zh-CN" i="0" dirty="0" smtClean="0">
                <a:solidFill>
                  <a:srgbClr val="FF0000"/>
                </a:solidFill>
                <a:latin typeface="Times New Roman" charset="0"/>
              </a:rPr>
              <a:t>=0.5 and 1.0 GeV</a:t>
            </a:r>
            <a:r>
              <a:rPr lang="en-GB" altLang="zh-CN" i="0" baseline="30000" dirty="0" smtClean="0">
                <a:solidFill>
                  <a:srgbClr val="FF0000"/>
                </a:solidFill>
                <a:latin typeface="Times New Roman" charset="0"/>
              </a:rPr>
              <a:t>2</a:t>
            </a:r>
            <a:endParaRPr lang="en-GB" altLang="zh-CN" i="0" dirty="0">
              <a:solidFill>
                <a:srgbClr val="FF0000"/>
              </a:solidFill>
              <a:latin typeface="Times New Roman" charset="0"/>
            </a:endParaRPr>
          </a:p>
        </p:txBody>
      </p:sp>
      <p:pic>
        <p:nvPicPr>
          <p:cNvPr id="19" name="Content Placeholder 6" descr="Ay-n_33GeV_error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rcRect l="-43682" r="-43682"/>
              <a:stretch>
                <a:fillRect/>
              </a:stretch>
            </p:blipFill>
          </mc:Choice>
          <mc:Fallback>
            <p:blipFill>
              <a:blip r:embed="rId6"/>
              <a:srcRect l="-43682" r="-43682"/>
              <a:stretch>
                <a:fillRect/>
              </a:stretch>
            </p:blipFill>
          </mc:Fallback>
        </mc:AlternateContent>
        <p:spPr>
          <a:xfrm>
            <a:off x="3688080" y="2514687"/>
            <a:ext cx="7655461" cy="382746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31886" y="5734034"/>
            <a:ext cx="2984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i="0" dirty="0" smtClean="0">
                <a:solidFill>
                  <a:prstClr val="black"/>
                </a:solidFill>
                <a:latin typeface="Calibri"/>
              </a:rPr>
              <a:t>Data above is for helium-3</a:t>
            </a:r>
            <a:endParaRPr lang="en-US" sz="2000" i="0" baseline="30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35040" y="1600202"/>
            <a:ext cx="3383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 smtClean="0">
                <a:solidFill>
                  <a:prstClr val="black"/>
                </a:solidFill>
                <a:latin typeface="Calibri"/>
              </a:rPr>
              <a:t>Prediction below is for Q</a:t>
            </a:r>
            <a:r>
              <a:rPr lang="en-US" sz="1800" b="0" i="0" baseline="30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800" b="0" i="0" dirty="0" smtClean="0">
                <a:solidFill>
                  <a:prstClr val="black"/>
                </a:solidFill>
                <a:latin typeface="Calibri"/>
              </a:rPr>
              <a:t>= 1 GeV</a:t>
            </a:r>
            <a:r>
              <a:rPr lang="en-US" sz="1800" b="0" i="0" baseline="30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1800" b="0" i="0" dirty="0" smtClean="0">
              <a:solidFill>
                <a:prstClr val="black"/>
              </a:solidFill>
              <a:latin typeface="Calibri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 smtClean="0">
                <a:solidFill>
                  <a:prstClr val="black"/>
                </a:solidFill>
                <a:latin typeface="Calibri"/>
              </a:rPr>
              <a:t>Carlson et al.--Neutron</a:t>
            </a:r>
            <a:endParaRPr lang="en-US" sz="1800" b="0" i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24700" y="4724400"/>
            <a:ext cx="16764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i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208520" y="5029200"/>
            <a:ext cx="8382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i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35753" y="1114455"/>
            <a:ext cx="1946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i="0" baseline="30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2000" b="0" i="0" dirty="0" smtClean="0">
                <a:solidFill>
                  <a:prstClr val="black"/>
                </a:solidFill>
                <a:latin typeface="Calibri"/>
              </a:rPr>
              <a:t>He(e,e’)      A</a:t>
            </a:r>
            <a:r>
              <a:rPr lang="en-US" sz="2000" b="0" i="0" baseline="-25000" dirty="0" smtClean="0">
                <a:solidFill>
                  <a:prstClr val="black"/>
                </a:solidFill>
                <a:latin typeface="Calibri"/>
              </a:rPr>
              <a:t>y</a:t>
            </a:r>
            <a:r>
              <a:rPr lang="en-US" sz="2000" b="0" i="0" baseline="30000" dirty="0" smtClean="0">
                <a:solidFill>
                  <a:prstClr val="black"/>
                </a:solidFill>
                <a:latin typeface="Calibri"/>
              </a:rPr>
              <a:t>3He</a:t>
            </a:r>
            <a:endParaRPr lang="en-US" sz="2000" b="0" i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70" y="1677015"/>
            <a:ext cx="5291912" cy="365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65802" y="3274829"/>
            <a:ext cx="1749197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itchFamily="18" charset="0"/>
              </a:rPr>
              <a:t>Preliminary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118661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Text Box 2"/>
          <p:cNvSpPr txBox="1">
            <a:spLocks noChangeArrowheads="1"/>
          </p:cNvSpPr>
          <p:nvPr/>
        </p:nvSpPr>
        <p:spPr bwMode="auto">
          <a:xfrm>
            <a:off x="996293" y="2185874"/>
            <a:ext cx="8297837" cy="1076755"/>
          </a:xfrm>
          <a:prstGeom prst="rect">
            <a:avLst/>
          </a:prstGeom>
          <a:solidFill>
            <a:srgbClr val="00FFFF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lIns="90988" tIns="45491" rIns="90988" bIns="45491">
            <a:spAutoFit/>
          </a:bodyPr>
          <a:lstStyle/>
          <a:p>
            <a:pPr algn="ctr"/>
            <a:r>
              <a:rPr lang="en-US" sz="3200" b="0" i="0" dirty="0">
                <a:solidFill>
                  <a:srgbClr val="000000"/>
                </a:solidFill>
              </a:rPr>
              <a:t>Preliminary New Results </a:t>
            </a:r>
            <a:r>
              <a:rPr lang="en-US" sz="3200" b="0" i="0" dirty="0" smtClean="0">
                <a:solidFill>
                  <a:srgbClr val="000000"/>
                </a:solidFill>
              </a:rPr>
              <a:t>(</a:t>
            </a:r>
            <a:r>
              <a:rPr lang="en-US" sz="3200" b="0" i="0" dirty="0">
                <a:solidFill>
                  <a:srgbClr val="000000"/>
                </a:solidFill>
              </a:rPr>
              <a:t>I</a:t>
            </a:r>
            <a:r>
              <a:rPr lang="en-US" sz="3200" b="0" i="0" dirty="0" smtClean="0">
                <a:solidFill>
                  <a:srgbClr val="000000"/>
                </a:solidFill>
              </a:rPr>
              <a:t>V) from </a:t>
            </a:r>
            <a:r>
              <a:rPr lang="en-US" sz="3200" b="0" i="0" dirty="0" err="1">
                <a:solidFill>
                  <a:srgbClr val="000000"/>
                </a:solidFill>
              </a:rPr>
              <a:t>JLab</a:t>
            </a:r>
            <a:r>
              <a:rPr lang="en-US" sz="3200" b="0" i="0" dirty="0">
                <a:solidFill>
                  <a:srgbClr val="000000"/>
                </a:solidFill>
              </a:rPr>
              <a:t> Hall A E06-010 with a </a:t>
            </a:r>
            <a:r>
              <a:rPr lang="en-US" sz="3200" b="0" i="0" dirty="0" smtClean="0">
                <a:solidFill>
                  <a:srgbClr val="000000"/>
                </a:solidFill>
              </a:rPr>
              <a:t>transversely polarized </a:t>
            </a:r>
            <a:r>
              <a:rPr lang="en-US" sz="3200" b="0" i="0" baseline="30000" dirty="0">
                <a:solidFill>
                  <a:srgbClr val="000000"/>
                </a:solidFill>
              </a:rPr>
              <a:t>3</a:t>
            </a:r>
            <a:r>
              <a:rPr lang="en-US" sz="3200" b="0" i="0" dirty="0">
                <a:solidFill>
                  <a:srgbClr val="000000"/>
                </a:solidFill>
              </a:rPr>
              <a:t>He (n)</a:t>
            </a:r>
          </a:p>
        </p:txBody>
      </p:sp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827088" y="3586794"/>
            <a:ext cx="8172450" cy="95364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90988" tIns="45491" rIns="90988" bIns="45491">
            <a:spAutoFit/>
          </a:bodyPr>
          <a:lstStyle/>
          <a:p>
            <a:pPr algn="ctr"/>
            <a:r>
              <a:rPr lang="en-US" sz="3200" b="0" i="0" dirty="0" smtClean="0">
                <a:solidFill>
                  <a:srgbClr val="0000FF"/>
                </a:solidFill>
              </a:rPr>
              <a:t>Inclusive </a:t>
            </a:r>
            <a:r>
              <a:rPr lang="en-US" sz="3200" b="0" i="0" dirty="0">
                <a:solidFill>
                  <a:srgbClr val="0000FF"/>
                </a:solidFill>
              </a:rPr>
              <a:t>Hadron SSA </a:t>
            </a:r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8716" y="4551662"/>
            <a:ext cx="5379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i="0" dirty="0">
                <a:solidFill>
                  <a:srgbClr val="990099"/>
                </a:solidFill>
              </a:rPr>
              <a:t>Analysis by </a:t>
            </a:r>
            <a:r>
              <a:rPr lang="en-US" sz="2000" i="0" dirty="0" smtClean="0">
                <a:solidFill>
                  <a:srgbClr val="990099"/>
                </a:solidFill>
              </a:rPr>
              <a:t>K, </a:t>
            </a:r>
            <a:r>
              <a:rPr lang="en-US" sz="2000" i="0" dirty="0" err="1" smtClean="0">
                <a:solidFill>
                  <a:srgbClr val="990099"/>
                </a:solidFill>
              </a:rPr>
              <a:t>Allada</a:t>
            </a:r>
            <a:r>
              <a:rPr lang="en-US" sz="2000" i="0" dirty="0" smtClean="0">
                <a:solidFill>
                  <a:srgbClr val="990099"/>
                </a:solidFill>
              </a:rPr>
              <a:t> (</a:t>
            </a:r>
            <a:r>
              <a:rPr lang="en-US" sz="2000" i="0" dirty="0" err="1" smtClean="0">
                <a:solidFill>
                  <a:srgbClr val="990099"/>
                </a:solidFill>
              </a:rPr>
              <a:t>JLab</a:t>
            </a:r>
            <a:r>
              <a:rPr lang="en-US" sz="2000" i="0" dirty="0" smtClean="0">
                <a:solidFill>
                  <a:srgbClr val="990099"/>
                </a:solidFill>
              </a:rPr>
              <a:t>), Y</a:t>
            </a:r>
            <a:r>
              <a:rPr lang="en-US" sz="2000" i="0" dirty="0">
                <a:solidFill>
                  <a:srgbClr val="990099"/>
                </a:solidFill>
              </a:rPr>
              <a:t>. Zhao (USTC</a:t>
            </a:r>
            <a:r>
              <a:rPr lang="en-US" sz="2000" i="0" dirty="0" smtClean="0">
                <a:solidFill>
                  <a:srgbClr val="990099"/>
                </a:solidFill>
              </a:rPr>
              <a:t>)</a:t>
            </a:r>
            <a:endParaRPr lang="en-US" sz="2000" i="0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34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94208" y="185782"/>
            <a:ext cx="9049392" cy="545817"/>
          </a:xfrm>
          <a:ln/>
        </p:spPr>
        <p:txBody>
          <a:bodyPr/>
          <a:lstStyle/>
          <a:p>
            <a:pPr>
              <a:buClrTx/>
              <a:tabLst>
                <a:tab pos="0" algn="l"/>
                <a:tab pos="438341" algn="l"/>
                <a:tab pos="876682" algn="l"/>
                <a:tab pos="1315023" algn="l"/>
                <a:tab pos="1753364" algn="l"/>
                <a:tab pos="2191705" algn="l"/>
                <a:tab pos="2630046" algn="l"/>
                <a:tab pos="3068388" algn="l"/>
                <a:tab pos="3506730" algn="l"/>
                <a:tab pos="3945071" algn="l"/>
                <a:tab pos="4383412" algn="l"/>
                <a:tab pos="4821753" algn="l"/>
                <a:tab pos="5260094" algn="l"/>
                <a:tab pos="5698435" algn="l"/>
                <a:tab pos="6136776" algn="l"/>
                <a:tab pos="6575117" algn="l"/>
                <a:tab pos="7013458" algn="l"/>
                <a:tab pos="7451799" algn="l"/>
                <a:tab pos="7890140" algn="l"/>
                <a:tab pos="8328482" algn="l"/>
                <a:tab pos="8766823" algn="l"/>
              </a:tabLst>
            </a:pPr>
            <a:r>
              <a:rPr lang="en-US" sz="2300" b="1">
                <a:solidFill>
                  <a:srgbClr val="004586"/>
                </a:solidFill>
              </a:rPr>
              <a:t>Inclusive Hadron Electroproduction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193346" y="931780"/>
            <a:ext cx="3971088" cy="31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288" tIns="43145" rIns="86288" bIns="43145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defTabSz="438341" eaLnBrk="1">
              <a:lnSpc>
                <a:spcPct val="93000"/>
              </a:lnSpc>
              <a:buSzPct val="100000"/>
            </a:pPr>
            <a:r>
              <a:rPr lang="en-US" sz="1700" i="0" dirty="0"/>
              <a:t>e + N</a:t>
            </a:r>
            <a:r>
              <a:rPr lang="en-GB" sz="1700" i="0" baseline="33000" dirty="0" smtClean="0">
                <a:latin typeface="DejaVu LGC Sans" pitchFamily="32" charset="0"/>
                <a:ea typeface="DejaVu LGC Sans" pitchFamily="32" charset="0"/>
                <a:cs typeface="DejaVu LGC Sans" pitchFamily="32" charset="0"/>
              </a:rPr>
              <a:t>↑</a:t>
            </a:r>
            <a:r>
              <a:rPr lang="en-US" sz="1700" i="0" dirty="0" smtClean="0"/>
              <a:t>           </a:t>
            </a:r>
            <a:r>
              <a:rPr lang="en-US" sz="1700" i="0" dirty="0"/>
              <a:t>h + X          (h = </a:t>
            </a:r>
            <a:r>
              <a:rPr lang="en-US" sz="1700" i="0" dirty="0">
                <a:latin typeface="Symbol" pitchFamily="18" charset="2"/>
              </a:rPr>
              <a:t>p</a:t>
            </a:r>
            <a:r>
              <a:rPr lang="en-US" sz="1700" i="0" dirty="0"/>
              <a:t>, K, p)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64529" y="3685734"/>
            <a:ext cx="9556272" cy="211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288" tIns="43145" rIns="86288" bIns="43145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 marL="739775" indent="-2825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defTabSz="438341" eaLnBrk="1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en-US" sz="1700" b="0" i="0" dirty="0" smtClean="0">
                <a:solidFill>
                  <a:srgbClr val="0000FF"/>
                </a:solidFill>
              </a:rPr>
              <a:t>Why </a:t>
            </a:r>
            <a:r>
              <a:rPr lang="en-US" sz="1700" b="0" i="0" dirty="0">
                <a:solidFill>
                  <a:srgbClr val="0000FF"/>
                </a:solidFill>
              </a:rPr>
              <a:t>a non-zero </a:t>
            </a:r>
            <a:r>
              <a:rPr lang="en-US" sz="1700" b="0" dirty="0">
                <a:solidFill>
                  <a:srgbClr val="0000FF"/>
                </a:solidFill>
              </a:rPr>
              <a:t>A</a:t>
            </a:r>
            <a:r>
              <a:rPr lang="en-US" sz="1700" b="0" baseline="-33000" dirty="0">
                <a:solidFill>
                  <a:srgbClr val="0000FF"/>
                </a:solidFill>
              </a:rPr>
              <a:t>N </a:t>
            </a:r>
            <a:r>
              <a:rPr lang="en-US" sz="1700" b="0" i="0" dirty="0">
                <a:solidFill>
                  <a:srgbClr val="0000FF"/>
                </a:solidFill>
              </a:rPr>
              <a:t>is</a:t>
            </a:r>
            <a:r>
              <a:rPr lang="en-US" sz="1700" b="0" i="0" baseline="-33000" dirty="0">
                <a:solidFill>
                  <a:srgbClr val="0000FF"/>
                </a:solidFill>
              </a:rPr>
              <a:t> </a:t>
            </a:r>
            <a:r>
              <a:rPr lang="en-US" sz="1700" b="0" i="0" dirty="0">
                <a:solidFill>
                  <a:srgbClr val="0000FF"/>
                </a:solidFill>
              </a:rPr>
              <a:t>interesting? </a:t>
            </a:r>
          </a:p>
          <a:p>
            <a:pPr lvl="1" defTabSz="438341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Char char="–"/>
            </a:pPr>
            <a:r>
              <a:rPr lang="en-US" sz="1800" b="0" i="0" dirty="0"/>
              <a:t>Analogues to A</a:t>
            </a:r>
            <a:r>
              <a:rPr lang="en-US" sz="1800" b="0" i="0" baseline="-33000" dirty="0"/>
              <a:t>N</a:t>
            </a:r>
            <a:r>
              <a:rPr lang="en-US" sz="1800" b="0" i="0" dirty="0"/>
              <a:t> in   </a:t>
            </a:r>
            <a:r>
              <a:rPr lang="en-US" sz="1800" b="0" i="0" dirty="0" smtClean="0"/>
              <a:t>                  collision                  </a:t>
            </a:r>
          </a:p>
          <a:p>
            <a:pPr lvl="1" defTabSz="438341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Char char="–"/>
            </a:pPr>
            <a:r>
              <a:rPr lang="en-US" sz="1800" b="0" i="0" dirty="0" smtClean="0"/>
              <a:t>Simpler </a:t>
            </a:r>
            <a:r>
              <a:rPr lang="en-US" sz="1800" b="0" i="0" dirty="0"/>
              <a:t>than   </a:t>
            </a:r>
            <a:r>
              <a:rPr lang="en-US" sz="1800" b="0" i="0" dirty="0" smtClean="0"/>
              <a:t>                   due </a:t>
            </a:r>
            <a:r>
              <a:rPr lang="en-US" sz="1800" b="0" i="0" dirty="0"/>
              <a:t>to only one quark channel  </a:t>
            </a:r>
          </a:p>
          <a:p>
            <a:pPr lvl="1" defTabSz="438341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Char char="–"/>
            </a:pPr>
            <a:r>
              <a:rPr lang="en-US" sz="1800" b="0" i="0" dirty="0"/>
              <a:t>Same transverse spin effects as </a:t>
            </a:r>
            <a:r>
              <a:rPr lang="en-US" sz="1800" b="0" i="0" dirty="0" smtClean="0"/>
              <a:t>SIDIS </a:t>
            </a:r>
            <a:r>
              <a:rPr lang="en-US" sz="1800" b="0" i="0" dirty="0"/>
              <a:t>and </a:t>
            </a:r>
            <a:r>
              <a:rPr lang="en-US" sz="1800" b="0" dirty="0"/>
              <a:t>p-p</a:t>
            </a:r>
            <a:r>
              <a:rPr lang="en-US" sz="1800" b="0" i="0" dirty="0"/>
              <a:t> collisions (</a:t>
            </a:r>
            <a:r>
              <a:rPr lang="en-US" sz="1800" b="0" i="0" dirty="0" err="1"/>
              <a:t>Sivers</a:t>
            </a:r>
            <a:r>
              <a:rPr lang="en-US" sz="1800" b="0" i="0" dirty="0"/>
              <a:t>, Collins, twist-3)</a:t>
            </a:r>
          </a:p>
          <a:p>
            <a:pPr lvl="1" defTabSz="438341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Char char="–"/>
            </a:pPr>
            <a:r>
              <a:rPr lang="en-US" sz="1800" b="0" i="0" dirty="0"/>
              <a:t>Clean test TMD formalism (at large </a:t>
            </a:r>
            <a:r>
              <a:rPr lang="en-US" sz="1800" b="0" dirty="0" err="1"/>
              <a:t>p</a:t>
            </a:r>
            <a:r>
              <a:rPr lang="en-US" sz="1800" b="0" baseline="-33000" dirty="0" err="1"/>
              <a:t>T</a:t>
            </a:r>
            <a:r>
              <a:rPr lang="en-US" sz="1800" b="0" baseline="-33000" dirty="0"/>
              <a:t> </a:t>
            </a:r>
            <a:r>
              <a:rPr lang="en-US" sz="1800" b="0" dirty="0"/>
              <a:t>~</a:t>
            </a:r>
            <a:r>
              <a:rPr lang="en-US" sz="1800" b="0" i="0" dirty="0"/>
              <a:t> 1 </a:t>
            </a:r>
            <a:r>
              <a:rPr lang="en-US" sz="1800" b="0" i="0" dirty="0" err="1"/>
              <a:t>GeV</a:t>
            </a:r>
            <a:r>
              <a:rPr lang="en-US" sz="1800" b="0" i="0" dirty="0"/>
              <a:t> or more)</a:t>
            </a:r>
          </a:p>
          <a:p>
            <a:pPr lvl="1" defTabSz="438341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Char char="–"/>
            </a:pPr>
            <a:r>
              <a:rPr lang="en-US" sz="1800" b="0" i="0" dirty="0"/>
              <a:t>To help </a:t>
            </a:r>
            <a:r>
              <a:rPr lang="en-US" sz="1800" b="0" i="0" dirty="0" smtClean="0"/>
              <a:t>understand </a:t>
            </a:r>
            <a:r>
              <a:rPr lang="en-US" sz="1800" b="0" i="0" dirty="0"/>
              <a:t>mechanism behind large </a:t>
            </a:r>
            <a:r>
              <a:rPr lang="en-US" sz="1800" b="0" dirty="0"/>
              <a:t>A</a:t>
            </a:r>
            <a:r>
              <a:rPr lang="en-US" sz="1800" b="0" baseline="-33000" dirty="0"/>
              <a:t>N</a:t>
            </a:r>
            <a:r>
              <a:rPr lang="en-US" sz="1800" b="0" i="0" dirty="0"/>
              <a:t> in               </a:t>
            </a:r>
            <a:r>
              <a:rPr lang="en-US" sz="1800" b="0" i="0" dirty="0" smtClean="0"/>
              <a:t>   </a:t>
            </a:r>
            <a:r>
              <a:rPr lang="en-US" sz="1800" b="0" i="0" dirty="0"/>
              <a:t>in the TMD framework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76" y="1245731"/>
            <a:ext cx="3649536" cy="200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8198784" y="1211167"/>
            <a:ext cx="684288" cy="207382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668" tIns="43834" rIns="87668" bIns="43834"/>
          <a:lstStyle/>
          <a:p>
            <a:pPr defTabSz="438341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700" b="0" i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H="1">
            <a:off x="8423712" y="1004025"/>
            <a:ext cx="234432" cy="622145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668" tIns="43834" rIns="87668" bIns="43834"/>
          <a:lstStyle/>
          <a:p>
            <a:pPr defTabSz="438341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700" b="0" i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V="1">
            <a:off x="9423217" y="2376250"/>
            <a:ext cx="1584" cy="420524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668" tIns="43834" rIns="87668" bIns="43834"/>
          <a:lstStyle/>
          <a:p>
            <a:pPr defTabSz="438341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700" b="0" i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9543602" y="2390889"/>
            <a:ext cx="351648" cy="31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288" tIns="43145" rIns="86288" bIns="43145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defTabSz="438341" eaLnBrk="1">
              <a:lnSpc>
                <a:spcPct val="93000"/>
              </a:lnSpc>
              <a:buSzPct val="100000"/>
            </a:pPr>
            <a:r>
              <a:rPr lang="en-US" sz="1300"/>
              <a:t>p</a:t>
            </a:r>
            <a:r>
              <a:rPr lang="en-US" sz="1300" baseline="-33000"/>
              <a:t>T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8824464" y="2827018"/>
            <a:ext cx="912384" cy="1440"/>
          </a:xfrm>
          <a:prstGeom prst="line">
            <a:avLst/>
          </a:prstGeom>
          <a:noFill/>
          <a:ln w="27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668" tIns="43834" rIns="87668" bIns="43834"/>
          <a:lstStyle/>
          <a:p>
            <a:pPr defTabSz="438341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700" b="0" i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419760" y="807926"/>
            <a:ext cx="9123840" cy="1440"/>
          </a:xfrm>
          <a:prstGeom prst="line">
            <a:avLst/>
          </a:prstGeom>
          <a:noFill/>
          <a:ln w="18360">
            <a:solidFill>
              <a:srgbClr val="00458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668" tIns="43834" rIns="87668" bIns="43834"/>
          <a:lstStyle/>
          <a:p>
            <a:pPr defTabSz="438341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700" b="0" i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4050288" y="1101716"/>
            <a:ext cx="456192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668" tIns="43834" rIns="87668" bIns="43834"/>
          <a:lstStyle/>
          <a:p>
            <a:pPr defTabSz="438341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700" b="0" i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04" y="1451673"/>
            <a:ext cx="4105728" cy="148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08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959605"/>
              </p:ext>
            </p:extLst>
          </p:nvPr>
        </p:nvGraphicFramePr>
        <p:xfrm>
          <a:off x="2466658" y="4367284"/>
          <a:ext cx="1057387" cy="272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6" r:id="rId6" imgW="660600" imgH="175680" progId="">
                  <p:embed/>
                </p:oleObj>
              </mc:Choice>
              <mc:Fallback>
                <p:oleObj r:id="rId6" imgW="660600" imgH="175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658" y="4367284"/>
                        <a:ext cx="1057387" cy="272956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244801"/>
              </p:ext>
            </p:extLst>
          </p:nvPr>
        </p:nvGraphicFramePr>
        <p:xfrm>
          <a:off x="5828686" y="3821349"/>
          <a:ext cx="327818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name="Equation" r:id="rId8" imgW="1320480" imgH="291960" progId="Equation.3">
                  <p:embed/>
                </p:oleObj>
              </mc:Choice>
              <mc:Fallback>
                <p:oleObj name="Equation" r:id="rId8" imgW="13204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8686" y="3821349"/>
                        <a:ext cx="3278188" cy="557212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211798"/>
              </p:ext>
            </p:extLst>
          </p:nvPr>
        </p:nvGraphicFramePr>
        <p:xfrm>
          <a:off x="3193346" y="4070514"/>
          <a:ext cx="989274" cy="286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8" r:id="rId10" imgW="660600" imgH="175680" progId="">
                  <p:embed/>
                </p:oleObj>
              </mc:Choice>
              <mc:Fallback>
                <p:oleObj r:id="rId10" imgW="660600" imgH="175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3346" y="4070514"/>
                        <a:ext cx="989274" cy="286180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004418"/>
              </p:ext>
            </p:extLst>
          </p:nvPr>
        </p:nvGraphicFramePr>
        <p:xfrm>
          <a:off x="6199778" y="5145238"/>
          <a:ext cx="1170187" cy="299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9" r:id="rId12" imgW="660600" imgH="175680" progId="">
                  <p:embed/>
                </p:oleObj>
              </mc:Choice>
              <mc:Fallback>
                <p:oleObj r:id="rId12" imgW="660600" imgH="175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9778" y="5145238"/>
                        <a:ext cx="1170187" cy="299121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062097"/>
              </p:ext>
            </p:extLst>
          </p:nvPr>
        </p:nvGraphicFramePr>
        <p:xfrm>
          <a:off x="3057105" y="2948755"/>
          <a:ext cx="3152731" cy="52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0" name="Equation" r:id="rId13" imgW="1600200" imgH="253800" progId="Equation.3">
                  <p:embed/>
                </p:oleObj>
              </mc:Choice>
              <mc:Fallback>
                <p:oleObj name="Equation" r:id="rId13" imgW="1600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105" y="2948755"/>
                        <a:ext cx="3152731" cy="527775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30848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22929" y="252028"/>
            <a:ext cx="9049392" cy="370118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tabLst>
                <a:tab pos="0" algn="l"/>
                <a:tab pos="437323" algn="l"/>
                <a:tab pos="874647" algn="l"/>
                <a:tab pos="1311969" algn="l"/>
                <a:tab pos="1749293" algn="l"/>
                <a:tab pos="2186615" algn="l"/>
                <a:tab pos="2623939" algn="l"/>
                <a:tab pos="3061263" algn="l"/>
                <a:tab pos="3498588" algn="l"/>
                <a:tab pos="3935911" algn="l"/>
                <a:tab pos="4373236" algn="l"/>
                <a:tab pos="4810557" algn="l"/>
                <a:tab pos="5247879" algn="l"/>
                <a:tab pos="5685202" algn="l"/>
                <a:tab pos="6122528" algn="l"/>
                <a:tab pos="6559849" algn="l"/>
                <a:tab pos="6997172" algn="l"/>
                <a:tab pos="7434496" algn="l"/>
                <a:tab pos="7871820" algn="l"/>
                <a:tab pos="8309147" algn="l"/>
                <a:tab pos="8746464" algn="l"/>
              </a:tabLst>
            </a:pPr>
            <a:r>
              <a:rPr lang="en-US" sz="2400" b="1">
                <a:solidFill>
                  <a:srgbClr val="004586"/>
                </a:solidFill>
              </a:rPr>
              <a:t>Transverse SSA in Inclusive Hadron </a:t>
            </a:r>
          </a:p>
        </p:txBody>
      </p:sp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419760" y="807926"/>
            <a:ext cx="9123840" cy="1440"/>
          </a:xfrm>
          <a:prstGeom prst="line">
            <a:avLst/>
          </a:prstGeom>
          <a:noFill/>
          <a:ln w="18360">
            <a:solidFill>
              <a:srgbClr val="00458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464" tIns="43733" rIns="87464" bIns="43733"/>
          <a:lstStyle/>
          <a:p>
            <a:pPr defTabSz="437323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700" b="0" i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12048" y="3940492"/>
            <a:ext cx="5246208" cy="143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086" tIns="43044" rIns="86086" bIns="43044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 marL="739775" indent="-28257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defTabSz="43732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1900" b="0" i="0" dirty="0"/>
              <a:t> Target spin flip every 20 minutes</a:t>
            </a:r>
          </a:p>
          <a:p>
            <a:pPr defTabSz="43732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1900" b="0" i="0" dirty="0"/>
              <a:t> Acceptance effects cancels </a:t>
            </a:r>
          </a:p>
          <a:p>
            <a:pPr defTabSz="43732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1900" b="0" i="0" dirty="0"/>
              <a:t> Overall systematic check with A</a:t>
            </a:r>
            <a:r>
              <a:rPr lang="en-US" sz="1900" b="0" i="0" baseline="-33000" dirty="0"/>
              <a:t>N</a:t>
            </a:r>
            <a:r>
              <a:rPr lang="en-US" sz="1900" b="0" i="0" dirty="0"/>
              <a:t> at </a:t>
            </a:r>
            <a:r>
              <a:rPr lang="en-US" sz="1900" b="0" i="0" dirty="0" err="1">
                <a:latin typeface="DejaVu Sans" charset="0"/>
              </a:rPr>
              <a:t>ϕ</a:t>
            </a:r>
            <a:r>
              <a:rPr lang="en-US" sz="1900" b="0" i="0" baseline="-33000" dirty="0" err="1"/>
              <a:t>S</a:t>
            </a:r>
            <a:r>
              <a:rPr lang="en-US" sz="1900" b="0" i="0" dirty="0"/>
              <a:t>= 0 </a:t>
            </a:r>
          </a:p>
          <a:p>
            <a:pPr lvl="1" defTabSz="437323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Char char="–"/>
            </a:pPr>
            <a:r>
              <a:rPr lang="en-US" sz="1900" b="0" i="0" dirty="0"/>
              <a:t> False asymmetry &lt; </a:t>
            </a:r>
            <a:r>
              <a:rPr lang="en-US" sz="1900" b="0" i="0" dirty="0" smtClean="0"/>
              <a:t>0.1</a:t>
            </a:r>
            <a:r>
              <a:rPr lang="en-US" sz="1900" b="0" i="0" dirty="0"/>
              <a:t>%</a:t>
            </a:r>
          </a:p>
          <a:p>
            <a:pPr defTabSz="437323" eaLnBrk="1">
              <a:lnSpc>
                <a:spcPct val="93000"/>
              </a:lnSpc>
              <a:buSzPct val="100000"/>
            </a:pPr>
            <a:endParaRPr lang="en-US" sz="1900" b="0" i="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73" y="1036915"/>
            <a:ext cx="4639536" cy="171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009179"/>
              </p:ext>
            </p:extLst>
          </p:nvPr>
        </p:nvGraphicFramePr>
        <p:xfrm>
          <a:off x="6832988" y="1637731"/>
          <a:ext cx="1942522" cy="48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Equation" r:id="rId5" imgW="990360" imgH="291960" progId="Equation.3">
                  <p:embed/>
                </p:oleObj>
              </mc:Choice>
              <mc:Fallback>
                <p:oleObj name="Equation" r:id="rId5" imgW="9903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988" y="1637731"/>
                        <a:ext cx="1942522" cy="488920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338420"/>
              </p:ext>
            </p:extLst>
          </p:nvPr>
        </p:nvGraphicFramePr>
        <p:xfrm>
          <a:off x="606679" y="2865094"/>
          <a:ext cx="2891558" cy="805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Equation" r:id="rId7" imgW="1218960" imgH="444240" progId="Equation.3">
                  <p:embed/>
                </p:oleObj>
              </mc:Choice>
              <mc:Fallback>
                <p:oleObj name="Equation" r:id="rId7" imgW="12189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679" y="2865094"/>
                        <a:ext cx="2891558" cy="805218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56" y="2073823"/>
            <a:ext cx="4447872" cy="36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362945" y="3300826"/>
            <a:ext cx="427680" cy="33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086" tIns="43044" rIns="86086" bIns="43044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algn="ctr" defTabSz="437323" eaLnBrk="1">
              <a:lnSpc>
                <a:spcPct val="93000"/>
              </a:lnSpc>
              <a:buSzPct val="100000"/>
            </a:pPr>
            <a:r>
              <a:rPr lang="en-US" sz="1900" i="0">
                <a:latin typeface="Symbol" pitchFamily="18" charset="2"/>
              </a:rPr>
              <a:t>p</a:t>
            </a:r>
            <a:r>
              <a:rPr lang="en-US" sz="1900" i="0" baseline="33000"/>
              <a:t>+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9093761" y="3267703"/>
            <a:ext cx="643104" cy="33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086" tIns="43044" rIns="86086" bIns="43044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algn="ctr" defTabSz="437323" eaLnBrk="1">
              <a:lnSpc>
                <a:spcPct val="93000"/>
              </a:lnSpc>
              <a:buSzPct val="100000"/>
            </a:pPr>
            <a:r>
              <a:rPr lang="en-US" sz="1900" i="0">
                <a:latin typeface="Symbol" pitchFamily="18" charset="2"/>
              </a:rPr>
              <a:t>p</a:t>
            </a:r>
            <a:r>
              <a:rPr lang="en-US" sz="1900" i="0" baseline="33000">
                <a:latin typeface="Symbol" pitchFamily="18" charset="2"/>
              </a:rPr>
              <a:t>-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842897" y="4147874"/>
            <a:ext cx="2063952" cy="31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086" tIns="43044" rIns="86086" bIns="43044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defTabSz="437323" eaLnBrk="1">
              <a:lnSpc>
                <a:spcPct val="93000"/>
              </a:lnSpc>
              <a:buSzPct val="100000"/>
            </a:pPr>
            <a:r>
              <a:rPr lang="en-US" sz="1700" i="0"/>
              <a:t>False Asymmetry</a:t>
            </a:r>
          </a:p>
        </p:txBody>
      </p:sp>
      <p:graphicFrame>
        <p:nvGraphicFramePr>
          <p:cNvPr id="41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276689"/>
              </p:ext>
            </p:extLst>
          </p:nvPr>
        </p:nvGraphicFramePr>
        <p:xfrm>
          <a:off x="5246209" y="1036915"/>
          <a:ext cx="1875564" cy="452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Equation" r:id="rId10" imgW="863280" imgH="253800" progId="Equation.3">
                  <p:embed/>
                </p:oleObj>
              </mc:Choice>
              <mc:Fallback>
                <p:oleObj name="Equation" r:id="rId10" imgW="863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209" y="1036915"/>
                        <a:ext cx="1875564" cy="452556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6979725" y="3009111"/>
            <a:ext cx="1749197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itchFamily="18" charset="0"/>
              </a:rPr>
              <a:t>Preliminary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45896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22929" y="216048"/>
            <a:ext cx="9049392" cy="442127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tabLst>
                <a:tab pos="0" algn="l"/>
                <a:tab pos="436916" algn="l"/>
                <a:tab pos="873833" algn="l"/>
                <a:tab pos="1310749" algn="l"/>
                <a:tab pos="1747668" algn="l"/>
                <a:tab pos="2184583" algn="l"/>
                <a:tab pos="2621499" algn="l"/>
                <a:tab pos="3058418" algn="l"/>
                <a:tab pos="3495336" algn="l"/>
                <a:tab pos="3932251" algn="l"/>
                <a:tab pos="4369168" algn="l"/>
                <a:tab pos="4806087" algn="l"/>
                <a:tab pos="5243002" algn="l"/>
                <a:tab pos="5679919" algn="l"/>
                <a:tab pos="6116837" algn="l"/>
                <a:tab pos="6553753" algn="l"/>
                <a:tab pos="6990668" algn="l"/>
                <a:tab pos="7427586" algn="l"/>
                <a:tab pos="7864504" algn="l"/>
                <a:tab pos="8301426" algn="l"/>
                <a:tab pos="8738336" algn="l"/>
              </a:tabLst>
            </a:pPr>
            <a:r>
              <a:rPr lang="en-US" sz="2400" b="1">
                <a:solidFill>
                  <a:srgbClr val="004586"/>
                </a:solidFill>
              </a:rPr>
              <a:t>E06-010: Inclusive Hadron SSA (</a:t>
            </a:r>
            <a:r>
              <a:rPr lang="en-US" sz="2400" b="1" i="1">
                <a:solidFill>
                  <a:srgbClr val="004586"/>
                </a:solidFill>
              </a:rPr>
              <a:t>A</a:t>
            </a:r>
            <a:r>
              <a:rPr lang="en-US" sz="2400" b="1" i="1" baseline="-33000">
                <a:solidFill>
                  <a:srgbClr val="004586"/>
                </a:solidFill>
              </a:rPr>
              <a:t>N</a:t>
            </a:r>
            <a:r>
              <a:rPr lang="en-US" sz="2400" b="1">
                <a:solidFill>
                  <a:srgbClr val="004586"/>
                </a:solidFill>
              </a:rPr>
              <a:t>)</a:t>
            </a:r>
          </a:p>
        </p:txBody>
      </p:sp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419760" y="807926"/>
            <a:ext cx="9123840" cy="1440"/>
          </a:xfrm>
          <a:prstGeom prst="line">
            <a:avLst/>
          </a:prstGeom>
          <a:noFill/>
          <a:ln w="18360">
            <a:solidFill>
              <a:srgbClr val="00458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383" tIns="43692" rIns="87383" bIns="43692"/>
          <a:lstStyle/>
          <a:p>
            <a:pPr defTabSz="436916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700" b="0" i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28096" y="3230262"/>
            <a:ext cx="3402208" cy="103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007" tIns="43005" rIns="86007" bIns="43005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defTabSz="436916" eaLnBrk="1"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1500" b="0" i="0" dirty="0"/>
              <a:t> </a:t>
            </a:r>
            <a:r>
              <a:rPr lang="en-US" sz="1800" i="0" dirty="0"/>
              <a:t>Clear non-zero target SSA </a:t>
            </a:r>
          </a:p>
          <a:p>
            <a:pPr defTabSz="436916"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1800" i="0" dirty="0" smtClean="0"/>
              <a:t> Opposite </a:t>
            </a:r>
            <a:r>
              <a:rPr lang="en-US" sz="1800" i="0" dirty="0"/>
              <a:t>sign for</a:t>
            </a:r>
            <a:r>
              <a:rPr lang="en-US" sz="1800" i="0" dirty="0">
                <a:solidFill>
                  <a:srgbClr val="FF0000"/>
                </a:solidFill>
              </a:rPr>
              <a:t> </a:t>
            </a:r>
            <a:r>
              <a:rPr lang="en-GB" sz="1800" i="0" dirty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GB" sz="1800" i="0" baseline="3300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sz="1800" i="0" dirty="0">
                <a:solidFill>
                  <a:srgbClr val="FF0000"/>
                </a:solidFill>
              </a:rPr>
              <a:t> </a:t>
            </a:r>
            <a:r>
              <a:rPr lang="en-US" sz="1800" i="0" dirty="0"/>
              <a:t>and</a:t>
            </a:r>
            <a:r>
              <a:rPr lang="en-US" sz="1800" i="0" dirty="0">
                <a:solidFill>
                  <a:srgbClr val="FF0000"/>
                </a:solidFill>
              </a:rPr>
              <a:t> </a:t>
            </a:r>
            <a:r>
              <a:rPr lang="en-GB" sz="1800" i="0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GB" sz="1800" i="0" baseline="33000" dirty="0">
                <a:solidFill>
                  <a:srgbClr val="FF0000"/>
                </a:solidFill>
                <a:latin typeface="Symbol" pitchFamily="18" charset="2"/>
              </a:rPr>
              <a:t>-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25" y="907295"/>
            <a:ext cx="4639536" cy="171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426" y="2903377"/>
            <a:ext cx="4461846" cy="388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261109"/>
              </p:ext>
            </p:extLst>
          </p:nvPr>
        </p:nvGraphicFramePr>
        <p:xfrm>
          <a:off x="5601592" y="907295"/>
          <a:ext cx="2706853" cy="651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6" imgW="863280" imgH="253800" progId="Equation.3">
                  <p:embed/>
                </p:oleObj>
              </mc:Choice>
              <mc:Fallback>
                <p:oleObj name="Equation" r:id="rId6" imgW="863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1592" y="907295"/>
                        <a:ext cx="2706853" cy="651604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820565"/>
              </p:ext>
            </p:extLst>
          </p:nvPr>
        </p:nvGraphicFramePr>
        <p:xfrm>
          <a:off x="5090615" y="2243616"/>
          <a:ext cx="2995672" cy="659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8" imgW="1117440" imgH="291960" progId="Equation.3">
                  <p:embed/>
                </p:oleObj>
              </mc:Choice>
              <mc:Fallback>
                <p:oleObj name="Equation" r:id="rId8" imgW="11174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0615" y="2243616"/>
                        <a:ext cx="2995672" cy="659761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102871" y="3621256"/>
            <a:ext cx="1749197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itchFamily="18" charset="0"/>
              </a:rPr>
              <a:t>Preliminary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0528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22929" y="216053"/>
            <a:ext cx="9049392" cy="442127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tabLst>
                <a:tab pos="0" algn="l"/>
                <a:tab pos="436579" algn="l"/>
                <a:tab pos="873156" algn="l"/>
                <a:tab pos="1309734" algn="l"/>
                <a:tab pos="1746314" algn="l"/>
                <a:tab pos="2182891" algn="l"/>
                <a:tab pos="2619469" algn="l"/>
                <a:tab pos="3056050" algn="l"/>
                <a:tab pos="3492629" algn="l"/>
                <a:tab pos="3929206" algn="l"/>
                <a:tab pos="4365783" algn="l"/>
                <a:tab pos="4802363" algn="l"/>
                <a:tab pos="5238940" algn="l"/>
                <a:tab pos="5675519" algn="l"/>
                <a:tab pos="6112099" algn="l"/>
                <a:tab pos="6548677" algn="l"/>
                <a:tab pos="6985254" algn="l"/>
                <a:tab pos="7421833" algn="l"/>
                <a:tab pos="7858411" algn="l"/>
                <a:tab pos="8294996" algn="l"/>
                <a:tab pos="8731567" algn="l"/>
              </a:tabLst>
            </a:pPr>
            <a:r>
              <a:rPr lang="en-US" sz="2400" b="1">
                <a:solidFill>
                  <a:srgbClr val="004586"/>
                </a:solidFill>
              </a:rPr>
              <a:t>E06-010: Inclusive Hadron SSA (</a:t>
            </a:r>
            <a:r>
              <a:rPr lang="en-US" sz="2400" b="1" i="1">
                <a:solidFill>
                  <a:srgbClr val="004586"/>
                </a:solidFill>
              </a:rPr>
              <a:t>A</a:t>
            </a:r>
            <a:r>
              <a:rPr lang="en-US" sz="2400" b="1" i="1" baseline="-33000">
                <a:solidFill>
                  <a:srgbClr val="004586"/>
                </a:solidFill>
              </a:rPr>
              <a:t>N</a:t>
            </a:r>
            <a:r>
              <a:rPr lang="en-US" sz="2400" b="1">
                <a:solidFill>
                  <a:srgbClr val="004586"/>
                </a:solidFill>
              </a:rPr>
              <a:t>)</a:t>
            </a:r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419760" y="807926"/>
            <a:ext cx="9123840" cy="1440"/>
          </a:xfrm>
          <a:prstGeom prst="line">
            <a:avLst/>
          </a:prstGeom>
          <a:noFill/>
          <a:ln w="18360">
            <a:solidFill>
              <a:srgbClr val="00458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316" tIns="43658" rIns="87316" bIns="43658"/>
          <a:lstStyle/>
          <a:p>
            <a:pPr defTabSz="436579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700" b="0" i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872" y="1833313"/>
            <a:ext cx="2965248" cy="414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3549619"/>
            <a:ext cx="3269376" cy="158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939" tIns="42971" rIns="85939" bIns="4297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defTabSz="436579" eaLnBrk="1"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1800" i="0" dirty="0"/>
              <a:t> Clear non-zero target SSA </a:t>
            </a:r>
          </a:p>
          <a:p>
            <a:pPr defTabSz="436579"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1800" i="0" dirty="0" smtClean="0"/>
              <a:t> Opposite </a:t>
            </a:r>
            <a:r>
              <a:rPr lang="en-US" sz="1800" i="0" dirty="0"/>
              <a:t>sign for</a:t>
            </a:r>
            <a:r>
              <a:rPr lang="en-US" sz="1800" i="0" dirty="0">
                <a:solidFill>
                  <a:srgbClr val="FF0000"/>
                </a:solidFill>
              </a:rPr>
              <a:t> </a:t>
            </a:r>
            <a:r>
              <a:rPr lang="en-GB" sz="1800" i="0" dirty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GB" sz="1800" i="0" baseline="3300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sz="1800" i="0" dirty="0">
                <a:solidFill>
                  <a:srgbClr val="FF0000"/>
                </a:solidFill>
              </a:rPr>
              <a:t> </a:t>
            </a:r>
            <a:r>
              <a:rPr lang="en-US" sz="1800" i="0" dirty="0"/>
              <a:t>and</a:t>
            </a:r>
            <a:r>
              <a:rPr lang="en-US" sz="1800" i="0" dirty="0">
                <a:solidFill>
                  <a:srgbClr val="FF0000"/>
                </a:solidFill>
              </a:rPr>
              <a:t> </a:t>
            </a:r>
            <a:r>
              <a:rPr lang="en-GB" sz="1800" i="0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GB" sz="1800" i="0" baseline="33000" dirty="0">
                <a:solidFill>
                  <a:srgbClr val="FF0000"/>
                </a:solidFill>
                <a:latin typeface="Symbol" pitchFamily="18" charset="2"/>
              </a:rPr>
              <a:t>- </a:t>
            </a:r>
          </a:p>
          <a:p>
            <a:pPr defTabSz="436579"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GB" sz="1800" i="0" baseline="33000" dirty="0" smtClean="0">
                <a:latin typeface="Symbol" pitchFamily="18" charset="2"/>
              </a:rPr>
              <a:t> </a:t>
            </a:r>
            <a:r>
              <a:rPr lang="en-GB" sz="1800" i="0" dirty="0" smtClean="0">
                <a:latin typeface="Symbol" pitchFamily="18" charset="2"/>
              </a:rPr>
              <a:t> </a:t>
            </a:r>
            <a:r>
              <a:rPr lang="en-GB" sz="1800" dirty="0" smtClean="0"/>
              <a:t>A</a:t>
            </a:r>
            <a:r>
              <a:rPr lang="en-GB" sz="1800" baseline="-33000" dirty="0" smtClean="0"/>
              <a:t>N</a:t>
            </a:r>
            <a:r>
              <a:rPr lang="en-GB" sz="1800" i="0" dirty="0" smtClean="0"/>
              <a:t> at low </a:t>
            </a:r>
            <a:r>
              <a:rPr lang="en-GB" sz="1800" dirty="0" err="1" smtClean="0"/>
              <a:t>p</a:t>
            </a:r>
            <a:r>
              <a:rPr lang="en-GB" sz="1800" baseline="-33000" dirty="0" err="1" smtClean="0"/>
              <a:t>T</a:t>
            </a:r>
            <a:r>
              <a:rPr lang="en-GB" sz="1800" i="0" dirty="0" smtClean="0"/>
              <a:t> not very well</a:t>
            </a:r>
          </a:p>
          <a:p>
            <a:pPr defTabSz="436579" eaLnBrk="1">
              <a:buSzPct val="100000"/>
            </a:pPr>
            <a:r>
              <a:rPr lang="en-GB" sz="1800" i="0" dirty="0" smtClean="0"/>
              <a:t>   understood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25" y="907295"/>
            <a:ext cx="4639536" cy="171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790" y="3110964"/>
            <a:ext cx="3573504" cy="311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3841200" y="4071549"/>
            <a:ext cx="1140480" cy="1036909"/>
          </a:xfrm>
          <a:prstGeom prst="ellipse">
            <a:avLst/>
          </a:prstGeom>
          <a:noFill/>
          <a:ln w="36720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316" tIns="43658" rIns="87316" bIns="43658" anchor="ctr"/>
          <a:lstStyle/>
          <a:p>
            <a:pPr defTabSz="436579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700" b="0" i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4981680" y="3396596"/>
            <a:ext cx="2280960" cy="1021068"/>
          </a:xfrm>
          <a:prstGeom prst="line">
            <a:avLst/>
          </a:prstGeom>
          <a:noFill/>
          <a:ln w="18360">
            <a:solidFill>
              <a:srgbClr val="3333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316" tIns="43658" rIns="87316" bIns="43658"/>
          <a:lstStyle/>
          <a:p>
            <a:pPr defTabSz="436579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700" b="0" i="0">
              <a:solidFill>
                <a:srgbClr val="FFFFFF"/>
              </a:solidFill>
              <a:latin typeface="Arial" pitchFamily="34" charset="0"/>
            </a:endParaRPr>
          </a:p>
        </p:txBody>
      </p:sp>
      <p:graphicFrame>
        <p:nvGraphicFramePr>
          <p:cNvPr id="61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259501"/>
              </p:ext>
            </p:extLst>
          </p:nvPr>
        </p:nvGraphicFramePr>
        <p:xfrm>
          <a:off x="5246226" y="1023614"/>
          <a:ext cx="2290263" cy="551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Equation" r:id="rId7" imgW="863280" imgH="253800" progId="Equation.3">
                  <p:embed/>
                </p:oleObj>
              </mc:Choice>
              <mc:Fallback>
                <p:oleObj name="Equation" r:id="rId7" imgW="863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226" y="1023614"/>
                        <a:ext cx="2290263" cy="551907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086082"/>
              </p:ext>
            </p:extLst>
          </p:nvPr>
        </p:nvGraphicFramePr>
        <p:xfrm>
          <a:off x="4194546" y="2584096"/>
          <a:ext cx="2392122" cy="526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Equation" r:id="rId9" imgW="1117440" imgH="291960" progId="Equation.3">
                  <p:embed/>
                </p:oleObj>
              </mc:Choice>
              <mc:Fallback>
                <p:oleObj name="Equation" r:id="rId9" imgW="11174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546" y="2584096"/>
                        <a:ext cx="2392122" cy="526836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3841207" y="3549625"/>
            <a:ext cx="1749197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itchFamily="18" charset="0"/>
              </a:rPr>
              <a:t>Preliminary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27958" y="3907131"/>
            <a:ext cx="1749197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itchFamily="18" charset="0"/>
              </a:rPr>
              <a:t>Preliminary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033801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Text Box 2"/>
          <p:cNvSpPr txBox="1">
            <a:spLocks noChangeArrowheads="1"/>
          </p:cNvSpPr>
          <p:nvPr/>
        </p:nvSpPr>
        <p:spPr bwMode="auto">
          <a:xfrm>
            <a:off x="341198" y="2140286"/>
            <a:ext cx="9553433" cy="584313"/>
          </a:xfrm>
          <a:prstGeom prst="rect">
            <a:avLst/>
          </a:prstGeom>
          <a:solidFill>
            <a:srgbClr val="00FFFF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lIns="90988" tIns="45491" rIns="90988" bIns="45491">
            <a:spAutoFit/>
          </a:bodyPr>
          <a:lstStyle/>
          <a:p>
            <a:pPr algn="ctr"/>
            <a:r>
              <a:rPr lang="en-US" sz="3200" b="0" i="0" dirty="0" smtClean="0">
                <a:solidFill>
                  <a:schemeClr val="tx1"/>
                </a:solidFill>
              </a:rPr>
              <a:t>Future: TMD </a:t>
            </a:r>
            <a:r>
              <a:rPr lang="en-US" sz="3200" b="0" i="0" dirty="0">
                <a:solidFill>
                  <a:schemeClr val="tx1"/>
                </a:solidFill>
              </a:rPr>
              <a:t>study with </a:t>
            </a:r>
            <a:r>
              <a:rPr lang="en-US" sz="3200" b="0" i="0" dirty="0" err="1">
                <a:solidFill>
                  <a:schemeClr val="tx1"/>
                </a:solidFill>
              </a:rPr>
              <a:t>SoLID</a:t>
            </a:r>
            <a:r>
              <a:rPr lang="en-US" sz="3200" b="0" i="0" dirty="0">
                <a:solidFill>
                  <a:schemeClr val="tx1"/>
                </a:solidFill>
              </a:rPr>
              <a:t> at 12 </a:t>
            </a:r>
            <a:r>
              <a:rPr lang="en-US" sz="3200" b="0" i="0" dirty="0" err="1">
                <a:solidFill>
                  <a:schemeClr val="tx1"/>
                </a:solidFill>
              </a:rPr>
              <a:t>GeV</a:t>
            </a:r>
            <a:r>
              <a:rPr lang="en-US" sz="3200" b="0" i="0" dirty="0">
                <a:solidFill>
                  <a:schemeClr val="tx1"/>
                </a:solidFill>
              </a:rPr>
              <a:t> </a:t>
            </a:r>
            <a:r>
              <a:rPr lang="en-US" sz="3200" b="0" i="0" dirty="0" err="1">
                <a:solidFill>
                  <a:schemeClr val="tx1"/>
                </a:solidFill>
              </a:rPr>
              <a:t>JLab</a:t>
            </a:r>
            <a:r>
              <a:rPr lang="en-US" sz="3200" b="0" i="0" dirty="0">
                <a:solidFill>
                  <a:schemeClr val="tx1"/>
                </a:solidFill>
              </a:rPr>
              <a:t> Hall A</a:t>
            </a:r>
            <a:endParaRPr lang="en-US" sz="3200" dirty="0"/>
          </a:p>
        </p:txBody>
      </p:sp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827088" y="3053499"/>
            <a:ext cx="8831262" cy="178464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 lIns="90988" tIns="45491" rIns="90988" bIns="45491">
            <a:spAutoFit/>
          </a:bodyPr>
          <a:lstStyle/>
          <a:p>
            <a:pPr algn="ctr"/>
            <a:endParaRPr lang="en-US" sz="1400" b="0" i="0" dirty="0">
              <a:solidFill>
                <a:srgbClr val="C00000"/>
              </a:solidFill>
            </a:endParaRPr>
          </a:p>
          <a:p>
            <a:pPr algn="ctr"/>
            <a:r>
              <a:rPr lang="en-US" sz="3200" b="0" i="0" dirty="0">
                <a:solidFill>
                  <a:srgbClr val="0000FF"/>
                </a:solidFill>
              </a:rPr>
              <a:t>Precision 4-D mapping of Collins/</a:t>
            </a:r>
            <a:r>
              <a:rPr lang="en-US" sz="3200" b="0" i="0" dirty="0" err="1">
                <a:solidFill>
                  <a:srgbClr val="0000FF"/>
                </a:solidFill>
              </a:rPr>
              <a:t>Sivers</a:t>
            </a:r>
            <a:r>
              <a:rPr lang="en-US" sz="3200" b="0" i="0" dirty="0">
                <a:solidFill>
                  <a:srgbClr val="0000FF"/>
                </a:solidFill>
              </a:rPr>
              <a:t>/</a:t>
            </a:r>
            <a:r>
              <a:rPr lang="en-US" sz="3200" b="0" i="0" dirty="0" err="1">
                <a:solidFill>
                  <a:srgbClr val="0000FF"/>
                </a:solidFill>
              </a:rPr>
              <a:t>Pretzelosity</a:t>
            </a:r>
            <a:endParaRPr lang="en-US" sz="3200" b="0" i="0" dirty="0">
              <a:solidFill>
                <a:srgbClr val="0000FF"/>
              </a:solidFill>
            </a:endParaRPr>
          </a:p>
          <a:p>
            <a:pPr algn="ctr"/>
            <a:r>
              <a:rPr lang="en-US" sz="3200" b="0" i="0" dirty="0">
                <a:solidFill>
                  <a:srgbClr val="0000FF"/>
                </a:solidFill>
              </a:rPr>
              <a:t>Worm-Gear I/II</a:t>
            </a:r>
          </a:p>
          <a:p>
            <a:pPr algn="ctr"/>
            <a:r>
              <a:rPr lang="en-US" sz="3200" b="0" i="0" dirty="0">
                <a:solidFill>
                  <a:srgbClr val="0000FF"/>
                </a:solidFill>
              </a:rPr>
              <a:t>w</a:t>
            </a:r>
            <a:r>
              <a:rPr lang="en-US" sz="3200" b="0" i="0" dirty="0" smtClean="0">
                <a:solidFill>
                  <a:srgbClr val="0000FF"/>
                </a:solidFill>
              </a:rPr>
              <a:t>ith Polarized </a:t>
            </a:r>
            <a:r>
              <a:rPr lang="en-US" sz="3200" b="0" i="0" baseline="30000" dirty="0">
                <a:solidFill>
                  <a:srgbClr val="0000FF"/>
                </a:solidFill>
              </a:rPr>
              <a:t>3</a:t>
            </a:r>
            <a:r>
              <a:rPr lang="en-US" sz="3200" b="0" i="0" dirty="0">
                <a:solidFill>
                  <a:srgbClr val="0000FF"/>
                </a:solidFill>
              </a:rPr>
              <a:t>He </a:t>
            </a:r>
            <a:r>
              <a:rPr lang="en-US" sz="3200" b="0" i="0" dirty="0" smtClean="0">
                <a:solidFill>
                  <a:srgbClr val="0000FF"/>
                </a:solidFill>
              </a:rPr>
              <a:t>(Neutron</a:t>
            </a:r>
            <a:r>
              <a:rPr lang="en-US" sz="3200" b="0" i="0" dirty="0">
                <a:solidFill>
                  <a:srgbClr val="0000FF"/>
                </a:solidFill>
              </a:rPr>
              <a:t>) and P</a:t>
            </a:r>
            <a:r>
              <a:rPr lang="en-US" sz="3200" b="0" i="0" dirty="0" smtClean="0">
                <a:solidFill>
                  <a:srgbClr val="0000FF"/>
                </a:solidFill>
              </a:rPr>
              <a:t>roton</a:t>
            </a:r>
            <a:endParaRPr lang="en-US" sz="3200" b="0" i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328171" y="1092364"/>
          <a:ext cx="9478774" cy="48512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543360"/>
                <a:gridCol w="483516"/>
                <a:gridCol w="2818288"/>
                <a:gridCol w="2816805"/>
                <a:gridCol w="2816805"/>
              </a:tblGrid>
              <a:tr h="489045">
                <a:tc rowSpan="2"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</a:rPr>
                        <a:t>Quark polarization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5828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</a:rPr>
                        <a:t>Unpolarized</a:t>
                      </a:r>
                      <a:endParaRPr lang="en-US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(U)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Longitudinally Polarized (L)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Transversely Polarized (T)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984075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</a:rPr>
                        <a:t>Nucleon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</a:rPr>
                        <a:t> Polarization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0584" marR="10058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</a:t>
                      </a:r>
                      <a:endParaRPr lang="en-US" sz="1800" dirty="0"/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3967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</a:t>
                      </a:r>
                      <a:endParaRPr lang="en-US" sz="1800" dirty="0"/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826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</a:t>
                      </a:r>
                      <a:endParaRPr lang="en-US" sz="1800" dirty="0"/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00584" marR="1005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3" name="椭圆 42"/>
          <p:cNvSpPr/>
          <p:nvPr/>
        </p:nvSpPr>
        <p:spPr>
          <a:xfrm>
            <a:off x="4262476" y="4743450"/>
            <a:ext cx="2681287" cy="1009650"/>
          </a:xfrm>
          <a:prstGeom prst="ellipse">
            <a:avLst/>
          </a:prstGeom>
          <a:noFill/>
          <a:ln w="31750" cmpd="dbl">
            <a:solidFill>
              <a:srgbClr val="FFC000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960" tIns="45481" rIns="90960" bIns="45481" anchor="ctr"/>
          <a:lstStyle/>
          <a:p>
            <a:pPr algn="ctr"/>
            <a:endParaRPr lang="en-US" smtClean="0">
              <a:solidFill>
                <a:srgbClr val="FFC000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7040617" y="4343661"/>
            <a:ext cx="2682875" cy="1573213"/>
          </a:xfrm>
          <a:prstGeom prst="ellipse">
            <a:avLst/>
          </a:prstGeom>
          <a:noFill/>
          <a:ln w="31750" cmpd="dbl">
            <a:solidFill>
              <a:srgbClr val="FFC000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960" tIns="45481" rIns="90960" bIns="45481" anchor="ctr"/>
          <a:lstStyle/>
          <a:p>
            <a:pPr algn="ctr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1189" name="标题 5"/>
          <p:cNvSpPr>
            <a:spLocks noGrp="1"/>
          </p:cNvSpPr>
          <p:nvPr>
            <p:ph type="title"/>
          </p:nvPr>
        </p:nvSpPr>
        <p:spPr>
          <a:xfrm>
            <a:off x="0" y="190878"/>
            <a:ext cx="10058400" cy="715274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Leading-Twist TMD PDFs</a:t>
            </a:r>
          </a:p>
        </p:txBody>
      </p:sp>
      <p:grpSp>
        <p:nvGrpSpPr>
          <p:cNvPr id="221190" name="组合 38"/>
          <p:cNvGrpSpPr>
            <a:grpSpLocks/>
          </p:cNvGrpSpPr>
          <p:nvPr/>
        </p:nvGrpSpPr>
        <p:grpSpPr bwMode="auto">
          <a:xfrm>
            <a:off x="1719433" y="2693957"/>
            <a:ext cx="1195387" cy="523220"/>
            <a:chOff x="1527744" y="3152766"/>
            <a:chExt cx="1086869" cy="521916"/>
          </a:xfrm>
        </p:grpSpPr>
        <p:sp>
          <p:nvSpPr>
            <p:cNvPr id="221234" name="TextBox 8"/>
            <p:cNvSpPr txBox="1">
              <a:spLocks noChangeArrowheads="1"/>
            </p:cNvSpPr>
            <p:nvPr/>
          </p:nvSpPr>
          <p:spPr bwMode="auto">
            <a:xfrm>
              <a:off x="1527744" y="3152766"/>
              <a:ext cx="654701" cy="521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r>
                <a:rPr lang="en-US" smtClean="0">
                  <a:solidFill>
                    <a:srgbClr val="0070C0"/>
                  </a:solidFill>
                </a:rPr>
                <a:t>f</a:t>
              </a:r>
              <a:r>
                <a:rPr lang="en-US" baseline="-25000" smtClean="0">
                  <a:solidFill>
                    <a:srgbClr val="0070C0"/>
                  </a:solidFill>
                </a:rPr>
                <a:t>1</a:t>
              </a:r>
              <a:r>
                <a:rPr lang="en-US" smtClean="0">
                  <a:solidFill>
                    <a:srgbClr val="000000"/>
                  </a:solidFill>
                </a:rPr>
                <a:t> =</a:t>
              </a:r>
            </a:p>
          </p:txBody>
        </p:sp>
        <p:pic>
          <p:nvPicPr>
            <p:cNvPr id="221235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3200400"/>
              <a:ext cx="328613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1191" name="组合 58"/>
          <p:cNvGrpSpPr>
            <a:grpSpLocks/>
          </p:cNvGrpSpPr>
          <p:nvPr/>
        </p:nvGrpSpPr>
        <p:grpSpPr bwMode="auto">
          <a:xfrm>
            <a:off x="1462120" y="4761111"/>
            <a:ext cx="2270125" cy="878301"/>
            <a:chOff x="1328570" y="4759923"/>
            <a:chExt cx="2063858" cy="878086"/>
          </a:xfrm>
        </p:grpSpPr>
        <p:sp>
          <p:nvSpPr>
            <p:cNvPr id="221231" name="TextBox 7"/>
            <p:cNvSpPr txBox="1">
              <a:spLocks noChangeArrowheads="1"/>
            </p:cNvSpPr>
            <p:nvPr/>
          </p:nvSpPr>
          <p:spPr bwMode="auto">
            <a:xfrm>
              <a:off x="1328570" y="4877313"/>
              <a:ext cx="984004" cy="523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r>
                <a:rPr lang="en-US" smtClean="0">
                  <a:solidFill>
                    <a:srgbClr val="00B050"/>
                  </a:solidFill>
                </a:rPr>
                <a:t>f</a:t>
              </a:r>
              <a:r>
                <a:rPr lang="en-US" baseline="-25000" smtClean="0">
                  <a:solidFill>
                    <a:srgbClr val="00B050"/>
                  </a:solidFill>
                  <a:sym typeface="Symbol" pitchFamily="18" charset="2"/>
                </a:rPr>
                <a:t> </a:t>
              </a:r>
              <a:r>
                <a:rPr lang="en-US" baseline="-25000" smtClean="0">
                  <a:solidFill>
                    <a:srgbClr val="00B050"/>
                  </a:solidFill>
                </a:rPr>
                <a:t>1T</a:t>
              </a:r>
              <a:r>
                <a:rPr lang="en-US" baseline="30000" smtClean="0">
                  <a:solidFill>
                    <a:srgbClr val="00B050"/>
                  </a:solidFill>
                  <a:sym typeface="Symbol" pitchFamily="18" charset="2"/>
                </a:rPr>
                <a:t></a:t>
              </a:r>
              <a:r>
                <a:rPr lang="en-US" smtClean="0">
                  <a:solidFill>
                    <a:srgbClr val="00B050"/>
                  </a:solidFill>
                  <a:sym typeface="Symbol" pitchFamily="18" charset="2"/>
                </a:rPr>
                <a:t> </a:t>
              </a:r>
              <a:r>
                <a:rPr lang="en-US" smtClean="0">
                  <a:solidFill>
                    <a:srgbClr val="000000"/>
                  </a:solidFill>
                </a:rPr>
                <a:t>=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67102" y="5299538"/>
              <a:ext cx="635697" cy="3384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Sivers</a:t>
              </a:r>
            </a:p>
          </p:txBody>
        </p:sp>
        <p:pic>
          <p:nvPicPr>
            <p:cNvPr id="221233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265" y="4759923"/>
              <a:ext cx="1300163" cy="648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1192" name="组合 62"/>
          <p:cNvGrpSpPr>
            <a:grpSpLocks/>
          </p:cNvGrpSpPr>
          <p:nvPr/>
        </p:nvGrpSpPr>
        <p:grpSpPr bwMode="auto">
          <a:xfrm>
            <a:off x="4375150" y="3655980"/>
            <a:ext cx="2298700" cy="686216"/>
            <a:chOff x="3977308" y="3655976"/>
            <a:chExt cx="2089740" cy="686631"/>
          </a:xfrm>
        </p:grpSpPr>
        <p:sp>
          <p:nvSpPr>
            <p:cNvPr id="20" name="TextBox 19"/>
            <p:cNvSpPr txBox="1"/>
            <p:nvPr/>
          </p:nvSpPr>
          <p:spPr>
            <a:xfrm>
              <a:off x="4683029" y="4003848"/>
              <a:ext cx="772653" cy="3387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Helicity</a:t>
              </a:r>
            </a:p>
          </p:txBody>
        </p:sp>
        <p:grpSp>
          <p:nvGrpSpPr>
            <p:cNvPr id="221228" name="组合 37"/>
            <p:cNvGrpSpPr>
              <a:grpSpLocks/>
            </p:cNvGrpSpPr>
            <p:nvPr/>
          </p:nvGrpSpPr>
          <p:grpSpPr bwMode="auto">
            <a:xfrm>
              <a:off x="3977308" y="3655976"/>
              <a:ext cx="2089740" cy="523537"/>
              <a:chOff x="3942443" y="4114800"/>
              <a:chExt cx="2089740" cy="523537"/>
            </a:xfrm>
          </p:grpSpPr>
          <p:sp>
            <p:nvSpPr>
              <p:cNvPr id="221229" name="TextBox 9"/>
              <p:cNvSpPr txBox="1">
                <a:spLocks noChangeArrowheads="1"/>
              </p:cNvSpPr>
              <p:nvPr/>
            </p:nvSpPr>
            <p:spPr bwMode="auto">
              <a:xfrm>
                <a:off x="3942443" y="4114801"/>
                <a:ext cx="708532" cy="523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mtClean="0">
                    <a:solidFill>
                      <a:srgbClr val="0070C0"/>
                    </a:solidFill>
                  </a:rPr>
                  <a:t>g</a:t>
                </a:r>
                <a:r>
                  <a:rPr lang="en-US" baseline="-25000" smtClean="0">
                    <a:solidFill>
                      <a:srgbClr val="0070C0"/>
                    </a:solidFill>
                  </a:rPr>
                  <a:t>1</a:t>
                </a:r>
                <a:r>
                  <a:rPr lang="en-US" smtClean="0">
                    <a:solidFill>
                      <a:srgbClr val="000000"/>
                    </a:solidFill>
                  </a:rPr>
                  <a:t> =</a:t>
                </a:r>
              </a:p>
            </p:txBody>
          </p:sp>
          <p:pic>
            <p:nvPicPr>
              <p:cNvPr id="221230" name="Picture 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4114800"/>
                <a:ext cx="1460183" cy="328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21193" name="组合 60"/>
          <p:cNvGrpSpPr>
            <a:grpSpLocks/>
          </p:cNvGrpSpPr>
          <p:nvPr/>
        </p:nvGrpSpPr>
        <p:grpSpPr bwMode="auto">
          <a:xfrm>
            <a:off x="7148550" y="4418266"/>
            <a:ext cx="2198687" cy="759241"/>
            <a:chOff x="6498554" y="4417976"/>
            <a:chExt cx="1999274" cy="760165"/>
          </a:xfrm>
        </p:grpSpPr>
        <p:sp>
          <p:nvSpPr>
            <p:cNvPr id="221224" name="TextBox 13"/>
            <p:cNvSpPr txBox="1">
              <a:spLocks noChangeArrowheads="1"/>
            </p:cNvSpPr>
            <p:nvPr/>
          </p:nvSpPr>
          <p:spPr bwMode="auto">
            <a:xfrm>
              <a:off x="6498554" y="4515396"/>
              <a:ext cx="727642" cy="523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r>
                <a:rPr lang="en-US" smtClean="0">
                  <a:solidFill>
                    <a:srgbClr val="C0C0C0"/>
                  </a:solidFill>
                </a:rPr>
                <a:t>h</a:t>
              </a:r>
              <a:r>
                <a:rPr lang="en-US" baseline="-25000" smtClean="0">
                  <a:solidFill>
                    <a:srgbClr val="C0C0C0"/>
                  </a:solidFill>
                </a:rPr>
                <a:t>1</a:t>
              </a:r>
              <a:r>
                <a:rPr lang="en-US" smtClean="0">
                  <a:solidFill>
                    <a:srgbClr val="00B050"/>
                  </a:solidFill>
                </a:rPr>
                <a:t> </a:t>
              </a:r>
              <a:r>
                <a:rPr lang="en-US" smtClean="0">
                  <a:solidFill>
                    <a:srgbClr val="000000"/>
                  </a:solidFill>
                </a:rPr>
                <a:t>=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06673" y="4839175"/>
              <a:ext cx="1117176" cy="3389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C0C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Transversity</a:t>
              </a:r>
            </a:p>
          </p:txBody>
        </p:sp>
        <p:pic>
          <p:nvPicPr>
            <p:cNvPr id="221226" name="Picture 4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665" y="4417976"/>
              <a:ext cx="1300163" cy="488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1194" name="组合 56"/>
          <p:cNvGrpSpPr>
            <a:grpSpLocks/>
          </p:cNvGrpSpPr>
          <p:nvPr/>
        </p:nvGrpSpPr>
        <p:grpSpPr bwMode="auto">
          <a:xfrm>
            <a:off x="7121531" y="2605338"/>
            <a:ext cx="2220913" cy="741779"/>
            <a:chOff x="6474509" y="2605001"/>
            <a:chExt cx="2018556" cy="742671"/>
          </a:xfrm>
        </p:grpSpPr>
        <p:sp>
          <p:nvSpPr>
            <p:cNvPr id="221221" name="TextBox 12"/>
            <p:cNvSpPr txBox="1">
              <a:spLocks noChangeArrowheads="1"/>
            </p:cNvSpPr>
            <p:nvPr/>
          </p:nvSpPr>
          <p:spPr bwMode="auto">
            <a:xfrm>
              <a:off x="6474509" y="2605001"/>
              <a:ext cx="870088" cy="52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r>
                <a:rPr lang="en-US" smtClean="0">
                  <a:solidFill>
                    <a:srgbClr val="00B050"/>
                  </a:solidFill>
                </a:rPr>
                <a:t>h</a:t>
              </a:r>
              <a:r>
                <a:rPr lang="en-US" baseline="-25000" smtClean="0">
                  <a:solidFill>
                    <a:srgbClr val="00B050"/>
                  </a:solidFill>
                </a:rPr>
                <a:t>1</a:t>
              </a:r>
              <a:r>
                <a:rPr lang="en-US" baseline="30000" smtClean="0">
                  <a:solidFill>
                    <a:srgbClr val="00B050"/>
                  </a:solidFill>
                  <a:sym typeface="Symbol" pitchFamily="18" charset="2"/>
                </a:rPr>
                <a:t></a:t>
              </a:r>
              <a:r>
                <a:rPr lang="en-US" smtClean="0">
                  <a:solidFill>
                    <a:srgbClr val="00B050"/>
                  </a:solidFill>
                  <a:sym typeface="Symbol" pitchFamily="18" charset="2"/>
                </a:rPr>
                <a:t> </a:t>
              </a:r>
              <a:r>
                <a:rPr lang="en-US" smtClean="0">
                  <a:solidFill>
                    <a:srgbClr val="000000"/>
                  </a:solidFill>
                </a:rPr>
                <a:t>=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88166" y="3008711"/>
              <a:ext cx="1247438" cy="3389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Boer-</a:t>
              </a:r>
              <a:r>
                <a:rPr lang="en-US" sz="1600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Mulders</a:t>
              </a:r>
              <a:endParaRPr lang="en-US" sz="1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21223" name="Picture 5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902" y="2665376"/>
              <a:ext cx="1300163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1195" name="组合 61"/>
          <p:cNvGrpSpPr>
            <a:grpSpLocks/>
          </p:cNvGrpSpPr>
          <p:nvPr/>
        </p:nvGrpSpPr>
        <p:grpSpPr bwMode="auto">
          <a:xfrm>
            <a:off x="7037389" y="5103782"/>
            <a:ext cx="2309812" cy="813216"/>
            <a:chOff x="6397565" y="5103776"/>
            <a:chExt cx="2100263" cy="813027"/>
          </a:xfrm>
        </p:grpSpPr>
        <p:sp>
          <p:nvSpPr>
            <p:cNvPr id="221218" name="TextBox 14"/>
            <p:cNvSpPr txBox="1">
              <a:spLocks noChangeArrowheads="1"/>
            </p:cNvSpPr>
            <p:nvPr/>
          </p:nvSpPr>
          <p:spPr bwMode="auto">
            <a:xfrm>
              <a:off x="6397565" y="5208091"/>
              <a:ext cx="1003105" cy="523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r>
                <a:rPr lang="en-US" smtClean="0">
                  <a:solidFill>
                    <a:srgbClr val="002060"/>
                  </a:solidFill>
                </a:rPr>
                <a:t>h</a:t>
              </a:r>
              <a:r>
                <a:rPr lang="en-US" baseline="-25000" smtClean="0">
                  <a:solidFill>
                    <a:srgbClr val="002060"/>
                  </a:solidFill>
                </a:rPr>
                <a:t>1T</a:t>
              </a:r>
              <a:r>
                <a:rPr lang="en-US" baseline="30000" smtClean="0">
                  <a:solidFill>
                    <a:srgbClr val="002060"/>
                  </a:solidFill>
                  <a:sym typeface="Symbol" pitchFamily="18" charset="2"/>
                </a:rPr>
                <a:t></a:t>
              </a:r>
              <a:r>
                <a:rPr lang="en-US" smtClean="0">
                  <a:solidFill>
                    <a:srgbClr val="002060"/>
                  </a:solidFill>
                  <a:sym typeface="Symbol" pitchFamily="18" charset="2"/>
                </a:rPr>
                <a:t> </a:t>
              </a:r>
              <a:r>
                <a:rPr lang="en-US" smtClean="0">
                  <a:solidFill>
                    <a:srgbClr val="000000"/>
                  </a:solidFill>
                </a:rPr>
                <a:t>=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06714" y="5578328"/>
              <a:ext cx="1052662" cy="3384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Pretzelosity</a:t>
              </a:r>
              <a:endPara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21220" name="Picture 6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665" y="5103776"/>
              <a:ext cx="1300163" cy="494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1196" name="组合 59"/>
          <p:cNvGrpSpPr>
            <a:grpSpLocks/>
          </p:cNvGrpSpPr>
          <p:nvPr/>
        </p:nvGrpSpPr>
        <p:grpSpPr bwMode="auto">
          <a:xfrm>
            <a:off x="4227517" y="4875435"/>
            <a:ext cx="2438400" cy="843379"/>
            <a:chOff x="3842802" y="4875176"/>
            <a:chExt cx="2216626" cy="843315"/>
          </a:xfrm>
        </p:grpSpPr>
        <p:sp>
          <p:nvSpPr>
            <p:cNvPr id="221215" name="TextBox 10"/>
            <p:cNvSpPr txBox="1">
              <a:spLocks noChangeArrowheads="1"/>
            </p:cNvSpPr>
            <p:nvPr/>
          </p:nvSpPr>
          <p:spPr bwMode="auto">
            <a:xfrm>
              <a:off x="3842802" y="4991634"/>
              <a:ext cx="895018" cy="52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r>
                <a:rPr lang="en-US" smtClean="0">
                  <a:solidFill>
                    <a:srgbClr val="D67000"/>
                  </a:solidFill>
                </a:rPr>
                <a:t>g</a:t>
              </a:r>
              <a:r>
                <a:rPr lang="en-US" baseline="-25000" smtClean="0">
                  <a:solidFill>
                    <a:srgbClr val="D67000"/>
                  </a:solidFill>
                </a:rPr>
                <a:t>1T</a:t>
              </a:r>
              <a:r>
                <a:rPr lang="en-US" baseline="30000" smtClean="0">
                  <a:solidFill>
                    <a:srgbClr val="FF0000"/>
                  </a:solidFill>
                  <a:sym typeface="Symbol" pitchFamily="18" charset="2"/>
                </a:rPr>
                <a:t> </a:t>
              </a:r>
              <a:r>
                <a:rPr lang="en-US" smtClean="0">
                  <a:solidFill>
                    <a:srgbClr val="FF0000"/>
                  </a:solidFill>
                </a:rPr>
                <a:t> </a:t>
              </a:r>
              <a:r>
                <a:rPr lang="en-US" smtClean="0">
                  <a:solidFill>
                    <a:srgbClr val="000000"/>
                  </a:solidFill>
                </a:rPr>
                <a:t>=</a:t>
              </a:r>
            </a:p>
          </p:txBody>
        </p:sp>
        <p:pic>
          <p:nvPicPr>
            <p:cNvPr id="221216" name="Picture 8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265" y="4875176"/>
              <a:ext cx="1300163" cy="491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4448911" y="5379963"/>
              <a:ext cx="1061840" cy="3385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D67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Worm Gear</a:t>
              </a:r>
            </a:p>
          </p:txBody>
        </p:sp>
      </p:grpSp>
      <p:grpSp>
        <p:nvGrpSpPr>
          <p:cNvPr id="221197" name="组合 57"/>
          <p:cNvGrpSpPr>
            <a:grpSpLocks/>
          </p:cNvGrpSpPr>
          <p:nvPr/>
        </p:nvGrpSpPr>
        <p:grpSpPr bwMode="auto">
          <a:xfrm>
            <a:off x="7050132" y="3500436"/>
            <a:ext cx="2473325" cy="732253"/>
            <a:chOff x="6408786" y="3500427"/>
            <a:chExt cx="2249062" cy="732462"/>
          </a:xfrm>
        </p:grpSpPr>
        <p:grpSp>
          <p:nvGrpSpPr>
            <p:cNvPr id="221211" name="组合 55"/>
            <p:cNvGrpSpPr>
              <a:grpSpLocks/>
            </p:cNvGrpSpPr>
            <p:nvPr/>
          </p:nvGrpSpPr>
          <p:grpSpPr bwMode="auto">
            <a:xfrm>
              <a:off x="6408786" y="3500427"/>
              <a:ext cx="2249062" cy="539821"/>
              <a:chOff x="6408786" y="3732176"/>
              <a:chExt cx="2249062" cy="539821"/>
            </a:xfrm>
          </p:grpSpPr>
          <p:sp>
            <p:nvSpPr>
              <p:cNvPr id="221213" name="TextBox 11"/>
              <p:cNvSpPr txBox="1">
                <a:spLocks noChangeArrowheads="1"/>
              </p:cNvSpPr>
              <p:nvPr/>
            </p:nvSpPr>
            <p:spPr bwMode="auto">
              <a:xfrm>
                <a:off x="6408786" y="3748628"/>
                <a:ext cx="1003158" cy="523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mtClean="0">
                    <a:solidFill>
                      <a:srgbClr val="D67000"/>
                    </a:solidFill>
                  </a:rPr>
                  <a:t>h</a:t>
                </a:r>
                <a:r>
                  <a:rPr lang="en-US" baseline="-25000" smtClean="0">
                    <a:solidFill>
                      <a:srgbClr val="D67000"/>
                    </a:solidFill>
                  </a:rPr>
                  <a:t>1L</a:t>
                </a:r>
                <a:r>
                  <a:rPr lang="en-US" baseline="30000" smtClean="0">
                    <a:solidFill>
                      <a:srgbClr val="D67000"/>
                    </a:solidFill>
                    <a:sym typeface="Symbol" pitchFamily="18" charset="2"/>
                  </a:rPr>
                  <a:t></a:t>
                </a:r>
                <a:r>
                  <a:rPr lang="en-US" smtClean="0">
                    <a:solidFill>
                      <a:srgbClr val="D67000"/>
                    </a:solidFill>
                    <a:sym typeface="Symbol" pitchFamily="18" charset="2"/>
                  </a:rPr>
                  <a:t> </a:t>
                </a:r>
                <a:r>
                  <a:rPr lang="en-US" smtClean="0">
                    <a:solidFill>
                      <a:srgbClr val="000000"/>
                    </a:solidFill>
                  </a:rPr>
                  <a:t>=</a:t>
                </a:r>
              </a:p>
            </p:txBody>
          </p:sp>
          <p:pic>
            <p:nvPicPr>
              <p:cNvPr id="221214" name="Picture 7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7665" y="3732176"/>
                <a:ext cx="1460183" cy="337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6" name="TextBox 35"/>
            <p:cNvSpPr txBox="1"/>
            <p:nvPr/>
          </p:nvSpPr>
          <p:spPr>
            <a:xfrm>
              <a:off x="7174019" y="3894238"/>
              <a:ext cx="1062164" cy="3386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rgbClr val="D67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Worm Gear</a:t>
              </a:r>
            </a:p>
          </p:txBody>
        </p:sp>
      </p:grpSp>
      <p:grpSp>
        <p:nvGrpSpPr>
          <p:cNvPr id="221198" name="组合 44"/>
          <p:cNvGrpSpPr>
            <a:grpSpLocks/>
          </p:cNvGrpSpPr>
          <p:nvPr/>
        </p:nvGrpSpPr>
        <p:grpSpPr bwMode="auto">
          <a:xfrm>
            <a:off x="2553397" y="6076950"/>
            <a:ext cx="7330378" cy="609600"/>
            <a:chOff x="381000" y="6096000"/>
            <a:chExt cx="3406754" cy="609600"/>
          </a:xfrm>
        </p:grpSpPr>
        <p:sp>
          <p:nvSpPr>
            <p:cNvPr id="40" name="椭圆 39"/>
            <p:cNvSpPr/>
            <p:nvPr/>
          </p:nvSpPr>
          <p:spPr>
            <a:xfrm>
              <a:off x="381000" y="6096000"/>
              <a:ext cx="762516" cy="609600"/>
            </a:xfrm>
            <a:prstGeom prst="ellipse">
              <a:avLst/>
            </a:prstGeom>
            <a:noFill/>
            <a:ln w="31750" cmpd="dbl">
              <a:solidFill>
                <a:srgbClr val="FFC000"/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01999" y="6125994"/>
              <a:ext cx="2785755" cy="579605"/>
            </a:xfrm>
            <a:prstGeom prst="rect">
              <a:avLst/>
            </a:prstGeom>
            <a:noFill/>
            <a:ln w="31750" cmpd="dbl"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FFC000"/>
                  </a:solidFill>
                </a:rPr>
                <a:t>: Probed with transversely pol </a:t>
              </a:r>
              <a:r>
                <a:rPr lang="en-US" sz="2000" dirty="0" smtClean="0">
                  <a:solidFill>
                    <a:srgbClr val="FFC000"/>
                  </a:solidFill>
                </a:rPr>
                <a:t>target</a:t>
              </a:r>
            </a:p>
            <a:p>
              <a:pPr algn="ctr">
                <a:defRPr/>
              </a:pPr>
              <a:r>
                <a:rPr lang="en-US" sz="2000" dirty="0" smtClean="0">
                  <a:solidFill>
                    <a:srgbClr val="FFC000"/>
                  </a:solidFill>
                </a:rPr>
                <a:t>HERMES, COMPASS, </a:t>
              </a:r>
              <a:r>
                <a:rPr lang="en-US" sz="2000" dirty="0" err="1" smtClean="0">
                  <a:solidFill>
                    <a:srgbClr val="FFC000"/>
                  </a:solidFill>
                </a:rPr>
                <a:t>JLab</a:t>
              </a:r>
              <a:r>
                <a:rPr lang="en-US" sz="2000" dirty="0" smtClean="0">
                  <a:solidFill>
                    <a:srgbClr val="FFC000"/>
                  </a:solidFill>
                </a:rPr>
                <a:t> E06-010</a:t>
              </a:r>
              <a:endParaRPr lang="en-US" sz="2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21199" name="组合 44"/>
          <p:cNvGrpSpPr>
            <a:grpSpLocks/>
          </p:cNvGrpSpPr>
          <p:nvPr/>
        </p:nvGrpSpPr>
        <p:grpSpPr bwMode="auto">
          <a:xfrm>
            <a:off x="502317" y="6067694"/>
            <a:ext cx="1864162" cy="747693"/>
            <a:chOff x="7147102" y="152400"/>
            <a:chExt cx="1917606" cy="846192"/>
          </a:xfrm>
        </p:grpSpPr>
        <p:sp>
          <p:nvSpPr>
            <p:cNvPr id="221201" name="TextBox 47"/>
            <p:cNvSpPr txBox="1">
              <a:spLocks noChangeArrowheads="1"/>
            </p:cNvSpPr>
            <p:nvPr/>
          </p:nvSpPr>
          <p:spPr bwMode="auto">
            <a:xfrm>
              <a:off x="7684199" y="158235"/>
              <a:ext cx="1380509" cy="383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>
                  <a:solidFill>
                    <a:srgbClr val="000000"/>
                  </a:solidFill>
                </a:rPr>
                <a:t>Nucleon Spin</a:t>
              </a:r>
            </a:p>
          </p:txBody>
        </p:sp>
        <p:sp>
          <p:nvSpPr>
            <p:cNvPr id="221202" name="TextBox 48"/>
            <p:cNvSpPr txBox="1">
              <a:spLocks noChangeArrowheads="1"/>
            </p:cNvSpPr>
            <p:nvPr/>
          </p:nvSpPr>
          <p:spPr bwMode="auto">
            <a:xfrm>
              <a:off x="7701193" y="615438"/>
              <a:ext cx="1204071" cy="383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600" dirty="0">
                  <a:solidFill>
                    <a:srgbClr val="FF0000"/>
                  </a:solidFill>
                </a:rPr>
                <a:t>Quark Spin</a:t>
              </a:r>
            </a:p>
          </p:txBody>
        </p:sp>
        <p:grpSp>
          <p:nvGrpSpPr>
            <p:cNvPr id="221203" name="组合 42"/>
            <p:cNvGrpSpPr>
              <a:grpSpLocks/>
            </p:cNvGrpSpPr>
            <p:nvPr/>
          </p:nvGrpSpPr>
          <p:grpSpPr bwMode="auto">
            <a:xfrm>
              <a:off x="7150802" y="152400"/>
              <a:ext cx="534256" cy="381000"/>
              <a:chOff x="6922202" y="152400"/>
              <a:chExt cx="534256" cy="381000"/>
            </a:xfrm>
          </p:grpSpPr>
          <p:cxnSp>
            <p:nvCxnSpPr>
              <p:cNvPr id="54" name="Straight Arrow Connector 69"/>
              <p:cNvCxnSpPr>
                <a:stCxn id="55" idx="6"/>
              </p:cNvCxnSpPr>
              <p:nvPr/>
            </p:nvCxnSpPr>
            <p:spPr>
              <a:xfrm>
                <a:off x="7303893" y="342844"/>
                <a:ext cx="151870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椭圆 54"/>
              <p:cNvSpPr/>
              <p:nvPr/>
            </p:nvSpPr>
            <p:spPr>
              <a:xfrm>
                <a:off x="6921768" y="152400"/>
                <a:ext cx="382125" cy="38088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1204" name="组合 43"/>
            <p:cNvGrpSpPr>
              <a:grpSpLocks/>
            </p:cNvGrpSpPr>
            <p:nvPr/>
          </p:nvGrpSpPr>
          <p:grpSpPr bwMode="auto">
            <a:xfrm>
              <a:off x="7147102" y="609600"/>
              <a:ext cx="381000" cy="381000"/>
              <a:chOff x="6934200" y="609600"/>
              <a:chExt cx="381000" cy="381000"/>
            </a:xfrm>
          </p:grpSpPr>
          <p:cxnSp>
            <p:nvCxnSpPr>
              <p:cNvPr id="52" name="Straight Arrow Connector 74"/>
              <p:cNvCxnSpPr/>
              <p:nvPr/>
            </p:nvCxnSpPr>
            <p:spPr>
              <a:xfrm flipV="1">
                <a:off x="7086070" y="800988"/>
                <a:ext cx="200861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椭圆 52"/>
              <p:cNvSpPr/>
              <p:nvPr/>
            </p:nvSpPr>
            <p:spPr>
              <a:xfrm>
                <a:off x="6934200" y="608747"/>
                <a:ext cx="380492" cy="382685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z="16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8" name="椭圆 42"/>
          <p:cNvSpPr/>
          <p:nvPr/>
        </p:nvSpPr>
        <p:spPr>
          <a:xfrm>
            <a:off x="1392409" y="4648202"/>
            <a:ext cx="2682875" cy="990600"/>
          </a:xfrm>
          <a:prstGeom prst="ellipse">
            <a:avLst/>
          </a:prstGeom>
          <a:noFill/>
          <a:ln w="31750" cmpd="dbl">
            <a:solidFill>
              <a:srgbClr val="FFC000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960" tIns="45481" rIns="90960" bIns="45481" anchor="ctr"/>
          <a:lstStyle/>
          <a:p>
            <a:pPr algn="ctr"/>
            <a:endParaRPr lang="en-US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2914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4233" y="122213"/>
            <a:ext cx="8550275" cy="592224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JLab 12 GeV Era: Precision Study of </a:t>
            </a:r>
            <a:r>
              <a:rPr lang="en-US" i="1" smtClean="0">
                <a:solidFill>
                  <a:srgbClr val="FF0000"/>
                </a:solidFill>
              </a:rPr>
              <a:t>TMD</a:t>
            </a:r>
            <a:r>
              <a:rPr lang="en-US" smtClean="0">
                <a:solidFill>
                  <a:srgbClr val="FF0000"/>
                </a:solidFill>
              </a:rPr>
              <a:t>s</a:t>
            </a:r>
            <a:r>
              <a:rPr lang="en-US" smtClean="0"/>
              <a:t> 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From exploration to </a:t>
            </a:r>
            <a:r>
              <a:rPr lang="en-US" smtClean="0">
                <a:solidFill>
                  <a:schemeClr val="hlink"/>
                </a:solidFill>
              </a:rPr>
              <a:t>precision</a:t>
            </a:r>
            <a:r>
              <a:rPr lang="en-US" smtClean="0"/>
              <a:t> study with 12 GeV JLab</a:t>
            </a:r>
          </a:p>
          <a:p>
            <a:pPr eaLnBrk="1" hangingPunct="1"/>
            <a:r>
              <a:rPr lang="en-US" smtClean="0"/>
              <a:t>Transversity: fundamental </a:t>
            </a:r>
            <a:r>
              <a:rPr lang="en-US" i="1" smtClean="0"/>
              <a:t>PDF</a:t>
            </a:r>
            <a:r>
              <a:rPr lang="en-US" smtClean="0"/>
              <a:t>s, tensor charge</a:t>
            </a:r>
          </a:p>
          <a:p>
            <a:pPr eaLnBrk="1" hangingPunct="1"/>
            <a:r>
              <a:rPr lang="en-US" i="1" smtClean="0"/>
              <a:t>TMD</a:t>
            </a:r>
            <a:r>
              <a:rPr lang="en-US" smtClean="0"/>
              <a:t>s: 3-d momentum structure of the nucleon</a:t>
            </a:r>
            <a:endParaRPr lang="en-US" i="1" smtClean="0"/>
          </a:p>
          <a:p>
            <a:pPr eaLnBrk="1" hangingPunct="1"/>
            <a:r>
              <a:rPr lang="en-US" altLang="zh-CN" smtClean="0">
                <a:ea typeface="SimSun" pitchFamily="2" charset="-122"/>
                <a:sym typeface="Wingdings" pitchFamily="2" charset="2"/>
              </a:rPr>
              <a:t> </a:t>
            </a:r>
            <a:r>
              <a:rPr lang="en-US" altLang="zh-CN" smtClean="0">
                <a:ea typeface="SimSun" pitchFamily="2" charset="-122"/>
              </a:rPr>
              <a:t>Quark orbital angular momentum</a:t>
            </a:r>
          </a:p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Multi-dimensional</a:t>
            </a:r>
            <a:r>
              <a:rPr lang="en-US" smtClean="0"/>
              <a:t> mapping of </a:t>
            </a:r>
            <a:r>
              <a:rPr lang="en-US" i="1" smtClean="0"/>
              <a:t>TMD</a:t>
            </a:r>
            <a:r>
              <a:rPr lang="en-US" smtClean="0"/>
              <a:t>s</a:t>
            </a:r>
          </a:p>
          <a:p>
            <a:pPr lvl="1" eaLnBrk="1" hangingPunct="1"/>
            <a:r>
              <a:rPr lang="en-US" smtClean="0">
                <a:solidFill>
                  <a:srgbClr val="0000CC"/>
                </a:solidFill>
              </a:rPr>
              <a:t>4-d (</a:t>
            </a:r>
            <a:r>
              <a:rPr lang="en-US" i="1" smtClean="0">
                <a:solidFill>
                  <a:srgbClr val="0000CC"/>
                </a:solidFill>
              </a:rPr>
              <a:t>x,z,</a:t>
            </a:r>
            <a:r>
              <a:rPr lang="en-US" altLang="zh-CN" i="1" smtClean="0">
                <a:solidFill>
                  <a:srgbClr val="0000CC"/>
                </a:solidFill>
                <a:ea typeface="SimSun" pitchFamily="2" charset="-122"/>
              </a:rPr>
              <a:t>P</a:t>
            </a:r>
            <a:r>
              <a:rPr lang="en-US" altLang="zh-CN" sz="2800" i="1" baseline="-25000">
                <a:solidFill>
                  <a:srgbClr val="0000CC"/>
                </a:solidFill>
                <a:ea typeface="SimSun" pitchFamily="2" charset="-122"/>
              </a:rPr>
              <a:t>┴</a:t>
            </a:r>
            <a:r>
              <a:rPr lang="en-US" altLang="zh-CN" smtClean="0">
                <a:solidFill>
                  <a:srgbClr val="0000CC"/>
                </a:solidFill>
                <a:ea typeface="SimSun" pitchFamily="2" charset="-122"/>
              </a:rPr>
              <a:t>,Q</a:t>
            </a:r>
            <a:r>
              <a:rPr lang="en-US" altLang="zh-CN" baseline="30000" smtClean="0">
                <a:solidFill>
                  <a:srgbClr val="0000CC"/>
                </a:solidFill>
                <a:ea typeface="SimSun" pitchFamily="2" charset="-122"/>
              </a:rPr>
              <a:t>2</a:t>
            </a:r>
            <a:r>
              <a:rPr lang="en-US" altLang="zh-CN" smtClean="0">
                <a:solidFill>
                  <a:srgbClr val="0000CC"/>
                </a:solidFill>
                <a:ea typeface="SimSun" pitchFamily="2" charset="-122"/>
              </a:rPr>
              <a:t>)  </a:t>
            </a:r>
          </a:p>
          <a:p>
            <a:pPr lvl="1" eaLnBrk="1" hangingPunct="1"/>
            <a:r>
              <a:rPr lang="en-US" altLang="zh-CN" smtClean="0">
                <a:solidFill>
                  <a:srgbClr val="0000CC"/>
                </a:solidFill>
                <a:ea typeface="SimSun" pitchFamily="2" charset="-122"/>
              </a:rPr>
              <a:t>Multi-facilities, global effort</a:t>
            </a:r>
          </a:p>
          <a:p>
            <a:pPr eaLnBrk="1" hangingPunct="1"/>
            <a:r>
              <a:rPr lang="en-US" smtClean="0">
                <a:ea typeface="SimSun" pitchFamily="2" charset="-122"/>
              </a:rPr>
              <a:t>Precision </a:t>
            </a:r>
            <a:r>
              <a:rPr lang="en-US" smtClean="0">
                <a:ea typeface="SimSun" pitchFamily="2" charset="-122"/>
                <a:sym typeface="Wingdings" pitchFamily="2" charset="2"/>
              </a:rPr>
              <a:t></a:t>
            </a:r>
            <a:r>
              <a:rPr lang="en-US" smtClean="0">
                <a:ea typeface="SimSun" pitchFamily="2" charset="-122"/>
              </a:rPr>
              <a:t> high statistics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  <a:ea typeface="SimSun" pitchFamily="2" charset="-122"/>
              </a:rPr>
              <a:t>high luminosity and large acceptance</a:t>
            </a:r>
          </a:p>
        </p:txBody>
      </p:sp>
    </p:spTree>
    <p:extLst>
      <p:ext uri="{BB962C8B-B14F-4D97-AF65-F5344CB8AC3E}">
        <p14:creationId xmlns:p14="http://schemas.microsoft.com/office/powerpoint/2010/main" val="1733621375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Text Box 2"/>
          <p:cNvSpPr txBox="1">
            <a:spLocks noChangeArrowheads="1"/>
          </p:cNvSpPr>
          <p:nvPr/>
        </p:nvSpPr>
        <p:spPr bwMode="auto">
          <a:xfrm>
            <a:off x="1724972" y="2651432"/>
            <a:ext cx="457850" cy="86348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eaVert" wrap="none" lIns="89551" tIns="46566" rIns="89551" bIns="46566">
            <a:spAutoFit/>
          </a:bodyPr>
          <a:lstStyle/>
          <a:p>
            <a:pPr defTabSz="453513" eaLnBrk="1" hangingPunct="1">
              <a:buClr>
                <a:srgbClr val="000000"/>
              </a:buClr>
              <a:buSzPct val="100000"/>
              <a:tabLst>
                <a:tab pos="0" algn="l"/>
                <a:tab pos="908587" algn="l"/>
                <a:tab pos="1818739" algn="l"/>
                <a:tab pos="2728895" algn="l"/>
                <a:tab pos="3639055" algn="l"/>
                <a:tab pos="4547632" algn="l"/>
                <a:tab pos="5457791" algn="l"/>
                <a:tab pos="6367950" algn="l"/>
                <a:tab pos="7278109" algn="l"/>
                <a:tab pos="8188262" algn="l"/>
                <a:tab pos="9096844" algn="l"/>
                <a:tab pos="10007002" algn="l"/>
              </a:tabLst>
            </a:pPr>
            <a:r>
              <a:rPr lang="en-GB" sz="1800" b="0" i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           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title"/>
          </p:nvPr>
        </p:nvSpPr>
        <p:spPr>
          <a:xfrm>
            <a:off x="184349" y="263277"/>
            <a:ext cx="9826625" cy="530567"/>
          </a:xfrm>
        </p:spPr>
        <p:txBody>
          <a:bodyPr/>
          <a:lstStyle/>
          <a:p>
            <a:pPr eaLnBrk="1" hangingPunct="1">
              <a:buClr>
                <a:srgbClr val="1D0EB7"/>
              </a:buClr>
              <a:tabLst>
                <a:tab pos="0" algn="l"/>
                <a:tab pos="908587" algn="l"/>
                <a:tab pos="1818739" algn="l"/>
                <a:tab pos="2728895" algn="l"/>
                <a:tab pos="3639055" algn="l"/>
                <a:tab pos="4547632" algn="l"/>
                <a:tab pos="5457791" algn="l"/>
                <a:tab pos="6367950" algn="l"/>
                <a:tab pos="7278109" algn="l"/>
                <a:tab pos="8188262" algn="l"/>
                <a:tab pos="9096844" algn="l"/>
                <a:tab pos="10007002" algn="l"/>
              </a:tabLst>
            </a:pPr>
            <a:r>
              <a:rPr lang="en-GB" sz="2800" dirty="0" err="1">
                <a:solidFill>
                  <a:srgbClr val="FF0000"/>
                </a:solidFill>
              </a:rPr>
              <a:t>SoLID</a:t>
            </a:r>
            <a:r>
              <a:rPr lang="en-GB" sz="2800" dirty="0">
                <a:solidFill>
                  <a:srgbClr val="FF0000"/>
                </a:solidFill>
              </a:rPr>
              <a:t> for SIDIS/PVDIS with 12 </a:t>
            </a:r>
            <a:r>
              <a:rPr lang="en-GB" sz="2800" dirty="0" err="1">
                <a:solidFill>
                  <a:srgbClr val="FF0000"/>
                </a:solidFill>
              </a:rPr>
              <a:t>GeV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 err="1">
                <a:solidFill>
                  <a:srgbClr val="FF0000"/>
                </a:solidFill>
              </a:rPr>
              <a:t>JLab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356356" name="Picture 2" descr="C:\Users\Huang Jin\AppData\Local\Temp\solid_BaBar_SIDIS_1tr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2003" y="2061650"/>
            <a:ext cx="6289663" cy="454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6357" name="Rectangle 20"/>
          <p:cNvSpPr>
            <a:spLocks noChangeArrowheads="1"/>
          </p:cNvSpPr>
          <p:nvPr/>
        </p:nvSpPr>
        <p:spPr bwMode="auto">
          <a:xfrm>
            <a:off x="705428" y="929556"/>
            <a:ext cx="8418513" cy="132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88" tIns="45491" rIns="90988" bIns="45491">
            <a:spAutoFit/>
          </a:bodyPr>
          <a:lstStyle/>
          <a:p>
            <a:pPr indent="170658" eaLnBrk="1" hangingPunct="1">
              <a:buFont typeface="Arial" charset="0"/>
              <a:buChar char="•"/>
            </a:pPr>
            <a:r>
              <a:rPr lang="en-US" sz="2000" i="0" dirty="0" smtClean="0">
                <a:solidFill>
                  <a:schemeClr val="tx1"/>
                </a:solidFill>
                <a:latin typeface="Calibri" pitchFamily="34" charset="0"/>
              </a:rPr>
              <a:t>Exciting physics program: </a:t>
            </a:r>
          </a:p>
          <a:p>
            <a:pPr eaLnBrk="1" hangingPunct="1"/>
            <a:r>
              <a:rPr lang="en-US" sz="2000" i="0" dirty="0" smtClean="0">
                <a:solidFill>
                  <a:schemeClr val="tx1"/>
                </a:solidFill>
                <a:latin typeface="Calibri" pitchFamily="34" charset="0"/>
              </a:rPr>
              <a:t>       </a:t>
            </a:r>
            <a:r>
              <a:rPr lang="en-US" sz="2000" i="0" dirty="0" smtClean="0">
                <a:solidFill>
                  <a:srgbClr val="0000FF"/>
                </a:solidFill>
                <a:latin typeface="Calibri" pitchFamily="34" charset="0"/>
              </a:rPr>
              <a:t>Five </a:t>
            </a:r>
            <a:r>
              <a:rPr lang="en-US" sz="2000" i="0" dirty="0">
                <a:solidFill>
                  <a:srgbClr val="0000FF"/>
                </a:solidFill>
                <a:latin typeface="Calibri" pitchFamily="34" charset="0"/>
              </a:rPr>
              <a:t>approved experiments:  </a:t>
            </a:r>
          </a:p>
          <a:p>
            <a:pPr eaLnBrk="1" hangingPunct="1"/>
            <a:r>
              <a:rPr lang="en-US" sz="2000" i="0" dirty="0">
                <a:solidFill>
                  <a:srgbClr val="0000FF"/>
                </a:solidFill>
                <a:latin typeface="Calibri" pitchFamily="34" charset="0"/>
              </a:rPr>
              <a:t>       </a:t>
            </a:r>
            <a:r>
              <a:rPr lang="en-US" sz="2000" i="0" dirty="0" smtClean="0">
                <a:solidFill>
                  <a:srgbClr val="0000FF"/>
                </a:solidFill>
                <a:latin typeface="Calibri" pitchFamily="34" charset="0"/>
              </a:rPr>
              <a:t>  three </a:t>
            </a:r>
            <a:r>
              <a:rPr lang="en-US" sz="2000" i="0" dirty="0">
                <a:solidFill>
                  <a:srgbClr val="0000FF"/>
                </a:solidFill>
                <a:latin typeface="Calibri" pitchFamily="34" charset="0"/>
              </a:rPr>
              <a:t>SIDIS “A rated”, one PVDIS “A rated”, one J/Psi “A- rated”</a:t>
            </a:r>
          </a:p>
          <a:p>
            <a:pPr indent="170658" eaLnBrk="1" hangingPunct="1">
              <a:buFont typeface="Arial" charset="0"/>
              <a:buChar char="•"/>
            </a:pPr>
            <a:r>
              <a:rPr lang="en-US" sz="2000" i="0" dirty="0">
                <a:solidFill>
                  <a:schemeClr val="tx1"/>
                </a:solidFill>
                <a:latin typeface="Calibri" pitchFamily="34" charset="0"/>
              </a:rPr>
              <a:t>International collaboration: eight countries and 50+ institutions</a:t>
            </a:r>
          </a:p>
        </p:txBody>
      </p:sp>
      <p:sp>
        <p:nvSpPr>
          <p:cNvPr id="356358" name="Rectangle 21"/>
          <p:cNvSpPr>
            <a:spLocks noChangeArrowheads="1"/>
          </p:cNvSpPr>
          <p:nvPr/>
        </p:nvSpPr>
        <p:spPr bwMode="auto">
          <a:xfrm>
            <a:off x="73593" y="3083141"/>
            <a:ext cx="3457643" cy="193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88" tIns="45491" rIns="90988" bIns="45491">
            <a:spAutoFit/>
          </a:bodyPr>
          <a:lstStyle/>
          <a:p>
            <a:pPr indent="170658" eaLnBrk="1" hangingPunct="1">
              <a:buFont typeface="Arial" charset="0"/>
              <a:buChar char="•"/>
            </a:pPr>
            <a:r>
              <a:rPr lang="en-US" sz="2000" i="0" dirty="0" smtClean="0">
                <a:solidFill>
                  <a:schemeClr val="tx1"/>
                </a:solidFill>
                <a:latin typeface="Calibri" pitchFamily="34" charset="0"/>
              </a:rPr>
              <a:t>CLEOII Magnet</a:t>
            </a:r>
            <a:endParaRPr lang="en-US" sz="2000" i="0" dirty="0">
              <a:solidFill>
                <a:schemeClr val="tx1"/>
              </a:solidFill>
              <a:latin typeface="Calibri" pitchFamily="34" charset="0"/>
            </a:endParaRPr>
          </a:p>
          <a:p>
            <a:pPr indent="170658" eaLnBrk="1" hangingPunct="1">
              <a:buFont typeface="Arial" charset="0"/>
              <a:buChar char="•"/>
            </a:pPr>
            <a:r>
              <a:rPr lang="en-US" sz="2000" i="0" dirty="0" smtClean="0">
                <a:solidFill>
                  <a:schemeClr val="tx1"/>
                </a:solidFill>
                <a:latin typeface="Calibri" pitchFamily="34" charset="0"/>
              </a:rPr>
              <a:t>GEMs for tracking </a:t>
            </a:r>
          </a:p>
          <a:p>
            <a:pPr indent="170658" eaLnBrk="1" hangingPunct="1">
              <a:buFont typeface="Arial" charset="0"/>
              <a:buChar char="•"/>
            </a:pPr>
            <a:r>
              <a:rPr lang="en-US" sz="2000" i="0" dirty="0" smtClean="0">
                <a:solidFill>
                  <a:schemeClr val="tx1"/>
                </a:solidFill>
                <a:latin typeface="Calibri" pitchFamily="34" charset="0"/>
              </a:rPr>
              <a:t>Cherenkov and EM Calorimeter for electron PID </a:t>
            </a:r>
            <a:endParaRPr lang="en-US" sz="2000" i="0" dirty="0">
              <a:solidFill>
                <a:schemeClr val="tx1"/>
              </a:solidFill>
              <a:latin typeface="Calibri" pitchFamily="34" charset="0"/>
            </a:endParaRPr>
          </a:p>
          <a:p>
            <a:pPr indent="170658" eaLnBrk="1" hangingPunct="1">
              <a:buFont typeface="Arial" charset="0"/>
              <a:buChar char="•"/>
            </a:pPr>
            <a:r>
              <a:rPr lang="en-US" sz="2000" i="0" dirty="0" smtClean="0">
                <a:solidFill>
                  <a:schemeClr val="tx1"/>
                </a:solidFill>
                <a:latin typeface="Calibri" pitchFamily="34" charset="0"/>
              </a:rPr>
              <a:t>Heavy Gas Cherenkov and MRPC (TOF) for pion PID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867"/>
            <a:ext cx="10058400" cy="899962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E12-10-006/E12-11-108, Both Approved with “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” Rating </a:t>
            </a:r>
            <a:r>
              <a:rPr lang="en-US" sz="2800" dirty="0">
                <a:solidFill>
                  <a:srgbClr val="2D16D4"/>
                </a:solidFill>
              </a:rPr>
              <a:t/>
            </a:r>
            <a:br>
              <a:rPr lang="en-US" sz="2800" dirty="0">
                <a:solidFill>
                  <a:srgbClr val="2D16D4"/>
                </a:solidFill>
              </a:rPr>
            </a:br>
            <a:r>
              <a:rPr lang="en-US" sz="2800" i="1" dirty="0">
                <a:solidFill>
                  <a:srgbClr val="FF0000"/>
                </a:solidFill>
              </a:rPr>
              <a:t>Mapping of Collins(</a:t>
            </a:r>
            <a:r>
              <a:rPr lang="en-US" sz="2800" i="1" dirty="0" err="1">
                <a:solidFill>
                  <a:srgbClr val="FF0000"/>
                </a:solidFill>
              </a:rPr>
              <a:t>Sivers</a:t>
            </a:r>
            <a:r>
              <a:rPr lang="en-US" sz="2800" i="1" dirty="0">
                <a:solidFill>
                  <a:srgbClr val="FF0000"/>
                </a:solidFill>
              </a:rPr>
              <a:t>) Asymmetries with </a:t>
            </a:r>
            <a:r>
              <a:rPr lang="en-US" sz="2800" i="1" dirty="0" err="1">
                <a:solidFill>
                  <a:srgbClr val="FF0000"/>
                </a:solidFill>
              </a:rPr>
              <a:t>SoLID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" y="1379549"/>
            <a:ext cx="2873375" cy="4733925"/>
          </a:xfrm>
        </p:spPr>
        <p:txBody>
          <a:bodyPr/>
          <a:lstStyle/>
          <a:p>
            <a:pPr eaLnBrk="1" hangingPunct="1"/>
            <a:r>
              <a:rPr lang="en-US" sz="2400" dirty="0"/>
              <a:t>Both </a:t>
            </a:r>
            <a:r>
              <a:rPr lang="en-US" sz="2400" dirty="0">
                <a:latin typeface="Symbol" pitchFamily="18" charset="2"/>
              </a:rPr>
              <a:t>p</a:t>
            </a:r>
            <a:r>
              <a:rPr lang="en-US" sz="2400" dirty="0"/>
              <a:t>+ and </a:t>
            </a:r>
            <a:r>
              <a:rPr lang="en-US" sz="2400" dirty="0">
                <a:latin typeface="Symbol" pitchFamily="18" charset="2"/>
              </a:rPr>
              <a:t>p</a:t>
            </a:r>
            <a:r>
              <a:rPr lang="en-US" sz="2400" dirty="0"/>
              <a:t>-</a:t>
            </a:r>
          </a:p>
          <a:p>
            <a:pPr eaLnBrk="1" hangingPunct="1"/>
            <a:r>
              <a:rPr lang="en-US" sz="2400" dirty="0"/>
              <a:t>Precision Map in region </a:t>
            </a:r>
          </a:p>
          <a:p>
            <a:pPr eaLnBrk="1" hangingPunct="1">
              <a:buFontTx/>
              <a:buNone/>
            </a:pPr>
            <a:r>
              <a:rPr lang="en-US" sz="2400" dirty="0"/>
              <a:t>     x(0.05-0.65)  z(0.3-0.7)</a:t>
            </a:r>
          </a:p>
          <a:p>
            <a:pPr eaLnBrk="1" hangingPunct="1">
              <a:buFontTx/>
              <a:buNone/>
            </a:pPr>
            <a:r>
              <a:rPr lang="en-US" sz="2400" dirty="0"/>
              <a:t>     Q</a:t>
            </a:r>
            <a:r>
              <a:rPr lang="en-US" sz="2400" baseline="30000" dirty="0"/>
              <a:t>2</a:t>
            </a:r>
            <a:r>
              <a:rPr lang="en-US" sz="2400" dirty="0"/>
              <a:t>(1-8)</a:t>
            </a:r>
          </a:p>
          <a:p>
            <a:pPr eaLnBrk="1" hangingPunct="1">
              <a:buFontTx/>
              <a:buNone/>
            </a:pPr>
            <a:r>
              <a:rPr lang="en-US" sz="2400" dirty="0"/>
              <a:t>     P</a:t>
            </a:r>
            <a:r>
              <a:rPr lang="en-US" sz="2400" baseline="-25000" dirty="0"/>
              <a:t>T</a:t>
            </a:r>
            <a:r>
              <a:rPr lang="en-US" sz="2400" dirty="0"/>
              <a:t>(0-1.6)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&lt;10% d quark tensor charge</a:t>
            </a:r>
          </a:p>
          <a:p>
            <a:pPr eaLnBrk="1" hangingPunct="1"/>
            <a:endParaRPr lang="en-US" sz="2400" dirty="0"/>
          </a:p>
        </p:txBody>
      </p:sp>
      <p:pic>
        <p:nvPicPr>
          <p:cNvPr id="35738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5281" y="1495459"/>
            <a:ext cx="6905625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7381" name="Rectangle 4"/>
          <p:cNvSpPr>
            <a:spLocks noChangeArrowheads="1"/>
          </p:cNvSpPr>
          <p:nvPr/>
        </p:nvSpPr>
        <p:spPr bwMode="auto">
          <a:xfrm>
            <a:off x="5119734" y="1484331"/>
            <a:ext cx="2571914" cy="46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28" tIns="45463" rIns="90928" bIns="45463">
            <a:spAutoFit/>
          </a:bodyPr>
          <a:lstStyle/>
          <a:p>
            <a:r>
              <a:rPr lang="en-US" sz="2400" dirty="0">
                <a:solidFill>
                  <a:srgbClr val="2D16D4"/>
                </a:solidFill>
              </a:rPr>
              <a:t>Collins Asymmetry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32" y="685804"/>
            <a:ext cx="913606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07" name="Title 1"/>
          <p:cNvSpPr>
            <a:spLocks noGrp="1"/>
          </p:cNvSpPr>
          <p:nvPr>
            <p:ph type="title"/>
          </p:nvPr>
        </p:nvSpPr>
        <p:spPr>
          <a:xfrm>
            <a:off x="0" y="101403"/>
            <a:ext cx="10058400" cy="530668"/>
          </a:xfrm>
        </p:spPr>
        <p:txBody>
          <a:bodyPr/>
          <a:lstStyle/>
          <a:p>
            <a:pPr eaLnBrk="1" hangingPunct="1"/>
            <a:r>
              <a:rPr lang="en-US" sz="2800"/>
              <a:t>Map Collins and Sivers asymmetries in 4-D (x, z, Q</a:t>
            </a:r>
            <a:r>
              <a:rPr lang="en-US" sz="2800" baseline="30000"/>
              <a:t>2</a:t>
            </a:r>
            <a:r>
              <a:rPr lang="en-US" sz="2800"/>
              <a:t>, P</a:t>
            </a:r>
            <a:r>
              <a:rPr lang="en-US" sz="2800" baseline="-25000"/>
              <a:t>T</a:t>
            </a:r>
            <a:r>
              <a:rPr lang="en-US" sz="28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8033974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itle 1"/>
          <p:cNvSpPr>
            <a:spLocks noGrp="1"/>
          </p:cNvSpPr>
          <p:nvPr>
            <p:ph type="title"/>
          </p:nvPr>
        </p:nvSpPr>
        <p:spPr>
          <a:xfrm>
            <a:off x="188952" y="115709"/>
            <a:ext cx="7689850" cy="530608"/>
          </a:xfrm>
        </p:spPr>
        <p:txBody>
          <a:bodyPr/>
          <a:lstStyle/>
          <a:p>
            <a:pPr eaLnBrk="1" hangingPunct="1"/>
            <a:r>
              <a:rPr lang="en-US" sz="2800"/>
              <a:t>Expected Improvement: Sivers Function</a:t>
            </a:r>
          </a:p>
        </p:txBody>
      </p:sp>
      <p:sp>
        <p:nvSpPr>
          <p:cNvPr id="227331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10058400" cy="5791200"/>
          </a:xfrm>
        </p:spPr>
        <p:txBody>
          <a:bodyPr/>
          <a:lstStyle/>
          <a:p>
            <a:pPr eaLnBrk="1" hangingPunct="1"/>
            <a:r>
              <a:rPr lang="en-GB" sz="2400"/>
              <a:t>Significant Improvement in the valence quark (high-x) region</a:t>
            </a:r>
            <a:endParaRPr lang="en-US" smtClean="0"/>
          </a:p>
          <a:p>
            <a:pPr eaLnBrk="1" hangingPunct="1"/>
            <a:r>
              <a:rPr lang="en-US" sz="2400"/>
              <a:t>Illustrated in a model fit  (from A. Prokudin)</a:t>
            </a:r>
          </a:p>
          <a:p>
            <a:pPr eaLnBrk="1" hangingPunct="1"/>
            <a:endParaRPr lang="en-GB" sz="2400"/>
          </a:p>
        </p:txBody>
      </p:sp>
      <p:sp>
        <p:nvSpPr>
          <p:cNvPr id="227332" name="TextBox 6"/>
          <p:cNvSpPr txBox="1">
            <a:spLocks noChangeArrowheads="1"/>
          </p:cNvSpPr>
          <p:nvPr/>
        </p:nvSpPr>
        <p:spPr bwMode="auto">
          <a:xfrm>
            <a:off x="7543815" y="525714"/>
            <a:ext cx="1010846" cy="5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60" tIns="45481" rIns="90960" bIns="45481">
            <a:spAutoFit/>
          </a:bodyPr>
          <a:lstStyle>
            <a:lvl1pPr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rgbClr val="FF0000"/>
                </a:solidFill>
                <a:latin typeface="Calibri" pitchFamily="34" charset="0"/>
              </a:rPr>
              <a:t>f</a:t>
            </a:r>
            <a:r>
              <a:rPr lang="en-US" baseline="-25000" smtClean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baseline="-25000" smtClean="0">
                <a:solidFill>
                  <a:srgbClr val="FF0000"/>
                </a:solidFill>
                <a:latin typeface="Calibri" pitchFamily="34" charset="0"/>
              </a:rPr>
              <a:t>1T</a:t>
            </a:r>
            <a:r>
              <a:rPr lang="en-US" baseline="30000" smtClean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</a:t>
            </a:r>
            <a:r>
              <a:rPr lang="en-US" smtClean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smtClean="0">
                <a:solidFill>
                  <a:srgbClr val="000000"/>
                </a:solidFill>
                <a:latin typeface="Calibri" pitchFamily="34" charset="0"/>
              </a:rPr>
              <a:t>=</a:t>
            </a:r>
          </a:p>
        </p:txBody>
      </p:sp>
      <p:pic>
        <p:nvPicPr>
          <p:cNvPr id="22733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94" y="525749"/>
            <a:ext cx="143033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13"/>
          <a:stretch>
            <a:fillRect/>
          </a:stretch>
        </p:blipFill>
        <p:spPr bwMode="auto">
          <a:xfrm>
            <a:off x="54" y="2438659"/>
            <a:ext cx="5618163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5" name="Content Placeholder 9" descr="3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1" r="52112"/>
          <a:stretch>
            <a:fillRect/>
          </a:stretch>
        </p:blipFill>
        <p:spPr bwMode="auto">
          <a:xfrm>
            <a:off x="5935697" y="2124107"/>
            <a:ext cx="3798887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137906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/>
          <p:cNvSpPr>
            <a:spLocks noGrp="1"/>
          </p:cNvSpPr>
          <p:nvPr>
            <p:ph type="title"/>
          </p:nvPr>
        </p:nvSpPr>
        <p:spPr>
          <a:xfrm>
            <a:off x="140" y="103"/>
            <a:ext cx="7112001" cy="899939"/>
          </a:xfrm>
        </p:spPr>
        <p:txBody>
          <a:bodyPr/>
          <a:lstStyle/>
          <a:p>
            <a:pPr eaLnBrk="1" hangingPunct="1"/>
            <a:r>
              <a:rPr lang="en-US" sz="2000"/>
              <a:t>E12-11-107</a:t>
            </a:r>
            <a:r>
              <a:rPr lang="en-US" smtClean="0"/>
              <a:t>: </a:t>
            </a:r>
            <a:r>
              <a:rPr lang="en-US" sz="2800"/>
              <a:t>Worm-gear functions </a:t>
            </a:r>
            <a:r>
              <a:rPr lang="en-US" sz="1800"/>
              <a:t>(“A’  rating: ) </a:t>
            </a:r>
            <a:r>
              <a:rPr lang="en-US" smtClean="0"/>
              <a:t/>
            </a:r>
            <a:br>
              <a:rPr lang="en-US" smtClean="0"/>
            </a:br>
            <a:r>
              <a:rPr lang="en-US" sz="2000">
                <a:solidFill>
                  <a:srgbClr val="00B050"/>
                </a:solidFill>
              </a:rPr>
              <a:t>Spokespersons: Chen/Huang/Qiang/Yan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06" y="987429"/>
            <a:ext cx="9639300" cy="58705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/>
              <a:t>Dominated by </a:t>
            </a:r>
            <a:r>
              <a:rPr lang="en-US" sz="2400">
                <a:solidFill>
                  <a:srgbClr val="FF0000"/>
                </a:solidFill>
              </a:rPr>
              <a:t>real</a:t>
            </a:r>
            <a:r>
              <a:rPr lang="en-US" sz="2400"/>
              <a:t> part of</a:t>
            </a:r>
            <a:r>
              <a:rPr lang="en-US" sz="2400">
                <a:solidFill>
                  <a:srgbClr val="FFAE0D"/>
                </a:solidFill>
              </a:rPr>
              <a:t> </a:t>
            </a:r>
            <a:r>
              <a:rPr lang="en-US" sz="2400"/>
              <a:t>interference </a:t>
            </a:r>
            <a:br>
              <a:rPr lang="en-US" sz="2400"/>
            </a:br>
            <a:r>
              <a:rPr lang="en-US" sz="2400"/>
              <a:t>between </a:t>
            </a:r>
            <a:r>
              <a:rPr lang="en-US" sz="2400">
                <a:solidFill>
                  <a:srgbClr val="FF0000"/>
                </a:solidFill>
              </a:rPr>
              <a:t>L=0 (S) and L=1 (P) states</a:t>
            </a:r>
          </a:p>
          <a:p>
            <a:pPr eaLnBrk="1" hangingPunct="1"/>
            <a:r>
              <a:rPr lang="en-US" sz="2400">
                <a:solidFill>
                  <a:srgbClr val="FF0000"/>
                </a:solidFill>
              </a:rPr>
              <a:t>No</a:t>
            </a:r>
            <a:r>
              <a:rPr lang="en-US" sz="2400"/>
              <a:t> GPD correspondence</a:t>
            </a:r>
          </a:p>
          <a:p>
            <a:pPr eaLnBrk="1" hangingPunct="1"/>
            <a:r>
              <a:rPr lang="en-US" sz="2400"/>
              <a:t>Lattice  QCD -&gt; Dipole Shift in mom. space.</a:t>
            </a:r>
          </a:p>
          <a:p>
            <a:pPr eaLnBrk="1" hangingPunct="1"/>
            <a:r>
              <a:rPr lang="en-US" sz="2400"/>
              <a:t>Model Calculations -&gt; </a:t>
            </a:r>
            <a:r>
              <a:rPr lang="en-US" sz="2400" i="1"/>
              <a:t>h</a:t>
            </a:r>
            <a:r>
              <a:rPr lang="en-US" sz="2400" baseline="-25000"/>
              <a:t>1L</a:t>
            </a:r>
            <a:r>
              <a:rPr lang="en-US" sz="2400" baseline="30000">
                <a:sym typeface="Symbol" pitchFamily="18" charset="2"/>
              </a:rPr>
              <a:t></a:t>
            </a:r>
            <a:r>
              <a:rPr lang="en-US" sz="2400">
                <a:sym typeface="Symbol" pitchFamily="18" charset="2"/>
              </a:rPr>
              <a:t> =? -</a:t>
            </a:r>
            <a:r>
              <a:rPr lang="en-US" sz="2400" i="1"/>
              <a:t>g</a:t>
            </a:r>
            <a:r>
              <a:rPr lang="en-US" sz="2400" baseline="-25000"/>
              <a:t>1T</a:t>
            </a:r>
            <a:r>
              <a:rPr lang="en-US" sz="2400" baseline="30000">
                <a:sym typeface="Symbol" pitchFamily="18" charset="2"/>
              </a:rPr>
              <a:t>  </a:t>
            </a:r>
            <a:r>
              <a:rPr lang="en-US" sz="2400">
                <a:sym typeface="Symbol" pitchFamily="18" charset="2"/>
              </a:rPr>
              <a:t>.</a:t>
            </a:r>
            <a:endParaRPr lang="en-US" sz="2400" baseline="30000">
              <a:sym typeface="Symbol" pitchFamily="18" charset="2"/>
            </a:endParaRPr>
          </a:p>
        </p:txBody>
      </p:sp>
      <p:grpSp>
        <p:nvGrpSpPr>
          <p:cNvPr id="7174" name="组合 154"/>
          <p:cNvGrpSpPr>
            <a:grpSpLocks/>
          </p:cNvGrpSpPr>
          <p:nvPr/>
        </p:nvGrpSpPr>
        <p:grpSpPr bwMode="auto">
          <a:xfrm>
            <a:off x="7199313" y="251"/>
            <a:ext cx="2597150" cy="385775"/>
            <a:chOff x="963721" y="1524000"/>
            <a:chExt cx="2362200" cy="385816"/>
          </a:xfrm>
        </p:grpSpPr>
        <p:sp>
          <p:nvSpPr>
            <p:cNvPr id="7187" name="TextBox 150"/>
            <p:cNvSpPr txBox="1">
              <a:spLocks noChangeArrowheads="1"/>
            </p:cNvSpPr>
            <p:nvPr/>
          </p:nvSpPr>
          <p:spPr bwMode="auto">
            <a:xfrm>
              <a:off x="963721" y="1540445"/>
              <a:ext cx="654928" cy="369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D67000"/>
                  </a:solidFill>
                  <a:latin typeface="Calibri" pitchFamily="34" charset="0"/>
                  <a:cs typeface="Arial" pitchFamily="34" charset="0"/>
                </a:rPr>
                <a:t>h</a:t>
              </a:r>
              <a:r>
                <a:rPr lang="en-US" sz="1800" i="0" baseline="-25000">
                  <a:solidFill>
                    <a:srgbClr val="D67000"/>
                  </a:solidFill>
                  <a:latin typeface="Calibri" pitchFamily="34" charset="0"/>
                  <a:cs typeface="Arial" pitchFamily="34" charset="0"/>
                </a:rPr>
                <a:t>1L</a:t>
              </a:r>
              <a:r>
                <a:rPr lang="en-US" sz="1800" i="0" baseline="30000">
                  <a:solidFill>
                    <a:srgbClr val="D67000"/>
                  </a:solidFill>
                  <a:latin typeface="Calibri" pitchFamily="34" charset="0"/>
                  <a:cs typeface="Arial" pitchFamily="34" charset="0"/>
                  <a:sym typeface="Symbol" pitchFamily="18" charset="2"/>
                </a:rPr>
                <a:t></a:t>
              </a:r>
              <a:r>
                <a:rPr lang="en-US" sz="1800" i="0">
                  <a:solidFill>
                    <a:srgbClr val="D67000"/>
                  </a:solidFill>
                  <a:latin typeface="Calibri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lang="en-US" sz="1800" i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=</a:t>
              </a:r>
              <a:endParaRPr lang="en-US" sz="1800" b="0" i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7188" name="Picture 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5738" y="1524000"/>
              <a:ext cx="1460183" cy="337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5" name="组合 155"/>
          <p:cNvGrpSpPr>
            <a:grpSpLocks/>
          </p:cNvGrpSpPr>
          <p:nvPr/>
        </p:nvGrpSpPr>
        <p:grpSpPr bwMode="auto">
          <a:xfrm>
            <a:off x="7275519" y="381286"/>
            <a:ext cx="2347912" cy="492125"/>
            <a:chOff x="3690402" y="4875176"/>
            <a:chExt cx="2133600" cy="491490"/>
          </a:xfrm>
        </p:grpSpPr>
        <p:sp>
          <p:nvSpPr>
            <p:cNvPr id="7185" name="TextBox 156"/>
            <p:cNvSpPr txBox="1">
              <a:spLocks noChangeArrowheads="1"/>
            </p:cNvSpPr>
            <p:nvPr/>
          </p:nvSpPr>
          <p:spPr bwMode="auto">
            <a:xfrm>
              <a:off x="3690402" y="4991626"/>
              <a:ext cx="604816" cy="368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 i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D67000"/>
                  </a:solidFill>
                  <a:latin typeface="Calibri" pitchFamily="34" charset="0"/>
                  <a:cs typeface="Arial" pitchFamily="34" charset="0"/>
                </a:rPr>
                <a:t>g</a:t>
              </a:r>
              <a:r>
                <a:rPr lang="en-US" sz="1800" i="0" baseline="-25000">
                  <a:solidFill>
                    <a:srgbClr val="D67000"/>
                  </a:solidFill>
                  <a:latin typeface="Calibri" pitchFamily="34" charset="0"/>
                  <a:cs typeface="Arial" pitchFamily="34" charset="0"/>
                </a:rPr>
                <a:t>1T</a:t>
              </a:r>
              <a:r>
                <a:rPr lang="en-US" sz="1800" i="0" baseline="3000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lang="en-US" sz="1800" i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en-US" sz="1800" i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=</a:t>
              </a:r>
              <a:endParaRPr lang="en-US" sz="1800" b="0" i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7186" name="Picture 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839" y="4875176"/>
              <a:ext cx="1300163" cy="491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6" name="组合 158"/>
          <p:cNvGrpSpPr>
            <a:grpSpLocks/>
          </p:cNvGrpSpPr>
          <p:nvPr/>
        </p:nvGrpSpPr>
        <p:grpSpPr bwMode="auto">
          <a:xfrm>
            <a:off x="7482076" y="1081088"/>
            <a:ext cx="2065336" cy="2038224"/>
            <a:chOff x="6546362" y="762000"/>
            <a:chExt cx="2412066" cy="2923683"/>
          </a:xfrm>
        </p:grpSpPr>
        <p:grpSp>
          <p:nvGrpSpPr>
            <p:cNvPr id="7181" name="组合 150"/>
            <p:cNvGrpSpPr>
              <a:grpSpLocks/>
            </p:cNvGrpSpPr>
            <p:nvPr/>
          </p:nvGrpSpPr>
          <p:grpSpPr bwMode="auto">
            <a:xfrm>
              <a:off x="6546362" y="762000"/>
              <a:ext cx="2201608" cy="2923683"/>
              <a:chOff x="6087741" y="1295400"/>
              <a:chExt cx="2660278" cy="3532783"/>
            </a:xfrm>
          </p:grpSpPr>
          <p:pic>
            <p:nvPicPr>
              <p:cNvPr id="718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1295400"/>
                <a:ext cx="2209800" cy="2436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84" name="矩形 12"/>
              <p:cNvSpPr>
                <a:spLocks noChangeArrowheads="1"/>
              </p:cNvSpPr>
              <p:nvPr/>
            </p:nvSpPr>
            <p:spPr bwMode="auto">
              <a:xfrm>
                <a:off x="6087741" y="3707920"/>
                <a:ext cx="2660278" cy="1120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1800" i="0">
                    <a:solidFill>
                      <a:srgbClr val="000000"/>
                    </a:solidFill>
                    <a:latin typeface="Calibri" pitchFamily="34" charset="0"/>
                    <a:ea typeface="SimSun" pitchFamily="2" charset="-122"/>
                    <a:cs typeface="Arial" pitchFamily="34" charset="0"/>
                  </a:rPr>
                  <a:t>Longi-transversity</a:t>
                </a:r>
                <a:endParaRPr lang="en-US" altLang="zh-CN" sz="3600" i="0">
                  <a:solidFill>
                    <a:srgbClr val="000000"/>
                  </a:solidFill>
                  <a:latin typeface="Calibri" pitchFamily="34" charset="0"/>
                  <a:ea typeface="SimSun" pitchFamily="2" charset="-122"/>
                  <a:cs typeface="Arial" pitchFamily="34" charset="0"/>
                </a:endParaRPr>
              </a:p>
              <a:p>
                <a:pPr eaLnBrk="1" hangingPunct="1"/>
                <a:r>
                  <a:rPr lang="en-US" altLang="zh-CN" sz="1800" i="0">
                    <a:solidFill>
                      <a:srgbClr val="000000"/>
                    </a:solidFill>
                    <a:latin typeface="Calibri" pitchFamily="34" charset="0"/>
                    <a:ea typeface="SimSun" pitchFamily="2" charset="-122"/>
                    <a:cs typeface="Arial" pitchFamily="34" charset="0"/>
                  </a:rPr>
                  <a:t>Trans-helicity</a:t>
                </a:r>
              </a:p>
            </p:txBody>
          </p:sp>
        </p:grpSp>
        <p:sp>
          <p:nvSpPr>
            <p:cNvPr id="14" name="右箭头 153"/>
            <p:cNvSpPr/>
            <p:nvPr/>
          </p:nvSpPr>
          <p:spPr>
            <a:xfrm rot="584170">
              <a:off x="8196428" y="823139"/>
              <a:ext cx="762000" cy="457200"/>
            </a:xfrm>
            <a:prstGeom prst="rightArrow">
              <a:avLst>
                <a:gd name="adj1" fmla="val 50000"/>
                <a:gd name="adj2" fmla="val 47944"/>
              </a:avLst>
            </a:prstGeom>
            <a:ln w="12700" cmpd="sng">
              <a:solidFill>
                <a:schemeClr val="tx1"/>
              </a:solidFill>
            </a:ln>
            <a:scene3d>
              <a:camera prst="perspectiveContrasting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b="0" i="0" dirty="0">
                <a:solidFill>
                  <a:prstClr val="white"/>
                </a:solidFill>
              </a:endParaRPr>
            </a:p>
          </p:txBody>
        </p:sp>
      </p:grpSp>
      <p:pic>
        <p:nvPicPr>
          <p:cNvPr id="7177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" y="3309941"/>
            <a:ext cx="5032375" cy="2919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8" name="组合 9"/>
          <p:cNvGrpSpPr>
            <a:grpSpLocks/>
          </p:cNvGrpSpPr>
          <p:nvPr/>
        </p:nvGrpSpPr>
        <p:grpSpPr bwMode="auto">
          <a:xfrm>
            <a:off x="4992685" y="3309938"/>
            <a:ext cx="5065744" cy="2914650"/>
            <a:chOff x="1513795" y="2057400"/>
            <a:chExt cx="6641104" cy="4167188"/>
          </a:xfrm>
        </p:grpSpPr>
        <p:pic>
          <p:nvPicPr>
            <p:cNvPr id="7179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276" y="2057400"/>
              <a:ext cx="6527623" cy="416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0" name="矩形 7"/>
            <p:cNvSpPr>
              <a:spLocks noChangeArrowheads="1"/>
            </p:cNvSpPr>
            <p:nvPr/>
          </p:nvSpPr>
          <p:spPr bwMode="auto">
            <a:xfrm rot="16200000">
              <a:off x="606461" y="4063200"/>
              <a:ext cx="2258505" cy="44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0" i="0">
                  <a:solidFill>
                    <a:srgbClr val="7030A0"/>
                  </a:solidFill>
                  <a:latin typeface="Calibri" pitchFamily="34" charset="0"/>
                  <a:cs typeface="Arial" pitchFamily="34" charset="0"/>
                </a:rPr>
                <a:t>Center of points:</a:t>
              </a:r>
            </a:p>
          </p:txBody>
        </p:sp>
      </p:grp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006493" y="6248400"/>
          <a:ext cx="269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Equation" r:id="rId8" imgW="1155600" imgH="215640" progId="Equation.3">
                  <p:embed/>
                </p:oleObj>
              </mc:Choice>
              <mc:Fallback>
                <p:oleObj name="Equation" r:id="rId8" imgW="1155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93" y="6248400"/>
                        <a:ext cx="2692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5607050" y="6221670"/>
          <a:ext cx="30480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Equation" r:id="rId10" imgW="1307880" imgH="241200" progId="Equation.3">
                  <p:embed/>
                </p:oleObj>
              </mc:Choice>
              <mc:Fallback>
                <p:oleObj name="Equation" r:id="rId10" imgW="1307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6221670"/>
                        <a:ext cx="30480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1359093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Text Box 2"/>
          <p:cNvSpPr txBox="1">
            <a:spLocks noChangeArrowheads="1"/>
          </p:cNvSpPr>
          <p:nvPr/>
        </p:nvSpPr>
        <p:spPr bwMode="auto">
          <a:xfrm>
            <a:off x="272962" y="2140285"/>
            <a:ext cx="9525007" cy="584313"/>
          </a:xfrm>
          <a:prstGeom prst="rect">
            <a:avLst/>
          </a:prstGeom>
          <a:solidFill>
            <a:srgbClr val="00FFFF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lIns="90988" tIns="45491" rIns="90988" bIns="45491">
            <a:spAutoFit/>
          </a:bodyPr>
          <a:lstStyle/>
          <a:p>
            <a:pPr algn="ctr"/>
            <a:r>
              <a:rPr lang="en-US" sz="3200" b="0" i="0" dirty="0" smtClean="0">
                <a:solidFill>
                  <a:srgbClr val="000000"/>
                </a:solidFill>
              </a:rPr>
              <a:t>Future: TMD </a:t>
            </a:r>
            <a:r>
              <a:rPr lang="en-US" sz="3200" b="0" i="0" dirty="0">
                <a:solidFill>
                  <a:srgbClr val="000000"/>
                </a:solidFill>
              </a:rPr>
              <a:t>study with </a:t>
            </a:r>
            <a:r>
              <a:rPr lang="en-US" sz="3200" b="0" i="0" dirty="0" err="1">
                <a:solidFill>
                  <a:srgbClr val="000000"/>
                </a:solidFill>
              </a:rPr>
              <a:t>SoLID</a:t>
            </a:r>
            <a:r>
              <a:rPr lang="en-US" sz="3200" b="0" i="0" dirty="0">
                <a:solidFill>
                  <a:srgbClr val="000000"/>
                </a:solidFill>
              </a:rPr>
              <a:t> at 12 </a:t>
            </a:r>
            <a:r>
              <a:rPr lang="en-US" sz="3200" b="0" i="0" dirty="0" err="1">
                <a:solidFill>
                  <a:srgbClr val="000000"/>
                </a:solidFill>
              </a:rPr>
              <a:t>GeV</a:t>
            </a:r>
            <a:r>
              <a:rPr lang="en-US" sz="3200" b="0" i="0" dirty="0">
                <a:solidFill>
                  <a:srgbClr val="000000"/>
                </a:solidFill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</a:rPr>
              <a:t>JLab</a:t>
            </a:r>
            <a:r>
              <a:rPr lang="en-US" sz="3200" b="0" i="0" dirty="0">
                <a:solidFill>
                  <a:srgbClr val="000000"/>
                </a:solidFill>
              </a:rPr>
              <a:t> Hall A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827088" y="3053507"/>
            <a:ext cx="8831262" cy="79975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 lIns="90988" tIns="45491" rIns="90988" bIns="45491">
            <a:spAutoFit/>
          </a:bodyPr>
          <a:lstStyle/>
          <a:p>
            <a:pPr algn="ctr"/>
            <a:endParaRPr lang="en-US" sz="1400" b="0" i="0" dirty="0">
              <a:solidFill>
                <a:srgbClr val="C00000"/>
              </a:solidFill>
            </a:endParaRPr>
          </a:p>
          <a:p>
            <a:pPr algn="ctr"/>
            <a:r>
              <a:rPr lang="en-US" sz="3200" b="0" i="0" dirty="0" smtClean="0">
                <a:solidFill>
                  <a:srgbClr val="C00000"/>
                </a:solidFill>
              </a:rPr>
              <a:t>New Letter Of Intent: </a:t>
            </a:r>
            <a:r>
              <a:rPr lang="en-US" sz="3200" b="0" i="0" dirty="0" err="1">
                <a:solidFill>
                  <a:srgbClr val="C00000"/>
                </a:solidFill>
              </a:rPr>
              <a:t>D</a:t>
            </a:r>
            <a:r>
              <a:rPr lang="en-US" sz="3200" b="0" i="0" dirty="0" err="1" smtClean="0">
                <a:solidFill>
                  <a:srgbClr val="C00000"/>
                </a:solidFill>
              </a:rPr>
              <a:t>ihadron</a:t>
            </a:r>
            <a:r>
              <a:rPr lang="en-US" sz="3200" b="0" i="0" dirty="0" smtClean="0">
                <a:solidFill>
                  <a:srgbClr val="C00000"/>
                </a:solidFill>
              </a:rPr>
              <a:t> Production</a:t>
            </a:r>
            <a:endParaRPr lang="en-US" sz="3200" b="0" i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77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66259" y="0"/>
            <a:ext cx="9036907" cy="92871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altLang="zh-CN" sz="3600" b="1" dirty="0" smtClean="0">
                <a:solidFill>
                  <a:srgbClr val="FF0000"/>
                </a:solidFill>
              </a:rPr>
              <a:t>Measure </a:t>
            </a:r>
            <a:r>
              <a:rPr lang="en-US" altLang="zh-CN" sz="3600" b="1" dirty="0" err="1" smtClean="0">
                <a:solidFill>
                  <a:srgbClr val="FF0000"/>
                </a:solidFill>
              </a:rPr>
              <a:t>Transversity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via </a:t>
            </a:r>
            <a:r>
              <a:rPr lang="en-US" altLang="zh-CN" sz="3600" b="1" dirty="0" err="1" smtClean="0">
                <a:solidFill>
                  <a:srgbClr val="FF0000"/>
                </a:solidFill>
              </a:rPr>
              <a:t>Dihadron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with </a:t>
            </a:r>
            <a:r>
              <a:rPr lang="en-US" altLang="zh-CN" sz="3600" b="1" dirty="0" err="1" smtClean="0">
                <a:solidFill>
                  <a:srgbClr val="FF0000"/>
                </a:solidFill>
              </a:rPr>
              <a:t>SoLID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en-US" altLang="zh-CN" sz="2000" b="1" dirty="0" err="1" smtClean="0">
                <a:cs typeface="+mn-cs"/>
              </a:rPr>
              <a:t>LoI</a:t>
            </a:r>
            <a:r>
              <a:rPr lang="en-US" altLang="zh-CN" sz="2000" b="1" dirty="0" smtClean="0">
                <a:cs typeface="+mn-cs"/>
              </a:rPr>
              <a:t> </a:t>
            </a:r>
            <a:r>
              <a:rPr lang="en-US" altLang="zh-CN" sz="2000" b="1" dirty="0">
                <a:cs typeface="+mn-cs"/>
              </a:rPr>
              <a:t>submitted to </a:t>
            </a:r>
            <a:r>
              <a:rPr lang="en-US" altLang="zh-CN" sz="2000" b="1" dirty="0" smtClean="0">
                <a:cs typeface="+mn-cs"/>
              </a:rPr>
              <a:t>Jlab PAC 40</a:t>
            </a:r>
            <a:r>
              <a:rPr lang="en-US" altLang="zh-CN" sz="2000" b="1" dirty="0">
                <a:cs typeface="+mn-cs"/>
              </a:rPr>
              <a:t>, </a:t>
            </a:r>
            <a:r>
              <a:rPr lang="en-US" altLang="zh-CN" sz="2000" b="1" dirty="0" smtClean="0">
                <a:cs typeface="+mn-cs"/>
              </a:rPr>
              <a:t> </a:t>
            </a:r>
            <a:r>
              <a:rPr lang="en-US" altLang="zh-CN" sz="2000" b="1" dirty="0" smtClean="0">
                <a:solidFill>
                  <a:srgbClr val="0000FF"/>
                </a:solidFill>
                <a:cs typeface="+mn-cs"/>
              </a:rPr>
              <a:t>J</a:t>
            </a:r>
            <a:r>
              <a:rPr lang="en-US" altLang="zh-CN" sz="2000" b="1" dirty="0">
                <a:solidFill>
                  <a:srgbClr val="0000FF"/>
                </a:solidFill>
                <a:cs typeface="+mn-cs"/>
              </a:rPr>
              <a:t>. Zhang</a:t>
            </a:r>
            <a:r>
              <a:rPr lang="en-US" altLang="zh-CN" sz="2000" b="1" dirty="0" smtClean="0">
                <a:solidFill>
                  <a:srgbClr val="0000FF"/>
                </a:solidFill>
                <a:cs typeface="+mn-cs"/>
              </a:rPr>
              <a:t>, A. </a:t>
            </a:r>
            <a:r>
              <a:rPr lang="en-US" altLang="zh-CN" sz="2000" b="1" dirty="0" err="1" smtClean="0">
                <a:solidFill>
                  <a:srgbClr val="0000FF"/>
                </a:solidFill>
                <a:cs typeface="+mn-cs"/>
              </a:rPr>
              <a:t>Courtoy</a:t>
            </a:r>
            <a:r>
              <a:rPr lang="en-US" altLang="zh-CN" sz="2000" b="1" dirty="0" smtClean="0">
                <a:solidFill>
                  <a:srgbClr val="0000FF"/>
                </a:solidFill>
                <a:cs typeface="+mn-cs"/>
              </a:rPr>
              <a:t>,  </a:t>
            </a:r>
            <a:r>
              <a:rPr lang="en-US" altLang="zh-CN" sz="2000" b="1" i="1" dirty="0">
                <a:solidFill>
                  <a:srgbClr val="0000FF"/>
                </a:solidFill>
                <a:cs typeface="+mn-cs"/>
              </a:rPr>
              <a:t>et al</a:t>
            </a:r>
            <a:r>
              <a:rPr lang="en-US" altLang="zh-CN" sz="2000" b="1" i="1" dirty="0" smtClean="0">
                <a:solidFill>
                  <a:srgbClr val="0000FF"/>
                </a:solidFill>
                <a:cs typeface="+mn-cs"/>
              </a:rPr>
              <a:t>.</a:t>
            </a:r>
            <a:endParaRPr lang="zh-CN" altLang="en-US" sz="3600" i="1" dirty="0">
              <a:solidFill>
                <a:srgbClr val="0000FF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24282" y="6277205"/>
            <a:ext cx="3614763" cy="500066"/>
          </a:xfrm>
        </p:spPr>
        <p:txBody>
          <a:bodyPr>
            <a:no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</a:rPr>
              <a:t>Wide x</a:t>
            </a:r>
            <a:r>
              <a:rPr lang="en-US" altLang="zh-CN" sz="2000" b="1" baseline="-25000" dirty="0" smtClean="0">
                <a:solidFill>
                  <a:schemeClr val="tx1"/>
                </a:solidFill>
              </a:rPr>
              <a:t>b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 and Q</a:t>
            </a:r>
            <a:r>
              <a:rPr lang="en-US" altLang="zh-CN" sz="2000" b="1" baseline="30000" dirty="0" smtClean="0">
                <a:solidFill>
                  <a:schemeClr val="tx1"/>
                </a:solidFill>
              </a:rPr>
              <a:t>2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coverages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92874" y="2048814"/>
            <a:ext cx="3646170" cy="4319602"/>
            <a:chOff x="285720" y="2000240"/>
            <a:chExt cx="3314700" cy="4319602"/>
          </a:xfrm>
        </p:grpSpPr>
        <p:pic>
          <p:nvPicPr>
            <p:cNvPr id="1027" name="Picture 3" descr="Z:\work\proposal\dihadron\dihadron_solid_tex\figure\mhzh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4071942"/>
              <a:ext cx="3314700" cy="2247900"/>
            </a:xfrm>
            <a:prstGeom prst="rect">
              <a:avLst/>
            </a:prstGeom>
            <a:noFill/>
          </p:spPr>
        </p:pic>
        <p:pic>
          <p:nvPicPr>
            <p:cNvPr id="1026" name="Picture 2" descr="Z:\work\proposal\dihadron\dihadron_solid_tex\figure\xq2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2000240"/>
              <a:ext cx="3314700" cy="2247900"/>
            </a:xfrm>
            <a:prstGeom prst="rect">
              <a:avLst/>
            </a:prstGeom>
            <a:noFill/>
          </p:spPr>
        </p:pic>
      </p:grpSp>
      <p:pic>
        <p:nvPicPr>
          <p:cNvPr id="1028" name="Picture 4" descr="Z:\work\proposal\dihadron\dihadron_solid_tex\figure\Aut_c_Mode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9677" y="2048822"/>
            <a:ext cx="5421059" cy="3541395"/>
          </a:xfrm>
          <a:prstGeom prst="rect">
            <a:avLst/>
          </a:prstGeom>
          <a:noFill/>
        </p:spPr>
      </p:pic>
      <p:sp>
        <p:nvSpPr>
          <p:cNvPr id="8" name="副标题 2"/>
          <p:cNvSpPr txBox="1">
            <a:spLocks/>
          </p:cNvSpPr>
          <p:nvPr/>
        </p:nvSpPr>
        <p:spPr>
          <a:xfrm>
            <a:off x="4872037" y="5707120"/>
            <a:ext cx="4636326" cy="906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zh-CN" sz="2000" i="0" dirty="0" smtClean="0">
                <a:solidFill>
                  <a:schemeClr val="tx1"/>
                </a:solidFill>
                <a:latin typeface="Calibri"/>
              </a:rPr>
              <a:t>Projected Statistics error for one (M</a:t>
            </a:r>
            <a:r>
              <a:rPr lang="en-US" altLang="zh-CN" sz="2000" i="0" baseline="-25000" dirty="0" smtClean="0">
                <a:solidFill>
                  <a:schemeClr val="tx1"/>
                </a:solidFill>
                <a:latin typeface="Symbol" pitchFamily="18" charset="2"/>
              </a:rPr>
              <a:t>pp</a:t>
            </a:r>
            <a:r>
              <a:rPr lang="en-US" altLang="zh-CN" sz="2000" i="0" dirty="0" smtClean="0">
                <a:solidFill>
                  <a:schemeClr val="tx1"/>
                </a:solidFill>
                <a:latin typeface="Calibri"/>
              </a:rPr>
              <a:t>,z</a:t>
            </a:r>
            <a:r>
              <a:rPr lang="en-US" altLang="zh-CN" sz="2000" i="0" baseline="-25000" dirty="0">
                <a:solidFill>
                  <a:schemeClr val="tx1"/>
                </a:solidFill>
                <a:latin typeface="Symbol" pitchFamily="18" charset="2"/>
              </a:rPr>
              <a:t>pp</a:t>
            </a:r>
            <a:r>
              <a:rPr lang="en-US" altLang="zh-CN" sz="2000" i="0" dirty="0" smtClean="0">
                <a:solidFill>
                  <a:schemeClr val="tx1"/>
                </a:solidFill>
                <a:latin typeface="Calibri"/>
              </a:rPr>
              <a:t>) bin, integrated over all y and Q</a:t>
            </a:r>
            <a:r>
              <a:rPr lang="en-US" altLang="zh-CN" sz="2000" i="0" baseline="30000" dirty="0" smtClean="0">
                <a:solidFill>
                  <a:schemeClr val="tx1"/>
                </a:solidFill>
                <a:latin typeface="Calibri"/>
              </a:rPr>
              <a:t>2</a:t>
            </a:r>
            <a:r>
              <a:rPr lang="en-US" altLang="zh-CN" sz="2000" i="0" dirty="0" smtClean="0">
                <a:solidFill>
                  <a:schemeClr val="tx1"/>
                </a:solidFill>
                <a:latin typeface="Calibri"/>
              </a:rPr>
              <a:t>.</a:t>
            </a:r>
            <a:endParaRPr lang="zh-CN" altLang="en-US" sz="2000" i="0" dirty="0" smtClean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959268"/>
            <a:ext cx="10058400" cy="108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753" tIns="49378" rIns="98753" bIns="49378" numCol="1" anchor="t" anchorCtr="0" compatLnSpc="1">
            <a:prstTxWarp prst="textNoShape">
              <a:avLst/>
            </a:prstTxWarp>
          </a:bodyPr>
          <a:lstStyle>
            <a:lvl1pPr marL="369752" indent="-369752" algn="l" defTabSz="986007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129" indent="-306552" algn="l" defTabSz="986007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36DB3"/>
                </a:solidFill>
                <a:latin typeface="+mn-lt"/>
              </a:defRPr>
            </a:lvl2pPr>
            <a:lvl3pPr marL="1234087" indent="-246502" algn="l" defTabSz="986007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1"/>
                </a:solidFill>
                <a:latin typeface="+mn-lt"/>
              </a:defRPr>
            </a:lvl3pPr>
            <a:lvl4pPr marL="1727085" indent="-244923" algn="l" defTabSz="986007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221671" indent="-244923" algn="l" defTabSz="986007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676671" indent="-246349" algn="l" defTabSz="986974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3131468" indent="-246349" algn="l" defTabSz="986974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586267" indent="-246349" algn="l" defTabSz="986974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4041059" indent="-246349" algn="l" defTabSz="986974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69752" marR="0" lvl="0" indent="-369752" algn="l" defTabSz="98600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i="0" kern="0" dirty="0" smtClean="0">
                <a:solidFill>
                  <a:srgbClr val="000000"/>
                </a:solidFill>
                <a:latin typeface="Arial"/>
              </a:rPr>
              <a:t>Precision </a:t>
            </a:r>
            <a:r>
              <a:rPr kumimoji="0" lang="en-US" sz="1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dihadron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p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+/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p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-) production on a transversely polarized </a:t>
            </a:r>
            <a:r>
              <a:rPr kumimoji="0" lang="en-US" sz="180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 (n) </a:t>
            </a:r>
            <a:endParaRPr lang="en-US" sz="1800" i="0" kern="0" dirty="0">
              <a:solidFill>
                <a:srgbClr val="000000"/>
              </a:solidFill>
              <a:latin typeface="Arial"/>
            </a:endParaRPr>
          </a:p>
          <a:p>
            <a:pPr marL="369752" marR="0" lvl="0" indent="-369752" algn="l" defTabSz="98600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Extract </a:t>
            </a:r>
            <a:r>
              <a:rPr kumimoji="0" lang="en-US" sz="1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transversity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 neutron</a:t>
            </a:r>
          </a:p>
          <a:p>
            <a:pPr marL="369752" marR="0" lvl="0" indent="-369752" algn="l" defTabSz="98600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Provide crucial inputs for flavor separation of </a:t>
            </a:r>
            <a:r>
              <a:rPr kumimoji="0" lang="en-US" sz="1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transversity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381275" y="1482453"/>
            <a:ext cx="1871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0" kern="0" dirty="0" smtClean="0">
                <a:solidFill>
                  <a:srgbClr val="0000FF"/>
                </a:solidFill>
                <a:latin typeface="Calibri" pitchFamily="34" charset="0"/>
              </a:rPr>
              <a:t>talk by </a:t>
            </a:r>
            <a:r>
              <a:rPr lang="en-US" sz="1800" i="0" kern="0" dirty="0" err="1" smtClean="0">
                <a:solidFill>
                  <a:srgbClr val="0000FF"/>
                </a:solidFill>
                <a:latin typeface="Calibri" pitchFamily="34" charset="0"/>
              </a:rPr>
              <a:t>M.Radici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252273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1456" y="142852"/>
            <a:ext cx="9052560" cy="43971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Projected Statistics Error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Z:\work\proposal\dihadron\dihadron_solid_tex\figure\StatEr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28" y="785794"/>
            <a:ext cx="5838063" cy="5814060"/>
          </a:xfrm>
          <a:prstGeom prst="rect">
            <a:avLst/>
          </a:prstGeom>
          <a:noFill/>
        </p:spPr>
      </p:pic>
      <p:sp>
        <p:nvSpPr>
          <p:cNvPr id="5" name="副标题 2"/>
          <p:cNvSpPr>
            <a:spLocks noGrp="1"/>
          </p:cNvSpPr>
          <p:nvPr>
            <p:ph idx="1"/>
          </p:nvPr>
        </p:nvSpPr>
        <p:spPr>
          <a:xfrm>
            <a:off x="5995198" y="1440051"/>
            <a:ext cx="3877767" cy="3514086"/>
          </a:xfrm>
        </p:spPr>
        <p:txBody>
          <a:bodyPr>
            <a:no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</a:rPr>
              <a:t>Hall A, SoLID program</a:t>
            </a:r>
          </a:p>
          <a:p>
            <a:r>
              <a:rPr lang="en-US" altLang="zh-CN" sz="2000" b="1" dirty="0" smtClean="0">
                <a:solidFill>
                  <a:schemeClr val="tx1"/>
                </a:solidFill>
              </a:rPr>
              <a:t>Polarized </a:t>
            </a:r>
            <a:r>
              <a:rPr lang="en-US" altLang="zh-CN" sz="2000" b="1" baseline="30000" dirty="0" smtClean="0">
                <a:solidFill>
                  <a:schemeClr val="tx1"/>
                </a:solidFill>
              </a:rPr>
              <a:t>3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He target, (~60% polarization)</a:t>
            </a:r>
          </a:p>
          <a:p>
            <a:r>
              <a:rPr lang="en-US" altLang="zh-CN" sz="2000" b="1" dirty="0" smtClean="0"/>
              <a:t>Lumi=10</a:t>
            </a:r>
            <a:r>
              <a:rPr lang="en-US" altLang="zh-CN" sz="2000" b="1" baseline="30000" dirty="0" smtClean="0"/>
              <a:t>36</a:t>
            </a:r>
            <a:r>
              <a:rPr lang="en-US" altLang="zh-CN" sz="2000" b="1" dirty="0" smtClean="0"/>
              <a:t> (n)/s/cm</a:t>
            </a:r>
            <a:r>
              <a:rPr lang="en-US" altLang="zh-CN" sz="2000" b="1" baseline="30000" dirty="0" smtClean="0"/>
              <a:t>2</a:t>
            </a:r>
            <a:endParaRPr lang="en-US" altLang="zh-CN" sz="2000" b="1" baseline="30000" dirty="0" smtClean="0">
              <a:solidFill>
                <a:schemeClr val="tx1"/>
              </a:solidFill>
            </a:endParaRPr>
          </a:p>
          <a:p>
            <a:r>
              <a:rPr lang="en-US" altLang="zh-CN" sz="2000" b="1" dirty="0" smtClean="0">
                <a:solidFill>
                  <a:schemeClr val="tx1"/>
                </a:solidFill>
              </a:rPr>
              <a:t>Wide x</a:t>
            </a:r>
            <a:r>
              <a:rPr lang="en-US" altLang="zh-CN" sz="2000" b="1" baseline="-25000" dirty="0" smtClean="0">
                <a:solidFill>
                  <a:schemeClr val="tx1"/>
                </a:solidFill>
              </a:rPr>
              <a:t>b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and Q</a:t>
            </a:r>
            <a:r>
              <a:rPr lang="en-US" altLang="zh-CN" sz="2000" b="1" baseline="30000" dirty="0" smtClean="0">
                <a:solidFill>
                  <a:schemeClr val="tx1"/>
                </a:solidFill>
              </a:rPr>
              <a:t>2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coverages</a:t>
            </a:r>
          </a:p>
          <a:p>
            <a:r>
              <a:rPr lang="en-US" altLang="zh-CN" sz="2000" b="1" dirty="0" smtClean="0">
                <a:solidFill>
                  <a:schemeClr val="tx1"/>
                </a:solidFill>
              </a:rPr>
              <a:t>Bin central values labeld on axises</a:t>
            </a:r>
          </a:p>
          <a:p>
            <a:r>
              <a:rPr lang="en-US" altLang="zh-CN" sz="2000" b="1" dirty="0" smtClean="0"/>
              <a:t>4-d (x</a:t>
            </a:r>
            <a:r>
              <a:rPr lang="en-US" altLang="zh-CN" sz="2000" b="1" baseline="-25000" dirty="0" smtClean="0"/>
              <a:t>b</a:t>
            </a:r>
            <a:r>
              <a:rPr lang="en-US" altLang="zh-CN" sz="2000" b="1" dirty="0" smtClean="0"/>
              <a:t>, Q</a:t>
            </a:r>
            <a:r>
              <a:rPr lang="en-US" altLang="zh-CN" sz="2000" b="1" baseline="30000" dirty="0" smtClean="0"/>
              <a:t>2</a:t>
            </a:r>
            <a:r>
              <a:rPr lang="en-US" altLang="zh-CN" sz="2000" b="1" dirty="0" smtClean="0"/>
              <a:t>, Z</a:t>
            </a:r>
            <a:r>
              <a:rPr lang="en-US" altLang="zh-CN" sz="2000" b="1" baseline="-25000" dirty="0" smtClean="0">
                <a:latin typeface="Symbol" pitchFamily="18" charset="2"/>
              </a:rPr>
              <a:t>p</a:t>
            </a:r>
            <a:r>
              <a:rPr lang="en-US" altLang="zh-CN" sz="2000" b="1" baseline="-25000" dirty="0" smtClean="0"/>
              <a:t>+</a:t>
            </a:r>
            <a:r>
              <a:rPr lang="en-US" altLang="zh-CN" sz="2000" b="1" baseline="-25000" dirty="0" smtClean="0">
                <a:latin typeface="Symbol" pitchFamily="18" charset="2"/>
              </a:rPr>
              <a:t>p</a:t>
            </a:r>
            <a:r>
              <a:rPr lang="en-US" altLang="zh-CN" sz="2000" b="1" baseline="-25000" dirty="0" smtClean="0"/>
              <a:t>-</a:t>
            </a:r>
            <a:r>
              <a:rPr lang="en-US" altLang="zh-CN" sz="2000" b="1" dirty="0" smtClean="0"/>
              <a:t>,M</a:t>
            </a:r>
            <a:r>
              <a:rPr lang="en-US" altLang="zh-CN" sz="2000" b="1" baseline="-25000" dirty="0" smtClean="0">
                <a:latin typeface="Symbol" pitchFamily="18" charset="2"/>
              </a:rPr>
              <a:t>p</a:t>
            </a:r>
            <a:r>
              <a:rPr lang="en-US" altLang="zh-CN" sz="2000" b="1" baseline="-25000" dirty="0" smtClean="0"/>
              <a:t>+</a:t>
            </a:r>
            <a:r>
              <a:rPr lang="en-US" altLang="zh-CN" sz="2000" b="1" baseline="-25000" dirty="0" smtClean="0">
                <a:latin typeface="Symbol" pitchFamily="18" charset="2"/>
              </a:rPr>
              <a:t>p</a:t>
            </a:r>
            <a:r>
              <a:rPr lang="en-US" altLang="zh-CN" sz="2000" b="1" baseline="-25000" dirty="0" smtClean="0"/>
              <a:t>-</a:t>
            </a:r>
            <a:r>
              <a:rPr lang="en-US" altLang="zh-CN" sz="2000" b="1" dirty="0" smtClean="0"/>
              <a:t>) mapping</a:t>
            </a:r>
          </a:p>
          <a:p>
            <a:r>
              <a:rPr lang="en-US" altLang="zh-CN" sz="2000" b="1" dirty="0" smtClean="0"/>
              <a:t>Z scale (color) represent stat. error</a:t>
            </a:r>
          </a:p>
        </p:txBody>
      </p:sp>
    </p:spTree>
    <p:extLst>
      <p:ext uri="{BB962C8B-B14F-4D97-AF65-F5344CB8AC3E}">
        <p14:creationId xmlns:p14="http://schemas.microsoft.com/office/powerpoint/2010/main" val="3952971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hlink"/>
                </a:solidFill>
              </a:rPr>
              <a:t>Summary on </a:t>
            </a:r>
            <a:r>
              <a:rPr lang="en-US" dirty="0" err="1" smtClean="0">
                <a:solidFill>
                  <a:schemeClr val="hlink"/>
                </a:solidFill>
              </a:rPr>
              <a:t>SoLID</a:t>
            </a:r>
            <a:r>
              <a:rPr lang="en-US" dirty="0" smtClean="0">
                <a:solidFill>
                  <a:schemeClr val="hlink"/>
                </a:solidFill>
              </a:rPr>
              <a:t> TMD Program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03276"/>
            <a:ext cx="9361488" cy="5495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Unprecedented precision </a:t>
            </a:r>
            <a:r>
              <a:rPr lang="en-US" sz="2400" i="1" dirty="0"/>
              <a:t>4-d</a:t>
            </a:r>
            <a:r>
              <a:rPr lang="en-US" sz="2400" dirty="0"/>
              <a:t> mapping of SSA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smtClean="0">
                <a:solidFill>
                  <a:srgbClr val="0000CC"/>
                </a:solidFill>
              </a:rPr>
              <a:t>Collins, </a:t>
            </a:r>
            <a:r>
              <a:rPr lang="en-US" sz="2000" dirty="0" err="1" smtClean="0">
                <a:solidFill>
                  <a:srgbClr val="0000CC"/>
                </a:solidFill>
              </a:rPr>
              <a:t>Sivers</a:t>
            </a:r>
            <a:r>
              <a:rPr lang="en-US" sz="2000" dirty="0" smtClean="0">
                <a:solidFill>
                  <a:srgbClr val="0000CC"/>
                </a:solidFill>
              </a:rPr>
              <a:t>, </a:t>
            </a:r>
            <a:r>
              <a:rPr lang="en-US" sz="2000" dirty="0" err="1" smtClean="0">
                <a:solidFill>
                  <a:srgbClr val="0000CC"/>
                </a:solidFill>
              </a:rPr>
              <a:t>Pretzelosity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smtClean="0">
                <a:solidFill>
                  <a:srgbClr val="0000CC"/>
                </a:solidFill>
              </a:rPr>
              <a:t>and Worm-Gear</a:t>
            </a:r>
            <a:endParaRPr lang="en-US" sz="2000" i="1" baseline="30000" dirty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Both polarized 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He (n) and polarized proton with </a:t>
            </a:r>
            <a:r>
              <a:rPr lang="en-US" sz="2400" dirty="0" err="1"/>
              <a:t>SoLID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Study factorization with </a:t>
            </a:r>
            <a:r>
              <a:rPr lang="en-US" sz="2400" i="1" dirty="0"/>
              <a:t>x</a:t>
            </a:r>
            <a:r>
              <a:rPr lang="en-US" sz="2400" dirty="0"/>
              <a:t> and </a:t>
            </a:r>
            <a:r>
              <a:rPr lang="en-US" sz="2400" i="1" dirty="0"/>
              <a:t>z</a:t>
            </a:r>
            <a:r>
              <a:rPr lang="en-US" sz="2400" dirty="0"/>
              <a:t>-dependences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Study </a:t>
            </a:r>
            <a:r>
              <a:rPr lang="en-US" sz="2400" i="1" dirty="0"/>
              <a:t>P</a:t>
            </a:r>
            <a:r>
              <a:rPr lang="en-US" sz="2400" i="1" baseline="-25000" dirty="0"/>
              <a:t>T</a:t>
            </a:r>
            <a:r>
              <a:rPr lang="en-US" sz="2400" dirty="0"/>
              <a:t> dependence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Combining with the world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00CC"/>
                </a:solidFill>
              </a:rPr>
              <a:t>extract </a:t>
            </a:r>
            <a:r>
              <a:rPr lang="en-US" sz="2000" dirty="0" err="1">
                <a:solidFill>
                  <a:srgbClr val="0000CC"/>
                </a:solidFill>
              </a:rPr>
              <a:t>transversity</a:t>
            </a:r>
            <a:r>
              <a:rPr lang="en-US" sz="2000" dirty="0">
                <a:solidFill>
                  <a:srgbClr val="0000CC"/>
                </a:solidFill>
              </a:rPr>
              <a:t> and fragmentation functions for both </a:t>
            </a:r>
            <a:r>
              <a:rPr lang="en-US" sz="2000" i="1" dirty="0">
                <a:solidFill>
                  <a:srgbClr val="0000CC"/>
                </a:solidFill>
              </a:rPr>
              <a:t>u</a:t>
            </a:r>
            <a:r>
              <a:rPr lang="en-US" sz="2000" dirty="0">
                <a:solidFill>
                  <a:srgbClr val="0000CC"/>
                </a:solidFill>
              </a:rPr>
              <a:t> and </a:t>
            </a:r>
            <a:r>
              <a:rPr lang="en-US" sz="2000" i="1" dirty="0">
                <a:solidFill>
                  <a:srgbClr val="0000CC"/>
                </a:solidFill>
              </a:rPr>
              <a:t>d </a:t>
            </a:r>
            <a:r>
              <a:rPr lang="en-US" sz="2000" dirty="0">
                <a:solidFill>
                  <a:srgbClr val="0000CC"/>
                </a:solidFill>
              </a:rPr>
              <a:t>quarks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00CC"/>
                </a:solidFill>
              </a:rPr>
              <a:t>determine tensor charge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00CC"/>
                </a:solidFill>
              </a:rPr>
              <a:t>study TMDs for both valence and </a:t>
            </a:r>
            <a:r>
              <a:rPr lang="en-US" sz="2000" dirty="0">
                <a:solidFill>
                  <a:srgbClr val="990099"/>
                </a:solidFill>
              </a:rPr>
              <a:t>sea</a:t>
            </a:r>
            <a:r>
              <a:rPr lang="en-US" sz="2000" dirty="0">
                <a:solidFill>
                  <a:srgbClr val="0000CC"/>
                </a:solidFill>
              </a:rPr>
              <a:t> quarks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CC"/>
                </a:solidFill>
              </a:rPr>
              <a:t>learn </a:t>
            </a:r>
            <a:r>
              <a:rPr lang="en-US" sz="2000" dirty="0">
                <a:solidFill>
                  <a:srgbClr val="0000CC"/>
                </a:solidFill>
              </a:rPr>
              <a:t>quark </a:t>
            </a:r>
            <a:r>
              <a:rPr lang="en-US" sz="2000" dirty="0" smtClean="0">
                <a:solidFill>
                  <a:srgbClr val="0000CC"/>
                </a:solidFill>
              </a:rPr>
              <a:t>orbital motion and quark orbital </a:t>
            </a:r>
            <a:r>
              <a:rPr lang="en-US" sz="2000" dirty="0">
                <a:solidFill>
                  <a:srgbClr val="0000CC"/>
                </a:solidFill>
              </a:rPr>
              <a:t>angular momentum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990099"/>
                </a:solidFill>
              </a:rPr>
              <a:t>study </a:t>
            </a:r>
            <a:r>
              <a:rPr lang="en-US" sz="2000" i="1" dirty="0">
                <a:solidFill>
                  <a:srgbClr val="990099"/>
                </a:solidFill>
              </a:rPr>
              <a:t>Q</a:t>
            </a:r>
            <a:r>
              <a:rPr lang="en-US" sz="2000" i="1" baseline="30000" dirty="0">
                <a:solidFill>
                  <a:srgbClr val="990099"/>
                </a:solidFill>
              </a:rPr>
              <a:t>2</a:t>
            </a:r>
            <a:r>
              <a:rPr lang="en-US" sz="2000" dirty="0">
                <a:solidFill>
                  <a:srgbClr val="990099"/>
                </a:solidFill>
              </a:rPr>
              <a:t> evolution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Global efforts (experimentalists and theorists), global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00CC"/>
                </a:solidFill>
              </a:rPr>
              <a:t>much better understanding of multi-d nucleon structure and QCD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Long-term future: EIC to map sea and gluon SSAs</a:t>
            </a:r>
          </a:p>
        </p:txBody>
      </p:sp>
    </p:spTree>
    <p:extLst>
      <p:ext uri="{BB962C8B-B14F-4D97-AF65-F5344CB8AC3E}">
        <p14:creationId xmlns:p14="http://schemas.microsoft.com/office/powerpoint/2010/main" val="3415296343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44" y="1196975"/>
            <a:ext cx="4894262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643087" y="848"/>
            <a:ext cx="8550275" cy="90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579" rIns="0" bIns="0" anchor="b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>
                <a:srgbClr val="DE0F08"/>
              </a:buClr>
            </a:pPr>
            <a:r>
              <a:rPr lang="en-GB" altLang="zh-CN" i="0" dirty="0" smtClean="0">
                <a:solidFill>
                  <a:srgbClr val="FF0000"/>
                </a:solidFill>
                <a:ea typeface="SimSun" pitchFamily="2" charset="-122"/>
              </a:rPr>
              <a:t>Separation of Collins, </a:t>
            </a:r>
            <a:r>
              <a:rPr lang="en-GB" altLang="zh-CN" i="0" dirty="0" err="1" smtClean="0">
                <a:solidFill>
                  <a:srgbClr val="FF0000"/>
                </a:solidFill>
                <a:ea typeface="SimSun" pitchFamily="2" charset="-122"/>
              </a:rPr>
              <a:t>Sivers</a:t>
            </a:r>
            <a:r>
              <a:rPr lang="en-GB" altLang="zh-CN" i="0" dirty="0" smtClean="0">
                <a:solidFill>
                  <a:srgbClr val="FF0000"/>
                </a:solidFill>
                <a:ea typeface="SimSun" pitchFamily="2" charset="-122"/>
              </a:rPr>
              <a:t> and </a:t>
            </a:r>
            <a:r>
              <a:rPr lang="en-GB" altLang="zh-CN" i="0" dirty="0" err="1" smtClean="0">
                <a:solidFill>
                  <a:srgbClr val="FF0000"/>
                </a:solidFill>
                <a:ea typeface="SimSun" pitchFamily="2" charset="-122"/>
              </a:rPr>
              <a:t>pretzelocity</a:t>
            </a:r>
            <a:r>
              <a:rPr lang="en-GB" altLang="zh-CN" i="0" dirty="0" smtClean="0">
                <a:solidFill>
                  <a:srgbClr val="FF0000"/>
                </a:solidFill>
                <a:ea typeface="SimSun" pitchFamily="2" charset="-122"/>
              </a:rPr>
              <a:t> effects through angular dependence</a:t>
            </a:r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1862168" y="6573838"/>
            <a:ext cx="9937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016" tIns="45509" rIns="91016" bIns="45509" anchor="ctr"/>
          <a:lstStyle>
            <a:lvl1pPr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2811634" y="6573838"/>
            <a:ext cx="342423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016" tIns="45509" rIns="91016" bIns="45509" anchor="ctr"/>
          <a:lstStyle>
            <a:lvl1pPr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2" name="Text Box 6"/>
          <p:cNvSpPr txBox="1">
            <a:spLocks noChangeArrowheads="1"/>
          </p:cNvSpPr>
          <p:nvPr/>
        </p:nvSpPr>
        <p:spPr bwMode="auto">
          <a:xfrm>
            <a:off x="8281988" y="6356636"/>
            <a:ext cx="838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>
                <a:srgbClr val="045C75"/>
              </a:buClr>
              <a:buFont typeface="Constantia" pitchFamily="18" charset="0"/>
              <a:buNone/>
            </a:pPr>
            <a:endParaRPr lang="en-GB" altLang="zh-CN" sz="1200">
              <a:solidFill>
                <a:srgbClr val="045C75"/>
              </a:solidFill>
              <a:latin typeface="Constantia" pitchFamily="18" charset="0"/>
              <a:ea typeface="SimSun" pitchFamily="2" charset="-122"/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277843" y="1579565"/>
          <a:ext cx="5865812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5" imgW="2438280" imgH="952200" progId="">
                  <p:embed/>
                </p:oleObj>
              </mc:Choice>
              <mc:Fallback>
                <p:oleObj name="Equation" r:id="rId5" imgW="2438280" imgH="952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43" y="1579565"/>
                        <a:ext cx="5865812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477853" y="4265872"/>
          <a:ext cx="6653213" cy="19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7" imgW="2476440" imgH="812520" progId="">
                  <p:embed/>
                </p:oleObj>
              </mc:Choice>
              <mc:Fallback>
                <p:oleObj name="Equation" r:id="rId7" imgW="2476440" imgH="812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53" y="4265872"/>
                        <a:ext cx="6653213" cy="198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5995643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Text Box 2"/>
          <p:cNvSpPr txBox="1">
            <a:spLocks noChangeArrowheads="1"/>
          </p:cNvSpPr>
          <p:nvPr/>
        </p:nvSpPr>
        <p:spPr bwMode="auto">
          <a:xfrm>
            <a:off x="1536777" y="2137877"/>
            <a:ext cx="7202839" cy="584313"/>
          </a:xfrm>
          <a:prstGeom prst="rect">
            <a:avLst/>
          </a:prstGeom>
          <a:solidFill>
            <a:srgbClr val="00FFFF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lIns="90988" tIns="45491" rIns="90988" bIns="45491">
            <a:spAutoFit/>
          </a:bodyPr>
          <a:lstStyle/>
          <a:p>
            <a:pPr algn="ctr"/>
            <a:r>
              <a:rPr lang="en-US" sz="3200" b="0" i="0" dirty="0" smtClean="0">
                <a:solidFill>
                  <a:srgbClr val="000000"/>
                </a:solidFill>
              </a:rPr>
              <a:t>Long-term Future: </a:t>
            </a:r>
            <a:r>
              <a:rPr lang="en-US" sz="3200" b="0" i="0" dirty="0">
                <a:solidFill>
                  <a:srgbClr val="000000"/>
                </a:solidFill>
              </a:rPr>
              <a:t>TMD study with EIC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827088" y="3053399"/>
            <a:ext cx="8172450" cy="1661531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90988" tIns="45491" rIns="90988" bIns="45491">
            <a:spAutoFit/>
          </a:bodyPr>
          <a:lstStyle/>
          <a:p>
            <a:pPr algn="ctr"/>
            <a:endParaRPr lang="en-US" sz="1400" b="0" i="0" dirty="0">
              <a:solidFill>
                <a:srgbClr val="00B050"/>
              </a:solidFill>
            </a:endParaRPr>
          </a:p>
          <a:p>
            <a:pPr algn="ctr"/>
            <a:r>
              <a:rPr lang="en-US" sz="3200" b="0" i="0" dirty="0" err="1">
                <a:solidFill>
                  <a:srgbClr val="00B050"/>
                </a:solidFill>
              </a:rPr>
              <a:t>MEIC@JLab</a:t>
            </a:r>
            <a:r>
              <a:rPr lang="en-US" sz="3200" b="0" i="0" dirty="0">
                <a:solidFill>
                  <a:srgbClr val="00B050"/>
                </a:solidFill>
              </a:rPr>
              <a:t> and E-RHIC@BNL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</a:rPr>
              <a:t>New Opportunity: EIC in China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42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 Box 11"/>
          <p:cNvSpPr txBox="1">
            <a:spLocks noChangeArrowheads="1"/>
          </p:cNvSpPr>
          <p:nvPr/>
        </p:nvSpPr>
        <p:spPr bwMode="auto">
          <a:xfrm>
            <a:off x="5238782" y="3081364"/>
            <a:ext cx="4525963" cy="1015237"/>
          </a:xfrm>
          <a:prstGeom prst="rect">
            <a:avLst/>
          </a:prstGeom>
          <a:noFill/>
          <a:ln w="57150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016" tIns="45509" rIns="91016" bIns="45509">
            <a:spAutoFit/>
          </a:bodyPr>
          <a:lstStyle>
            <a:lvl1pPr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rgbClr val="333399"/>
                </a:solidFill>
                <a:latin typeface="Comic Sans MS" pitchFamily="66" charset="0"/>
                <a:ea typeface="MS PGothic" pitchFamily="34" charset="-128"/>
              </a:rPr>
              <a:t>An EIC with good luminosity &amp; high transverse polarization is the optimal tool to to study this!</a:t>
            </a:r>
          </a:p>
        </p:txBody>
      </p:sp>
      <p:sp>
        <p:nvSpPr>
          <p:cNvPr id="487427" name="Rectangle 15"/>
          <p:cNvSpPr>
            <a:spLocks noChangeArrowheads="1"/>
          </p:cNvSpPr>
          <p:nvPr/>
        </p:nvSpPr>
        <p:spPr bwMode="auto">
          <a:xfrm>
            <a:off x="6180173" y="2856174"/>
            <a:ext cx="3438525" cy="1158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016" tIns="45509" rIns="91016" bIns="45509"/>
          <a:lstStyle/>
          <a:p>
            <a:endParaRPr lang="en-US" sz="1800" b="0" i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87428" name="TextBox 12"/>
          <p:cNvSpPr txBox="1">
            <a:spLocks noChangeArrowheads="1"/>
          </p:cNvSpPr>
          <p:nvPr/>
        </p:nvSpPr>
        <p:spPr bwMode="auto">
          <a:xfrm>
            <a:off x="5197476" y="1463691"/>
            <a:ext cx="4692650" cy="70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6" tIns="45509" rIns="91016" bIns="45509">
            <a:spAutoFit/>
          </a:bodyPr>
          <a:lstStyle>
            <a:lvl1pPr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 b="0" i="0">
                <a:solidFill>
                  <a:srgbClr val="000000"/>
                </a:solidFill>
                <a:latin typeface="Comic Sans MS" pitchFamily="66" charset="0"/>
              </a:rPr>
              <a:t>Only a small subset of the (x,Q</a:t>
            </a:r>
            <a:r>
              <a:rPr lang="en-US" sz="2000" b="0" i="0" baseline="3000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lang="en-US" sz="2000" b="0" i="0">
                <a:solidFill>
                  <a:srgbClr val="000000"/>
                </a:solidFill>
                <a:latin typeface="Comic Sans MS" pitchFamily="66" charset="0"/>
              </a:rPr>
              <a:t>) landscape has been mapped here.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1938"/>
            <a:ext cx="100584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ＭＳ Ｐゴシック" pitchFamily="-107" charset="-128"/>
              </a:rPr>
              <a:t>Image the Transverse Momentum of the Quarks</a:t>
            </a:r>
          </a:p>
        </p:txBody>
      </p:sp>
      <p:pic>
        <p:nvPicPr>
          <p:cNvPr id="487430" name="Picture 10" descr="sivers_function_11x60_pip_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" t="16644" r="10898" b="9511"/>
          <a:stretch>
            <a:fillRect/>
          </a:stretch>
        </p:blipFill>
        <p:spPr bwMode="auto">
          <a:xfrm>
            <a:off x="334996" y="990600"/>
            <a:ext cx="4683125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ivers_function_eic_u_k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886200"/>
            <a:ext cx="43688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80057" y="4870462"/>
            <a:ext cx="4443413" cy="70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6" tIns="45509" rIns="91016" bIns="45509">
            <a:spAutoFit/>
          </a:bodyPr>
          <a:lstStyle>
            <a:lvl1pPr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0" i="0">
                <a:solidFill>
                  <a:srgbClr val="000000"/>
                </a:solidFill>
                <a:latin typeface="Comic Sans MS" pitchFamily="66" charset="0"/>
              </a:rPr>
              <a:t>Exact k</a:t>
            </a:r>
            <a:r>
              <a:rPr lang="en-US" sz="2000" b="0" i="0" baseline="-25000">
                <a:solidFill>
                  <a:srgbClr val="000000"/>
                </a:solidFill>
                <a:latin typeface="Comic Sans MS" pitchFamily="66" charset="0"/>
              </a:rPr>
              <a:t>T</a:t>
            </a:r>
            <a:r>
              <a:rPr lang="en-US" sz="2000" b="0" i="0">
                <a:solidFill>
                  <a:srgbClr val="000000"/>
                </a:solidFill>
                <a:latin typeface="Comic Sans MS" pitchFamily="66" charset="0"/>
              </a:rPr>
              <a:t> distribution presently essentially unknown!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1721675" y="3161506"/>
            <a:ext cx="1752600" cy="1588"/>
          </a:xfrm>
          <a:prstGeom prst="straightConnector1">
            <a:avLst/>
          </a:prstGeom>
          <a:ln w="38100">
            <a:solidFill>
              <a:srgbClr val="FF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7434" name="TextBox 14"/>
          <p:cNvSpPr txBox="1">
            <a:spLocks noChangeArrowheads="1"/>
          </p:cNvSpPr>
          <p:nvPr/>
        </p:nvSpPr>
        <p:spPr bwMode="auto">
          <a:xfrm>
            <a:off x="1341457" y="838225"/>
            <a:ext cx="1749944" cy="27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16" tIns="45509" rIns="91016" bIns="45509">
            <a:spAutoFit/>
          </a:bodyPr>
          <a:lstStyle>
            <a:lvl1pPr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0" i="0">
                <a:solidFill>
                  <a:srgbClr val="000000"/>
                </a:solidFill>
                <a:latin typeface="Comic Sans MS" pitchFamily="66" charset="0"/>
              </a:rPr>
              <a:t>Prokudin, Qian, Huang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341466" y="3838605"/>
            <a:ext cx="794554" cy="27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16" tIns="45509" rIns="91016" bIns="45509">
            <a:spAutoFit/>
          </a:bodyPr>
          <a:lstStyle>
            <a:lvl1pPr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b="0" i="0">
                <a:solidFill>
                  <a:srgbClr val="000000"/>
                </a:solidFill>
                <a:latin typeface="Comic Sans MS" pitchFamily="66" charset="0"/>
              </a:rPr>
              <a:t>Prokudin</a:t>
            </a:r>
          </a:p>
        </p:txBody>
      </p:sp>
    </p:spTree>
    <p:extLst>
      <p:ext uri="{BB962C8B-B14F-4D97-AF65-F5344CB8AC3E}">
        <p14:creationId xmlns:p14="http://schemas.microsoft.com/office/powerpoint/2010/main" val="229662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animBg="1"/>
      <p:bldP spid="14" grpId="0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3"/>
            <a:ext cx="7316788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3"/>
            <a:ext cx="243078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4" y="762001"/>
            <a:ext cx="23574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318" name="Straight Arrow Connector 8"/>
          <p:cNvCxnSpPr>
            <a:cxnSpLocks noChangeShapeType="1"/>
          </p:cNvCxnSpPr>
          <p:nvPr/>
        </p:nvCxnSpPr>
        <p:spPr bwMode="auto">
          <a:xfrm>
            <a:off x="2430780" y="2133600"/>
            <a:ext cx="1089660" cy="685800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9" name="Straight Arrow Connector 10"/>
          <p:cNvCxnSpPr>
            <a:cxnSpLocks noChangeShapeType="1"/>
          </p:cNvCxnSpPr>
          <p:nvPr/>
        </p:nvCxnSpPr>
        <p:spPr bwMode="auto">
          <a:xfrm rot="10800000" flipV="1">
            <a:off x="5615940" y="1828800"/>
            <a:ext cx="2095500" cy="685800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2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610" y="4114803"/>
            <a:ext cx="289179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234696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322" name="Straight Arrow Connector 14"/>
          <p:cNvCxnSpPr>
            <a:cxnSpLocks noChangeShapeType="1"/>
          </p:cNvCxnSpPr>
          <p:nvPr/>
        </p:nvCxnSpPr>
        <p:spPr bwMode="auto">
          <a:xfrm rot="5400000" flipH="1" flipV="1">
            <a:off x="1973580" y="3185160"/>
            <a:ext cx="1752600" cy="1173480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3" name="Straight Arrow Connector 17"/>
          <p:cNvCxnSpPr>
            <a:cxnSpLocks noChangeShapeType="1"/>
          </p:cNvCxnSpPr>
          <p:nvPr/>
        </p:nvCxnSpPr>
        <p:spPr bwMode="auto">
          <a:xfrm rot="16200000" flipV="1">
            <a:off x="5505450" y="2701290"/>
            <a:ext cx="1981200" cy="1760220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40" y="3962403"/>
            <a:ext cx="276606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325" name="Straight Arrow Connector 20"/>
          <p:cNvCxnSpPr>
            <a:cxnSpLocks noChangeShapeType="1"/>
          </p:cNvCxnSpPr>
          <p:nvPr/>
        </p:nvCxnSpPr>
        <p:spPr bwMode="auto">
          <a:xfrm rot="5400000" flipH="1" flipV="1">
            <a:off x="4303395" y="3190875"/>
            <a:ext cx="1828800" cy="628650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TextBox 22"/>
          <p:cNvSpPr txBox="1">
            <a:spLocks noChangeArrowheads="1"/>
          </p:cNvSpPr>
          <p:nvPr/>
        </p:nvSpPr>
        <p:spPr bwMode="auto">
          <a:xfrm>
            <a:off x="-83820" y="2205040"/>
            <a:ext cx="2598420" cy="36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1" tIns="45674" rIns="91351" bIns="4567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800" b="0" i="0" smtClean="0">
                <a:solidFill>
                  <a:srgbClr val="FFFF00"/>
                </a:solidFill>
                <a:cs typeface="Arial" charset="0"/>
              </a:rPr>
              <a:t>RHIC </a:t>
            </a:r>
            <a:r>
              <a:rPr lang="en-US" altLang="zh-CN" sz="1800" b="0" i="0" smtClean="0">
                <a:solidFill>
                  <a:srgbClr val="FFFF00"/>
                </a:solidFill>
                <a:cs typeface="Arial" charset="0"/>
                <a:sym typeface="Wingdings" pitchFamily="2" charset="2"/>
              </a:rPr>
              <a:t> eRHIC</a:t>
            </a:r>
            <a:endParaRPr lang="en-US" altLang="zh-CN" sz="1800" b="0" i="0" smtClean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3327" name="TextBox 23"/>
          <p:cNvSpPr txBox="1">
            <a:spLocks noChangeArrowheads="1"/>
          </p:cNvSpPr>
          <p:nvPr/>
        </p:nvSpPr>
        <p:spPr bwMode="auto">
          <a:xfrm>
            <a:off x="7711440" y="838203"/>
            <a:ext cx="2346960" cy="36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1" tIns="45674" rIns="91351" bIns="4567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800" b="0" i="0" smtClean="0">
                <a:solidFill>
                  <a:srgbClr val="FFFF00"/>
                </a:solidFill>
                <a:cs typeface="Arial" charset="0"/>
              </a:rPr>
              <a:t>LHC </a:t>
            </a:r>
            <a:r>
              <a:rPr lang="en-US" altLang="zh-CN" sz="1800" b="0" i="0" smtClean="0">
                <a:solidFill>
                  <a:srgbClr val="FFFF00"/>
                </a:solidFill>
                <a:cs typeface="Arial" charset="0"/>
                <a:sym typeface="Wingdings" pitchFamily="2" charset="2"/>
              </a:rPr>
              <a:t> LHeC</a:t>
            </a:r>
            <a:endParaRPr lang="en-US" altLang="zh-CN" sz="1800" b="0" i="0" smtClean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3328" name="TextBox 24"/>
          <p:cNvSpPr txBox="1">
            <a:spLocks noChangeArrowheads="1"/>
          </p:cNvSpPr>
          <p:nvPr/>
        </p:nvSpPr>
        <p:spPr bwMode="auto">
          <a:xfrm>
            <a:off x="-167640" y="3962403"/>
            <a:ext cx="2766060" cy="36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1" tIns="45674" rIns="91351" bIns="4567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800" b="0" i="0" smtClean="0">
                <a:solidFill>
                  <a:srgbClr val="FFFF00"/>
                </a:solidFill>
                <a:cs typeface="Arial" charset="0"/>
              </a:rPr>
              <a:t>CEBAF </a:t>
            </a:r>
            <a:r>
              <a:rPr lang="en-US" altLang="zh-CN" sz="1800" b="0" i="0" smtClean="0">
                <a:solidFill>
                  <a:srgbClr val="FFFF00"/>
                </a:solidFill>
                <a:cs typeface="Arial" charset="0"/>
                <a:sym typeface="Wingdings" pitchFamily="2" charset="2"/>
              </a:rPr>
              <a:t> MEIC/EIC</a:t>
            </a:r>
            <a:endParaRPr lang="en-US" altLang="zh-CN" sz="1800" b="0" i="0" smtClean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3329" name="TextBox 25"/>
          <p:cNvSpPr txBox="1">
            <a:spLocks noChangeArrowheads="1"/>
          </p:cNvSpPr>
          <p:nvPr/>
        </p:nvSpPr>
        <p:spPr bwMode="auto">
          <a:xfrm>
            <a:off x="7459980" y="4800603"/>
            <a:ext cx="2598420" cy="36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1" tIns="45674" rIns="91351" bIns="4567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800" b="0" i="0" smtClean="0">
                <a:solidFill>
                  <a:srgbClr val="FFFF00"/>
                </a:solidFill>
                <a:cs typeface="Arial" charset="0"/>
              </a:rPr>
              <a:t>FAIR </a:t>
            </a:r>
            <a:r>
              <a:rPr lang="en-US" altLang="zh-CN" sz="1800" b="0" i="0" smtClean="0">
                <a:solidFill>
                  <a:srgbClr val="FFFF00"/>
                </a:solidFill>
                <a:cs typeface="Arial" charset="0"/>
                <a:sym typeface="Wingdings" pitchFamily="2" charset="2"/>
              </a:rPr>
              <a:t> ENC</a:t>
            </a:r>
            <a:endParaRPr lang="en-US" altLang="zh-CN" sz="1800" b="0" i="0" smtClean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3330" name="TextBox 26"/>
          <p:cNvSpPr txBox="1">
            <a:spLocks noChangeArrowheads="1"/>
          </p:cNvSpPr>
          <p:nvPr/>
        </p:nvSpPr>
        <p:spPr bwMode="auto">
          <a:xfrm>
            <a:off x="4274820" y="4419603"/>
            <a:ext cx="1424940" cy="36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1" tIns="45674" rIns="91351" bIns="4567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800" b="0" i="0" smtClean="0">
                <a:solidFill>
                  <a:srgbClr val="FF0000"/>
                </a:solidFill>
                <a:cs typeface="Arial" charset="0"/>
              </a:rPr>
              <a:t>HERA</a:t>
            </a:r>
          </a:p>
        </p:txBody>
      </p:sp>
      <p:pic>
        <p:nvPicPr>
          <p:cNvPr id="13331" name="Picture 1" descr="C:\Documents and Settings\xurong chen\Application Data\Tencent\Users\88025915\QQ\WinTemp\RichOle\%Z7FEQ5VX8`)9$Q0CNNP)8V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952" y="620713"/>
            <a:ext cx="237664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332" name="Straight Arrow Connector 8"/>
          <p:cNvCxnSpPr>
            <a:cxnSpLocks noChangeShapeType="1"/>
          </p:cNvCxnSpPr>
          <p:nvPr/>
        </p:nvCxnSpPr>
        <p:spPr bwMode="auto">
          <a:xfrm>
            <a:off x="5425601" y="1341438"/>
            <a:ext cx="1505268" cy="1439862"/>
          </a:xfrm>
          <a:prstGeom prst="straightConnector1">
            <a:avLst/>
          </a:prstGeom>
          <a:noFill/>
          <a:ln w="57150" algn="ctr">
            <a:solidFill>
              <a:srgbClr val="FF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3" name="TextBox 24"/>
          <p:cNvSpPr txBox="1">
            <a:spLocks noChangeArrowheads="1"/>
          </p:cNvSpPr>
          <p:nvPr/>
        </p:nvSpPr>
        <p:spPr bwMode="auto">
          <a:xfrm>
            <a:off x="3286443" y="765175"/>
            <a:ext cx="14622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i="0" smtClean="0">
                <a:solidFill>
                  <a:srgbClr val="FF0000"/>
                </a:solidFill>
              </a:rPr>
              <a:t>EIC@HIAF</a:t>
            </a:r>
            <a:endParaRPr lang="zh-CN" altLang="en-US" sz="2000" i="0" smtClean="0">
              <a:solidFill>
                <a:srgbClr val="FF000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0" y="0"/>
            <a:ext cx="10058400" cy="593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177" tIns="49588" rIns="99177" bIns="49588" numCol="1" anchor="ctr" anchorCtr="0" compatLnSpc="1">
            <a:prstTxWarp prst="textNoShape">
              <a:avLst/>
            </a:prstTxWarp>
            <a:spAutoFit/>
          </a:bodyPr>
          <a:lstStyle>
            <a:lvl1pPr algn="ctr" defTabSz="98901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defTabSz="98901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pitchFamily="34" charset="0"/>
              </a:defRPr>
            </a:lvl2pPr>
            <a:lvl3pPr algn="ctr" defTabSz="98901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pitchFamily="34" charset="0"/>
              </a:defRPr>
            </a:lvl3pPr>
            <a:lvl4pPr algn="ctr" defTabSz="98901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pitchFamily="34" charset="0"/>
              </a:defRPr>
            </a:lvl4pPr>
            <a:lvl5pPr algn="ctr" defTabSz="98901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pitchFamily="34" charset="0"/>
              </a:defRPr>
            </a:lvl5pPr>
            <a:lvl6pPr marL="456741" algn="ctr" defTabSz="99119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pitchFamily="34" charset="0"/>
              </a:defRPr>
            </a:lvl6pPr>
            <a:lvl7pPr marL="913483" algn="ctr" defTabSz="99119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pitchFamily="34" charset="0"/>
              </a:defRPr>
            </a:lvl7pPr>
            <a:lvl8pPr marL="1370222" algn="ctr" defTabSz="99119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pitchFamily="34" charset="0"/>
              </a:defRPr>
            </a:lvl8pPr>
            <a:lvl9pPr marL="1826966" algn="ctr" defTabSz="99119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 marL="0" marR="0" lvl="0" indent="0" algn="ctr" defTabSz="989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Electron Ion Colliders on the World Map</a:t>
            </a:r>
          </a:p>
        </p:txBody>
      </p:sp>
    </p:spTree>
    <p:extLst>
      <p:ext uri="{BB962C8B-B14F-4D97-AF65-F5344CB8AC3E}">
        <p14:creationId xmlns:p14="http://schemas.microsoft.com/office/powerpoint/2010/main" val="4121127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8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02920" y="76200"/>
            <a:ext cx="9052560" cy="1143000"/>
          </a:xfrm>
          <a:noFill/>
          <a:ln>
            <a:miter lim="800000"/>
            <a:headEnd/>
            <a:tailEnd/>
          </a:ln>
        </p:spPr>
        <p:txBody>
          <a:bodyPr vert="horz" wrap="square" lIns="91016" tIns="45509" rIns="91016" bIns="45509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Lepton-Nucleon Facilities</a:t>
            </a:r>
          </a:p>
        </p:txBody>
      </p:sp>
      <p:sp>
        <p:nvSpPr>
          <p:cNvPr id="638979" name="Text Box 3"/>
          <p:cNvSpPr txBox="1">
            <a:spLocks noChangeArrowheads="1"/>
          </p:cNvSpPr>
          <p:nvPr/>
        </p:nvSpPr>
        <p:spPr bwMode="auto">
          <a:xfrm>
            <a:off x="4844132" y="1701820"/>
            <a:ext cx="183874" cy="27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016" tIns="45509" rIns="91016" bIns="45509">
            <a:spAutoFit/>
          </a:bodyPr>
          <a:lstStyle/>
          <a:p>
            <a:pPr defTabSz="455081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200" i="0">
              <a:solidFill>
                <a:prstClr val="black"/>
              </a:solidFill>
              <a:latin typeface="Comic Sans MS"/>
            </a:endParaRPr>
          </a:p>
        </p:txBody>
      </p:sp>
      <p:pic>
        <p:nvPicPr>
          <p:cNvPr id="638981" name="Picture 118" descr="CMlumi_ep_Aug20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1037" y="1478944"/>
            <a:ext cx="8664893" cy="4770437"/>
          </a:xfrm>
          <a:noFill/>
          <a:ln/>
        </p:spPr>
      </p:pic>
      <p:sp>
        <p:nvSpPr>
          <p:cNvPr id="638986" name="Text Box 10"/>
          <p:cNvSpPr txBox="1">
            <a:spLocks noChangeArrowheads="1"/>
          </p:cNvSpPr>
          <p:nvPr/>
        </p:nvSpPr>
        <p:spPr bwMode="auto">
          <a:xfrm>
            <a:off x="3489034" y="2159284"/>
            <a:ext cx="770509" cy="2765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016" tIns="45509" rIns="91016" bIns="45509">
            <a:spAutoFit/>
          </a:bodyPr>
          <a:lstStyle/>
          <a:p>
            <a:pPr defTabSz="45508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i="0">
                <a:solidFill>
                  <a:srgbClr val="FF0000"/>
                </a:solidFill>
                <a:latin typeface="Comic Sans MS"/>
              </a:rPr>
              <a:t>JLAB12</a:t>
            </a:r>
          </a:p>
        </p:txBody>
      </p:sp>
      <p:sp>
        <p:nvSpPr>
          <p:cNvPr id="638987" name="Rectangle 11"/>
          <p:cNvSpPr>
            <a:spLocks noChangeArrowheads="1"/>
          </p:cNvSpPr>
          <p:nvPr/>
        </p:nvSpPr>
        <p:spPr bwMode="auto">
          <a:xfrm>
            <a:off x="3296920" y="2222504"/>
            <a:ext cx="16764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1016" tIns="45509" rIns="91016" bIns="45509" anchor="ctr"/>
          <a:lstStyle/>
          <a:p>
            <a:pPr defTabSz="45508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i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9" name="矩形 6"/>
          <p:cNvSpPr>
            <a:spLocks noChangeArrowheads="1"/>
          </p:cNvSpPr>
          <p:nvPr/>
        </p:nvSpPr>
        <p:spPr bwMode="auto">
          <a:xfrm>
            <a:off x="3670108" y="4033507"/>
            <a:ext cx="901523" cy="457199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1016" tIns="45509" rIns="91016" bIns="45509"/>
          <a:lstStyle/>
          <a:p>
            <a:r>
              <a:rPr lang="en-US" altLang="zh-CN" sz="1800" i="0" dirty="0">
                <a:solidFill>
                  <a:srgbClr val="FF0000"/>
                </a:solidFill>
                <a:latin typeface="Arial" pitchFamily="34" charset="0"/>
                <a:ea typeface="SimSun" pitchFamily="2" charset="-122"/>
              </a:rPr>
              <a:t>HIAF</a:t>
            </a:r>
            <a:endParaRPr lang="zh-CN" altLang="en-US" sz="1800" i="0" dirty="0">
              <a:solidFill>
                <a:srgbClr val="FF00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27110" y="709503"/>
            <a:ext cx="8213834" cy="55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16" tIns="45509" rIns="91016" bIns="45509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000" b="0" i="0" dirty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   </a:t>
            </a:r>
            <a:r>
              <a:rPr lang="en-US" altLang="zh-CN" sz="2000" b="0" i="0" dirty="0">
                <a:solidFill>
                  <a:srgbClr val="333399"/>
                </a:solidFill>
                <a:latin typeface="Arial" pitchFamily="34" charset="0"/>
                <a:ea typeface="SimSun" pitchFamily="2" charset="-122"/>
              </a:rPr>
              <a:t>  </a:t>
            </a:r>
            <a:r>
              <a:rPr lang="en-US" altLang="zh-CN" sz="2000" i="0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</a:rPr>
              <a:t>EIC@HIAF</a:t>
            </a:r>
            <a:r>
              <a:rPr lang="en-US" altLang="zh-CN" sz="2000" i="0" dirty="0">
                <a:solidFill>
                  <a:srgbClr val="FF0000"/>
                </a:solidFill>
                <a:latin typeface="Arial" pitchFamily="34" charset="0"/>
                <a:ea typeface="SimSun" pitchFamily="2" charset="-122"/>
              </a:rPr>
              <a:t>: </a:t>
            </a:r>
            <a:r>
              <a:rPr lang="en-US" altLang="zh-CN" sz="2000" b="0" i="0" dirty="0">
                <a:solidFill>
                  <a:srgbClr val="0000FF"/>
                </a:solidFill>
                <a:latin typeface="Arial" pitchFamily="34" charset="0"/>
                <a:ea typeface="SimSun" pitchFamily="2" charset="-122"/>
              </a:rPr>
              <a:t>e(3GeV) +p(12GeV), both polarized, L(max)=10</a:t>
            </a:r>
            <a:r>
              <a:rPr lang="en-US" altLang="zh-CN" sz="2000" b="0" i="0" baseline="30000" dirty="0">
                <a:solidFill>
                  <a:srgbClr val="0000FF"/>
                </a:solidFill>
                <a:latin typeface="Arial" pitchFamily="34" charset="0"/>
                <a:ea typeface="SimSun" pitchFamily="2" charset="-122"/>
              </a:rPr>
              <a:t>33</a:t>
            </a:r>
            <a:r>
              <a:rPr lang="en-US" altLang="zh-CN" sz="2000" b="0" i="0" dirty="0">
                <a:solidFill>
                  <a:srgbClr val="0000FF"/>
                </a:solidFill>
                <a:latin typeface="Arial" pitchFamily="34" charset="0"/>
                <a:ea typeface="SimSun" pitchFamily="2" charset="-122"/>
              </a:rPr>
              <a:t>cm</a:t>
            </a:r>
            <a:r>
              <a:rPr lang="en-US" altLang="zh-CN" sz="2000" b="0" i="0" baseline="30000" dirty="0">
                <a:solidFill>
                  <a:srgbClr val="0000FF"/>
                </a:solidFill>
                <a:latin typeface="Arial" pitchFamily="34" charset="0"/>
                <a:ea typeface="SimSun" pitchFamily="2" charset="-122"/>
              </a:rPr>
              <a:t>2</a:t>
            </a:r>
            <a:r>
              <a:rPr lang="en-US" altLang="zh-CN" sz="2000" b="0" i="0" dirty="0">
                <a:solidFill>
                  <a:srgbClr val="0000FF"/>
                </a:solidFill>
                <a:latin typeface="Arial" pitchFamily="34" charset="0"/>
                <a:ea typeface="SimSun" pitchFamily="2" charset="-122"/>
              </a:rPr>
              <a:t>/s</a:t>
            </a:r>
            <a:r>
              <a:rPr lang="zh-CN" altLang="en-US" sz="2000" b="0" i="0" dirty="0">
                <a:solidFill>
                  <a:srgbClr val="0000FF"/>
                </a:solidFill>
                <a:latin typeface="Arial" pitchFamily="34" charset="0"/>
                <a:ea typeface="SimSun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73" y="766312"/>
            <a:ext cx="89111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 rot="5400000">
            <a:off x="1676969" y="2275510"/>
            <a:ext cx="1439863" cy="36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6" tIns="45509" rIns="91016" bIns="455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800" i="0">
                <a:solidFill>
                  <a:srgbClr val="FF3399"/>
                </a:solidFill>
                <a:latin typeface="Arial Narrow" pitchFamily="34" charset="0"/>
              </a:rPr>
              <a:t>SC-LINAC</a:t>
            </a:r>
          </a:p>
        </p:txBody>
      </p:sp>
      <p:sp>
        <p:nvSpPr>
          <p:cNvPr id="2052" name="Line 6"/>
          <p:cNvSpPr>
            <a:spLocks noChangeShapeType="1"/>
          </p:cNvSpPr>
          <p:nvPr/>
        </p:nvSpPr>
        <p:spPr bwMode="auto">
          <a:xfrm>
            <a:off x="-40129" y="765175"/>
            <a:ext cx="10058401" cy="0"/>
          </a:xfrm>
          <a:prstGeom prst="line">
            <a:avLst/>
          </a:prstGeom>
          <a:noFill/>
          <a:ln w="34925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016" tIns="45509" rIns="91016" bIns="45509"/>
          <a:lstStyle/>
          <a:p>
            <a:pPr eaLnBrk="1" hangingPunct="1"/>
            <a:endParaRPr lang="en-US" sz="1800" b="0" i="0">
              <a:solidFill>
                <a:srgbClr val="000000"/>
              </a:solidFill>
              <a:latin typeface="Arial" charset="0"/>
              <a:ea typeface="宋体" pitchFamily="2" charset="-122"/>
            </a:endParaRPr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6" y="3054639"/>
            <a:ext cx="2444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306" y="3270539"/>
            <a:ext cx="2444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796" y="3486180"/>
            <a:ext cx="2444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20"/>
          <p:cNvSpPr txBox="1">
            <a:spLocks noChangeArrowheads="1"/>
          </p:cNvSpPr>
          <p:nvPr/>
        </p:nvSpPr>
        <p:spPr bwMode="auto">
          <a:xfrm>
            <a:off x="831227" y="820741"/>
            <a:ext cx="831215" cy="26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6" tIns="45509" rIns="91016" bIns="455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CN" sz="1400" i="0">
                <a:solidFill>
                  <a:srgbClr val="FF3399"/>
                </a:solidFill>
              </a:rPr>
              <a:t>SHE</a:t>
            </a:r>
            <a:endParaRPr lang="en-US" altLang="zh-CN" sz="1400" i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57" name="Text Box 20"/>
          <p:cNvSpPr txBox="1">
            <a:spLocks noChangeArrowheads="1"/>
          </p:cNvSpPr>
          <p:nvPr/>
        </p:nvSpPr>
        <p:spPr bwMode="auto">
          <a:xfrm>
            <a:off x="2652584" y="5378464"/>
            <a:ext cx="2060575" cy="42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6" tIns="45509" rIns="91016" bIns="455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2400" i="0">
                <a:solidFill>
                  <a:srgbClr val="FF3399"/>
                </a:solidFill>
                <a:latin typeface="Times New Roman" pitchFamily="18" charset="0"/>
              </a:rPr>
              <a:t>MCR-45</a:t>
            </a:r>
          </a:p>
        </p:txBody>
      </p:sp>
      <p:sp>
        <p:nvSpPr>
          <p:cNvPr id="2058" name="Text Box 20"/>
          <p:cNvSpPr txBox="1">
            <a:spLocks noChangeArrowheads="1"/>
          </p:cNvSpPr>
          <p:nvPr/>
        </p:nvSpPr>
        <p:spPr bwMode="auto">
          <a:xfrm>
            <a:off x="990124" y="5516825"/>
            <a:ext cx="11874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6" tIns="45509" rIns="91016" bIns="455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CN" sz="1600" i="0">
                <a:solidFill>
                  <a:srgbClr val="FF3399"/>
                </a:solidFill>
              </a:rPr>
              <a:t>CSR-45</a:t>
            </a:r>
          </a:p>
        </p:txBody>
      </p:sp>
      <p:sp>
        <p:nvSpPr>
          <p:cNvPr id="2059" name="Text Box 3"/>
          <p:cNvSpPr txBox="1">
            <a:spLocks noChangeArrowheads="1"/>
          </p:cNvSpPr>
          <p:nvPr/>
        </p:nvSpPr>
        <p:spPr bwMode="auto">
          <a:xfrm>
            <a:off x="5584679" y="6092825"/>
            <a:ext cx="869633" cy="336550"/>
          </a:xfrm>
          <a:prstGeom prst="rect">
            <a:avLst/>
          </a:prstGeom>
          <a:solidFill>
            <a:srgbClr val="FFCCFF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6" tIns="45509" rIns="91016" bIns="455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600" i="0">
                <a:solidFill>
                  <a:srgbClr val="333399"/>
                </a:solidFill>
                <a:latin typeface="Calibri" pitchFamily="34" charset="0"/>
              </a:rPr>
              <a:t>EIC</a:t>
            </a:r>
          </a:p>
        </p:txBody>
      </p:sp>
      <p:sp>
        <p:nvSpPr>
          <p:cNvPr id="2060" name="Rectangle 2"/>
          <p:cNvSpPr>
            <a:spLocks noChangeArrowheads="1"/>
          </p:cNvSpPr>
          <p:nvPr/>
        </p:nvSpPr>
        <p:spPr bwMode="auto">
          <a:xfrm>
            <a:off x="752664" y="133350"/>
            <a:ext cx="871553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6" tIns="45509" rIns="91016" bIns="45509" anchor="ctr"/>
          <a:lstStyle/>
          <a:p>
            <a:pPr algn="ctr" eaLnBrk="1" hangingPunct="1"/>
            <a:r>
              <a:rPr lang="en-US" altLang="zh-CN" sz="3200" i="0" dirty="0" smtClean="0">
                <a:solidFill>
                  <a:srgbClr val="FF0000"/>
                </a:solidFill>
                <a:latin typeface="Calibri" pitchFamily="34" charset="0"/>
                <a:ea typeface="微软雅黑" pitchFamily="34" charset="-122"/>
              </a:rPr>
              <a:t>High Intensity Accelerator Facility </a:t>
            </a:r>
            <a:r>
              <a:rPr lang="en-US" altLang="zh-CN" sz="3200" i="0" dirty="0">
                <a:solidFill>
                  <a:srgbClr val="FF0000"/>
                </a:solidFill>
                <a:latin typeface="Calibri" pitchFamily="34" charset="0"/>
                <a:ea typeface="微软雅黑" pitchFamily="34" charset="-122"/>
              </a:rPr>
              <a:t>(One Option)</a:t>
            </a:r>
          </a:p>
        </p:txBody>
      </p:sp>
      <p:sp>
        <p:nvSpPr>
          <p:cNvPr id="2061" name="Text Box 20"/>
          <p:cNvSpPr txBox="1">
            <a:spLocks noChangeArrowheads="1"/>
          </p:cNvSpPr>
          <p:nvPr/>
        </p:nvSpPr>
        <p:spPr bwMode="auto">
          <a:xfrm>
            <a:off x="7643339" y="5334013"/>
            <a:ext cx="2060575" cy="42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6" tIns="45509" rIns="91016" bIns="455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2400" i="0">
                <a:solidFill>
                  <a:srgbClr val="FF3399"/>
                </a:solidFill>
                <a:latin typeface="Times New Roman" pitchFamily="18" charset="0"/>
              </a:rPr>
              <a:t>MCR-45</a:t>
            </a:r>
          </a:p>
        </p:txBody>
      </p:sp>
      <p:graphicFrame>
        <p:nvGraphicFramePr>
          <p:cNvPr id="129189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333517"/>
              </p:ext>
            </p:extLst>
          </p:nvPr>
        </p:nvGraphicFramePr>
        <p:xfrm>
          <a:off x="3445392" y="1628776"/>
          <a:ext cx="5544344" cy="2082398"/>
        </p:xfrm>
        <a:graphic>
          <a:graphicData uri="http://schemas.openxmlformats.org/drawingml/2006/table">
            <a:tbl>
              <a:tblPr/>
              <a:tblGrid>
                <a:gridCol w="2551271"/>
                <a:gridCol w="1143794"/>
                <a:gridCol w="350996"/>
                <a:gridCol w="1498283"/>
              </a:tblGrid>
              <a:tr h="37010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                       L~10</a:t>
                      </a:r>
                      <a:r>
                        <a:rPr kumimoji="0" lang="en-US" altLang="zh-CN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33 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1/cm</a:t>
                      </a:r>
                      <a:r>
                        <a:rPr kumimoji="0" lang="en-US" altLang="zh-CN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9000" marR="99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9000" marR="99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Electron</a:t>
                      </a:r>
                    </a:p>
                  </a:txBody>
                  <a:tcPr marL="99000" marR="99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9000" marR="99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proton</a:t>
                      </a:r>
                    </a:p>
                  </a:txBody>
                  <a:tcPr marL="99000" marR="99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Energy</a:t>
                      </a:r>
                    </a:p>
                  </a:txBody>
                  <a:tcPr marL="99000" marR="99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3.0GeV</a:t>
                      </a:r>
                    </a:p>
                  </a:txBody>
                  <a:tcPr marL="99000" marR="99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9000" marR="99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12GeV</a:t>
                      </a:r>
                    </a:p>
                  </a:txBody>
                  <a:tcPr marL="99000" marR="99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n [particle/bunch 10</a:t>
                      </a:r>
                      <a:r>
                        <a:rPr kumimoji="0" lang="en-US" altLang="zh-CN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10]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9000" marR="99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30</a:t>
                      </a:r>
                    </a:p>
                  </a:txBody>
                  <a:tcPr marL="99000" marR="99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9000" marR="99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4.0</a:t>
                      </a:r>
                    </a:p>
                  </a:txBody>
                  <a:tcPr marL="99000" marR="99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I</a:t>
                      </a:r>
                      <a:r>
                        <a:rPr kumimoji="0" lang="en-US" altLang="zh-CN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b 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[bunch current  mA]</a:t>
                      </a:r>
                    </a:p>
                  </a:txBody>
                  <a:tcPr marL="99000" marR="99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25</a:t>
                      </a:r>
                    </a:p>
                  </a:txBody>
                  <a:tcPr marL="99000" marR="99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9000" marR="99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3.0</a:t>
                      </a:r>
                    </a:p>
                  </a:txBody>
                  <a:tcPr marL="99000" marR="99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I [total current  A]</a:t>
                      </a:r>
                    </a:p>
                  </a:txBody>
                  <a:tcPr marL="99000" marR="99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4.0</a:t>
                      </a:r>
                    </a:p>
                  </a:txBody>
                  <a:tcPr marL="99000" marR="99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9000" marR="99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0.6</a:t>
                      </a:r>
                    </a:p>
                  </a:txBody>
                  <a:tcPr marL="99000" marR="99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84" name="Rectangle 113"/>
          <p:cNvSpPr>
            <a:spLocks noChangeArrowheads="1"/>
          </p:cNvSpPr>
          <p:nvPr/>
        </p:nvSpPr>
        <p:spPr bwMode="auto">
          <a:xfrm>
            <a:off x="4713159" y="1085079"/>
            <a:ext cx="2456973" cy="52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6" tIns="45509" rIns="91016" bIns="45509">
            <a:spAutoFit/>
          </a:bodyPr>
          <a:lstStyle/>
          <a:p>
            <a:pPr algn="ctr" eaLnBrk="1" hangingPunct="1"/>
            <a:r>
              <a:rPr lang="en-US" altLang="zh-CN" i="0" dirty="0" smtClean="0">
                <a:solidFill>
                  <a:srgbClr val="CC0066"/>
                </a:solidFill>
                <a:latin typeface="Arial" charset="0"/>
                <a:ea typeface="宋体" pitchFamily="2" charset="-122"/>
              </a:rPr>
              <a:t>Design Goal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1378429" y="5334260"/>
            <a:ext cx="284006" cy="10953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1105499" y="5516566"/>
            <a:ext cx="805218" cy="7445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903345" y="806680"/>
            <a:ext cx="3155057" cy="46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16" tIns="45509" rIns="91016" bIns="45509">
            <a:spAutoFit/>
          </a:bodyPr>
          <a:lstStyle/>
          <a:p>
            <a:pPr defTabSz="45508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0" dirty="0">
                <a:solidFill>
                  <a:srgbClr val="990099"/>
                </a:solidFill>
                <a:latin typeface="Comic Sans MS"/>
              </a:rPr>
              <a:t>Slide courtesy of </a:t>
            </a:r>
            <a:r>
              <a:rPr lang="en-US" sz="1600" b="0" i="0" dirty="0" err="1">
                <a:solidFill>
                  <a:srgbClr val="990099"/>
                </a:solidFill>
                <a:latin typeface="Comic Sans MS"/>
              </a:rPr>
              <a:t>Xurong</a:t>
            </a:r>
            <a:r>
              <a:rPr lang="en-US" sz="1600" b="0" i="0" dirty="0">
                <a:solidFill>
                  <a:srgbClr val="990099"/>
                </a:solidFill>
                <a:latin typeface="Comic Sans MS"/>
              </a:rPr>
              <a:t> Chen </a:t>
            </a:r>
          </a:p>
          <a:p>
            <a:pPr marL="170658" indent="-170658" defTabSz="45508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800" b="0" i="0" dirty="0">
              <a:solidFill>
                <a:prstClr val="black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98502641"/>
      </p:ext>
    </p:extLst>
  </p:cSld>
  <p:clrMapOvr>
    <a:masterClrMapping/>
  </p:clrMapOvr>
  <p:transition advTm="114609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251490" y="307"/>
            <a:ext cx="9806940" cy="106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16" tIns="45509" rIns="91016" bIns="45509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Arial" pitchFamily="34" charset="0"/>
                <a:ea typeface="SimSun" pitchFamily="2" charset="-122"/>
              </a:rPr>
              <a:t>   </a:t>
            </a:r>
            <a:r>
              <a:rPr lang="en-US" altLang="zh-CN" sz="2400" i="0" dirty="0">
                <a:solidFill>
                  <a:srgbClr val="FF0000"/>
                </a:solidFill>
                <a:latin typeface="Arial" pitchFamily="34" charset="0"/>
                <a:ea typeface="SimSun" pitchFamily="2" charset="-122"/>
              </a:rPr>
              <a:t>EIC@HIAF Kinematic Coverage Comparison with </a:t>
            </a:r>
            <a:r>
              <a:rPr lang="en-US" altLang="zh-CN" sz="2400" i="0" dirty="0" err="1">
                <a:solidFill>
                  <a:srgbClr val="FF0000"/>
                </a:solidFill>
                <a:latin typeface="Arial" pitchFamily="34" charset="0"/>
                <a:ea typeface="SimSun" pitchFamily="2" charset="-122"/>
              </a:rPr>
              <a:t>JLab</a:t>
            </a:r>
            <a:r>
              <a:rPr lang="en-US" altLang="zh-CN" sz="2400" i="0" dirty="0">
                <a:solidFill>
                  <a:srgbClr val="FF0000"/>
                </a:solidFill>
                <a:latin typeface="Arial" pitchFamily="34" charset="0"/>
                <a:ea typeface="SimSun" pitchFamily="2" charset="-122"/>
              </a:rPr>
              <a:t> 12 </a:t>
            </a:r>
            <a:r>
              <a:rPr lang="en-US" altLang="zh-CN" sz="2400" i="0" dirty="0" err="1">
                <a:solidFill>
                  <a:srgbClr val="FF0000"/>
                </a:solidFill>
                <a:latin typeface="Arial" pitchFamily="34" charset="0"/>
                <a:ea typeface="SimSun" pitchFamily="2" charset="-122"/>
              </a:rPr>
              <a:t>GeV</a:t>
            </a:r>
            <a:endParaRPr lang="en-US" altLang="zh-CN" sz="2400" i="0" dirty="0">
              <a:solidFill>
                <a:srgbClr val="FF0000"/>
              </a:solidFill>
              <a:latin typeface="Arial" pitchFamily="34" charset="0"/>
              <a:ea typeface="SimSun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1800" b="0" i="0" dirty="0">
                <a:solidFill>
                  <a:srgbClr val="333399"/>
                </a:solidFill>
                <a:latin typeface="Arial" pitchFamily="34" charset="0"/>
                <a:ea typeface="SimSun" pitchFamily="2" charset="-122"/>
              </a:rPr>
              <a:t>      </a:t>
            </a:r>
            <a:r>
              <a:rPr lang="en-US" altLang="zh-CN" sz="1800" b="0" i="0" dirty="0">
                <a:solidFill>
                  <a:srgbClr val="0000FF"/>
                </a:solidFill>
                <a:latin typeface="Arial" pitchFamily="34" charset="0"/>
                <a:ea typeface="SimSun" pitchFamily="2" charset="-122"/>
              </a:rPr>
              <a:t>e(3GeV) +p(12GeV), both polarized, L(max)=10</a:t>
            </a:r>
            <a:r>
              <a:rPr lang="en-US" altLang="zh-CN" sz="1800" b="0" i="0" baseline="30000" dirty="0">
                <a:solidFill>
                  <a:srgbClr val="0000FF"/>
                </a:solidFill>
                <a:latin typeface="Arial" pitchFamily="34" charset="0"/>
                <a:ea typeface="SimSun" pitchFamily="2" charset="-122"/>
              </a:rPr>
              <a:t>33</a:t>
            </a:r>
            <a:r>
              <a:rPr lang="en-US" altLang="zh-CN" sz="1800" b="0" i="0" dirty="0">
                <a:solidFill>
                  <a:srgbClr val="0000FF"/>
                </a:solidFill>
                <a:latin typeface="Arial" pitchFamily="34" charset="0"/>
                <a:ea typeface="SimSun" pitchFamily="2" charset="-122"/>
              </a:rPr>
              <a:t>cm</a:t>
            </a:r>
            <a:r>
              <a:rPr lang="en-US" altLang="zh-CN" sz="1800" b="0" i="0" baseline="30000" dirty="0">
                <a:solidFill>
                  <a:srgbClr val="0000FF"/>
                </a:solidFill>
                <a:latin typeface="Arial" pitchFamily="34" charset="0"/>
                <a:ea typeface="SimSun" pitchFamily="2" charset="-122"/>
              </a:rPr>
              <a:t>2</a:t>
            </a:r>
            <a:r>
              <a:rPr lang="en-US" altLang="zh-CN" sz="1800" b="0" i="0" dirty="0">
                <a:solidFill>
                  <a:srgbClr val="0000FF"/>
                </a:solidFill>
                <a:latin typeface="Arial" pitchFamily="34" charset="0"/>
                <a:ea typeface="SimSun" pitchFamily="2" charset="-122"/>
              </a:rPr>
              <a:t>/s</a:t>
            </a:r>
            <a:r>
              <a:rPr lang="zh-CN" altLang="en-US" sz="1800" b="0" i="0" dirty="0">
                <a:solidFill>
                  <a:srgbClr val="0000FF"/>
                </a:solidFill>
                <a:latin typeface="Arial" pitchFamily="34" charset="0"/>
                <a:ea typeface="SimSun" pitchFamily="2" charset="-122"/>
              </a:rPr>
              <a:t> </a:t>
            </a:r>
          </a:p>
        </p:txBody>
      </p:sp>
      <p:pic>
        <p:nvPicPr>
          <p:cNvPr id="18437" name="Picture 9" descr="C:\Documents and Settings\xurong chen\Application Data\Tencent\Users\88025915\QQ\WinTemp\RichOle\0TFKNON7NB]A6J3738$MH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2303" y="1152347"/>
            <a:ext cx="6337249" cy="446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204" y="1803285"/>
            <a:ext cx="3976539" cy="356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16" tIns="45509" rIns="91016" bIns="45509">
            <a:spAutoFit/>
          </a:bodyPr>
          <a:lstStyle/>
          <a:p>
            <a:pPr defTabSz="45508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i="0" dirty="0">
                <a:solidFill>
                  <a:prstClr val="black"/>
                </a:solidFill>
                <a:latin typeface="Comic Sans MS"/>
              </a:rPr>
              <a:t> EIC@HIAF:</a:t>
            </a:r>
          </a:p>
          <a:p>
            <a:pPr marL="284426" indent="-284426" defTabSz="45508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b="0" i="0" dirty="0">
                <a:solidFill>
                  <a:srgbClr val="262FE6"/>
                </a:solidFill>
                <a:latin typeface="Comic Sans MS"/>
              </a:rPr>
              <a:t>study sea quarks (x &gt; 0.01)</a:t>
            </a:r>
          </a:p>
          <a:p>
            <a:pPr marL="284426" indent="-284426" defTabSz="45508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b="0" i="0" dirty="0">
                <a:solidFill>
                  <a:srgbClr val="262FE6"/>
                </a:solidFill>
                <a:latin typeface="Comic Sans MS"/>
              </a:rPr>
              <a:t>deep exclusive scattering at Q</a:t>
            </a:r>
            <a:r>
              <a:rPr lang="en-US" sz="1800" b="0" i="0" baseline="30000" dirty="0">
                <a:solidFill>
                  <a:srgbClr val="262FE6"/>
                </a:solidFill>
                <a:latin typeface="Comic Sans MS"/>
              </a:rPr>
              <a:t>2</a:t>
            </a:r>
            <a:r>
              <a:rPr lang="en-US" sz="1800" b="0" i="0" dirty="0">
                <a:solidFill>
                  <a:srgbClr val="262FE6"/>
                </a:solidFill>
                <a:latin typeface="Comic Sans MS"/>
              </a:rPr>
              <a:t> &gt; 5-10</a:t>
            </a:r>
          </a:p>
          <a:p>
            <a:pPr marL="284426" indent="-284426" defTabSz="45508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b="0" i="0" dirty="0">
                <a:solidFill>
                  <a:srgbClr val="262FE6"/>
                </a:solidFill>
                <a:latin typeface="Comic Sans MS"/>
              </a:rPr>
              <a:t>higher Q</a:t>
            </a:r>
            <a:r>
              <a:rPr lang="en-US" sz="1800" b="0" i="0" baseline="30000" dirty="0">
                <a:solidFill>
                  <a:srgbClr val="262FE6"/>
                </a:solidFill>
                <a:latin typeface="Comic Sans MS"/>
              </a:rPr>
              <a:t>2</a:t>
            </a:r>
            <a:r>
              <a:rPr lang="en-US" sz="1800" b="0" i="0" dirty="0">
                <a:solidFill>
                  <a:srgbClr val="262FE6"/>
                </a:solidFill>
                <a:latin typeface="Comic Sans MS"/>
              </a:rPr>
              <a:t> in valance region</a:t>
            </a:r>
            <a:endParaRPr lang="en-US" sz="1800" b="0" i="0" dirty="0">
              <a:solidFill>
                <a:srgbClr val="FF0000"/>
              </a:solidFill>
              <a:latin typeface="Comic Sans MS"/>
            </a:endParaRPr>
          </a:p>
          <a:p>
            <a:pPr marL="284426" indent="-284426" defTabSz="45508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b="0" i="0" dirty="0">
                <a:solidFill>
                  <a:srgbClr val="0000FF"/>
                </a:solidFill>
                <a:latin typeface="Comic Sans MS"/>
              </a:rPr>
              <a:t>range in Q</a:t>
            </a:r>
            <a:r>
              <a:rPr lang="en-US" sz="1800" b="0" i="0" baseline="30000" dirty="0">
                <a:solidFill>
                  <a:srgbClr val="0000FF"/>
                </a:solidFill>
                <a:latin typeface="Comic Sans MS"/>
              </a:rPr>
              <a:t>2  </a:t>
            </a:r>
            <a:r>
              <a:rPr lang="en-US" sz="1800" b="0" i="0" dirty="0">
                <a:solidFill>
                  <a:srgbClr val="0000FF"/>
                </a:solidFill>
                <a:latin typeface="Comic Sans MS"/>
              </a:rPr>
              <a:t>allows study gluons </a:t>
            </a:r>
            <a:endParaRPr lang="en-US" sz="1800" b="0" i="0" dirty="0" smtClean="0">
              <a:solidFill>
                <a:srgbClr val="0000FF"/>
              </a:solidFill>
              <a:latin typeface="Comic Sans MS"/>
            </a:endParaRPr>
          </a:p>
          <a:p>
            <a:pPr defTabSz="45508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i="0" dirty="0" smtClean="0">
              <a:solidFill>
                <a:srgbClr val="0000FF"/>
              </a:solidFill>
              <a:latin typeface="Comic Sans MS"/>
            </a:endParaRPr>
          </a:p>
          <a:p>
            <a:pPr marL="284426" indent="-284426" defTabSz="45508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b="0" i="0" dirty="0" smtClean="0">
                <a:solidFill>
                  <a:schemeClr val="tx1"/>
                </a:solidFill>
                <a:latin typeface="Comic Sans MS"/>
              </a:rPr>
              <a:t>Timeline:</a:t>
            </a:r>
          </a:p>
          <a:p>
            <a:pPr defTabSz="45508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 smtClean="0">
                <a:solidFill>
                  <a:srgbClr val="0000FF"/>
                </a:solidFill>
                <a:latin typeface="Comic Sans MS"/>
              </a:rPr>
              <a:t>  Funding Approved for HIAF</a:t>
            </a:r>
          </a:p>
          <a:p>
            <a:pPr defTabSz="45508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0000FF"/>
                </a:solidFill>
                <a:latin typeface="Comic Sans MS"/>
              </a:rPr>
              <a:t> </a:t>
            </a:r>
            <a:r>
              <a:rPr lang="en-US" sz="1800" b="0" i="0" dirty="0" smtClean="0">
                <a:solidFill>
                  <a:srgbClr val="0000FF"/>
                </a:solidFill>
                <a:latin typeface="Comic Sans MS"/>
              </a:rPr>
              <a:t> EIC under design/discussion</a:t>
            </a:r>
          </a:p>
          <a:p>
            <a:pPr defTabSz="45508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 smtClean="0">
                <a:solidFill>
                  <a:srgbClr val="0000FF"/>
                </a:solidFill>
                <a:latin typeface="Comic Sans MS"/>
              </a:rPr>
              <a:t>  Construction 2014-2019  </a:t>
            </a:r>
          </a:p>
          <a:p>
            <a:pPr defTabSz="45508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dirty="0">
                <a:solidFill>
                  <a:srgbClr val="0000FF"/>
                </a:solidFill>
                <a:latin typeface="Comic Sans MS"/>
              </a:rPr>
              <a:t> </a:t>
            </a:r>
            <a:r>
              <a:rPr lang="en-US" sz="1800" b="0" i="0" dirty="0" smtClean="0">
                <a:solidFill>
                  <a:srgbClr val="0000FF"/>
                </a:solidFill>
                <a:latin typeface="Comic Sans MS"/>
              </a:rPr>
              <a:t> </a:t>
            </a:r>
            <a:endParaRPr lang="en-US" sz="1800" b="0" i="0" dirty="0">
              <a:solidFill>
                <a:srgbClr val="0000FF"/>
              </a:solidFill>
              <a:latin typeface="Comic Sans MS"/>
            </a:endParaRPr>
          </a:p>
          <a:p>
            <a:pPr marL="170658" indent="-170658" defTabSz="45508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800" b="0" i="0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14274" y="5844967"/>
            <a:ext cx="3155057" cy="46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16" tIns="45509" rIns="91016" bIns="45509">
            <a:spAutoFit/>
          </a:bodyPr>
          <a:lstStyle/>
          <a:p>
            <a:pPr defTabSz="45508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0" dirty="0">
                <a:solidFill>
                  <a:srgbClr val="990099"/>
                </a:solidFill>
                <a:latin typeface="Comic Sans MS"/>
              </a:rPr>
              <a:t>plot courtesy of </a:t>
            </a:r>
            <a:r>
              <a:rPr lang="en-US" sz="1600" b="0" i="0" dirty="0" err="1">
                <a:solidFill>
                  <a:srgbClr val="990099"/>
                </a:solidFill>
                <a:latin typeface="Comic Sans MS"/>
              </a:rPr>
              <a:t>Xurong</a:t>
            </a:r>
            <a:r>
              <a:rPr lang="en-US" sz="1600" b="0" i="0" dirty="0">
                <a:solidFill>
                  <a:srgbClr val="990099"/>
                </a:solidFill>
                <a:latin typeface="Comic Sans MS"/>
              </a:rPr>
              <a:t> Chen </a:t>
            </a:r>
          </a:p>
          <a:p>
            <a:pPr marL="170658" indent="-170658" defTabSz="45508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800" b="0" i="0" dirty="0">
              <a:solidFill>
                <a:prstClr val="black"/>
              </a:solidFill>
              <a:latin typeface="Comic Sans MS"/>
            </a:endParaRPr>
          </a:p>
        </p:txBody>
      </p:sp>
    </p:spTree>
  </p:cSld>
  <p:clrMapOvr>
    <a:masterClrMapping/>
  </p:clrMapOvr>
  <p:transition advTm="48454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6"/>
          <p:cNvSpPr txBox="1">
            <a:spLocks noChangeArrowheads="1"/>
          </p:cNvSpPr>
          <p:nvPr/>
        </p:nvSpPr>
        <p:spPr bwMode="auto">
          <a:xfrm>
            <a:off x="391191" y="842079"/>
            <a:ext cx="9234847" cy="52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16" tIns="45509" rIns="91016" bIns="45509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366FF"/>
                </a:solidFill>
                <a:ea typeface="ＭＳ Ｐゴシック" pitchFamily="-107" charset="-128"/>
                <a:cs typeface="Arial" pitchFamily="34" charset="0"/>
              </a:rPr>
              <a:t>The Science of </a:t>
            </a:r>
            <a:r>
              <a:rPr lang="en-US" dirty="0" err="1" smtClean="0">
                <a:solidFill>
                  <a:srgbClr val="3366FF"/>
                </a:solidFill>
                <a:ea typeface="ＭＳ Ｐゴシック" pitchFamily="-107" charset="-128"/>
                <a:cs typeface="Arial" pitchFamily="34" charset="0"/>
              </a:rPr>
              <a:t>eRHIC</a:t>
            </a:r>
            <a:r>
              <a:rPr lang="en-US" dirty="0" smtClean="0">
                <a:solidFill>
                  <a:srgbClr val="3366FF"/>
                </a:solidFill>
                <a:ea typeface="ＭＳ Ｐゴシック" pitchFamily="-107" charset="-128"/>
                <a:cs typeface="Arial" pitchFamily="34" charset="0"/>
              </a:rPr>
              <a:t>/MEIC</a:t>
            </a:r>
            <a:endParaRPr lang="en-US" sz="1800" dirty="0">
              <a:solidFill>
                <a:srgbClr val="990099"/>
              </a:solidFill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391174" y="1650273"/>
            <a:ext cx="9184164" cy="169234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91016" tIns="45509" rIns="91016" bIns="45509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ea typeface="ＭＳ Ｐゴシック" pitchFamily="-107" charset="-128"/>
                <a:cs typeface="Arial" pitchFamily="34" charset="0"/>
              </a:rPr>
              <a:t>Goal: Explore and Understand QCD:</a:t>
            </a:r>
          </a:p>
          <a:p>
            <a:pPr>
              <a:defRPr/>
            </a:pPr>
            <a:r>
              <a:rPr lang="en-US" sz="1800" dirty="0">
                <a:ea typeface="ＭＳ Ｐゴシック" pitchFamily="-107" charset="-128"/>
                <a:cs typeface="Arial" pitchFamily="34" charset="0"/>
              </a:rPr>
              <a:t>         Map the spin and spatial structure of quarks and gluons in nucleons</a:t>
            </a:r>
          </a:p>
          <a:p>
            <a:pPr>
              <a:defRPr/>
            </a:pPr>
            <a:r>
              <a:rPr lang="en-US" sz="1800" dirty="0">
                <a:ea typeface="ＭＳ Ｐゴシック" pitchFamily="-107" charset="-128"/>
                <a:cs typeface="Arial" pitchFamily="34" charset="0"/>
              </a:rPr>
              <a:t>         Discover the collective effects of gluons in atomic nuclei</a:t>
            </a:r>
          </a:p>
          <a:p>
            <a:pPr>
              <a:defRPr/>
            </a:pPr>
            <a:r>
              <a:rPr lang="en-US" sz="1600" dirty="0">
                <a:ea typeface="ＭＳ Ｐゴシック" pitchFamily="-107" charset="-128"/>
                <a:cs typeface="Arial" pitchFamily="34" charset="0"/>
              </a:rPr>
              <a:t>					(role of gluons in nuclei &amp; onset of saturation)</a:t>
            </a: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a typeface="ＭＳ Ｐゴシック" pitchFamily="-107" charset="-128"/>
                <a:cs typeface="Arial" pitchFamily="34" charset="0"/>
              </a:rPr>
              <a:t>Emerging Themes:</a:t>
            </a:r>
          </a:p>
          <a:p>
            <a:pPr>
              <a:defRPr/>
            </a:pPr>
            <a:r>
              <a:rPr lang="en-US" sz="1600" dirty="0">
                <a:solidFill>
                  <a:srgbClr val="CC0099"/>
                </a:solidFill>
                <a:ea typeface="ＭＳ Ｐゴシック" pitchFamily="-107" charset="-128"/>
                <a:cs typeface="Arial" pitchFamily="34" charset="0"/>
              </a:rPr>
              <a:t>         </a:t>
            </a:r>
            <a:r>
              <a:rPr lang="en-US" sz="1600" dirty="0">
                <a:ea typeface="ＭＳ Ｐゴシック" pitchFamily="-107" charset="-128"/>
                <a:cs typeface="Arial" pitchFamily="34" charset="0"/>
              </a:rPr>
              <a:t>Understand the emergence of </a:t>
            </a:r>
            <a:r>
              <a:rPr lang="en-US" sz="1600" dirty="0" err="1">
                <a:ea typeface="ＭＳ Ｐゴシック" pitchFamily="-107" charset="-128"/>
                <a:cs typeface="Arial" pitchFamily="34" charset="0"/>
              </a:rPr>
              <a:t>hadronic</a:t>
            </a:r>
            <a:r>
              <a:rPr lang="en-US" sz="1600" dirty="0">
                <a:ea typeface="ＭＳ Ｐゴシック" pitchFamily="-107" charset="-128"/>
                <a:cs typeface="Arial" pitchFamily="34" charset="0"/>
              </a:rPr>
              <a:t> matter from quarks and gluons &amp; EW</a:t>
            </a: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391177" y="3994594"/>
            <a:ext cx="8464578" cy="52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16" tIns="45509" rIns="91016" bIns="45509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366FF"/>
                </a:solidFill>
                <a:ea typeface="ＭＳ Ｐゴシック" pitchFamily="-107" charset="-128"/>
                <a:cs typeface="Arial" pitchFamily="34" charset="0"/>
              </a:rPr>
              <a:t>The Science of </a:t>
            </a:r>
            <a:r>
              <a:rPr lang="en-US" dirty="0" smtClean="0">
                <a:solidFill>
                  <a:srgbClr val="3366FF"/>
                </a:solidFill>
                <a:ea typeface="ＭＳ Ｐゴシック" pitchFamily="-107" charset="-128"/>
                <a:cs typeface="Arial" pitchFamily="34" charset="0"/>
              </a:rPr>
              <a:t>EIC@HIAF</a:t>
            </a:r>
            <a:r>
              <a:rPr lang="en-US" sz="1800" dirty="0">
                <a:solidFill>
                  <a:srgbClr val="990099"/>
                </a:solidFill>
                <a:ea typeface="ＭＳ Ｐゴシック" pitchFamily="-107" charset="-128"/>
                <a:cs typeface="Arial" pitchFamily="34" charset="0"/>
              </a:rPr>
              <a:t>                        </a:t>
            </a:r>
            <a:endParaRPr lang="en-US" dirty="0">
              <a:solidFill>
                <a:srgbClr val="3366FF"/>
              </a:solidFill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32456" y="4859131"/>
            <a:ext cx="9193565" cy="7074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91016" tIns="45509" rIns="91016" bIns="45509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ea typeface="ＭＳ Ｐゴシック" pitchFamily="-107" charset="-128"/>
                <a:cs typeface="Arial" pitchFamily="34" charset="0"/>
              </a:rPr>
              <a:t>One Main Goal: Explore Hadron Structure</a:t>
            </a:r>
            <a:r>
              <a:rPr lang="en-US" sz="2000" dirty="0">
                <a:ea typeface="ＭＳ Ｐゴシック" pitchFamily="-107" charset="-128"/>
                <a:cs typeface="Arial" pitchFamily="34" charset="0"/>
              </a:rPr>
              <a:t>	</a:t>
            </a:r>
            <a:r>
              <a:rPr lang="en-US" sz="2000" dirty="0">
                <a:solidFill>
                  <a:srgbClr val="FF0000"/>
                </a:solidFill>
                <a:ea typeface="ＭＳ Ｐゴシック" pitchFamily="-107" charset="-128"/>
                <a:cs typeface="Arial" pitchFamily="34" charset="0"/>
              </a:rPr>
              <a:t>           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ea typeface="ＭＳ Ｐゴシック" pitchFamily="-107" charset="-128"/>
                <a:cs typeface="Arial" pitchFamily="34" charset="0"/>
              </a:rPr>
              <a:t>        </a:t>
            </a:r>
            <a:r>
              <a:rPr lang="en-US" sz="1800" dirty="0">
                <a:ea typeface="ＭＳ Ｐゴシック" pitchFamily="-107" charset="-128"/>
                <a:cs typeface="Arial" pitchFamily="34" charset="0"/>
              </a:rPr>
              <a:t>Map the spin-flavor, multi-d spatial/momentum structure of valence &amp; sea quarks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10058400" cy="838200"/>
          </a:xfrm>
          <a:prstGeom prst="rect">
            <a:avLst/>
          </a:prstGeom>
        </p:spPr>
        <p:txBody>
          <a:bodyPr lIns="91016" tIns="45509" rIns="91016" bIns="45509"/>
          <a:lstStyle/>
          <a:p>
            <a:pPr algn="ctr" defTabSz="910163" eaLnBrk="1" hangingPunct="1">
              <a:defRPr/>
            </a:pPr>
            <a:r>
              <a:rPr lang="en-US" sz="4000" i="0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Science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9" y="19234"/>
            <a:ext cx="9193806" cy="592185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TMD Study  and other Programs at EIC@HIAF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72575"/>
            <a:ext cx="10058400" cy="5826119"/>
          </a:xfrm>
        </p:spPr>
        <p:txBody>
          <a:bodyPr/>
          <a:lstStyle/>
          <a:p>
            <a:r>
              <a:rPr lang="en-US" sz="2000" b="1" dirty="0" smtClean="0"/>
              <a:t>Unique opportunity for TMD in “sea quark” region 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0000FF"/>
                </a:solidFill>
              </a:rPr>
              <a:t>	reach x ~ </a:t>
            </a:r>
            <a:r>
              <a:rPr lang="en-US" sz="2000" b="1" dirty="0" smtClean="0">
                <a:solidFill>
                  <a:srgbClr val="0000FF"/>
                </a:solidFill>
              </a:rPr>
              <a:t>0.01   (JLab12 </a:t>
            </a:r>
            <a:r>
              <a:rPr lang="en-US" sz="2000" b="1" dirty="0">
                <a:solidFill>
                  <a:srgbClr val="0000FF"/>
                </a:solidFill>
              </a:rPr>
              <a:t>mainly valence quark region, reach x ~ 0.1</a:t>
            </a:r>
            <a:r>
              <a:rPr lang="en-US" sz="2000" b="1" dirty="0" smtClean="0">
                <a:solidFill>
                  <a:srgbClr val="0000FF"/>
                </a:solidFill>
              </a:rPr>
              <a:t>)</a:t>
            </a:r>
            <a:r>
              <a:rPr lang="en-US" sz="2000" b="1" dirty="0" smtClean="0"/>
              <a:t>     </a:t>
            </a:r>
            <a:endParaRPr lang="en-US" sz="2000" b="1" dirty="0"/>
          </a:p>
          <a:p>
            <a:r>
              <a:rPr lang="en-US" sz="2000" b="1" dirty="0" smtClean="0"/>
              <a:t>Significant increase in Q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range for valence region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0000FF"/>
                </a:solidFill>
              </a:rPr>
              <a:t> 	energy reach Q</a:t>
            </a:r>
            <a:r>
              <a:rPr lang="en-US" sz="2000" b="1" baseline="30000" dirty="0">
                <a:solidFill>
                  <a:srgbClr val="0000FF"/>
                </a:solidFill>
              </a:rPr>
              <a:t>2</a:t>
            </a:r>
            <a:r>
              <a:rPr lang="en-US" sz="2000" b="1" dirty="0">
                <a:solidFill>
                  <a:srgbClr val="0000FF"/>
                </a:solidFill>
              </a:rPr>
              <a:t> ~40 GeV</a:t>
            </a:r>
            <a:r>
              <a:rPr lang="en-US" sz="2000" b="1" baseline="30000" dirty="0">
                <a:solidFill>
                  <a:srgbClr val="0000FF"/>
                </a:solidFill>
              </a:rPr>
              <a:t>2 </a:t>
            </a:r>
            <a:r>
              <a:rPr lang="en-US" sz="2000" b="1" dirty="0">
                <a:solidFill>
                  <a:srgbClr val="0000FF"/>
                </a:solidFill>
              </a:rPr>
              <a:t>at x ~ 0.4 </a:t>
            </a:r>
            <a:r>
              <a:rPr lang="en-US" sz="2000" b="1" dirty="0" smtClean="0">
                <a:solidFill>
                  <a:srgbClr val="0000FF"/>
                </a:solidFill>
              </a:rPr>
              <a:t>  (</a:t>
            </a:r>
            <a:r>
              <a:rPr lang="en-US" sz="2000" b="1" dirty="0">
                <a:solidFill>
                  <a:srgbClr val="0000FF"/>
                </a:solidFill>
              </a:rPr>
              <a:t>JLab12, Q</a:t>
            </a:r>
            <a:r>
              <a:rPr lang="en-US" sz="2000" b="1" baseline="30000" dirty="0">
                <a:solidFill>
                  <a:srgbClr val="0000FF"/>
                </a:solidFill>
              </a:rPr>
              <a:t>2</a:t>
            </a:r>
            <a:r>
              <a:rPr lang="en-US" sz="2000" b="1" dirty="0">
                <a:solidFill>
                  <a:srgbClr val="0000FF"/>
                </a:solidFill>
              </a:rPr>
              <a:t> &lt; 10</a:t>
            </a:r>
            <a:r>
              <a:rPr lang="en-US" sz="2000" b="1" dirty="0" smtClean="0">
                <a:solidFill>
                  <a:srgbClr val="0000FF"/>
                </a:solidFill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/>
              <a:t>Significant increase in P</a:t>
            </a:r>
            <a:r>
              <a:rPr lang="en-US" sz="2000" b="1" baseline="-25000" dirty="0" smtClean="0"/>
              <a:t>T</a:t>
            </a:r>
            <a:r>
              <a:rPr lang="en-US" sz="2000" b="1" dirty="0" smtClean="0"/>
              <a:t> range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reach  &gt;1 </a:t>
            </a:r>
            <a:r>
              <a:rPr lang="en-US" sz="2000" b="1" dirty="0" err="1">
                <a:solidFill>
                  <a:srgbClr val="0000FF"/>
                </a:solidFill>
              </a:rPr>
              <a:t>GeV</a:t>
            </a:r>
            <a:r>
              <a:rPr lang="en-US" sz="2000" b="1" dirty="0">
                <a:solidFill>
                  <a:srgbClr val="0000FF"/>
                </a:solidFill>
              </a:rPr>
              <a:t>? (TMD/co-linear overlap region)   (JLab12, reach &lt;1 </a:t>
            </a:r>
            <a:r>
              <a:rPr lang="en-US" sz="2000" b="1" dirty="0" err="1">
                <a:solidFill>
                  <a:srgbClr val="0000FF"/>
                </a:solidFill>
              </a:rPr>
              <a:t>GeV</a:t>
            </a:r>
            <a:r>
              <a:rPr lang="en-US" sz="2000" b="1" dirty="0">
                <a:solidFill>
                  <a:srgbClr val="0000FF"/>
                </a:solidFill>
              </a:rPr>
              <a:t>)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Other Physics Programs: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    Nucleon </a:t>
            </a:r>
            <a:r>
              <a:rPr lang="en-US" sz="2000" b="1" dirty="0">
                <a:solidFill>
                  <a:srgbClr val="0000FF"/>
                </a:solidFill>
              </a:rPr>
              <a:t>spin-flavor structure (</a:t>
            </a:r>
            <a:r>
              <a:rPr lang="en-US" sz="2000" b="1" dirty="0" smtClean="0">
                <a:solidFill>
                  <a:srgbClr val="0000FF"/>
                </a:solidFill>
              </a:rPr>
              <a:t>polarized </a:t>
            </a:r>
            <a:r>
              <a:rPr lang="en-US" sz="2000" b="1" dirty="0">
                <a:solidFill>
                  <a:srgbClr val="0000FF"/>
                </a:solidFill>
              </a:rPr>
              <a:t>sea, </a:t>
            </a:r>
            <a:r>
              <a:rPr lang="en-US" sz="2000" b="1" dirty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2000" b="1" dirty="0">
                <a:solidFill>
                  <a:srgbClr val="0000FF"/>
                </a:solidFill>
              </a:rPr>
              <a:t>s)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     3-d </a:t>
            </a:r>
            <a:r>
              <a:rPr lang="en-US" sz="2000" b="1" dirty="0">
                <a:solidFill>
                  <a:srgbClr val="0000FF"/>
                </a:solidFill>
              </a:rPr>
              <a:t>Structure: GPDs (</a:t>
            </a:r>
            <a:r>
              <a:rPr lang="en-US" sz="2000" b="1" dirty="0" smtClean="0">
                <a:solidFill>
                  <a:srgbClr val="0000FF"/>
                </a:solidFill>
              </a:rPr>
              <a:t>DVMP, pion/</a:t>
            </a:r>
            <a:r>
              <a:rPr lang="en-US" sz="2000" b="1" dirty="0" err="1" smtClean="0">
                <a:solidFill>
                  <a:srgbClr val="0000FF"/>
                </a:solidFill>
              </a:rPr>
              <a:t>Kaon</a:t>
            </a:r>
            <a:r>
              <a:rPr lang="en-US" sz="2000" b="1" dirty="0" smtClean="0">
                <a:solidFill>
                  <a:srgbClr val="0000FF"/>
                </a:solidFill>
              </a:rPr>
              <a:t>)</a:t>
            </a:r>
            <a:endParaRPr lang="en-US" sz="20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     e-A to study </a:t>
            </a:r>
            <a:r>
              <a:rPr lang="en-US" sz="2000" b="1" dirty="0" err="1" smtClean="0">
                <a:solidFill>
                  <a:srgbClr val="0000FF"/>
                </a:solidFill>
              </a:rPr>
              <a:t>hadronization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     Pion/</a:t>
            </a:r>
            <a:r>
              <a:rPr lang="en-US" sz="2000" b="1" dirty="0" err="1" smtClean="0">
                <a:solidFill>
                  <a:srgbClr val="0000FF"/>
                </a:solidFill>
              </a:rPr>
              <a:t>Kaon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s</a:t>
            </a:r>
            <a:r>
              <a:rPr lang="en-US" sz="2000" b="1" dirty="0" smtClean="0">
                <a:solidFill>
                  <a:srgbClr val="0000FF"/>
                </a:solidFill>
              </a:rPr>
              <a:t>tructure functions?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	……   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990099"/>
                </a:solidFill>
              </a:rPr>
              <a:t>	</a:t>
            </a:r>
            <a:r>
              <a:rPr lang="en-US" sz="2000" b="1" dirty="0" smtClean="0"/>
              <a:t>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Conference on QCD and </a:t>
            </a:r>
            <a:r>
              <a:rPr lang="en-US" sz="2000" b="1" dirty="0"/>
              <a:t>Hadron Physics</a:t>
            </a:r>
            <a:r>
              <a:rPr lang="en-US" sz="2000" b="1" dirty="0" smtClean="0"/>
              <a:t>:   	http</a:t>
            </a:r>
            <a:r>
              <a:rPr lang="en-US" sz="2000" b="1" dirty="0"/>
              <a:t>://</a:t>
            </a:r>
            <a:r>
              <a:rPr lang="en-US" sz="2000" b="1" dirty="0" smtClean="0"/>
              <a:t>qcd2013.csp.escience.cn/dct/page/1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990099"/>
                </a:solidFill>
              </a:rPr>
              <a:t> </a:t>
            </a:r>
            <a:r>
              <a:rPr lang="en-US" sz="2000" b="1" dirty="0" smtClean="0">
                <a:solidFill>
                  <a:srgbClr val="990099"/>
                </a:solidFill>
              </a:rPr>
              <a:t>    Whitepaper on </a:t>
            </a:r>
            <a:r>
              <a:rPr lang="en-US" sz="2000" b="1" dirty="0" err="1" smtClean="0">
                <a:solidFill>
                  <a:srgbClr val="990099"/>
                </a:solidFill>
              </a:rPr>
              <a:t>EIC@China</a:t>
            </a:r>
            <a:r>
              <a:rPr lang="en-US" sz="2000" b="1" dirty="0" smtClean="0">
                <a:solidFill>
                  <a:srgbClr val="990099"/>
                </a:solidFill>
              </a:rPr>
              <a:t> is being worked on: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990099"/>
                </a:solidFill>
              </a:rPr>
              <a:t> </a:t>
            </a:r>
            <a:r>
              <a:rPr lang="en-US" sz="2000" b="1" dirty="0" smtClean="0">
                <a:solidFill>
                  <a:srgbClr val="990099"/>
                </a:solidFill>
              </a:rPr>
              <a:t>     need inputs and help from international community</a:t>
            </a:r>
            <a:endParaRPr lang="en-US" sz="2000" b="1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72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25529"/>
            <a:ext cx="10058400" cy="5592763"/>
          </a:xfrm>
        </p:spPr>
        <p:txBody>
          <a:bodyPr/>
          <a:lstStyle/>
          <a:p>
            <a:pPr marL="371189" indent="-371189" defTabSz="987206">
              <a:defRPr/>
            </a:pPr>
            <a:r>
              <a:rPr lang="en-US" sz="2400" dirty="0" smtClean="0"/>
              <a:t>SSA and TMD study have been exciting and fruitful</a:t>
            </a:r>
            <a:endParaRPr lang="en-US" sz="2000" dirty="0">
              <a:solidFill>
                <a:srgbClr val="0000FF"/>
              </a:solidFill>
            </a:endParaRPr>
          </a:p>
          <a:p>
            <a:pPr marL="371189" indent="-371189" defTabSz="987206">
              <a:defRPr/>
            </a:pPr>
            <a:r>
              <a:rPr lang="en-US" sz="2400" dirty="0" smtClean="0"/>
              <a:t>Recent and Preliminary Results from </a:t>
            </a:r>
            <a:r>
              <a:rPr lang="en-US" sz="2400" dirty="0" err="1" smtClean="0"/>
              <a:t>JLab</a:t>
            </a:r>
            <a:r>
              <a:rPr lang="en-US" sz="2400" dirty="0" smtClean="0"/>
              <a:t> Hall A with a transversely polarized 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He (n) target</a:t>
            </a:r>
            <a:endParaRPr lang="en-US" sz="2000" dirty="0">
              <a:solidFill>
                <a:schemeClr val="bg2"/>
              </a:solidFill>
            </a:endParaRPr>
          </a:p>
          <a:p>
            <a:pPr marL="371189" indent="-371189" defTabSz="987206" eaLnBrk="1" hangingPunct="1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chemeClr val="accent2"/>
                </a:solidFill>
              </a:rPr>
              <a:t>     		</a:t>
            </a:r>
            <a:r>
              <a:rPr lang="en-US" sz="2000" dirty="0" smtClean="0">
                <a:solidFill>
                  <a:schemeClr val="accent2"/>
                </a:solidFill>
              </a:rPr>
              <a:t>Collins/</a:t>
            </a:r>
            <a:r>
              <a:rPr lang="en-US" sz="2000" dirty="0" err="1" smtClean="0">
                <a:solidFill>
                  <a:schemeClr val="accent2"/>
                </a:solidFill>
              </a:rPr>
              <a:t>Sivers</a:t>
            </a:r>
            <a:r>
              <a:rPr lang="en-US" sz="2000" dirty="0" smtClean="0">
                <a:solidFill>
                  <a:schemeClr val="accent2"/>
                </a:solidFill>
              </a:rPr>
              <a:t> asymmetries for </a:t>
            </a:r>
            <a:r>
              <a:rPr lang="en-US" sz="2000" dirty="0" smtClean="0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2000" dirty="0" smtClean="0">
                <a:solidFill>
                  <a:schemeClr val="accent2"/>
                </a:solidFill>
              </a:rPr>
              <a:t>+/</a:t>
            </a:r>
            <a:r>
              <a:rPr lang="en-US" sz="2000" dirty="0" smtClean="0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2000" dirty="0" smtClean="0">
                <a:solidFill>
                  <a:schemeClr val="accent2"/>
                </a:solidFill>
              </a:rPr>
              <a:t>-/K+/K-</a:t>
            </a:r>
          </a:p>
          <a:p>
            <a:pPr marL="371189" indent="-371189" defTabSz="987206" eaLnBrk="1" hangingPunct="1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		</a:t>
            </a:r>
            <a:r>
              <a:rPr lang="en-US" sz="2000" dirty="0" err="1" smtClean="0">
                <a:solidFill>
                  <a:schemeClr val="accent6"/>
                </a:solidFill>
              </a:rPr>
              <a:t>Pretzelosity</a:t>
            </a:r>
            <a:r>
              <a:rPr lang="en-US" sz="2000" dirty="0" smtClean="0">
                <a:solidFill>
                  <a:schemeClr val="accent6"/>
                </a:solidFill>
              </a:rPr>
              <a:t> on pi+/pi-</a:t>
            </a:r>
          </a:p>
          <a:p>
            <a:pPr marL="371189" indent="-371189" defTabSz="987206" eaLnBrk="1" hangingPunct="1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chemeClr val="accent6"/>
                </a:solidFill>
              </a:rPr>
              <a:t>		</a:t>
            </a:r>
            <a:r>
              <a:rPr lang="en-US" sz="2000" dirty="0" smtClean="0">
                <a:solidFill>
                  <a:schemeClr val="accent6"/>
                </a:solidFill>
              </a:rPr>
              <a:t>SSA: inclusive hadron</a:t>
            </a:r>
          </a:p>
          <a:p>
            <a:pPr marL="371189" indent="-371189" defTabSz="987206" eaLnBrk="1" hangingPunct="1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chemeClr val="accent6"/>
                </a:solidFill>
              </a:rPr>
              <a:t>	</a:t>
            </a:r>
            <a:r>
              <a:rPr lang="en-US" sz="2000" dirty="0" smtClean="0">
                <a:solidFill>
                  <a:schemeClr val="accent6"/>
                </a:solidFill>
              </a:rPr>
              <a:t>	SSA: inclusive electron DIS</a:t>
            </a:r>
          </a:p>
          <a:p>
            <a:pPr marL="371189" indent="-371189" defTabSz="987206" eaLnBrk="1" hangingPunct="1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chemeClr val="accent6"/>
                </a:solidFill>
              </a:rPr>
              <a:t>	</a:t>
            </a:r>
            <a:r>
              <a:rPr lang="en-US" sz="2000" dirty="0" smtClean="0">
                <a:solidFill>
                  <a:schemeClr val="accent6"/>
                </a:solidFill>
              </a:rPr>
              <a:t>	SSA: inclusive electron (Quasi)Elastic</a:t>
            </a:r>
            <a:endParaRPr lang="en-US" sz="2000" dirty="0">
              <a:solidFill>
                <a:schemeClr val="accent2"/>
              </a:solidFill>
            </a:endParaRPr>
          </a:p>
          <a:p>
            <a:pPr defTabSz="987206" eaLnBrk="1" hangingPunct="1">
              <a:lnSpc>
                <a:spcPct val="90000"/>
              </a:lnSpc>
              <a:defRPr/>
            </a:pPr>
            <a:r>
              <a:rPr lang="en-US" sz="2400" dirty="0" smtClean="0"/>
              <a:t>Planned </a:t>
            </a:r>
            <a:r>
              <a:rPr lang="en-US" sz="2400" dirty="0" err="1" smtClean="0"/>
              <a:t>SoLID</a:t>
            </a:r>
            <a:r>
              <a:rPr lang="en-US" sz="2400" dirty="0" smtClean="0"/>
              <a:t> program with JLab12 </a:t>
            </a:r>
          </a:p>
          <a:p>
            <a:pPr marL="0" indent="0" defTabSz="987206" eaLnBrk="1" hangingPunct="1">
              <a:lnSpc>
                <a:spcPct val="90000"/>
              </a:lnSpc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Precision 4-d mapping of TMD asymmetries</a:t>
            </a:r>
            <a:endParaRPr lang="en-US" sz="2400" dirty="0">
              <a:solidFill>
                <a:srgbClr val="0000FF"/>
              </a:solidFill>
            </a:endParaRPr>
          </a:p>
          <a:p>
            <a:pPr marL="371189" indent="-371189" defTabSz="987206">
              <a:lnSpc>
                <a:spcPct val="90000"/>
              </a:lnSpc>
              <a:defRPr/>
            </a:pPr>
            <a:r>
              <a:rPr lang="en-US" sz="2400" dirty="0" smtClean="0"/>
              <a:t>EIC@HIAF </a:t>
            </a:r>
            <a:r>
              <a:rPr lang="en-US" sz="2400" dirty="0"/>
              <a:t>opens up a new window </a:t>
            </a:r>
            <a:endParaRPr lang="en-US" sz="2400" dirty="0" smtClean="0"/>
          </a:p>
          <a:p>
            <a:pPr marL="802401" lvl="1" indent="-308014" defTabSz="987206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000" dirty="0" smtClean="0">
                <a:solidFill>
                  <a:schemeClr val="accent2"/>
                </a:solidFill>
              </a:rPr>
              <a:t>   Exciting </a:t>
            </a:r>
            <a:r>
              <a:rPr lang="en-US" sz="2000" dirty="0">
                <a:solidFill>
                  <a:schemeClr val="accent2"/>
                </a:solidFill>
              </a:rPr>
              <a:t>new </a:t>
            </a:r>
            <a:r>
              <a:rPr lang="en-US" sz="2000" dirty="0" smtClean="0">
                <a:solidFill>
                  <a:schemeClr val="accent2"/>
                </a:solidFill>
              </a:rPr>
              <a:t>opportunities</a:t>
            </a:r>
          </a:p>
          <a:p>
            <a:pPr marL="802401" lvl="1" indent="-308014" defTabSz="987206">
              <a:lnSpc>
                <a:spcPct val="90000"/>
              </a:lnSpc>
              <a:buNone/>
              <a:defRPr/>
            </a:pPr>
            <a:endParaRPr lang="en-US" sz="2000" dirty="0">
              <a:solidFill>
                <a:schemeClr val="accent2"/>
              </a:solidFill>
            </a:endParaRPr>
          </a:p>
          <a:p>
            <a:pPr marL="802401" lvl="1" indent="-308014" defTabSz="987206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Precision experimental data + development in TMD theory (QCD evolution…)+…</a:t>
            </a:r>
          </a:p>
          <a:p>
            <a:pPr marL="837287" lvl="1" indent="-342900" defTabSz="987206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0000"/>
                </a:solidFill>
              </a:rPr>
              <a:t>l</a:t>
            </a:r>
            <a:r>
              <a:rPr lang="en-US" sz="2000" smtClean="0">
                <a:solidFill>
                  <a:srgbClr val="FF0000"/>
                </a:solidFill>
              </a:rPr>
              <a:t>ead </a:t>
            </a:r>
            <a:r>
              <a:rPr lang="en-US" sz="2000" dirty="0" smtClean="0">
                <a:solidFill>
                  <a:srgbClr val="FF0000"/>
                </a:solidFill>
              </a:rPr>
              <a:t>to breakthrough in understanding QCD?</a:t>
            </a:r>
            <a:endParaRPr lang="en-US" sz="2400" dirty="0">
              <a:solidFill>
                <a:srgbClr val="FF0000"/>
              </a:solidFill>
            </a:endParaRPr>
          </a:p>
          <a:p>
            <a:pPr marL="371189" indent="-371189" defTabSz="987206">
              <a:buNone/>
              <a:defRPr/>
            </a:pPr>
            <a:endParaRPr lang="en-US" sz="3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标题 5"/>
          <p:cNvSpPr>
            <a:spLocks noGrp="1"/>
          </p:cNvSpPr>
          <p:nvPr>
            <p:ph type="title"/>
          </p:nvPr>
        </p:nvSpPr>
        <p:spPr>
          <a:xfrm>
            <a:off x="488956" y="0"/>
            <a:ext cx="6072188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E06‑010 Experiment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>
                <a:solidFill>
                  <a:srgbClr val="0000FF"/>
                </a:solidFill>
              </a:rPr>
              <a:t>Spokespersons: </a:t>
            </a:r>
            <a:r>
              <a:rPr lang="en-US" sz="2400" dirty="0">
                <a:solidFill>
                  <a:srgbClr val="00B0F0"/>
                </a:solidFill>
              </a:rPr>
              <a:t>Chen/</a:t>
            </a:r>
            <a:r>
              <a:rPr lang="en-US" sz="2400" dirty="0" err="1">
                <a:solidFill>
                  <a:srgbClr val="00B0F0"/>
                </a:solidFill>
              </a:rPr>
              <a:t>Evaristo</a:t>
            </a:r>
            <a:r>
              <a:rPr lang="en-US" sz="2400" dirty="0">
                <a:solidFill>
                  <a:srgbClr val="00B0F0"/>
                </a:solidFill>
              </a:rPr>
              <a:t>/</a:t>
            </a:r>
            <a:r>
              <a:rPr lang="en-US" sz="2400" dirty="0" err="1">
                <a:solidFill>
                  <a:srgbClr val="00B0F0"/>
                </a:solidFill>
              </a:rPr>
              <a:t>Gao</a:t>
            </a:r>
            <a:r>
              <a:rPr lang="en-US" sz="2400" dirty="0">
                <a:solidFill>
                  <a:srgbClr val="00B0F0"/>
                </a:solidFill>
              </a:rPr>
              <a:t>/Jiang/</a:t>
            </a:r>
            <a:r>
              <a:rPr lang="en-US" sz="2400" dirty="0" err="1">
                <a:solidFill>
                  <a:srgbClr val="00B0F0"/>
                </a:solidFill>
              </a:rPr>
              <a:t>Peng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2052" name="内容占位符 9"/>
          <p:cNvSpPr>
            <a:spLocks noGrp="1"/>
          </p:cNvSpPr>
          <p:nvPr>
            <p:ph idx="1"/>
          </p:nvPr>
        </p:nvSpPr>
        <p:spPr>
          <a:xfrm>
            <a:off x="230220" y="1157292"/>
            <a:ext cx="5951537" cy="5302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b="1" dirty="0">
                <a:solidFill>
                  <a:srgbClr val="00B050"/>
                </a:solidFill>
              </a:rPr>
              <a:t>First measurement on n (</a:t>
            </a:r>
            <a:r>
              <a:rPr lang="en-US" sz="3000" b="1" baseline="30000" dirty="0">
                <a:solidFill>
                  <a:srgbClr val="00B050"/>
                </a:solidFill>
              </a:rPr>
              <a:t>3</a:t>
            </a:r>
            <a:r>
              <a:rPr lang="en-US" sz="3000" b="1" dirty="0">
                <a:solidFill>
                  <a:srgbClr val="00B050"/>
                </a:solidFill>
              </a:rPr>
              <a:t>He)</a:t>
            </a:r>
            <a:endParaRPr lang="en-US" sz="3000" b="1" dirty="0"/>
          </a:p>
          <a:p>
            <a:pPr eaLnBrk="1" hangingPunct="1">
              <a:lnSpc>
                <a:spcPct val="80000"/>
              </a:lnSpc>
            </a:pPr>
            <a:r>
              <a:rPr lang="en-US" sz="3000" dirty="0"/>
              <a:t>Polarized </a:t>
            </a:r>
            <a:r>
              <a:rPr lang="en-US" sz="3000" baseline="30000" dirty="0"/>
              <a:t>3</a:t>
            </a:r>
            <a:r>
              <a:rPr lang="en-US" sz="3000" dirty="0"/>
              <a:t>He Target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/>
              <a:t>Polarized Electron Beam, 5.9 </a:t>
            </a:r>
            <a:r>
              <a:rPr lang="en-US" sz="3000" dirty="0" err="1"/>
              <a:t>GeV</a:t>
            </a:r>
            <a:r>
              <a:rPr lang="en-US" sz="3000" dirty="0"/>
              <a:t> </a:t>
            </a:r>
            <a:endParaRPr lang="en-US" sz="3000" dirty="0" smtClean="0"/>
          </a:p>
          <a:p>
            <a:pPr eaLnBrk="1" hangingPunct="1">
              <a:lnSpc>
                <a:spcPct val="80000"/>
              </a:lnSpc>
            </a:pPr>
            <a:endParaRPr lang="en-US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dirty="0" err="1"/>
              <a:t>BigBite</a:t>
            </a:r>
            <a:r>
              <a:rPr lang="en-US" sz="3000" dirty="0"/>
              <a:t> at 30º as Electron Arm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i="1" dirty="0" err="1">
                <a:solidFill>
                  <a:schemeClr val="accent1"/>
                </a:solidFill>
              </a:rPr>
              <a:t>P</a:t>
            </a:r>
            <a:r>
              <a:rPr lang="en-US" sz="2400" b="1" i="1" baseline="-25000" dirty="0" err="1">
                <a:solidFill>
                  <a:schemeClr val="accent1"/>
                </a:solidFill>
              </a:rPr>
              <a:t>e</a:t>
            </a:r>
            <a:r>
              <a:rPr lang="en-US" sz="2400" dirty="0">
                <a:solidFill>
                  <a:schemeClr val="accent1"/>
                </a:solidFill>
              </a:rPr>
              <a:t> = 0.7 ~ 2.2 </a:t>
            </a:r>
            <a:r>
              <a:rPr lang="en-US" sz="2400" dirty="0" err="1">
                <a:solidFill>
                  <a:schemeClr val="accent1"/>
                </a:solidFill>
              </a:rPr>
              <a:t>GeV</a:t>
            </a:r>
            <a:r>
              <a:rPr lang="en-US" sz="2400" dirty="0">
                <a:solidFill>
                  <a:schemeClr val="accent1"/>
                </a:solidFill>
              </a:rPr>
              <a:t>/</a:t>
            </a:r>
            <a:r>
              <a:rPr lang="en-US" sz="2400" i="1" dirty="0">
                <a:solidFill>
                  <a:schemeClr val="accent1"/>
                </a:solidFill>
              </a:rPr>
              <a:t>c </a:t>
            </a:r>
          </a:p>
          <a:p>
            <a:pPr lvl="1" eaLnBrk="1" hangingPunct="1">
              <a:lnSpc>
                <a:spcPct val="80000"/>
              </a:lnSpc>
            </a:pPr>
            <a:endParaRPr lang="en-US" sz="1900" i="1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dirty="0"/>
              <a:t>HRS</a:t>
            </a:r>
            <a:r>
              <a:rPr lang="en-US" sz="3000" baseline="-25000" dirty="0"/>
              <a:t>L</a:t>
            </a:r>
            <a:r>
              <a:rPr lang="en-US" sz="3000" dirty="0"/>
              <a:t> at 16º as Hadron Arm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i="1" dirty="0" err="1">
                <a:solidFill>
                  <a:schemeClr val="accent1"/>
                </a:solidFill>
              </a:rPr>
              <a:t>P</a:t>
            </a:r>
            <a:r>
              <a:rPr lang="en-US" sz="2400" b="1" i="1" baseline="-25000" dirty="0" err="1">
                <a:solidFill>
                  <a:schemeClr val="accent1"/>
                </a:solidFill>
              </a:rPr>
              <a:t>h</a:t>
            </a:r>
            <a:r>
              <a:rPr lang="en-US" sz="2400" dirty="0">
                <a:solidFill>
                  <a:schemeClr val="accent1"/>
                </a:solidFill>
              </a:rPr>
              <a:t> = 2.35 </a:t>
            </a:r>
            <a:r>
              <a:rPr lang="en-US" sz="2400" dirty="0" err="1">
                <a:solidFill>
                  <a:schemeClr val="accent1"/>
                </a:solidFill>
              </a:rPr>
              <a:t>GeV</a:t>
            </a:r>
            <a:r>
              <a:rPr lang="en-US" sz="2400" dirty="0">
                <a:solidFill>
                  <a:schemeClr val="accent1"/>
                </a:solidFill>
              </a:rPr>
              <a:t>/</a:t>
            </a:r>
            <a:r>
              <a:rPr lang="en-US" sz="2400" i="1" dirty="0">
                <a:solidFill>
                  <a:schemeClr val="accent1"/>
                </a:solidFill>
              </a:rPr>
              <a:t>c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Excellent PID for </a:t>
            </a:r>
            <a:r>
              <a:rPr lang="en-US" sz="2400" dirty="0">
                <a:solidFill>
                  <a:schemeClr val="accent1"/>
                </a:solidFill>
                <a:latin typeface="Symbol" pitchFamily="18" charset="2"/>
              </a:rPr>
              <a:t>p</a:t>
            </a:r>
            <a:r>
              <a:rPr lang="en-US" sz="2400" dirty="0">
                <a:solidFill>
                  <a:schemeClr val="accent1"/>
                </a:solidFill>
              </a:rPr>
              <a:t>/K/p</a:t>
            </a:r>
          </a:p>
          <a:p>
            <a:pPr lvl="1" eaLnBrk="1" hangingPunct="1">
              <a:lnSpc>
                <a:spcPct val="80000"/>
              </a:lnSpc>
            </a:pPr>
            <a:endParaRPr lang="en-US" sz="1900" i="1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b="1" dirty="0">
                <a:solidFill>
                  <a:srgbClr val="0070C0"/>
                </a:solidFill>
              </a:rPr>
              <a:t>7  PhD Thesis Students (All graduated</a:t>
            </a:r>
            <a:r>
              <a:rPr lang="en-US" sz="2200" b="1" dirty="0" smtClean="0">
                <a:solidFill>
                  <a:srgbClr val="0070C0"/>
                </a:solidFill>
              </a:rPr>
              <a:t>)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</a:rPr>
              <a:t>    + new students</a:t>
            </a:r>
            <a:endParaRPr lang="en-US" sz="2200" b="1" dirty="0">
              <a:solidFill>
                <a:srgbClr val="0070C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900" i="1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900" i="1" dirty="0">
              <a:solidFill>
                <a:schemeClr val="accent1"/>
              </a:solidFill>
            </a:endParaRPr>
          </a:p>
        </p:txBody>
      </p:sp>
      <p:sp>
        <p:nvSpPr>
          <p:cNvPr id="2053" name="灯片编号占位符 4"/>
          <p:cNvSpPr>
            <a:spLocks noGrp="1"/>
          </p:cNvSpPr>
          <p:nvPr>
            <p:ph type="sldNum" sz="quarter" idx="12"/>
          </p:nvPr>
        </p:nvSpPr>
        <p:spPr bwMode="auto">
          <a:xfrm>
            <a:off x="9512336" y="6409024"/>
            <a:ext cx="40163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39503" indent="-284426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37697" indent="-227546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592777" indent="-227546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47858" indent="-227546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02934" indent="-227546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58015" indent="-227546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13095" indent="-227546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68172" indent="-227546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936A5C17-F3E5-4FF8-A1DC-7E5761351EEF}" type="slidenum">
              <a:rPr lang="en-US" sz="1200">
                <a:solidFill>
                  <a:srgbClr val="898989"/>
                </a:solidFill>
              </a:rPr>
              <a:pPr/>
              <a:t>5</a:t>
            </a:fld>
            <a:endParaRPr lang="en-US" sz="1200">
              <a:solidFill>
                <a:srgbClr val="898989"/>
              </a:solidFill>
            </a:endParaRPr>
          </a:p>
        </p:txBody>
      </p:sp>
      <p:grpSp>
        <p:nvGrpSpPr>
          <p:cNvPr id="2054" name="组合 18"/>
          <p:cNvGrpSpPr>
            <a:grpSpLocks/>
          </p:cNvGrpSpPr>
          <p:nvPr/>
        </p:nvGrpSpPr>
        <p:grpSpPr bwMode="auto">
          <a:xfrm>
            <a:off x="5867432" y="1705775"/>
            <a:ext cx="4106863" cy="4500560"/>
            <a:chOff x="5257800" y="1524000"/>
            <a:chExt cx="3733800" cy="4499933"/>
          </a:xfrm>
        </p:grpSpPr>
        <p:grpSp>
          <p:nvGrpSpPr>
            <p:cNvPr id="2055" name="组合 17"/>
            <p:cNvGrpSpPr>
              <a:grpSpLocks/>
            </p:cNvGrpSpPr>
            <p:nvPr/>
          </p:nvGrpSpPr>
          <p:grpSpPr bwMode="auto">
            <a:xfrm>
              <a:off x="7167277" y="5562332"/>
              <a:ext cx="1478089" cy="461601"/>
              <a:chOff x="7167277" y="5486132"/>
              <a:chExt cx="1478089" cy="461601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7167277" y="5635041"/>
                <a:ext cx="148659" cy="21745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63" name="TextBox 16"/>
              <p:cNvSpPr txBox="1">
                <a:spLocks noChangeArrowheads="1"/>
              </p:cNvSpPr>
              <p:nvPr/>
            </p:nvSpPr>
            <p:spPr bwMode="auto">
              <a:xfrm>
                <a:off x="7315936" y="5486132"/>
                <a:ext cx="1329430" cy="461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 i="1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>
                    <a:solidFill>
                      <a:srgbClr val="376092"/>
                    </a:solidFill>
                  </a:rPr>
                  <a:t>Beam Polarimetry</a:t>
                </a:r>
              </a:p>
              <a:p>
                <a:r>
                  <a:rPr lang="en-US" sz="1200">
                    <a:solidFill>
                      <a:srgbClr val="376092"/>
                    </a:solidFill>
                  </a:rPr>
                  <a:t>(Møller + Compton)</a:t>
                </a:r>
              </a:p>
            </p:txBody>
          </p:sp>
        </p:grpSp>
        <p:grpSp>
          <p:nvGrpSpPr>
            <p:cNvPr id="2056" name="组合 14"/>
            <p:cNvGrpSpPr>
              <a:grpSpLocks/>
            </p:cNvGrpSpPr>
            <p:nvPr/>
          </p:nvGrpSpPr>
          <p:grpSpPr bwMode="auto">
            <a:xfrm>
              <a:off x="5257800" y="1524000"/>
              <a:ext cx="3733800" cy="4495800"/>
              <a:chOff x="5181600" y="1295400"/>
              <a:chExt cx="3829005" cy="4724400"/>
            </a:xfrm>
          </p:grpSpPr>
          <p:pic>
            <p:nvPicPr>
              <p:cNvPr id="2057" name="Picture 2" descr="E:\My Documents\my file\JLab\meeting\2009.05.03 APS April Meeting\ExpSet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600" y="1371600"/>
                <a:ext cx="3829005" cy="464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058" name="组合 13"/>
              <p:cNvGrpSpPr>
                <a:grpSpLocks/>
              </p:cNvGrpSpPr>
              <p:nvPr/>
            </p:nvGrpSpPr>
            <p:grpSpPr bwMode="auto">
              <a:xfrm>
                <a:off x="6978435" y="1295400"/>
                <a:ext cx="1331656" cy="485072"/>
                <a:chOff x="6978435" y="1371600"/>
                <a:chExt cx="1331656" cy="485072"/>
              </a:xfrm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7314417" y="1448327"/>
                  <a:ext cx="152449" cy="22851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60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7466866" y="1371600"/>
                  <a:ext cx="843225" cy="4850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 b="1" i="1">
                      <a:solidFill>
                        <a:schemeClr val="tx2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 b="1" i="1">
                      <a:solidFill>
                        <a:schemeClr val="tx2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 b="1" i="1">
                      <a:solidFill>
                        <a:schemeClr val="tx2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 b="1" i="1">
                      <a:solidFill>
                        <a:schemeClr val="tx2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 b="1" i="1">
                      <a:solidFill>
                        <a:schemeClr val="tx2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 i="1">
                      <a:solidFill>
                        <a:schemeClr val="tx2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 i="1">
                      <a:solidFill>
                        <a:schemeClr val="tx2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 i="1">
                      <a:solidFill>
                        <a:schemeClr val="tx2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 i="1">
                      <a:solidFill>
                        <a:schemeClr val="tx2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sz="1200">
                      <a:solidFill>
                        <a:srgbClr val="376092"/>
                      </a:solidFill>
                    </a:rPr>
                    <a:t>Luminosity</a:t>
                  </a:r>
                </a:p>
                <a:p>
                  <a:r>
                    <a:rPr lang="en-US" sz="1200">
                      <a:solidFill>
                        <a:srgbClr val="376092"/>
                      </a:solidFill>
                    </a:rPr>
                    <a:t>Monitor</a:t>
                  </a:r>
                </a:p>
              </p:txBody>
            </p:sp>
            <p:sp>
              <p:nvSpPr>
                <p:cNvPr id="11" name="矩形 10"/>
                <p:cNvSpPr/>
                <p:nvPr/>
              </p:nvSpPr>
              <p:spPr>
                <a:xfrm>
                  <a:off x="6978435" y="1448327"/>
                  <a:ext cx="152450" cy="22851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133920"/>
              </p:ext>
            </p:extLst>
          </p:nvPr>
        </p:nvGraphicFramePr>
        <p:xfrm>
          <a:off x="7373938" y="552456"/>
          <a:ext cx="2466976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5" imgW="1015920" imgH="241200" progId="Equation.3">
                  <p:embed/>
                </p:oleObj>
              </mc:Choice>
              <mc:Fallback>
                <p:oleObj name="Equation" r:id="rId5" imgW="1015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938" y="552456"/>
                        <a:ext cx="2466976" cy="625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1" y="19050"/>
            <a:ext cx="2438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70854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Text Box 2"/>
          <p:cNvSpPr txBox="1">
            <a:spLocks noChangeArrowheads="1"/>
          </p:cNvSpPr>
          <p:nvPr/>
        </p:nvSpPr>
        <p:spPr bwMode="auto">
          <a:xfrm>
            <a:off x="996310" y="1976427"/>
            <a:ext cx="8122971" cy="1076755"/>
          </a:xfrm>
          <a:prstGeom prst="rect">
            <a:avLst/>
          </a:prstGeom>
          <a:solidFill>
            <a:srgbClr val="00FFFF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lIns="90988" tIns="45491" rIns="90988" bIns="45491">
            <a:spAutoFit/>
          </a:bodyPr>
          <a:lstStyle/>
          <a:p>
            <a:pPr algn="ctr"/>
            <a:r>
              <a:rPr lang="en-US" sz="3200" b="0" i="0" dirty="0">
                <a:solidFill>
                  <a:schemeClr val="tx1"/>
                </a:solidFill>
              </a:rPr>
              <a:t>Published Results (I) from </a:t>
            </a:r>
            <a:r>
              <a:rPr lang="en-US" sz="3200" b="0" i="0" dirty="0" err="1">
                <a:solidFill>
                  <a:schemeClr val="tx1"/>
                </a:solidFill>
              </a:rPr>
              <a:t>JLab</a:t>
            </a:r>
            <a:r>
              <a:rPr lang="en-US" sz="3200" b="0" i="0" dirty="0">
                <a:solidFill>
                  <a:schemeClr val="tx1"/>
                </a:solidFill>
              </a:rPr>
              <a:t> Hall A E06-010 with a </a:t>
            </a:r>
            <a:r>
              <a:rPr lang="en-US" sz="3200" b="0" i="0" dirty="0" smtClean="0">
                <a:solidFill>
                  <a:schemeClr val="tx1"/>
                </a:solidFill>
              </a:rPr>
              <a:t>Transversely Polarized </a:t>
            </a:r>
            <a:r>
              <a:rPr lang="en-US" sz="3200" b="0" i="0" baseline="30000" dirty="0">
                <a:solidFill>
                  <a:schemeClr val="tx1"/>
                </a:solidFill>
              </a:rPr>
              <a:t>3</a:t>
            </a:r>
            <a:r>
              <a:rPr lang="en-US" sz="3200" b="0" i="0" dirty="0">
                <a:solidFill>
                  <a:schemeClr val="tx1"/>
                </a:solidFill>
              </a:rPr>
              <a:t>He (n)</a:t>
            </a:r>
          </a:p>
        </p:txBody>
      </p:sp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827088" y="3339140"/>
            <a:ext cx="8172450" cy="11690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90988" tIns="45491" rIns="90988" bIns="45491">
            <a:spAutoFit/>
          </a:bodyPr>
          <a:lstStyle/>
          <a:p>
            <a:pPr algn="ctr"/>
            <a:endParaRPr lang="en-US" sz="1400" b="0" i="0" dirty="0">
              <a:solidFill>
                <a:srgbClr val="C00000"/>
              </a:solidFill>
            </a:endParaRPr>
          </a:p>
          <a:p>
            <a:pPr lvl="0" algn="ctr"/>
            <a:r>
              <a:rPr lang="en-US" sz="3200" b="0" i="0" dirty="0">
                <a:solidFill>
                  <a:srgbClr val="0000FF"/>
                </a:solidFill>
              </a:rPr>
              <a:t>Collins/</a:t>
            </a:r>
            <a:r>
              <a:rPr lang="en-US" sz="3200" b="0" i="0" dirty="0" err="1">
                <a:solidFill>
                  <a:srgbClr val="0000FF"/>
                </a:solidFill>
              </a:rPr>
              <a:t>Sivers</a:t>
            </a:r>
            <a:r>
              <a:rPr lang="en-US" sz="3200" b="0" i="0" dirty="0">
                <a:solidFill>
                  <a:srgbClr val="0000FF"/>
                </a:solidFill>
              </a:rPr>
              <a:t> Asymmetries on </a:t>
            </a:r>
            <a:r>
              <a:rPr lang="en-US" sz="3200" b="0" i="0" dirty="0" smtClean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sz="3200" b="0" i="0" dirty="0" smtClean="0">
                <a:solidFill>
                  <a:srgbClr val="0000FF"/>
                </a:solidFill>
              </a:rPr>
              <a:t>+/</a:t>
            </a:r>
            <a:r>
              <a:rPr lang="en-US" sz="3200" b="0" i="0" dirty="0" smtClean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sz="3200" b="0" i="0" dirty="0" smtClean="0">
                <a:solidFill>
                  <a:srgbClr val="0000FF"/>
                </a:solidFill>
              </a:rPr>
              <a:t>-</a:t>
            </a:r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969207" y="4508260"/>
            <a:ext cx="4128687" cy="39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60" tIns="45481" rIns="90960" bIns="4548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</a:rPr>
              <a:t>X.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</a:rPr>
              <a:t>Qian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</a:rPr>
              <a:t> at al.,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PRL 107:072003(2011)</a:t>
            </a:r>
          </a:p>
        </p:txBody>
      </p:sp>
    </p:spTree>
    <p:extLst>
      <p:ext uri="{BB962C8B-B14F-4D97-AF65-F5344CB8AC3E}">
        <p14:creationId xmlns:p14="http://schemas.microsoft.com/office/powerpoint/2010/main" val="4072290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" y="1585917"/>
            <a:ext cx="65373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0" y="33"/>
            <a:ext cx="10058400" cy="866775"/>
          </a:xfrm>
        </p:spPr>
        <p:txBody>
          <a:bodyPr/>
          <a:lstStyle/>
          <a:p>
            <a:pPr algn="ctr" eaLnBrk="1" hangingPunct="1"/>
            <a:r>
              <a:rPr lang="en-US" sz="2000" dirty="0">
                <a:solidFill>
                  <a:schemeClr val="tx1"/>
                </a:solidFill>
              </a:rPr>
              <a:t>E06-010  </a:t>
            </a:r>
            <a:r>
              <a:rPr lang="en-US" sz="4000" b="1" baseline="30000" dirty="0">
                <a:solidFill>
                  <a:srgbClr val="FF0000"/>
                </a:solidFill>
              </a:rPr>
              <a:t>3</a:t>
            </a:r>
            <a:r>
              <a:rPr lang="en-US" sz="4000" b="1" dirty="0">
                <a:solidFill>
                  <a:srgbClr val="FF0000"/>
                </a:solidFill>
              </a:rPr>
              <a:t>He Target Single-Spin Asymmetry in SIDIS</a:t>
            </a:r>
            <a:r>
              <a:rPr lang="en-US" sz="4000" b="1" dirty="0">
                <a:solidFill>
                  <a:srgbClr val="00B050"/>
                </a:solidFill>
              </a:rPr>
              <a:t/>
            </a:r>
            <a:br>
              <a:rPr lang="en-US" sz="4000" b="1" dirty="0">
                <a:solidFill>
                  <a:srgbClr val="00B050"/>
                </a:solidFill>
              </a:rPr>
            </a:br>
            <a:endParaRPr lang="en-US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263776" y="1190911"/>
          <a:ext cx="291623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4" imgW="1462680" imgH="219240" progId="Equation.3">
                  <p:embed/>
                </p:oleObj>
              </mc:Choice>
              <mc:Fallback>
                <p:oleObj name="Equation" r:id="rId4" imgW="1462680" imgH="219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776" y="1190911"/>
                        <a:ext cx="2916238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Box 18"/>
          <p:cNvSpPr txBox="1">
            <a:spLocks noChangeArrowheads="1"/>
          </p:cNvSpPr>
          <p:nvPr/>
        </p:nvSpPr>
        <p:spPr bwMode="auto">
          <a:xfrm>
            <a:off x="6488153" y="4008222"/>
            <a:ext cx="3041650" cy="70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6" tIns="45509" rIns="91016" bIns="45509">
            <a:spAutoFit/>
          </a:bodyPr>
          <a:lstStyle>
            <a:lvl1pPr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i="0" baseline="30000">
                <a:solidFill>
                  <a:srgbClr val="000000"/>
                </a:solidFill>
                <a:latin typeface="Constantia" pitchFamily="18" charset="0"/>
              </a:rPr>
              <a:t>3</a:t>
            </a:r>
            <a:r>
              <a:rPr lang="en-US" sz="2000" i="0">
                <a:solidFill>
                  <a:srgbClr val="000000"/>
                </a:solidFill>
                <a:latin typeface="Constantia" pitchFamily="18" charset="0"/>
              </a:rPr>
              <a:t>He Sivers SSA:</a:t>
            </a:r>
          </a:p>
          <a:p>
            <a:pPr eaLnBrk="1" hangingPunct="1"/>
            <a:r>
              <a:rPr lang="en-US" sz="2000" i="0">
                <a:solidFill>
                  <a:srgbClr val="000000"/>
                </a:solidFill>
                <a:latin typeface="Constantia" pitchFamily="18" charset="0"/>
              </a:rPr>
              <a:t>negative for π</a:t>
            </a:r>
            <a:r>
              <a:rPr lang="en-US" sz="2000" i="0" baseline="30000">
                <a:solidFill>
                  <a:srgbClr val="000000"/>
                </a:solidFill>
                <a:latin typeface="Constantia" pitchFamily="18" charset="0"/>
              </a:rPr>
              <a:t>+,</a:t>
            </a:r>
            <a:r>
              <a:rPr lang="en-US" sz="2000" i="0">
                <a:solidFill>
                  <a:srgbClr val="000000"/>
                </a:solidFill>
                <a:latin typeface="Constantia" pitchFamily="18" charset="0"/>
              </a:rPr>
              <a:t>    </a:t>
            </a:r>
          </a:p>
        </p:txBody>
      </p:sp>
      <p:sp>
        <p:nvSpPr>
          <p:cNvPr id="3078" name="TextBox 19"/>
          <p:cNvSpPr txBox="1">
            <a:spLocks noChangeArrowheads="1"/>
          </p:cNvSpPr>
          <p:nvPr/>
        </p:nvSpPr>
        <p:spPr bwMode="auto">
          <a:xfrm>
            <a:off x="6488284" y="2125811"/>
            <a:ext cx="3570287" cy="70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6" tIns="45509" rIns="91016" bIns="45509">
            <a:spAutoFit/>
          </a:bodyPr>
          <a:lstStyle>
            <a:lvl1pPr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i="0" baseline="30000">
                <a:solidFill>
                  <a:srgbClr val="000000"/>
                </a:solidFill>
                <a:latin typeface="Constantia" pitchFamily="18" charset="0"/>
              </a:rPr>
              <a:t>3</a:t>
            </a:r>
            <a:r>
              <a:rPr lang="en-US" sz="2000" i="0">
                <a:solidFill>
                  <a:srgbClr val="000000"/>
                </a:solidFill>
                <a:latin typeface="Constantia" pitchFamily="18" charset="0"/>
              </a:rPr>
              <a:t>He Collins SSA small </a:t>
            </a:r>
          </a:p>
          <a:p>
            <a:pPr eaLnBrk="1" hangingPunct="1"/>
            <a:r>
              <a:rPr lang="en-US" sz="2000" i="0">
                <a:solidFill>
                  <a:srgbClr val="000000"/>
                </a:solidFill>
                <a:latin typeface="Constantia" pitchFamily="18" charset="0"/>
              </a:rPr>
              <a:t>Non-zero at highest x for </a:t>
            </a:r>
            <a:r>
              <a:rPr lang="en-US" sz="2000" i="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sz="2000" i="0">
                <a:solidFill>
                  <a:srgbClr val="000000"/>
                </a:solidFill>
                <a:latin typeface="Constantia" pitchFamily="18" charset="0"/>
              </a:rPr>
              <a:t>+</a:t>
            </a:r>
          </a:p>
        </p:txBody>
      </p:sp>
      <p:sp>
        <p:nvSpPr>
          <p:cNvPr id="3079" name="TextBox 21"/>
          <p:cNvSpPr txBox="1">
            <a:spLocks noChangeArrowheads="1"/>
          </p:cNvSpPr>
          <p:nvPr/>
        </p:nvSpPr>
        <p:spPr bwMode="auto">
          <a:xfrm>
            <a:off x="1241455" y="6037514"/>
            <a:ext cx="7124700" cy="64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6" tIns="45509" rIns="91016" bIns="45509">
            <a:spAutoFit/>
          </a:bodyPr>
          <a:lstStyle>
            <a:lvl1pPr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i="0">
                <a:solidFill>
                  <a:srgbClr val="0606BA"/>
                </a:solidFill>
                <a:latin typeface="Constantia" pitchFamily="18" charset="0"/>
              </a:rPr>
              <a:t>Blue band</a:t>
            </a:r>
            <a:r>
              <a:rPr lang="en-US" sz="1800" b="0" i="0">
                <a:solidFill>
                  <a:srgbClr val="000000"/>
                </a:solidFill>
                <a:latin typeface="Constantia" pitchFamily="18" charset="0"/>
              </a:rPr>
              <a:t>: model (fitting) uncertainties </a:t>
            </a:r>
          </a:p>
          <a:p>
            <a:pPr eaLnBrk="1" hangingPunct="1"/>
            <a:r>
              <a:rPr lang="en-US" sz="1800" i="0">
                <a:solidFill>
                  <a:srgbClr val="FF0000"/>
                </a:solidFill>
                <a:latin typeface="Constantia" pitchFamily="18" charset="0"/>
              </a:rPr>
              <a:t>Red band</a:t>
            </a:r>
            <a:r>
              <a:rPr lang="en-US" sz="1800" b="0" i="0">
                <a:solidFill>
                  <a:srgbClr val="000000"/>
                </a:solidFill>
                <a:latin typeface="Constantia" pitchFamily="18" charset="0"/>
              </a:rPr>
              <a:t>: other systematic uncertainties</a:t>
            </a:r>
          </a:p>
        </p:txBody>
      </p:sp>
    </p:spTree>
    <p:extLst>
      <p:ext uri="{BB962C8B-B14F-4D97-AF65-F5344CB8AC3E}">
        <p14:creationId xmlns:p14="http://schemas.microsoft.com/office/powerpoint/2010/main" val="3557522988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0"/>
            <a:ext cx="67643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0" y="286"/>
            <a:ext cx="10058400" cy="792163"/>
          </a:xfrm>
        </p:spPr>
        <p:txBody>
          <a:bodyPr/>
          <a:lstStyle/>
          <a:p>
            <a:pPr algn="ctr" eaLnBrk="1" hangingPunct="1"/>
            <a:r>
              <a:rPr lang="en-US" sz="3600" b="1" dirty="0">
                <a:solidFill>
                  <a:srgbClr val="FF0000"/>
                </a:solidFill>
              </a:rPr>
              <a:t>Neutron Results with Polarized </a:t>
            </a:r>
            <a:r>
              <a:rPr lang="en-US" sz="3600" b="1" baseline="30000" dirty="0">
                <a:solidFill>
                  <a:srgbClr val="FF0000"/>
                </a:solidFill>
              </a:rPr>
              <a:t>3</a:t>
            </a:r>
            <a:r>
              <a:rPr lang="en-US" sz="3600" b="1" dirty="0">
                <a:solidFill>
                  <a:srgbClr val="FF0000"/>
                </a:solidFill>
              </a:rPr>
              <a:t>He from </a:t>
            </a:r>
            <a:r>
              <a:rPr lang="en-US" sz="3600" b="1" dirty="0" err="1">
                <a:solidFill>
                  <a:srgbClr val="FF0000"/>
                </a:solidFill>
              </a:rPr>
              <a:t>JLab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6734210" y="2046562"/>
            <a:ext cx="2849563" cy="113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60" tIns="45481" rIns="90960" bIns="45481">
            <a:spAutoFit/>
          </a:bodyPr>
          <a:lstStyle>
            <a:lvl1pPr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i="0" dirty="0" smtClean="0">
                <a:solidFill>
                  <a:srgbClr val="000000"/>
                </a:solidFill>
                <a:latin typeface="Constantia" pitchFamily="18" charset="0"/>
              </a:rPr>
              <a:t>Collins</a:t>
            </a:r>
          </a:p>
          <a:p>
            <a:pPr eaLnBrk="1" hangingPunct="1"/>
            <a:r>
              <a:rPr lang="en-US" sz="2000" b="0" i="0" dirty="0">
                <a:solidFill>
                  <a:srgbClr val="000000"/>
                </a:solidFill>
                <a:latin typeface="Constantia" pitchFamily="18" charset="0"/>
              </a:rPr>
              <a:t>asymmetries are not large, except at x=0.34</a:t>
            </a:r>
          </a:p>
        </p:txBody>
      </p:sp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6932613" y="4208735"/>
            <a:ext cx="2940050" cy="5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60" tIns="45481" rIns="90960" bIns="45481">
            <a:spAutoFit/>
          </a:bodyPr>
          <a:lstStyle>
            <a:lvl1pPr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i="0" smtClean="0">
                <a:solidFill>
                  <a:srgbClr val="000000"/>
                </a:solidFill>
                <a:latin typeface="Constantia" pitchFamily="18" charset="0"/>
              </a:rPr>
              <a:t>Sivers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975540" y="4797711"/>
          <a:ext cx="109696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4" imgW="594000" imgH="219240" progId="Equation.3">
                  <p:embed/>
                </p:oleObj>
              </mc:Choice>
              <mc:Fallback>
                <p:oleObj name="Equation" r:id="rId4" imgW="594000" imgH="219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5540" y="4797711"/>
                        <a:ext cx="1096963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Box 12"/>
          <p:cNvSpPr txBox="1">
            <a:spLocks noChangeArrowheads="1"/>
          </p:cNvSpPr>
          <p:nvPr/>
        </p:nvSpPr>
        <p:spPr bwMode="auto">
          <a:xfrm>
            <a:off x="8066251" y="4823099"/>
            <a:ext cx="1128763" cy="36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60" tIns="45481" rIns="90960" bIns="45481">
            <a:spAutoFit/>
          </a:bodyPr>
          <a:lstStyle>
            <a:lvl1pPr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0" i="0">
                <a:solidFill>
                  <a:srgbClr val="000000"/>
                </a:solidFill>
                <a:latin typeface="Constantia" pitchFamily="18" charset="0"/>
              </a:rPr>
              <a:t> negative </a:t>
            </a:r>
          </a:p>
        </p:txBody>
      </p:sp>
      <p:sp>
        <p:nvSpPr>
          <p:cNvPr id="4104" name="TextBox 17"/>
          <p:cNvSpPr txBox="1">
            <a:spLocks noChangeArrowheads="1"/>
          </p:cNvSpPr>
          <p:nvPr/>
        </p:nvSpPr>
        <p:spPr bwMode="auto">
          <a:xfrm>
            <a:off x="696913" y="5667408"/>
            <a:ext cx="5245100" cy="64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60" tIns="45481" rIns="90960" bIns="45481">
            <a:spAutoFit/>
          </a:bodyPr>
          <a:lstStyle>
            <a:lvl1pPr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i="0">
                <a:solidFill>
                  <a:srgbClr val="0606BA"/>
                </a:solidFill>
                <a:latin typeface="Constantia" pitchFamily="18" charset="0"/>
              </a:rPr>
              <a:t>Blue band</a:t>
            </a:r>
            <a:r>
              <a:rPr lang="en-US" sz="1800" b="0" i="0">
                <a:solidFill>
                  <a:srgbClr val="000000"/>
                </a:solidFill>
                <a:latin typeface="Constantia" pitchFamily="18" charset="0"/>
              </a:rPr>
              <a:t>: model (fitting) uncertainties </a:t>
            </a:r>
          </a:p>
          <a:p>
            <a:pPr eaLnBrk="1" hangingPunct="1"/>
            <a:r>
              <a:rPr lang="en-US" sz="1800" i="0">
                <a:solidFill>
                  <a:srgbClr val="FF0000"/>
                </a:solidFill>
                <a:latin typeface="Constantia" pitchFamily="18" charset="0"/>
              </a:rPr>
              <a:t>Red band</a:t>
            </a:r>
            <a:r>
              <a:rPr lang="en-US" sz="1800" b="0" i="0">
                <a:solidFill>
                  <a:srgbClr val="000000"/>
                </a:solidFill>
                <a:latin typeface="Constantia" pitchFamily="18" charset="0"/>
              </a:rPr>
              <a:t>: other systematic uncertainties</a:t>
            </a:r>
          </a:p>
        </p:txBody>
      </p:sp>
    </p:spTree>
    <p:extLst>
      <p:ext uri="{BB962C8B-B14F-4D97-AF65-F5344CB8AC3E}">
        <p14:creationId xmlns:p14="http://schemas.microsoft.com/office/powerpoint/2010/main" val="903814042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Text Box 2"/>
          <p:cNvSpPr txBox="1">
            <a:spLocks noChangeArrowheads="1"/>
          </p:cNvSpPr>
          <p:nvPr/>
        </p:nvSpPr>
        <p:spPr bwMode="auto">
          <a:xfrm>
            <a:off x="827095" y="1976340"/>
            <a:ext cx="8562810" cy="1076755"/>
          </a:xfrm>
          <a:prstGeom prst="rect">
            <a:avLst/>
          </a:prstGeom>
          <a:solidFill>
            <a:srgbClr val="00FFFF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lIns="90988" tIns="45491" rIns="90988" bIns="45491">
            <a:spAutoFit/>
          </a:bodyPr>
          <a:lstStyle/>
          <a:p>
            <a:pPr algn="ctr"/>
            <a:r>
              <a:rPr lang="en-US" sz="3200" b="0" i="0" dirty="0">
                <a:solidFill>
                  <a:srgbClr val="000000"/>
                </a:solidFill>
              </a:rPr>
              <a:t>Published Results (II) from </a:t>
            </a:r>
            <a:r>
              <a:rPr lang="en-US" sz="3200" b="0" i="0" dirty="0" err="1">
                <a:solidFill>
                  <a:srgbClr val="000000"/>
                </a:solidFill>
              </a:rPr>
              <a:t>JLab</a:t>
            </a:r>
            <a:r>
              <a:rPr lang="en-US" sz="3200" b="0" i="0" dirty="0">
                <a:solidFill>
                  <a:srgbClr val="000000"/>
                </a:solidFill>
              </a:rPr>
              <a:t> Hall A E06-010 with a </a:t>
            </a:r>
            <a:r>
              <a:rPr lang="en-US" sz="3200" b="0" i="0" dirty="0" smtClean="0">
                <a:solidFill>
                  <a:srgbClr val="000000"/>
                </a:solidFill>
              </a:rPr>
              <a:t>Transversely Polarized </a:t>
            </a:r>
            <a:r>
              <a:rPr lang="en-US" sz="3200" b="0" i="0" baseline="30000" dirty="0">
                <a:solidFill>
                  <a:srgbClr val="000000"/>
                </a:solidFill>
              </a:rPr>
              <a:t>3</a:t>
            </a:r>
            <a:r>
              <a:rPr lang="en-US" sz="3200" b="0" i="0" dirty="0">
                <a:solidFill>
                  <a:srgbClr val="000000"/>
                </a:solidFill>
              </a:rPr>
              <a:t>He (n)</a:t>
            </a:r>
          </a:p>
        </p:txBody>
      </p:sp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827088" y="3339140"/>
            <a:ext cx="8172450" cy="11690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90988" tIns="45491" rIns="90988" bIns="45491">
            <a:spAutoFit/>
          </a:bodyPr>
          <a:lstStyle/>
          <a:p>
            <a:pPr algn="ctr"/>
            <a:endParaRPr lang="en-US" sz="1400" b="0" i="0" dirty="0">
              <a:solidFill>
                <a:srgbClr val="C00000"/>
              </a:solidFill>
            </a:endParaRPr>
          </a:p>
          <a:p>
            <a:pPr algn="ctr"/>
            <a:r>
              <a:rPr lang="en-US" sz="3200" b="0" i="0" dirty="0">
                <a:solidFill>
                  <a:srgbClr val="0000FF"/>
                </a:solidFill>
              </a:rPr>
              <a:t>Worm-Gear II: Trans-</a:t>
            </a:r>
            <a:r>
              <a:rPr lang="en-US" sz="3200" b="0" i="0" dirty="0" err="1">
                <a:solidFill>
                  <a:srgbClr val="0000FF"/>
                </a:solidFill>
              </a:rPr>
              <a:t>helicity</a:t>
            </a:r>
            <a:r>
              <a:rPr lang="en-US" sz="3200" b="0" i="0" dirty="0">
                <a:solidFill>
                  <a:srgbClr val="0000FF"/>
                </a:solidFill>
              </a:rPr>
              <a:t> on </a:t>
            </a:r>
            <a:r>
              <a:rPr lang="en-US" sz="3200" b="0" i="0" dirty="0" smtClean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sz="3200" b="0" i="0" dirty="0" smtClean="0">
                <a:solidFill>
                  <a:srgbClr val="0000FF"/>
                </a:solidFill>
              </a:rPr>
              <a:t>+/</a:t>
            </a:r>
            <a:r>
              <a:rPr lang="en-US" sz="3200" b="0" i="0" dirty="0" smtClean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sz="3200" b="0" i="0" dirty="0" smtClean="0">
                <a:solidFill>
                  <a:srgbClr val="0000FF"/>
                </a:solidFill>
              </a:rPr>
              <a:t>-</a:t>
            </a:r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495118" y="4416666"/>
            <a:ext cx="4478142" cy="39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60" tIns="45481" rIns="90960" bIns="4548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</a:rPr>
              <a:t>J. Huang et al.,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PRL. 108, 052001 (2012).</a:t>
            </a:r>
          </a:p>
        </p:txBody>
      </p:sp>
    </p:spTree>
    <p:extLst>
      <p:ext uri="{BB962C8B-B14F-4D97-AF65-F5344CB8AC3E}">
        <p14:creationId xmlns:p14="http://schemas.microsoft.com/office/powerpoint/2010/main" val="1292420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"/>
</p:tagLst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ustc_spin">
  <a:themeElements>
    <a:clrScheme name="2_ustc_spi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2_ustc_sp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ustc_sp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stc_spi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stc_spi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stc_spi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stc_spi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stc_spi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stc_spi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ustc_spin">
  <a:themeElements>
    <a:clrScheme name="2_ustc_spi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2_ustc_sp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ustc_sp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stc_spi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stc_spi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stc_spi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stc_spi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stc_spi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stc_spi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ustc_spin">
  <a:themeElements>
    <a:clrScheme name="ustc_spi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ustc_sp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ustc_sp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tc_spi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tc_spi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tc_spi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tc_spi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tc_spi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tc_spi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Default Design">
  <a:themeElements>
    <a:clrScheme name="1_Default Design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1_Default Design">
  <a:themeElements>
    <a:clrScheme name="1_Default Design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ustc_spin">
  <a:themeElements>
    <a:clrScheme name="ustc_spi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ustc_sp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ustc_sp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tc_spi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tc_spi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tc_spi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tc_spi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tc_spi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tc_spi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Default Design">
  <a:themeElements>
    <a:clrScheme name="1_Default Design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6_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2_Default Design">
  <a:themeElements>
    <a:clrScheme name="Default Design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9_Default Design">
  <a:themeElements>
    <a:clrScheme name="Default Design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lf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lf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39193</TotalTime>
  <Words>1964</Words>
  <Application>Microsoft Office PowerPoint</Application>
  <PresentationFormat>Custom</PresentationFormat>
  <Paragraphs>404</Paragraphs>
  <Slides>48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32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81" baseType="lpstr">
      <vt:lpstr>Default Design</vt:lpstr>
      <vt:lpstr>1_Default Design</vt:lpstr>
      <vt:lpstr>8_Default Design</vt:lpstr>
      <vt:lpstr>22_Default Design</vt:lpstr>
      <vt:lpstr>19_Default Design</vt:lpstr>
      <vt:lpstr>Office 主题</vt:lpstr>
      <vt:lpstr>1_Office Theme</vt:lpstr>
      <vt:lpstr>3_Office Theme</vt:lpstr>
      <vt:lpstr>27_Default Design</vt:lpstr>
      <vt:lpstr>28_Default Design</vt:lpstr>
      <vt:lpstr>1_Office 主题</vt:lpstr>
      <vt:lpstr>2_Office Theme</vt:lpstr>
      <vt:lpstr>6_ustc_spin</vt:lpstr>
      <vt:lpstr>3_ustc_spin</vt:lpstr>
      <vt:lpstr>Flow</vt:lpstr>
      <vt:lpstr>3_Flow</vt:lpstr>
      <vt:lpstr>4_Office Theme</vt:lpstr>
      <vt:lpstr>ustc_spin</vt:lpstr>
      <vt:lpstr>2_Default Design</vt:lpstr>
      <vt:lpstr>21_Default Design</vt:lpstr>
      <vt:lpstr>1_ustc_spin</vt:lpstr>
      <vt:lpstr>2_Office 主题</vt:lpstr>
      <vt:lpstr>3_Office 主题</vt:lpstr>
      <vt:lpstr>Office Theme</vt:lpstr>
      <vt:lpstr>5_Office Theme</vt:lpstr>
      <vt:lpstr>6_Office Theme</vt:lpstr>
      <vt:lpstr>8_Office Theme</vt:lpstr>
      <vt:lpstr>10_Office Theme</vt:lpstr>
      <vt:lpstr>11_Office Theme</vt:lpstr>
      <vt:lpstr>4_Office 主题</vt:lpstr>
      <vt:lpstr>5_Office 主题</vt:lpstr>
      <vt:lpstr>6_Office 主题</vt:lpstr>
      <vt:lpstr>Equation</vt:lpstr>
      <vt:lpstr>Experimental Study of Single Spin Asymmetries and TMDs</vt:lpstr>
      <vt:lpstr>PowerPoint Presentation</vt:lpstr>
      <vt:lpstr>Leading-Twist TMD PDFs</vt:lpstr>
      <vt:lpstr>PowerPoint Presentation</vt:lpstr>
      <vt:lpstr>E06‑010 Experiment Spokespersons: Chen/Evaristo/Gao/Jiang/Peng </vt:lpstr>
      <vt:lpstr>PowerPoint Presentation</vt:lpstr>
      <vt:lpstr>E06-010  3He Target Single-Spin Asymmetry in SIDIS </vt:lpstr>
      <vt:lpstr>Neutron Results with Polarized 3He from JLab</vt:lpstr>
      <vt:lpstr>PowerPoint Presentation</vt:lpstr>
      <vt:lpstr>Asymmetry ALT Result</vt:lpstr>
      <vt:lpstr>Neutron ALT Extraction</vt:lpstr>
      <vt:lpstr>PowerPoint Presentation</vt:lpstr>
      <vt:lpstr>Kaon PID by Coincidence time of flight Cross checked with RICH results</vt:lpstr>
      <vt:lpstr>Preliminary K+/K- Collins and Sivers Asymmetries on 3He</vt:lpstr>
      <vt:lpstr>PowerPoint Presentation</vt:lpstr>
      <vt:lpstr>PowerPoint Presentation</vt:lpstr>
      <vt:lpstr>PowerPoint Presentation</vt:lpstr>
      <vt:lpstr>PowerPoint Presentation</vt:lpstr>
      <vt:lpstr>Inclusive Target Single Spin Asymmetry: DIS</vt:lpstr>
      <vt:lpstr>PowerPoint Presentation</vt:lpstr>
      <vt:lpstr>PowerPoint Presentation</vt:lpstr>
      <vt:lpstr>Incluisve Target Single Spin Asymmetry: QE</vt:lpstr>
      <vt:lpstr>PowerPoint Presentation</vt:lpstr>
      <vt:lpstr>PowerPoint Presentation</vt:lpstr>
      <vt:lpstr>Inclusive Hadron Electroproduction</vt:lpstr>
      <vt:lpstr>Transverse SSA in Inclusive Hadron </vt:lpstr>
      <vt:lpstr>E06-010: Inclusive Hadron SSA (AN)</vt:lpstr>
      <vt:lpstr>E06-010: Inclusive Hadron SSA (AN)</vt:lpstr>
      <vt:lpstr>PowerPoint Presentation</vt:lpstr>
      <vt:lpstr>JLab 12 GeV Era: Precision Study of TMDs </vt:lpstr>
      <vt:lpstr>SoLID for SIDIS/PVDIS with 12 GeV JLab</vt:lpstr>
      <vt:lpstr>E12-10-006/E12-11-108, Both Approved with “A” Rating  Mapping of Collins(Sivers) Asymmetries with SoLID </vt:lpstr>
      <vt:lpstr>Map Collins and Sivers asymmetries in 4-D (x, z, Q2, PT)</vt:lpstr>
      <vt:lpstr>Expected Improvement: Sivers Function</vt:lpstr>
      <vt:lpstr>E12-11-107: Worm-gear functions (“A’  rating: )  Spokespersons: Chen/Huang/Qiang/Yan</vt:lpstr>
      <vt:lpstr>PowerPoint Presentation</vt:lpstr>
      <vt:lpstr>Measure Transversity via Dihadron with SoLID  LoI submitted to Jlab PAC 40,  J. Zhang, A. Courtoy,  et al.</vt:lpstr>
      <vt:lpstr> Projected Statistics Error</vt:lpstr>
      <vt:lpstr>Summary on SoLID TMD Program</vt:lpstr>
      <vt:lpstr>PowerPoint Presentation</vt:lpstr>
      <vt:lpstr>Image the Transverse Momentum of the Quarks</vt:lpstr>
      <vt:lpstr>PowerPoint Presentation</vt:lpstr>
      <vt:lpstr>Lepton-Nucleon Facilities</vt:lpstr>
      <vt:lpstr>PowerPoint Presentation</vt:lpstr>
      <vt:lpstr>PowerPoint Presentation</vt:lpstr>
      <vt:lpstr>PowerPoint Presentation</vt:lpstr>
      <vt:lpstr>TMD Study  and other Programs at EIC@HIAF</vt:lpstr>
      <vt:lpstr>Summary</vt:lpstr>
    </vt:vector>
  </TitlesOfParts>
  <Company>JLab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Jian-ping Chen</dc:creator>
  <cp:lastModifiedBy>jpchen</cp:lastModifiedBy>
  <cp:revision>443</cp:revision>
  <cp:lastPrinted>2002-01-17T14:09:03Z</cp:lastPrinted>
  <dcterms:created xsi:type="dcterms:W3CDTF">2001-12-10T21:31:14Z</dcterms:created>
  <dcterms:modified xsi:type="dcterms:W3CDTF">2013-05-09T15:21:49Z</dcterms:modified>
</cp:coreProperties>
</file>