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AFF9-3BA1-4881-AA56-A07AE06C00A4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EBBE-20C0-4FBA-98C2-D4AA7CC1A9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4346575"/>
          </a:xfrm>
        </p:spPr>
        <p:txBody>
          <a:bodyPr>
            <a:normAutofit/>
          </a:bodyPr>
          <a:lstStyle/>
          <a:p>
            <a:r>
              <a:rPr lang="en-US" dirty="0" smtClean="0"/>
              <a:t>Posters from the</a:t>
            </a:r>
            <a:br>
              <a:rPr lang="en-US" dirty="0" smtClean="0"/>
            </a:br>
            <a:r>
              <a:rPr lang="en-US" dirty="0" smtClean="0"/>
              <a:t>Jan. 10, 2013</a:t>
            </a:r>
            <a:br>
              <a:rPr lang="en-US" dirty="0" smtClean="0"/>
            </a:br>
            <a:r>
              <a:rPr lang="en-US" dirty="0" smtClean="0"/>
              <a:t>Long Shutdown Safety Meeting</a:t>
            </a:r>
            <a:br>
              <a:rPr lang="en-US" dirty="0" smtClean="0"/>
            </a:br>
            <a:r>
              <a:rPr lang="en-US" dirty="0" smtClean="0"/>
              <a:t>and Vendor Fair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42917" t="15333" r="27500" b="18000"/>
          <a:stretch>
            <a:fillRect/>
          </a:stretch>
        </p:blipFill>
        <p:spPr bwMode="auto">
          <a:xfrm>
            <a:off x="2209800" y="228600"/>
            <a:ext cx="4706874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3750" t="14000" r="33750" b="12000"/>
          <a:stretch>
            <a:fillRect/>
          </a:stretch>
        </p:blipFill>
        <p:spPr bwMode="auto">
          <a:xfrm>
            <a:off x="2286000" y="304800"/>
            <a:ext cx="4419600" cy="628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7917" t="14667" r="13750" b="11333"/>
          <a:stretch>
            <a:fillRect/>
          </a:stretch>
        </p:blipFill>
        <p:spPr bwMode="auto">
          <a:xfrm>
            <a:off x="-381000" y="76200"/>
            <a:ext cx="968220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7083" t="14667" r="8750" b="16000"/>
          <a:stretch>
            <a:fillRect/>
          </a:stretch>
        </p:blipFill>
        <p:spPr bwMode="auto">
          <a:xfrm>
            <a:off x="-533400" y="0"/>
            <a:ext cx="992944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7083" t="16000" r="8750" b="13333"/>
          <a:stretch>
            <a:fillRect/>
          </a:stretch>
        </p:blipFill>
        <p:spPr bwMode="auto">
          <a:xfrm>
            <a:off x="-76200" y="0"/>
            <a:ext cx="940998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667" t="19333" r="26667" b="17333"/>
          <a:stretch>
            <a:fillRect/>
          </a:stretch>
        </p:blipFill>
        <p:spPr bwMode="auto">
          <a:xfrm>
            <a:off x="-685800" y="0"/>
            <a:ext cx="103632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833" t="19333" r="29167" b="20666"/>
          <a:stretch>
            <a:fillRect/>
          </a:stretch>
        </p:blipFill>
        <p:spPr bwMode="auto">
          <a:xfrm>
            <a:off x="-22860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4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083" t="14000" r="13750" b="10000"/>
          <a:stretch>
            <a:fillRect/>
          </a:stretch>
        </p:blipFill>
        <p:spPr bwMode="auto">
          <a:xfrm>
            <a:off x="-76200" y="0"/>
            <a:ext cx="9220200" cy="633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4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833" t="24000" r="22500" b="19333"/>
          <a:stretch>
            <a:fillRect/>
          </a:stretch>
        </p:blipFill>
        <p:spPr bwMode="auto">
          <a:xfrm>
            <a:off x="-152400" y="152400"/>
            <a:ext cx="9448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6250" t="22667" r="30417" b="23334"/>
          <a:stretch>
            <a:fillRect/>
          </a:stretch>
        </p:blipFill>
        <p:spPr bwMode="auto">
          <a:xfrm>
            <a:off x="2514600" y="228600"/>
            <a:ext cx="4267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3333" t="22000" r="15000" b="20667"/>
          <a:stretch>
            <a:fillRect/>
          </a:stretch>
        </p:blipFill>
        <p:spPr bwMode="auto">
          <a:xfrm>
            <a:off x="-152400" y="152400"/>
            <a:ext cx="9448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42917" t="14667" r="27083" b="16667"/>
          <a:stretch>
            <a:fillRect/>
          </a:stretch>
        </p:blipFill>
        <p:spPr bwMode="auto">
          <a:xfrm>
            <a:off x="2057400" y="0"/>
            <a:ext cx="4847208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5417" t="22667" r="30833" b="23333"/>
          <a:stretch>
            <a:fillRect/>
          </a:stretch>
        </p:blipFill>
        <p:spPr bwMode="auto">
          <a:xfrm>
            <a:off x="2209800" y="152400"/>
            <a:ext cx="434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</Words>
  <Application>Microsoft Office PowerPoint</Application>
  <PresentationFormat>On-screen Show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Posters from the Jan. 10, 2013 Long Shutdown Safety Meeting and Vendor Fair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Posters from the Jan. 10, 2013 Long Shutdown Safety Meeting and Vendor Fair</dc:title>
  <dc:creator>magaldi</dc:creator>
  <cp:lastModifiedBy>magaldi</cp:lastModifiedBy>
  <cp:revision>11</cp:revision>
  <dcterms:created xsi:type="dcterms:W3CDTF">2013-01-16T14:14:54Z</dcterms:created>
  <dcterms:modified xsi:type="dcterms:W3CDTF">2013-01-16T15:05:14Z</dcterms:modified>
</cp:coreProperties>
</file>