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1" r:id="rId9"/>
    <p:sldId id="267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3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6/14/2016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ab.org/news/stories/nmsu-undergrad-receives-jsa-research-assistantship" TargetMode="External"/><Relationship Id="rId2" Type="http://schemas.openxmlformats.org/officeDocument/2006/relationships/hyperlink" Target="https://www.blender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365760"/>
            <a:ext cx="10058400" cy="306108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3D Animations for Exploring </a:t>
            </a:r>
            <a:r>
              <a:rPr lang="en-US" sz="6600" dirty="0"/>
              <a:t>N</a:t>
            </a:r>
            <a:r>
              <a:rPr lang="en-US" sz="6600" dirty="0" smtClean="0"/>
              <a:t>ucleon Structure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Waverly Gorman</a:t>
            </a:r>
          </a:p>
          <a:p>
            <a:r>
              <a:rPr lang="en-US" dirty="0" smtClean="0"/>
              <a:t>HUGS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07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Created 3D animations, using Blender, of mechanisms for determining nucleon structure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600" dirty="0" smtClean="0"/>
              <a:t> Quark OAM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600" dirty="0" smtClean="0"/>
              <a:t> Transverse SSA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3D animations are complicated, but worthwhile in the end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2 semesters of work produced 2 movies (but now I am faster)</a:t>
            </a:r>
          </a:p>
          <a:p>
            <a:pPr marL="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3767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pic>
        <p:nvPicPr>
          <p:cNvPr id="4" name="Picture 14" descr="https://www.jlab.org/div_dept/dir_off/public_affairs/logo/JLab_logo_whit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25619"/>
            <a:ext cx="3983555" cy="124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upload.wikimedia.org/wikipedia/commons/c/cf/NMSU_se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38" y="3170480"/>
            <a:ext cx="2279943" cy="22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commons/thumb/b/bf/US-DeptOfEnergy-Seal.svg/2000px-US-DeptOfEnergy-Sea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89" y="3201588"/>
            <a:ext cx="2173022" cy="21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36" y="2304823"/>
            <a:ext cx="4591996" cy="306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2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The Problem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The Solution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Quark Orbital Angular Momentum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Transverse Single-Spin Asymmetry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4797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1026" name="Picture 2" descr="http://res.publicdomainfiles.com/pdf_view/73/1393215061519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29" y="1959218"/>
            <a:ext cx="219838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97280" y="1845734"/>
            <a:ext cx="750345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Challenging to pretend that a water bottle represents a nucleon, or a quark, or a gluon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Representing 3D processes with compilations of 2D images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862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en-US" sz="2800" dirty="0" smtClean="0">
                <a:sym typeface="Wingdings" panose="05000000000000000000" pitchFamily="2" charset="2"/>
              </a:rPr>
              <a:t> 3D computer animations using Blender (free and open source!)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://www.blender.org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Awarded the Jefferson Science Associates Minority/Female Undergraduate Research Assistantship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en-US" sz="2800" dirty="0" smtClean="0">
                <a:sym typeface="Wingdings" panose="05000000000000000000" pitchFamily="2" charset="2"/>
                <a:hlinkClick r:id="rId3"/>
              </a:rPr>
              <a:t>www.jlab.org/news/stories/nmsu-undergrad-receives-jsa-research-assistantship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172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Orbital 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2094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Spin of the nucleon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37129" y="2454338"/>
            <a:ext cx="245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Ji decomposition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20694" y="2475056"/>
            <a:ext cx="416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Jaffe-Manohar decomposition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2936721"/>
            <a:ext cx="2428893" cy="2938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76" y="3045095"/>
            <a:ext cx="2486043" cy="28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0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Orbital 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2094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Spin of the nucleon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37129" y="2454338"/>
            <a:ext cx="245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Ji decomposition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20694" y="2475056"/>
            <a:ext cx="416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Jaffe-Manohar decomposition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3003659"/>
            <a:ext cx="4452970" cy="1390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94" y="3003659"/>
            <a:ext cx="4910173" cy="1438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83" y="4698931"/>
            <a:ext cx="7929620" cy="8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1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Orbital Angular Momentum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100" y="2947594"/>
            <a:ext cx="4690333" cy="29583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Example: </a:t>
            </a:r>
          </a:p>
          <a:p>
            <a:r>
              <a:rPr lang="en-US" sz="3200" dirty="0" smtClean="0"/>
              <a:t>Torque in magnetic dipole field</a:t>
            </a:r>
          </a:p>
          <a:p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99" y="1901943"/>
            <a:ext cx="7929620" cy="881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7" y="2861534"/>
            <a:ext cx="5667142" cy="3408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53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Single-Spin Asymmetry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(See lectures by M. Diehl)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47127"/>
            <a:ext cx="4205318" cy="3695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67" y="1974103"/>
            <a:ext cx="5851787" cy="41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Single-Spin Asymmetry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14" y="1990165"/>
            <a:ext cx="9988061" cy="36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68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D147"/>
      </a:accent1>
      <a:accent2>
        <a:srgbClr val="990033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</TotalTime>
  <Words>159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Retrospect</vt:lpstr>
      <vt:lpstr>3D Animations for Exploring Nucleon Structure</vt:lpstr>
      <vt:lpstr>Outline</vt:lpstr>
      <vt:lpstr>Problem</vt:lpstr>
      <vt:lpstr>Solution</vt:lpstr>
      <vt:lpstr>Quark Orbital Angular Momentum</vt:lpstr>
      <vt:lpstr>Quark Orbital Angular Momentum</vt:lpstr>
      <vt:lpstr>Quark Orbital Angular Momentum</vt:lpstr>
      <vt:lpstr>Transverse Single-Spin Asymmetry </vt:lpstr>
      <vt:lpstr>Transverse Single-Spin Asymmetry</vt:lpstr>
      <vt:lpstr>Conclusion</vt:lpstr>
      <vt:lpstr>Acknowledgments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Animations for Exploring Nucleon Structure</dc:title>
  <dc:creator>Waverly Gorman</dc:creator>
  <cp:lastModifiedBy>Waverly Gorman</cp:lastModifiedBy>
  <cp:revision>14</cp:revision>
  <dcterms:created xsi:type="dcterms:W3CDTF">2016-06-14T20:50:52Z</dcterms:created>
  <dcterms:modified xsi:type="dcterms:W3CDTF">2016-06-14T23:14:54Z</dcterms:modified>
</cp:coreProperties>
</file>