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6" r:id="rId2"/>
    <p:sldMasterId id="2147483668" r:id="rId3"/>
    <p:sldMasterId id="2147483674" r:id="rId4"/>
    <p:sldMasterId id="2147483676" r:id="rId5"/>
    <p:sldMasterId id="2147483706" r:id="rId6"/>
    <p:sldMasterId id="2147483735" r:id="rId7"/>
  </p:sldMasterIdLst>
  <p:notesMasterIdLst>
    <p:notesMasterId r:id="rId33"/>
  </p:notesMasterIdLst>
  <p:handoutMasterIdLst>
    <p:handoutMasterId r:id="rId34"/>
  </p:handoutMasterIdLst>
  <p:sldIdLst>
    <p:sldId id="385" r:id="rId8"/>
    <p:sldId id="360" r:id="rId9"/>
    <p:sldId id="392" r:id="rId10"/>
    <p:sldId id="382" r:id="rId11"/>
    <p:sldId id="394" r:id="rId12"/>
    <p:sldId id="386" r:id="rId13"/>
    <p:sldId id="388" r:id="rId14"/>
    <p:sldId id="364" r:id="rId15"/>
    <p:sldId id="396" r:id="rId16"/>
    <p:sldId id="376" r:id="rId17"/>
    <p:sldId id="411" r:id="rId18"/>
    <p:sldId id="400" r:id="rId19"/>
    <p:sldId id="403" r:id="rId20"/>
    <p:sldId id="420" r:id="rId21"/>
    <p:sldId id="409" r:id="rId22"/>
    <p:sldId id="419" r:id="rId23"/>
    <p:sldId id="372" r:id="rId24"/>
    <p:sldId id="397" r:id="rId25"/>
    <p:sldId id="398" r:id="rId26"/>
    <p:sldId id="389" r:id="rId27"/>
    <p:sldId id="412" r:id="rId28"/>
    <p:sldId id="413" r:id="rId29"/>
    <p:sldId id="414" r:id="rId30"/>
    <p:sldId id="421" r:id="rId31"/>
    <p:sldId id="417" r:id="rId32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5FEA0"/>
    <a:srgbClr val="009242"/>
    <a:srgbClr val="00CC66"/>
    <a:srgbClr val="FDDF03"/>
    <a:srgbClr val="FFFF99"/>
    <a:srgbClr val="44D044"/>
    <a:srgbClr val="A7A7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5441" autoAdjust="0"/>
    <p:restoredTop sz="98647" autoAdjust="0"/>
  </p:normalViewPr>
  <p:slideViewPr>
    <p:cSldViewPr snapToGrid="0">
      <p:cViewPr varScale="1">
        <p:scale>
          <a:sx n="97" d="100"/>
          <a:sy n="97" d="100"/>
        </p:scale>
        <p:origin x="-11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-660" y="-78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1484E-8B49-483D-95FD-6D633D84B285}" type="doc">
      <dgm:prSet loTypeId="urn:microsoft.com/office/officeart/2005/8/layout/hProcess3" loCatId="process" qsTypeId="urn:microsoft.com/office/officeart/2005/8/quickstyle/3d9" qsCatId="3D" csTypeId="urn:microsoft.com/office/officeart/2005/8/colors/accent1_2#1" csCatId="accent1" phldr="1"/>
      <dgm:spPr/>
    </dgm:pt>
    <dgm:pt modelId="{EEE87739-C6C5-4B71-ACAD-5A664F307324}">
      <dgm:prSet phldrT="[Text]" custT="1"/>
      <dgm:spPr/>
      <dgm:t>
        <a:bodyPr/>
        <a:lstStyle/>
        <a:p>
          <a:r>
            <a:rPr lang="en-US" sz="3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RF Separators</a:t>
          </a:r>
          <a:endParaRPr lang="en-US" sz="3200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gm:t>
    </dgm:pt>
    <dgm:pt modelId="{AE4C32E1-CE0D-420A-9536-3A14E6F78ABB}" type="parTrans" cxnId="{DD355F49-5A12-4CEB-9CDC-8DE1907F2458}">
      <dgm:prSet/>
      <dgm:spPr/>
      <dgm:t>
        <a:bodyPr/>
        <a:lstStyle/>
        <a:p>
          <a:endParaRPr lang="en-US"/>
        </a:p>
      </dgm:t>
    </dgm:pt>
    <dgm:pt modelId="{0D1627B6-0206-4A8F-A7E4-A57807E7830B}" type="sibTrans" cxnId="{DD355F49-5A12-4CEB-9CDC-8DE1907F2458}">
      <dgm:prSet/>
      <dgm:spPr/>
      <dgm:t>
        <a:bodyPr/>
        <a:lstStyle/>
        <a:p>
          <a:endParaRPr lang="en-US"/>
        </a:p>
      </dgm:t>
    </dgm:pt>
    <dgm:pt modelId="{152ADD2B-3705-4860-9073-B4961AF761C5}" type="pres">
      <dgm:prSet presAssocID="{4CA1484E-8B49-483D-95FD-6D633D84B285}" presName="Name0" presStyleCnt="0">
        <dgm:presLayoutVars>
          <dgm:dir/>
          <dgm:animLvl val="lvl"/>
          <dgm:resizeHandles val="exact"/>
        </dgm:presLayoutVars>
      </dgm:prSet>
      <dgm:spPr/>
    </dgm:pt>
    <dgm:pt modelId="{A5D252A0-D5CB-4F08-B531-E107084CDECB}" type="pres">
      <dgm:prSet presAssocID="{4CA1484E-8B49-483D-95FD-6D633D84B285}" presName="dummy" presStyleCnt="0"/>
      <dgm:spPr/>
    </dgm:pt>
    <dgm:pt modelId="{869E83C6-AF22-42E2-89B1-45C84915739E}" type="pres">
      <dgm:prSet presAssocID="{4CA1484E-8B49-483D-95FD-6D633D84B285}" presName="linH" presStyleCnt="0"/>
      <dgm:spPr/>
    </dgm:pt>
    <dgm:pt modelId="{A62272FA-29DD-4BD6-9ACB-91C3B67A8D6F}" type="pres">
      <dgm:prSet presAssocID="{4CA1484E-8B49-483D-95FD-6D633D84B285}" presName="padding1" presStyleCnt="0"/>
      <dgm:spPr/>
    </dgm:pt>
    <dgm:pt modelId="{1C75271F-217A-4E56-9559-C90352255329}" type="pres">
      <dgm:prSet presAssocID="{EEE87739-C6C5-4B71-ACAD-5A664F307324}" presName="linV" presStyleCnt="0"/>
      <dgm:spPr/>
    </dgm:pt>
    <dgm:pt modelId="{6AC74DD2-D5F4-48F7-B58B-88F0CC6F9118}" type="pres">
      <dgm:prSet presAssocID="{EEE87739-C6C5-4B71-ACAD-5A664F307324}" presName="spVertical1" presStyleCnt="0"/>
      <dgm:spPr/>
    </dgm:pt>
    <dgm:pt modelId="{DB3E045D-E2C3-4A70-AEFC-3C479FA14FD3}" type="pres">
      <dgm:prSet presAssocID="{EEE87739-C6C5-4B71-ACAD-5A664F307324}" presName="parTx" presStyleLbl="revTx" presStyleIdx="0" presStyleCnt="1" custScaleX="5278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135F3-469A-4E20-811E-DBA5A8D7EFCE}" type="pres">
      <dgm:prSet presAssocID="{EEE87739-C6C5-4B71-ACAD-5A664F307324}" presName="spVertical2" presStyleCnt="0"/>
      <dgm:spPr/>
    </dgm:pt>
    <dgm:pt modelId="{4CF3B8EE-D115-4EF0-BB92-B1C9F0B93FFE}" type="pres">
      <dgm:prSet presAssocID="{EEE87739-C6C5-4B71-ACAD-5A664F307324}" presName="spVertical3" presStyleCnt="0"/>
      <dgm:spPr/>
    </dgm:pt>
    <dgm:pt modelId="{DC63DC3A-B035-4EFD-A934-6CB174BA36E3}" type="pres">
      <dgm:prSet presAssocID="{4CA1484E-8B49-483D-95FD-6D633D84B285}" presName="padding2" presStyleCnt="0"/>
      <dgm:spPr/>
    </dgm:pt>
    <dgm:pt modelId="{F45945B8-C6C0-4D12-8069-9116867EF682}" type="pres">
      <dgm:prSet presAssocID="{4CA1484E-8B49-483D-95FD-6D633D84B285}" presName="negArrow" presStyleCnt="0"/>
      <dgm:spPr/>
    </dgm:pt>
    <dgm:pt modelId="{224BF4B3-3FBF-4809-A019-A5621A754DB2}" type="pres">
      <dgm:prSet presAssocID="{4CA1484E-8B49-483D-95FD-6D633D84B285}" presName="backgroundArrow" presStyleLbl="node1" presStyleIdx="0" presStyleCnt="1" custLinFactNeighborX="-1160" custLinFactNeighborY="-2069"/>
      <dgm:spPr>
        <a:prstGeom prst="leftArrow">
          <a:avLst/>
        </a:prstGeom>
        <a:solidFill>
          <a:schemeClr val="accent3">
            <a:lumMod val="85000"/>
          </a:schemeClr>
        </a:solidFill>
      </dgm:spPr>
    </dgm:pt>
  </dgm:ptLst>
  <dgm:cxnLst>
    <dgm:cxn modelId="{B915FC6E-E9AC-484B-9888-6E872C7ECB61}" type="presOf" srcId="{4CA1484E-8B49-483D-95FD-6D633D84B285}" destId="{152ADD2B-3705-4860-9073-B4961AF761C5}" srcOrd="0" destOrd="0" presId="urn:microsoft.com/office/officeart/2005/8/layout/hProcess3"/>
    <dgm:cxn modelId="{DD355F49-5A12-4CEB-9CDC-8DE1907F2458}" srcId="{4CA1484E-8B49-483D-95FD-6D633D84B285}" destId="{EEE87739-C6C5-4B71-ACAD-5A664F307324}" srcOrd="0" destOrd="0" parTransId="{AE4C32E1-CE0D-420A-9536-3A14E6F78ABB}" sibTransId="{0D1627B6-0206-4A8F-A7E4-A57807E7830B}"/>
    <dgm:cxn modelId="{7F1FB90B-F45E-4D6C-9A22-FB48882E2965}" type="presOf" srcId="{EEE87739-C6C5-4B71-ACAD-5A664F307324}" destId="{DB3E045D-E2C3-4A70-AEFC-3C479FA14FD3}" srcOrd="0" destOrd="0" presId="urn:microsoft.com/office/officeart/2005/8/layout/hProcess3"/>
    <dgm:cxn modelId="{E4B97308-E2B8-4471-A4A6-0CB80441DF4D}" type="presParOf" srcId="{152ADD2B-3705-4860-9073-B4961AF761C5}" destId="{A5D252A0-D5CB-4F08-B531-E107084CDECB}" srcOrd="0" destOrd="0" presId="urn:microsoft.com/office/officeart/2005/8/layout/hProcess3"/>
    <dgm:cxn modelId="{B700ED6A-A01D-4AFF-BCCF-C5929C2A7D94}" type="presParOf" srcId="{152ADD2B-3705-4860-9073-B4961AF761C5}" destId="{869E83C6-AF22-42E2-89B1-45C84915739E}" srcOrd="1" destOrd="0" presId="urn:microsoft.com/office/officeart/2005/8/layout/hProcess3"/>
    <dgm:cxn modelId="{CF23A8F6-8800-4753-9657-087A5B168FDB}" type="presParOf" srcId="{869E83C6-AF22-42E2-89B1-45C84915739E}" destId="{A62272FA-29DD-4BD6-9ACB-91C3B67A8D6F}" srcOrd="0" destOrd="0" presId="urn:microsoft.com/office/officeart/2005/8/layout/hProcess3"/>
    <dgm:cxn modelId="{021C4D20-FAF4-486D-BEBA-69228CF3B709}" type="presParOf" srcId="{869E83C6-AF22-42E2-89B1-45C84915739E}" destId="{1C75271F-217A-4E56-9559-C90352255329}" srcOrd="1" destOrd="0" presId="urn:microsoft.com/office/officeart/2005/8/layout/hProcess3"/>
    <dgm:cxn modelId="{0DD73D94-C3F9-4E70-BD9B-D2B1E0DD9768}" type="presParOf" srcId="{1C75271F-217A-4E56-9559-C90352255329}" destId="{6AC74DD2-D5F4-48F7-B58B-88F0CC6F9118}" srcOrd="0" destOrd="0" presId="urn:microsoft.com/office/officeart/2005/8/layout/hProcess3"/>
    <dgm:cxn modelId="{B988E8F7-A78E-417A-8188-400D8DF15B2F}" type="presParOf" srcId="{1C75271F-217A-4E56-9559-C90352255329}" destId="{DB3E045D-E2C3-4A70-AEFC-3C479FA14FD3}" srcOrd="1" destOrd="0" presId="urn:microsoft.com/office/officeart/2005/8/layout/hProcess3"/>
    <dgm:cxn modelId="{51AA43D1-299F-4E26-8586-05EA17697DA0}" type="presParOf" srcId="{1C75271F-217A-4E56-9559-C90352255329}" destId="{0A1135F3-469A-4E20-811E-DBA5A8D7EFCE}" srcOrd="2" destOrd="0" presId="urn:microsoft.com/office/officeart/2005/8/layout/hProcess3"/>
    <dgm:cxn modelId="{0F6CF48B-6F8E-4557-B0FC-AA03692C894D}" type="presParOf" srcId="{1C75271F-217A-4E56-9559-C90352255329}" destId="{4CF3B8EE-D115-4EF0-BB92-B1C9F0B93FFE}" srcOrd="3" destOrd="0" presId="urn:microsoft.com/office/officeart/2005/8/layout/hProcess3"/>
    <dgm:cxn modelId="{675F4954-7A96-4B4C-AB65-11080F6C3BCC}" type="presParOf" srcId="{869E83C6-AF22-42E2-89B1-45C84915739E}" destId="{DC63DC3A-B035-4EFD-A934-6CB174BA36E3}" srcOrd="2" destOrd="0" presId="urn:microsoft.com/office/officeart/2005/8/layout/hProcess3"/>
    <dgm:cxn modelId="{89AF64CB-E3F7-453C-9955-606E0996A64E}" type="presParOf" srcId="{869E83C6-AF22-42E2-89B1-45C84915739E}" destId="{F45945B8-C6C0-4D12-8069-9116867EF682}" srcOrd="3" destOrd="0" presId="urn:microsoft.com/office/officeart/2005/8/layout/hProcess3"/>
    <dgm:cxn modelId="{A9FA12C8-A369-4E5F-B0E3-21DB13EFA17F}" type="presParOf" srcId="{869E83C6-AF22-42E2-89B1-45C84915739E}" destId="{224BF4B3-3FBF-4809-A019-A5621A754DB2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4BF4B3-3FBF-4809-A019-A5621A754DB2}">
      <dsp:nvSpPr>
        <dsp:cNvPr id="0" name=""/>
        <dsp:cNvSpPr/>
      </dsp:nvSpPr>
      <dsp:spPr>
        <a:xfrm>
          <a:off x="0" y="363258"/>
          <a:ext cx="3263153" cy="1305261"/>
        </a:xfrm>
        <a:prstGeom prst="leftArrow">
          <a:avLst/>
        </a:prstGeom>
        <a:solidFill>
          <a:schemeClr val="accent3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3E045D-E2C3-4A70-AEFC-3C479FA14FD3}">
      <dsp:nvSpPr>
        <dsp:cNvPr id="0" name=""/>
        <dsp:cNvSpPr/>
      </dsp:nvSpPr>
      <dsp:spPr>
        <a:xfrm>
          <a:off x="262398" y="716579"/>
          <a:ext cx="2674439" cy="652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RF Separators</a:t>
          </a:r>
          <a:endParaRPr lang="en-US" sz="3200" kern="1200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sp:txBody>
      <dsp:txXfrm>
        <a:off x="262398" y="716579"/>
        <a:ext cx="2674439" cy="652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l" eaLnBrk="0" hangingPunct="0"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r" eaLnBrk="0" hangingPunct="0"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fld id="{0E1842B9-09B5-42B3-B3D9-91C272FA17B6}" type="datetimeFigureOut">
              <a:rPr lang="en-US"/>
              <a:pPr>
                <a:defRPr/>
              </a:pPr>
              <a:t>12/3/2012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938"/>
            <a:ext cx="3005138" cy="460375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l" eaLnBrk="0" hangingPunct="0"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938"/>
            <a:ext cx="3005138" cy="460375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r" eaLnBrk="0" hangingPunct="0"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fld id="{CFF36E1F-C13F-42DE-A50F-CD0FBACE27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l" eaLnBrk="0" hangingPunct="0"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r" eaLnBrk="0" hangingPunct="0"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fld id="{C2F97C19-75FE-4C06-A8C4-C124E7A3E082}" type="datetimeFigureOut">
              <a:rPr lang="en-US"/>
              <a:pPr>
                <a:defRPr/>
              </a:pPr>
              <a:t>12/3/2012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5" tIns="46183" rIns="92365" bIns="461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2900"/>
          </a:xfrm>
          <a:prstGeom prst="rect">
            <a:avLst/>
          </a:prstGeom>
        </p:spPr>
        <p:txBody>
          <a:bodyPr vert="horz" lIns="92365" tIns="46183" rIns="92365" bIns="4618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0938"/>
            <a:ext cx="3005138" cy="460375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l" eaLnBrk="0" hangingPunct="0"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70938"/>
            <a:ext cx="3005138" cy="460375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r" eaLnBrk="0" hangingPunct="0"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fld id="{EFE95A89-A940-470D-BF80-26811CCCD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CF84B9-E703-4B3C-B3D2-144BE2F8D3A7}" type="slidenum">
              <a:rPr lang="en-US" smtClean="0">
                <a:latin typeface="Calibri" pitchFamily="34" charset="0"/>
                <a:cs typeface="Arial" charset="0"/>
              </a:rPr>
              <a:pPr/>
              <a:t>2</a:t>
            </a:fld>
            <a:endParaRPr lang="en-US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8500"/>
            <a:ext cx="4600575" cy="3451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8500"/>
            <a:ext cx="4600575" cy="3451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1447800" y="6457950"/>
            <a:ext cx="3276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800" dirty="0" smtClean="0">
                <a:solidFill>
                  <a:schemeClr val="bg1"/>
                </a:solidFill>
                <a:latin typeface="Calibri"/>
                <a:cs typeface="+mn-cs"/>
              </a:rPr>
              <a:t>November 30, </a:t>
            </a:r>
            <a:r>
              <a:rPr lang="en-US" sz="800" dirty="0">
                <a:solidFill>
                  <a:schemeClr val="bg1"/>
                </a:solidFill>
                <a:latin typeface="Calibri"/>
                <a:cs typeface="+mn-cs"/>
              </a:rPr>
              <a:t>2012</a:t>
            </a:r>
          </a:p>
          <a:p>
            <a:pPr eaLnBrk="0" hangingPunct="0">
              <a:defRPr/>
            </a:pPr>
            <a:r>
              <a:rPr lang="en-US" sz="800" dirty="0">
                <a:solidFill>
                  <a:schemeClr val="bg1"/>
                </a:solidFill>
                <a:latin typeface="Calibri"/>
                <a:cs typeface="+mn-cs"/>
              </a:rPr>
              <a:t>Reza Kazimi		Four Hall Operation D+3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747125" y="0"/>
            <a:ext cx="3968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3DBD49B1-311A-4BAD-973C-06DEB9195652}" type="slidenum">
              <a:rPr lang="en-US" sz="1400">
                <a:solidFill>
                  <a:srgbClr val="000000"/>
                </a:solidFill>
                <a:latin typeface="Calibri"/>
                <a:cs typeface="+mn-cs"/>
              </a:rPr>
              <a:pPr eaLnBrk="0" hangingPunct="0">
                <a:defRPr/>
              </a:pPr>
              <a:t>‹#›</a:t>
            </a:fld>
            <a:endParaRPr lang="en-US" dirty="0">
              <a:latin typeface="Times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17463"/>
            <a:ext cx="8748712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46FCFBE8-37DC-4141-A0E7-70EFEF8E174E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7A4E8741-C8DA-4B30-88DE-FFBE1C0F2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1817F857-F11A-49A3-AE0A-364E6ECA080A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95E8D245-E0A5-490E-B15F-5A18D9CC5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F01FEDC0-9F3B-4315-843E-EFE83EF54B6A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3D3D7C22-63F9-4A7B-8B6B-CA489EA3A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9F8B1028-17F4-420F-B723-4CE40971D6FB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9C1627DD-C3F3-4064-A273-812BFDAD9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5"/>
          <p:cNvSpPr txBox="1">
            <a:spLocks/>
          </p:cNvSpPr>
          <p:nvPr userDrawn="1"/>
        </p:nvSpPr>
        <p:spPr>
          <a:xfrm>
            <a:off x="8610600" y="0"/>
            <a:ext cx="533400" cy="304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fld id="{E0C0A777-DE56-42F0-9E77-106B8ADD1614}" type="slidenum">
              <a:rPr lang="en-US" sz="1400">
                <a:latin typeface="Calibri"/>
                <a:cs typeface="+mn-cs"/>
              </a:rPr>
              <a:pPr algn="ctr" eaLnBrk="0" hangingPunct="0">
                <a:defRPr/>
              </a:pPr>
              <a:t>‹#›</a:t>
            </a:fld>
            <a:endParaRPr lang="en-US" sz="1400" dirty="0">
              <a:latin typeface="Calibri"/>
              <a:cs typeface="+mn-cs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1447800" y="6457950"/>
            <a:ext cx="3276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800" dirty="0">
                <a:solidFill>
                  <a:schemeClr val="bg1"/>
                </a:solidFill>
                <a:latin typeface="Calibri"/>
                <a:cs typeface="+mn-cs"/>
              </a:rPr>
              <a:t>August 2012</a:t>
            </a:r>
          </a:p>
          <a:p>
            <a:pPr eaLnBrk="0" hangingPunct="0">
              <a:defRPr/>
            </a:pPr>
            <a:r>
              <a:rPr lang="en-US" sz="800" dirty="0">
                <a:solidFill>
                  <a:schemeClr val="bg1"/>
                </a:solidFill>
                <a:latin typeface="Calibri"/>
                <a:cs typeface="+mn-cs"/>
              </a:rPr>
              <a:t>Reza Kazimi		Four Hall Operation D+3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1D445A3B-4CA8-4FDD-9D94-059B78B080CE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A0F0AB8A-00CB-422E-8E22-C632273B1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5"/>
          <p:cNvSpPr txBox="1">
            <a:spLocks/>
          </p:cNvSpPr>
          <p:nvPr userDrawn="1"/>
        </p:nvSpPr>
        <p:spPr>
          <a:xfrm>
            <a:off x="8610600" y="0"/>
            <a:ext cx="533400" cy="304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fld id="{A0A8CECF-74D0-4AE0-BD2E-22779B84EBB2}" type="slidenum">
              <a:rPr lang="en-US" sz="1400">
                <a:latin typeface="Calibri"/>
                <a:cs typeface="+mn-cs"/>
              </a:rPr>
              <a:pPr algn="ctr" eaLnBrk="0" hangingPunct="0">
                <a:defRPr/>
              </a:pPr>
              <a:t>‹#›</a:t>
            </a:fld>
            <a:endParaRPr lang="en-US" sz="1400" dirty="0">
              <a:latin typeface="Calibri"/>
              <a:cs typeface="+mn-cs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1447800" y="6457950"/>
            <a:ext cx="3276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800" dirty="0" smtClean="0">
                <a:solidFill>
                  <a:schemeClr val="bg1"/>
                </a:solidFill>
                <a:latin typeface="Calibri"/>
                <a:cs typeface="+mn-cs"/>
              </a:rPr>
              <a:t>November</a:t>
            </a:r>
            <a:r>
              <a:rPr lang="en-US" sz="800" baseline="0" dirty="0" smtClean="0">
                <a:solidFill>
                  <a:schemeClr val="bg1"/>
                </a:solidFill>
                <a:latin typeface="Calibri"/>
                <a:cs typeface="+mn-cs"/>
              </a:rPr>
              <a:t> 30, </a:t>
            </a:r>
            <a:r>
              <a:rPr lang="en-US" sz="800" dirty="0" smtClean="0">
                <a:solidFill>
                  <a:schemeClr val="bg1"/>
                </a:solidFill>
                <a:latin typeface="Calibri"/>
                <a:cs typeface="+mn-cs"/>
              </a:rPr>
              <a:t>2012</a:t>
            </a:r>
            <a:endParaRPr lang="en-US" sz="800" dirty="0">
              <a:solidFill>
                <a:schemeClr val="bg1"/>
              </a:solidFill>
              <a:latin typeface="Calibri"/>
              <a:cs typeface="+mn-cs"/>
            </a:endParaRPr>
          </a:p>
          <a:p>
            <a:pPr eaLnBrk="0" hangingPunct="0">
              <a:defRPr/>
            </a:pPr>
            <a:r>
              <a:rPr lang="en-US" sz="800" dirty="0">
                <a:solidFill>
                  <a:schemeClr val="bg1"/>
                </a:solidFill>
                <a:latin typeface="Calibri"/>
                <a:cs typeface="+mn-cs"/>
              </a:rPr>
              <a:t>Reza Kazimi		Four Hall Operation D+3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89F5D6CA-DFE5-4189-A874-B6DA445D6AC4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7E42E0DB-64FC-4727-B45B-C3B99F99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766D7F2-D3BB-4973-B2D2-B00B9ACA1E76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AA2CC51-0E64-48DC-90A6-6D266DC64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6BF5489-F707-4601-8EC3-DB0863045F91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555C021-6D0A-4D02-8233-33B91A6AB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F972092-9F44-47B8-9257-D154196FC9FD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E0B1388-FA6B-4558-86B2-9B19C430B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C31FC7A-F83E-42B6-87F6-750F560B8F34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1E4D450-7F6D-45B4-AEC0-40EA22D17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C761E3C-0A1A-4738-B1B0-5004768E10F2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71F519-7AE1-428D-8F55-AD592A89C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1BAD56D-49CC-4572-B60F-3803233B3B77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396E9EF-32D2-4AF3-B5A9-352E16753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Simultaneous Four-Hall Operation for 12 GeV CEBAF</a:t>
            </a:r>
          </a:p>
        </p:txBody>
      </p:sp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Reza Kazimi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November 2012</a:t>
            </a:r>
          </a:p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Charge/Bunch at 5</a:t>
            </a:r>
            <a:r>
              <a:rPr lang="en-US" baseline="30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 Pass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06438" y="1023938"/>
          <a:ext cx="7729729" cy="1240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212"/>
                <a:gridCol w="2283321"/>
                <a:gridCol w="2153196"/>
              </a:tblGrid>
              <a:tr h="4987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Current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@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500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MHz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@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250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MHz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180 </a:t>
                      </a:r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µ</a:t>
                      </a: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max for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6 </a:t>
                      </a:r>
                      <a:r>
                        <a:rPr lang="en-US" baseline="0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</a:tabLst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0.36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 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pC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/bunch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</a:tabLst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0.72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pC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/bunch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85 </a:t>
                      </a:r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µ</a:t>
                      </a: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max </a:t>
                      </a:r>
                      <a:r>
                        <a:rPr lang="en-US" dirty="0">
                          <a:latin typeface="Calibri" pitchFamily="34" charset="0"/>
                          <a:cs typeface="Calibri" pitchFamily="34" charset="0"/>
                        </a:rPr>
                        <a:t>for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12 GeV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00050" algn="l"/>
                        </a:tabLst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0.17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  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pC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/bunch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00050" algn="l"/>
                        </a:tabLst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0.34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pC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/bunch 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2004" name="TextBox 5"/>
          <p:cNvSpPr txBox="1">
            <a:spLocks noChangeArrowheads="1"/>
          </p:cNvSpPr>
          <p:nvPr/>
        </p:nvSpPr>
        <p:spPr bwMode="auto">
          <a:xfrm>
            <a:off x="585788" y="2379663"/>
            <a:ext cx="78486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spcAft>
                <a:spcPts val="800"/>
              </a:spcAft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Combined current to Halls A and C will be limited to 85 </a:t>
            </a:r>
            <a:r>
              <a:rPr lang="en-US" dirty="0">
                <a:latin typeface="Arial" charset="0"/>
              </a:rPr>
              <a:t>µ</a:t>
            </a:r>
            <a:r>
              <a:rPr lang="en-US" dirty="0">
                <a:latin typeface="Calibri" pitchFamily="34" charset="0"/>
              </a:rPr>
              <a:t>A because of 1 </a:t>
            </a:r>
            <a:r>
              <a:rPr lang="en-US" dirty="0" err="1">
                <a:latin typeface="Calibri" pitchFamily="34" charset="0"/>
              </a:rPr>
              <a:t>mW</a:t>
            </a:r>
            <a:r>
              <a:rPr lang="en-US" dirty="0">
                <a:latin typeface="Calibri" pitchFamily="34" charset="0"/>
              </a:rPr>
              <a:t> total power limit.</a:t>
            </a:r>
          </a:p>
          <a:p>
            <a:pPr marL="171450" indent="-171450" eaLnBrk="0" hangingPunct="0">
              <a:spcAft>
                <a:spcPts val="800"/>
              </a:spcAft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Charge/bunch </a:t>
            </a:r>
            <a:r>
              <a:rPr lang="en-US" dirty="0" smtClean="0">
                <a:latin typeface="Calibri" pitchFamily="34" charset="0"/>
              </a:rPr>
              <a:t>for </a:t>
            </a:r>
            <a:r>
              <a:rPr lang="en-US" dirty="0">
                <a:latin typeface="Calibri" pitchFamily="34" charset="0"/>
              </a:rPr>
              <a:t>85 </a:t>
            </a:r>
            <a:r>
              <a:rPr lang="en-US" dirty="0">
                <a:latin typeface="Arial" charset="0"/>
              </a:rPr>
              <a:t>µ</a:t>
            </a:r>
            <a:r>
              <a:rPr lang="en-US" dirty="0">
                <a:latin typeface="Calibri" pitchFamily="34" charset="0"/>
              </a:rPr>
              <a:t>A </a:t>
            </a:r>
            <a:r>
              <a:rPr lang="en-US" dirty="0" smtClean="0">
                <a:latin typeface="Calibri" pitchFamily="34" charset="0"/>
              </a:rPr>
              <a:t>at </a:t>
            </a:r>
            <a:r>
              <a:rPr lang="en-US" dirty="0">
                <a:latin typeface="Calibri" pitchFamily="34" charset="0"/>
              </a:rPr>
              <a:t>250 MHz is lower than the charge/bunch </a:t>
            </a:r>
            <a:r>
              <a:rPr lang="en-US" dirty="0" smtClean="0">
                <a:latin typeface="Calibri" pitchFamily="34" charset="0"/>
              </a:rPr>
              <a:t>for </a:t>
            </a:r>
            <a:r>
              <a:rPr lang="en-US" dirty="0">
                <a:latin typeface="Calibri" pitchFamily="34" charset="0"/>
              </a:rPr>
              <a:t>180 </a:t>
            </a:r>
            <a:r>
              <a:rPr lang="en-US" dirty="0">
                <a:latin typeface="Arial" charset="0"/>
              </a:rPr>
              <a:t>µ</a:t>
            </a:r>
            <a:r>
              <a:rPr lang="en-US" dirty="0">
                <a:latin typeface="Calibri" pitchFamily="34" charset="0"/>
              </a:rPr>
              <a:t>A </a:t>
            </a:r>
            <a:r>
              <a:rPr lang="en-US" dirty="0" smtClean="0">
                <a:latin typeface="Calibri" pitchFamily="34" charset="0"/>
              </a:rPr>
              <a:t>at </a:t>
            </a:r>
            <a:r>
              <a:rPr lang="en-US" dirty="0">
                <a:latin typeface="Calibri" pitchFamily="34" charset="0"/>
              </a:rPr>
              <a:t>500 </a:t>
            </a:r>
            <a:r>
              <a:rPr lang="en-US" dirty="0" err="1">
                <a:latin typeface="Calibri" pitchFamily="34" charset="0"/>
              </a:rPr>
              <a:t>MHz.</a:t>
            </a:r>
            <a:endParaRPr lang="en-US" dirty="0">
              <a:latin typeface="Calibri" pitchFamily="34" charset="0"/>
            </a:endParaRPr>
          </a:p>
          <a:p>
            <a:pPr marL="171450" indent="-171450" eaLnBrk="0" hangingPunct="0">
              <a:spcAft>
                <a:spcPts val="800"/>
              </a:spcAft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The higher charger/bunch has already been demonstrated during 6 </a:t>
            </a:r>
            <a:r>
              <a:rPr lang="en-US" dirty="0" err="1">
                <a:latin typeface="Calibri" pitchFamily="34" charset="0"/>
              </a:rPr>
              <a:t>GeV</a:t>
            </a:r>
            <a:r>
              <a:rPr lang="en-US" dirty="0">
                <a:latin typeface="Calibri" pitchFamily="34" charset="0"/>
              </a:rPr>
              <a:t> operations (</a:t>
            </a:r>
            <a:r>
              <a:rPr lang="en-US" dirty="0" err="1">
                <a:latin typeface="Calibri" pitchFamily="34" charset="0"/>
              </a:rPr>
              <a:t>Qweak</a:t>
            </a:r>
            <a:r>
              <a:rPr lang="en-US" dirty="0">
                <a:latin typeface="Calibri" pitchFamily="34" charset="0"/>
              </a:rPr>
              <a:t> experiment).</a:t>
            </a:r>
          </a:p>
          <a:p>
            <a:pPr marL="171450" indent="-171450" eaLnBrk="0" hangingPunct="0">
              <a:spcAft>
                <a:spcPts val="800"/>
              </a:spcAft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The impact of doubling the charge/bunch on experiments limited by accidental rates should be evaluated.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Separator Cavity Design</a:t>
            </a:r>
          </a:p>
        </p:txBody>
      </p:sp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5595938" y="1965325"/>
            <a:ext cx="2122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500 MHz cavity</a:t>
            </a:r>
          </a:p>
        </p:txBody>
      </p:sp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4227513" y="4791075"/>
            <a:ext cx="21224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750 MHz cavity</a:t>
            </a:r>
          </a:p>
        </p:txBody>
      </p:sp>
      <p:sp>
        <p:nvSpPr>
          <p:cNvPr id="44036" name="TextBox 13"/>
          <p:cNvSpPr txBox="1">
            <a:spLocks noChangeArrowheads="1"/>
          </p:cNvSpPr>
          <p:nvPr/>
        </p:nvSpPr>
        <p:spPr bwMode="auto">
          <a:xfrm>
            <a:off x="495300" y="1844675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Beam</a:t>
            </a:r>
          </a:p>
        </p:txBody>
      </p:sp>
      <p:cxnSp>
        <p:nvCxnSpPr>
          <p:cNvPr id="44037" name="Straight Arrow Connector 14"/>
          <p:cNvCxnSpPr>
            <a:cxnSpLocks noChangeShapeType="1"/>
          </p:cNvCxnSpPr>
          <p:nvPr/>
        </p:nvCxnSpPr>
        <p:spPr bwMode="auto">
          <a:xfrm>
            <a:off x="533400" y="2197100"/>
            <a:ext cx="800100" cy="12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4038" name="TextBox 13"/>
          <p:cNvSpPr txBox="1">
            <a:spLocks noChangeArrowheads="1"/>
          </p:cNvSpPr>
          <p:nvPr/>
        </p:nvSpPr>
        <p:spPr bwMode="auto">
          <a:xfrm>
            <a:off x="498475" y="4640263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Beam</a:t>
            </a:r>
          </a:p>
        </p:txBody>
      </p:sp>
      <p:cxnSp>
        <p:nvCxnSpPr>
          <p:cNvPr id="44039" name="Straight Arrow Connector 14"/>
          <p:cNvCxnSpPr>
            <a:cxnSpLocks noChangeShapeType="1"/>
          </p:cNvCxnSpPr>
          <p:nvPr/>
        </p:nvCxnSpPr>
        <p:spPr bwMode="auto">
          <a:xfrm>
            <a:off x="536575" y="4992688"/>
            <a:ext cx="800100" cy="12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4040" name="TextBox 13"/>
          <p:cNvSpPr txBox="1">
            <a:spLocks noChangeArrowheads="1"/>
          </p:cNvSpPr>
          <p:nvPr/>
        </p:nvSpPr>
        <p:spPr bwMode="auto">
          <a:xfrm>
            <a:off x="5078413" y="5678488"/>
            <a:ext cx="3833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Note: vertical cross sections shown</a:t>
            </a:r>
          </a:p>
        </p:txBody>
      </p:sp>
      <p:sp>
        <p:nvSpPr>
          <p:cNvPr id="44041" name="TextBox 13"/>
          <p:cNvSpPr txBox="1">
            <a:spLocks noChangeArrowheads="1"/>
          </p:cNvSpPr>
          <p:nvPr/>
        </p:nvSpPr>
        <p:spPr bwMode="auto">
          <a:xfrm>
            <a:off x="2446338" y="3262313"/>
            <a:ext cx="754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60 cm</a:t>
            </a:r>
          </a:p>
        </p:txBody>
      </p:sp>
      <p:sp>
        <p:nvSpPr>
          <p:cNvPr id="44042" name="TextBox 13"/>
          <p:cNvSpPr txBox="1">
            <a:spLocks noChangeArrowheads="1"/>
          </p:cNvSpPr>
          <p:nvPr/>
        </p:nvSpPr>
        <p:spPr bwMode="auto">
          <a:xfrm>
            <a:off x="2446338" y="3632200"/>
            <a:ext cx="754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40 cm</a:t>
            </a:r>
          </a:p>
        </p:txBody>
      </p:sp>
      <p:pic>
        <p:nvPicPr>
          <p:cNvPr id="44043" name="Picture 19" descr="500MHz_cavit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1101725"/>
            <a:ext cx="41497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20" descr="750MHz_cavit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3935413"/>
            <a:ext cx="27765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045" name="Straight Connector 22"/>
          <p:cNvCxnSpPr>
            <a:cxnSpLocks noChangeShapeType="1"/>
          </p:cNvCxnSpPr>
          <p:nvPr/>
        </p:nvCxnSpPr>
        <p:spPr bwMode="auto">
          <a:xfrm>
            <a:off x="1416050" y="3365500"/>
            <a:ext cx="0" cy="50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46" name="Straight Connector 23"/>
          <p:cNvCxnSpPr>
            <a:cxnSpLocks noChangeShapeType="1"/>
          </p:cNvCxnSpPr>
          <p:nvPr/>
        </p:nvCxnSpPr>
        <p:spPr bwMode="auto">
          <a:xfrm>
            <a:off x="4133850" y="3676650"/>
            <a:ext cx="0" cy="196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47" name="Straight Connector 24"/>
          <p:cNvCxnSpPr>
            <a:cxnSpLocks noChangeShapeType="1"/>
          </p:cNvCxnSpPr>
          <p:nvPr/>
        </p:nvCxnSpPr>
        <p:spPr bwMode="auto">
          <a:xfrm>
            <a:off x="5530850" y="3365500"/>
            <a:ext cx="0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48" name="Straight Arrow Connector 28"/>
          <p:cNvCxnSpPr>
            <a:cxnSpLocks noChangeShapeType="1"/>
          </p:cNvCxnSpPr>
          <p:nvPr/>
        </p:nvCxnSpPr>
        <p:spPr bwMode="auto">
          <a:xfrm>
            <a:off x="3136900" y="3829050"/>
            <a:ext cx="990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49" name="Straight Arrow Connector 29"/>
          <p:cNvCxnSpPr>
            <a:cxnSpLocks noChangeShapeType="1"/>
          </p:cNvCxnSpPr>
          <p:nvPr/>
        </p:nvCxnSpPr>
        <p:spPr bwMode="auto">
          <a:xfrm>
            <a:off x="3136900" y="3473450"/>
            <a:ext cx="2400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50" name="Straight Arrow Connector 31"/>
          <p:cNvCxnSpPr>
            <a:cxnSpLocks noChangeShapeType="1"/>
          </p:cNvCxnSpPr>
          <p:nvPr/>
        </p:nvCxnSpPr>
        <p:spPr bwMode="auto">
          <a:xfrm>
            <a:off x="1416050" y="3829050"/>
            <a:ext cx="1066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44051" name="Straight Arrow Connector 34"/>
          <p:cNvCxnSpPr>
            <a:cxnSpLocks noChangeShapeType="1"/>
          </p:cNvCxnSpPr>
          <p:nvPr/>
        </p:nvCxnSpPr>
        <p:spPr bwMode="auto">
          <a:xfrm>
            <a:off x="1416050" y="3454400"/>
            <a:ext cx="1066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44052" name="Content Placeholder 2"/>
          <p:cNvSpPr>
            <a:spLocks noGrp="1"/>
          </p:cNvSpPr>
          <p:nvPr>
            <p:ph idx="1"/>
          </p:nvPr>
        </p:nvSpPr>
        <p:spPr>
          <a:xfrm>
            <a:off x="5867400" y="3079750"/>
            <a:ext cx="3059113" cy="768350"/>
          </a:xfrm>
        </p:spPr>
        <p:txBody>
          <a:bodyPr/>
          <a:lstStyle/>
          <a:p>
            <a:r>
              <a:rPr lang="en-US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Existing 500 MHz design is shortened for 750 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5</a:t>
            </a:r>
            <a:r>
              <a:rPr lang="en-US" baseline="30000" smtClean="0">
                <a:latin typeface="Calibri" pitchFamily="34" charset="0"/>
              </a:rPr>
              <a:t>th</a:t>
            </a:r>
            <a:r>
              <a:rPr lang="en-US" smtClean="0">
                <a:latin typeface="Calibri" pitchFamily="34" charset="0"/>
              </a:rPr>
              <a:t> Pass Separators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/>
        </p:nvGraphicFramePr>
        <p:xfrm>
          <a:off x="596900" y="1174750"/>
          <a:ext cx="8081963" cy="4800600"/>
        </p:xfrm>
        <a:graphic>
          <a:graphicData uri="http://schemas.openxmlformats.org/drawingml/2006/table">
            <a:tbl>
              <a:tblPr/>
              <a:tblGrid>
                <a:gridCol w="4092575"/>
                <a:gridCol w="1995488"/>
                <a:gridCol w="1993900"/>
              </a:tblGrid>
              <a:tr h="644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Frequency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 MHz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750 MHz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407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Beam energy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407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separation angle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300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Calibri" pitchFamily="34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300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Calibri" pitchFamily="34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407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Cavities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407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RF power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5.6 kW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 kW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407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RF power per cavity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 kW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 kW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407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Length of each cavity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 cm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 cm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Generating 250 MHz Beams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35050"/>
            <a:ext cx="7772400" cy="53721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100" dirty="0" smtClean="0"/>
              <a:t>250 MHz beams are required for D+3 to work. 500 MHz beams can also be used depending on the configuration.</a:t>
            </a:r>
          </a:p>
          <a:p>
            <a:pPr>
              <a:lnSpc>
                <a:spcPct val="110000"/>
              </a:lnSpc>
              <a:defRPr/>
            </a:pPr>
            <a:r>
              <a:rPr lang="en-US" sz="2100" dirty="0" smtClean="0"/>
              <a:t>Some experiments like to run at lower repetition rates.</a:t>
            </a:r>
          </a:p>
          <a:p>
            <a:pPr>
              <a:lnSpc>
                <a:spcPct val="110000"/>
              </a:lnSpc>
              <a:defRPr/>
            </a:pPr>
            <a:r>
              <a:rPr lang="en-US" sz="2100" b="1" dirty="0" smtClean="0"/>
              <a:t>A new CEBAF injector low-level laser drive system </a:t>
            </a:r>
            <a:r>
              <a:rPr lang="en-US" sz="2100" dirty="0" smtClean="0"/>
              <a:t>has been proposed by John </a:t>
            </a:r>
            <a:r>
              <a:rPr lang="en-US" sz="2100" dirty="0" err="1" smtClean="0"/>
              <a:t>Hansknecht</a:t>
            </a:r>
            <a:r>
              <a:rPr lang="en-US" sz="2100" dirty="0" smtClean="0"/>
              <a:t> that uses elector-optic modulators (a telecom standard) to produce 250 MHz beams.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2100" dirty="0" smtClean="0"/>
              <a:t>Only affects front-end laser seed drivers.  No changes to laser table components.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2100" dirty="0" smtClean="0"/>
              <a:t>Gives any hall a “pushbutton” selectable running frequency of 500 MHz or lower divisions of 250, 125, 62.5, or 31.25 MHz, without affecting other halls.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2100" dirty="0" smtClean="0"/>
              <a:t>Replaces the beat frequency modulator—an additional advantage.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2100" dirty="0" smtClean="0"/>
              <a:t>Will permit introduction of a 4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laser for Hall D.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2100" dirty="0" smtClean="0"/>
              <a:t>~$100K</a:t>
            </a:r>
            <a:endParaRPr lang="en-US" dirty="0" smtClean="0"/>
          </a:p>
          <a:p>
            <a:pPr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RF Separator Evolution &amp; Cost</a:t>
            </a:r>
          </a:p>
        </p:txBody>
      </p:sp>
      <p:sp>
        <p:nvSpPr>
          <p:cNvPr id="5123" name="Text Box 202"/>
          <p:cNvSpPr txBox="1">
            <a:spLocks noChangeArrowheads="1"/>
          </p:cNvSpPr>
          <p:nvPr/>
        </p:nvSpPr>
        <p:spPr bwMode="auto">
          <a:xfrm>
            <a:off x="381000" y="1295400"/>
            <a:ext cx="8229600" cy="45259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" name="Rectangle 210"/>
          <p:cNvSpPr>
            <a:spLocks noChangeArrowheads="1"/>
          </p:cNvSpPr>
          <p:nvPr/>
        </p:nvSpPr>
        <p:spPr bwMode="auto">
          <a:xfrm>
            <a:off x="1143000" y="4114800"/>
            <a:ext cx="609600" cy="152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5" name="Text Box 252"/>
          <p:cNvSpPr txBox="1">
            <a:spLocks noChangeArrowheads="1"/>
          </p:cNvSpPr>
          <p:nvPr/>
        </p:nvSpPr>
        <p:spPr bwMode="auto">
          <a:xfrm>
            <a:off x="381000" y="1295400"/>
            <a:ext cx="8229600" cy="45259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6" name="Rectangle 259"/>
          <p:cNvSpPr>
            <a:spLocks noChangeArrowheads="1"/>
          </p:cNvSpPr>
          <p:nvPr/>
        </p:nvSpPr>
        <p:spPr bwMode="auto">
          <a:xfrm>
            <a:off x="1143000" y="4114800"/>
            <a:ext cx="609600" cy="152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27" name="Picture 18" descr="6GeV_confi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1524000"/>
            <a:ext cx="87185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ass 5 septas" descr="5th_pass_septa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9075" y="3357563"/>
            <a:ext cx="9302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Hall D arc/arrow" descr="Arc_1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4913" y="3533775"/>
            <a:ext cx="6969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old Pass 5 cavities"/>
          <p:cNvGrpSpPr>
            <a:grpSpLocks/>
          </p:cNvGrpSpPr>
          <p:nvPr/>
        </p:nvGrpSpPr>
        <p:grpSpPr bwMode="auto">
          <a:xfrm>
            <a:off x="2905125" y="3400425"/>
            <a:ext cx="939800" cy="238125"/>
            <a:chOff x="2905125" y="3400425"/>
            <a:chExt cx="939772" cy="238659"/>
          </a:xfrm>
        </p:grpSpPr>
        <p:pic>
          <p:nvPicPr>
            <p:cNvPr id="5189" name="Picture 20" descr="cavity_grey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05125" y="3400425"/>
              <a:ext cx="282551" cy="238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90" name="Picture 23" descr="cavity_grey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2167" y="3400425"/>
              <a:ext cx="282551" cy="238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91" name="Picture 25" descr="cavity_grey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2346" y="3400425"/>
              <a:ext cx="282551" cy="238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6 GeV Configuration"/>
          <p:cNvSpPr txBox="1"/>
          <p:nvPr/>
        </p:nvSpPr>
        <p:spPr>
          <a:xfrm>
            <a:off x="2590800" y="968375"/>
            <a:ext cx="3505200" cy="461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6 </a:t>
            </a:r>
            <a:r>
              <a:rPr lang="en-US" b="1" u="sng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GeV</a:t>
            </a:r>
            <a:r>
              <a:rPr lang="en-US" b="1" u="sng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Configuration</a:t>
            </a:r>
          </a:p>
        </p:txBody>
      </p:sp>
      <p:sp>
        <p:nvSpPr>
          <p:cNvPr id="31" name="D+1"/>
          <p:cNvSpPr txBox="1"/>
          <p:nvPr/>
        </p:nvSpPr>
        <p:spPr>
          <a:xfrm>
            <a:off x="2590800" y="963613"/>
            <a:ext cx="3505200" cy="461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 + 1</a:t>
            </a:r>
          </a:p>
        </p:txBody>
      </p:sp>
      <p:sp>
        <p:nvSpPr>
          <p:cNvPr id="34" name="D+2"/>
          <p:cNvSpPr txBox="1"/>
          <p:nvPr/>
        </p:nvSpPr>
        <p:spPr>
          <a:xfrm>
            <a:off x="2590800" y="968375"/>
            <a:ext cx="3505200" cy="461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 + 2</a:t>
            </a:r>
          </a:p>
        </p:txBody>
      </p:sp>
      <p:sp>
        <p:nvSpPr>
          <p:cNvPr id="35" name="D+3"/>
          <p:cNvSpPr txBox="1"/>
          <p:nvPr/>
        </p:nvSpPr>
        <p:spPr>
          <a:xfrm>
            <a:off x="2590800" y="968375"/>
            <a:ext cx="3505200" cy="461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 + 3</a:t>
            </a:r>
          </a:p>
        </p:txBody>
      </p:sp>
      <p:pic>
        <p:nvPicPr>
          <p:cNvPr id="37" name="septas_yellow" descr="septa_yellow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1000" y="3414713"/>
            <a:ext cx="9683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Key"/>
          <p:cNvSpPr txBox="1">
            <a:spLocks noChangeArrowheads="1"/>
          </p:cNvSpPr>
          <p:nvPr/>
        </p:nvSpPr>
        <p:spPr bwMode="auto">
          <a:xfrm>
            <a:off x="481013" y="4413250"/>
            <a:ext cx="592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>
                <a:solidFill>
                  <a:srgbClr val="000000"/>
                </a:solidFill>
                <a:latin typeface="Arial" charset="0"/>
                <a:cs typeface="Tahoma" pitchFamily="34" charset="0"/>
              </a:rPr>
              <a:t>Key</a:t>
            </a:r>
          </a:p>
        </p:txBody>
      </p:sp>
      <p:grpSp>
        <p:nvGrpSpPr>
          <p:cNvPr id="3" name="New key"/>
          <p:cNvGrpSpPr>
            <a:grpSpLocks/>
          </p:cNvGrpSpPr>
          <p:nvPr/>
        </p:nvGrpSpPr>
        <p:grpSpPr bwMode="auto">
          <a:xfrm>
            <a:off x="600075" y="5070475"/>
            <a:ext cx="628650" cy="307975"/>
            <a:chOff x="600808" y="4431325"/>
            <a:chExt cx="627185" cy="307777"/>
          </a:xfrm>
        </p:grpSpPr>
        <p:sp>
          <p:nvSpPr>
            <p:cNvPr id="41" name="Rectangle 40"/>
            <p:cNvSpPr/>
            <p:nvPr/>
          </p:nvSpPr>
          <p:spPr bwMode="auto">
            <a:xfrm>
              <a:off x="600808" y="4459882"/>
              <a:ext cx="627185" cy="25225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5188" name="Key"/>
            <p:cNvSpPr txBox="1">
              <a:spLocks noChangeArrowheads="1"/>
            </p:cNvSpPr>
            <p:nvPr/>
          </p:nvSpPr>
          <p:spPr bwMode="auto">
            <a:xfrm>
              <a:off x="618393" y="4431325"/>
              <a:ext cx="5920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Arial" charset="0"/>
                  <a:cs typeface="Tahoma" pitchFamily="34" charset="0"/>
                </a:rPr>
                <a:t>New</a:t>
              </a:r>
            </a:p>
          </p:txBody>
        </p:sp>
      </p:grpSp>
      <p:grpSp>
        <p:nvGrpSpPr>
          <p:cNvPr id="4" name="Relocated key"/>
          <p:cNvGrpSpPr>
            <a:grpSpLocks/>
          </p:cNvGrpSpPr>
          <p:nvPr/>
        </p:nvGrpSpPr>
        <p:grpSpPr bwMode="auto">
          <a:xfrm>
            <a:off x="600075" y="4711700"/>
            <a:ext cx="1104900" cy="307975"/>
            <a:chOff x="600808" y="4431325"/>
            <a:chExt cx="627185" cy="307777"/>
          </a:xfrm>
        </p:grpSpPr>
        <p:sp>
          <p:nvSpPr>
            <p:cNvPr id="45" name="Rectangle 44"/>
            <p:cNvSpPr/>
            <p:nvPr/>
          </p:nvSpPr>
          <p:spPr bwMode="auto">
            <a:xfrm>
              <a:off x="600808" y="4459882"/>
              <a:ext cx="627185" cy="252251"/>
            </a:xfrm>
            <a:prstGeom prst="rect">
              <a:avLst/>
            </a:prstGeom>
            <a:solidFill>
              <a:srgbClr val="66DA46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5186" name="Key"/>
            <p:cNvSpPr txBox="1">
              <a:spLocks noChangeArrowheads="1"/>
            </p:cNvSpPr>
            <p:nvPr/>
          </p:nvSpPr>
          <p:spPr bwMode="auto">
            <a:xfrm>
              <a:off x="618393" y="4431325"/>
              <a:ext cx="5920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Arial" charset="0"/>
                  <a:cs typeface="Tahoma" pitchFamily="34" charset="0"/>
                </a:rPr>
                <a:t>Relocated</a:t>
              </a:r>
            </a:p>
          </p:txBody>
        </p:sp>
      </p:grpSp>
      <p:pic>
        <p:nvPicPr>
          <p:cNvPr id="57" name="cavity_yellow Pass 2" descr="cavity_yellow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2450" y="2279650"/>
            <a:ext cx="282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to cover Pass 5"/>
          <p:cNvSpPr/>
          <p:nvPr/>
        </p:nvSpPr>
        <p:spPr bwMode="auto">
          <a:xfrm>
            <a:off x="777875" y="3313113"/>
            <a:ext cx="549275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grpSp>
        <p:nvGrpSpPr>
          <p:cNvPr id="5" name="750 MHz Cavities"/>
          <p:cNvGrpSpPr>
            <a:grpSpLocks/>
          </p:cNvGrpSpPr>
          <p:nvPr/>
        </p:nvGrpSpPr>
        <p:grpSpPr bwMode="auto">
          <a:xfrm>
            <a:off x="1344613" y="3402013"/>
            <a:ext cx="1309687" cy="523875"/>
            <a:chOff x="1344774" y="3401918"/>
            <a:chExt cx="1310190" cy="523304"/>
          </a:xfrm>
        </p:grpSpPr>
        <p:grpSp>
          <p:nvGrpSpPr>
            <p:cNvPr id="6" name="750MHz cavities"/>
            <p:cNvGrpSpPr>
              <a:grpSpLocks/>
            </p:cNvGrpSpPr>
            <p:nvPr/>
          </p:nvGrpSpPr>
          <p:grpSpPr bwMode="auto">
            <a:xfrm>
              <a:off x="1491879" y="3401918"/>
              <a:ext cx="1007948" cy="238659"/>
              <a:chOff x="1497740" y="3680341"/>
              <a:chExt cx="1007948" cy="265177"/>
            </a:xfrm>
          </p:grpSpPr>
          <p:pic>
            <p:nvPicPr>
              <p:cNvPr id="5181" name="750 MHz cavity" descr="750_MHz_cavity_yellow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97740" y="3680341"/>
                <a:ext cx="222504" cy="265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82" name="750 MHz cavity" descr="750_MHz_cavity_yellow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58578" y="3680341"/>
                <a:ext cx="222504" cy="265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83" name="750 MHz cavity" descr="750_MHz_cavity_yellow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019416" y="3680341"/>
                <a:ext cx="222504" cy="265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84" name="750 MHz cavity" descr="750_MHz_cavity_yellow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283184" y="3680341"/>
                <a:ext cx="222504" cy="265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80" name="TextBox 82"/>
            <p:cNvSpPr txBox="1">
              <a:spLocks noChangeArrowheads="1"/>
            </p:cNvSpPr>
            <p:nvPr/>
          </p:nvSpPr>
          <p:spPr bwMode="auto">
            <a:xfrm>
              <a:off x="1344774" y="3663612"/>
              <a:ext cx="131019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750 MHz Cavities</a:t>
              </a:r>
            </a:p>
          </p:txBody>
        </p:sp>
      </p:grpSp>
      <p:grpSp>
        <p:nvGrpSpPr>
          <p:cNvPr id="7" name="vertical separation cavities"/>
          <p:cNvGrpSpPr>
            <a:grpSpLocks/>
          </p:cNvGrpSpPr>
          <p:nvPr/>
        </p:nvGrpSpPr>
        <p:grpSpPr bwMode="auto">
          <a:xfrm>
            <a:off x="5141913" y="3402013"/>
            <a:ext cx="1939925" cy="523875"/>
            <a:chOff x="5141405" y="3402623"/>
            <a:chExt cx="1940809" cy="522601"/>
          </a:xfrm>
        </p:grpSpPr>
        <p:grpSp>
          <p:nvGrpSpPr>
            <p:cNvPr id="8" name="vertical separation cavities"/>
            <p:cNvGrpSpPr>
              <a:grpSpLocks/>
            </p:cNvGrpSpPr>
            <p:nvPr/>
          </p:nvGrpSpPr>
          <p:grpSpPr bwMode="auto">
            <a:xfrm>
              <a:off x="5141405" y="3402623"/>
              <a:ext cx="1940809" cy="238659"/>
              <a:chOff x="5217605" y="3399692"/>
              <a:chExt cx="1940809" cy="238659"/>
            </a:xfrm>
          </p:grpSpPr>
          <p:pic>
            <p:nvPicPr>
              <p:cNvPr id="5173" name="cavity_yellow" descr="cavity_yellow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217605" y="3399692"/>
                <a:ext cx="282551" cy="238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4" name="cavity_yellow" descr="cavity_yellow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551434" y="3399692"/>
                <a:ext cx="282551" cy="238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5" name="cavity_yellow" descr="cavity_yellow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81634" y="3399692"/>
                <a:ext cx="282551" cy="238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6" name="cavity_yellow" descr="cavity_yellow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11834" y="3399692"/>
                <a:ext cx="282551" cy="238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7" name="cavity_yellow" descr="cavity_yellow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545663" y="3399692"/>
                <a:ext cx="282551" cy="238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8" name="cavity_yellow" descr="cavity_yellow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875863" y="3399692"/>
                <a:ext cx="282551" cy="238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72" name="TextBox 85"/>
            <p:cNvSpPr txBox="1">
              <a:spLocks noChangeArrowheads="1"/>
            </p:cNvSpPr>
            <p:nvPr/>
          </p:nvSpPr>
          <p:spPr bwMode="auto">
            <a:xfrm>
              <a:off x="5475618" y="3663614"/>
              <a:ext cx="131019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500 MHz Cavities</a:t>
              </a:r>
            </a:p>
          </p:txBody>
        </p:sp>
      </p:grpSp>
      <p:pic>
        <p:nvPicPr>
          <p:cNvPr id="28" name="cavity_yellow" descr="cavity_yellow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6025" y="3402013"/>
            <a:ext cx="282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een Pass 5 cavities"/>
          <p:cNvGrpSpPr>
            <a:grpSpLocks/>
          </p:cNvGrpSpPr>
          <p:nvPr/>
        </p:nvGrpSpPr>
        <p:grpSpPr bwMode="auto">
          <a:xfrm>
            <a:off x="1495425" y="3402013"/>
            <a:ext cx="941388" cy="238125"/>
            <a:chOff x="5865616" y="3402241"/>
            <a:chExt cx="941847" cy="238659"/>
          </a:xfrm>
        </p:grpSpPr>
        <p:pic>
          <p:nvPicPr>
            <p:cNvPr id="5168" name="cavity_green" descr="cavity_green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65616" y="3402241"/>
              <a:ext cx="282551" cy="238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9" name="cavity_green" descr="cavity_green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96920" y="3402241"/>
              <a:ext cx="282551" cy="238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0" name="cavity_green" descr="cavity_green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24912" y="3402241"/>
              <a:ext cx="282551" cy="238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8" name="500 MHz cavities (text)"/>
          <p:cNvSpPr txBox="1">
            <a:spLocks noChangeArrowheads="1"/>
          </p:cNvSpPr>
          <p:nvPr/>
        </p:nvSpPr>
        <p:spPr bwMode="auto">
          <a:xfrm>
            <a:off x="1489075" y="3679825"/>
            <a:ext cx="13096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500 MHz Cavities</a:t>
            </a:r>
          </a:p>
        </p:txBody>
      </p:sp>
      <p:sp>
        <p:nvSpPr>
          <p:cNvPr id="89" name="D+2 &amp; D+3"/>
          <p:cNvSpPr txBox="1"/>
          <p:nvPr/>
        </p:nvSpPr>
        <p:spPr>
          <a:xfrm>
            <a:off x="2590800" y="968375"/>
            <a:ext cx="3505200" cy="461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D+2 &amp; D+3</a:t>
            </a:r>
          </a:p>
        </p:txBody>
      </p:sp>
      <p:grpSp>
        <p:nvGrpSpPr>
          <p:cNvPr id="10" name="500 MHz Cavities D+2 &amp; D+3"/>
          <p:cNvGrpSpPr>
            <a:grpSpLocks/>
          </p:cNvGrpSpPr>
          <p:nvPr/>
        </p:nvGrpSpPr>
        <p:grpSpPr bwMode="auto">
          <a:xfrm>
            <a:off x="1487488" y="3398838"/>
            <a:ext cx="1319212" cy="522287"/>
            <a:chOff x="5141405" y="3402623"/>
            <a:chExt cx="1319553" cy="522601"/>
          </a:xfrm>
        </p:grpSpPr>
        <p:grpSp>
          <p:nvGrpSpPr>
            <p:cNvPr id="11" name="vertical separation cavities"/>
            <p:cNvGrpSpPr>
              <a:grpSpLocks/>
            </p:cNvGrpSpPr>
            <p:nvPr/>
          </p:nvGrpSpPr>
          <p:grpSpPr bwMode="auto">
            <a:xfrm>
              <a:off x="5141405" y="3402623"/>
              <a:ext cx="1276780" cy="238659"/>
              <a:chOff x="5217605" y="3399692"/>
              <a:chExt cx="1276780" cy="238659"/>
            </a:xfrm>
          </p:grpSpPr>
          <p:pic>
            <p:nvPicPr>
              <p:cNvPr id="5164" name="cavity_yellow" descr="cavity_yellow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217605" y="3399692"/>
                <a:ext cx="282551" cy="238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65" name="cavity_yellow" descr="cavity_yellow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551434" y="3399692"/>
                <a:ext cx="282551" cy="238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66" name="cavity_yellow" descr="cavity_yellow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81634" y="3399692"/>
                <a:ext cx="282551" cy="238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67" name="cavity_yellow" descr="cavity_yellow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11834" y="3399692"/>
                <a:ext cx="282551" cy="238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63" name="TextBox 92"/>
            <p:cNvSpPr txBox="1">
              <a:spLocks noChangeArrowheads="1"/>
            </p:cNvSpPr>
            <p:nvPr/>
          </p:nvSpPr>
          <p:spPr bwMode="auto">
            <a:xfrm>
              <a:off x="5150768" y="3663614"/>
              <a:ext cx="131019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500 MHz Cavities</a:t>
              </a:r>
            </a:p>
          </p:txBody>
        </p:sp>
      </p:grpSp>
      <p:sp>
        <p:nvSpPr>
          <p:cNvPr id="104" name="D+2 &amp; D=3 cost"/>
          <p:cNvSpPr txBox="1"/>
          <p:nvPr/>
        </p:nvSpPr>
        <p:spPr>
          <a:xfrm>
            <a:off x="3629025" y="5821363"/>
            <a:ext cx="3124200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14300" algn="l"/>
                <a:tab pos="2743200" algn="dec"/>
              </a:tabLst>
              <a:defRPr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D+2 &amp; D+3</a:t>
            </a:r>
          </a:p>
        </p:txBody>
      </p:sp>
      <p:grpSp>
        <p:nvGrpSpPr>
          <p:cNvPr id="12" name="D+1 cost"/>
          <p:cNvGrpSpPr>
            <a:grpSpLocks/>
          </p:cNvGrpSpPr>
          <p:nvPr/>
        </p:nvGrpSpPr>
        <p:grpSpPr bwMode="auto">
          <a:xfrm>
            <a:off x="3602038" y="4321395"/>
            <a:ext cx="2820987" cy="715963"/>
            <a:chOff x="3600915" y="4397336"/>
            <a:chExt cx="2822208" cy="715581"/>
          </a:xfrm>
        </p:grpSpPr>
        <p:sp>
          <p:nvSpPr>
            <p:cNvPr id="100" name="D+1 Cost"/>
            <p:cNvSpPr txBox="1"/>
            <p:nvPr/>
          </p:nvSpPr>
          <p:spPr>
            <a:xfrm>
              <a:off x="3600915" y="4397336"/>
              <a:ext cx="2793621" cy="7155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300"/>
                </a:spcAft>
                <a:tabLst>
                  <a:tab pos="2173288" algn="ctr"/>
                </a:tabLst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	</a:t>
              </a:r>
              <a:r>
                <a:rPr lang="en-US" sz="1400" b="1" u="sng" dirty="0">
                  <a:solidFill>
                    <a:srgbClr val="C0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Total Cost</a:t>
              </a:r>
              <a:endParaRPr lang="en-US" sz="1800" b="1" u="sng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914400" algn="l"/>
                  <a:tab pos="2341563" algn="dec"/>
                </a:tabLst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	D+1	$  507K</a:t>
              </a:r>
            </a:p>
          </p:txBody>
        </p:sp>
        <p:cxnSp>
          <p:nvCxnSpPr>
            <p:cNvPr id="106" name="Straight Connector 105"/>
            <p:cNvCxnSpPr/>
            <p:nvPr/>
          </p:nvCxnSpPr>
          <p:spPr bwMode="auto">
            <a:xfrm>
              <a:off x="3766086" y="5069859"/>
              <a:ext cx="265703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D+2 cost"/>
          <p:cNvGrpSpPr>
            <a:grpSpLocks/>
          </p:cNvGrpSpPr>
          <p:nvPr/>
        </p:nvGrpSpPr>
        <p:grpSpPr bwMode="auto">
          <a:xfrm>
            <a:off x="3608388" y="5024438"/>
            <a:ext cx="5170487" cy="400050"/>
            <a:chOff x="5255237" y="5061583"/>
            <a:chExt cx="5168257" cy="400170"/>
          </a:xfrm>
        </p:grpSpPr>
        <p:sp>
          <p:nvSpPr>
            <p:cNvPr id="102" name="D+1 Cost"/>
            <p:cNvSpPr txBox="1"/>
            <p:nvPr/>
          </p:nvSpPr>
          <p:spPr>
            <a:xfrm>
              <a:off x="5255237" y="5061583"/>
              <a:ext cx="5168257" cy="4001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914400" algn="l"/>
                  <a:tab pos="2341563" algn="dec"/>
                </a:tabLst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	</a:t>
              </a:r>
              <a:r>
                <a:rPr lang="en-US" sz="2000" b="1" dirty="0">
                  <a:solidFill>
                    <a:srgbClr val="C0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D+2	</a:t>
              </a:r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1,946K    </a:t>
              </a: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= (D+1) + </a:t>
              </a:r>
              <a:r>
                <a:rPr lang="en-US" sz="2000" b="1" dirty="0" smtClean="0">
                  <a:solidFill>
                    <a:srgbClr val="00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1,439K</a:t>
              </a:r>
              <a:endParaRPr lang="en-US" sz="2000" b="1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>
              <a:off x="5393289" y="5431581"/>
              <a:ext cx="265632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D+3 cost"/>
          <p:cNvGrpSpPr>
            <a:grpSpLocks/>
          </p:cNvGrpSpPr>
          <p:nvPr/>
        </p:nvGrpSpPr>
        <p:grpSpPr bwMode="auto">
          <a:xfrm>
            <a:off x="3609975" y="5426075"/>
            <a:ext cx="4878388" cy="400050"/>
            <a:chOff x="5249763" y="5476245"/>
            <a:chExt cx="4879527" cy="400412"/>
          </a:xfrm>
        </p:grpSpPr>
        <p:cxnSp>
          <p:nvCxnSpPr>
            <p:cNvPr id="108" name="Straight Connector 107"/>
            <p:cNvCxnSpPr/>
            <p:nvPr/>
          </p:nvCxnSpPr>
          <p:spPr bwMode="auto">
            <a:xfrm>
              <a:off x="5394260" y="5844878"/>
              <a:ext cx="265650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D+1 Cost"/>
            <p:cNvSpPr txBox="1"/>
            <p:nvPr/>
          </p:nvSpPr>
          <p:spPr>
            <a:xfrm>
              <a:off x="5249763" y="5476245"/>
              <a:ext cx="4879527" cy="40041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914400" algn="l"/>
                  <a:tab pos="2341563" algn="dec"/>
                </a:tabLst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	</a:t>
              </a:r>
              <a:r>
                <a:rPr lang="en-US" sz="2000" b="1" dirty="0">
                  <a:solidFill>
                    <a:srgbClr val="C0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D+3	</a:t>
              </a:r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2,581K   </a:t>
              </a:r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 </a:t>
              </a:r>
              <a:r>
                <a:rPr lang="en-US" sz="2000" b="1" dirty="0">
                  <a:solidFill>
                    <a:prstClr val="black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= </a:t>
              </a: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(D+2) + 635K</a:t>
              </a:r>
              <a:endParaRPr lang="en-US" sz="2000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grpSp>
        <p:nvGrpSpPr>
          <p:cNvPr id="15" name="D+2 &amp; D+3 actual"/>
          <p:cNvGrpSpPr>
            <a:grpSpLocks/>
          </p:cNvGrpSpPr>
          <p:nvPr/>
        </p:nvGrpSpPr>
        <p:grpSpPr bwMode="auto">
          <a:xfrm>
            <a:off x="5207000" y="5811838"/>
            <a:ext cx="3314700" cy="400050"/>
            <a:chOff x="2857144" y="5727162"/>
            <a:chExt cx="3317051" cy="400171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2868265" y="5743042"/>
              <a:ext cx="1404345" cy="3588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12" name="D+2 &amp; D=3 cost"/>
            <p:cNvSpPr txBox="1"/>
            <p:nvPr/>
          </p:nvSpPr>
          <p:spPr>
            <a:xfrm>
              <a:off x="2857144" y="5727162"/>
              <a:ext cx="3317051" cy="4001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  <a:tab pos="2341563" algn="dec"/>
                </a:tabLst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	</a:t>
              </a:r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2,821K   </a:t>
              </a:r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 </a:t>
              </a:r>
              <a:r>
                <a:rPr lang="en-US" sz="2000" b="1" dirty="0">
                  <a:solidFill>
                    <a:prstClr val="black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= </a:t>
              </a: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(D+2) + 875K</a:t>
              </a:r>
              <a:endParaRPr lang="en-US" sz="2000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sp>
        <p:nvSpPr>
          <p:cNvPr id="75" name="Priceless!"/>
          <p:cNvSpPr txBox="1"/>
          <p:nvPr/>
        </p:nvSpPr>
        <p:spPr>
          <a:xfrm>
            <a:off x="5205413" y="5811838"/>
            <a:ext cx="1779587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14300" algn="l"/>
                <a:tab pos="2743200" algn="dec"/>
              </a:tabLs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Priceless!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15452 -4.44444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0.39948 0.0002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3993 4.07407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3.7037E-6 L -0.11841 -3.7037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1" grpId="1"/>
      <p:bldP spid="34" grpId="0"/>
      <p:bldP spid="34" grpId="1"/>
      <p:bldP spid="35" grpId="0"/>
      <p:bldP spid="35" grpId="1"/>
      <p:bldP spid="38" grpId="0"/>
      <p:bldP spid="90" grpId="0" animBg="1"/>
      <p:bldP spid="88" grpId="0"/>
      <p:bldP spid="88" grpId="1"/>
      <p:bldP spid="89" grpId="0"/>
      <p:bldP spid="104" grpId="0"/>
      <p:bldP spid="75" grpId="0"/>
      <p:bldP spid="7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Conclusion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661099" y="1092243"/>
            <a:ext cx="7978403" cy="5149850"/>
          </a:xfrm>
        </p:spPr>
        <p:txBody>
          <a:bodyPr/>
          <a:lstStyle/>
          <a:p>
            <a:r>
              <a:rPr lang="en-US" sz="2300" dirty="0" smtClean="0">
                <a:latin typeface="Calibri" pitchFamily="34" charset="0"/>
              </a:rPr>
              <a:t>It is possible to run all four CEBAF experimental halls simultaneously by changing the 5</a:t>
            </a:r>
            <a:r>
              <a:rPr lang="en-US" sz="2300" baseline="30000" dirty="0" smtClean="0">
                <a:latin typeface="Calibri" pitchFamily="34" charset="0"/>
              </a:rPr>
              <a:t>th</a:t>
            </a:r>
            <a:r>
              <a:rPr lang="en-US" sz="2300" dirty="0" smtClean="0">
                <a:latin typeface="Calibri" pitchFamily="34" charset="0"/>
              </a:rPr>
              <a:t> pass separator frequency and cutting the beam repetition rates for halls taking beam at the highest pass.</a:t>
            </a:r>
          </a:p>
          <a:p>
            <a:r>
              <a:rPr lang="en-US" sz="2300" dirty="0" smtClean="0">
                <a:latin typeface="Calibri" pitchFamily="34" charset="0"/>
              </a:rPr>
              <a:t>The possibility of keeping the 500 MHz system alongside the 750 MHz system is considered but details need to be studied.</a:t>
            </a:r>
          </a:p>
          <a:p>
            <a:r>
              <a:rPr lang="en-US" sz="2300" dirty="0" smtClean="0">
                <a:latin typeface="Calibri" pitchFamily="34" charset="0"/>
              </a:rPr>
              <a:t>An upgrade to the electron gun laser system will not only allow 4-hall operation but also provide an independently changeable low rep rate beam to each hall.</a:t>
            </a:r>
          </a:p>
          <a:p>
            <a:r>
              <a:rPr lang="en-US" sz="2300" dirty="0" smtClean="0">
                <a:latin typeface="Calibri" pitchFamily="34" charset="0"/>
              </a:rPr>
              <a:t>The 750 MHz system would position us for future possibilities.</a:t>
            </a:r>
          </a:p>
          <a:p>
            <a:r>
              <a:rPr lang="en-US" sz="2300" dirty="0" smtClean="0">
                <a:latin typeface="Calibri" pitchFamily="34" charset="0"/>
              </a:rPr>
              <a:t>The proposed design change can be accomplished within the existing schedule.</a:t>
            </a:r>
          </a:p>
          <a:p>
            <a:r>
              <a:rPr lang="en-US" sz="2300" dirty="0" smtClean="0">
                <a:latin typeface="Calibri" pitchFamily="34" charset="0"/>
              </a:rPr>
              <a:t>A decision must be made before February.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Acknowledgements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/>
        </p:nvGraphicFramePr>
        <p:xfrm>
          <a:off x="381000" y="1411288"/>
          <a:ext cx="8358841" cy="4754880"/>
        </p:xfrm>
        <a:graphic>
          <a:graphicData uri="http://schemas.openxmlformats.org/drawingml/2006/table">
            <a:tbl>
              <a:tblPr/>
              <a:tblGrid>
                <a:gridCol w="2872442"/>
                <a:gridCol w="5486399"/>
              </a:tblGrid>
              <a:tr h="658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dirty="0" smtClean="0">
                          <a:latin typeface="Calibri" pitchFamily="34" charset="0"/>
                          <a:cs typeface="Calibri" pitchFamily="34" charset="0"/>
                        </a:rPr>
                        <a:t>Tom Oren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0" dirty="0" smtClean="0">
                          <a:latin typeface="Calibri" pitchFamily="34" charset="0"/>
                          <a:cs typeface="Calibri" pitchFamily="34" charset="0"/>
                        </a:rPr>
                        <a:t>Preparation of the Presentation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1556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Mike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Spata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Hardware Needs, Cost, Schedule, …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6580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Haipeng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Wang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and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SRF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Design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6580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John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Hansknecht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Gun Laser System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1556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Andrew Hutton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Arne Freyberger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Encouragement and Presentation</a:t>
                      </a:r>
                    </a:p>
                  </a:txBody>
                  <a:tcPr marT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6580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Calibri" pitchFamily="34" charset="0"/>
                          <a:cs typeface="Calibri" pitchFamily="34" charset="0"/>
                        </a:rPr>
                        <a:t>Mont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Posing the Question</a:t>
                      </a: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86000"/>
            <a:ext cx="605839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cs typeface="+mn-cs"/>
              </a:rPr>
              <a:t>End of Presentation</a:t>
            </a:r>
          </a:p>
          <a:p>
            <a:pPr algn="ctr" eaLnBrk="0" hangingPunct="0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cs typeface="+mn-cs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RF Separation – Existing (500 MHz)</a:t>
            </a:r>
            <a:endParaRPr lang="en-US" smtClean="0">
              <a:latin typeface="Calibri" pitchFamily="34" charset="0"/>
            </a:endParaRPr>
          </a:p>
        </p:txBody>
      </p:sp>
      <p:pic>
        <p:nvPicPr>
          <p:cNvPr id="52226" name="Picture 4" descr="D+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1225"/>
            <a:ext cx="9144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RF Separation – Proposed (750 MHz)</a:t>
            </a:r>
            <a:endParaRPr lang="en-US" smtClean="0">
              <a:latin typeface="Calibri" pitchFamily="34" charset="0"/>
            </a:endParaRPr>
          </a:p>
        </p:txBody>
      </p:sp>
      <p:pic>
        <p:nvPicPr>
          <p:cNvPr id="53250" name="Picture 3" descr="D+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2163"/>
            <a:ext cx="91440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What is being proposed?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2590800"/>
          <a:ext cx="8153401" cy="99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3882"/>
                <a:gridCol w="2639506"/>
                <a:gridCol w="2220013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/>
                        </a:rPr>
                        <a:t>Capability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Planned 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Design (D+2)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New Design (D+3)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</a:rPr>
                        <a:t>Maximum number of halls</a:t>
                      </a:r>
                      <a:r>
                        <a:rPr lang="en-US" sz="1800" b="1" baseline="0" dirty="0" smtClean="0">
                          <a:latin typeface="Calibri"/>
                        </a:rPr>
                        <a:t> receiving beam </a:t>
                      </a:r>
                      <a:r>
                        <a:rPr lang="en-US" sz="1800" b="1" dirty="0" smtClean="0">
                          <a:latin typeface="Calibri"/>
                        </a:rPr>
                        <a:t>simultaneously</a:t>
                      </a:r>
                      <a:r>
                        <a:rPr lang="en-US" sz="1800" b="1" baseline="0" dirty="0" smtClean="0">
                          <a:latin typeface="Calibri"/>
                        </a:rPr>
                        <a:t>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Halls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4 Halls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1760" name="Rectangle 5"/>
          <p:cNvSpPr>
            <a:spLocks noChangeArrowheads="1"/>
          </p:cNvSpPr>
          <p:nvPr/>
        </p:nvSpPr>
        <p:spPr bwMode="auto">
          <a:xfrm>
            <a:off x="381000" y="914400"/>
            <a:ext cx="822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228600" eaLnBrk="0" hangingPunct="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The existing extraction design allows the simultaneous operation of Hall D, plus two other halls (</a:t>
            </a:r>
            <a:r>
              <a:rPr lang="en-US" b="1">
                <a:latin typeface="Calibri" pitchFamily="34" charset="0"/>
              </a:rPr>
              <a:t>D+2</a:t>
            </a:r>
            <a:r>
              <a:rPr lang="en-US">
                <a:latin typeface="Calibri" pitchFamily="34" charset="0"/>
              </a:rPr>
              <a:t>). </a:t>
            </a:r>
          </a:p>
          <a:p>
            <a:pPr marL="342900" indent="-228600" eaLnBrk="0" hangingPunct="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We propose a design that allows the simultaneous operation of all four halls (</a:t>
            </a:r>
            <a:r>
              <a:rPr lang="en-US" b="1">
                <a:latin typeface="Calibri" pitchFamily="34" charset="0"/>
              </a:rPr>
              <a:t>D+3</a:t>
            </a:r>
            <a:r>
              <a:rPr lang="en-US">
                <a:latin typeface="Calibri" pitchFamily="34" charset="0"/>
              </a:rPr>
              <a:t>).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619500"/>
            <a:ext cx="8763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latin typeface="Calibri"/>
                <a:cs typeface="+mn-cs"/>
              </a:rPr>
              <a:t>How?</a:t>
            </a:r>
          </a:p>
          <a:p>
            <a:pPr marL="228600" indent="-228600" eaLnBrk="0" hangingPunct="0">
              <a:buFont typeface="Arial"/>
              <a:buChar char="•"/>
              <a:defRPr/>
            </a:pPr>
            <a:r>
              <a:rPr lang="en-US" dirty="0">
                <a:latin typeface="Calibri"/>
                <a:cs typeface="+mn-cs"/>
              </a:rPr>
              <a:t>Use a different frequency for the horizontal 5</a:t>
            </a:r>
            <a:r>
              <a:rPr lang="en-US" baseline="30000" dirty="0">
                <a:latin typeface="Calibri"/>
                <a:cs typeface="+mn-cs"/>
              </a:rPr>
              <a:t>th</a:t>
            </a:r>
            <a:r>
              <a:rPr lang="en-US" dirty="0">
                <a:latin typeface="Calibri"/>
                <a:cs typeface="+mn-cs"/>
              </a:rPr>
              <a:t> pass separator (750 MHz instead of 500 MHz).</a:t>
            </a:r>
          </a:p>
          <a:p>
            <a:pPr marL="228600" indent="-228600" eaLnBrk="0" hangingPunct="0">
              <a:buFont typeface="Arial"/>
              <a:buChar char="•"/>
              <a:defRPr/>
            </a:pPr>
            <a:r>
              <a:rPr lang="en-US" dirty="0">
                <a:latin typeface="Calibri"/>
              </a:rPr>
              <a:t>No changes to lower passes (Hall D wants only 5</a:t>
            </a:r>
            <a:r>
              <a:rPr lang="en-US" baseline="30000" dirty="0">
                <a:latin typeface="Calibri"/>
              </a:rPr>
              <a:t>th</a:t>
            </a:r>
            <a:r>
              <a:rPr lang="en-US" dirty="0">
                <a:latin typeface="Calibri"/>
              </a:rPr>
              <a:t> pass beam).</a:t>
            </a:r>
            <a:endParaRPr lang="en-US" dirty="0">
              <a:latin typeface="Calibri"/>
              <a:cs typeface="+mn-cs"/>
            </a:endParaRPr>
          </a:p>
          <a:p>
            <a:pPr marL="228600" indent="-228600" eaLnBrk="0" hangingPunct="0">
              <a:buFont typeface="Arial"/>
              <a:buChar char="•"/>
              <a:defRPr/>
            </a:pPr>
            <a:r>
              <a:rPr lang="en-US" dirty="0">
                <a:latin typeface="Calibri"/>
                <a:cs typeface="+mn-cs"/>
              </a:rPr>
              <a:t>Cut the beam bunch repetition rate for the halls taking </a:t>
            </a:r>
            <a:r>
              <a:rPr lang="en-US" dirty="0">
                <a:latin typeface="Calibri"/>
              </a:rPr>
              <a:t>5</a:t>
            </a:r>
            <a:r>
              <a:rPr lang="en-US" baseline="30000" dirty="0">
                <a:latin typeface="Calibri"/>
              </a:rPr>
              <a:t>th </a:t>
            </a:r>
            <a:r>
              <a:rPr lang="en-US" dirty="0">
                <a:latin typeface="Calibri"/>
                <a:cs typeface="+mn-cs"/>
              </a:rPr>
              <a:t>pass beam in half (to 250 MHz).</a:t>
            </a:r>
          </a:p>
          <a:p>
            <a:pPr marL="685800" lvl="1" indent="-228600" eaLnBrk="0" hangingPunct="0">
              <a:buFont typeface="Arial"/>
              <a:buChar char="•"/>
              <a:defRPr/>
            </a:pPr>
            <a:r>
              <a:rPr lang="en-US" dirty="0">
                <a:latin typeface="Calibri"/>
                <a:cs typeface="+mn-cs"/>
              </a:rPr>
              <a:t>Total current to each hall </a:t>
            </a:r>
            <a:r>
              <a:rPr lang="en-US" dirty="0" smtClean="0">
                <a:latin typeface="Calibri"/>
                <a:cs typeface="+mn-cs"/>
              </a:rPr>
              <a:t>can remain </a:t>
            </a:r>
            <a:r>
              <a:rPr lang="en-US" dirty="0">
                <a:latin typeface="Calibri"/>
                <a:cs typeface="+mn-cs"/>
              </a:rPr>
              <a:t>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eparator beam pipes shaded"/>
          <p:cNvSpPr/>
          <p:nvPr/>
        </p:nvSpPr>
        <p:spPr>
          <a:xfrm>
            <a:off x="6051550" y="1997075"/>
            <a:ext cx="2819400" cy="2682875"/>
          </a:xfrm>
          <a:custGeom>
            <a:avLst/>
            <a:gdLst>
              <a:gd name="connsiteX0" fmla="*/ 0 w 2819400"/>
              <a:gd name="connsiteY0" fmla="*/ 1054769 h 2683042"/>
              <a:gd name="connsiteX1" fmla="*/ 0 w 2819400"/>
              <a:gd name="connsiteY1" fmla="*/ 1608221 h 2683042"/>
              <a:gd name="connsiteX2" fmla="*/ 2819400 w 2819400"/>
              <a:gd name="connsiteY2" fmla="*/ 2683042 h 2683042"/>
              <a:gd name="connsiteX3" fmla="*/ 2815390 w 2819400"/>
              <a:gd name="connsiteY3" fmla="*/ 2133600 h 2683042"/>
              <a:gd name="connsiteX4" fmla="*/ 705853 w 2819400"/>
              <a:gd name="connsiteY4" fmla="*/ 1327484 h 2683042"/>
              <a:gd name="connsiteX5" fmla="*/ 2787316 w 2819400"/>
              <a:gd name="connsiteY5" fmla="*/ 533400 h 2683042"/>
              <a:gd name="connsiteX6" fmla="*/ 2779295 w 2819400"/>
              <a:gd name="connsiteY6" fmla="*/ 0 h 2683042"/>
              <a:gd name="connsiteX7" fmla="*/ 0 w 2819400"/>
              <a:gd name="connsiteY7" fmla="*/ 1054769 h 268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400" h="2683042">
                <a:moveTo>
                  <a:pt x="0" y="1054769"/>
                </a:moveTo>
                <a:lnTo>
                  <a:pt x="0" y="1608221"/>
                </a:lnTo>
                <a:lnTo>
                  <a:pt x="2819400" y="2683042"/>
                </a:lnTo>
                <a:cubicBezTo>
                  <a:pt x="2818063" y="2499895"/>
                  <a:pt x="2816727" y="2316747"/>
                  <a:pt x="2815390" y="2133600"/>
                </a:cubicBezTo>
                <a:lnTo>
                  <a:pt x="705853" y="1327484"/>
                </a:lnTo>
                <a:lnTo>
                  <a:pt x="2787316" y="533400"/>
                </a:lnTo>
                <a:lnTo>
                  <a:pt x="2779295" y="0"/>
                </a:lnTo>
                <a:lnTo>
                  <a:pt x="0" y="10547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6" name="Separator Cavity Outline"/>
          <p:cNvSpPr/>
          <p:nvPr/>
        </p:nvSpPr>
        <p:spPr>
          <a:xfrm>
            <a:off x="2225886" y="1796562"/>
            <a:ext cx="3798972" cy="3065951"/>
          </a:xfrm>
          <a:prstGeom prst="rect">
            <a:avLst/>
          </a:prstGeom>
          <a:solidFill>
            <a:schemeClr val="bg1"/>
          </a:solidFill>
          <a:ln w="53975">
            <a:solidFill>
              <a:srgbClr val="783F79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19" name="Cavity center line"/>
          <p:cNvCxnSpPr/>
          <p:nvPr/>
        </p:nvCxnSpPr>
        <p:spPr>
          <a:xfrm>
            <a:off x="2252663" y="3328988"/>
            <a:ext cx="37385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1" name="text Laser Pulses 1499 MHz"/>
          <p:cNvSpPr txBox="1"/>
          <p:nvPr/>
        </p:nvSpPr>
        <p:spPr>
          <a:xfrm>
            <a:off x="466725" y="3598863"/>
            <a:ext cx="1693863" cy="9223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Accelerator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Frequency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1500 MHz</a:t>
            </a:r>
          </a:p>
        </p:txBody>
      </p:sp>
      <p:sp>
        <p:nvSpPr>
          <p:cNvPr id="692" name="Separator freq 499 MHz"/>
          <p:cNvSpPr txBox="1"/>
          <p:nvPr/>
        </p:nvSpPr>
        <p:spPr>
          <a:xfrm>
            <a:off x="2930525" y="4964113"/>
            <a:ext cx="2678113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RF Separator Cavity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500 MHz</a:t>
            </a:r>
          </a:p>
        </p:txBody>
      </p:sp>
      <p:sp>
        <p:nvSpPr>
          <p:cNvPr id="693" name="text To Halls"/>
          <p:cNvSpPr txBox="1"/>
          <p:nvPr/>
        </p:nvSpPr>
        <p:spPr>
          <a:xfrm>
            <a:off x="6851650" y="1593850"/>
            <a:ext cx="1911350" cy="369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 Halls A,B,C</a:t>
            </a:r>
          </a:p>
        </p:txBody>
      </p:sp>
      <p:grpSp>
        <p:nvGrpSpPr>
          <p:cNvPr id="54281" name="Beam Direction Arrow"/>
          <p:cNvGrpSpPr>
            <a:grpSpLocks/>
          </p:cNvGrpSpPr>
          <p:nvPr/>
        </p:nvGrpSpPr>
        <p:grpSpPr bwMode="auto">
          <a:xfrm>
            <a:off x="542925" y="2652713"/>
            <a:ext cx="1304925" cy="338137"/>
            <a:chOff x="3489080" y="2633297"/>
            <a:chExt cx="1305170" cy="338554"/>
          </a:xfrm>
        </p:grpSpPr>
        <p:sp>
          <p:nvSpPr>
            <p:cNvPr id="695" name="text Laser Pulses 1499 MHz"/>
            <p:cNvSpPr txBox="1"/>
            <p:nvPr/>
          </p:nvSpPr>
          <p:spPr>
            <a:xfrm>
              <a:off x="3489080" y="2633297"/>
              <a:ext cx="89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Beam </a:t>
              </a:r>
            </a:p>
          </p:txBody>
        </p:sp>
        <p:cxnSp>
          <p:nvCxnSpPr>
            <p:cNvPr id="697" name="Straight Arrow Connector 696"/>
            <p:cNvCxnSpPr/>
            <p:nvPr/>
          </p:nvCxnSpPr>
          <p:spPr>
            <a:xfrm>
              <a:off x="4260750" y="2819263"/>
              <a:ext cx="5335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82" name="Title 1"/>
          <p:cNvSpPr txBox="1">
            <a:spLocks/>
          </p:cNvSpPr>
          <p:nvPr/>
        </p:nvSpPr>
        <p:spPr bwMode="auto">
          <a:xfrm>
            <a:off x="309563" y="88900"/>
            <a:ext cx="8539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alibri" pitchFamily="34" charset="0"/>
              </a:rPr>
              <a:t>Halls A,B,C 5</a:t>
            </a:r>
            <a:r>
              <a:rPr lang="en-US" sz="3600" b="1" baseline="30000">
                <a:solidFill>
                  <a:srgbClr val="000000"/>
                </a:solidFill>
                <a:latin typeface="Calibri" pitchFamily="34" charset="0"/>
              </a:rPr>
              <a:t>th</a:t>
            </a:r>
            <a:r>
              <a:rPr lang="en-US" sz="3600" b="1">
                <a:solidFill>
                  <a:srgbClr val="000000"/>
                </a:solidFill>
                <a:latin typeface="Calibri" pitchFamily="34" charset="0"/>
              </a:rPr>
              <a:t> Pass Vertical Separation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757988" y="3117850"/>
            <a:ext cx="2098675" cy="393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6054725" y="3317875"/>
            <a:ext cx="2760663" cy="4763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waveform10"/>
          <p:cNvSpPr/>
          <p:nvPr/>
        </p:nvSpPr>
        <p:spPr>
          <a:xfrm flipV="1">
            <a:off x="2225675" y="2009775"/>
            <a:ext cx="3798888" cy="2646363"/>
          </a:xfrm>
          <a:custGeom>
            <a:avLst/>
            <a:gdLst>
              <a:gd name="connsiteX0" fmla="*/ 0 w 5491162"/>
              <a:gd name="connsiteY0" fmla="*/ 1536700 h 2870994"/>
              <a:gd name="connsiteX1" fmla="*/ 423862 w 5491162"/>
              <a:gd name="connsiteY1" fmla="*/ 222250 h 2870994"/>
              <a:gd name="connsiteX2" fmla="*/ 842962 w 5491162"/>
              <a:gd name="connsiteY2" fmla="*/ 2870200 h 2870994"/>
              <a:gd name="connsiteX3" fmla="*/ 1266825 w 5491162"/>
              <a:gd name="connsiteY3" fmla="*/ 227012 h 2870994"/>
              <a:gd name="connsiteX4" fmla="*/ 1685925 w 5491162"/>
              <a:gd name="connsiteY4" fmla="*/ 2865437 h 2870994"/>
              <a:gd name="connsiteX5" fmla="*/ 2109787 w 5491162"/>
              <a:gd name="connsiteY5" fmla="*/ 227012 h 2870994"/>
              <a:gd name="connsiteX6" fmla="*/ 2533650 w 5491162"/>
              <a:gd name="connsiteY6" fmla="*/ 2865437 h 2870994"/>
              <a:gd name="connsiteX7" fmla="*/ 2957512 w 5491162"/>
              <a:gd name="connsiteY7" fmla="*/ 227012 h 2870994"/>
              <a:gd name="connsiteX8" fmla="*/ 3376612 w 5491162"/>
              <a:gd name="connsiteY8" fmla="*/ 2865437 h 2870994"/>
              <a:gd name="connsiteX9" fmla="*/ 3795712 w 5491162"/>
              <a:gd name="connsiteY9" fmla="*/ 222250 h 2870994"/>
              <a:gd name="connsiteX10" fmla="*/ 4219575 w 5491162"/>
              <a:gd name="connsiteY10" fmla="*/ 2865437 h 2870994"/>
              <a:gd name="connsiteX11" fmla="*/ 4648200 w 5491162"/>
              <a:gd name="connsiteY11" fmla="*/ 227012 h 2870994"/>
              <a:gd name="connsiteX12" fmla="*/ 5062537 w 5491162"/>
              <a:gd name="connsiteY12" fmla="*/ 2870200 h 2870994"/>
              <a:gd name="connsiteX13" fmla="*/ 5491162 w 5491162"/>
              <a:gd name="connsiteY13" fmla="*/ 227012 h 2870994"/>
              <a:gd name="connsiteX0" fmla="*/ 0 w 5491162"/>
              <a:gd name="connsiteY0" fmla="*/ 1536700 h 3089407"/>
              <a:gd name="connsiteX1" fmla="*/ 423862 w 5491162"/>
              <a:gd name="connsiteY1" fmla="*/ 222250 h 3089407"/>
              <a:gd name="connsiteX2" fmla="*/ 619125 w 5491162"/>
              <a:gd name="connsiteY2" fmla="*/ 1542256 h 3089407"/>
              <a:gd name="connsiteX3" fmla="*/ 842962 w 5491162"/>
              <a:gd name="connsiteY3" fmla="*/ 2870200 h 3089407"/>
              <a:gd name="connsiteX4" fmla="*/ 1266825 w 5491162"/>
              <a:gd name="connsiteY4" fmla="*/ 227012 h 3089407"/>
              <a:gd name="connsiteX5" fmla="*/ 1685925 w 5491162"/>
              <a:gd name="connsiteY5" fmla="*/ 2865437 h 3089407"/>
              <a:gd name="connsiteX6" fmla="*/ 2109787 w 5491162"/>
              <a:gd name="connsiteY6" fmla="*/ 227012 h 3089407"/>
              <a:gd name="connsiteX7" fmla="*/ 2533650 w 5491162"/>
              <a:gd name="connsiteY7" fmla="*/ 2865437 h 3089407"/>
              <a:gd name="connsiteX8" fmla="*/ 2957512 w 5491162"/>
              <a:gd name="connsiteY8" fmla="*/ 227012 h 3089407"/>
              <a:gd name="connsiteX9" fmla="*/ 3376612 w 5491162"/>
              <a:gd name="connsiteY9" fmla="*/ 2865437 h 3089407"/>
              <a:gd name="connsiteX10" fmla="*/ 3795712 w 5491162"/>
              <a:gd name="connsiteY10" fmla="*/ 222250 h 3089407"/>
              <a:gd name="connsiteX11" fmla="*/ 4219575 w 5491162"/>
              <a:gd name="connsiteY11" fmla="*/ 2865437 h 3089407"/>
              <a:gd name="connsiteX12" fmla="*/ 4648200 w 5491162"/>
              <a:gd name="connsiteY12" fmla="*/ 227012 h 3089407"/>
              <a:gd name="connsiteX13" fmla="*/ 5062537 w 5491162"/>
              <a:gd name="connsiteY13" fmla="*/ 2870200 h 3089407"/>
              <a:gd name="connsiteX14" fmla="*/ 5491162 w 5491162"/>
              <a:gd name="connsiteY14" fmla="*/ 227012 h 3089407"/>
              <a:gd name="connsiteX0" fmla="*/ 0 w 5491162"/>
              <a:gd name="connsiteY0" fmla="*/ 1314450 h 2867157"/>
              <a:gd name="connsiteX1" fmla="*/ 619125 w 5491162"/>
              <a:gd name="connsiteY1" fmla="*/ 1320006 h 2867157"/>
              <a:gd name="connsiteX2" fmla="*/ 842962 w 5491162"/>
              <a:gd name="connsiteY2" fmla="*/ 2647950 h 2867157"/>
              <a:gd name="connsiteX3" fmla="*/ 1266825 w 5491162"/>
              <a:gd name="connsiteY3" fmla="*/ 4762 h 2867157"/>
              <a:gd name="connsiteX4" fmla="*/ 1685925 w 5491162"/>
              <a:gd name="connsiteY4" fmla="*/ 2643187 h 2867157"/>
              <a:gd name="connsiteX5" fmla="*/ 2109787 w 5491162"/>
              <a:gd name="connsiteY5" fmla="*/ 4762 h 2867157"/>
              <a:gd name="connsiteX6" fmla="*/ 2533650 w 5491162"/>
              <a:gd name="connsiteY6" fmla="*/ 2643187 h 2867157"/>
              <a:gd name="connsiteX7" fmla="*/ 2957512 w 5491162"/>
              <a:gd name="connsiteY7" fmla="*/ 4762 h 2867157"/>
              <a:gd name="connsiteX8" fmla="*/ 3376612 w 5491162"/>
              <a:gd name="connsiteY8" fmla="*/ 2643187 h 2867157"/>
              <a:gd name="connsiteX9" fmla="*/ 3795712 w 5491162"/>
              <a:gd name="connsiteY9" fmla="*/ 0 h 2867157"/>
              <a:gd name="connsiteX10" fmla="*/ 4219575 w 5491162"/>
              <a:gd name="connsiteY10" fmla="*/ 2643187 h 2867157"/>
              <a:gd name="connsiteX11" fmla="*/ 4648200 w 5491162"/>
              <a:gd name="connsiteY11" fmla="*/ 4762 h 2867157"/>
              <a:gd name="connsiteX12" fmla="*/ 5062537 w 5491162"/>
              <a:gd name="connsiteY12" fmla="*/ 2647950 h 2867157"/>
              <a:gd name="connsiteX13" fmla="*/ 5491162 w 5491162"/>
              <a:gd name="connsiteY13" fmla="*/ 4762 h 2867157"/>
              <a:gd name="connsiteX0" fmla="*/ 0 w 4872037"/>
              <a:gd name="connsiteY0" fmla="*/ 1320006 h 2867157"/>
              <a:gd name="connsiteX1" fmla="*/ 223837 w 4872037"/>
              <a:gd name="connsiteY1" fmla="*/ 2647950 h 2867157"/>
              <a:gd name="connsiteX2" fmla="*/ 647700 w 4872037"/>
              <a:gd name="connsiteY2" fmla="*/ 4762 h 2867157"/>
              <a:gd name="connsiteX3" fmla="*/ 1066800 w 4872037"/>
              <a:gd name="connsiteY3" fmla="*/ 2643187 h 2867157"/>
              <a:gd name="connsiteX4" fmla="*/ 1490662 w 4872037"/>
              <a:gd name="connsiteY4" fmla="*/ 4762 h 2867157"/>
              <a:gd name="connsiteX5" fmla="*/ 1914525 w 4872037"/>
              <a:gd name="connsiteY5" fmla="*/ 2643187 h 2867157"/>
              <a:gd name="connsiteX6" fmla="*/ 2338387 w 4872037"/>
              <a:gd name="connsiteY6" fmla="*/ 4762 h 2867157"/>
              <a:gd name="connsiteX7" fmla="*/ 2757487 w 4872037"/>
              <a:gd name="connsiteY7" fmla="*/ 2643187 h 2867157"/>
              <a:gd name="connsiteX8" fmla="*/ 3176587 w 4872037"/>
              <a:gd name="connsiteY8" fmla="*/ 0 h 2867157"/>
              <a:gd name="connsiteX9" fmla="*/ 3600450 w 4872037"/>
              <a:gd name="connsiteY9" fmla="*/ 2643187 h 2867157"/>
              <a:gd name="connsiteX10" fmla="*/ 4029075 w 4872037"/>
              <a:gd name="connsiteY10" fmla="*/ 4762 h 2867157"/>
              <a:gd name="connsiteX11" fmla="*/ 4443412 w 4872037"/>
              <a:gd name="connsiteY11" fmla="*/ 2647950 h 2867157"/>
              <a:gd name="connsiteX12" fmla="*/ 4872037 w 4872037"/>
              <a:gd name="connsiteY12" fmla="*/ 4762 h 2867157"/>
              <a:gd name="connsiteX0" fmla="*/ 0 w 4872037"/>
              <a:gd name="connsiteY0" fmla="*/ 1320006 h 2867157"/>
              <a:gd name="connsiteX1" fmla="*/ 223837 w 4872037"/>
              <a:gd name="connsiteY1" fmla="*/ 2647950 h 2867157"/>
              <a:gd name="connsiteX2" fmla="*/ 647700 w 4872037"/>
              <a:gd name="connsiteY2" fmla="*/ 4762 h 2867157"/>
              <a:gd name="connsiteX3" fmla="*/ 1066800 w 4872037"/>
              <a:gd name="connsiteY3" fmla="*/ 2643187 h 2867157"/>
              <a:gd name="connsiteX4" fmla="*/ 1490662 w 4872037"/>
              <a:gd name="connsiteY4" fmla="*/ 4762 h 2867157"/>
              <a:gd name="connsiteX5" fmla="*/ 1914525 w 4872037"/>
              <a:gd name="connsiteY5" fmla="*/ 2643187 h 2867157"/>
              <a:gd name="connsiteX6" fmla="*/ 2338387 w 4872037"/>
              <a:gd name="connsiteY6" fmla="*/ 4762 h 2867157"/>
              <a:gd name="connsiteX7" fmla="*/ 2757487 w 4872037"/>
              <a:gd name="connsiteY7" fmla="*/ 2643187 h 2867157"/>
              <a:gd name="connsiteX8" fmla="*/ 3176587 w 4872037"/>
              <a:gd name="connsiteY8" fmla="*/ 0 h 2867157"/>
              <a:gd name="connsiteX9" fmla="*/ 3600450 w 4872037"/>
              <a:gd name="connsiteY9" fmla="*/ 2643187 h 2867157"/>
              <a:gd name="connsiteX10" fmla="*/ 4029075 w 4872037"/>
              <a:gd name="connsiteY10" fmla="*/ 4762 h 2867157"/>
              <a:gd name="connsiteX11" fmla="*/ 4443412 w 4872037"/>
              <a:gd name="connsiteY11" fmla="*/ 2647950 h 2867157"/>
              <a:gd name="connsiteX12" fmla="*/ 4872037 w 4872037"/>
              <a:gd name="connsiteY12" fmla="*/ 4762 h 2867157"/>
              <a:gd name="connsiteX0" fmla="*/ 0 w 4872037"/>
              <a:gd name="connsiteY0" fmla="*/ 1320006 h 2867157"/>
              <a:gd name="connsiteX1" fmla="*/ 223837 w 4872037"/>
              <a:gd name="connsiteY1" fmla="*/ 2647950 h 2867157"/>
              <a:gd name="connsiteX2" fmla="*/ 647700 w 4872037"/>
              <a:gd name="connsiteY2" fmla="*/ 4762 h 2867157"/>
              <a:gd name="connsiteX3" fmla="*/ 1066800 w 4872037"/>
              <a:gd name="connsiteY3" fmla="*/ 2643187 h 2867157"/>
              <a:gd name="connsiteX4" fmla="*/ 1490662 w 4872037"/>
              <a:gd name="connsiteY4" fmla="*/ 4762 h 2867157"/>
              <a:gd name="connsiteX5" fmla="*/ 1914525 w 4872037"/>
              <a:gd name="connsiteY5" fmla="*/ 2643187 h 2867157"/>
              <a:gd name="connsiteX6" fmla="*/ 2338387 w 4872037"/>
              <a:gd name="connsiteY6" fmla="*/ 4762 h 2867157"/>
              <a:gd name="connsiteX7" fmla="*/ 2757487 w 4872037"/>
              <a:gd name="connsiteY7" fmla="*/ 2643187 h 2867157"/>
              <a:gd name="connsiteX8" fmla="*/ 3176587 w 4872037"/>
              <a:gd name="connsiteY8" fmla="*/ 0 h 2867157"/>
              <a:gd name="connsiteX9" fmla="*/ 3600450 w 4872037"/>
              <a:gd name="connsiteY9" fmla="*/ 2643187 h 2867157"/>
              <a:gd name="connsiteX10" fmla="*/ 4029075 w 4872037"/>
              <a:gd name="connsiteY10" fmla="*/ 4762 h 2867157"/>
              <a:gd name="connsiteX11" fmla="*/ 4443412 w 4872037"/>
              <a:gd name="connsiteY11" fmla="*/ 2647950 h 2867157"/>
              <a:gd name="connsiteX12" fmla="*/ 4719637 w 4872037"/>
              <a:gd name="connsiteY12" fmla="*/ 1314450 h 2867157"/>
              <a:gd name="connsiteX13" fmla="*/ 4872037 w 4872037"/>
              <a:gd name="connsiteY13" fmla="*/ 4762 h 2867157"/>
              <a:gd name="connsiteX0" fmla="*/ 0 w 4719637"/>
              <a:gd name="connsiteY0" fmla="*/ 1320006 h 2867157"/>
              <a:gd name="connsiteX1" fmla="*/ 223837 w 4719637"/>
              <a:gd name="connsiteY1" fmla="*/ 2647950 h 2867157"/>
              <a:gd name="connsiteX2" fmla="*/ 647700 w 4719637"/>
              <a:gd name="connsiteY2" fmla="*/ 4762 h 2867157"/>
              <a:gd name="connsiteX3" fmla="*/ 1066800 w 4719637"/>
              <a:gd name="connsiteY3" fmla="*/ 2643187 h 2867157"/>
              <a:gd name="connsiteX4" fmla="*/ 1490662 w 4719637"/>
              <a:gd name="connsiteY4" fmla="*/ 4762 h 2867157"/>
              <a:gd name="connsiteX5" fmla="*/ 1914525 w 4719637"/>
              <a:gd name="connsiteY5" fmla="*/ 2643187 h 2867157"/>
              <a:gd name="connsiteX6" fmla="*/ 2338387 w 4719637"/>
              <a:gd name="connsiteY6" fmla="*/ 4762 h 2867157"/>
              <a:gd name="connsiteX7" fmla="*/ 2757487 w 4719637"/>
              <a:gd name="connsiteY7" fmla="*/ 2643187 h 2867157"/>
              <a:gd name="connsiteX8" fmla="*/ 3176587 w 4719637"/>
              <a:gd name="connsiteY8" fmla="*/ 0 h 2867157"/>
              <a:gd name="connsiteX9" fmla="*/ 3600450 w 4719637"/>
              <a:gd name="connsiteY9" fmla="*/ 2643187 h 2867157"/>
              <a:gd name="connsiteX10" fmla="*/ 4029075 w 4719637"/>
              <a:gd name="connsiteY10" fmla="*/ 4762 h 2867157"/>
              <a:gd name="connsiteX11" fmla="*/ 4443412 w 4719637"/>
              <a:gd name="connsiteY11" fmla="*/ 2647950 h 2867157"/>
              <a:gd name="connsiteX12" fmla="*/ 4719637 w 4719637"/>
              <a:gd name="connsiteY12" fmla="*/ 1314450 h 2867157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  <a:gd name="connsiteX0" fmla="*/ 0 w 4719637"/>
              <a:gd name="connsiteY0" fmla="*/ 1535642 h 3081867"/>
              <a:gd name="connsiteX1" fmla="*/ 223837 w 4719637"/>
              <a:gd name="connsiteY1" fmla="*/ 2863586 h 3081867"/>
              <a:gd name="connsiteX2" fmla="*/ 647700 w 4719637"/>
              <a:gd name="connsiteY2" fmla="*/ 220398 h 3081867"/>
              <a:gd name="connsiteX3" fmla="*/ 1066800 w 4719637"/>
              <a:gd name="connsiteY3" fmla="*/ 2858823 h 3081867"/>
              <a:gd name="connsiteX4" fmla="*/ 1490662 w 4719637"/>
              <a:gd name="connsiteY4" fmla="*/ 220398 h 3081867"/>
              <a:gd name="connsiteX5" fmla="*/ 1914525 w 4719637"/>
              <a:gd name="connsiteY5" fmla="*/ 2858823 h 3081867"/>
              <a:gd name="connsiteX6" fmla="*/ 2338387 w 4719637"/>
              <a:gd name="connsiteY6" fmla="*/ 220398 h 3081867"/>
              <a:gd name="connsiteX7" fmla="*/ 2545359 w 4719637"/>
              <a:gd name="connsiteY7" fmla="*/ 1536436 h 3081867"/>
              <a:gd name="connsiteX8" fmla="*/ 2757487 w 4719637"/>
              <a:gd name="connsiteY8" fmla="*/ 2858823 h 3081867"/>
              <a:gd name="connsiteX9" fmla="*/ 3176587 w 4719637"/>
              <a:gd name="connsiteY9" fmla="*/ 215636 h 3081867"/>
              <a:gd name="connsiteX10" fmla="*/ 3600450 w 4719637"/>
              <a:gd name="connsiteY10" fmla="*/ 2858823 h 3081867"/>
              <a:gd name="connsiteX11" fmla="*/ 4029075 w 4719637"/>
              <a:gd name="connsiteY11" fmla="*/ 220398 h 3081867"/>
              <a:gd name="connsiteX12" fmla="*/ 4443412 w 4719637"/>
              <a:gd name="connsiteY12" fmla="*/ 2863586 h 3081867"/>
              <a:gd name="connsiteX13" fmla="*/ 4719637 w 4719637"/>
              <a:gd name="connsiteY13" fmla="*/ 1530086 h 3081867"/>
              <a:gd name="connsiteX0" fmla="*/ 0 w 4443412"/>
              <a:gd name="connsiteY0" fmla="*/ 1535642 h 3078956"/>
              <a:gd name="connsiteX1" fmla="*/ 223837 w 4443412"/>
              <a:gd name="connsiteY1" fmla="*/ 2863586 h 3078956"/>
              <a:gd name="connsiteX2" fmla="*/ 647700 w 4443412"/>
              <a:gd name="connsiteY2" fmla="*/ 220398 h 3078956"/>
              <a:gd name="connsiteX3" fmla="*/ 1066800 w 4443412"/>
              <a:gd name="connsiteY3" fmla="*/ 2858823 h 3078956"/>
              <a:gd name="connsiteX4" fmla="*/ 1490662 w 4443412"/>
              <a:gd name="connsiteY4" fmla="*/ 220398 h 3078956"/>
              <a:gd name="connsiteX5" fmla="*/ 1914525 w 4443412"/>
              <a:gd name="connsiteY5" fmla="*/ 2858823 h 3078956"/>
              <a:gd name="connsiteX6" fmla="*/ 2338387 w 4443412"/>
              <a:gd name="connsiteY6" fmla="*/ 220398 h 3078956"/>
              <a:gd name="connsiteX7" fmla="*/ 2545359 w 4443412"/>
              <a:gd name="connsiteY7" fmla="*/ 1536436 h 3078956"/>
              <a:gd name="connsiteX8" fmla="*/ 2757487 w 4443412"/>
              <a:gd name="connsiteY8" fmla="*/ 2858823 h 3078956"/>
              <a:gd name="connsiteX9" fmla="*/ 3176587 w 4443412"/>
              <a:gd name="connsiteY9" fmla="*/ 215636 h 3078956"/>
              <a:gd name="connsiteX10" fmla="*/ 3600450 w 4443412"/>
              <a:gd name="connsiteY10" fmla="*/ 2858823 h 3078956"/>
              <a:gd name="connsiteX11" fmla="*/ 4029075 w 4443412"/>
              <a:gd name="connsiteY11" fmla="*/ 220398 h 3078956"/>
              <a:gd name="connsiteX12" fmla="*/ 4443412 w 4443412"/>
              <a:gd name="connsiteY12" fmla="*/ 2863586 h 3078956"/>
              <a:gd name="connsiteX0" fmla="*/ 0 w 4029075"/>
              <a:gd name="connsiteY0" fmla="*/ 1535642 h 3078956"/>
              <a:gd name="connsiteX1" fmla="*/ 223837 w 4029075"/>
              <a:gd name="connsiteY1" fmla="*/ 2863586 h 3078956"/>
              <a:gd name="connsiteX2" fmla="*/ 647700 w 4029075"/>
              <a:gd name="connsiteY2" fmla="*/ 220398 h 3078956"/>
              <a:gd name="connsiteX3" fmla="*/ 1066800 w 4029075"/>
              <a:gd name="connsiteY3" fmla="*/ 2858823 h 3078956"/>
              <a:gd name="connsiteX4" fmla="*/ 1490662 w 4029075"/>
              <a:gd name="connsiteY4" fmla="*/ 220398 h 3078956"/>
              <a:gd name="connsiteX5" fmla="*/ 1914525 w 4029075"/>
              <a:gd name="connsiteY5" fmla="*/ 2858823 h 3078956"/>
              <a:gd name="connsiteX6" fmla="*/ 2338387 w 4029075"/>
              <a:gd name="connsiteY6" fmla="*/ 220398 h 3078956"/>
              <a:gd name="connsiteX7" fmla="*/ 2545359 w 4029075"/>
              <a:gd name="connsiteY7" fmla="*/ 1536436 h 3078956"/>
              <a:gd name="connsiteX8" fmla="*/ 2757487 w 4029075"/>
              <a:gd name="connsiteY8" fmla="*/ 2858823 h 3078956"/>
              <a:gd name="connsiteX9" fmla="*/ 3176587 w 4029075"/>
              <a:gd name="connsiteY9" fmla="*/ 215636 h 3078956"/>
              <a:gd name="connsiteX10" fmla="*/ 3600450 w 4029075"/>
              <a:gd name="connsiteY10" fmla="*/ 2858823 h 3078956"/>
              <a:gd name="connsiteX11" fmla="*/ 4029075 w 4029075"/>
              <a:gd name="connsiteY11" fmla="*/ 220398 h 3078956"/>
              <a:gd name="connsiteX0" fmla="*/ 0 w 3600450"/>
              <a:gd name="connsiteY0" fmla="*/ 1535642 h 3078956"/>
              <a:gd name="connsiteX1" fmla="*/ 223837 w 3600450"/>
              <a:gd name="connsiteY1" fmla="*/ 2863586 h 3078956"/>
              <a:gd name="connsiteX2" fmla="*/ 647700 w 3600450"/>
              <a:gd name="connsiteY2" fmla="*/ 220398 h 3078956"/>
              <a:gd name="connsiteX3" fmla="*/ 1066800 w 3600450"/>
              <a:gd name="connsiteY3" fmla="*/ 2858823 h 3078956"/>
              <a:gd name="connsiteX4" fmla="*/ 1490662 w 3600450"/>
              <a:gd name="connsiteY4" fmla="*/ 220398 h 3078956"/>
              <a:gd name="connsiteX5" fmla="*/ 1914525 w 3600450"/>
              <a:gd name="connsiteY5" fmla="*/ 2858823 h 3078956"/>
              <a:gd name="connsiteX6" fmla="*/ 2338387 w 3600450"/>
              <a:gd name="connsiteY6" fmla="*/ 220398 h 3078956"/>
              <a:gd name="connsiteX7" fmla="*/ 2545359 w 3600450"/>
              <a:gd name="connsiteY7" fmla="*/ 1536436 h 3078956"/>
              <a:gd name="connsiteX8" fmla="*/ 2757487 w 3600450"/>
              <a:gd name="connsiteY8" fmla="*/ 2858823 h 3078956"/>
              <a:gd name="connsiteX9" fmla="*/ 3176587 w 3600450"/>
              <a:gd name="connsiteY9" fmla="*/ 215636 h 3078956"/>
              <a:gd name="connsiteX10" fmla="*/ 3600450 w 3600450"/>
              <a:gd name="connsiteY10" fmla="*/ 2858823 h 3078956"/>
              <a:gd name="connsiteX0" fmla="*/ 0 w 3176587"/>
              <a:gd name="connsiteY0" fmla="*/ 1535642 h 3078956"/>
              <a:gd name="connsiteX1" fmla="*/ 223837 w 3176587"/>
              <a:gd name="connsiteY1" fmla="*/ 2863586 h 3078956"/>
              <a:gd name="connsiteX2" fmla="*/ 647700 w 3176587"/>
              <a:gd name="connsiteY2" fmla="*/ 220398 h 3078956"/>
              <a:gd name="connsiteX3" fmla="*/ 1066800 w 3176587"/>
              <a:gd name="connsiteY3" fmla="*/ 2858823 h 3078956"/>
              <a:gd name="connsiteX4" fmla="*/ 1490662 w 3176587"/>
              <a:gd name="connsiteY4" fmla="*/ 220398 h 3078956"/>
              <a:gd name="connsiteX5" fmla="*/ 1914525 w 3176587"/>
              <a:gd name="connsiteY5" fmla="*/ 2858823 h 3078956"/>
              <a:gd name="connsiteX6" fmla="*/ 2338387 w 3176587"/>
              <a:gd name="connsiteY6" fmla="*/ 220398 h 3078956"/>
              <a:gd name="connsiteX7" fmla="*/ 2545359 w 3176587"/>
              <a:gd name="connsiteY7" fmla="*/ 1536436 h 3078956"/>
              <a:gd name="connsiteX8" fmla="*/ 2757487 w 3176587"/>
              <a:gd name="connsiteY8" fmla="*/ 2858823 h 3078956"/>
              <a:gd name="connsiteX9" fmla="*/ 3176587 w 3176587"/>
              <a:gd name="connsiteY9" fmla="*/ 215636 h 3078956"/>
              <a:gd name="connsiteX0" fmla="*/ 0 w 2757487"/>
              <a:gd name="connsiteY0" fmla="*/ 1535642 h 3078956"/>
              <a:gd name="connsiteX1" fmla="*/ 223837 w 2757487"/>
              <a:gd name="connsiteY1" fmla="*/ 2863586 h 3078956"/>
              <a:gd name="connsiteX2" fmla="*/ 647700 w 2757487"/>
              <a:gd name="connsiteY2" fmla="*/ 220398 h 3078956"/>
              <a:gd name="connsiteX3" fmla="*/ 1066800 w 2757487"/>
              <a:gd name="connsiteY3" fmla="*/ 2858823 h 3078956"/>
              <a:gd name="connsiteX4" fmla="*/ 1490662 w 2757487"/>
              <a:gd name="connsiteY4" fmla="*/ 220398 h 3078956"/>
              <a:gd name="connsiteX5" fmla="*/ 1914525 w 2757487"/>
              <a:gd name="connsiteY5" fmla="*/ 2858823 h 3078956"/>
              <a:gd name="connsiteX6" fmla="*/ 2338387 w 2757487"/>
              <a:gd name="connsiteY6" fmla="*/ 220398 h 3078956"/>
              <a:gd name="connsiteX7" fmla="*/ 2545359 w 2757487"/>
              <a:gd name="connsiteY7" fmla="*/ 1536436 h 3078956"/>
              <a:gd name="connsiteX8" fmla="*/ 2757487 w 2757487"/>
              <a:gd name="connsiteY8" fmla="*/ 2858823 h 3078956"/>
              <a:gd name="connsiteX0" fmla="*/ 0 w 2545359"/>
              <a:gd name="connsiteY0" fmla="*/ 1535642 h 2863586"/>
              <a:gd name="connsiteX1" fmla="*/ 223837 w 2545359"/>
              <a:gd name="connsiteY1" fmla="*/ 2863586 h 2863586"/>
              <a:gd name="connsiteX2" fmla="*/ 647700 w 2545359"/>
              <a:gd name="connsiteY2" fmla="*/ 220398 h 2863586"/>
              <a:gd name="connsiteX3" fmla="*/ 1066800 w 2545359"/>
              <a:gd name="connsiteY3" fmla="*/ 2858823 h 2863586"/>
              <a:gd name="connsiteX4" fmla="*/ 1490662 w 2545359"/>
              <a:gd name="connsiteY4" fmla="*/ 220398 h 2863586"/>
              <a:gd name="connsiteX5" fmla="*/ 1914525 w 2545359"/>
              <a:gd name="connsiteY5" fmla="*/ 2858823 h 2863586"/>
              <a:gd name="connsiteX6" fmla="*/ 2338387 w 2545359"/>
              <a:gd name="connsiteY6" fmla="*/ 220398 h 2863586"/>
              <a:gd name="connsiteX7" fmla="*/ 2545359 w 2545359"/>
              <a:gd name="connsiteY7" fmla="*/ 1536436 h 2863586"/>
              <a:gd name="connsiteX0" fmla="*/ 0 w 2545359"/>
              <a:gd name="connsiteY0" fmla="*/ 1322070 h 2650014"/>
              <a:gd name="connsiteX1" fmla="*/ 223837 w 2545359"/>
              <a:gd name="connsiteY1" fmla="*/ 2650014 h 2650014"/>
              <a:gd name="connsiteX2" fmla="*/ 647700 w 2545359"/>
              <a:gd name="connsiteY2" fmla="*/ 6826 h 2650014"/>
              <a:gd name="connsiteX3" fmla="*/ 1066800 w 2545359"/>
              <a:gd name="connsiteY3" fmla="*/ 2645251 h 2650014"/>
              <a:gd name="connsiteX4" fmla="*/ 1490662 w 2545359"/>
              <a:gd name="connsiteY4" fmla="*/ 6826 h 2650014"/>
              <a:gd name="connsiteX5" fmla="*/ 1914525 w 2545359"/>
              <a:gd name="connsiteY5" fmla="*/ 2645251 h 2650014"/>
              <a:gd name="connsiteX6" fmla="*/ 2338387 w 2545359"/>
              <a:gd name="connsiteY6" fmla="*/ 6826 h 2650014"/>
              <a:gd name="connsiteX7" fmla="*/ 2545359 w 2545359"/>
              <a:gd name="connsiteY7" fmla="*/ 1322864 h 2650014"/>
              <a:gd name="connsiteX0" fmla="*/ 0 w 2545359"/>
              <a:gd name="connsiteY0" fmla="*/ 1322070 h 2650014"/>
              <a:gd name="connsiteX1" fmla="*/ 223837 w 2545359"/>
              <a:gd name="connsiteY1" fmla="*/ 2650014 h 2650014"/>
              <a:gd name="connsiteX2" fmla="*/ 647700 w 2545359"/>
              <a:gd name="connsiteY2" fmla="*/ 6826 h 2650014"/>
              <a:gd name="connsiteX3" fmla="*/ 1066800 w 2545359"/>
              <a:gd name="connsiteY3" fmla="*/ 2645251 h 2650014"/>
              <a:gd name="connsiteX4" fmla="*/ 1490662 w 2545359"/>
              <a:gd name="connsiteY4" fmla="*/ 6826 h 2650014"/>
              <a:gd name="connsiteX5" fmla="*/ 1914525 w 2545359"/>
              <a:gd name="connsiteY5" fmla="*/ 2645251 h 2650014"/>
              <a:gd name="connsiteX6" fmla="*/ 2338387 w 2545359"/>
              <a:gd name="connsiteY6" fmla="*/ 6826 h 2650014"/>
              <a:gd name="connsiteX7" fmla="*/ 2545359 w 2545359"/>
              <a:gd name="connsiteY7" fmla="*/ 1322864 h 2650014"/>
              <a:gd name="connsiteX0" fmla="*/ 0 w 2545359"/>
              <a:gd name="connsiteY0" fmla="*/ 1322070 h 2650014"/>
              <a:gd name="connsiteX1" fmla="*/ 223837 w 2545359"/>
              <a:gd name="connsiteY1" fmla="*/ 2650014 h 2650014"/>
              <a:gd name="connsiteX2" fmla="*/ 647700 w 2545359"/>
              <a:gd name="connsiteY2" fmla="*/ 6826 h 2650014"/>
              <a:gd name="connsiteX3" fmla="*/ 1066800 w 2545359"/>
              <a:gd name="connsiteY3" fmla="*/ 2645251 h 2650014"/>
              <a:gd name="connsiteX4" fmla="*/ 1490662 w 2545359"/>
              <a:gd name="connsiteY4" fmla="*/ 6826 h 2650014"/>
              <a:gd name="connsiteX5" fmla="*/ 1914525 w 2545359"/>
              <a:gd name="connsiteY5" fmla="*/ 2645251 h 2650014"/>
              <a:gd name="connsiteX6" fmla="*/ 2338387 w 2545359"/>
              <a:gd name="connsiteY6" fmla="*/ 6826 h 2650014"/>
              <a:gd name="connsiteX7" fmla="*/ 2545359 w 2545359"/>
              <a:gd name="connsiteY7" fmla="*/ 1322864 h 2650014"/>
              <a:gd name="connsiteX0" fmla="*/ 0 w 2545359"/>
              <a:gd name="connsiteY0" fmla="*/ 1322070 h 2650014"/>
              <a:gd name="connsiteX1" fmla="*/ 223837 w 2545359"/>
              <a:gd name="connsiteY1" fmla="*/ 2650014 h 2650014"/>
              <a:gd name="connsiteX2" fmla="*/ 647700 w 2545359"/>
              <a:gd name="connsiteY2" fmla="*/ 6826 h 2650014"/>
              <a:gd name="connsiteX3" fmla="*/ 1066800 w 2545359"/>
              <a:gd name="connsiteY3" fmla="*/ 2645251 h 2650014"/>
              <a:gd name="connsiteX4" fmla="*/ 1490662 w 2545359"/>
              <a:gd name="connsiteY4" fmla="*/ 6826 h 2650014"/>
              <a:gd name="connsiteX5" fmla="*/ 1914525 w 2545359"/>
              <a:gd name="connsiteY5" fmla="*/ 2645251 h 2650014"/>
              <a:gd name="connsiteX6" fmla="*/ 2338387 w 2545359"/>
              <a:gd name="connsiteY6" fmla="*/ 6826 h 2650014"/>
              <a:gd name="connsiteX7" fmla="*/ 2545359 w 2545359"/>
              <a:gd name="connsiteY7" fmla="*/ 1322864 h 2650014"/>
              <a:gd name="connsiteX0" fmla="*/ 0 w 2545359"/>
              <a:gd name="connsiteY0" fmla="*/ 1316990 h 2644934"/>
              <a:gd name="connsiteX1" fmla="*/ 223837 w 2545359"/>
              <a:gd name="connsiteY1" fmla="*/ 2644934 h 2644934"/>
              <a:gd name="connsiteX2" fmla="*/ 647700 w 2545359"/>
              <a:gd name="connsiteY2" fmla="*/ 1746 h 2644934"/>
              <a:gd name="connsiteX3" fmla="*/ 1066800 w 2545359"/>
              <a:gd name="connsiteY3" fmla="*/ 2640171 h 2644934"/>
              <a:gd name="connsiteX4" fmla="*/ 1490662 w 2545359"/>
              <a:gd name="connsiteY4" fmla="*/ 1746 h 2644934"/>
              <a:gd name="connsiteX5" fmla="*/ 1914525 w 2545359"/>
              <a:gd name="connsiteY5" fmla="*/ 2640171 h 2644934"/>
              <a:gd name="connsiteX6" fmla="*/ 2338387 w 2545359"/>
              <a:gd name="connsiteY6" fmla="*/ 1746 h 2644934"/>
              <a:gd name="connsiteX7" fmla="*/ 2545359 w 2545359"/>
              <a:gd name="connsiteY7" fmla="*/ 1317784 h 2644934"/>
              <a:gd name="connsiteX0" fmla="*/ 0 w 2545359"/>
              <a:gd name="connsiteY0" fmla="*/ 1316990 h 2644934"/>
              <a:gd name="connsiteX1" fmla="*/ 223837 w 2545359"/>
              <a:gd name="connsiteY1" fmla="*/ 2644934 h 2644934"/>
              <a:gd name="connsiteX2" fmla="*/ 647700 w 2545359"/>
              <a:gd name="connsiteY2" fmla="*/ 1746 h 2644934"/>
              <a:gd name="connsiteX3" fmla="*/ 1066800 w 2545359"/>
              <a:gd name="connsiteY3" fmla="*/ 2640171 h 2644934"/>
              <a:gd name="connsiteX4" fmla="*/ 1490662 w 2545359"/>
              <a:gd name="connsiteY4" fmla="*/ 1746 h 2644934"/>
              <a:gd name="connsiteX5" fmla="*/ 1914525 w 2545359"/>
              <a:gd name="connsiteY5" fmla="*/ 2640171 h 2644934"/>
              <a:gd name="connsiteX6" fmla="*/ 2338387 w 2545359"/>
              <a:gd name="connsiteY6" fmla="*/ 1746 h 2644934"/>
              <a:gd name="connsiteX7" fmla="*/ 2545359 w 2545359"/>
              <a:gd name="connsiteY7" fmla="*/ 1317784 h 2644934"/>
              <a:gd name="connsiteX0" fmla="*/ 0 w 2545359"/>
              <a:gd name="connsiteY0" fmla="*/ 1316990 h 2644934"/>
              <a:gd name="connsiteX1" fmla="*/ 223837 w 2545359"/>
              <a:gd name="connsiteY1" fmla="*/ 2644934 h 2644934"/>
              <a:gd name="connsiteX2" fmla="*/ 647700 w 2545359"/>
              <a:gd name="connsiteY2" fmla="*/ 1746 h 2644934"/>
              <a:gd name="connsiteX3" fmla="*/ 1066800 w 2545359"/>
              <a:gd name="connsiteY3" fmla="*/ 2640171 h 2644934"/>
              <a:gd name="connsiteX4" fmla="*/ 1490662 w 2545359"/>
              <a:gd name="connsiteY4" fmla="*/ 1746 h 2644934"/>
              <a:gd name="connsiteX5" fmla="*/ 1914525 w 2545359"/>
              <a:gd name="connsiteY5" fmla="*/ 2640171 h 2644934"/>
              <a:gd name="connsiteX6" fmla="*/ 2338387 w 2545359"/>
              <a:gd name="connsiteY6" fmla="*/ 1746 h 2644934"/>
              <a:gd name="connsiteX7" fmla="*/ 2545359 w 2545359"/>
              <a:gd name="connsiteY7" fmla="*/ 1317784 h 2644934"/>
              <a:gd name="connsiteX0" fmla="*/ 0 w 2545359"/>
              <a:gd name="connsiteY0" fmla="*/ 1316990 h 2644934"/>
              <a:gd name="connsiteX1" fmla="*/ 223837 w 2545359"/>
              <a:gd name="connsiteY1" fmla="*/ 2644934 h 2644934"/>
              <a:gd name="connsiteX2" fmla="*/ 647700 w 2545359"/>
              <a:gd name="connsiteY2" fmla="*/ 1746 h 2644934"/>
              <a:gd name="connsiteX3" fmla="*/ 1066800 w 2545359"/>
              <a:gd name="connsiteY3" fmla="*/ 2640171 h 2644934"/>
              <a:gd name="connsiteX4" fmla="*/ 1490662 w 2545359"/>
              <a:gd name="connsiteY4" fmla="*/ 1746 h 2644934"/>
              <a:gd name="connsiteX5" fmla="*/ 1914525 w 2545359"/>
              <a:gd name="connsiteY5" fmla="*/ 2640171 h 2644934"/>
              <a:gd name="connsiteX6" fmla="*/ 2338387 w 2545359"/>
              <a:gd name="connsiteY6" fmla="*/ 1746 h 2644934"/>
              <a:gd name="connsiteX7" fmla="*/ 2545359 w 2545359"/>
              <a:gd name="connsiteY7" fmla="*/ 1317784 h 2644934"/>
              <a:gd name="connsiteX0" fmla="*/ 0 w 2545359"/>
              <a:gd name="connsiteY0" fmla="*/ 1319054 h 2646998"/>
              <a:gd name="connsiteX1" fmla="*/ 223837 w 2545359"/>
              <a:gd name="connsiteY1" fmla="*/ 2646998 h 2646998"/>
              <a:gd name="connsiteX2" fmla="*/ 647700 w 2545359"/>
              <a:gd name="connsiteY2" fmla="*/ 3810 h 2646998"/>
              <a:gd name="connsiteX3" fmla="*/ 1066800 w 2545359"/>
              <a:gd name="connsiteY3" fmla="*/ 2642235 h 2646998"/>
              <a:gd name="connsiteX4" fmla="*/ 1490662 w 2545359"/>
              <a:gd name="connsiteY4" fmla="*/ 3810 h 2646998"/>
              <a:gd name="connsiteX5" fmla="*/ 1914525 w 2545359"/>
              <a:gd name="connsiteY5" fmla="*/ 2642235 h 2646998"/>
              <a:gd name="connsiteX6" fmla="*/ 2338387 w 2545359"/>
              <a:gd name="connsiteY6" fmla="*/ 3810 h 2646998"/>
              <a:gd name="connsiteX7" fmla="*/ 2545359 w 2545359"/>
              <a:gd name="connsiteY7" fmla="*/ 1319848 h 2646998"/>
              <a:gd name="connsiteX0" fmla="*/ 0 w 2545359"/>
              <a:gd name="connsiteY0" fmla="*/ 1316779 h 2644723"/>
              <a:gd name="connsiteX1" fmla="*/ 223837 w 2545359"/>
              <a:gd name="connsiteY1" fmla="*/ 2644723 h 2644723"/>
              <a:gd name="connsiteX2" fmla="*/ 647700 w 2545359"/>
              <a:gd name="connsiteY2" fmla="*/ 1535 h 2644723"/>
              <a:gd name="connsiteX3" fmla="*/ 1066800 w 2545359"/>
              <a:gd name="connsiteY3" fmla="*/ 2639960 h 2644723"/>
              <a:gd name="connsiteX4" fmla="*/ 1490662 w 2545359"/>
              <a:gd name="connsiteY4" fmla="*/ 1535 h 2644723"/>
              <a:gd name="connsiteX5" fmla="*/ 1914525 w 2545359"/>
              <a:gd name="connsiteY5" fmla="*/ 2639960 h 2644723"/>
              <a:gd name="connsiteX6" fmla="*/ 2338387 w 2545359"/>
              <a:gd name="connsiteY6" fmla="*/ 1535 h 2644723"/>
              <a:gd name="connsiteX7" fmla="*/ 2545359 w 2545359"/>
              <a:gd name="connsiteY7" fmla="*/ 1317573 h 2644723"/>
              <a:gd name="connsiteX0" fmla="*/ 0 w 2545359"/>
              <a:gd name="connsiteY0" fmla="*/ 1316779 h 2644723"/>
              <a:gd name="connsiteX1" fmla="*/ 223837 w 2545359"/>
              <a:gd name="connsiteY1" fmla="*/ 2644723 h 2644723"/>
              <a:gd name="connsiteX2" fmla="*/ 647700 w 2545359"/>
              <a:gd name="connsiteY2" fmla="*/ 1535 h 2644723"/>
              <a:gd name="connsiteX3" fmla="*/ 1066800 w 2545359"/>
              <a:gd name="connsiteY3" fmla="*/ 2639960 h 2644723"/>
              <a:gd name="connsiteX4" fmla="*/ 1490662 w 2545359"/>
              <a:gd name="connsiteY4" fmla="*/ 1535 h 2644723"/>
              <a:gd name="connsiteX5" fmla="*/ 1914525 w 2545359"/>
              <a:gd name="connsiteY5" fmla="*/ 2639960 h 2644723"/>
              <a:gd name="connsiteX6" fmla="*/ 2338387 w 2545359"/>
              <a:gd name="connsiteY6" fmla="*/ 1535 h 2644723"/>
              <a:gd name="connsiteX7" fmla="*/ 2545359 w 2545359"/>
              <a:gd name="connsiteY7" fmla="*/ 1317573 h 2644723"/>
              <a:gd name="connsiteX0" fmla="*/ 0 w 2545359"/>
              <a:gd name="connsiteY0" fmla="*/ 1326620 h 2654564"/>
              <a:gd name="connsiteX1" fmla="*/ 223837 w 2545359"/>
              <a:gd name="connsiteY1" fmla="*/ 2654564 h 2654564"/>
              <a:gd name="connsiteX2" fmla="*/ 647700 w 2545359"/>
              <a:gd name="connsiteY2" fmla="*/ 11376 h 2654564"/>
              <a:gd name="connsiteX3" fmla="*/ 1066800 w 2545359"/>
              <a:gd name="connsiteY3" fmla="*/ 2649801 h 2654564"/>
              <a:gd name="connsiteX4" fmla="*/ 1490662 w 2545359"/>
              <a:gd name="connsiteY4" fmla="*/ 11376 h 2654564"/>
              <a:gd name="connsiteX5" fmla="*/ 1914525 w 2545359"/>
              <a:gd name="connsiteY5" fmla="*/ 2649801 h 2654564"/>
              <a:gd name="connsiteX6" fmla="*/ 2338387 w 2545359"/>
              <a:gd name="connsiteY6" fmla="*/ 11376 h 2654564"/>
              <a:gd name="connsiteX7" fmla="*/ 2545359 w 2545359"/>
              <a:gd name="connsiteY7" fmla="*/ 1327414 h 2654564"/>
              <a:gd name="connsiteX0" fmla="*/ 0 w 2545359"/>
              <a:gd name="connsiteY0" fmla="*/ 1316990 h 2644934"/>
              <a:gd name="connsiteX1" fmla="*/ 223837 w 2545359"/>
              <a:gd name="connsiteY1" fmla="*/ 2644934 h 2644934"/>
              <a:gd name="connsiteX2" fmla="*/ 647700 w 2545359"/>
              <a:gd name="connsiteY2" fmla="*/ 1746 h 2644934"/>
              <a:gd name="connsiteX3" fmla="*/ 1066800 w 2545359"/>
              <a:gd name="connsiteY3" fmla="*/ 2640171 h 2644934"/>
              <a:gd name="connsiteX4" fmla="*/ 1490662 w 2545359"/>
              <a:gd name="connsiteY4" fmla="*/ 1746 h 2644934"/>
              <a:gd name="connsiteX5" fmla="*/ 1914525 w 2545359"/>
              <a:gd name="connsiteY5" fmla="*/ 2640171 h 2644934"/>
              <a:gd name="connsiteX6" fmla="*/ 2338387 w 2545359"/>
              <a:gd name="connsiteY6" fmla="*/ 1746 h 2644934"/>
              <a:gd name="connsiteX7" fmla="*/ 2545359 w 2545359"/>
              <a:gd name="connsiteY7" fmla="*/ 1317784 h 2644934"/>
              <a:gd name="connsiteX0" fmla="*/ 0 w 2545359"/>
              <a:gd name="connsiteY0" fmla="*/ 1316990 h 2644934"/>
              <a:gd name="connsiteX1" fmla="*/ 223837 w 2545359"/>
              <a:gd name="connsiteY1" fmla="*/ 2644934 h 2644934"/>
              <a:gd name="connsiteX2" fmla="*/ 647700 w 2545359"/>
              <a:gd name="connsiteY2" fmla="*/ 1746 h 2644934"/>
              <a:gd name="connsiteX3" fmla="*/ 1066800 w 2545359"/>
              <a:gd name="connsiteY3" fmla="*/ 2640171 h 2644934"/>
              <a:gd name="connsiteX4" fmla="*/ 1490662 w 2545359"/>
              <a:gd name="connsiteY4" fmla="*/ 1746 h 2644934"/>
              <a:gd name="connsiteX5" fmla="*/ 1914525 w 2545359"/>
              <a:gd name="connsiteY5" fmla="*/ 2640171 h 2644934"/>
              <a:gd name="connsiteX6" fmla="*/ 2338387 w 2545359"/>
              <a:gd name="connsiteY6" fmla="*/ 1746 h 2644934"/>
              <a:gd name="connsiteX7" fmla="*/ 2545359 w 2545359"/>
              <a:gd name="connsiteY7" fmla="*/ 1317784 h 26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5359" h="2644934">
                <a:moveTo>
                  <a:pt x="0" y="1316990"/>
                </a:moveTo>
                <a:cubicBezTo>
                  <a:pt x="35719" y="1664652"/>
                  <a:pt x="110026" y="2636753"/>
                  <a:pt x="223837" y="2644934"/>
                </a:cubicBezTo>
                <a:cubicBezTo>
                  <a:pt x="357841" y="2637475"/>
                  <a:pt x="507206" y="2540"/>
                  <a:pt x="647700" y="1746"/>
                </a:cubicBezTo>
                <a:cubicBezTo>
                  <a:pt x="788194" y="952"/>
                  <a:pt x="926306" y="2640171"/>
                  <a:pt x="1066800" y="2640171"/>
                </a:cubicBezTo>
                <a:cubicBezTo>
                  <a:pt x="1207294" y="2640171"/>
                  <a:pt x="1349375" y="1746"/>
                  <a:pt x="1490662" y="1746"/>
                </a:cubicBezTo>
                <a:cubicBezTo>
                  <a:pt x="1631949" y="1746"/>
                  <a:pt x="1773238" y="2640171"/>
                  <a:pt x="1914525" y="2640171"/>
                </a:cubicBezTo>
                <a:cubicBezTo>
                  <a:pt x="2055812" y="2640171"/>
                  <a:pt x="2218126" y="211"/>
                  <a:pt x="2338387" y="1746"/>
                </a:cubicBezTo>
                <a:cubicBezTo>
                  <a:pt x="2441248" y="0"/>
                  <a:pt x="2534122" y="1010127"/>
                  <a:pt x="2545359" y="1317784"/>
                </a:cubicBezTo>
              </a:path>
            </a:pathLst>
          </a:cu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668" name="Straight Connector 667"/>
          <p:cNvCxnSpPr/>
          <p:nvPr/>
        </p:nvCxnSpPr>
        <p:spPr>
          <a:xfrm flipV="1">
            <a:off x="6030913" y="2268538"/>
            <a:ext cx="2795587" cy="10668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/>
          <p:cNvCxnSpPr/>
          <p:nvPr/>
        </p:nvCxnSpPr>
        <p:spPr>
          <a:xfrm>
            <a:off x="6030913" y="3328988"/>
            <a:ext cx="2795587" cy="10668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2" name="Rounded Rectangle 671"/>
          <p:cNvSpPr/>
          <p:nvPr/>
        </p:nvSpPr>
        <p:spPr>
          <a:xfrm>
            <a:off x="2312988" y="2119313"/>
            <a:ext cx="3048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673" name="Rounded Rectangle 672"/>
          <p:cNvSpPr/>
          <p:nvPr/>
        </p:nvSpPr>
        <p:spPr>
          <a:xfrm>
            <a:off x="3155950" y="4243388"/>
            <a:ext cx="304800" cy="304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674" name="Rounded Rectangle 673"/>
          <p:cNvSpPr/>
          <p:nvPr/>
        </p:nvSpPr>
        <p:spPr>
          <a:xfrm>
            <a:off x="2733675" y="3168650"/>
            <a:ext cx="304800" cy="304800"/>
          </a:xfrm>
          <a:prstGeom prst="round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675" name="Rounded Rectangle 674"/>
          <p:cNvSpPr/>
          <p:nvPr/>
        </p:nvSpPr>
        <p:spPr>
          <a:xfrm>
            <a:off x="3578225" y="2119313"/>
            <a:ext cx="3048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676" name="Rounded Rectangle 675"/>
          <p:cNvSpPr/>
          <p:nvPr/>
        </p:nvSpPr>
        <p:spPr>
          <a:xfrm>
            <a:off x="4419600" y="4243388"/>
            <a:ext cx="304800" cy="304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677" name="Rounded Rectangle 676"/>
          <p:cNvSpPr/>
          <p:nvPr/>
        </p:nvSpPr>
        <p:spPr>
          <a:xfrm>
            <a:off x="3997325" y="3168650"/>
            <a:ext cx="304800" cy="304800"/>
          </a:xfrm>
          <a:prstGeom prst="round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678" name="Rounded Rectangle 677"/>
          <p:cNvSpPr/>
          <p:nvPr/>
        </p:nvSpPr>
        <p:spPr>
          <a:xfrm>
            <a:off x="4841875" y="2119313"/>
            <a:ext cx="3048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679" name="Rounded Rectangle 678"/>
          <p:cNvSpPr/>
          <p:nvPr/>
        </p:nvSpPr>
        <p:spPr>
          <a:xfrm>
            <a:off x="5684838" y="4243388"/>
            <a:ext cx="304800" cy="304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680" name="Rounded Rectangle 679"/>
          <p:cNvSpPr/>
          <p:nvPr/>
        </p:nvSpPr>
        <p:spPr>
          <a:xfrm>
            <a:off x="5262563" y="3168650"/>
            <a:ext cx="304800" cy="304800"/>
          </a:xfrm>
          <a:prstGeom prst="round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682" name="Rounded Rectangle 681"/>
          <p:cNvSpPr/>
          <p:nvPr/>
        </p:nvSpPr>
        <p:spPr>
          <a:xfrm>
            <a:off x="6948488" y="3578225"/>
            <a:ext cx="304800" cy="304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683" name="Rounded Rectangle 682"/>
          <p:cNvSpPr/>
          <p:nvPr/>
        </p:nvSpPr>
        <p:spPr>
          <a:xfrm>
            <a:off x="6526213" y="3168650"/>
            <a:ext cx="304800" cy="304800"/>
          </a:xfrm>
          <a:prstGeom prst="round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684" name="Rounded Rectangle 683"/>
          <p:cNvSpPr/>
          <p:nvPr/>
        </p:nvSpPr>
        <p:spPr>
          <a:xfrm>
            <a:off x="7370763" y="2603500"/>
            <a:ext cx="3048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685" name="Rounded Rectangle 684"/>
          <p:cNvSpPr/>
          <p:nvPr/>
        </p:nvSpPr>
        <p:spPr>
          <a:xfrm>
            <a:off x="8212138" y="4073525"/>
            <a:ext cx="304800" cy="304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686" name="Rounded Rectangle 685"/>
          <p:cNvSpPr/>
          <p:nvPr/>
        </p:nvSpPr>
        <p:spPr>
          <a:xfrm>
            <a:off x="7789863" y="3160713"/>
            <a:ext cx="304800" cy="304800"/>
          </a:xfrm>
          <a:prstGeom prst="round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687" name="Rounded Rectangle 686"/>
          <p:cNvSpPr/>
          <p:nvPr/>
        </p:nvSpPr>
        <p:spPr>
          <a:xfrm>
            <a:off x="8634413" y="2128838"/>
            <a:ext cx="3048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681" name="Rounded Rectangle 680"/>
          <p:cNvSpPr/>
          <p:nvPr/>
        </p:nvSpPr>
        <p:spPr>
          <a:xfrm>
            <a:off x="6107113" y="3089275"/>
            <a:ext cx="3048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C</a:t>
            </a:r>
          </a:p>
        </p:txBody>
      </p:sp>
      <p:grpSp>
        <p:nvGrpSpPr>
          <p:cNvPr id="2" name="start of pulse train"/>
          <p:cNvGrpSpPr/>
          <p:nvPr/>
        </p:nvGrpSpPr>
        <p:grpSpPr>
          <a:xfrm>
            <a:off x="146050" y="3175794"/>
            <a:ext cx="2079810" cy="304800"/>
            <a:chOff x="152400" y="3715544"/>
            <a:chExt cx="2079810" cy="304800"/>
          </a:xfrm>
          <a:solidFill>
            <a:srgbClr val="009242"/>
          </a:solidFill>
        </p:grpSpPr>
        <p:cxnSp>
          <p:nvCxnSpPr>
            <p:cNvPr id="495" name="Straight Connector 494"/>
            <p:cNvCxnSpPr/>
            <p:nvPr/>
          </p:nvCxnSpPr>
          <p:spPr>
            <a:xfrm>
              <a:off x="152400" y="3862753"/>
              <a:ext cx="2079810" cy="9489"/>
            </a:xfrm>
            <a:prstGeom prst="line">
              <a:avLst/>
            </a:prstGeom>
            <a:grpFill/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Start of pulse train"/>
            <p:cNvGrpSpPr/>
            <p:nvPr/>
          </p:nvGrpSpPr>
          <p:grpSpPr>
            <a:xfrm>
              <a:off x="213237" y="3715544"/>
              <a:ext cx="1989379" cy="304800"/>
              <a:chOff x="518037" y="3715544"/>
              <a:chExt cx="1989379" cy="304800"/>
            </a:xfrm>
            <a:grpFill/>
          </p:grpSpPr>
          <p:sp>
            <p:nvSpPr>
              <p:cNvPr id="131" name="Rounded Rectangle 130"/>
              <p:cNvSpPr/>
              <p:nvPr/>
            </p:nvSpPr>
            <p:spPr>
              <a:xfrm>
                <a:off x="940312" y="3715544"/>
                <a:ext cx="304800" cy="30480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133" name="Rounded Rectangle 132"/>
              <p:cNvSpPr/>
              <p:nvPr/>
            </p:nvSpPr>
            <p:spPr>
              <a:xfrm>
                <a:off x="1362587" y="3715544"/>
                <a:ext cx="304800" cy="3048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134" name="Rounded Rectangle 133"/>
              <p:cNvSpPr/>
              <p:nvPr/>
            </p:nvSpPr>
            <p:spPr>
              <a:xfrm>
                <a:off x="2202616" y="3715544"/>
                <a:ext cx="304800" cy="30480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135" name="Rounded Rectangle 134"/>
              <p:cNvSpPr/>
              <p:nvPr/>
            </p:nvSpPr>
            <p:spPr>
              <a:xfrm>
                <a:off x="1780341" y="3715544"/>
                <a:ext cx="304800" cy="3048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132" name="Rounded Rectangle 131"/>
              <p:cNvSpPr/>
              <p:nvPr/>
            </p:nvSpPr>
            <p:spPr>
              <a:xfrm>
                <a:off x="518037" y="3715544"/>
                <a:ext cx="304800" cy="3048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 cstate="print">
            <a:lum bright="-72000" contrast="100000"/>
          </a:blip>
          <a:srcRect t="17947" r="20985"/>
          <a:stretch>
            <a:fillRect/>
          </a:stretch>
        </p:blipFill>
        <p:spPr bwMode="auto">
          <a:xfrm>
            <a:off x="323850" y="576263"/>
            <a:ext cx="84963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2411413" y="0"/>
            <a:ext cx="4464050" cy="552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System Timing Diagrams</a:t>
            </a:r>
            <a:endParaRPr lang="en-US" sz="3200">
              <a:latin typeface="Arial" charset="0"/>
            </a:endParaRP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358775" y="1044575"/>
            <a:ext cx="3925888" cy="215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Timing signal reference from system oscillator (500 MHz)</a:t>
            </a:r>
            <a:endParaRPr lang="en-US" sz="1800">
              <a:latin typeface="Arial" charset="0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358775" y="1763713"/>
            <a:ext cx="3925888" cy="215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Laser pulses produced from first LiNb03 modulator  (500 MHz)</a:t>
            </a:r>
            <a:endParaRPr lang="en-US" sz="1800">
              <a:latin typeface="Arial" charset="0"/>
            </a:endParaRP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395288" y="2628900"/>
            <a:ext cx="3924300" cy="215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Digital output from Digitizer in Divide by 2 mode (250 MHz)</a:t>
            </a:r>
            <a:endParaRPr lang="en-US" sz="1800">
              <a:latin typeface="Arial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95288" y="3095625"/>
            <a:ext cx="8424862" cy="2174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Output of “one-shot” circuit when fed the 250MHz signal.  (Notice that pulse width can actually be up to 2 ns wide and this would still work if phased properly)</a:t>
            </a:r>
            <a:endParaRPr lang="en-US" sz="1800">
              <a:latin typeface="Arial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431800" y="3636963"/>
            <a:ext cx="6227763" cy="215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Laser pulses passing through the pulse picker LiNb03 modulator in Divide by 2 mode</a:t>
            </a:r>
            <a:endParaRPr lang="en-US" sz="1800">
              <a:latin typeface="Arial" charset="0"/>
            </a:endParaRP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395288" y="4608513"/>
            <a:ext cx="3924300" cy="215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Digital output from Digitizer in Divide by 4 mode (125 MHz)</a:t>
            </a:r>
            <a:endParaRPr lang="en-US" sz="1800">
              <a:latin typeface="Arial" charset="0"/>
            </a:endParaRPr>
          </a:p>
        </p:txBody>
      </p:sp>
      <p:sp>
        <p:nvSpPr>
          <p:cNvPr id="55305" name="Text Box 6"/>
          <p:cNvSpPr txBox="1">
            <a:spLocks noChangeArrowheads="1"/>
          </p:cNvSpPr>
          <p:nvPr/>
        </p:nvSpPr>
        <p:spPr bwMode="auto">
          <a:xfrm>
            <a:off x="358775" y="5400675"/>
            <a:ext cx="8426450" cy="215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Output of “one-shot” circuit when fed the 125MHz signal.  (Notice that pulse width can actually be up to 2 ns wide and this would still work if phased properly)</a:t>
            </a:r>
            <a:endParaRPr lang="en-US" sz="1800">
              <a:latin typeface="Arial" charset="0"/>
            </a:endParaRPr>
          </a:p>
        </p:txBody>
      </p:sp>
      <p:sp>
        <p:nvSpPr>
          <p:cNvPr id="55306" name="Text Box 6"/>
          <p:cNvSpPr txBox="1">
            <a:spLocks noChangeArrowheads="1"/>
          </p:cNvSpPr>
          <p:nvPr/>
        </p:nvSpPr>
        <p:spPr bwMode="auto">
          <a:xfrm>
            <a:off x="395288" y="6048375"/>
            <a:ext cx="6229350" cy="215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Laser pulses passing through the pulse picker LiNb03 modulator in Divide by 4 mode</a:t>
            </a:r>
          </a:p>
          <a:p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Diagrams are similar all the way to divide by 16 mode which will produce a 31.25 MHz beam.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11"/>
          <p:cNvSpPr/>
          <p:nvPr/>
        </p:nvSpPr>
        <p:spPr>
          <a:xfrm>
            <a:off x="5111750" y="836613"/>
            <a:ext cx="3708400" cy="5795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</a:rPr>
              <a:t>Laser Table</a:t>
            </a:r>
          </a:p>
        </p:txBody>
      </p:sp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sz="2400" smtClean="0"/>
              <a:t>Complete overview before changes: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92388" y="1449388"/>
            <a:ext cx="395287" cy="179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87675" y="1511300"/>
            <a:ext cx="144463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3132138" y="1544638"/>
            <a:ext cx="395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27425" y="1544638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 rot="5400000">
            <a:off x="3924300" y="1449388"/>
            <a:ext cx="179388" cy="1889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108450" y="1544638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 rot="5400000">
            <a:off x="4502151" y="1379537"/>
            <a:ext cx="360362" cy="3540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859338" y="1557338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>
          <a:xfrm rot="5400000">
            <a:off x="5346700" y="1374776"/>
            <a:ext cx="179387" cy="3603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616575" y="1557338"/>
            <a:ext cx="395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rapezoid 58"/>
          <p:cNvSpPr/>
          <p:nvPr/>
        </p:nvSpPr>
        <p:spPr>
          <a:xfrm>
            <a:off x="5940425" y="1420813"/>
            <a:ext cx="611188" cy="27146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76488" y="1130300"/>
            <a:ext cx="86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Seed Laser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08400" y="1160463"/>
            <a:ext cx="9715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Pre-Amp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56100" y="1016000"/>
            <a:ext cx="755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Fiber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5W amp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69988" y="1406525"/>
            <a:ext cx="971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500MHz </a:t>
            </a:r>
            <a:r>
              <a:rPr lang="en-US" sz="1000" dirty="0" err="1">
                <a:solidFill>
                  <a:prstClr val="black"/>
                </a:solidFill>
                <a:latin typeface="Calibri"/>
                <a:cs typeface="+mn-cs"/>
              </a:rPr>
              <a:t>rf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 input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1871663" y="1550988"/>
            <a:ext cx="684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111750" y="936625"/>
            <a:ext cx="97313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1560nm to 780nm conversion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84888" y="1038225"/>
            <a:ext cx="1908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Optics, attenuator, tune mode generator, etc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11413" y="1008063"/>
            <a:ext cx="9731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HALL A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609850" y="2868613"/>
            <a:ext cx="395288" cy="179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005138" y="2930525"/>
            <a:ext cx="144462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3149600" y="2965450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546475" y="2965450"/>
            <a:ext cx="395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Isosceles Triangle 87"/>
          <p:cNvSpPr/>
          <p:nvPr/>
        </p:nvSpPr>
        <p:spPr>
          <a:xfrm rot="5400000">
            <a:off x="3941762" y="2868613"/>
            <a:ext cx="180975" cy="190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4127500" y="2965450"/>
            <a:ext cx="395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Isosceles Triangle 89"/>
          <p:cNvSpPr/>
          <p:nvPr/>
        </p:nvSpPr>
        <p:spPr>
          <a:xfrm rot="5400000">
            <a:off x="4521200" y="2798763"/>
            <a:ext cx="358775" cy="355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4878388" y="2976563"/>
            <a:ext cx="395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n 94"/>
          <p:cNvSpPr/>
          <p:nvPr/>
        </p:nvSpPr>
        <p:spPr>
          <a:xfrm rot="5400000">
            <a:off x="5363369" y="2794794"/>
            <a:ext cx="180975" cy="3603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5634038" y="2976563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rapezoid 96"/>
          <p:cNvSpPr/>
          <p:nvPr/>
        </p:nvSpPr>
        <p:spPr>
          <a:xfrm>
            <a:off x="5957888" y="2840038"/>
            <a:ext cx="612775" cy="27305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376488" y="2581275"/>
            <a:ext cx="86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Seed Laser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725863" y="2581275"/>
            <a:ext cx="971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Pre-Amp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373563" y="2436813"/>
            <a:ext cx="757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Fiber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5W amp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187450" y="2827338"/>
            <a:ext cx="971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500MHz </a:t>
            </a:r>
            <a:r>
              <a:rPr lang="en-US" sz="1000" dirty="0" err="1">
                <a:solidFill>
                  <a:prstClr val="black"/>
                </a:solidFill>
                <a:latin typeface="Calibri"/>
                <a:cs typeface="+mn-cs"/>
              </a:rPr>
              <a:t>rf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 input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1889125" y="2970213"/>
            <a:ext cx="684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130800" y="2357438"/>
            <a:ext cx="97155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1560nm to 780nm conversion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102350" y="2457450"/>
            <a:ext cx="1908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Optics, attenuator, tune mode generator, etc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430463" y="2427288"/>
            <a:ext cx="9715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HALL B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609850" y="4248150"/>
            <a:ext cx="395288" cy="179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005138" y="4310063"/>
            <a:ext cx="144462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3149600" y="4344988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546475" y="4344988"/>
            <a:ext cx="395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Isosceles Triangle 120"/>
          <p:cNvSpPr/>
          <p:nvPr/>
        </p:nvSpPr>
        <p:spPr>
          <a:xfrm rot="5400000">
            <a:off x="3941762" y="4248151"/>
            <a:ext cx="180975" cy="190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4127500" y="4344988"/>
            <a:ext cx="395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Isosceles Triangle 122"/>
          <p:cNvSpPr/>
          <p:nvPr/>
        </p:nvSpPr>
        <p:spPr>
          <a:xfrm rot="5400000">
            <a:off x="4520407" y="4179094"/>
            <a:ext cx="360362" cy="355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4878388" y="4356100"/>
            <a:ext cx="395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an 127"/>
          <p:cNvSpPr/>
          <p:nvPr/>
        </p:nvSpPr>
        <p:spPr>
          <a:xfrm rot="5400000">
            <a:off x="5363369" y="4174331"/>
            <a:ext cx="180975" cy="3603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5634038" y="4356100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rapezoid 129"/>
          <p:cNvSpPr/>
          <p:nvPr/>
        </p:nvSpPr>
        <p:spPr>
          <a:xfrm>
            <a:off x="5957888" y="4221163"/>
            <a:ext cx="612775" cy="27146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76488" y="3990975"/>
            <a:ext cx="86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Seed Laser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725863" y="3960813"/>
            <a:ext cx="9715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Pre-Amp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373563" y="3816350"/>
            <a:ext cx="757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Fiber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5W amp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187450" y="4206875"/>
            <a:ext cx="971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500MHz </a:t>
            </a:r>
            <a:r>
              <a:rPr lang="en-US" sz="1000" dirty="0" err="1">
                <a:solidFill>
                  <a:prstClr val="black"/>
                </a:solidFill>
                <a:latin typeface="Calibri"/>
                <a:cs typeface="+mn-cs"/>
              </a:rPr>
              <a:t>rf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 input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1889125" y="4349750"/>
            <a:ext cx="684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5130800" y="3736975"/>
            <a:ext cx="9715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1560nm to 780nm conversion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102350" y="3836988"/>
            <a:ext cx="1908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Optics, attenuator, tune mode generator, etc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376488" y="3836988"/>
            <a:ext cx="9715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HALL C</a:t>
            </a:r>
          </a:p>
        </p:txBody>
      </p:sp>
      <p:cxnSp>
        <p:nvCxnSpPr>
          <p:cNvPr id="215" name="Straight Connector 214"/>
          <p:cNvCxnSpPr/>
          <p:nvPr/>
        </p:nvCxnSpPr>
        <p:spPr>
          <a:xfrm>
            <a:off x="6570663" y="4356100"/>
            <a:ext cx="1619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6551613" y="2965450"/>
            <a:ext cx="162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6551613" y="1557338"/>
            <a:ext cx="162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8172450" y="1557338"/>
            <a:ext cx="36513" cy="431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8208963" y="5824538"/>
            <a:ext cx="0" cy="92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7686675" y="5972175"/>
            <a:ext cx="971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Beams to photo-cathode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11"/>
          <p:cNvSpPr/>
          <p:nvPr/>
        </p:nvSpPr>
        <p:spPr>
          <a:xfrm>
            <a:off x="5111750" y="836613"/>
            <a:ext cx="3708400" cy="5795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</a:rPr>
              <a:t>Laser Table</a:t>
            </a:r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sz="2400" smtClean="0"/>
              <a:t>Upgrade that would add a stand-alone hall D laser.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71550" y="1449388"/>
            <a:ext cx="396875" cy="179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68425" y="1511300"/>
            <a:ext cx="14287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511300" y="1544638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908175" y="1484313"/>
            <a:ext cx="611188" cy="107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06600" y="1592263"/>
            <a:ext cx="44450" cy="46037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65375" y="1592263"/>
            <a:ext cx="46038" cy="4603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519363" y="1544638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27425" y="1544638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 rot="5400000">
            <a:off x="3924300" y="1449388"/>
            <a:ext cx="179388" cy="1889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108450" y="1544638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 rot="5400000">
            <a:off x="4502151" y="1379537"/>
            <a:ext cx="360362" cy="3540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16238" y="1490663"/>
            <a:ext cx="611187" cy="107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14663" y="1598613"/>
            <a:ext cx="44450" cy="46037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373438" y="1598613"/>
            <a:ext cx="46037" cy="4603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859338" y="1557338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>
          <a:xfrm rot="5400000">
            <a:off x="5346700" y="1374776"/>
            <a:ext cx="179387" cy="3603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616575" y="1557338"/>
            <a:ext cx="395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rapezoid 58"/>
          <p:cNvSpPr/>
          <p:nvPr/>
        </p:nvSpPr>
        <p:spPr>
          <a:xfrm>
            <a:off x="5940425" y="1420813"/>
            <a:ext cx="611188" cy="27146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5650" y="1130300"/>
            <a:ext cx="863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Seed Laser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63713" y="1130300"/>
            <a:ext cx="971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LiNb03 mod #1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35263" y="1052513"/>
            <a:ext cx="9731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LiNb03 mod #2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Pulse picker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55763" y="1916113"/>
            <a:ext cx="2520950" cy="2889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New control electronics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08400" y="1160463"/>
            <a:ext cx="9715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Pre-Amp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56100" y="1016000"/>
            <a:ext cx="755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Fiber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5W amp</a:t>
            </a:r>
          </a:p>
        </p:txBody>
      </p:sp>
      <p:cxnSp>
        <p:nvCxnSpPr>
          <p:cNvPr id="67" name="Straight Connector 66"/>
          <p:cNvCxnSpPr>
            <a:stCxn id="42" idx="2"/>
          </p:cNvCxnSpPr>
          <p:nvPr/>
        </p:nvCxnSpPr>
        <p:spPr>
          <a:xfrm flipH="1">
            <a:off x="2006600" y="1638300"/>
            <a:ext cx="22225" cy="277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3" idx="2"/>
          </p:cNvCxnSpPr>
          <p:nvPr/>
        </p:nvCxnSpPr>
        <p:spPr>
          <a:xfrm>
            <a:off x="2389188" y="1638300"/>
            <a:ext cx="22225" cy="277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3" idx="2"/>
          </p:cNvCxnSpPr>
          <p:nvPr/>
        </p:nvCxnSpPr>
        <p:spPr>
          <a:xfrm flipH="1">
            <a:off x="3014663" y="1644650"/>
            <a:ext cx="22225" cy="271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4" idx="2"/>
          </p:cNvCxnSpPr>
          <p:nvPr/>
        </p:nvCxnSpPr>
        <p:spPr>
          <a:xfrm>
            <a:off x="3397250" y="1644650"/>
            <a:ext cx="22225" cy="271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69875" y="1916113"/>
            <a:ext cx="971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500MHz </a:t>
            </a:r>
            <a:r>
              <a:rPr lang="en-US" sz="1000" dirty="0" err="1">
                <a:solidFill>
                  <a:prstClr val="black"/>
                </a:solidFill>
                <a:latin typeface="Calibri"/>
                <a:cs typeface="+mn-cs"/>
              </a:rPr>
              <a:t>rf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 input</a:t>
            </a:r>
          </a:p>
        </p:txBody>
      </p:sp>
      <p:cxnSp>
        <p:nvCxnSpPr>
          <p:cNvPr id="76" name="Straight Connector 75"/>
          <p:cNvCxnSpPr>
            <a:endCxn id="63" idx="1"/>
          </p:cNvCxnSpPr>
          <p:nvPr/>
        </p:nvCxnSpPr>
        <p:spPr>
          <a:xfrm>
            <a:off x="971550" y="2060575"/>
            <a:ext cx="684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111750" y="936625"/>
            <a:ext cx="97313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1560nm to 780nm conversion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84888" y="1038225"/>
            <a:ext cx="1908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Optics, attenuator, tune mode generator, etc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92163" y="1008063"/>
            <a:ext cx="9715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HALL A</a:t>
            </a:r>
          </a:p>
        </p:txBody>
      </p:sp>
      <p:sp>
        <p:nvSpPr>
          <p:cNvPr id="80" name="Rectangle 79"/>
          <p:cNvSpPr/>
          <p:nvPr/>
        </p:nvSpPr>
        <p:spPr>
          <a:xfrm>
            <a:off x="989013" y="2868613"/>
            <a:ext cx="396875" cy="179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385888" y="2930525"/>
            <a:ext cx="144462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1530350" y="2965450"/>
            <a:ext cx="395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925638" y="2905125"/>
            <a:ext cx="612775" cy="107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024063" y="3013075"/>
            <a:ext cx="46037" cy="46038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384425" y="3013075"/>
            <a:ext cx="46038" cy="46038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538413" y="2965450"/>
            <a:ext cx="395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546475" y="2965450"/>
            <a:ext cx="395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Isosceles Triangle 87"/>
          <p:cNvSpPr/>
          <p:nvPr/>
        </p:nvSpPr>
        <p:spPr>
          <a:xfrm rot="5400000">
            <a:off x="3941762" y="2868613"/>
            <a:ext cx="180975" cy="190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4127500" y="2965450"/>
            <a:ext cx="395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Isosceles Triangle 89"/>
          <p:cNvSpPr/>
          <p:nvPr/>
        </p:nvSpPr>
        <p:spPr>
          <a:xfrm rot="5400000">
            <a:off x="4521200" y="2798763"/>
            <a:ext cx="358775" cy="355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33700" y="2911475"/>
            <a:ext cx="612775" cy="107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032125" y="3019425"/>
            <a:ext cx="46038" cy="46038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392488" y="3019425"/>
            <a:ext cx="46037" cy="46038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4878388" y="2976563"/>
            <a:ext cx="395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n 94"/>
          <p:cNvSpPr/>
          <p:nvPr/>
        </p:nvSpPr>
        <p:spPr>
          <a:xfrm rot="5400000">
            <a:off x="5363369" y="2794794"/>
            <a:ext cx="180975" cy="3603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5634038" y="2976563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rapezoid 96"/>
          <p:cNvSpPr/>
          <p:nvPr/>
        </p:nvSpPr>
        <p:spPr>
          <a:xfrm>
            <a:off x="5957888" y="2840038"/>
            <a:ext cx="612775" cy="27305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73113" y="2551113"/>
            <a:ext cx="86518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Seed Laser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781175" y="2551113"/>
            <a:ext cx="97313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LiNb03 mod #1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54313" y="2473325"/>
            <a:ext cx="971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LiNb03 mod #2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Pulse picker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725863" y="2581275"/>
            <a:ext cx="971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Pre-Amp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373563" y="2436813"/>
            <a:ext cx="757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Fiber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5W amp</a:t>
            </a:r>
          </a:p>
        </p:txBody>
      </p:sp>
      <p:cxnSp>
        <p:nvCxnSpPr>
          <p:cNvPr id="104" name="Straight Connector 103"/>
          <p:cNvCxnSpPr>
            <a:stCxn id="84" idx="2"/>
          </p:cNvCxnSpPr>
          <p:nvPr/>
        </p:nvCxnSpPr>
        <p:spPr>
          <a:xfrm flipH="1">
            <a:off x="2024063" y="3059113"/>
            <a:ext cx="22225" cy="27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5" idx="2"/>
          </p:cNvCxnSpPr>
          <p:nvPr/>
        </p:nvCxnSpPr>
        <p:spPr>
          <a:xfrm>
            <a:off x="2406650" y="3059113"/>
            <a:ext cx="23813" cy="27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2" idx="2"/>
          </p:cNvCxnSpPr>
          <p:nvPr/>
        </p:nvCxnSpPr>
        <p:spPr>
          <a:xfrm flipH="1">
            <a:off x="3032125" y="3065463"/>
            <a:ext cx="22225" cy="271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3" idx="2"/>
          </p:cNvCxnSpPr>
          <p:nvPr/>
        </p:nvCxnSpPr>
        <p:spPr>
          <a:xfrm>
            <a:off x="3414713" y="3065463"/>
            <a:ext cx="23812" cy="271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87338" y="3336925"/>
            <a:ext cx="971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500MHz </a:t>
            </a:r>
            <a:r>
              <a:rPr lang="en-US" sz="1000" dirty="0" err="1">
                <a:solidFill>
                  <a:prstClr val="black"/>
                </a:solidFill>
                <a:latin typeface="Calibri"/>
                <a:cs typeface="+mn-cs"/>
              </a:rPr>
              <a:t>rf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 input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989013" y="3481388"/>
            <a:ext cx="684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130800" y="2357438"/>
            <a:ext cx="97155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1560nm to 780nm conversion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102350" y="2457450"/>
            <a:ext cx="1908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Optics, attenuator, tune mode generator, etc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09625" y="2427288"/>
            <a:ext cx="9715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HALL B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989013" y="4248150"/>
            <a:ext cx="396875" cy="179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385888" y="4310063"/>
            <a:ext cx="144462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1530350" y="4344988"/>
            <a:ext cx="395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925638" y="4284663"/>
            <a:ext cx="612775" cy="107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024063" y="4392613"/>
            <a:ext cx="46037" cy="46037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384425" y="4392613"/>
            <a:ext cx="46038" cy="4603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2538413" y="4344988"/>
            <a:ext cx="395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546475" y="4344988"/>
            <a:ext cx="395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Isosceles Triangle 120"/>
          <p:cNvSpPr/>
          <p:nvPr/>
        </p:nvSpPr>
        <p:spPr>
          <a:xfrm rot="5400000">
            <a:off x="3941762" y="4248151"/>
            <a:ext cx="180975" cy="190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4127500" y="4344988"/>
            <a:ext cx="395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Isosceles Triangle 122"/>
          <p:cNvSpPr/>
          <p:nvPr/>
        </p:nvSpPr>
        <p:spPr>
          <a:xfrm rot="5400000">
            <a:off x="4520407" y="4179094"/>
            <a:ext cx="360362" cy="355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933700" y="4291013"/>
            <a:ext cx="612775" cy="107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032125" y="4398963"/>
            <a:ext cx="46038" cy="46037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392488" y="4398963"/>
            <a:ext cx="46037" cy="4603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4878388" y="4356100"/>
            <a:ext cx="395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an 127"/>
          <p:cNvSpPr/>
          <p:nvPr/>
        </p:nvSpPr>
        <p:spPr>
          <a:xfrm rot="5400000">
            <a:off x="5363369" y="4174331"/>
            <a:ext cx="180975" cy="3603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5634038" y="4356100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rapezoid 129"/>
          <p:cNvSpPr/>
          <p:nvPr/>
        </p:nvSpPr>
        <p:spPr>
          <a:xfrm>
            <a:off x="5957888" y="4221163"/>
            <a:ext cx="612775" cy="27146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73113" y="3930650"/>
            <a:ext cx="86518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Seed Laser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781175" y="3930650"/>
            <a:ext cx="97313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LiNb03 mod #1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754313" y="3852863"/>
            <a:ext cx="971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LiNb03 mod #2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Pulse picker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725863" y="3960813"/>
            <a:ext cx="9715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Pre-Amp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373563" y="3816350"/>
            <a:ext cx="757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Fiber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5W amp</a:t>
            </a:r>
          </a:p>
        </p:txBody>
      </p:sp>
      <p:cxnSp>
        <p:nvCxnSpPr>
          <p:cNvPr id="137" name="Straight Connector 136"/>
          <p:cNvCxnSpPr>
            <a:stCxn id="117" idx="2"/>
          </p:cNvCxnSpPr>
          <p:nvPr/>
        </p:nvCxnSpPr>
        <p:spPr>
          <a:xfrm flipH="1">
            <a:off x="2024063" y="4438650"/>
            <a:ext cx="22225" cy="277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18" idx="2"/>
          </p:cNvCxnSpPr>
          <p:nvPr/>
        </p:nvCxnSpPr>
        <p:spPr>
          <a:xfrm>
            <a:off x="2406650" y="4438650"/>
            <a:ext cx="23813" cy="277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25" idx="2"/>
          </p:cNvCxnSpPr>
          <p:nvPr/>
        </p:nvCxnSpPr>
        <p:spPr>
          <a:xfrm flipH="1">
            <a:off x="3032125" y="4445000"/>
            <a:ext cx="22225" cy="271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26" idx="2"/>
          </p:cNvCxnSpPr>
          <p:nvPr/>
        </p:nvCxnSpPr>
        <p:spPr>
          <a:xfrm>
            <a:off x="3414713" y="4445000"/>
            <a:ext cx="23812" cy="271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287338" y="4716463"/>
            <a:ext cx="971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500MHz </a:t>
            </a:r>
            <a:r>
              <a:rPr lang="en-US" sz="1000" dirty="0" err="1">
                <a:solidFill>
                  <a:prstClr val="black"/>
                </a:solidFill>
                <a:latin typeface="Calibri"/>
                <a:cs typeface="+mn-cs"/>
              </a:rPr>
              <a:t>rf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 input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989013" y="4860925"/>
            <a:ext cx="684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5130800" y="3736975"/>
            <a:ext cx="9715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1560nm to 780nm conversion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102350" y="3836988"/>
            <a:ext cx="1908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Optics, attenuator, tune mode generator, etc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09625" y="3806825"/>
            <a:ext cx="971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HALL C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1008063" y="5627688"/>
            <a:ext cx="395287" cy="18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1403350" y="5689600"/>
            <a:ext cx="144463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>
            <a:off x="1547813" y="5724525"/>
            <a:ext cx="395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1943100" y="5664200"/>
            <a:ext cx="612775" cy="107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2041525" y="5772150"/>
            <a:ext cx="46038" cy="46038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2401888" y="5772150"/>
            <a:ext cx="46037" cy="46038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85" name="Straight Connector 184"/>
          <p:cNvCxnSpPr/>
          <p:nvPr/>
        </p:nvCxnSpPr>
        <p:spPr>
          <a:xfrm>
            <a:off x="2555875" y="5724525"/>
            <a:ext cx="395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563938" y="5724525"/>
            <a:ext cx="395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Isosceles Triangle 186"/>
          <p:cNvSpPr/>
          <p:nvPr/>
        </p:nvSpPr>
        <p:spPr>
          <a:xfrm rot="5400000">
            <a:off x="3959225" y="5627688"/>
            <a:ext cx="180975" cy="190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4144963" y="5724525"/>
            <a:ext cx="395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Isosceles Triangle 188"/>
          <p:cNvSpPr/>
          <p:nvPr/>
        </p:nvSpPr>
        <p:spPr>
          <a:xfrm rot="5400000">
            <a:off x="4537868" y="5558632"/>
            <a:ext cx="360363" cy="355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2951163" y="5670550"/>
            <a:ext cx="612775" cy="107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3049588" y="5778500"/>
            <a:ext cx="46037" cy="46038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3409950" y="5778500"/>
            <a:ext cx="46038" cy="46038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>
            <a:off x="4895850" y="5735638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Can 193"/>
          <p:cNvSpPr/>
          <p:nvPr/>
        </p:nvSpPr>
        <p:spPr>
          <a:xfrm rot="5400000">
            <a:off x="5381625" y="5554663"/>
            <a:ext cx="180975" cy="3587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95" name="Straight Connector 194"/>
          <p:cNvCxnSpPr/>
          <p:nvPr/>
        </p:nvCxnSpPr>
        <p:spPr>
          <a:xfrm>
            <a:off x="5651500" y="5735638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rapezoid 195"/>
          <p:cNvSpPr/>
          <p:nvPr/>
        </p:nvSpPr>
        <p:spPr>
          <a:xfrm>
            <a:off x="5976938" y="5600700"/>
            <a:ext cx="611187" cy="27146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792163" y="5310188"/>
            <a:ext cx="8636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Seed Laser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1800225" y="5310188"/>
            <a:ext cx="9715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LiNb03 mod #1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2771775" y="5232400"/>
            <a:ext cx="971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LiNb03 mod #2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Pulse picker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3743325" y="5340350"/>
            <a:ext cx="97313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Pre-Amp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4392613" y="5195888"/>
            <a:ext cx="755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Fiber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5W amp</a:t>
            </a:r>
          </a:p>
        </p:txBody>
      </p:sp>
      <p:cxnSp>
        <p:nvCxnSpPr>
          <p:cNvPr id="203" name="Straight Connector 202"/>
          <p:cNvCxnSpPr>
            <a:stCxn id="183" idx="2"/>
          </p:cNvCxnSpPr>
          <p:nvPr/>
        </p:nvCxnSpPr>
        <p:spPr>
          <a:xfrm flipH="1">
            <a:off x="2041525" y="5818188"/>
            <a:ext cx="23813" cy="27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84" idx="2"/>
          </p:cNvCxnSpPr>
          <p:nvPr/>
        </p:nvCxnSpPr>
        <p:spPr>
          <a:xfrm>
            <a:off x="2424113" y="5818188"/>
            <a:ext cx="23812" cy="27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91" idx="2"/>
          </p:cNvCxnSpPr>
          <p:nvPr/>
        </p:nvCxnSpPr>
        <p:spPr>
          <a:xfrm flipH="1">
            <a:off x="3049588" y="5824538"/>
            <a:ext cx="23812" cy="271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92" idx="2"/>
          </p:cNvCxnSpPr>
          <p:nvPr/>
        </p:nvCxnSpPr>
        <p:spPr>
          <a:xfrm>
            <a:off x="3433763" y="5824538"/>
            <a:ext cx="22225" cy="271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304800" y="6096000"/>
            <a:ext cx="9731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500MHz </a:t>
            </a:r>
            <a:r>
              <a:rPr lang="en-US" sz="1000" dirty="0" err="1">
                <a:solidFill>
                  <a:prstClr val="black"/>
                </a:solidFill>
                <a:latin typeface="Calibri"/>
                <a:cs typeface="+mn-cs"/>
              </a:rPr>
              <a:t>rf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 input</a:t>
            </a:r>
          </a:p>
        </p:txBody>
      </p:sp>
      <p:cxnSp>
        <p:nvCxnSpPr>
          <p:cNvPr id="208" name="Straight Connector 207"/>
          <p:cNvCxnSpPr/>
          <p:nvPr/>
        </p:nvCxnSpPr>
        <p:spPr>
          <a:xfrm>
            <a:off x="1008063" y="6240463"/>
            <a:ext cx="684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5148263" y="5116513"/>
            <a:ext cx="97155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1560nm to 780nm conversion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6119813" y="5216525"/>
            <a:ext cx="1908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Optics, attenuator, tune mode generator, etc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827088" y="5186363"/>
            <a:ext cx="9731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HALL D</a:t>
            </a:r>
          </a:p>
        </p:txBody>
      </p:sp>
      <p:cxnSp>
        <p:nvCxnSpPr>
          <p:cNvPr id="214" name="Straight Connector 213"/>
          <p:cNvCxnSpPr/>
          <p:nvPr/>
        </p:nvCxnSpPr>
        <p:spPr>
          <a:xfrm>
            <a:off x="6588125" y="5735638"/>
            <a:ext cx="1620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6570663" y="4356100"/>
            <a:ext cx="1619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6551613" y="2965450"/>
            <a:ext cx="162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6551613" y="1557338"/>
            <a:ext cx="162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ounded Rectangle 217"/>
          <p:cNvSpPr/>
          <p:nvPr/>
        </p:nvSpPr>
        <p:spPr>
          <a:xfrm>
            <a:off x="1655763" y="3336925"/>
            <a:ext cx="2520950" cy="2873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New control electronics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1692275" y="4716463"/>
            <a:ext cx="2519363" cy="2873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New control electronics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1727200" y="6096000"/>
            <a:ext cx="2520950" cy="2873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New control electronics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172450" y="1557338"/>
            <a:ext cx="36513" cy="431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8208963" y="5824538"/>
            <a:ext cx="0" cy="92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7686675" y="5972175"/>
            <a:ext cx="971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+mn-cs"/>
              </a:rPr>
              <a:t>Beams to photo-cathode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Or . . . 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762000" y="1047750"/>
            <a:ext cx="7772400" cy="520065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Install both!</a:t>
            </a:r>
          </a:p>
          <a:p>
            <a:r>
              <a:rPr lang="en-US" sz="2800" dirty="0" smtClean="0">
                <a:latin typeface="Calibri" pitchFamily="34" charset="0"/>
              </a:rPr>
              <a:t>Install 500 MHz (D+2) </a:t>
            </a:r>
            <a:r>
              <a:rPr lang="en-US" sz="2800" b="1" i="1" dirty="0" smtClean="0">
                <a:latin typeface="Calibri" pitchFamily="34" charset="0"/>
              </a:rPr>
              <a:t>and</a:t>
            </a:r>
            <a:r>
              <a:rPr lang="en-US" sz="2800" dirty="0" smtClean="0">
                <a:latin typeface="Calibri" pitchFamily="34" charset="0"/>
              </a:rPr>
              <a:t> 750 MHz (D+3) separation systems.</a:t>
            </a:r>
          </a:p>
          <a:p>
            <a:r>
              <a:rPr lang="en-US" sz="2800" dirty="0" smtClean="0">
                <a:latin typeface="Calibri" pitchFamily="34" charset="0"/>
              </a:rPr>
              <a:t>Has not been studied in detail but will likely work.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</a:rPr>
              <a:t>Aperture problems need to be investigated.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</a:rPr>
              <a:t>Cost considerations.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64"/>
          <p:cNvGrpSpPr>
            <a:grpSpLocks/>
          </p:cNvGrpSpPr>
          <p:nvPr/>
        </p:nvGrpSpPr>
        <p:grpSpPr bwMode="auto">
          <a:xfrm>
            <a:off x="5799138" y="3892550"/>
            <a:ext cx="1635125" cy="762000"/>
            <a:chOff x="6021221" y="3956050"/>
            <a:chExt cx="1635458" cy="762000"/>
          </a:xfrm>
        </p:grpSpPr>
        <p:sp>
          <p:nvSpPr>
            <p:cNvPr id="64" name="Pentagon 63"/>
            <p:cNvSpPr/>
            <p:nvPr/>
          </p:nvSpPr>
          <p:spPr>
            <a:xfrm flipH="1">
              <a:off x="6045038" y="3956050"/>
              <a:ext cx="1397285" cy="762000"/>
            </a:xfrm>
            <a:prstGeom prst="homePlate">
              <a:avLst/>
            </a:prstGeom>
            <a:solidFill>
              <a:schemeClr val="bg1"/>
            </a:solidFill>
            <a:ln w="6350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8390" name="Group 35"/>
            <p:cNvGrpSpPr>
              <a:grpSpLocks/>
            </p:cNvGrpSpPr>
            <p:nvPr/>
          </p:nvGrpSpPr>
          <p:grpSpPr bwMode="auto">
            <a:xfrm>
              <a:off x="6021221" y="3965730"/>
              <a:ext cx="1635458" cy="684803"/>
              <a:chOff x="-690729" y="2162330"/>
              <a:chExt cx="1635458" cy="684803"/>
            </a:xfrm>
          </p:grpSpPr>
          <p:sp>
            <p:nvSpPr>
              <p:cNvPr id="38" name="D+1 Cost"/>
              <p:cNvSpPr txBox="1"/>
              <p:nvPr/>
            </p:nvSpPr>
            <p:spPr>
              <a:xfrm>
                <a:off x="-690729" y="2162175"/>
                <a:ext cx="1635458" cy="68421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tabLst>
                    <a:tab pos="2173288" algn="ctr"/>
                  </a:tabLst>
                  <a:defRPr/>
                </a:pPr>
                <a:r>
                  <a:rPr lang="en-US" sz="2000" b="1" dirty="0">
                    <a:solidFill>
                      <a:srgbClr val="7030A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D+3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tabLst>
                    <a:tab pos="2173288" algn="ctr"/>
                  </a:tabLst>
                  <a:defRPr/>
                </a:pPr>
                <a:r>
                  <a:rPr lang="en-US" sz="1600" b="1" dirty="0">
                    <a:solidFill>
                      <a:srgbClr val="7030A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$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2,581K</a:t>
                </a:r>
                <a:endParaRPr lang="en-US" sz="2000" b="1" dirty="0">
                  <a:solidFill>
                    <a:srgbClr val="7030A0"/>
                  </a:solidFill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 bwMode="auto">
              <a:xfrm>
                <a:off x="-362050" y="2533650"/>
                <a:ext cx="97809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7" name="Pentagon 56"/>
          <p:cNvSpPr/>
          <p:nvPr/>
        </p:nvSpPr>
        <p:spPr>
          <a:xfrm>
            <a:off x="1562100" y="5346700"/>
            <a:ext cx="1841500" cy="774700"/>
          </a:xfrm>
          <a:prstGeom prst="homePlate">
            <a:avLst/>
          </a:prstGeom>
          <a:solidFill>
            <a:schemeClr val="bg1"/>
          </a:solidFill>
          <a:ln w="63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8371" name="Group 38"/>
          <p:cNvGrpSpPr>
            <a:grpSpLocks/>
          </p:cNvGrpSpPr>
          <p:nvPr/>
        </p:nvGrpSpPr>
        <p:grpSpPr bwMode="auto">
          <a:xfrm>
            <a:off x="1550988" y="5400675"/>
            <a:ext cx="1635125" cy="684213"/>
            <a:chOff x="-817729" y="2162330"/>
            <a:chExt cx="1635458" cy="684803"/>
          </a:xfrm>
        </p:grpSpPr>
        <p:sp>
          <p:nvSpPr>
            <p:cNvPr id="41" name="D+1 Cost"/>
            <p:cNvSpPr txBox="1"/>
            <p:nvPr/>
          </p:nvSpPr>
          <p:spPr>
            <a:xfrm>
              <a:off x="-817729" y="2162330"/>
              <a:ext cx="1635458" cy="68480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300"/>
                </a:spcAft>
                <a:tabLst>
                  <a:tab pos="2173288" algn="ctr"/>
                </a:tabLst>
                <a:defRPr/>
              </a:pPr>
              <a:r>
                <a:rPr lang="en-US" sz="2000" b="1" dirty="0">
                  <a:solidFill>
                    <a:srgbClr val="7030A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D+2 &amp; D+3</a:t>
              </a:r>
            </a:p>
            <a:p>
              <a:pPr algn="ctr" fontAlgn="auto">
                <a:spcBef>
                  <a:spcPts val="0"/>
                </a:spcBef>
                <a:spcAft>
                  <a:spcPts val="300"/>
                </a:spcAft>
                <a:tabLst>
                  <a:tab pos="2173288" algn="ctr"/>
                </a:tabLst>
                <a:defRPr/>
              </a:pPr>
              <a:r>
                <a:rPr lang="en-US" sz="1600" b="1" dirty="0" smtClean="0">
                  <a:solidFill>
                    <a:srgbClr val="7030A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$2,821K</a:t>
              </a:r>
              <a:endParaRPr lang="en-US" sz="2000" b="1" dirty="0">
                <a:solidFill>
                  <a:srgbClr val="7030A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-692291" y="2534125"/>
              <a:ext cx="140363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8372" name="Picture 7" descr="d+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93663"/>
            <a:ext cx="5632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8" descr="d+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825" y="1831975"/>
            <a:ext cx="56324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9" descr="d+2_d+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713" y="4903788"/>
            <a:ext cx="564197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0" descr="d+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3146425"/>
            <a:ext cx="56578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11" descr="ke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3" y="5902325"/>
            <a:ext cx="7635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77" name="Group 65"/>
          <p:cNvGrpSpPr>
            <a:grpSpLocks/>
          </p:cNvGrpSpPr>
          <p:nvPr/>
        </p:nvGrpSpPr>
        <p:grpSpPr bwMode="auto">
          <a:xfrm>
            <a:off x="5811838" y="463550"/>
            <a:ext cx="1635125" cy="762000"/>
            <a:chOff x="6033921" y="565150"/>
            <a:chExt cx="1635458" cy="762000"/>
          </a:xfrm>
        </p:grpSpPr>
        <p:sp>
          <p:nvSpPr>
            <p:cNvPr id="63" name="Pentagon 62"/>
            <p:cNvSpPr/>
            <p:nvPr/>
          </p:nvSpPr>
          <p:spPr>
            <a:xfrm flipH="1">
              <a:off x="6045035" y="565150"/>
              <a:ext cx="1397285" cy="762000"/>
            </a:xfrm>
            <a:prstGeom prst="homePlate">
              <a:avLst/>
            </a:prstGeom>
            <a:solidFill>
              <a:schemeClr val="bg1"/>
            </a:solidFill>
            <a:ln w="6350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8384" name="Group 34"/>
            <p:cNvGrpSpPr>
              <a:grpSpLocks/>
            </p:cNvGrpSpPr>
            <p:nvPr/>
          </p:nvGrpSpPr>
          <p:grpSpPr bwMode="auto">
            <a:xfrm>
              <a:off x="6033921" y="574830"/>
              <a:ext cx="1635458" cy="684803"/>
              <a:chOff x="-817729" y="2162330"/>
              <a:chExt cx="1635458" cy="684803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>
                <a:off x="-489050" y="2533650"/>
                <a:ext cx="97809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" name="D+1 Cost"/>
              <p:cNvSpPr txBox="1"/>
              <p:nvPr/>
            </p:nvSpPr>
            <p:spPr>
              <a:xfrm>
                <a:off x="-817729" y="2162175"/>
                <a:ext cx="1635458" cy="68421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tabLst>
                    <a:tab pos="2173288" algn="ctr"/>
                  </a:tabLst>
                  <a:defRPr/>
                </a:pPr>
                <a:r>
                  <a:rPr lang="en-US" sz="2000" b="1" dirty="0">
                    <a:solidFill>
                      <a:srgbClr val="7030A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D+1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tabLst>
                    <a:tab pos="2173288" algn="ctr"/>
                  </a:tabLst>
                  <a:defRPr/>
                </a:pPr>
                <a:r>
                  <a:rPr lang="en-US" sz="1600" b="1" dirty="0">
                    <a:solidFill>
                      <a:srgbClr val="7030A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$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507K</a:t>
                </a:r>
                <a:endParaRPr lang="en-US" sz="2000" b="1" dirty="0">
                  <a:solidFill>
                    <a:srgbClr val="7030A0"/>
                  </a:solidFill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8378" name="Group 60"/>
          <p:cNvGrpSpPr>
            <a:grpSpLocks/>
          </p:cNvGrpSpPr>
          <p:nvPr/>
        </p:nvGrpSpPr>
        <p:grpSpPr bwMode="auto">
          <a:xfrm>
            <a:off x="1785938" y="2260600"/>
            <a:ext cx="1635125" cy="762000"/>
            <a:chOff x="1785771" y="2260600"/>
            <a:chExt cx="1635458" cy="762000"/>
          </a:xfrm>
        </p:grpSpPr>
        <p:sp>
          <p:nvSpPr>
            <p:cNvPr id="56" name="Pentagon 55"/>
            <p:cNvSpPr/>
            <p:nvPr/>
          </p:nvSpPr>
          <p:spPr>
            <a:xfrm>
              <a:off x="1993775" y="2260600"/>
              <a:ext cx="1397285" cy="762000"/>
            </a:xfrm>
            <a:prstGeom prst="homePlate">
              <a:avLst/>
            </a:prstGeom>
            <a:solidFill>
              <a:schemeClr val="bg1"/>
            </a:solidFill>
            <a:ln w="6350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8380" name="Group 41"/>
            <p:cNvGrpSpPr>
              <a:grpSpLocks/>
            </p:cNvGrpSpPr>
            <p:nvPr/>
          </p:nvGrpSpPr>
          <p:grpSpPr bwMode="auto">
            <a:xfrm>
              <a:off x="1785771" y="2276630"/>
              <a:ext cx="1635458" cy="684803"/>
              <a:chOff x="-817729" y="2162330"/>
              <a:chExt cx="1635458" cy="684803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>
                <a:off x="-489050" y="2533650"/>
                <a:ext cx="97809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" name="D+1 Cost"/>
              <p:cNvSpPr txBox="1"/>
              <p:nvPr/>
            </p:nvSpPr>
            <p:spPr>
              <a:xfrm>
                <a:off x="-817729" y="2162175"/>
                <a:ext cx="1635458" cy="68421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tabLst>
                    <a:tab pos="2173288" algn="ctr"/>
                  </a:tabLst>
                  <a:defRPr/>
                </a:pPr>
                <a:r>
                  <a:rPr lang="en-US" sz="2000" b="1" dirty="0">
                    <a:solidFill>
                      <a:srgbClr val="7030A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D+2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tabLst>
                    <a:tab pos="2173288" algn="ctr"/>
                  </a:tabLst>
                  <a:defRPr/>
                </a:pPr>
                <a:r>
                  <a:rPr lang="en-US" sz="1600" b="1" dirty="0" smtClean="0">
                    <a:solidFill>
                      <a:srgbClr val="7030A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$1,946K</a:t>
                </a:r>
                <a:endParaRPr lang="en-US" sz="2000" b="1" dirty="0">
                  <a:solidFill>
                    <a:srgbClr val="7030A0"/>
                  </a:solidFill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RF Separator Location</a:t>
            </a:r>
          </a:p>
        </p:txBody>
      </p:sp>
      <p:pic>
        <p:nvPicPr>
          <p:cNvPr id="33794" name="Content Placeholder 3" descr="CCEnrg1_12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5700" y="935038"/>
            <a:ext cx="3954463" cy="4922837"/>
          </a:xfrm>
        </p:spPr>
      </p:pic>
      <p:graphicFrame>
        <p:nvGraphicFramePr>
          <p:cNvPr id="5" name="Diagram 4"/>
          <p:cNvGraphicFramePr/>
          <p:nvPr/>
        </p:nvGraphicFramePr>
        <p:xfrm>
          <a:off x="3671046" y="1558364"/>
          <a:ext cx="3263153" cy="208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41950" y="3094038"/>
            <a:ext cx="358298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>
              <a:spcBef>
                <a:spcPts val="1200"/>
              </a:spcBef>
              <a:buFontTx/>
              <a:buChar char="•"/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RF separators direct the beam to a hall or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recirculate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it for additional acceleration.</a:t>
            </a:r>
            <a:endParaRPr lang="en-US" sz="3200" kern="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4930775" y="3481388"/>
            <a:ext cx="639763" cy="381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930775" y="3044825"/>
            <a:ext cx="639763" cy="381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679450" y="88900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  <a:cs typeface="+mn-cs"/>
              </a:rPr>
              <a:t>RF Separation Basics</a:t>
            </a:r>
          </a:p>
        </p:txBody>
      </p:sp>
      <p:sp>
        <p:nvSpPr>
          <p:cNvPr id="49" name="Separator freq 750 MHz"/>
          <p:cNvSpPr txBox="1"/>
          <p:nvPr/>
        </p:nvSpPr>
        <p:spPr>
          <a:xfrm>
            <a:off x="3149600" y="2030413"/>
            <a:ext cx="1666875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YA Magnet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(septa)</a:t>
            </a:r>
          </a:p>
        </p:txBody>
      </p:sp>
      <p:sp>
        <p:nvSpPr>
          <p:cNvPr id="50" name="Separator freq 750 MHz"/>
          <p:cNvSpPr txBox="1"/>
          <p:nvPr/>
        </p:nvSpPr>
        <p:spPr>
          <a:xfrm>
            <a:off x="5667375" y="2357438"/>
            <a:ext cx="1666875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YB Magnet</a:t>
            </a:r>
          </a:p>
        </p:txBody>
      </p:sp>
      <p:sp>
        <p:nvSpPr>
          <p:cNvPr id="51" name="Separator freq 750 MHz"/>
          <p:cNvSpPr txBox="1"/>
          <p:nvPr/>
        </p:nvSpPr>
        <p:spPr>
          <a:xfrm>
            <a:off x="7477125" y="1927225"/>
            <a:ext cx="1666875" cy="646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 Halls</a:t>
            </a:r>
          </a:p>
        </p:txBody>
      </p:sp>
      <p:sp>
        <p:nvSpPr>
          <p:cNvPr id="52" name="Separator freq 750 MHz"/>
          <p:cNvSpPr txBox="1"/>
          <p:nvPr/>
        </p:nvSpPr>
        <p:spPr>
          <a:xfrm>
            <a:off x="7281863" y="4056063"/>
            <a:ext cx="1665287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Recirculated</a:t>
            </a:r>
            <a:endParaRPr lang="en-US" sz="1800" b="1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Beam</a:t>
            </a:r>
          </a:p>
        </p:txBody>
      </p:sp>
      <p:sp>
        <p:nvSpPr>
          <p:cNvPr id="53" name="Separator freq 750 MHz"/>
          <p:cNvSpPr txBox="1"/>
          <p:nvPr/>
        </p:nvSpPr>
        <p:spPr>
          <a:xfrm>
            <a:off x="998538" y="2178050"/>
            <a:ext cx="1665287" cy="369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RF Separator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239713" y="3273425"/>
            <a:ext cx="855662" cy="47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533650" y="3216275"/>
            <a:ext cx="484188" cy="2381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533650" y="3325813"/>
            <a:ext cx="484188" cy="25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426325" y="2705100"/>
            <a:ext cx="1397000" cy="180975"/>
          </a:xfrm>
          <a:prstGeom prst="line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426325" y="3679825"/>
            <a:ext cx="1397000" cy="180975"/>
          </a:xfrm>
          <a:prstGeom prst="line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0" name="Picture 58" descr="separator cavit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2646363"/>
            <a:ext cx="150018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59" descr="YA_magne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138" y="2814638"/>
            <a:ext cx="2000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60" descr="YB_magn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0050" y="2814638"/>
            <a:ext cx="1978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eparator description"/>
          <p:cNvGrpSpPr>
            <a:grpSpLocks/>
          </p:cNvGrpSpPr>
          <p:nvPr/>
        </p:nvGrpSpPr>
        <p:grpSpPr bwMode="auto">
          <a:xfrm>
            <a:off x="1028700" y="3427413"/>
            <a:ext cx="2390775" cy="1863725"/>
            <a:chOff x="1028329" y="3427447"/>
            <a:chExt cx="2391527" cy="1863336"/>
          </a:xfrm>
        </p:grpSpPr>
        <p:sp>
          <p:nvSpPr>
            <p:cNvPr id="63" name="Separator freq 750 MHz"/>
            <p:cNvSpPr txBox="1"/>
            <p:nvPr/>
          </p:nvSpPr>
          <p:spPr>
            <a:xfrm>
              <a:off x="1028329" y="4459107"/>
              <a:ext cx="2391527" cy="8316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783F79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RF separator creates small separation angle (~300 </a:t>
              </a:r>
              <a:r>
                <a:rPr lang="en-US" sz="1600" b="1" dirty="0">
                  <a:solidFill>
                    <a:srgbClr val="783F79"/>
                  </a:solidFill>
                  <a:latin typeface="Arial"/>
                  <a:ea typeface="Tahoma" pitchFamily="34" charset="0"/>
                  <a:cs typeface="Arial"/>
                </a:rPr>
                <a:t>µ</a:t>
              </a:r>
              <a:r>
                <a:rPr lang="en-US" sz="1600" b="1" dirty="0">
                  <a:solidFill>
                    <a:srgbClr val="783F79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radians)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V="1">
              <a:off x="2552808" y="3427447"/>
              <a:ext cx="222320" cy="1030072"/>
            </a:xfrm>
            <a:prstGeom prst="straightConnector1">
              <a:avLst/>
            </a:prstGeom>
            <a:ln w="25400" cap="rnd">
              <a:solidFill>
                <a:srgbClr val="783F79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YA &amp; YB magnet description"/>
          <p:cNvGrpSpPr>
            <a:grpSpLocks/>
          </p:cNvGrpSpPr>
          <p:nvPr/>
        </p:nvGrpSpPr>
        <p:grpSpPr bwMode="auto">
          <a:xfrm>
            <a:off x="4046538" y="3862388"/>
            <a:ext cx="2390775" cy="1182687"/>
            <a:chOff x="4045849" y="3861786"/>
            <a:chExt cx="2391527" cy="1182775"/>
          </a:xfrm>
        </p:grpSpPr>
        <p:sp>
          <p:nvSpPr>
            <p:cNvPr id="66" name="Separator freq 750 MHz"/>
            <p:cNvSpPr txBox="1"/>
            <p:nvPr/>
          </p:nvSpPr>
          <p:spPr>
            <a:xfrm>
              <a:off x="4045849" y="4460318"/>
              <a:ext cx="2391527" cy="5842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783F79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YA &amp; YB magnets increase separation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5227321" y="3861786"/>
              <a:ext cx="520864" cy="527089"/>
            </a:xfrm>
            <a:prstGeom prst="straightConnector1">
              <a:avLst/>
            </a:prstGeom>
            <a:ln w="25400" cap="rnd">
              <a:solidFill>
                <a:srgbClr val="783F79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 flipV="1">
              <a:off x="4709633" y="3861786"/>
              <a:ext cx="519275" cy="527089"/>
            </a:xfrm>
            <a:prstGeom prst="straightConnector1">
              <a:avLst/>
            </a:prstGeom>
            <a:ln w="25400" cap="rnd">
              <a:solidFill>
                <a:srgbClr val="783F79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1500 MHz waveform"/>
          <p:cNvGrpSpPr>
            <a:grpSpLocks/>
          </p:cNvGrpSpPr>
          <p:nvPr/>
        </p:nvGrpSpPr>
        <p:grpSpPr bwMode="auto">
          <a:xfrm>
            <a:off x="39688" y="3346450"/>
            <a:ext cx="8863012" cy="730250"/>
            <a:chOff x="468085" y="3837214"/>
            <a:chExt cx="8839465" cy="1463040"/>
          </a:xfrm>
        </p:grpSpPr>
        <p:sp>
          <p:nvSpPr>
            <p:cNvPr id="421" name="waveform6"/>
            <p:cNvSpPr/>
            <p:nvPr/>
          </p:nvSpPr>
          <p:spPr>
            <a:xfrm>
              <a:off x="468085" y="3837214"/>
              <a:ext cx="1263459" cy="1463040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23" name="waveform6"/>
            <p:cNvSpPr/>
            <p:nvPr/>
          </p:nvSpPr>
          <p:spPr>
            <a:xfrm>
              <a:off x="1731544" y="3837214"/>
              <a:ext cx="1261876" cy="1463040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24" name="waveform6"/>
            <p:cNvSpPr/>
            <p:nvPr/>
          </p:nvSpPr>
          <p:spPr>
            <a:xfrm>
              <a:off x="2991837" y="3837214"/>
              <a:ext cx="1261876" cy="1463040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26" name="waveform6"/>
            <p:cNvSpPr/>
            <p:nvPr/>
          </p:nvSpPr>
          <p:spPr>
            <a:xfrm>
              <a:off x="4255296" y="3837214"/>
              <a:ext cx="1263459" cy="1463040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28" name="waveform6"/>
            <p:cNvSpPr/>
            <p:nvPr/>
          </p:nvSpPr>
          <p:spPr>
            <a:xfrm>
              <a:off x="5520339" y="3837214"/>
              <a:ext cx="1261877" cy="1463040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4" name="waveform6"/>
            <p:cNvSpPr/>
            <p:nvPr/>
          </p:nvSpPr>
          <p:spPr>
            <a:xfrm>
              <a:off x="6785382" y="3837214"/>
              <a:ext cx="1263459" cy="1463040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5" name="waveform6"/>
            <p:cNvSpPr/>
            <p:nvPr/>
          </p:nvSpPr>
          <p:spPr>
            <a:xfrm>
              <a:off x="8044091" y="3837214"/>
              <a:ext cx="1263459" cy="1463040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eparation beam pipe (hide)" hidden="1"/>
          <p:cNvGrpSpPr>
            <a:grpSpLocks/>
          </p:cNvGrpSpPr>
          <p:nvPr/>
        </p:nvGrpSpPr>
        <p:grpSpPr bwMode="auto">
          <a:xfrm>
            <a:off x="6186488" y="1981200"/>
            <a:ext cx="2806700" cy="2689225"/>
            <a:chOff x="6187244" y="1980710"/>
            <a:chExt cx="2805628" cy="2690447"/>
          </a:xfrm>
        </p:grpSpPr>
        <p:cxnSp>
          <p:nvCxnSpPr>
            <p:cNvPr id="735" name="Straight Connector 734" hidden="1"/>
            <p:cNvCxnSpPr/>
            <p:nvPr/>
          </p:nvCxnSpPr>
          <p:spPr>
            <a:xfrm flipV="1">
              <a:off x="6187244" y="1980710"/>
              <a:ext cx="2805628" cy="1070461"/>
            </a:xfrm>
            <a:prstGeom prst="line">
              <a:avLst/>
            </a:prstGeom>
            <a:ln w="28575" cap="rnd">
              <a:solidFill>
                <a:srgbClr val="E1C8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 hidden="1"/>
            <p:cNvCxnSpPr/>
            <p:nvPr/>
          </p:nvCxnSpPr>
          <p:spPr>
            <a:xfrm flipV="1">
              <a:off x="6877542" y="2531823"/>
              <a:ext cx="2078831" cy="786169"/>
            </a:xfrm>
            <a:prstGeom prst="line">
              <a:avLst/>
            </a:prstGeom>
            <a:ln w="28575" cap="rnd">
              <a:solidFill>
                <a:srgbClr val="E1C8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 hidden="1"/>
            <p:cNvCxnSpPr/>
            <p:nvPr/>
          </p:nvCxnSpPr>
          <p:spPr>
            <a:xfrm>
              <a:off x="6187244" y="3603872"/>
              <a:ext cx="2796107" cy="1067285"/>
            </a:xfrm>
            <a:prstGeom prst="line">
              <a:avLst/>
            </a:prstGeom>
            <a:ln w="28575" cap="rnd">
              <a:solidFill>
                <a:srgbClr val="E1C8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 hidden="1"/>
            <p:cNvCxnSpPr/>
            <p:nvPr/>
          </p:nvCxnSpPr>
          <p:spPr>
            <a:xfrm>
              <a:off x="6877542" y="3322758"/>
              <a:ext cx="2102635" cy="803640"/>
            </a:xfrm>
            <a:prstGeom prst="line">
              <a:avLst/>
            </a:prstGeom>
            <a:ln w="28575" cap="rnd">
              <a:solidFill>
                <a:srgbClr val="E1C8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Straight Connector 129 (hide)" hidden="1"/>
          <p:cNvCxnSpPr/>
          <p:nvPr/>
        </p:nvCxnSpPr>
        <p:spPr>
          <a:xfrm>
            <a:off x="-747713" y="3868738"/>
            <a:ext cx="8809038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5" name="separator beam pipes shaded"/>
          <p:cNvSpPr/>
          <p:nvPr/>
        </p:nvSpPr>
        <p:spPr>
          <a:xfrm>
            <a:off x="6180138" y="1997075"/>
            <a:ext cx="2819400" cy="2682875"/>
          </a:xfrm>
          <a:custGeom>
            <a:avLst/>
            <a:gdLst>
              <a:gd name="connsiteX0" fmla="*/ 0 w 2819400"/>
              <a:gd name="connsiteY0" fmla="*/ 1054769 h 2683042"/>
              <a:gd name="connsiteX1" fmla="*/ 0 w 2819400"/>
              <a:gd name="connsiteY1" fmla="*/ 1608221 h 2683042"/>
              <a:gd name="connsiteX2" fmla="*/ 2819400 w 2819400"/>
              <a:gd name="connsiteY2" fmla="*/ 2683042 h 2683042"/>
              <a:gd name="connsiteX3" fmla="*/ 2815390 w 2819400"/>
              <a:gd name="connsiteY3" fmla="*/ 2133600 h 2683042"/>
              <a:gd name="connsiteX4" fmla="*/ 705853 w 2819400"/>
              <a:gd name="connsiteY4" fmla="*/ 1327484 h 2683042"/>
              <a:gd name="connsiteX5" fmla="*/ 2787316 w 2819400"/>
              <a:gd name="connsiteY5" fmla="*/ 533400 h 2683042"/>
              <a:gd name="connsiteX6" fmla="*/ 2779295 w 2819400"/>
              <a:gd name="connsiteY6" fmla="*/ 0 h 2683042"/>
              <a:gd name="connsiteX7" fmla="*/ 0 w 2819400"/>
              <a:gd name="connsiteY7" fmla="*/ 1054769 h 268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400" h="2683042">
                <a:moveTo>
                  <a:pt x="0" y="1054769"/>
                </a:moveTo>
                <a:lnTo>
                  <a:pt x="0" y="1608221"/>
                </a:lnTo>
                <a:lnTo>
                  <a:pt x="2819400" y="2683042"/>
                </a:lnTo>
                <a:cubicBezTo>
                  <a:pt x="2818063" y="2499895"/>
                  <a:pt x="2816727" y="2316747"/>
                  <a:pt x="2815390" y="2133600"/>
                </a:cubicBezTo>
                <a:lnTo>
                  <a:pt x="705853" y="1327484"/>
                </a:lnTo>
                <a:lnTo>
                  <a:pt x="2787316" y="533400"/>
                </a:lnTo>
                <a:lnTo>
                  <a:pt x="2779295" y="0"/>
                </a:lnTo>
                <a:lnTo>
                  <a:pt x="0" y="10547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6" name="Separator Cavity Outline"/>
          <p:cNvSpPr/>
          <p:nvPr/>
        </p:nvSpPr>
        <p:spPr>
          <a:xfrm>
            <a:off x="2354850" y="1796562"/>
            <a:ext cx="3798972" cy="3065951"/>
          </a:xfrm>
          <a:prstGeom prst="rect">
            <a:avLst/>
          </a:prstGeom>
          <a:solidFill>
            <a:schemeClr val="bg1"/>
          </a:solidFill>
          <a:ln w="53975">
            <a:solidFill>
              <a:srgbClr val="783F79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19" name="Cavity center line"/>
          <p:cNvCxnSpPr/>
          <p:nvPr/>
        </p:nvCxnSpPr>
        <p:spPr>
          <a:xfrm>
            <a:off x="2382838" y="3328988"/>
            <a:ext cx="37369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tart of pulse train"/>
          <p:cNvGrpSpPr>
            <a:grpSpLocks/>
          </p:cNvGrpSpPr>
          <p:nvPr/>
        </p:nvGrpSpPr>
        <p:grpSpPr bwMode="auto">
          <a:xfrm>
            <a:off x="146050" y="3176588"/>
            <a:ext cx="2203450" cy="304800"/>
            <a:chOff x="152400" y="3715544"/>
            <a:chExt cx="2203942" cy="304800"/>
          </a:xfrm>
        </p:grpSpPr>
        <p:cxnSp>
          <p:nvCxnSpPr>
            <p:cNvPr id="495" name="Straight Connector 494"/>
            <p:cNvCxnSpPr/>
            <p:nvPr/>
          </p:nvCxnSpPr>
          <p:spPr>
            <a:xfrm>
              <a:off x="152400" y="3867944"/>
              <a:ext cx="2203942" cy="0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251" name="Start of pulse train"/>
            <p:cNvGrpSpPr>
              <a:grpSpLocks/>
            </p:cNvGrpSpPr>
            <p:nvPr/>
          </p:nvGrpSpPr>
          <p:grpSpPr bwMode="auto">
            <a:xfrm>
              <a:off x="213237" y="3715544"/>
              <a:ext cx="1989379" cy="304800"/>
              <a:chOff x="518037" y="3715544"/>
              <a:chExt cx="1989379" cy="304800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939908" y="3715544"/>
                <a:ext cx="304868" cy="304800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133" name="Rounded Rectangle 132"/>
              <p:cNvSpPr/>
              <p:nvPr/>
            </p:nvSpPr>
            <p:spPr>
              <a:xfrm>
                <a:off x="1362277" y="3715544"/>
                <a:ext cx="304868" cy="3048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134" name="Rounded Rectangle 133"/>
              <p:cNvSpPr/>
              <p:nvPr/>
            </p:nvSpPr>
            <p:spPr>
              <a:xfrm>
                <a:off x="2202253" y="3715544"/>
                <a:ext cx="304868" cy="304800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135" name="Rounded Rectangle 134"/>
              <p:cNvSpPr/>
              <p:nvPr/>
            </p:nvSpPr>
            <p:spPr>
              <a:xfrm>
                <a:off x="1779884" y="3715544"/>
                <a:ext cx="304868" cy="30480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132" name="Rounded Rectangle 131"/>
              <p:cNvSpPr/>
              <p:nvPr/>
            </p:nvSpPr>
            <p:spPr>
              <a:xfrm>
                <a:off x="517539" y="3715544"/>
                <a:ext cx="304868" cy="30480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</p:grpSp>
      <p:grpSp>
        <p:nvGrpSpPr>
          <p:cNvPr id="35850" name="Group 689 (hide)" hidden="1"/>
          <p:cNvGrpSpPr>
            <a:grpSpLocks/>
          </p:cNvGrpSpPr>
          <p:nvPr/>
        </p:nvGrpSpPr>
        <p:grpSpPr bwMode="auto">
          <a:xfrm>
            <a:off x="673100" y="922338"/>
            <a:ext cx="1149350" cy="304800"/>
            <a:chOff x="673588" y="922704"/>
            <a:chExt cx="1149350" cy="304800"/>
          </a:xfrm>
        </p:grpSpPr>
        <p:sp>
          <p:nvSpPr>
            <p:cNvPr id="12" name="Rounded Rectangle 11"/>
            <p:cNvSpPr/>
            <p:nvPr/>
          </p:nvSpPr>
          <p:spPr>
            <a:xfrm>
              <a:off x="1095863" y="922704"/>
              <a:ext cx="304800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73588" y="922704"/>
              <a:ext cx="304800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18138" y="922704"/>
              <a:ext cx="304800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35851" name="spare pulses (hide)" hidden="1"/>
          <p:cNvGrpSpPr>
            <a:grpSpLocks/>
          </p:cNvGrpSpPr>
          <p:nvPr/>
        </p:nvGrpSpPr>
        <p:grpSpPr bwMode="auto">
          <a:xfrm>
            <a:off x="212725" y="6165850"/>
            <a:ext cx="9996488" cy="304800"/>
            <a:chOff x="213237" y="6165850"/>
            <a:chExt cx="9995370" cy="304800"/>
          </a:xfrm>
        </p:grpSpPr>
        <p:sp>
          <p:nvSpPr>
            <p:cNvPr id="302" name="Rounded Rectangle 301" hidden="1"/>
            <p:cNvSpPr/>
            <p:nvPr/>
          </p:nvSpPr>
          <p:spPr>
            <a:xfrm>
              <a:off x="635465" y="6165850"/>
              <a:ext cx="304766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03" name="Rounded Rectangle 302" hidden="1"/>
            <p:cNvSpPr/>
            <p:nvPr/>
          </p:nvSpPr>
          <p:spPr>
            <a:xfrm>
              <a:off x="213237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04" name="Rounded Rectangle 303" hidden="1"/>
            <p:cNvSpPr/>
            <p:nvPr/>
          </p:nvSpPr>
          <p:spPr>
            <a:xfrm>
              <a:off x="1057693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305" name="Rounded Rectangle 304" hidden="1"/>
            <p:cNvSpPr/>
            <p:nvPr/>
          </p:nvSpPr>
          <p:spPr>
            <a:xfrm>
              <a:off x="1897387" y="6165850"/>
              <a:ext cx="304766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06" name="Rounded Rectangle 305" hidden="1"/>
            <p:cNvSpPr/>
            <p:nvPr/>
          </p:nvSpPr>
          <p:spPr>
            <a:xfrm>
              <a:off x="1475159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07" name="Rounded Rectangle 306" hidden="1"/>
            <p:cNvSpPr/>
            <p:nvPr/>
          </p:nvSpPr>
          <p:spPr>
            <a:xfrm>
              <a:off x="2319614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308" name="Rounded Rectangle 307" hidden="1"/>
            <p:cNvSpPr/>
            <p:nvPr/>
          </p:nvSpPr>
          <p:spPr>
            <a:xfrm>
              <a:off x="3162482" y="6165850"/>
              <a:ext cx="304766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09" name="Rounded Rectangle 308" hidden="1"/>
            <p:cNvSpPr/>
            <p:nvPr/>
          </p:nvSpPr>
          <p:spPr>
            <a:xfrm>
              <a:off x="2740254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10" name="Rounded Rectangle 309" hidden="1"/>
            <p:cNvSpPr/>
            <p:nvPr/>
          </p:nvSpPr>
          <p:spPr>
            <a:xfrm>
              <a:off x="3584710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311" name="Rounded Rectangle 310" hidden="1"/>
            <p:cNvSpPr/>
            <p:nvPr/>
          </p:nvSpPr>
          <p:spPr>
            <a:xfrm>
              <a:off x="4424404" y="6165850"/>
              <a:ext cx="306353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12" name="Rounded Rectangle 311" hidden="1"/>
            <p:cNvSpPr/>
            <p:nvPr/>
          </p:nvSpPr>
          <p:spPr>
            <a:xfrm>
              <a:off x="4002176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13" name="Rounded Rectangle 312" hidden="1"/>
            <p:cNvSpPr/>
            <p:nvPr/>
          </p:nvSpPr>
          <p:spPr>
            <a:xfrm>
              <a:off x="4848219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314" name="Rounded Rectangle 313" hidden="1"/>
            <p:cNvSpPr/>
            <p:nvPr/>
          </p:nvSpPr>
          <p:spPr>
            <a:xfrm>
              <a:off x="5691087" y="6165850"/>
              <a:ext cx="306353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15" name="Rounded Rectangle 314" hidden="1"/>
            <p:cNvSpPr/>
            <p:nvPr/>
          </p:nvSpPr>
          <p:spPr>
            <a:xfrm>
              <a:off x="5268860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16" name="Rounded Rectangle 315" hidden="1"/>
            <p:cNvSpPr/>
            <p:nvPr/>
          </p:nvSpPr>
          <p:spPr>
            <a:xfrm>
              <a:off x="6114902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317" name="Rounded Rectangle 316" hidden="1"/>
            <p:cNvSpPr/>
            <p:nvPr/>
          </p:nvSpPr>
          <p:spPr>
            <a:xfrm>
              <a:off x="6954596" y="6165850"/>
              <a:ext cx="304766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18" name="Rounded Rectangle 317" hidden="1"/>
            <p:cNvSpPr/>
            <p:nvPr/>
          </p:nvSpPr>
          <p:spPr>
            <a:xfrm>
              <a:off x="6532368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19" name="Rounded Rectangle 318" hidden="1"/>
            <p:cNvSpPr/>
            <p:nvPr/>
          </p:nvSpPr>
          <p:spPr>
            <a:xfrm>
              <a:off x="7376824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320" name="Rounded Rectangle 319" hidden="1"/>
            <p:cNvSpPr/>
            <p:nvPr/>
          </p:nvSpPr>
          <p:spPr>
            <a:xfrm>
              <a:off x="8219691" y="6165850"/>
              <a:ext cx="304766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21" name="Rounded Rectangle 320" hidden="1"/>
            <p:cNvSpPr/>
            <p:nvPr/>
          </p:nvSpPr>
          <p:spPr>
            <a:xfrm>
              <a:off x="7797464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22" name="Rounded Rectangle 321" hidden="1"/>
            <p:cNvSpPr/>
            <p:nvPr/>
          </p:nvSpPr>
          <p:spPr>
            <a:xfrm>
              <a:off x="8641919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323" name="Rounded Rectangle 322" hidden="1"/>
            <p:cNvSpPr/>
            <p:nvPr/>
          </p:nvSpPr>
          <p:spPr>
            <a:xfrm>
              <a:off x="9481613" y="6165850"/>
              <a:ext cx="304766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24" name="Rounded Rectangle 323" hidden="1"/>
            <p:cNvSpPr/>
            <p:nvPr/>
          </p:nvSpPr>
          <p:spPr>
            <a:xfrm>
              <a:off x="9059386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25" name="Rounded Rectangle 324" hidden="1"/>
            <p:cNvSpPr/>
            <p:nvPr/>
          </p:nvSpPr>
          <p:spPr>
            <a:xfrm>
              <a:off x="9903841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cxnSp>
        <p:nvCxnSpPr>
          <p:cNvPr id="624" name="spare V line (hide)" hidden="1"/>
          <p:cNvCxnSpPr/>
          <p:nvPr/>
        </p:nvCxnSpPr>
        <p:spPr>
          <a:xfrm flipV="1">
            <a:off x="6165850" y="5908675"/>
            <a:ext cx="2773363" cy="1746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53" name="baseline ticks (hide)" hidden="1"/>
          <p:cNvGrpSpPr>
            <a:grpSpLocks/>
          </p:cNvGrpSpPr>
          <p:nvPr/>
        </p:nvGrpSpPr>
        <p:grpSpPr bwMode="auto">
          <a:xfrm>
            <a:off x="-61913" y="3679825"/>
            <a:ext cx="8856663" cy="376238"/>
            <a:chOff x="242523" y="3667125"/>
            <a:chExt cx="8857485" cy="376238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42523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6483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87152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09467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930193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352507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774821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197135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619449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041764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46407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886392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307119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729433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51747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574062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996376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18690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841004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26331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677694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910000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54" name="Group 78 (hide)" hidden="1"/>
          <p:cNvGrpSpPr>
            <a:grpSpLocks/>
          </p:cNvGrpSpPr>
          <p:nvPr/>
        </p:nvGrpSpPr>
        <p:grpSpPr bwMode="auto">
          <a:xfrm>
            <a:off x="-217488" y="2547938"/>
            <a:ext cx="9228138" cy="2641600"/>
            <a:chOff x="87923" y="2547144"/>
            <a:chExt cx="9227527" cy="26416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7923" y="3867944"/>
              <a:ext cx="9227527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7923" y="2547144"/>
              <a:ext cx="9227527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7923" y="5188744"/>
              <a:ext cx="9227527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55" name="Group 79 (hide)" hidden="1"/>
          <p:cNvGrpSpPr>
            <a:grpSpLocks/>
          </p:cNvGrpSpPr>
          <p:nvPr/>
        </p:nvGrpSpPr>
        <p:grpSpPr bwMode="auto">
          <a:xfrm>
            <a:off x="-61913" y="2365375"/>
            <a:ext cx="8856663" cy="376238"/>
            <a:chOff x="242523" y="3667125"/>
            <a:chExt cx="8857485" cy="376238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42523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6483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087152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509467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930193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352507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774821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197135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619449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041764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46407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886392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307119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729433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151747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574062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996376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418690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841004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26331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677694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910000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56" name="Group 102 (hide)" hidden="1"/>
          <p:cNvGrpSpPr>
            <a:grpSpLocks/>
          </p:cNvGrpSpPr>
          <p:nvPr/>
        </p:nvGrpSpPr>
        <p:grpSpPr bwMode="auto">
          <a:xfrm>
            <a:off x="-61913" y="4981575"/>
            <a:ext cx="8856663" cy="376238"/>
            <a:chOff x="242523" y="3667125"/>
            <a:chExt cx="8857485" cy="376238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242523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6483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087152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509467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930193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352507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774821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197135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619449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041764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446407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886392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5307119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729433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151747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6574062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6996376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418690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7841004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826331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8677694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910000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End of pulse train (hide)" hidden="1"/>
          <p:cNvGrpSpPr>
            <a:grpSpLocks/>
          </p:cNvGrpSpPr>
          <p:nvPr/>
        </p:nvGrpSpPr>
        <p:grpSpPr bwMode="auto">
          <a:xfrm>
            <a:off x="6418263" y="3716338"/>
            <a:ext cx="2832100" cy="304800"/>
            <a:chOff x="6418926" y="3715544"/>
            <a:chExt cx="2832177" cy="304800"/>
          </a:xfrm>
        </p:grpSpPr>
        <p:sp>
          <p:nvSpPr>
            <p:cNvPr id="145" name="Rounded Rectangle 144"/>
            <p:cNvSpPr/>
            <p:nvPr/>
          </p:nvSpPr>
          <p:spPr>
            <a:xfrm>
              <a:off x="6418926" y="3715544"/>
              <a:ext cx="304808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7258736" y="3715544"/>
              <a:ext cx="304808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6836449" y="3715544"/>
              <a:ext cx="304808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7681022" y="3715544"/>
              <a:ext cx="304808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8524008" y="3715544"/>
              <a:ext cx="304808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8101722" y="3715544"/>
              <a:ext cx="304808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8946295" y="3715544"/>
              <a:ext cx="304808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35858" name="final angle vertical tick marks (hide)" hidden="1"/>
          <p:cNvGrpSpPr>
            <a:grpSpLocks/>
          </p:cNvGrpSpPr>
          <p:nvPr/>
        </p:nvGrpSpPr>
        <p:grpSpPr bwMode="auto">
          <a:xfrm>
            <a:off x="8961438" y="2798763"/>
            <a:ext cx="46037" cy="2133600"/>
            <a:chOff x="8961315" y="2799477"/>
            <a:chExt cx="45720" cy="2133600"/>
          </a:xfrm>
        </p:grpSpPr>
        <p:cxnSp>
          <p:nvCxnSpPr>
            <p:cNvPr id="441" name="Straight Connector 440"/>
            <p:cNvCxnSpPr/>
            <p:nvPr/>
          </p:nvCxnSpPr>
          <p:spPr>
            <a:xfrm flipH="1">
              <a:off x="8961315" y="279947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flipH="1">
              <a:off x="8961315" y="2905839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 flipH="1">
              <a:off x="8961315" y="301220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 flipH="1">
              <a:off x="8961315" y="312015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 flipH="1">
              <a:off x="8961315" y="3226514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flipH="1">
              <a:off x="8961315" y="333287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flipH="1">
              <a:off x="8961315" y="3439239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flipH="1">
              <a:off x="8961315" y="354560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flipH="1">
              <a:off x="8961315" y="3759914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 flipH="1">
              <a:off x="8961315" y="3972639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flipH="1">
              <a:off x="8961315" y="418695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 flipH="1">
              <a:off x="8961315" y="439967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 flipH="1">
              <a:off x="8961315" y="461240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H="1">
              <a:off x="8961315" y="4826714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flipH="1">
              <a:off x="8961315" y="493307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flipH="1">
              <a:off x="8961315" y="365355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flipH="1">
              <a:off x="8961315" y="386627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 flipH="1">
              <a:off x="8961315" y="407900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 flipH="1">
              <a:off x="8961315" y="4293314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 flipH="1">
              <a:off x="8961315" y="4506039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 flipH="1">
              <a:off x="8961315" y="472035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waveform10"/>
          <p:cNvGrpSpPr>
            <a:grpSpLocks/>
          </p:cNvGrpSpPr>
          <p:nvPr/>
        </p:nvGrpSpPr>
        <p:grpSpPr bwMode="auto">
          <a:xfrm>
            <a:off x="2312988" y="1898650"/>
            <a:ext cx="6643687" cy="2757488"/>
            <a:chOff x="2320091" y="2437911"/>
            <a:chExt cx="6642201" cy="2757183"/>
          </a:xfrm>
        </p:grpSpPr>
        <p:sp>
          <p:nvSpPr>
            <p:cNvPr id="128" name="waveform10"/>
            <p:cNvSpPr/>
            <p:nvPr/>
          </p:nvSpPr>
          <p:spPr>
            <a:xfrm>
              <a:off x="2361357" y="2550612"/>
              <a:ext cx="3798037" cy="2644482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668" name="Straight Connector 667"/>
            <p:cNvCxnSpPr/>
            <p:nvPr/>
          </p:nvCxnSpPr>
          <p:spPr>
            <a:xfrm flipV="1">
              <a:off x="6165743" y="2807758"/>
              <a:ext cx="2796549" cy="1066682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/>
            <p:cNvCxnSpPr/>
            <p:nvPr/>
          </p:nvCxnSpPr>
          <p:spPr>
            <a:xfrm>
              <a:off x="6165743" y="3868091"/>
              <a:ext cx="2796549" cy="1066682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2" name="Rounded Rectangle 671"/>
            <p:cNvSpPr/>
            <p:nvPr/>
          </p:nvSpPr>
          <p:spPr>
            <a:xfrm>
              <a:off x="2320091" y="4350637"/>
              <a:ext cx="304732" cy="30476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73" name="Rounded Rectangle 672"/>
            <p:cNvSpPr/>
            <p:nvPr/>
          </p:nvSpPr>
          <p:spPr>
            <a:xfrm>
              <a:off x="3162864" y="2437911"/>
              <a:ext cx="304732" cy="304766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74" name="Rounded Rectangle 673"/>
            <p:cNvSpPr/>
            <p:nvPr/>
          </p:nvSpPr>
          <p:spPr>
            <a:xfrm>
              <a:off x="2740684" y="4350637"/>
              <a:ext cx="304732" cy="30476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75" name="Rounded Rectangle 674"/>
            <p:cNvSpPr/>
            <p:nvPr/>
          </p:nvSpPr>
          <p:spPr>
            <a:xfrm>
              <a:off x="3585045" y="4350637"/>
              <a:ext cx="304732" cy="30476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76" name="Rounded Rectangle 675"/>
            <p:cNvSpPr/>
            <p:nvPr/>
          </p:nvSpPr>
          <p:spPr>
            <a:xfrm>
              <a:off x="4424645" y="2437911"/>
              <a:ext cx="304732" cy="304766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77" name="Rounded Rectangle 676"/>
            <p:cNvSpPr/>
            <p:nvPr/>
          </p:nvSpPr>
          <p:spPr>
            <a:xfrm>
              <a:off x="4002465" y="4350637"/>
              <a:ext cx="304732" cy="30476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78" name="Rounded Rectangle 677"/>
            <p:cNvSpPr/>
            <p:nvPr/>
          </p:nvSpPr>
          <p:spPr>
            <a:xfrm>
              <a:off x="4846826" y="4350637"/>
              <a:ext cx="304732" cy="30476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79" name="Rounded Rectangle 678"/>
            <p:cNvSpPr/>
            <p:nvPr/>
          </p:nvSpPr>
          <p:spPr>
            <a:xfrm>
              <a:off x="5691187" y="2437911"/>
              <a:ext cx="304732" cy="304766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80" name="Rounded Rectangle 679"/>
            <p:cNvSpPr/>
            <p:nvPr/>
          </p:nvSpPr>
          <p:spPr>
            <a:xfrm>
              <a:off x="5269006" y="4350637"/>
              <a:ext cx="304732" cy="30476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81" name="Rounded Rectangle 680"/>
            <p:cNvSpPr/>
            <p:nvPr/>
          </p:nvSpPr>
          <p:spPr>
            <a:xfrm>
              <a:off x="6113367" y="3715708"/>
              <a:ext cx="306318" cy="30476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82" name="Rounded Rectangle 681"/>
            <p:cNvSpPr/>
            <p:nvPr/>
          </p:nvSpPr>
          <p:spPr>
            <a:xfrm>
              <a:off x="6954554" y="3352210"/>
              <a:ext cx="304732" cy="304766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83" name="Rounded Rectangle 682"/>
            <p:cNvSpPr/>
            <p:nvPr/>
          </p:nvSpPr>
          <p:spPr>
            <a:xfrm>
              <a:off x="6532374" y="3909361"/>
              <a:ext cx="304732" cy="30476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84" name="Rounded Rectangle 683"/>
            <p:cNvSpPr/>
            <p:nvPr/>
          </p:nvSpPr>
          <p:spPr>
            <a:xfrm>
              <a:off x="7376735" y="4237937"/>
              <a:ext cx="304732" cy="30476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85" name="Rounded Rectangle 684"/>
            <p:cNvSpPr/>
            <p:nvPr/>
          </p:nvSpPr>
          <p:spPr>
            <a:xfrm>
              <a:off x="8219508" y="2888711"/>
              <a:ext cx="304732" cy="304766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86" name="Rounded Rectangle 685"/>
            <p:cNvSpPr/>
            <p:nvPr/>
          </p:nvSpPr>
          <p:spPr>
            <a:xfrm>
              <a:off x="7797328" y="4390320"/>
              <a:ext cx="304732" cy="30476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87" name="Rounded Rectangle 686"/>
            <p:cNvSpPr/>
            <p:nvPr/>
          </p:nvSpPr>
          <p:spPr>
            <a:xfrm>
              <a:off x="8641689" y="4706198"/>
              <a:ext cx="304732" cy="30476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17" name="waveform9"/>
          <p:cNvGrpSpPr>
            <a:grpSpLocks/>
          </p:cNvGrpSpPr>
          <p:nvPr/>
        </p:nvGrpSpPr>
        <p:grpSpPr bwMode="auto">
          <a:xfrm>
            <a:off x="2312988" y="2085975"/>
            <a:ext cx="6643687" cy="2389188"/>
            <a:chOff x="2320091" y="2625481"/>
            <a:chExt cx="6642201" cy="2390146"/>
          </a:xfrm>
        </p:grpSpPr>
        <p:sp>
          <p:nvSpPr>
            <p:cNvPr id="183" name="waveform9"/>
            <p:cNvSpPr/>
            <p:nvPr/>
          </p:nvSpPr>
          <p:spPr>
            <a:xfrm>
              <a:off x="2361357" y="2730298"/>
              <a:ext cx="3798037" cy="2285329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647" name="Straight Connector 646"/>
            <p:cNvCxnSpPr/>
            <p:nvPr/>
          </p:nvCxnSpPr>
          <p:spPr>
            <a:xfrm flipV="1">
              <a:off x="6165743" y="2912934"/>
              <a:ext cx="2796549" cy="960822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/>
            <p:cNvCxnSpPr/>
            <p:nvPr/>
          </p:nvCxnSpPr>
          <p:spPr>
            <a:xfrm>
              <a:off x="6165743" y="3868992"/>
              <a:ext cx="2790201" cy="960822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1" name="Rounded Rectangle 650"/>
            <p:cNvSpPr/>
            <p:nvPr/>
          </p:nvSpPr>
          <p:spPr>
            <a:xfrm>
              <a:off x="2320091" y="4286672"/>
              <a:ext cx="304732" cy="30492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52" name="Rounded Rectangle 651"/>
            <p:cNvSpPr/>
            <p:nvPr/>
          </p:nvSpPr>
          <p:spPr>
            <a:xfrm>
              <a:off x="3162864" y="2625481"/>
              <a:ext cx="304732" cy="304922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53" name="Rounded Rectangle 652"/>
            <p:cNvSpPr/>
            <p:nvPr/>
          </p:nvSpPr>
          <p:spPr>
            <a:xfrm>
              <a:off x="2740684" y="4286672"/>
              <a:ext cx="304732" cy="30492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54" name="Rounded Rectangle 653"/>
            <p:cNvSpPr/>
            <p:nvPr/>
          </p:nvSpPr>
          <p:spPr>
            <a:xfrm>
              <a:off x="3585045" y="4286672"/>
              <a:ext cx="304732" cy="30492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55" name="Rounded Rectangle 654"/>
            <p:cNvSpPr/>
            <p:nvPr/>
          </p:nvSpPr>
          <p:spPr>
            <a:xfrm>
              <a:off x="4424645" y="2625481"/>
              <a:ext cx="304732" cy="304922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56" name="Rounded Rectangle 655"/>
            <p:cNvSpPr/>
            <p:nvPr/>
          </p:nvSpPr>
          <p:spPr>
            <a:xfrm>
              <a:off x="4002465" y="4286672"/>
              <a:ext cx="304732" cy="30492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57" name="Rounded Rectangle 656"/>
            <p:cNvSpPr/>
            <p:nvPr/>
          </p:nvSpPr>
          <p:spPr>
            <a:xfrm>
              <a:off x="4846826" y="4286672"/>
              <a:ext cx="304732" cy="30492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58" name="Rounded Rectangle 657"/>
            <p:cNvSpPr/>
            <p:nvPr/>
          </p:nvSpPr>
          <p:spPr>
            <a:xfrm>
              <a:off x="5691187" y="2625481"/>
              <a:ext cx="304732" cy="304922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59" name="Rounded Rectangle 658"/>
            <p:cNvSpPr/>
            <p:nvPr/>
          </p:nvSpPr>
          <p:spPr>
            <a:xfrm>
              <a:off x="5269006" y="4286672"/>
              <a:ext cx="304732" cy="30492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60" name="Rounded Rectangle 659"/>
            <p:cNvSpPr/>
            <p:nvPr/>
          </p:nvSpPr>
          <p:spPr>
            <a:xfrm>
              <a:off x="6113367" y="3710179"/>
              <a:ext cx="306318" cy="30492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61" name="Rounded Rectangle 660"/>
            <p:cNvSpPr/>
            <p:nvPr/>
          </p:nvSpPr>
          <p:spPr>
            <a:xfrm>
              <a:off x="6954554" y="3392551"/>
              <a:ext cx="304732" cy="304922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62" name="Rounded Rectangle 661"/>
            <p:cNvSpPr/>
            <p:nvPr/>
          </p:nvSpPr>
          <p:spPr>
            <a:xfrm>
              <a:off x="6532374" y="3886461"/>
              <a:ext cx="304732" cy="30333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63" name="Rounded Rectangle 662"/>
            <p:cNvSpPr/>
            <p:nvPr/>
          </p:nvSpPr>
          <p:spPr>
            <a:xfrm>
              <a:off x="7376735" y="4185031"/>
              <a:ext cx="304732" cy="30492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64" name="Rounded Rectangle 663"/>
            <p:cNvSpPr/>
            <p:nvPr/>
          </p:nvSpPr>
          <p:spPr>
            <a:xfrm>
              <a:off x="8219508" y="2989165"/>
              <a:ext cx="304732" cy="304922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65" name="Rounded Rectangle 664"/>
            <p:cNvSpPr/>
            <p:nvPr/>
          </p:nvSpPr>
          <p:spPr>
            <a:xfrm>
              <a:off x="7797328" y="4354962"/>
              <a:ext cx="304732" cy="30492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66" name="Rounded Rectangle 665"/>
            <p:cNvSpPr/>
            <p:nvPr/>
          </p:nvSpPr>
          <p:spPr>
            <a:xfrm>
              <a:off x="8641689" y="4612240"/>
              <a:ext cx="304732" cy="30492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18" name="waveform8"/>
          <p:cNvGrpSpPr>
            <a:grpSpLocks/>
          </p:cNvGrpSpPr>
          <p:nvPr/>
        </p:nvGrpSpPr>
        <p:grpSpPr bwMode="auto">
          <a:xfrm>
            <a:off x="2312988" y="2232025"/>
            <a:ext cx="6643687" cy="2106613"/>
            <a:chOff x="2320091" y="2772020"/>
            <a:chExt cx="6642201" cy="2106447"/>
          </a:xfrm>
        </p:grpSpPr>
        <p:sp>
          <p:nvSpPr>
            <p:cNvPr id="184" name="waveform8"/>
            <p:cNvSpPr/>
            <p:nvPr/>
          </p:nvSpPr>
          <p:spPr>
            <a:xfrm>
              <a:off x="2361357" y="2867262"/>
              <a:ext cx="3798037" cy="2011205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626" name="Straight Connector 625"/>
            <p:cNvCxnSpPr/>
            <p:nvPr/>
          </p:nvCxnSpPr>
          <p:spPr>
            <a:xfrm flipV="1">
              <a:off x="6165743" y="3013301"/>
              <a:ext cx="2796549" cy="855596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>
              <a:off x="6165743" y="3868897"/>
              <a:ext cx="2790201" cy="849245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0" name="Rounded Rectangle 629"/>
            <p:cNvSpPr/>
            <p:nvPr/>
          </p:nvSpPr>
          <p:spPr>
            <a:xfrm>
              <a:off x="2320091" y="4214944"/>
              <a:ext cx="304732" cy="30477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31" name="Rounded Rectangle 630"/>
            <p:cNvSpPr/>
            <p:nvPr/>
          </p:nvSpPr>
          <p:spPr>
            <a:xfrm>
              <a:off x="3162864" y="2772020"/>
              <a:ext cx="304732" cy="304776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32" name="Rounded Rectangle 631"/>
            <p:cNvSpPr/>
            <p:nvPr/>
          </p:nvSpPr>
          <p:spPr>
            <a:xfrm>
              <a:off x="2740684" y="4214944"/>
              <a:ext cx="304732" cy="30477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33" name="Rounded Rectangle 632"/>
            <p:cNvSpPr/>
            <p:nvPr/>
          </p:nvSpPr>
          <p:spPr>
            <a:xfrm>
              <a:off x="3585045" y="4214944"/>
              <a:ext cx="304732" cy="30477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34" name="Rounded Rectangle 633"/>
            <p:cNvSpPr/>
            <p:nvPr/>
          </p:nvSpPr>
          <p:spPr>
            <a:xfrm>
              <a:off x="4424645" y="2772020"/>
              <a:ext cx="304732" cy="304776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35" name="Rounded Rectangle 634"/>
            <p:cNvSpPr/>
            <p:nvPr/>
          </p:nvSpPr>
          <p:spPr>
            <a:xfrm>
              <a:off x="4002465" y="4214944"/>
              <a:ext cx="304732" cy="30477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36" name="Rounded Rectangle 635"/>
            <p:cNvSpPr/>
            <p:nvPr/>
          </p:nvSpPr>
          <p:spPr>
            <a:xfrm>
              <a:off x="4846826" y="4214944"/>
              <a:ext cx="304732" cy="30477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37" name="Rounded Rectangle 636"/>
            <p:cNvSpPr/>
            <p:nvPr/>
          </p:nvSpPr>
          <p:spPr>
            <a:xfrm>
              <a:off x="5691187" y="2772020"/>
              <a:ext cx="304732" cy="304776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38" name="Rounded Rectangle 637"/>
            <p:cNvSpPr/>
            <p:nvPr/>
          </p:nvSpPr>
          <p:spPr>
            <a:xfrm>
              <a:off x="5269006" y="4214944"/>
              <a:ext cx="304732" cy="30477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39" name="Rounded Rectangle 638"/>
            <p:cNvSpPr/>
            <p:nvPr/>
          </p:nvSpPr>
          <p:spPr>
            <a:xfrm>
              <a:off x="6113367" y="3716509"/>
              <a:ext cx="306318" cy="30477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40" name="Rounded Rectangle 639"/>
            <p:cNvSpPr/>
            <p:nvPr/>
          </p:nvSpPr>
          <p:spPr>
            <a:xfrm>
              <a:off x="6954554" y="3422844"/>
              <a:ext cx="304732" cy="304776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41" name="Rounded Rectangle 640"/>
            <p:cNvSpPr/>
            <p:nvPr/>
          </p:nvSpPr>
          <p:spPr>
            <a:xfrm>
              <a:off x="6532374" y="3891120"/>
              <a:ext cx="304732" cy="30477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42" name="Rounded Rectangle 641"/>
            <p:cNvSpPr/>
            <p:nvPr/>
          </p:nvSpPr>
          <p:spPr>
            <a:xfrm>
              <a:off x="7376735" y="4143512"/>
              <a:ext cx="304732" cy="30477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43" name="Rounded Rectangle 642"/>
            <p:cNvSpPr/>
            <p:nvPr/>
          </p:nvSpPr>
          <p:spPr>
            <a:xfrm>
              <a:off x="8219508" y="3048223"/>
              <a:ext cx="304732" cy="304776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44" name="Rounded Rectangle 643"/>
            <p:cNvSpPr/>
            <p:nvPr/>
          </p:nvSpPr>
          <p:spPr>
            <a:xfrm>
              <a:off x="7797328" y="4260978"/>
              <a:ext cx="304732" cy="30477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45" name="Rounded Rectangle 644"/>
            <p:cNvSpPr/>
            <p:nvPr/>
          </p:nvSpPr>
          <p:spPr>
            <a:xfrm>
              <a:off x="8641689" y="4507021"/>
              <a:ext cx="304732" cy="30477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19" name="waveform7"/>
          <p:cNvGrpSpPr>
            <a:grpSpLocks/>
          </p:cNvGrpSpPr>
          <p:nvPr/>
        </p:nvGrpSpPr>
        <p:grpSpPr bwMode="auto">
          <a:xfrm>
            <a:off x="2312988" y="2355850"/>
            <a:ext cx="6648450" cy="1846263"/>
            <a:chOff x="2320091" y="2895112"/>
            <a:chExt cx="6648063" cy="1846195"/>
          </a:xfrm>
        </p:grpSpPr>
        <p:sp>
          <p:nvSpPr>
            <p:cNvPr id="185" name="waveform7"/>
            <p:cNvSpPr/>
            <p:nvPr/>
          </p:nvSpPr>
          <p:spPr>
            <a:xfrm>
              <a:off x="2361364" y="3004646"/>
              <a:ext cx="3798666" cy="1736661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482" name="Straight Connector 481"/>
            <p:cNvCxnSpPr/>
            <p:nvPr/>
          </p:nvCxnSpPr>
          <p:spPr>
            <a:xfrm>
              <a:off x="6166379" y="3874564"/>
              <a:ext cx="2801775" cy="738160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/>
            <p:nvPr/>
          </p:nvCxnSpPr>
          <p:spPr>
            <a:xfrm flipV="1">
              <a:off x="6166379" y="3123704"/>
              <a:ext cx="2795425" cy="744511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6" name="Rounded Rectangle 605"/>
            <p:cNvSpPr/>
            <p:nvPr/>
          </p:nvSpPr>
          <p:spPr>
            <a:xfrm>
              <a:off x="2320091" y="4130142"/>
              <a:ext cx="304782" cy="30478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07" name="Rounded Rectangle 606"/>
            <p:cNvSpPr/>
            <p:nvPr/>
          </p:nvSpPr>
          <p:spPr>
            <a:xfrm>
              <a:off x="3163004" y="2895112"/>
              <a:ext cx="304782" cy="304789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08" name="Rounded Rectangle 607"/>
            <p:cNvSpPr/>
            <p:nvPr/>
          </p:nvSpPr>
          <p:spPr>
            <a:xfrm>
              <a:off x="2740754" y="4130142"/>
              <a:ext cx="304782" cy="30478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09" name="Rounded Rectangle 608"/>
            <p:cNvSpPr/>
            <p:nvPr/>
          </p:nvSpPr>
          <p:spPr>
            <a:xfrm>
              <a:off x="3585254" y="4130142"/>
              <a:ext cx="304782" cy="30478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10" name="Rounded Rectangle 609"/>
            <p:cNvSpPr/>
            <p:nvPr/>
          </p:nvSpPr>
          <p:spPr>
            <a:xfrm>
              <a:off x="4424993" y="2895112"/>
              <a:ext cx="304782" cy="304789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11" name="Rounded Rectangle 610"/>
            <p:cNvSpPr/>
            <p:nvPr/>
          </p:nvSpPr>
          <p:spPr>
            <a:xfrm>
              <a:off x="4002743" y="4130142"/>
              <a:ext cx="304782" cy="30478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12" name="Rounded Rectangle 611"/>
            <p:cNvSpPr/>
            <p:nvPr/>
          </p:nvSpPr>
          <p:spPr>
            <a:xfrm>
              <a:off x="4847244" y="4130142"/>
              <a:ext cx="304782" cy="30478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13" name="Rounded Rectangle 612"/>
            <p:cNvSpPr/>
            <p:nvPr/>
          </p:nvSpPr>
          <p:spPr>
            <a:xfrm>
              <a:off x="5691745" y="2895112"/>
              <a:ext cx="304782" cy="304789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14" name="Rounded Rectangle 613"/>
            <p:cNvSpPr/>
            <p:nvPr/>
          </p:nvSpPr>
          <p:spPr>
            <a:xfrm>
              <a:off x="5269494" y="4130142"/>
              <a:ext cx="304782" cy="30478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15" name="Rounded Rectangle 614"/>
            <p:cNvSpPr/>
            <p:nvPr/>
          </p:nvSpPr>
          <p:spPr>
            <a:xfrm>
              <a:off x="6113995" y="3715820"/>
              <a:ext cx="304782" cy="30478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16" name="Rounded Rectangle 615"/>
            <p:cNvSpPr/>
            <p:nvPr/>
          </p:nvSpPr>
          <p:spPr>
            <a:xfrm>
              <a:off x="6953733" y="3469766"/>
              <a:ext cx="304782" cy="304789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17" name="Rounded Rectangle 616"/>
            <p:cNvSpPr/>
            <p:nvPr/>
          </p:nvSpPr>
          <p:spPr>
            <a:xfrm>
              <a:off x="6531483" y="3844402"/>
              <a:ext cx="304782" cy="30478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18" name="Rounded Rectangle 617"/>
            <p:cNvSpPr/>
            <p:nvPr/>
          </p:nvSpPr>
          <p:spPr>
            <a:xfrm>
              <a:off x="7375984" y="4066644"/>
              <a:ext cx="304782" cy="30478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19" name="Rounded Rectangle 618"/>
            <p:cNvSpPr/>
            <p:nvPr/>
          </p:nvSpPr>
          <p:spPr>
            <a:xfrm>
              <a:off x="8218898" y="3141166"/>
              <a:ext cx="304782" cy="304789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20" name="Rounded Rectangle 619"/>
            <p:cNvSpPr/>
            <p:nvPr/>
          </p:nvSpPr>
          <p:spPr>
            <a:xfrm>
              <a:off x="7796647" y="4166653"/>
              <a:ext cx="304782" cy="30478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21" name="Rounded Rectangle 620"/>
            <p:cNvSpPr/>
            <p:nvPr/>
          </p:nvSpPr>
          <p:spPr>
            <a:xfrm>
              <a:off x="8641148" y="4395245"/>
              <a:ext cx="304782" cy="30478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20" name="waveform6"/>
          <p:cNvGrpSpPr>
            <a:grpSpLocks/>
          </p:cNvGrpSpPr>
          <p:nvPr/>
        </p:nvGrpSpPr>
        <p:grpSpPr bwMode="auto">
          <a:xfrm>
            <a:off x="2312988" y="2495550"/>
            <a:ext cx="6643687" cy="1577975"/>
            <a:chOff x="2320091" y="3035788"/>
            <a:chExt cx="6642201" cy="1576754"/>
          </a:xfrm>
        </p:grpSpPr>
        <p:sp>
          <p:nvSpPr>
            <p:cNvPr id="186" name="waveform6"/>
            <p:cNvSpPr/>
            <p:nvPr/>
          </p:nvSpPr>
          <p:spPr>
            <a:xfrm>
              <a:off x="2361357" y="3140482"/>
              <a:ext cx="3798037" cy="1464129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582" name="Straight Connector 581"/>
            <p:cNvCxnSpPr/>
            <p:nvPr/>
          </p:nvCxnSpPr>
          <p:spPr>
            <a:xfrm flipV="1">
              <a:off x="6165743" y="3229313"/>
              <a:ext cx="2790201" cy="639268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>
              <a:off x="6165743" y="3868581"/>
              <a:ext cx="2796549" cy="639267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6" name="Rounded Rectangle 585"/>
            <p:cNvSpPr/>
            <p:nvPr/>
          </p:nvSpPr>
          <p:spPr>
            <a:xfrm>
              <a:off x="2320091" y="4068451"/>
              <a:ext cx="304732" cy="3045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87" name="Rounded Rectangle 586"/>
            <p:cNvSpPr/>
            <p:nvPr/>
          </p:nvSpPr>
          <p:spPr>
            <a:xfrm>
              <a:off x="3162864" y="3035788"/>
              <a:ext cx="304732" cy="30456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88" name="Rounded Rectangle 587"/>
            <p:cNvSpPr/>
            <p:nvPr/>
          </p:nvSpPr>
          <p:spPr>
            <a:xfrm>
              <a:off x="2740684" y="4068451"/>
              <a:ext cx="304732" cy="30456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89" name="Rounded Rectangle 588"/>
            <p:cNvSpPr/>
            <p:nvPr/>
          </p:nvSpPr>
          <p:spPr>
            <a:xfrm>
              <a:off x="3585045" y="4068451"/>
              <a:ext cx="304732" cy="3045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90" name="Rounded Rectangle 589"/>
            <p:cNvSpPr/>
            <p:nvPr/>
          </p:nvSpPr>
          <p:spPr>
            <a:xfrm>
              <a:off x="4424645" y="3035788"/>
              <a:ext cx="304732" cy="30456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91" name="Rounded Rectangle 590"/>
            <p:cNvSpPr/>
            <p:nvPr/>
          </p:nvSpPr>
          <p:spPr>
            <a:xfrm>
              <a:off x="4002465" y="4068451"/>
              <a:ext cx="304732" cy="30456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92" name="Rounded Rectangle 591"/>
            <p:cNvSpPr/>
            <p:nvPr/>
          </p:nvSpPr>
          <p:spPr>
            <a:xfrm>
              <a:off x="4846826" y="4068451"/>
              <a:ext cx="304732" cy="3045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93" name="Rounded Rectangle 592"/>
            <p:cNvSpPr/>
            <p:nvPr/>
          </p:nvSpPr>
          <p:spPr>
            <a:xfrm>
              <a:off x="5691187" y="3035788"/>
              <a:ext cx="304732" cy="30456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94" name="Rounded Rectangle 593"/>
            <p:cNvSpPr/>
            <p:nvPr/>
          </p:nvSpPr>
          <p:spPr>
            <a:xfrm>
              <a:off x="5269006" y="4068451"/>
              <a:ext cx="304732" cy="30456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95" name="Rounded Rectangle 594"/>
            <p:cNvSpPr/>
            <p:nvPr/>
          </p:nvSpPr>
          <p:spPr>
            <a:xfrm>
              <a:off x="6113367" y="3709954"/>
              <a:ext cx="306318" cy="3045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96" name="Rounded Rectangle 595"/>
            <p:cNvSpPr/>
            <p:nvPr/>
          </p:nvSpPr>
          <p:spPr>
            <a:xfrm>
              <a:off x="6954554" y="3487876"/>
              <a:ext cx="304732" cy="30456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97" name="Rounded Rectangle 596"/>
            <p:cNvSpPr/>
            <p:nvPr/>
          </p:nvSpPr>
          <p:spPr>
            <a:xfrm>
              <a:off x="6532374" y="3833683"/>
              <a:ext cx="304732" cy="30456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98" name="Rounded Rectangle 597"/>
            <p:cNvSpPr/>
            <p:nvPr/>
          </p:nvSpPr>
          <p:spPr>
            <a:xfrm>
              <a:off x="7376735" y="4020863"/>
              <a:ext cx="304732" cy="3045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99" name="Rounded Rectangle 598"/>
            <p:cNvSpPr/>
            <p:nvPr/>
          </p:nvSpPr>
          <p:spPr>
            <a:xfrm>
              <a:off x="8219508" y="3229313"/>
              <a:ext cx="304732" cy="30456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00" name="Rounded Rectangle 599"/>
            <p:cNvSpPr/>
            <p:nvPr/>
          </p:nvSpPr>
          <p:spPr>
            <a:xfrm>
              <a:off x="7797328" y="4114453"/>
              <a:ext cx="304732" cy="30456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01" name="Rounded Rectangle 600"/>
            <p:cNvSpPr/>
            <p:nvPr/>
          </p:nvSpPr>
          <p:spPr>
            <a:xfrm>
              <a:off x="8641689" y="4307978"/>
              <a:ext cx="304732" cy="3045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21" name="waveform5"/>
          <p:cNvGrpSpPr>
            <a:grpSpLocks/>
          </p:cNvGrpSpPr>
          <p:nvPr/>
        </p:nvGrpSpPr>
        <p:grpSpPr bwMode="auto">
          <a:xfrm>
            <a:off x="2312988" y="2654300"/>
            <a:ext cx="6648450" cy="1312863"/>
            <a:chOff x="2320091" y="3194009"/>
            <a:chExt cx="6648063" cy="1313064"/>
          </a:xfrm>
        </p:grpSpPr>
        <p:sp>
          <p:nvSpPr>
            <p:cNvPr id="187" name="waveform5"/>
            <p:cNvSpPr/>
            <p:nvPr/>
          </p:nvSpPr>
          <p:spPr>
            <a:xfrm>
              <a:off x="2361364" y="3278160"/>
              <a:ext cx="3798666" cy="1189219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561" name="Straight Connector 560"/>
            <p:cNvCxnSpPr/>
            <p:nvPr/>
          </p:nvCxnSpPr>
          <p:spPr>
            <a:xfrm flipV="1">
              <a:off x="6166379" y="3335319"/>
              <a:ext cx="2801775" cy="533482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>
              <a:off x="6166379" y="3862449"/>
              <a:ext cx="2790663" cy="539833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5" name="Rounded Rectangle 564"/>
            <p:cNvSpPr/>
            <p:nvPr/>
          </p:nvSpPr>
          <p:spPr>
            <a:xfrm>
              <a:off x="2320091" y="3978354"/>
              <a:ext cx="304782" cy="304847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66" name="Rounded Rectangle 565"/>
            <p:cNvSpPr/>
            <p:nvPr/>
          </p:nvSpPr>
          <p:spPr>
            <a:xfrm>
              <a:off x="3163004" y="3194009"/>
              <a:ext cx="304782" cy="304847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67" name="Rounded Rectangle 566"/>
            <p:cNvSpPr/>
            <p:nvPr/>
          </p:nvSpPr>
          <p:spPr>
            <a:xfrm>
              <a:off x="2740754" y="3978354"/>
              <a:ext cx="304782" cy="30484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68" name="Rounded Rectangle 567"/>
            <p:cNvSpPr/>
            <p:nvPr/>
          </p:nvSpPr>
          <p:spPr>
            <a:xfrm>
              <a:off x="3585254" y="3978354"/>
              <a:ext cx="304782" cy="304847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69" name="Rounded Rectangle 568"/>
            <p:cNvSpPr/>
            <p:nvPr/>
          </p:nvSpPr>
          <p:spPr>
            <a:xfrm>
              <a:off x="4424993" y="3194009"/>
              <a:ext cx="304782" cy="304847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70" name="Rounded Rectangle 569"/>
            <p:cNvSpPr/>
            <p:nvPr/>
          </p:nvSpPr>
          <p:spPr>
            <a:xfrm>
              <a:off x="4002743" y="3978354"/>
              <a:ext cx="304782" cy="30484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71" name="Rounded Rectangle 570"/>
            <p:cNvSpPr/>
            <p:nvPr/>
          </p:nvSpPr>
          <p:spPr>
            <a:xfrm>
              <a:off x="4847244" y="3978354"/>
              <a:ext cx="304782" cy="304847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72" name="Rounded Rectangle 571"/>
            <p:cNvSpPr/>
            <p:nvPr/>
          </p:nvSpPr>
          <p:spPr>
            <a:xfrm>
              <a:off x="5691745" y="3194009"/>
              <a:ext cx="304782" cy="304847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73" name="Rounded Rectangle 572"/>
            <p:cNvSpPr/>
            <p:nvPr/>
          </p:nvSpPr>
          <p:spPr>
            <a:xfrm>
              <a:off x="5269494" y="3978354"/>
              <a:ext cx="304782" cy="30484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74" name="Rounded Rectangle 573"/>
            <p:cNvSpPr/>
            <p:nvPr/>
          </p:nvSpPr>
          <p:spPr>
            <a:xfrm>
              <a:off x="6113995" y="3721140"/>
              <a:ext cx="304782" cy="304847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75" name="Rounded Rectangle 574"/>
            <p:cNvSpPr/>
            <p:nvPr/>
          </p:nvSpPr>
          <p:spPr>
            <a:xfrm>
              <a:off x="6953733" y="3540137"/>
              <a:ext cx="304782" cy="304847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76" name="Rounded Rectangle 575"/>
            <p:cNvSpPr/>
            <p:nvPr/>
          </p:nvSpPr>
          <p:spPr>
            <a:xfrm>
              <a:off x="6531483" y="3803702"/>
              <a:ext cx="304782" cy="30484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77" name="Rounded Rectangle 576"/>
            <p:cNvSpPr/>
            <p:nvPr/>
          </p:nvSpPr>
          <p:spPr>
            <a:xfrm>
              <a:off x="7375984" y="3962477"/>
              <a:ext cx="304782" cy="304847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78" name="Rounded Rectangle 577"/>
            <p:cNvSpPr/>
            <p:nvPr/>
          </p:nvSpPr>
          <p:spPr>
            <a:xfrm>
              <a:off x="8218898" y="3294037"/>
              <a:ext cx="304782" cy="304847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79" name="Rounded Rectangle 578"/>
            <p:cNvSpPr/>
            <p:nvPr/>
          </p:nvSpPr>
          <p:spPr>
            <a:xfrm>
              <a:off x="7796647" y="4038688"/>
              <a:ext cx="304782" cy="30484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80" name="Rounded Rectangle 579"/>
            <p:cNvSpPr/>
            <p:nvPr/>
          </p:nvSpPr>
          <p:spPr>
            <a:xfrm>
              <a:off x="8641148" y="4202226"/>
              <a:ext cx="304782" cy="304847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22" name="waveform4"/>
          <p:cNvGrpSpPr>
            <a:grpSpLocks/>
          </p:cNvGrpSpPr>
          <p:nvPr/>
        </p:nvGrpSpPr>
        <p:grpSpPr bwMode="auto">
          <a:xfrm>
            <a:off x="2312988" y="2795588"/>
            <a:ext cx="6654800" cy="1071562"/>
            <a:chOff x="2320091" y="3334697"/>
            <a:chExt cx="6653924" cy="1072722"/>
          </a:xfrm>
        </p:grpSpPr>
        <p:sp>
          <p:nvSpPr>
            <p:cNvPr id="188" name="waveform4"/>
            <p:cNvSpPr/>
            <p:nvPr/>
          </p:nvSpPr>
          <p:spPr>
            <a:xfrm>
              <a:off x="2361361" y="3415747"/>
              <a:ext cx="3798387" cy="913801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540" name="Straight Connector 539"/>
            <p:cNvCxnSpPr/>
            <p:nvPr/>
          </p:nvCxnSpPr>
          <p:spPr>
            <a:xfrm flipV="1">
              <a:off x="6166097" y="3445942"/>
              <a:ext cx="2807918" cy="422732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>
            <a:xfrm>
              <a:off x="6166097" y="3875031"/>
              <a:ext cx="2796807" cy="416375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4" name="Rounded Rectangle 543"/>
            <p:cNvSpPr/>
            <p:nvPr/>
          </p:nvSpPr>
          <p:spPr>
            <a:xfrm>
              <a:off x="2320091" y="3917940"/>
              <a:ext cx="304760" cy="3051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45" name="Rounded Rectangle 544"/>
            <p:cNvSpPr/>
            <p:nvPr/>
          </p:nvSpPr>
          <p:spPr>
            <a:xfrm>
              <a:off x="3162942" y="3334697"/>
              <a:ext cx="304760" cy="30513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46" name="Rounded Rectangle 545"/>
            <p:cNvSpPr/>
            <p:nvPr/>
          </p:nvSpPr>
          <p:spPr>
            <a:xfrm>
              <a:off x="2740723" y="3917940"/>
              <a:ext cx="304760" cy="30513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47" name="Rounded Rectangle 546"/>
            <p:cNvSpPr/>
            <p:nvPr/>
          </p:nvSpPr>
          <p:spPr>
            <a:xfrm>
              <a:off x="3585161" y="3917940"/>
              <a:ext cx="304760" cy="3051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48" name="Rounded Rectangle 547"/>
            <p:cNvSpPr/>
            <p:nvPr/>
          </p:nvSpPr>
          <p:spPr>
            <a:xfrm>
              <a:off x="4424839" y="3334697"/>
              <a:ext cx="304760" cy="30513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49" name="Rounded Rectangle 548"/>
            <p:cNvSpPr/>
            <p:nvPr/>
          </p:nvSpPr>
          <p:spPr>
            <a:xfrm>
              <a:off x="4002619" y="3917940"/>
              <a:ext cx="304760" cy="30513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50" name="Rounded Rectangle 549"/>
            <p:cNvSpPr/>
            <p:nvPr/>
          </p:nvSpPr>
          <p:spPr>
            <a:xfrm>
              <a:off x="4847058" y="3917940"/>
              <a:ext cx="304760" cy="3051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51" name="Rounded Rectangle 550"/>
            <p:cNvSpPr/>
            <p:nvPr/>
          </p:nvSpPr>
          <p:spPr>
            <a:xfrm>
              <a:off x="5691497" y="3334697"/>
              <a:ext cx="304760" cy="30513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52" name="Rounded Rectangle 551"/>
            <p:cNvSpPr/>
            <p:nvPr/>
          </p:nvSpPr>
          <p:spPr>
            <a:xfrm>
              <a:off x="5269278" y="3917940"/>
              <a:ext cx="304760" cy="30513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53" name="Rounded Rectangle 552"/>
            <p:cNvSpPr/>
            <p:nvPr/>
          </p:nvSpPr>
          <p:spPr>
            <a:xfrm>
              <a:off x="6113717" y="3716109"/>
              <a:ext cx="304760" cy="3051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54" name="Rounded Rectangle 553"/>
            <p:cNvSpPr/>
            <p:nvPr/>
          </p:nvSpPr>
          <p:spPr>
            <a:xfrm>
              <a:off x="6953393" y="3574668"/>
              <a:ext cx="306348" cy="30513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55" name="Rounded Rectangle 554"/>
            <p:cNvSpPr/>
            <p:nvPr/>
          </p:nvSpPr>
          <p:spPr>
            <a:xfrm>
              <a:off x="6531174" y="3803516"/>
              <a:ext cx="304760" cy="30513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56" name="Rounded Rectangle 555"/>
            <p:cNvSpPr/>
            <p:nvPr/>
          </p:nvSpPr>
          <p:spPr>
            <a:xfrm>
              <a:off x="7377200" y="3921118"/>
              <a:ext cx="304760" cy="3051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57" name="Rounded Rectangle 556"/>
            <p:cNvSpPr/>
            <p:nvPr/>
          </p:nvSpPr>
          <p:spPr>
            <a:xfrm>
              <a:off x="8218464" y="3376017"/>
              <a:ext cx="306347" cy="30513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58" name="Rounded Rectangle 557"/>
            <p:cNvSpPr/>
            <p:nvPr/>
          </p:nvSpPr>
          <p:spPr>
            <a:xfrm>
              <a:off x="7796245" y="3973563"/>
              <a:ext cx="304760" cy="30513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59" name="Rounded Rectangle 558"/>
            <p:cNvSpPr/>
            <p:nvPr/>
          </p:nvSpPr>
          <p:spPr>
            <a:xfrm>
              <a:off x="8642271" y="4102289"/>
              <a:ext cx="304760" cy="3051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23" name="waveform3"/>
          <p:cNvGrpSpPr>
            <a:grpSpLocks/>
          </p:cNvGrpSpPr>
          <p:nvPr/>
        </p:nvGrpSpPr>
        <p:grpSpPr bwMode="auto">
          <a:xfrm>
            <a:off x="2312988" y="2917825"/>
            <a:ext cx="6648450" cy="855663"/>
            <a:chOff x="2320091" y="3457799"/>
            <a:chExt cx="6648063" cy="855828"/>
          </a:xfrm>
        </p:grpSpPr>
        <p:sp>
          <p:nvSpPr>
            <p:cNvPr id="189" name="waveform3"/>
            <p:cNvSpPr/>
            <p:nvPr/>
          </p:nvSpPr>
          <p:spPr>
            <a:xfrm>
              <a:off x="2361364" y="3553067"/>
              <a:ext cx="3798666" cy="639886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519" name="Straight Connector 518"/>
            <p:cNvCxnSpPr/>
            <p:nvPr/>
          </p:nvCxnSpPr>
          <p:spPr>
            <a:xfrm flipV="1">
              <a:off x="6166379" y="3546716"/>
              <a:ext cx="2801775" cy="322325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/>
            <p:nvPr/>
          </p:nvCxnSpPr>
          <p:spPr>
            <a:xfrm>
              <a:off x="6166379" y="3869041"/>
              <a:ext cx="2801775" cy="322324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3" name="Rounded Rectangle 522"/>
            <p:cNvSpPr/>
            <p:nvPr/>
          </p:nvSpPr>
          <p:spPr>
            <a:xfrm>
              <a:off x="2320091" y="3827758"/>
              <a:ext cx="304782" cy="30485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24" name="Rounded Rectangle 523"/>
            <p:cNvSpPr/>
            <p:nvPr/>
          </p:nvSpPr>
          <p:spPr>
            <a:xfrm>
              <a:off x="3163004" y="3468914"/>
              <a:ext cx="304782" cy="304859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25" name="Rounded Rectangle 524"/>
            <p:cNvSpPr/>
            <p:nvPr/>
          </p:nvSpPr>
          <p:spPr>
            <a:xfrm>
              <a:off x="2740754" y="3827758"/>
              <a:ext cx="304782" cy="30485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26" name="Rounded Rectangle 525"/>
            <p:cNvSpPr/>
            <p:nvPr/>
          </p:nvSpPr>
          <p:spPr>
            <a:xfrm>
              <a:off x="3585254" y="3827758"/>
              <a:ext cx="304782" cy="30485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27" name="Rounded Rectangle 526"/>
            <p:cNvSpPr/>
            <p:nvPr/>
          </p:nvSpPr>
          <p:spPr>
            <a:xfrm>
              <a:off x="4424993" y="3468914"/>
              <a:ext cx="304782" cy="304859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28" name="Rounded Rectangle 527"/>
            <p:cNvSpPr/>
            <p:nvPr/>
          </p:nvSpPr>
          <p:spPr>
            <a:xfrm>
              <a:off x="4002743" y="3827758"/>
              <a:ext cx="304782" cy="30485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29" name="Rounded Rectangle 528"/>
            <p:cNvSpPr/>
            <p:nvPr/>
          </p:nvSpPr>
          <p:spPr>
            <a:xfrm>
              <a:off x="4847244" y="3827758"/>
              <a:ext cx="304782" cy="30485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30" name="Rounded Rectangle 529"/>
            <p:cNvSpPr/>
            <p:nvPr/>
          </p:nvSpPr>
          <p:spPr>
            <a:xfrm>
              <a:off x="5691745" y="3468914"/>
              <a:ext cx="304782" cy="304859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31" name="Rounded Rectangle 530"/>
            <p:cNvSpPr/>
            <p:nvPr/>
          </p:nvSpPr>
          <p:spPr>
            <a:xfrm>
              <a:off x="5269494" y="3827758"/>
              <a:ext cx="304782" cy="30485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32" name="Rounded Rectangle 531"/>
            <p:cNvSpPr/>
            <p:nvPr/>
          </p:nvSpPr>
          <p:spPr>
            <a:xfrm>
              <a:off x="6113995" y="3721375"/>
              <a:ext cx="304782" cy="30485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33" name="Rounded Rectangle 532"/>
            <p:cNvSpPr/>
            <p:nvPr/>
          </p:nvSpPr>
          <p:spPr>
            <a:xfrm>
              <a:off x="6953733" y="3610228"/>
              <a:ext cx="304782" cy="304859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34" name="Rounded Rectangle 533"/>
            <p:cNvSpPr/>
            <p:nvPr/>
          </p:nvSpPr>
          <p:spPr>
            <a:xfrm>
              <a:off x="6531483" y="3773773"/>
              <a:ext cx="304782" cy="30485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35" name="Rounded Rectangle 534"/>
            <p:cNvSpPr/>
            <p:nvPr/>
          </p:nvSpPr>
          <p:spPr>
            <a:xfrm>
              <a:off x="7375984" y="3862690"/>
              <a:ext cx="304782" cy="30485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36" name="Rounded Rectangle 535"/>
            <p:cNvSpPr/>
            <p:nvPr/>
          </p:nvSpPr>
          <p:spPr>
            <a:xfrm>
              <a:off x="8218898" y="3457799"/>
              <a:ext cx="304782" cy="304859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37" name="Rounded Rectangle 536"/>
            <p:cNvSpPr/>
            <p:nvPr/>
          </p:nvSpPr>
          <p:spPr>
            <a:xfrm>
              <a:off x="7796647" y="3915087"/>
              <a:ext cx="304782" cy="30485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38" name="Rounded Rectangle 537"/>
            <p:cNvSpPr/>
            <p:nvPr/>
          </p:nvSpPr>
          <p:spPr>
            <a:xfrm>
              <a:off x="8641148" y="4008768"/>
              <a:ext cx="304782" cy="30485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24" name="waveform2"/>
          <p:cNvGrpSpPr>
            <a:grpSpLocks/>
          </p:cNvGrpSpPr>
          <p:nvPr/>
        </p:nvGrpSpPr>
        <p:grpSpPr bwMode="auto">
          <a:xfrm>
            <a:off x="2312988" y="3006725"/>
            <a:ext cx="6637337" cy="673100"/>
            <a:chOff x="2320091" y="3545742"/>
            <a:chExt cx="6636340" cy="674077"/>
          </a:xfrm>
        </p:grpSpPr>
        <p:sp>
          <p:nvSpPr>
            <p:cNvPr id="190" name="waveform2"/>
            <p:cNvSpPr/>
            <p:nvPr/>
          </p:nvSpPr>
          <p:spPr>
            <a:xfrm>
              <a:off x="2361360" y="3690415"/>
              <a:ext cx="3798316" cy="365655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498" name="Straight Connector 497"/>
            <p:cNvCxnSpPr/>
            <p:nvPr/>
          </p:nvCxnSpPr>
          <p:spPr>
            <a:xfrm flipV="1">
              <a:off x="6166025" y="3657028"/>
              <a:ext cx="2790406" cy="211444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/>
            <p:nvPr/>
          </p:nvCxnSpPr>
          <p:spPr>
            <a:xfrm>
              <a:off x="6166025" y="3874832"/>
              <a:ext cx="2779295" cy="205084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Rounded Rectangle 501"/>
            <p:cNvSpPr/>
            <p:nvPr/>
          </p:nvSpPr>
          <p:spPr>
            <a:xfrm>
              <a:off x="2320091" y="3779444"/>
              <a:ext cx="304754" cy="30524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03" name="Rounded Rectangle 502"/>
            <p:cNvSpPr/>
            <p:nvPr/>
          </p:nvSpPr>
          <p:spPr>
            <a:xfrm>
              <a:off x="3162926" y="3574358"/>
              <a:ext cx="304754" cy="305242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04" name="Rounded Rectangle 503"/>
            <p:cNvSpPr/>
            <p:nvPr/>
          </p:nvSpPr>
          <p:spPr>
            <a:xfrm>
              <a:off x="2740715" y="3779444"/>
              <a:ext cx="304754" cy="30524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05" name="Rounded Rectangle 504"/>
            <p:cNvSpPr/>
            <p:nvPr/>
          </p:nvSpPr>
          <p:spPr>
            <a:xfrm>
              <a:off x="3585138" y="3779444"/>
              <a:ext cx="304754" cy="30524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06" name="Rounded Rectangle 505"/>
            <p:cNvSpPr/>
            <p:nvPr/>
          </p:nvSpPr>
          <p:spPr>
            <a:xfrm>
              <a:off x="4424800" y="3574358"/>
              <a:ext cx="304754" cy="305242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07" name="Rounded Rectangle 506"/>
            <p:cNvSpPr/>
            <p:nvPr/>
          </p:nvSpPr>
          <p:spPr>
            <a:xfrm>
              <a:off x="4002588" y="3779444"/>
              <a:ext cx="304754" cy="30524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08" name="Rounded Rectangle 507"/>
            <p:cNvSpPr/>
            <p:nvPr/>
          </p:nvSpPr>
          <p:spPr>
            <a:xfrm>
              <a:off x="4847011" y="3779444"/>
              <a:ext cx="304754" cy="30524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09" name="Rounded Rectangle 508"/>
            <p:cNvSpPr/>
            <p:nvPr/>
          </p:nvSpPr>
          <p:spPr>
            <a:xfrm>
              <a:off x="5691435" y="3574358"/>
              <a:ext cx="304754" cy="305242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10" name="Rounded Rectangle 509"/>
            <p:cNvSpPr/>
            <p:nvPr/>
          </p:nvSpPr>
          <p:spPr>
            <a:xfrm>
              <a:off x="5269223" y="3779444"/>
              <a:ext cx="304754" cy="30524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11" name="Rounded Rectangle 510"/>
            <p:cNvSpPr/>
            <p:nvPr/>
          </p:nvSpPr>
          <p:spPr>
            <a:xfrm>
              <a:off x="6113646" y="3715852"/>
              <a:ext cx="304754" cy="30524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12" name="Rounded Rectangle 511"/>
            <p:cNvSpPr/>
            <p:nvPr/>
          </p:nvSpPr>
          <p:spPr>
            <a:xfrm>
              <a:off x="6954895" y="3639541"/>
              <a:ext cx="304754" cy="305242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13" name="Rounded Rectangle 512"/>
            <p:cNvSpPr/>
            <p:nvPr/>
          </p:nvSpPr>
          <p:spPr>
            <a:xfrm>
              <a:off x="6531095" y="3757186"/>
              <a:ext cx="306342" cy="30365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14" name="Rounded Rectangle 513"/>
            <p:cNvSpPr/>
            <p:nvPr/>
          </p:nvSpPr>
          <p:spPr>
            <a:xfrm>
              <a:off x="7377106" y="3827138"/>
              <a:ext cx="304754" cy="30524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15" name="Rounded Rectangle 514"/>
            <p:cNvSpPr/>
            <p:nvPr/>
          </p:nvSpPr>
          <p:spPr>
            <a:xfrm>
              <a:off x="8219942" y="3545742"/>
              <a:ext cx="304754" cy="305242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16" name="Rounded Rectangle 515"/>
            <p:cNvSpPr/>
            <p:nvPr/>
          </p:nvSpPr>
          <p:spPr>
            <a:xfrm>
              <a:off x="7797730" y="3868473"/>
              <a:ext cx="304754" cy="30365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17" name="Rounded Rectangle 516"/>
            <p:cNvSpPr/>
            <p:nvPr/>
          </p:nvSpPr>
          <p:spPr>
            <a:xfrm>
              <a:off x="8642153" y="3914577"/>
              <a:ext cx="304754" cy="30524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25" name="waveform1"/>
          <p:cNvGrpSpPr>
            <a:grpSpLocks/>
          </p:cNvGrpSpPr>
          <p:nvPr/>
        </p:nvGrpSpPr>
        <p:grpSpPr bwMode="auto">
          <a:xfrm>
            <a:off x="2312988" y="3076575"/>
            <a:ext cx="6637337" cy="498475"/>
            <a:chOff x="2320091" y="3616074"/>
            <a:chExt cx="6636340" cy="498246"/>
          </a:xfrm>
        </p:grpSpPr>
        <p:grpSp>
          <p:nvGrpSpPr>
            <p:cNvPr id="35935" name="waveform1"/>
            <p:cNvGrpSpPr>
              <a:grpSpLocks/>
            </p:cNvGrpSpPr>
            <p:nvPr/>
          </p:nvGrpSpPr>
          <p:grpSpPr bwMode="auto">
            <a:xfrm>
              <a:off x="2320091" y="3690144"/>
              <a:ext cx="3840079" cy="355600"/>
              <a:chOff x="2320091" y="3690144"/>
              <a:chExt cx="3840079" cy="355600"/>
            </a:xfrm>
          </p:grpSpPr>
          <p:sp>
            <p:nvSpPr>
              <p:cNvPr id="191" name="waveform1"/>
              <p:cNvSpPr/>
              <p:nvPr/>
            </p:nvSpPr>
            <p:spPr>
              <a:xfrm>
                <a:off x="2361360" y="3827115"/>
                <a:ext cx="3798316" cy="92033"/>
              </a:xfrm>
              <a:custGeom>
                <a:avLst/>
                <a:gdLst>
                  <a:gd name="connsiteX0" fmla="*/ 0 w 5491162"/>
                  <a:gd name="connsiteY0" fmla="*/ 1536700 h 2870994"/>
                  <a:gd name="connsiteX1" fmla="*/ 423862 w 5491162"/>
                  <a:gd name="connsiteY1" fmla="*/ 222250 h 2870994"/>
                  <a:gd name="connsiteX2" fmla="*/ 842962 w 5491162"/>
                  <a:gd name="connsiteY2" fmla="*/ 2870200 h 2870994"/>
                  <a:gd name="connsiteX3" fmla="*/ 1266825 w 5491162"/>
                  <a:gd name="connsiteY3" fmla="*/ 227012 h 2870994"/>
                  <a:gd name="connsiteX4" fmla="*/ 1685925 w 5491162"/>
                  <a:gd name="connsiteY4" fmla="*/ 2865437 h 2870994"/>
                  <a:gd name="connsiteX5" fmla="*/ 2109787 w 5491162"/>
                  <a:gd name="connsiteY5" fmla="*/ 227012 h 2870994"/>
                  <a:gd name="connsiteX6" fmla="*/ 2533650 w 5491162"/>
                  <a:gd name="connsiteY6" fmla="*/ 2865437 h 2870994"/>
                  <a:gd name="connsiteX7" fmla="*/ 2957512 w 5491162"/>
                  <a:gd name="connsiteY7" fmla="*/ 227012 h 2870994"/>
                  <a:gd name="connsiteX8" fmla="*/ 3376612 w 5491162"/>
                  <a:gd name="connsiteY8" fmla="*/ 2865437 h 2870994"/>
                  <a:gd name="connsiteX9" fmla="*/ 3795712 w 5491162"/>
                  <a:gd name="connsiteY9" fmla="*/ 222250 h 2870994"/>
                  <a:gd name="connsiteX10" fmla="*/ 4219575 w 5491162"/>
                  <a:gd name="connsiteY10" fmla="*/ 2865437 h 2870994"/>
                  <a:gd name="connsiteX11" fmla="*/ 4648200 w 5491162"/>
                  <a:gd name="connsiteY11" fmla="*/ 227012 h 2870994"/>
                  <a:gd name="connsiteX12" fmla="*/ 5062537 w 5491162"/>
                  <a:gd name="connsiteY12" fmla="*/ 2870200 h 2870994"/>
                  <a:gd name="connsiteX13" fmla="*/ 5491162 w 5491162"/>
                  <a:gd name="connsiteY13" fmla="*/ 227012 h 2870994"/>
                  <a:gd name="connsiteX0" fmla="*/ 0 w 5491162"/>
                  <a:gd name="connsiteY0" fmla="*/ 1536700 h 3089407"/>
                  <a:gd name="connsiteX1" fmla="*/ 423862 w 5491162"/>
                  <a:gd name="connsiteY1" fmla="*/ 222250 h 3089407"/>
                  <a:gd name="connsiteX2" fmla="*/ 619125 w 5491162"/>
                  <a:gd name="connsiteY2" fmla="*/ 1542256 h 3089407"/>
                  <a:gd name="connsiteX3" fmla="*/ 842962 w 5491162"/>
                  <a:gd name="connsiteY3" fmla="*/ 2870200 h 3089407"/>
                  <a:gd name="connsiteX4" fmla="*/ 1266825 w 5491162"/>
                  <a:gd name="connsiteY4" fmla="*/ 227012 h 3089407"/>
                  <a:gd name="connsiteX5" fmla="*/ 1685925 w 5491162"/>
                  <a:gd name="connsiteY5" fmla="*/ 2865437 h 3089407"/>
                  <a:gd name="connsiteX6" fmla="*/ 2109787 w 5491162"/>
                  <a:gd name="connsiteY6" fmla="*/ 227012 h 3089407"/>
                  <a:gd name="connsiteX7" fmla="*/ 2533650 w 5491162"/>
                  <a:gd name="connsiteY7" fmla="*/ 2865437 h 3089407"/>
                  <a:gd name="connsiteX8" fmla="*/ 2957512 w 5491162"/>
                  <a:gd name="connsiteY8" fmla="*/ 227012 h 3089407"/>
                  <a:gd name="connsiteX9" fmla="*/ 3376612 w 5491162"/>
                  <a:gd name="connsiteY9" fmla="*/ 2865437 h 3089407"/>
                  <a:gd name="connsiteX10" fmla="*/ 3795712 w 5491162"/>
                  <a:gd name="connsiteY10" fmla="*/ 222250 h 3089407"/>
                  <a:gd name="connsiteX11" fmla="*/ 4219575 w 5491162"/>
                  <a:gd name="connsiteY11" fmla="*/ 2865437 h 3089407"/>
                  <a:gd name="connsiteX12" fmla="*/ 4648200 w 5491162"/>
                  <a:gd name="connsiteY12" fmla="*/ 227012 h 3089407"/>
                  <a:gd name="connsiteX13" fmla="*/ 5062537 w 5491162"/>
                  <a:gd name="connsiteY13" fmla="*/ 2870200 h 3089407"/>
                  <a:gd name="connsiteX14" fmla="*/ 5491162 w 5491162"/>
                  <a:gd name="connsiteY14" fmla="*/ 227012 h 3089407"/>
                  <a:gd name="connsiteX0" fmla="*/ 0 w 5491162"/>
                  <a:gd name="connsiteY0" fmla="*/ 1314450 h 2867157"/>
                  <a:gd name="connsiteX1" fmla="*/ 619125 w 5491162"/>
                  <a:gd name="connsiteY1" fmla="*/ 1320006 h 2867157"/>
                  <a:gd name="connsiteX2" fmla="*/ 842962 w 5491162"/>
                  <a:gd name="connsiteY2" fmla="*/ 2647950 h 2867157"/>
                  <a:gd name="connsiteX3" fmla="*/ 1266825 w 5491162"/>
                  <a:gd name="connsiteY3" fmla="*/ 4762 h 2867157"/>
                  <a:gd name="connsiteX4" fmla="*/ 1685925 w 5491162"/>
                  <a:gd name="connsiteY4" fmla="*/ 2643187 h 2867157"/>
                  <a:gd name="connsiteX5" fmla="*/ 2109787 w 5491162"/>
                  <a:gd name="connsiteY5" fmla="*/ 4762 h 2867157"/>
                  <a:gd name="connsiteX6" fmla="*/ 2533650 w 5491162"/>
                  <a:gd name="connsiteY6" fmla="*/ 2643187 h 2867157"/>
                  <a:gd name="connsiteX7" fmla="*/ 2957512 w 5491162"/>
                  <a:gd name="connsiteY7" fmla="*/ 4762 h 2867157"/>
                  <a:gd name="connsiteX8" fmla="*/ 3376612 w 5491162"/>
                  <a:gd name="connsiteY8" fmla="*/ 2643187 h 2867157"/>
                  <a:gd name="connsiteX9" fmla="*/ 3795712 w 5491162"/>
                  <a:gd name="connsiteY9" fmla="*/ 0 h 2867157"/>
                  <a:gd name="connsiteX10" fmla="*/ 4219575 w 5491162"/>
                  <a:gd name="connsiteY10" fmla="*/ 2643187 h 2867157"/>
                  <a:gd name="connsiteX11" fmla="*/ 4648200 w 5491162"/>
                  <a:gd name="connsiteY11" fmla="*/ 4762 h 2867157"/>
                  <a:gd name="connsiteX12" fmla="*/ 5062537 w 5491162"/>
                  <a:gd name="connsiteY12" fmla="*/ 2647950 h 2867157"/>
                  <a:gd name="connsiteX13" fmla="*/ 5491162 w 5491162"/>
                  <a:gd name="connsiteY13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719637 w 4872037"/>
                  <a:gd name="connsiteY12" fmla="*/ 1314450 h 2867157"/>
                  <a:gd name="connsiteX13" fmla="*/ 4872037 w 4872037"/>
                  <a:gd name="connsiteY13" fmla="*/ 4762 h 2867157"/>
                  <a:gd name="connsiteX0" fmla="*/ 0 w 4719637"/>
                  <a:gd name="connsiteY0" fmla="*/ 1320006 h 2867157"/>
                  <a:gd name="connsiteX1" fmla="*/ 223837 w 4719637"/>
                  <a:gd name="connsiteY1" fmla="*/ 2647950 h 2867157"/>
                  <a:gd name="connsiteX2" fmla="*/ 647700 w 4719637"/>
                  <a:gd name="connsiteY2" fmla="*/ 4762 h 2867157"/>
                  <a:gd name="connsiteX3" fmla="*/ 1066800 w 4719637"/>
                  <a:gd name="connsiteY3" fmla="*/ 2643187 h 2867157"/>
                  <a:gd name="connsiteX4" fmla="*/ 1490662 w 4719637"/>
                  <a:gd name="connsiteY4" fmla="*/ 4762 h 2867157"/>
                  <a:gd name="connsiteX5" fmla="*/ 1914525 w 4719637"/>
                  <a:gd name="connsiteY5" fmla="*/ 2643187 h 2867157"/>
                  <a:gd name="connsiteX6" fmla="*/ 2338387 w 4719637"/>
                  <a:gd name="connsiteY6" fmla="*/ 4762 h 2867157"/>
                  <a:gd name="connsiteX7" fmla="*/ 2757487 w 4719637"/>
                  <a:gd name="connsiteY7" fmla="*/ 2643187 h 2867157"/>
                  <a:gd name="connsiteX8" fmla="*/ 3176587 w 4719637"/>
                  <a:gd name="connsiteY8" fmla="*/ 0 h 2867157"/>
                  <a:gd name="connsiteX9" fmla="*/ 3600450 w 4719637"/>
                  <a:gd name="connsiteY9" fmla="*/ 2643187 h 2867157"/>
                  <a:gd name="connsiteX10" fmla="*/ 4029075 w 4719637"/>
                  <a:gd name="connsiteY10" fmla="*/ 4762 h 2867157"/>
                  <a:gd name="connsiteX11" fmla="*/ 4443412 w 4719637"/>
                  <a:gd name="connsiteY11" fmla="*/ 2647950 h 2867157"/>
                  <a:gd name="connsiteX12" fmla="*/ 4719637 w 4719637"/>
                  <a:gd name="connsiteY12" fmla="*/ 1314450 h 2867157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535642 h 3081867"/>
                  <a:gd name="connsiteX1" fmla="*/ 223837 w 4719637"/>
                  <a:gd name="connsiteY1" fmla="*/ 2863586 h 3081867"/>
                  <a:gd name="connsiteX2" fmla="*/ 647700 w 4719637"/>
                  <a:gd name="connsiteY2" fmla="*/ 220398 h 3081867"/>
                  <a:gd name="connsiteX3" fmla="*/ 1066800 w 4719637"/>
                  <a:gd name="connsiteY3" fmla="*/ 2858823 h 3081867"/>
                  <a:gd name="connsiteX4" fmla="*/ 1490662 w 4719637"/>
                  <a:gd name="connsiteY4" fmla="*/ 220398 h 3081867"/>
                  <a:gd name="connsiteX5" fmla="*/ 1914525 w 4719637"/>
                  <a:gd name="connsiteY5" fmla="*/ 2858823 h 3081867"/>
                  <a:gd name="connsiteX6" fmla="*/ 2338387 w 4719637"/>
                  <a:gd name="connsiteY6" fmla="*/ 220398 h 3081867"/>
                  <a:gd name="connsiteX7" fmla="*/ 2545359 w 4719637"/>
                  <a:gd name="connsiteY7" fmla="*/ 1536436 h 3081867"/>
                  <a:gd name="connsiteX8" fmla="*/ 2757487 w 4719637"/>
                  <a:gd name="connsiteY8" fmla="*/ 2858823 h 3081867"/>
                  <a:gd name="connsiteX9" fmla="*/ 3176587 w 4719637"/>
                  <a:gd name="connsiteY9" fmla="*/ 215636 h 3081867"/>
                  <a:gd name="connsiteX10" fmla="*/ 3600450 w 4719637"/>
                  <a:gd name="connsiteY10" fmla="*/ 2858823 h 3081867"/>
                  <a:gd name="connsiteX11" fmla="*/ 4029075 w 4719637"/>
                  <a:gd name="connsiteY11" fmla="*/ 220398 h 3081867"/>
                  <a:gd name="connsiteX12" fmla="*/ 4443412 w 4719637"/>
                  <a:gd name="connsiteY12" fmla="*/ 2863586 h 3081867"/>
                  <a:gd name="connsiteX13" fmla="*/ 4719637 w 4719637"/>
                  <a:gd name="connsiteY13" fmla="*/ 1530086 h 3081867"/>
                  <a:gd name="connsiteX0" fmla="*/ 0 w 4443412"/>
                  <a:gd name="connsiteY0" fmla="*/ 1535642 h 3078956"/>
                  <a:gd name="connsiteX1" fmla="*/ 223837 w 4443412"/>
                  <a:gd name="connsiteY1" fmla="*/ 2863586 h 3078956"/>
                  <a:gd name="connsiteX2" fmla="*/ 647700 w 4443412"/>
                  <a:gd name="connsiteY2" fmla="*/ 220398 h 3078956"/>
                  <a:gd name="connsiteX3" fmla="*/ 1066800 w 4443412"/>
                  <a:gd name="connsiteY3" fmla="*/ 2858823 h 3078956"/>
                  <a:gd name="connsiteX4" fmla="*/ 1490662 w 4443412"/>
                  <a:gd name="connsiteY4" fmla="*/ 220398 h 3078956"/>
                  <a:gd name="connsiteX5" fmla="*/ 1914525 w 4443412"/>
                  <a:gd name="connsiteY5" fmla="*/ 2858823 h 3078956"/>
                  <a:gd name="connsiteX6" fmla="*/ 2338387 w 4443412"/>
                  <a:gd name="connsiteY6" fmla="*/ 220398 h 3078956"/>
                  <a:gd name="connsiteX7" fmla="*/ 2545359 w 4443412"/>
                  <a:gd name="connsiteY7" fmla="*/ 1536436 h 3078956"/>
                  <a:gd name="connsiteX8" fmla="*/ 2757487 w 4443412"/>
                  <a:gd name="connsiteY8" fmla="*/ 2858823 h 3078956"/>
                  <a:gd name="connsiteX9" fmla="*/ 3176587 w 4443412"/>
                  <a:gd name="connsiteY9" fmla="*/ 215636 h 3078956"/>
                  <a:gd name="connsiteX10" fmla="*/ 3600450 w 4443412"/>
                  <a:gd name="connsiteY10" fmla="*/ 2858823 h 3078956"/>
                  <a:gd name="connsiteX11" fmla="*/ 4029075 w 4443412"/>
                  <a:gd name="connsiteY11" fmla="*/ 220398 h 3078956"/>
                  <a:gd name="connsiteX12" fmla="*/ 4443412 w 4443412"/>
                  <a:gd name="connsiteY12" fmla="*/ 2863586 h 3078956"/>
                  <a:gd name="connsiteX0" fmla="*/ 0 w 4029075"/>
                  <a:gd name="connsiteY0" fmla="*/ 1535642 h 3078956"/>
                  <a:gd name="connsiteX1" fmla="*/ 223837 w 4029075"/>
                  <a:gd name="connsiteY1" fmla="*/ 2863586 h 3078956"/>
                  <a:gd name="connsiteX2" fmla="*/ 647700 w 4029075"/>
                  <a:gd name="connsiteY2" fmla="*/ 220398 h 3078956"/>
                  <a:gd name="connsiteX3" fmla="*/ 1066800 w 4029075"/>
                  <a:gd name="connsiteY3" fmla="*/ 2858823 h 3078956"/>
                  <a:gd name="connsiteX4" fmla="*/ 1490662 w 4029075"/>
                  <a:gd name="connsiteY4" fmla="*/ 220398 h 3078956"/>
                  <a:gd name="connsiteX5" fmla="*/ 1914525 w 4029075"/>
                  <a:gd name="connsiteY5" fmla="*/ 2858823 h 3078956"/>
                  <a:gd name="connsiteX6" fmla="*/ 2338387 w 4029075"/>
                  <a:gd name="connsiteY6" fmla="*/ 220398 h 3078956"/>
                  <a:gd name="connsiteX7" fmla="*/ 2545359 w 4029075"/>
                  <a:gd name="connsiteY7" fmla="*/ 1536436 h 3078956"/>
                  <a:gd name="connsiteX8" fmla="*/ 2757487 w 4029075"/>
                  <a:gd name="connsiteY8" fmla="*/ 2858823 h 3078956"/>
                  <a:gd name="connsiteX9" fmla="*/ 3176587 w 4029075"/>
                  <a:gd name="connsiteY9" fmla="*/ 215636 h 3078956"/>
                  <a:gd name="connsiteX10" fmla="*/ 3600450 w 4029075"/>
                  <a:gd name="connsiteY10" fmla="*/ 2858823 h 3078956"/>
                  <a:gd name="connsiteX11" fmla="*/ 4029075 w 4029075"/>
                  <a:gd name="connsiteY11" fmla="*/ 220398 h 3078956"/>
                  <a:gd name="connsiteX0" fmla="*/ 0 w 3600450"/>
                  <a:gd name="connsiteY0" fmla="*/ 1535642 h 3078956"/>
                  <a:gd name="connsiteX1" fmla="*/ 223837 w 3600450"/>
                  <a:gd name="connsiteY1" fmla="*/ 2863586 h 3078956"/>
                  <a:gd name="connsiteX2" fmla="*/ 647700 w 3600450"/>
                  <a:gd name="connsiteY2" fmla="*/ 220398 h 3078956"/>
                  <a:gd name="connsiteX3" fmla="*/ 1066800 w 3600450"/>
                  <a:gd name="connsiteY3" fmla="*/ 2858823 h 3078956"/>
                  <a:gd name="connsiteX4" fmla="*/ 1490662 w 3600450"/>
                  <a:gd name="connsiteY4" fmla="*/ 220398 h 3078956"/>
                  <a:gd name="connsiteX5" fmla="*/ 1914525 w 3600450"/>
                  <a:gd name="connsiteY5" fmla="*/ 2858823 h 3078956"/>
                  <a:gd name="connsiteX6" fmla="*/ 2338387 w 3600450"/>
                  <a:gd name="connsiteY6" fmla="*/ 220398 h 3078956"/>
                  <a:gd name="connsiteX7" fmla="*/ 2545359 w 3600450"/>
                  <a:gd name="connsiteY7" fmla="*/ 1536436 h 3078956"/>
                  <a:gd name="connsiteX8" fmla="*/ 2757487 w 3600450"/>
                  <a:gd name="connsiteY8" fmla="*/ 2858823 h 3078956"/>
                  <a:gd name="connsiteX9" fmla="*/ 3176587 w 3600450"/>
                  <a:gd name="connsiteY9" fmla="*/ 215636 h 3078956"/>
                  <a:gd name="connsiteX10" fmla="*/ 3600450 w 3600450"/>
                  <a:gd name="connsiteY10" fmla="*/ 2858823 h 3078956"/>
                  <a:gd name="connsiteX0" fmla="*/ 0 w 3176587"/>
                  <a:gd name="connsiteY0" fmla="*/ 1535642 h 3078956"/>
                  <a:gd name="connsiteX1" fmla="*/ 223837 w 3176587"/>
                  <a:gd name="connsiteY1" fmla="*/ 2863586 h 3078956"/>
                  <a:gd name="connsiteX2" fmla="*/ 647700 w 3176587"/>
                  <a:gd name="connsiteY2" fmla="*/ 220398 h 3078956"/>
                  <a:gd name="connsiteX3" fmla="*/ 1066800 w 3176587"/>
                  <a:gd name="connsiteY3" fmla="*/ 2858823 h 3078956"/>
                  <a:gd name="connsiteX4" fmla="*/ 1490662 w 3176587"/>
                  <a:gd name="connsiteY4" fmla="*/ 220398 h 3078956"/>
                  <a:gd name="connsiteX5" fmla="*/ 1914525 w 3176587"/>
                  <a:gd name="connsiteY5" fmla="*/ 2858823 h 3078956"/>
                  <a:gd name="connsiteX6" fmla="*/ 2338387 w 3176587"/>
                  <a:gd name="connsiteY6" fmla="*/ 220398 h 3078956"/>
                  <a:gd name="connsiteX7" fmla="*/ 2545359 w 3176587"/>
                  <a:gd name="connsiteY7" fmla="*/ 1536436 h 3078956"/>
                  <a:gd name="connsiteX8" fmla="*/ 2757487 w 3176587"/>
                  <a:gd name="connsiteY8" fmla="*/ 2858823 h 3078956"/>
                  <a:gd name="connsiteX9" fmla="*/ 3176587 w 3176587"/>
                  <a:gd name="connsiteY9" fmla="*/ 215636 h 3078956"/>
                  <a:gd name="connsiteX0" fmla="*/ 0 w 2757487"/>
                  <a:gd name="connsiteY0" fmla="*/ 1535642 h 3078956"/>
                  <a:gd name="connsiteX1" fmla="*/ 223837 w 2757487"/>
                  <a:gd name="connsiteY1" fmla="*/ 2863586 h 3078956"/>
                  <a:gd name="connsiteX2" fmla="*/ 647700 w 2757487"/>
                  <a:gd name="connsiteY2" fmla="*/ 220398 h 3078956"/>
                  <a:gd name="connsiteX3" fmla="*/ 1066800 w 2757487"/>
                  <a:gd name="connsiteY3" fmla="*/ 2858823 h 3078956"/>
                  <a:gd name="connsiteX4" fmla="*/ 1490662 w 2757487"/>
                  <a:gd name="connsiteY4" fmla="*/ 220398 h 3078956"/>
                  <a:gd name="connsiteX5" fmla="*/ 1914525 w 2757487"/>
                  <a:gd name="connsiteY5" fmla="*/ 2858823 h 3078956"/>
                  <a:gd name="connsiteX6" fmla="*/ 2338387 w 2757487"/>
                  <a:gd name="connsiteY6" fmla="*/ 220398 h 3078956"/>
                  <a:gd name="connsiteX7" fmla="*/ 2545359 w 2757487"/>
                  <a:gd name="connsiteY7" fmla="*/ 1536436 h 3078956"/>
                  <a:gd name="connsiteX8" fmla="*/ 2757487 w 2757487"/>
                  <a:gd name="connsiteY8" fmla="*/ 2858823 h 3078956"/>
                  <a:gd name="connsiteX0" fmla="*/ 0 w 2545359"/>
                  <a:gd name="connsiteY0" fmla="*/ 1535642 h 2863586"/>
                  <a:gd name="connsiteX1" fmla="*/ 223837 w 2545359"/>
                  <a:gd name="connsiteY1" fmla="*/ 2863586 h 2863586"/>
                  <a:gd name="connsiteX2" fmla="*/ 647700 w 2545359"/>
                  <a:gd name="connsiteY2" fmla="*/ 220398 h 2863586"/>
                  <a:gd name="connsiteX3" fmla="*/ 1066800 w 2545359"/>
                  <a:gd name="connsiteY3" fmla="*/ 2858823 h 2863586"/>
                  <a:gd name="connsiteX4" fmla="*/ 1490662 w 2545359"/>
                  <a:gd name="connsiteY4" fmla="*/ 220398 h 2863586"/>
                  <a:gd name="connsiteX5" fmla="*/ 1914525 w 2545359"/>
                  <a:gd name="connsiteY5" fmla="*/ 2858823 h 2863586"/>
                  <a:gd name="connsiteX6" fmla="*/ 2338387 w 2545359"/>
                  <a:gd name="connsiteY6" fmla="*/ 220398 h 2863586"/>
                  <a:gd name="connsiteX7" fmla="*/ 2545359 w 2545359"/>
                  <a:gd name="connsiteY7" fmla="*/ 1536436 h 2863586"/>
                  <a:gd name="connsiteX0" fmla="*/ 0 w 2545359"/>
                  <a:gd name="connsiteY0" fmla="*/ 1322070 h 2650014"/>
                  <a:gd name="connsiteX1" fmla="*/ 223837 w 2545359"/>
                  <a:gd name="connsiteY1" fmla="*/ 2650014 h 2650014"/>
                  <a:gd name="connsiteX2" fmla="*/ 647700 w 2545359"/>
                  <a:gd name="connsiteY2" fmla="*/ 6826 h 2650014"/>
                  <a:gd name="connsiteX3" fmla="*/ 1066800 w 2545359"/>
                  <a:gd name="connsiteY3" fmla="*/ 2645251 h 2650014"/>
                  <a:gd name="connsiteX4" fmla="*/ 1490662 w 2545359"/>
                  <a:gd name="connsiteY4" fmla="*/ 6826 h 2650014"/>
                  <a:gd name="connsiteX5" fmla="*/ 1914525 w 2545359"/>
                  <a:gd name="connsiteY5" fmla="*/ 2645251 h 2650014"/>
                  <a:gd name="connsiteX6" fmla="*/ 2338387 w 2545359"/>
                  <a:gd name="connsiteY6" fmla="*/ 6826 h 2650014"/>
                  <a:gd name="connsiteX7" fmla="*/ 2545359 w 2545359"/>
                  <a:gd name="connsiteY7" fmla="*/ 1322864 h 2650014"/>
                  <a:gd name="connsiteX0" fmla="*/ 0 w 2545359"/>
                  <a:gd name="connsiteY0" fmla="*/ 1322070 h 2650014"/>
                  <a:gd name="connsiteX1" fmla="*/ 223837 w 2545359"/>
                  <a:gd name="connsiteY1" fmla="*/ 2650014 h 2650014"/>
                  <a:gd name="connsiteX2" fmla="*/ 647700 w 2545359"/>
                  <a:gd name="connsiteY2" fmla="*/ 6826 h 2650014"/>
                  <a:gd name="connsiteX3" fmla="*/ 1066800 w 2545359"/>
                  <a:gd name="connsiteY3" fmla="*/ 2645251 h 2650014"/>
                  <a:gd name="connsiteX4" fmla="*/ 1490662 w 2545359"/>
                  <a:gd name="connsiteY4" fmla="*/ 6826 h 2650014"/>
                  <a:gd name="connsiteX5" fmla="*/ 1914525 w 2545359"/>
                  <a:gd name="connsiteY5" fmla="*/ 2645251 h 2650014"/>
                  <a:gd name="connsiteX6" fmla="*/ 2338387 w 2545359"/>
                  <a:gd name="connsiteY6" fmla="*/ 6826 h 2650014"/>
                  <a:gd name="connsiteX7" fmla="*/ 2545359 w 2545359"/>
                  <a:gd name="connsiteY7" fmla="*/ 1322864 h 2650014"/>
                  <a:gd name="connsiteX0" fmla="*/ 0 w 2545359"/>
                  <a:gd name="connsiteY0" fmla="*/ 1322070 h 2650014"/>
                  <a:gd name="connsiteX1" fmla="*/ 223837 w 2545359"/>
                  <a:gd name="connsiteY1" fmla="*/ 2650014 h 2650014"/>
                  <a:gd name="connsiteX2" fmla="*/ 647700 w 2545359"/>
                  <a:gd name="connsiteY2" fmla="*/ 6826 h 2650014"/>
                  <a:gd name="connsiteX3" fmla="*/ 1066800 w 2545359"/>
                  <a:gd name="connsiteY3" fmla="*/ 2645251 h 2650014"/>
                  <a:gd name="connsiteX4" fmla="*/ 1490662 w 2545359"/>
                  <a:gd name="connsiteY4" fmla="*/ 6826 h 2650014"/>
                  <a:gd name="connsiteX5" fmla="*/ 1914525 w 2545359"/>
                  <a:gd name="connsiteY5" fmla="*/ 2645251 h 2650014"/>
                  <a:gd name="connsiteX6" fmla="*/ 2338387 w 2545359"/>
                  <a:gd name="connsiteY6" fmla="*/ 6826 h 2650014"/>
                  <a:gd name="connsiteX7" fmla="*/ 2545359 w 2545359"/>
                  <a:gd name="connsiteY7" fmla="*/ 1322864 h 2650014"/>
                  <a:gd name="connsiteX0" fmla="*/ 0 w 2545359"/>
                  <a:gd name="connsiteY0" fmla="*/ 1322070 h 2650014"/>
                  <a:gd name="connsiteX1" fmla="*/ 223837 w 2545359"/>
                  <a:gd name="connsiteY1" fmla="*/ 2650014 h 2650014"/>
                  <a:gd name="connsiteX2" fmla="*/ 647700 w 2545359"/>
                  <a:gd name="connsiteY2" fmla="*/ 6826 h 2650014"/>
                  <a:gd name="connsiteX3" fmla="*/ 1066800 w 2545359"/>
                  <a:gd name="connsiteY3" fmla="*/ 2645251 h 2650014"/>
                  <a:gd name="connsiteX4" fmla="*/ 1490662 w 2545359"/>
                  <a:gd name="connsiteY4" fmla="*/ 6826 h 2650014"/>
                  <a:gd name="connsiteX5" fmla="*/ 1914525 w 2545359"/>
                  <a:gd name="connsiteY5" fmla="*/ 2645251 h 2650014"/>
                  <a:gd name="connsiteX6" fmla="*/ 2338387 w 2545359"/>
                  <a:gd name="connsiteY6" fmla="*/ 6826 h 2650014"/>
                  <a:gd name="connsiteX7" fmla="*/ 2545359 w 2545359"/>
                  <a:gd name="connsiteY7" fmla="*/ 1322864 h 2650014"/>
                  <a:gd name="connsiteX0" fmla="*/ 0 w 2545359"/>
                  <a:gd name="connsiteY0" fmla="*/ 1316990 h 2644934"/>
                  <a:gd name="connsiteX1" fmla="*/ 223837 w 2545359"/>
                  <a:gd name="connsiteY1" fmla="*/ 2644934 h 2644934"/>
                  <a:gd name="connsiteX2" fmla="*/ 647700 w 2545359"/>
                  <a:gd name="connsiteY2" fmla="*/ 1746 h 2644934"/>
                  <a:gd name="connsiteX3" fmla="*/ 1066800 w 2545359"/>
                  <a:gd name="connsiteY3" fmla="*/ 2640171 h 2644934"/>
                  <a:gd name="connsiteX4" fmla="*/ 1490662 w 2545359"/>
                  <a:gd name="connsiteY4" fmla="*/ 1746 h 2644934"/>
                  <a:gd name="connsiteX5" fmla="*/ 1914525 w 2545359"/>
                  <a:gd name="connsiteY5" fmla="*/ 2640171 h 2644934"/>
                  <a:gd name="connsiteX6" fmla="*/ 2338387 w 2545359"/>
                  <a:gd name="connsiteY6" fmla="*/ 1746 h 2644934"/>
                  <a:gd name="connsiteX7" fmla="*/ 2545359 w 2545359"/>
                  <a:gd name="connsiteY7" fmla="*/ 1317784 h 2644934"/>
                  <a:gd name="connsiteX0" fmla="*/ 0 w 2545359"/>
                  <a:gd name="connsiteY0" fmla="*/ 1316990 h 2644934"/>
                  <a:gd name="connsiteX1" fmla="*/ 223837 w 2545359"/>
                  <a:gd name="connsiteY1" fmla="*/ 2644934 h 2644934"/>
                  <a:gd name="connsiteX2" fmla="*/ 647700 w 2545359"/>
                  <a:gd name="connsiteY2" fmla="*/ 1746 h 2644934"/>
                  <a:gd name="connsiteX3" fmla="*/ 1066800 w 2545359"/>
                  <a:gd name="connsiteY3" fmla="*/ 2640171 h 2644934"/>
                  <a:gd name="connsiteX4" fmla="*/ 1490662 w 2545359"/>
                  <a:gd name="connsiteY4" fmla="*/ 1746 h 2644934"/>
                  <a:gd name="connsiteX5" fmla="*/ 1914525 w 2545359"/>
                  <a:gd name="connsiteY5" fmla="*/ 2640171 h 2644934"/>
                  <a:gd name="connsiteX6" fmla="*/ 2338387 w 2545359"/>
                  <a:gd name="connsiteY6" fmla="*/ 1746 h 2644934"/>
                  <a:gd name="connsiteX7" fmla="*/ 2545359 w 2545359"/>
                  <a:gd name="connsiteY7" fmla="*/ 1317784 h 2644934"/>
                  <a:gd name="connsiteX0" fmla="*/ 0 w 2545359"/>
                  <a:gd name="connsiteY0" fmla="*/ 1316990 h 2644934"/>
                  <a:gd name="connsiteX1" fmla="*/ 223837 w 2545359"/>
                  <a:gd name="connsiteY1" fmla="*/ 2644934 h 2644934"/>
                  <a:gd name="connsiteX2" fmla="*/ 647700 w 2545359"/>
                  <a:gd name="connsiteY2" fmla="*/ 1746 h 2644934"/>
                  <a:gd name="connsiteX3" fmla="*/ 1066800 w 2545359"/>
                  <a:gd name="connsiteY3" fmla="*/ 2640171 h 2644934"/>
                  <a:gd name="connsiteX4" fmla="*/ 1490662 w 2545359"/>
                  <a:gd name="connsiteY4" fmla="*/ 1746 h 2644934"/>
                  <a:gd name="connsiteX5" fmla="*/ 1914525 w 2545359"/>
                  <a:gd name="connsiteY5" fmla="*/ 2640171 h 2644934"/>
                  <a:gd name="connsiteX6" fmla="*/ 2338387 w 2545359"/>
                  <a:gd name="connsiteY6" fmla="*/ 1746 h 2644934"/>
                  <a:gd name="connsiteX7" fmla="*/ 2545359 w 2545359"/>
                  <a:gd name="connsiteY7" fmla="*/ 1317784 h 2644934"/>
                  <a:gd name="connsiteX0" fmla="*/ 0 w 2545359"/>
                  <a:gd name="connsiteY0" fmla="*/ 1316990 h 2644934"/>
                  <a:gd name="connsiteX1" fmla="*/ 223837 w 2545359"/>
                  <a:gd name="connsiteY1" fmla="*/ 2644934 h 2644934"/>
                  <a:gd name="connsiteX2" fmla="*/ 647700 w 2545359"/>
                  <a:gd name="connsiteY2" fmla="*/ 1746 h 2644934"/>
                  <a:gd name="connsiteX3" fmla="*/ 1066800 w 2545359"/>
                  <a:gd name="connsiteY3" fmla="*/ 2640171 h 2644934"/>
                  <a:gd name="connsiteX4" fmla="*/ 1490662 w 2545359"/>
                  <a:gd name="connsiteY4" fmla="*/ 1746 h 2644934"/>
                  <a:gd name="connsiteX5" fmla="*/ 1914525 w 2545359"/>
                  <a:gd name="connsiteY5" fmla="*/ 2640171 h 2644934"/>
                  <a:gd name="connsiteX6" fmla="*/ 2338387 w 2545359"/>
                  <a:gd name="connsiteY6" fmla="*/ 1746 h 2644934"/>
                  <a:gd name="connsiteX7" fmla="*/ 2545359 w 2545359"/>
                  <a:gd name="connsiteY7" fmla="*/ 1317784 h 2644934"/>
                  <a:gd name="connsiteX0" fmla="*/ 0 w 2545359"/>
                  <a:gd name="connsiteY0" fmla="*/ 1319054 h 2646998"/>
                  <a:gd name="connsiteX1" fmla="*/ 223837 w 2545359"/>
                  <a:gd name="connsiteY1" fmla="*/ 2646998 h 2646998"/>
                  <a:gd name="connsiteX2" fmla="*/ 647700 w 2545359"/>
                  <a:gd name="connsiteY2" fmla="*/ 3810 h 2646998"/>
                  <a:gd name="connsiteX3" fmla="*/ 1066800 w 2545359"/>
                  <a:gd name="connsiteY3" fmla="*/ 2642235 h 2646998"/>
                  <a:gd name="connsiteX4" fmla="*/ 1490662 w 2545359"/>
                  <a:gd name="connsiteY4" fmla="*/ 3810 h 2646998"/>
                  <a:gd name="connsiteX5" fmla="*/ 1914525 w 2545359"/>
                  <a:gd name="connsiteY5" fmla="*/ 2642235 h 2646998"/>
                  <a:gd name="connsiteX6" fmla="*/ 2338387 w 2545359"/>
                  <a:gd name="connsiteY6" fmla="*/ 3810 h 2646998"/>
                  <a:gd name="connsiteX7" fmla="*/ 2545359 w 2545359"/>
                  <a:gd name="connsiteY7" fmla="*/ 1319848 h 2646998"/>
                  <a:gd name="connsiteX0" fmla="*/ 0 w 2545359"/>
                  <a:gd name="connsiteY0" fmla="*/ 1316779 h 2644723"/>
                  <a:gd name="connsiteX1" fmla="*/ 223837 w 2545359"/>
                  <a:gd name="connsiteY1" fmla="*/ 2644723 h 2644723"/>
                  <a:gd name="connsiteX2" fmla="*/ 647700 w 2545359"/>
                  <a:gd name="connsiteY2" fmla="*/ 1535 h 2644723"/>
                  <a:gd name="connsiteX3" fmla="*/ 1066800 w 2545359"/>
                  <a:gd name="connsiteY3" fmla="*/ 2639960 h 2644723"/>
                  <a:gd name="connsiteX4" fmla="*/ 1490662 w 2545359"/>
                  <a:gd name="connsiteY4" fmla="*/ 1535 h 2644723"/>
                  <a:gd name="connsiteX5" fmla="*/ 1914525 w 2545359"/>
                  <a:gd name="connsiteY5" fmla="*/ 2639960 h 2644723"/>
                  <a:gd name="connsiteX6" fmla="*/ 2338387 w 2545359"/>
                  <a:gd name="connsiteY6" fmla="*/ 1535 h 2644723"/>
                  <a:gd name="connsiteX7" fmla="*/ 2545359 w 2545359"/>
                  <a:gd name="connsiteY7" fmla="*/ 1317573 h 2644723"/>
                  <a:gd name="connsiteX0" fmla="*/ 0 w 2545359"/>
                  <a:gd name="connsiteY0" fmla="*/ 1316779 h 2644723"/>
                  <a:gd name="connsiteX1" fmla="*/ 223837 w 2545359"/>
                  <a:gd name="connsiteY1" fmla="*/ 2644723 h 2644723"/>
                  <a:gd name="connsiteX2" fmla="*/ 647700 w 2545359"/>
                  <a:gd name="connsiteY2" fmla="*/ 1535 h 2644723"/>
                  <a:gd name="connsiteX3" fmla="*/ 1066800 w 2545359"/>
                  <a:gd name="connsiteY3" fmla="*/ 2639960 h 2644723"/>
                  <a:gd name="connsiteX4" fmla="*/ 1490662 w 2545359"/>
                  <a:gd name="connsiteY4" fmla="*/ 1535 h 2644723"/>
                  <a:gd name="connsiteX5" fmla="*/ 1914525 w 2545359"/>
                  <a:gd name="connsiteY5" fmla="*/ 2639960 h 2644723"/>
                  <a:gd name="connsiteX6" fmla="*/ 2338387 w 2545359"/>
                  <a:gd name="connsiteY6" fmla="*/ 1535 h 2644723"/>
                  <a:gd name="connsiteX7" fmla="*/ 2545359 w 2545359"/>
                  <a:gd name="connsiteY7" fmla="*/ 1317573 h 2644723"/>
                  <a:gd name="connsiteX0" fmla="*/ 0 w 2545359"/>
                  <a:gd name="connsiteY0" fmla="*/ 1326620 h 2654564"/>
                  <a:gd name="connsiteX1" fmla="*/ 223837 w 2545359"/>
                  <a:gd name="connsiteY1" fmla="*/ 2654564 h 2654564"/>
                  <a:gd name="connsiteX2" fmla="*/ 647700 w 2545359"/>
                  <a:gd name="connsiteY2" fmla="*/ 11376 h 2654564"/>
                  <a:gd name="connsiteX3" fmla="*/ 1066800 w 2545359"/>
                  <a:gd name="connsiteY3" fmla="*/ 2649801 h 2654564"/>
                  <a:gd name="connsiteX4" fmla="*/ 1490662 w 2545359"/>
                  <a:gd name="connsiteY4" fmla="*/ 11376 h 2654564"/>
                  <a:gd name="connsiteX5" fmla="*/ 1914525 w 2545359"/>
                  <a:gd name="connsiteY5" fmla="*/ 2649801 h 2654564"/>
                  <a:gd name="connsiteX6" fmla="*/ 2338387 w 2545359"/>
                  <a:gd name="connsiteY6" fmla="*/ 11376 h 2654564"/>
                  <a:gd name="connsiteX7" fmla="*/ 2545359 w 2545359"/>
                  <a:gd name="connsiteY7" fmla="*/ 1327414 h 2654564"/>
                  <a:gd name="connsiteX0" fmla="*/ 0 w 2545359"/>
                  <a:gd name="connsiteY0" fmla="*/ 1316990 h 2644934"/>
                  <a:gd name="connsiteX1" fmla="*/ 223837 w 2545359"/>
                  <a:gd name="connsiteY1" fmla="*/ 2644934 h 2644934"/>
                  <a:gd name="connsiteX2" fmla="*/ 647700 w 2545359"/>
                  <a:gd name="connsiteY2" fmla="*/ 1746 h 2644934"/>
                  <a:gd name="connsiteX3" fmla="*/ 1066800 w 2545359"/>
                  <a:gd name="connsiteY3" fmla="*/ 2640171 h 2644934"/>
                  <a:gd name="connsiteX4" fmla="*/ 1490662 w 2545359"/>
                  <a:gd name="connsiteY4" fmla="*/ 1746 h 2644934"/>
                  <a:gd name="connsiteX5" fmla="*/ 1914525 w 2545359"/>
                  <a:gd name="connsiteY5" fmla="*/ 2640171 h 2644934"/>
                  <a:gd name="connsiteX6" fmla="*/ 2338387 w 2545359"/>
                  <a:gd name="connsiteY6" fmla="*/ 1746 h 2644934"/>
                  <a:gd name="connsiteX7" fmla="*/ 2545359 w 2545359"/>
                  <a:gd name="connsiteY7" fmla="*/ 1317784 h 2644934"/>
                  <a:gd name="connsiteX0" fmla="*/ 0 w 2545359"/>
                  <a:gd name="connsiteY0" fmla="*/ 1316990 h 2644934"/>
                  <a:gd name="connsiteX1" fmla="*/ 223837 w 2545359"/>
                  <a:gd name="connsiteY1" fmla="*/ 2644934 h 2644934"/>
                  <a:gd name="connsiteX2" fmla="*/ 647700 w 2545359"/>
                  <a:gd name="connsiteY2" fmla="*/ 1746 h 2644934"/>
                  <a:gd name="connsiteX3" fmla="*/ 1066800 w 2545359"/>
                  <a:gd name="connsiteY3" fmla="*/ 2640171 h 2644934"/>
                  <a:gd name="connsiteX4" fmla="*/ 1490662 w 2545359"/>
                  <a:gd name="connsiteY4" fmla="*/ 1746 h 2644934"/>
                  <a:gd name="connsiteX5" fmla="*/ 1914525 w 2545359"/>
                  <a:gd name="connsiteY5" fmla="*/ 2640171 h 2644934"/>
                  <a:gd name="connsiteX6" fmla="*/ 2338387 w 2545359"/>
                  <a:gd name="connsiteY6" fmla="*/ 1746 h 2644934"/>
                  <a:gd name="connsiteX7" fmla="*/ 2545359 w 2545359"/>
                  <a:gd name="connsiteY7" fmla="*/ 1317784 h 2644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5359" h="2644934">
                    <a:moveTo>
                      <a:pt x="0" y="1316990"/>
                    </a:moveTo>
                    <a:cubicBezTo>
                      <a:pt x="35719" y="1664652"/>
                      <a:pt x="110026" y="2636753"/>
                      <a:pt x="223837" y="2644934"/>
                    </a:cubicBezTo>
                    <a:cubicBezTo>
                      <a:pt x="357841" y="2637475"/>
                      <a:pt x="507206" y="2540"/>
                      <a:pt x="647700" y="1746"/>
                    </a:cubicBezTo>
                    <a:cubicBezTo>
                      <a:pt x="788194" y="952"/>
                      <a:pt x="926306" y="2640171"/>
                      <a:pt x="1066800" y="2640171"/>
                    </a:cubicBezTo>
                    <a:cubicBezTo>
                      <a:pt x="1207294" y="2640171"/>
                      <a:pt x="1349375" y="1746"/>
                      <a:pt x="1490662" y="1746"/>
                    </a:cubicBezTo>
                    <a:cubicBezTo>
                      <a:pt x="1631949" y="1746"/>
                      <a:pt x="1773238" y="2640171"/>
                      <a:pt x="1914525" y="2640171"/>
                    </a:cubicBezTo>
                    <a:cubicBezTo>
                      <a:pt x="2055812" y="2640171"/>
                      <a:pt x="2218126" y="211"/>
                      <a:pt x="2338387" y="1746"/>
                    </a:cubicBezTo>
                    <a:cubicBezTo>
                      <a:pt x="2441248" y="0"/>
                      <a:pt x="2534122" y="1010127"/>
                      <a:pt x="2545359" y="1317784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Rounded Rectangle 430"/>
              <p:cNvSpPr/>
              <p:nvPr/>
            </p:nvSpPr>
            <p:spPr>
              <a:xfrm>
                <a:off x="3162926" y="3690653"/>
                <a:ext cx="304754" cy="304660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432" name="Rounded Rectangle 431"/>
              <p:cNvSpPr/>
              <p:nvPr/>
            </p:nvSpPr>
            <p:spPr>
              <a:xfrm>
                <a:off x="2740715" y="3741429"/>
                <a:ext cx="304754" cy="30466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433" name="Rounded Rectangle 432"/>
              <p:cNvSpPr/>
              <p:nvPr/>
            </p:nvSpPr>
            <p:spPr>
              <a:xfrm>
                <a:off x="3585138" y="3741429"/>
                <a:ext cx="304754" cy="30466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434" name="Rounded Rectangle 433"/>
              <p:cNvSpPr/>
              <p:nvPr/>
            </p:nvSpPr>
            <p:spPr>
              <a:xfrm>
                <a:off x="4424800" y="3690653"/>
                <a:ext cx="304754" cy="304660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435" name="Rounded Rectangle 434"/>
              <p:cNvSpPr/>
              <p:nvPr/>
            </p:nvSpPr>
            <p:spPr>
              <a:xfrm>
                <a:off x="4002588" y="3741429"/>
                <a:ext cx="304754" cy="30466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436" name="Rounded Rectangle 435"/>
              <p:cNvSpPr/>
              <p:nvPr/>
            </p:nvSpPr>
            <p:spPr>
              <a:xfrm>
                <a:off x="4847011" y="3741429"/>
                <a:ext cx="304754" cy="30466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437" name="Rounded Rectangle 436"/>
              <p:cNvSpPr/>
              <p:nvPr/>
            </p:nvSpPr>
            <p:spPr>
              <a:xfrm>
                <a:off x="5691434" y="3690653"/>
                <a:ext cx="304754" cy="304660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438" name="Rounded Rectangle 437"/>
              <p:cNvSpPr/>
              <p:nvPr/>
            </p:nvSpPr>
            <p:spPr>
              <a:xfrm>
                <a:off x="5269223" y="3741429"/>
                <a:ext cx="304754" cy="30466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430" name="Rounded Rectangle 429"/>
              <p:cNvSpPr/>
              <p:nvPr/>
            </p:nvSpPr>
            <p:spPr>
              <a:xfrm>
                <a:off x="2320091" y="3741429"/>
                <a:ext cx="304754" cy="30466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cxnSp>
          <p:nvCxnSpPr>
            <p:cNvPr id="483" name="Straight Connector 482"/>
            <p:cNvCxnSpPr/>
            <p:nvPr/>
          </p:nvCxnSpPr>
          <p:spPr>
            <a:xfrm flipV="1">
              <a:off x="6166025" y="3763644"/>
              <a:ext cx="2790406" cy="104727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6166025" y="3868371"/>
              <a:ext cx="2784057" cy="106313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Rounded Rectangle 486"/>
            <p:cNvSpPr/>
            <p:nvPr/>
          </p:nvSpPr>
          <p:spPr>
            <a:xfrm>
              <a:off x="6113646" y="3727148"/>
              <a:ext cx="304754" cy="30466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488" name="Rounded Rectangle 487"/>
            <p:cNvSpPr/>
            <p:nvPr/>
          </p:nvSpPr>
          <p:spPr>
            <a:xfrm>
              <a:off x="6954895" y="3681132"/>
              <a:ext cx="304754" cy="30466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489" name="Rounded Rectangle 488"/>
            <p:cNvSpPr/>
            <p:nvPr/>
          </p:nvSpPr>
          <p:spPr>
            <a:xfrm>
              <a:off x="6531095" y="3744603"/>
              <a:ext cx="306342" cy="30466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490" name="Rounded Rectangle 489"/>
            <p:cNvSpPr/>
            <p:nvPr/>
          </p:nvSpPr>
          <p:spPr>
            <a:xfrm>
              <a:off x="7377106" y="3768404"/>
              <a:ext cx="304754" cy="30466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491" name="Rounded Rectangle 490"/>
            <p:cNvSpPr/>
            <p:nvPr/>
          </p:nvSpPr>
          <p:spPr>
            <a:xfrm>
              <a:off x="8219942" y="3616074"/>
              <a:ext cx="304754" cy="30466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492" name="Rounded Rectangle 491"/>
            <p:cNvSpPr/>
            <p:nvPr/>
          </p:nvSpPr>
          <p:spPr>
            <a:xfrm>
              <a:off x="7797730" y="3774751"/>
              <a:ext cx="304754" cy="30466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493" name="Rounded Rectangle 492"/>
            <p:cNvSpPr/>
            <p:nvPr/>
          </p:nvSpPr>
          <p:spPr>
            <a:xfrm>
              <a:off x="8642153" y="3809660"/>
              <a:ext cx="304754" cy="30466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27" name="waveform0"/>
          <p:cNvGrpSpPr>
            <a:grpSpLocks/>
          </p:cNvGrpSpPr>
          <p:nvPr/>
        </p:nvGrpSpPr>
        <p:grpSpPr bwMode="auto">
          <a:xfrm>
            <a:off x="2312988" y="3175000"/>
            <a:ext cx="6637337" cy="306388"/>
            <a:chOff x="2320091" y="3715543"/>
            <a:chExt cx="6636340" cy="304984"/>
          </a:xfrm>
        </p:grpSpPr>
        <p:grpSp>
          <p:nvGrpSpPr>
            <p:cNvPr id="35914" name="Group 472"/>
            <p:cNvGrpSpPr>
              <a:grpSpLocks/>
            </p:cNvGrpSpPr>
            <p:nvPr/>
          </p:nvGrpSpPr>
          <p:grpSpPr bwMode="auto">
            <a:xfrm>
              <a:off x="2320091" y="3715543"/>
              <a:ext cx="6636340" cy="304800"/>
              <a:chOff x="2320091" y="3715543"/>
              <a:chExt cx="6636340" cy="304800"/>
            </a:xfrm>
          </p:grpSpPr>
          <p:grpSp>
            <p:nvGrpSpPr>
              <p:cNvPr id="35922" name="waveform0 group"/>
              <p:cNvGrpSpPr>
                <a:grpSpLocks/>
              </p:cNvGrpSpPr>
              <p:nvPr/>
            </p:nvGrpSpPr>
            <p:grpSpPr bwMode="auto">
              <a:xfrm>
                <a:off x="2320091" y="3715543"/>
                <a:ext cx="3840083" cy="304800"/>
                <a:chOff x="2624891" y="3715544"/>
                <a:chExt cx="3840083" cy="304800"/>
              </a:xfrm>
            </p:grpSpPr>
            <p:cxnSp>
              <p:nvCxnSpPr>
                <p:cNvPr id="199" name="waveform0"/>
                <p:cNvCxnSpPr/>
                <p:nvPr/>
              </p:nvCxnSpPr>
              <p:spPr>
                <a:xfrm>
                  <a:off x="2666160" y="3868826"/>
                  <a:ext cx="379831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925" name="pulses 0"/>
                <p:cNvGrpSpPr>
                  <a:grpSpLocks/>
                </p:cNvGrpSpPr>
                <p:nvPr/>
              </p:nvGrpSpPr>
              <p:grpSpPr bwMode="auto">
                <a:xfrm>
                  <a:off x="2624891" y="3715544"/>
                  <a:ext cx="3676560" cy="304800"/>
                  <a:chOff x="2624891" y="3715544"/>
                  <a:chExt cx="3676560" cy="304800"/>
                </a:xfrm>
              </p:grpSpPr>
              <p:sp>
                <p:nvSpPr>
                  <p:cNvPr id="136" name="Rounded Rectangle 135"/>
                  <p:cNvSpPr/>
                  <p:nvPr/>
                </p:nvSpPr>
                <p:spPr>
                  <a:xfrm>
                    <a:off x="2624891" y="3715544"/>
                    <a:ext cx="304754" cy="304984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137" name="Rounded Rectangle 136"/>
                  <p:cNvSpPr/>
                  <p:nvPr/>
                </p:nvSpPr>
                <p:spPr>
                  <a:xfrm>
                    <a:off x="3467726" y="3715544"/>
                    <a:ext cx="304754" cy="304984"/>
                  </a:xfrm>
                  <a:prstGeom prst="roundRect">
                    <a:avLst/>
                  </a:prstGeom>
                  <a:solidFill>
                    <a:srgbClr val="009242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38" name="Rounded Rectangle 137"/>
                  <p:cNvSpPr/>
                  <p:nvPr/>
                </p:nvSpPr>
                <p:spPr>
                  <a:xfrm>
                    <a:off x="3045515" y="3715544"/>
                    <a:ext cx="304754" cy="304984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139" name="Rounded Rectangle 138"/>
                  <p:cNvSpPr/>
                  <p:nvPr/>
                </p:nvSpPr>
                <p:spPr>
                  <a:xfrm>
                    <a:off x="3889938" y="3715544"/>
                    <a:ext cx="304754" cy="304984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140" name="Rounded Rectangle 139"/>
                  <p:cNvSpPr/>
                  <p:nvPr/>
                </p:nvSpPr>
                <p:spPr>
                  <a:xfrm>
                    <a:off x="4729600" y="3715544"/>
                    <a:ext cx="304754" cy="304984"/>
                  </a:xfrm>
                  <a:prstGeom prst="roundRect">
                    <a:avLst/>
                  </a:prstGeom>
                  <a:solidFill>
                    <a:srgbClr val="009242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41" name="Rounded Rectangle 140"/>
                  <p:cNvSpPr/>
                  <p:nvPr/>
                </p:nvSpPr>
                <p:spPr>
                  <a:xfrm>
                    <a:off x="4307388" y="3715544"/>
                    <a:ext cx="304754" cy="304984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142" name="Rounded Rectangle 141"/>
                  <p:cNvSpPr/>
                  <p:nvPr/>
                </p:nvSpPr>
                <p:spPr>
                  <a:xfrm>
                    <a:off x="5151812" y="3715544"/>
                    <a:ext cx="304754" cy="304984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143" name="Rounded Rectangle 142"/>
                  <p:cNvSpPr/>
                  <p:nvPr/>
                </p:nvSpPr>
                <p:spPr>
                  <a:xfrm>
                    <a:off x="5996235" y="3715544"/>
                    <a:ext cx="304754" cy="304984"/>
                  </a:xfrm>
                  <a:prstGeom prst="roundRect">
                    <a:avLst/>
                  </a:prstGeom>
                  <a:solidFill>
                    <a:srgbClr val="009242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44" name="Rounded Rectangle 143"/>
                  <p:cNvSpPr/>
                  <p:nvPr/>
                </p:nvSpPr>
                <p:spPr>
                  <a:xfrm>
                    <a:off x="5574023" y="3715544"/>
                    <a:ext cx="304754" cy="304984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A</a:t>
                    </a:r>
                  </a:p>
                </p:txBody>
              </p:sp>
            </p:grpSp>
          </p:grpSp>
          <p:cxnSp>
            <p:nvCxnSpPr>
              <p:cNvPr id="468" name="Straight Connector 467"/>
              <p:cNvCxnSpPr/>
              <p:nvPr/>
            </p:nvCxnSpPr>
            <p:spPr>
              <a:xfrm>
                <a:off x="6161264" y="3875146"/>
                <a:ext cx="2795167" cy="0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4" name="Rounded Rectangle 473"/>
            <p:cNvSpPr/>
            <p:nvPr/>
          </p:nvSpPr>
          <p:spPr>
            <a:xfrm>
              <a:off x="6113646" y="3715543"/>
              <a:ext cx="304754" cy="30498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475" name="Rounded Rectangle 474"/>
            <p:cNvSpPr/>
            <p:nvPr/>
          </p:nvSpPr>
          <p:spPr>
            <a:xfrm>
              <a:off x="6954895" y="3715543"/>
              <a:ext cx="304754" cy="30498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476" name="Rounded Rectangle 475"/>
            <p:cNvSpPr/>
            <p:nvPr/>
          </p:nvSpPr>
          <p:spPr>
            <a:xfrm>
              <a:off x="6531095" y="3715543"/>
              <a:ext cx="306342" cy="3049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477" name="Rounded Rectangle 476"/>
            <p:cNvSpPr/>
            <p:nvPr/>
          </p:nvSpPr>
          <p:spPr>
            <a:xfrm>
              <a:off x="7377106" y="3715543"/>
              <a:ext cx="304754" cy="30498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478" name="Rounded Rectangle 477"/>
            <p:cNvSpPr/>
            <p:nvPr/>
          </p:nvSpPr>
          <p:spPr>
            <a:xfrm>
              <a:off x="8219942" y="3715543"/>
              <a:ext cx="304754" cy="30498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479" name="Rounded Rectangle 478"/>
            <p:cNvSpPr/>
            <p:nvPr/>
          </p:nvSpPr>
          <p:spPr>
            <a:xfrm>
              <a:off x="7797730" y="3715543"/>
              <a:ext cx="304754" cy="3049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480" name="Rounded Rectangle 479"/>
            <p:cNvSpPr/>
            <p:nvPr/>
          </p:nvSpPr>
          <p:spPr>
            <a:xfrm>
              <a:off x="8642153" y="3715543"/>
              <a:ext cx="304754" cy="30498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sp>
        <p:nvSpPr>
          <p:cNvPr id="691" name="Accel Freq. 1500 MHz text"/>
          <p:cNvSpPr txBox="1"/>
          <p:nvPr/>
        </p:nvSpPr>
        <p:spPr>
          <a:xfrm>
            <a:off x="422275" y="4086225"/>
            <a:ext cx="1693863" cy="92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Accelerator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Frequency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1500 MHz</a:t>
            </a:r>
          </a:p>
        </p:txBody>
      </p:sp>
      <p:sp>
        <p:nvSpPr>
          <p:cNvPr id="692" name="Separator freq 499 MHz"/>
          <p:cNvSpPr txBox="1"/>
          <p:nvPr/>
        </p:nvSpPr>
        <p:spPr>
          <a:xfrm>
            <a:off x="2930525" y="4964113"/>
            <a:ext cx="2678113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RF Separator Cavity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500 MHz</a:t>
            </a:r>
          </a:p>
        </p:txBody>
      </p:sp>
      <p:sp>
        <p:nvSpPr>
          <p:cNvPr id="693" name="text To Halls"/>
          <p:cNvSpPr txBox="1"/>
          <p:nvPr/>
        </p:nvSpPr>
        <p:spPr>
          <a:xfrm>
            <a:off x="6851650" y="1722438"/>
            <a:ext cx="1911350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Beam to Halls</a:t>
            </a:r>
          </a:p>
        </p:txBody>
      </p:sp>
      <p:sp>
        <p:nvSpPr>
          <p:cNvPr id="694" name="text Recirculated"/>
          <p:cNvSpPr txBox="1"/>
          <p:nvPr/>
        </p:nvSpPr>
        <p:spPr>
          <a:xfrm>
            <a:off x="7021513" y="4537075"/>
            <a:ext cx="1630362" cy="646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Recirculated</a:t>
            </a:r>
            <a:endParaRPr lang="en-US" sz="1800" b="1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Beams</a:t>
            </a:r>
          </a:p>
        </p:txBody>
      </p:sp>
      <p:grpSp>
        <p:nvGrpSpPr>
          <p:cNvPr id="31" name="1/3 of fundamental frequency"/>
          <p:cNvGrpSpPr>
            <a:grpSpLocks/>
          </p:cNvGrpSpPr>
          <p:nvPr/>
        </p:nvGrpSpPr>
        <p:grpSpPr bwMode="auto">
          <a:xfrm>
            <a:off x="187325" y="4494213"/>
            <a:ext cx="2809875" cy="1195387"/>
            <a:chOff x="187081" y="4493463"/>
            <a:chExt cx="2810119" cy="1196731"/>
          </a:xfrm>
        </p:grpSpPr>
        <p:sp>
          <p:nvSpPr>
            <p:cNvPr id="699" name="text Laser Pulses 1499 MHz"/>
            <p:cNvSpPr txBox="1"/>
            <p:nvPr/>
          </p:nvSpPr>
          <p:spPr>
            <a:xfrm>
              <a:off x="187081" y="4951177"/>
              <a:ext cx="2219518" cy="73901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783F79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Separator frequency is 1/3 of the fundamental frequency</a:t>
              </a:r>
            </a:p>
          </p:txBody>
        </p:sp>
        <p:cxnSp>
          <p:nvCxnSpPr>
            <p:cNvPr id="704" name="Straight Arrow Connector 703"/>
            <p:cNvCxnSpPr/>
            <p:nvPr/>
          </p:nvCxnSpPr>
          <p:spPr>
            <a:xfrm>
              <a:off x="2336743" y="5130766"/>
              <a:ext cx="660457" cy="0"/>
            </a:xfrm>
            <a:prstGeom prst="straightConnector1">
              <a:avLst/>
            </a:prstGeom>
            <a:ln w="25400" cap="rnd">
              <a:solidFill>
                <a:srgbClr val="783F79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Arrow Connector 704"/>
            <p:cNvCxnSpPr/>
            <p:nvPr/>
          </p:nvCxnSpPr>
          <p:spPr>
            <a:xfrm flipV="1">
              <a:off x="1290490" y="4493463"/>
              <a:ext cx="0" cy="465660"/>
            </a:xfrm>
            <a:prstGeom prst="straightConnector1">
              <a:avLst/>
            </a:prstGeom>
            <a:ln w="25400" cap="rnd">
              <a:solidFill>
                <a:srgbClr val="783F79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9" name="Beam Direction Arrow"/>
          <p:cNvGrpSpPr>
            <a:grpSpLocks/>
          </p:cNvGrpSpPr>
          <p:nvPr/>
        </p:nvGrpSpPr>
        <p:grpSpPr bwMode="auto">
          <a:xfrm>
            <a:off x="3790950" y="2646363"/>
            <a:ext cx="1304925" cy="338137"/>
            <a:chOff x="3489080" y="2633297"/>
            <a:chExt cx="1305170" cy="338554"/>
          </a:xfrm>
        </p:grpSpPr>
        <p:sp>
          <p:nvSpPr>
            <p:cNvPr id="695" name="text Laser Pulses 1499 MHz"/>
            <p:cNvSpPr txBox="1"/>
            <p:nvPr/>
          </p:nvSpPr>
          <p:spPr>
            <a:xfrm>
              <a:off x="3489080" y="2633297"/>
              <a:ext cx="89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Beam </a:t>
              </a:r>
            </a:p>
          </p:txBody>
        </p:sp>
        <p:cxnSp>
          <p:nvCxnSpPr>
            <p:cNvPr id="697" name="Straight Arrow Connector 696"/>
            <p:cNvCxnSpPr/>
            <p:nvPr/>
          </p:nvCxnSpPr>
          <p:spPr>
            <a:xfrm>
              <a:off x="4260750" y="2819263"/>
              <a:ext cx="5335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7" name="Turn on cavity RF"/>
          <p:cNvSpPr txBox="1"/>
          <p:nvPr/>
        </p:nvSpPr>
        <p:spPr>
          <a:xfrm>
            <a:off x="2841625" y="1260475"/>
            <a:ext cx="2781300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83F7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Turn on RF separator</a:t>
            </a:r>
          </a:p>
        </p:txBody>
      </p:sp>
      <p:sp>
        <p:nvSpPr>
          <p:cNvPr id="35877" name="Title 1"/>
          <p:cNvSpPr txBox="1">
            <a:spLocks/>
          </p:cNvSpPr>
          <p:nvPr/>
        </p:nvSpPr>
        <p:spPr bwMode="auto">
          <a:xfrm>
            <a:off x="679450" y="889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alibri" pitchFamily="34" charset="0"/>
              </a:rPr>
              <a:t>RF Separation – Existing (500 MHz)</a:t>
            </a:r>
          </a:p>
        </p:txBody>
      </p:sp>
      <p:grpSp>
        <p:nvGrpSpPr>
          <p:cNvPr id="740" name="Beams begin to separate" hidden="1"/>
          <p:cNvGrpSpPr>
            <a:grpSpLocks/>
          </p:cNvGrpSpPr>
          <p:nvPr/>
        </p:nvGrpSpPr>
        <p:grpSpPr bwMode="auto">
          <a:xfrm>
            <a:off x="5241925" y="4021138"/>
            <a:ext cx="2174875" cy="2054225"/>
            <a:chOff x="5241681" y="4021015"/>
            <a:chExt cx="2175119" cy="2053691"/>
          </a:xfrm>
        </p:grpSpPr>
        <p:sp>
          <p:nvSpPr>
            <p:cNvPr id="711" name="Beams begin to separate"/>
            <p:cNvSpPr txBox="1"/>
            <p:nvPr/>
          </p:nvSpPr>
          <p:spPr>
            <a:xfrm>
              <a:off x="5241681" y="5366865"/>
              <a:ext cx="2175119" cy="7078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783F79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Beams begin to separate</a:t>
              </a:r>
            </a:p>
          </p:txBody>
        </p:sp>
        <p:cxnSp>
          <p:nvCxnSpPr>
            <p:cNvPr id="712" name="Straight Arrow Connector 711"/>
            <p:cNvCxnSpPr>
              <a:stCxn id="711" idx="0"/>
            </p:cNvCxnSpPr>
            <p:nvPr/>
          </p:nvCxnSpPr>
          <p:spPr>
            <a:xfrm flipV="1">
              <a:off x="6329241" y="4021015"/>
              <a:ext cx="604905" cy="1345850"/>
            </a:xfrm>
            <a:prstGeom prst="straightConnector1">
              <a:avLst/>
            </a:prstGeom>
            <a:ln w="44450" cap="rnd">
              <a:solidFill>
                <a:srgbClr val="783F79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7" name="beam center line"/>
          <p:cNvCxnSpPr/>
          <p:nvPr/>
        </p:nvCxnSpPr>
        <p:spPr>
          <a:xfrm>
            <a:off x="163513" y="3330575"/>
            <a:ext cx="8851900" cy="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1" name="Hall B pulses"/>
          <p:cNvGrpSpPr>
            <a:grpSpLocks/>
          </p:cNvGrpSpPr>
          <p:nvPr/>
        </p:nvGrpSpPr>
        <p:grpSpPr bwMode="auto">
          <a:xfrm>
            <a:off x="630238" y="3176588"/>
            <a:ext cx="7888287" cy="304800"/>
            <a:chOff x="630092" y="3176723"/>
            <a:chExt cx="7888516" cy="304984"/>
          </a:xfrm>
        </p:grpSpPr>
        <p:sp>
          <p:nvSpPr>
            <p:cNvPr id="429" name="Rounded Rectangle 428"/>
            <p:cNvSpPr/>
            <p:nvPr/>
          </p:nvSpPr>
          <p:spPr>
            <a:xfrm>
              <a:off x="630092" y="3176723"/>
              <a:ext cx="304809" cy="30498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1892191" y="3176723"/>
              <a:ext cx="304809" cy="30498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43" name="Rounded Rectangle 542"/>
            <p:cNvSpPr/>
            <p:nvPr/>
          </p:nvSpPr>
          <p:spPr>
            <a:xfrm>
              <a:off x="3157465" y="3176723"/>
              <a:ext cx="304809" cy="30498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583" name="Rounded Rectangle 582"/>
            <p:cNvSpPr/>
            <p:nvPr/>
          </p:nvSpPr>
          <p:spPr>
            <a:xfrm>
              <a:off x="4419564" y="3176723"/>
              <a:ext cx="304809" cy="30498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05" name="Rounded Rectangle 604"/>
            <p:cNvSpPr/>
            <p:nvPr/>
          </p:nvSpPr>
          <p:spPr>
            <a:xfrm>
              <a:off x="5686426" y="3176723"/>
              <a:ext cx="304809" cy="30498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469" name="Rounded Rectangle 468"/>
            <p:cNvSpPr/>
            <p:nvPr/>
          </p:nvSpPr>
          <p:spPr>
            <a:xfrm>
              <a:off x="6948525" y="3176723"/>
              <a:ext cx="304809" cy="30498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484" name="Rounded Rectangle 483"/>
            <p:cNvSpPr/>
            <p:nvPr/>
          </p:nvSpPr>
          <p:spPr>
            <a:xfrm>
              <a:off x="8213799" y="3176723"/>
              <a:ext cx="304809" cy="30498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</p:grpSp>
      <p:grpSp>
        <p:nvGrpSpPr>
          <p:cNvPr id="742" name="Hall A pulses"/>
          <p:cNvGrpSpPr>
            <a:grpSpLocks/>
          </p:cNvGrpSpPr>
          <p:nvPr/>
        </p:nvGrpSpPr>
        <p:grpSpPr bwMode="auto">
          <a:xfrm>
            <a:off x="207963" y="3176588"/>
            <a:ext cx="7888287" cy="304800"/>
            <a:chOff x="207817" y="3176723"/>
            <a:chExt cx="7888516" cy="304984"/>
          </a:xfrm>
        </p:grpSpPr>
        <p:sp>
          <p:nvSpPr>
            <p:cNvPr id="462" name="Rounded Rectangle 461"/>
            <p:cNvSpPr/>
            <p:nvPr/>
          </p:nvSpPr>
          <p:spPr>
            <a:xfrm>
              <a:off x="1469916" y="3176723"/>
              <a:ext cx="304809" cy="3049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463" name="Rounded Rectangle 462"/>
            <p:cNvSpPr/>
            <p:nvPr/>
          </p:nvSpPr>
          <p:spPr>
            <a:xfrm>
              <a:off x="207817" y="3176723"/>
              <a:ext cx="304809" cy="3049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62" name="Rounded Rectangle 561"/>
            <p:cNvSpPr/>
            <p:nvPr/>
          </p:nvSpPr>
          <p:spPr>
            <a:xfrm>
              <a:off x="2735190" y="3176723"/>
              <a:ext cx="304809" cy="3049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585" name="Rounded Rectangle 584"/>
            <p:cNvSpPr/>
            <p:nvPr/>
          </p:nvSpPr>
          <p:spPr>
            <a:xfrm>
              <a:off x="3997289" y="3176723"/>
              <a:ext cx="304809" cy="3049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23" name="Rounded Rectangle 622"/>
            <p:cNvSpPr/>
            <p:nvPr/>
          </p:nvSpPr>
          <p:spPr>
            <a:xfrm>
              <a:off x="5264151" y="3176723"/>
              <a:ext cx="304809" cy="3049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470" name="Rounded Rectangle 469"/>
            <p:cNvSpPr/>
            <p:nvPr/>
          </p:nvSpPr>
          <p:spPr>
            <a:xfrm>
              <a:off x="6526250" y="3176723"/>
              <a:ext cx="304809" cy="3049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486" name="Rounded Rectangle 485"/>
            <p:cNvSpPr/>
            <p:nvPr/>
          </p:nvSpPr>
          <p:spPr>
            <a:xfrm>
              <a:off x="7791524" y="3176723"/>
              <a:ext cx="304809" cy="3049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</p:grpSp>
      <p:grpSp>
        <p:nvGrpSpPr>
          <p:cNvPr id="743" name="Hall C pulses"/>
          <p:cNvGrpSpPr>
            <a:grpSpLocks/>
          </p:cNvGrpSpPr>
          <p:nvPr/>
        </p:nvGrpSpPr>
        <p:grpSpPr bwMode="auto">
          <a:xfrm>
            <a:off x="1052513" y="3176588"/>
            <a:ext cx="7888287" cy="304800"/>
            <a:chOff x="1052367" y="3176723"/>
            <a:chExt cx="7888516" cy="304984"/>
          </a:xfrm>
        </p:grpSpPr>
        <p:sp>
          <p:nvSpPr>
            <p:cNvPr id="439" name="Rounded Rectangle 438"/>
            <p:cNvSpPr/>
            <p:nvPr/>
          </p:nvSpPr>
          <p:spPr>
            <a:xfrm>
              <a:off x="1052367" y="3176723"/>
              <a:ext cx="304809" cy="30498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41" name="Rounded Rectangle 540"/>
            <p:cNvSpPr/>
            <p:nvPr/>
          </p:nvSpPr>
          <p:spPr>
            <a:xfrm>
              <a:off x="2314466" y="3176723"/>
              <a:ext cx="304809" cy="30498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64" name="Rounded Rectangle 563"/>
            <p:cNvSpPr/>
            <p:nvPr/>
          </p:nvSpPr>
          <p:spPr>
            <a:xfrm>
              <a:off x="3579740" y="3176723"/>
              <a:ext cx="304809" cy="30498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04" name="Rounded Rectangle 603"/>
            <p:cNvSpPr/>
            <p:nvPr/>
          </p:nvSpPr>
          <p:spPr>
            <a:xfrm>
              <a:off x="4841839" y="3176723"/>
              <a:ext cx="304809" cy="30498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467" name="Rounded Rectangle 466"/>
            <p:cNvSpPr/>
            <p:nvPr/>
          </p:nvSpPr>
          <p:spPr>
            <a:xfrm>
              <a:off x="6108701" y="3176723"/>
              <a:ext cx="304809" cy="30498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471" name="Rounded Rectangle 470"/>
            <p:cNvSpPr/>
            <p:nvPr/>
          </p:nvSpPr>
          <p:spPr>
            <a:xfrm>
              <a:off x="7370800" y="3176723"/>
              <a:ext cx="304809" cy="30498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496" name="Rounded Rectangle 495"/>
            <p:cNvSpPr/>
            <p:nvPr/>
          </p:nvSpPr>
          <p:spPr>
            <a:xfrm>
              <a:off x="8636074" y="3176723"/>
              <a:ext cx="304809" cy="30498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sp>
        <p:nvSpPr>
          <p:cNvPr id="701" name="Hall A Pulses 250 MHz text"/>
          <p:cNvSpPr txBox="1"/>
          <p:nvPr/>
        </p:nvSpPr>
        <p:spPr>
          <a:xfrm>
            <a:off x="396875" y="1812925"/>
            <a:ext cx="1827213" cy="654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800" b="1" u="sng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Hall Lasers</a:t>
            </a:r>
          </a:p>
          <a:p>
            <a:pPr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Hall A: 500 MHz</a:t>
            </a:r>
          </a:p>
        </p:txBody>
      </p:sp>
      <p:sp>
        <p:nvSpPr>
          <p:cNvPr id="713" name="Hall C Pulses 250 MHz text"/>
          <p:cNvSpPr txBox="1"/>
          <p:nvPr/>
        </p:nvSpPr>
        <p:spPr>
          <a:xfrm>
            <a:off x="396875" y="2773363"/>
            <a:ext cx="1827213" cy="338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Hall C: 500 MHz</a:t>
            </a:r>
          </a:p>
        </p:txBody>
      </p:sp>
      <p:sp>
        <p:nvSpPr>
          <p:cNvPr id="716" name="Hall B Pulses 250 MHz text"/>
          <p:cNvSpPr txBox="1"/>
          <p:nvPr/>
        </p:nvSpPr>
        <p:spPr>
          <a:xfrm>
            <a:off x="396875" y="2451100"/>
            <a:ext cx="1827213" cy="338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Hall B: 500 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203 L 4.72222E-6 -0.08839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4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4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8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8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2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2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6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6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4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4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8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8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2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" grpId="0"/>
      <p:bldP spid="691" grpId="1"/>
      <p:bldP spid="692" grpId="0"/>
      <p:bldP spid="693" grpId="0"/>
      <p:bldP spid="694" grpId="0"/>
      <p:bldP spid="707" grpId="0"/>
      <p:bldP spid="707" grpId="1"/>
      <p:bldP spid="701" grpId="0"/>
      <p:bldP spid="713" grpId="0"/>
      <p:bldP spid="7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eparator beam pipes shaded"/>
          <p:cNvSpPr/>
          <p:nvPr/>
        </p:nvSpPr>
        <p:spPr>
          <a:xfrm>
            <a:off x="6180138" y="1997075"/>
            <a:ext cx="2819400" cy="2682875"/>
          </a:xfrm>
          <a:custGeom>
            <a:avLst/>
            <a:gdLst>
              <a:gd name="connsiteX0" fmla="*/ 0 w 2819400"/>
              <a:gd name="connsiteY0" fmla="*/ 1054769 h 2683042"/>
              <a:gd name="connsiteX1" fmla="*/ 0 w 2819400"/>
              <a:gd name="connsiteY1" fmla="*/ 1608221 h 2683042"/>
              <a:gd name="connsiteX2" fmla="*/ 2819400 w 2819400"/>
              <a:gd name="connsiteY2" fmla="*/ 2683042 h 2683042"/>
              <a:gd name="connsiteX3" fmla="*/ 2815390 w 2819400"/>
              <a:gd name="connsiteY3" fmla="*/ 2133600 h 2683042"/>
              <a:gd name="connsiteX4" fmla="*/ 705853 w 2819400"/>
              <a:gd name="connsiteY4" fmla="*/ 1327484 h 2683042"/>
              <a:gd name="connsiteX5" fmla="*/ 2787316 w 2819400"/>
              <a:gd name="connsiteY5" fmla="*/ 533400 h 2683042"/>
              <a:gd name="connsiteX6" fmla="*/ 2779295 w 2819400"/>
              <a:gd name="connsiteY6" fmla="*/ 0 h 2683042"/>
              <a:gd name="connsiteX7" fmla="*/ 0 w 2819400"/>
              <a:gd name="connsiteY7" fmla="*/ 1054769 h 268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400" h="2683042">
                <a:moveTo>
                  <a:pt x="0" y="1054769"/>
                </a:moveTo>
                <a:lnTo>
                  <a:pt x="0" y="1608221"/>
                </a:lnTo>
                <a:lnTo>
                  <a:pt x="2819400" y="2683042"/>
                </a:lnTo>
                <a:cubicBezTo>
                  <a:pt x="2818063" y="2499895"/>
                  <a:pt x="2816727" y="2316747"/>
                  <a:pt x="2815390" y="2133600"/>
                </a:cubicBezTo>
                <a:lnTo>
                  <a:pt x="705853" y="1327484"/>
                </a:lnTo>
                <a:lnTo>
                  <a:pt x="2787316" y="533400"/>
                </a:lnTo>
                <a:lnTo>
                  <a:pt x="2779295" y="0"/>
                </a:lnTo>
                <a:lnTo>
                  <a:pt x="0" y="10547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6" name="Separator Cavity Outline"/>
          <p:cNvSpPr/>
          <p:nvPr/>
        </p:nvSpPr>
        <p:spPr>
          <a:xfrm>
            <a:off x="2354850" y="1796562"/>
            <a:ext cx="3798972" cy="3065951"/>
          </a:xfrm>
          <a:prstGeom prst="rect">
            <a:avLst/>
          </a:prstGeom>
          <a:solidFill>
            <a:schemeClr val="bg1"/>
          </a:solidFill>
          <a:ln w="53975">
            <a:solidFill>
              <a:srgbClr val="783F79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19" name="Cavity center line"/>
          <p:cNvCxnSpPr/>
          <p:nvPr/>
        </p:nvCxnSpPr>
        <p:spPr>
          <a:xfrm>
            <a:off x="2382838" y="3328988"/>
            <a:ext cx="37369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94" name="start of pulse train"/>
          <p:cNvGrpSpPr>
            <a:grpSpLocks/>
          </p:cNvGrpSpPr>
          <p:nvPr/>
        </p:nvGrpSpPr>
        <p:grpSpPr bwMode="auto">
          <a:xfrm>
            <a:off x="146050" y="3176588"/>
            <a:ext cx="2203450" cy="304800"/>
            <a:chOff x="152400" y="3715544"/>
            <a:chExt cx="2203942" cy="304800"/>
          </a:xfrm>
        </p:grpSpPr>
        <p:cxnSp>
          <p:nvCxnSpPr>
            <p:cNvPr id="495" name="Straight Connector 494"/>
            <p:cNvCxnSpPr/>
            <p:nvPr/>
          </p:nvCxnSpPr>
          <p:spPr>
            <a:xfrm>
              <a:off x="152400" y="3867944"/>
              <a:ext cx="2203942" cy="0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915" name="Start of pulse train"/>
            <p:cNvGrpSpPr>
              <a:grpSpLocks/>
            </p:cNvGrpSpPr>
            <p:nvPr/>
          </p:nvGrpSpPr>
          <p:grpSpPr bwMode="auto">
            <a:xfrm>
              <a:off x="213237" y="3715544"/>
              <a:ext cx="1989379" cy="304800"/>
              <a:chOff x="518037" y="3715544"/>
              <a:chExt cx="1989379" cy="304800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939908" y="3715544"/>
                <a:ext cx="304868" cy="30480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133" name="Rounded Rectangle 132"/>
              <p:cNvSpPr/>
              <p:nvPr/>
            </p:nvSpPr>
            <p:spPr>
              <a:xfrm>
                <a:off x="1362277" y="3715544"/>
                <a:ext cx="304868" cy="304800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134" name="Rounded Rectangle 133"/>
              <p:cNvSpPr/>
              <p:nvPr/>
            </p:nvSpPr>
            <p:spPr>
              <a:xfrm>
                <a:off x="2202253" y="3715544"/>
                <a:ext cx="304868" cy="30480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135" name="Rounded Rectangle 134"/>
              <p:cNvSpPr/>
              <p:nvPr/>
            </p:nvSpPr>
            <p:spPr>
              <a:xfrm>
                <a:off x="1779884" y="3715544"/>
                <a:ext cx="304868" cy="3048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132" name="Rounded Rectangle 131"/>
              <p:cNvSpPr/>
              <p:nvPr/>
            </p:nvSpPr>
            <p:spPr>
              <a:xfrm>
                <a:off x="517539" y="3715544"/>
                <a:ext cx="304868" cy="3048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37895" name="Hall A recirculates"/>
          <p:cNvGrpSpPr>
            <a:grpSpLocks/>
          </p:cNvGrpSpPr>
          <p:nvPr/>
        </p:nvGrpSpPr>
        <p:grpSpPr bwMode="auto">
          <a:xfrm>
            <a:off x="2312988" y="2009775"/>
            <a:ext cx="6643687" cy="2762250"/>
            <a:chOff x="2320091" y="2550160"/>
            <a:chExt cx="6642201" cy="2760939"/>
          </a:xfrm>
        </p:grpSpPr>
        <p:sp>
          <p:nvSpPr>
            <p:cNvPr id="128" name="waveform10"/>
            <p:cNvSpPr/>
            <p:nvPr/>
          </p:nvSpPr>
          <p:spPr>
            <a:xfrm flipV="1">
              <a:off x="2361357" y="2550160"/>
              <a:ext cx="3798037" cy="2645107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5642 h 3081867"/>
                <a:gd name="connsiteX1" fmla="*/ 223837 w 4719637"/>
                <a:gd name="connsiteY1" fmla="*/ 2863586 h 3081867"/>
                <a:gd name="connsiteX2" fmla="*/ 647700 w 4719637"/>
                <a:gd name="connsiteY2" fmla="*/ 220398 h 3081867"/>
                <a:gd name="connsiteX3" fmla="*/ 1066800 w 4719637"/>
                <a:gd name="connsiteY3" fmla="*/ 2858823 h 3081867"/>
                <a:gd name="connsiteX4" fmla="*/ 1490662 w 4719637"/>
                <a:gd name="connsiteY4" fmla="*/ 220398 h 3081867"/>
                <a:gd name="connsiteX5" fmla="*/ 1914525 w 4719637"/>
                <a:gd name="connsiteY5" fmla="*/ 2858823 h 3081867"/>
                <a:gd name="connsiteX6" fmla="*/ 2338387 w 4719637"/>
                <a:gd name="connsiteY6" fmla="*/ 220398 h 3081867"/>
                <a:gd name="connsiteX7" fmla="*/ 2545359 w 4719637"/>
                <a:gd name="connsiteY7" fmla="*/ 1536436 h 3081867"/>
                <a:gd name="connsiteX8" fmla="*/ 2757487 w 4719637"/>
                <a:gd name="connsiteY8" fmla="*/ 2858823 h 3081867"/>
                <a:gd name="connsiteX9" fmla="*/ 3176587 w 4719637"/>
                <a:gd name="connsiteY9" fmla="*/ 215636 h 3081867"/>
                <a:gd name="connsiteX10" fmla="*/ 3600450 w 4719637"/>
                <a:gd name="connsiteY10" fmla="*/ 2858823 h 3081867"/>
                <a:gd name="connsiteX11" fmla="*/ 4029075 w 4719637"/>
                <a:gd name="connsiteY11" fmla="*/ 220398 h 3081867"/>
                <a:gd name="connsiteX12" fmla="*/ 4443412 w 4719637"/>
                <a:gd name="connsiteY12" fmla="*/ 2863586 h 3081867"/>
                <a:gd name="connsiteX13" fmla="*/ 4719637 w 4719637"/>
                <a:gd name="connsiteY13" fmla="*/ 1530086 h 3081867"/>
                <a:gd name="connsiteX0" fmla="*/ 0 w 4443412"/>
                <a:gd name="connsiteY0" fmla="*/ 1535642 h 3078956"/>
                <a:gd name="connsiteX1" fmla="*/ 223837 w 4443412"/>
                <a:gd name="connsiteY1" fmla="*/ 2863586 h 3078956"/>
                <a:gd name="connsiteX2" fmla="*/ 647700 w 4443412"/>
                <a:gd name="connsiteY2" fmla="*/ 220398 h 3078956"/>
                <a:gd name="connsiteX3" fmla="*/ 1066800 w 4443412"/>
                <a:gd name="connsiteY3" fmla="*/ 2858823 h 3078956"/>
                <a:gd name="connsiteX4" fmla="*/ 1490662 w 4443412"/>
                <a:gd name="connsiteY4" fmla="*/ 220398 h 3078956"/>
                <a:gd name="connsiteX5" fmla="*/ 1914525 w 4443412"/>
                <a:gd name="connsiteY5" fmla="*/ 2858823 h 3078956"/>
                <a:gd name="connsiteX6" fmla="*/ 2338387 w 4443412"/>
                <a:gd name="connsiteY6" fmla="*/ 220398 h 3078956"/>
                <a:gd name="connsiteX7" fmla="*/ 2545359 w 4443412"/>
                <a:gd name="connsiteY7" fmla="*/ 1536436 h 3078956"/>
                <a:gd name="connsiteX8" fmla="*/ 2757487 w 4443412"/>
                <a:gd name="connsiteY8" fmla="*/ 2858823 h 3078956"/>
                <a:gd name="connsiteX9" fmla="*/ 3176587 w 4443412"/>
                <a:gd name="connsiteY9" fmla="*/ 215636 h 3078956"/>
                <a:gd name="connsiteX10" fmla="*/ 3600450 w 4443412"/>
                <a:gd name="connsiteY10" fmla="*/ 2858823 h 3078956"/>
                <a:gd name="connsiteX11" fmla="*/ 4029075 w 4443412"/>
                <a:gd name="connsiteY11" fmla="*/ 220398 h 3078956"/>
                <a:gd name="connsiteX12" fmla="*/ 4443412 w 4443412"/>
                <a:gd name="connsiteY12" fmla="*/ 2863586 h 3078956"/>
                <a:gd name="connsiteX0" fmla="*/ 0 w 4029075"/>
                <a:gd name="connsiteY0" fmla="*/ 1535642 h 3078956"/>
                <a:gd name="connsiteX1" fmla="*/ 223837 w 4029075"/>
                <a:gd name="connsiteY1" fmla="*/ 2863586 h 3078956"/>
                <a:gd name="connsiteX2" fmla="*/ 647700 w 4029075"/>
                <a:gd name="connsiteY2" fmla="*/ 220398 h 3078956"/>
                <a:gd name="connsiteX3" fmla="*/ 1066800 w 4029075"/>
                <a:gd name="connsiteY3" fmla="*/ 2858823 h 3078956"/>
                <a:gd name="connsiteX4" fmla="*/ 1490662 w 4029075"/>
                <a:gd name="connsiteY4" fmla="*/ 220398 h 3078956"/>
                <a:gd name="connsiteX5" fmla="*/ 1914525 w 4029075"/>
                <a:gd name="connsiteY5" fmla="*/ 2858823 h 3078956"/>
                <a:gd name="connsiteX6" fmla="*/ 2338387 w 4029075"/>
                <a:gd name="connsiteY6" fmla="*/ 220398 h 3078956"/>
                <a:gd name="connsiteX7" fmla="*/ 2545359 w 4029075"/>
                <a:gd name="connsiteY7" fmla="*/ 1536436 h 3078956"/>
                <a:gd name="connsiteX8" fmla="*/ 2757487 w 4029075"/>
                <a:gd name="connsiteY8" fmla="*/ 2858823 h 3078956"/>
                <a:gd name="connsiteX9" fmla="*/ 3176587 w 4029075"/>
                <a:gd name="connsiteY9" fmla="*/ 215636 h 3078956"/>
                <a:gd name="connsiteX10" fmla="*/ 3600450 w 4029075"/>
                <a:gd name="connsiteY10" fmla="*/ 2858823 h 3078956"/>
                <a:gd name="connsiteX11" fmla="*/ 4029075 w 4029075"/>
                <a:gd name="connsiteY11" fmla="*/ 220398 h 3078956"/>
                <a:gd name="connsiteX0" fmla="*/ 0 w 3600450"/>
                <a:gd name="connsiteY0" fmla="*/ 1535642 h 3078956"/>
                <a:gd name="connsiteX1" fmla="*/ 223837 w 3600450"/>
                <a:gd name="connsiteY1" fmla="*/ 2863586 h 3078956"/>
                <a:gd name="connsiteX2" fmla="*/ 647700 w 3600450"/>
                <a:gd name="connsiteY2" fmla="*/ 220398 h 3078956"/>
                <a:gd name="connsiteX3" fmla="*/ 1066800 w 3600450"/>
                <a:gd name="connsiteY3" fmla="*/ 2858823 h 3078956"/>
                <a:gd name="connsiteX4" fmla="*/ 1490662 w 3600450"/>
                <a:gd name="connsiteY4" fmla="*/ 220398 h 3078956"/>
                <a:gd name="connsiteX5" fmla="*/ 1914525 w 3600450"/>
                <a:gd name="connsiteY5" fmla="*/ 2858823 h 3078956"/>
                <a:gd name="connsiteX6" fmla="*/ 2338387 w 3600450"/>
                <a:gd name="connsiteY6" fmla="*/ 220398 h 3078956"/>
                <a:gd name="connsiteX7" fmla="*/ 2545359 w 3600450"/>
                <a:gd name="connsiteY7" fmla="*/ 1536436 h 3078956"/>
                <a:gd name="connsiteX8" fmla="*/ 2757487 w 3600450"/>
                <a:gd name="connsiteY8" fmla="*/ 2858823 h 3078956"/>
                <a:gd name="connsiteX9" fmla="*/ 3176587 w 3600450"/>
                <a:gd name="connsiteY9" fmla="*/ 215636 h 3078956"/>
                <a:gd name="connsiteX10" fmla="*/ 3600450 w 3600450"/>
                <a:gd name="connsiteY10" fmla="*/ 2858823 h 3078956"/>
                <a:gd name="connsiteX0" fmla="*/ 0 w 3176587"/>
                <a:gd name="connsiteY0" fmla="*/ 1535642 h 3078956"/>
                <a:gd name="connsiteX1" fmla="*/ 223837 w 3176587"/>
                <a:gd name="connsiteY1" fmla="*/ 2863586 h 3078956"/>
                <a:gd name="connsiteX2" fmla="*/ 647700 w 3176587"/>
                <a:gd name="connsiteY2" fmla="*/ 220398 h 3078956"/>
                <a:gd name="connsiteX3" fmla="*/ 1066800 w 3176587"/>
                <a:gd name="connsiteY3" fmla="*/ 2858823 h 3078956"/>
                <a:gd name="connsiteX4" fmla="*/ 1490662 w 3176587"/>
                <a:gd name="connsiteY4" fmla="*/ 220398 h 3078956"/>
                <a:gd name="connsiteX5" fmla="*/ 1914525 w 3176587"/>
                <a:gd name="connsiteY5" fmla="*/ 2858823 h 3078956"/>
                <a:gd name="connsiteX6" fmla="*/ 2338387 w 3176587"/>
                <a:gd name="connsiteY6" fmla="*/ 220398 h 3078956"/>
                <a:gd name="connsiteX7" fmla="*/ 2545359 w 3176587"/>
                <a:gd name="connsiteY7" fmla="*/ 1536436 h 3078956"/>
                <a:gd name="connsiteX8" fmla="*/ 2757487 w 3176587"/>
                <a:gd name="connsiteY8" fmla="*/ 2858823 h 3078956"/>
                <a:gd name="connsiteX9" fmla="*/ 3176587 w 3176587"/>
                <a:gd name="connsiteY9" fmla="*/ 215636 h 3078956"/>
                <a:gd name="connsiteX0" fmla="*/ 0 w 2757487"/>
                <a:gd name="connsiteY0" fmla="*/ 1535642 h 3078956"/>
                <a:gd name="connsiteX1" fmla="*/ 223837 w 2757487"/>
                <a:gd name="connsiteY1" fmla="*/ 2863586 h 3078956"/>
                <a:gd name="connsiteX2" fmla="*/ 647700 w 2757487"/>
                <a:gd name="connsiteY2" fmla="*/ 220398 h 3078956"/>
                <a:gd name="connsiteX3" fmla="*/ 1066800 w 2757487"/>
                <a:gd name="connsiteY3" fmla="*/ 2858823 h 3078956"/>
                <a:gd name="connsiteX4" fmla="*/ 1490662 w 2757487"/>
                <a:gd name="connsiteY4" fmla="*/ 220398 h 3078956"/>
                <a:gd name="connsiteX5" fmla="*/ 1914525 w 2757487"/>
                <a:gd name="connsiteY5" fmla="*/ 2858823 h 3078956"/>
                <a:gd name="connsiteX6" fmla="*/ 2338387 w 2757487"/>
                <a:gd name="connsiteY6" fmla="*/ 220398 h 3078956"/>
                <a:gd name="connsiteX7" fmla="*/ 2545359 w 2757487"/>
                <a:gd name="connsiteY7" fmla="*/ 1536436 h 3078956"/>
                <a:gd name="connsiteX8" fmla="*/ 2757487 w 2757487"/>
                <a:gd name="connsiteY8" fmla="*/ 2858823 h 3078956"/>
                <a:gd name="connsiteX0" fmla="*/ 0 w 2545359"/>
                <a:gd name="connsiteY0" fmla="*/ 1535642 h 2863586"/>
                <a:gd name="connsiteX1" fmla="*/ 223837 w 2545359"/>
                <a:gd name="connsiteY1" fmla="*/ 2863586 h 2863586"/>
                <a:gd name="connsiteX2" fmla="*/ 647700 w 2545359"/>
                <a:gd name="connsiteY2" fmla="*/ 220398 h 2863586"/>
                <a:gd name="connsiteX3" fmla="*/ 1066800 w 2545359"/>
                <a:gd name="connsiteY3" fmla="*/ 2858823 h 2863586"/>
                <a:gd name="connsiteX4" fmla="*/ 1490662 w 2545359"/>
                <a:gd name="connsiteY4" fmla="*/ 220398 h 2863586"/>
                <a:gd name="connsiteX5" fmla="*/ 1914525 w 2545359"/>
                <a:gd name="connsiteY5" fmla="*/ 2858823 h 2863586"/>
                <a:gd name="connsiteX6" fmla="*/ 2338387 w 2545359"/>
                <a:gd name="connsiteY6" fmla="*/ 220398 h 2863586"/>
                <a:gd name="connsiteX7" fmla="*/ 2545359 w 2545359"/>
                <a:gd name="connsiteY7" fmla="*/ 1536436 h 2863586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22070 h 2650014"/>
                <a:gd name="connsiteX1" fmla="*/ 223837 w 2545359"/>
                <a:gd name="connsiteY1" fmla="*/ 2650014 h 2650014"/>
                <a:gd name="connsiteX2" fmla="*/ 647700 w 2545359"/>
                <a:gd name="connsiteY2" fmla="*/ 6826 h 2650014"/>
                <a:gd name="connsiteX3" fmla="*/ 1066800 w 2545359"/>
                <a:gd name="connsiteY3" fmla="*/ 2645251 h 2650014"/>
                <a:gd name="connsiteX4" fmla="*/ 1490662 w 2545359"/>
                <a:gd name="connsiteY4" fmla="*/ 6826 h 2650014"/>
                <a:gd name="connsiteX5" fmla="*/ 1914525 w 2545359"/>
                <a:gd name="connsiteY5" fmla="*/ 2645251 h 2650014"/>
                <a:gd name="connsiteX6" fmla="*/ 2338387 w 2545359"/>
                <a:gd name="connsiteY6" fmla="*/ 6826 h 2650014"/>
                <a:gd name="connsiteX7" fmla="*/ 2545359 w 2545359"/>
                <a:gd name="connsiteY7" fmla="*/ 1322864 h 265001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9054 h 2646998"/>
                <a:gd name="connsiteX1" fmla="*/ 223837 w 2545359"/>
                <a:gd name="connsiteY1" fmla="*/ 2646998 h 2646998"/>
                <a:gd name="connsiteX2" fmla="*/ 647700 w 2545359"/>
                <a:gd name="connsiteY2" fmla="*/ 3810 h 2646998"/>
                <a:gd name="connsiteX3" fmla="*/ 1066800 w 2545359"/>
                <a:gd name="connsiteY3" fmla="*/ 2642235 h 2646998"/>
                <a:gd name="connsiteX4" fmla="*/ 1490662 w 2545359"/>
                <a:gd name="connsiteY4" fmla="*/ 3810 h 2646998"/>
                <a:gd name="connsiteX5" fmla="*/ 1914525 w 2545359"/>
                <a:gd name="connsiteY5" fmla="*/ 2642235 h 2646998"/>
                <a:gd name="connsiteX6" fmla="*/ 2338387 w 2545359"/>
                <a:gd name="connsiteY6" fmla="*/ 3810 h 2646998"/>
                <a:gd name="connsiteX7" fmla="*/ 2545359 w 2545359"/>
                <a:gd name="connsiteY7" fmla="*/ 1319848 h 2646998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16779 h 2644723"/>
                <a:gd name="connsiteX1" fmla="*/ 223837 w 2545359"/>
                <a:gd name="connsiteY1" fmla="*/ 2644723 h 2644723"/>
                <a:gd name="connsiteX2" fmla="*/ 647700 w 2545359"/>
                <a:gd name="connsiteY2" fmla="*/ 1535 h 2644723"/>
                <a:gd name="connsiteX3" fmla="*/ 1066800 w 2545359"/>
                <a:gd name="connsiteY3" fmla="*/ 2639960 h 2644723"/>
                <a:gd name="connsiteX4" fmla="*/ 1490662 w 2545359"/>
                <a:gd name="connsiteY4" fmla="*/ 1535 h 2644723"/>
                <a:gd name="connsiteX5" fmla="*/ 1914525 w 2545359"/>
                <a:gd name="connsiteY5" fmla="*/ 2639960 h 2644723"/>
                <a:gd name="connsiteX6" fmla="*/ 2338387 w 2545359"/>
                <a:gd name="connsiteY6" fmla="*/ 1535 h 2644723"/>
                <a:gd name="connsiteX7" fmla="*/ 2545359 w 2545359"/>
                <a:gd name="connsiteY7" fmla="*/ 1317573 h 2644723"/>
                <a:gd name="connsiteX0" fmla="*/ 0 w 2545359"/>
                <a:gd name="connsiteY0" fmla="*/ 1326620 h 2654564"/>
                <a:gd name="connsiteX1" fmla="*/ 223837 w 2545359"/>
                <a:gd name="connsiteY1" fmla="*/ 2654564 h 2654564"/>
                <a:gd name="connsiteX2" fmla="*/ 647700 w 2545359"/>
                <a:gd name="connsiteY2" fmla="*/ 11376 h 2654564"/>
                <a:gd name="connsiteX3" fmla="*/ 1066800 w 2545359"/>
                <a:gd name="connsiteY3" fmla="*/ 2649801 h 2654564"/>
                <a:gd name="connsiteX4" fmla="*/ 1490662 w 2545359"/>
                <a:gd name="connsiteY4" fmla="*/ 11376 h 2654564"/>
                <a:gd name="connsiteX5" fmla="*/ 1914525 w 2545359"/>
                <a:gd name="connsiteY5" fmla="*/ 2649801 h 2654564"/>
                <a:gd name="connsiteX6" fmla="*/ 2338387 w 2545359"/>
                <a:gd name="connsiteY6" fmla="*/ 11376 h 2654564"/>
                <a:gd name="connsiteX7" fmla="*/ 2545359 w 2545359"/>
                <a:gd name="connsiteY7" fmla="*/ 1327414 h 265456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  <a:gd name="connsiteX0" fmla="*/ 0 w 2545359"/>
                <a:gd name="connsiteY0" fmla="*/ 1316990 h 2644934"/>
                <a:gd name="connsiteX1" fmla="*/ 223837 w 2545359"/>
                <a:gd name="connsiteY1" fmla="*/ 2644934 h 2644934"/>
                <a:gd name="connsiteX2" fmla="*/ 647700 w 2545359"/>
                <a:gd name="connsiteY2" fmla="*/ 1746 h 2644934"/>
                <a:gd name="connsiteX3" fmla="*/ 1066800 w 2545359"/>
                <a:gd name="connsiteY3" fmla="*/ 2640171 h 2644934"/>
                <a:gd name="connsiteX4" fmla="*/ 1490662 w 2545359"/>
                <a:gd name="connsiteY4" fmla="*/ 1746 h 2644934"/>
                <a:gd name="connsiteX5" fmla="*/ 1914525 w 2545359"/>
                <a:gd name="connsiteY5" fmla="*/ 2640171 h 2644934"/>
                <a:gd name="connsiteX6" fmla="*/ 2338387 w 2545359"/>
                <a:gd name="connsiteY6" fmla="*/ 1746 h 2644934"/>
                <a:gd name="connsiteX7" fmla="*/ 2545359 w 2545359"/>
                <a:gd name="connsiteY7" fmla="*/ 1317784 h 26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359" h="2644934">
                  <a:moveTo>
                    <a:pt x="0" y="1316990"/>
                  </a:moveTo>
                  <a:cubicBezTo>
                    <a:pt x="35719" y="1664652"/>
                    <a:pt x="110026" y="2636753"/>
                    <a:pt x="223837" y="2644934"/>
                  </a:cubicBezTo>
                  <a:cubicBezTo>
                    <a:pt x="357841" y="2637475"/>
                    <a:pt x="507206" y="2540"/>
                    <a:pt x="647700" y="1746"/>
                  </a:cubicBezTo>
                  <a:cubicBezTo>
                    <a:pt x="788194" y="952"/>
                    <a:pt x="926306" y="2640171"/>
                    <a:pt x="1066800" y="2640171"/>
                  </a:cubicBezTo>
                  <a:cubicBezTo>
                    <a:pt x="1207294" y="2640171"/>
                    <a:pt x="1349375" y="1746"/>
                    <a:pt x="1490662" y="1746"/>
                  </a:cubicBezTo>
                  <a:cubicBezTo>
                    <a:pt x="1631949" y="1746"/>
                    <a:pt x="1773238" y="2640171"/>
                    <a:pt x="1914525" y="2640171"/>
                  </a:cubicBezTo>
                  <a:cubicBezTo>
                    <a:pt x="2055812" y="2640171"/>
                    <a:pt x="2218126" y="211"/>
                    <a:pt x="2338387" y="1746"/>
                  </a:cubicBezTo>
                  <a:cubicBezTo>
                    <a:pt x="2441248" y="0"/>
                    <a:pt x="2534122" y="1010127"/>
                    <a:pt x="2545359" y="1317784"/>
                  </a:cubicBezTo>
                </a:path>
              </a:pathLst>
            </a:cu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668" name="Straight Connector 667"/>
            <p:cNvCxnSpPr/>
            <p:nvPr/>
          </p:nvCxnSpPr>
          <p:spPr>
            <a:xfrm flipV="1">
              <a:off x="6165743" y="2807213"/>
              <a:ext cx="2796549" cy="1067881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/>
            <p:cNvCxnSpPr/>
            <p:nvPr/>
          </p:nvCxnSpPr>
          <p:spPr>
            <a:xfrm>
              <a:off x="6165743" y="3868747"/>
              <a:ext cx="2796549" cy="1066294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2" name="Rounded Rectangle 671"/>
            <p:cNvSpPr/>
            <p:nvPr/>
          </p:nvSpPr>
          <p:spPr>
            <a:xfrm>
              <a:off x="2320091" y="3086480"/>
              <a:ext cx="304732" cy="306243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73" name="Rounded Rectangle 672"/>
            <p:cNvSpPr/>
            <p:nvPr/>
          </p:nvSpPr>
          <p:spPr>
            <a:xfrm>
              <a:off x="3162864" y="5006444"/>
              <a:ext cx="304732" cy="30465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74" name="Rounded Rectangle 673"/>
            <p:cNvSpPr/>
            <p:nvPr/>
          </p:nvSpPr>
          <p:spPr>
            <a:xfrm>
              <a:off x="2740684" y="3086480"/>
              <a:ext cx="304732" cy="30624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75" name="Rounded Rectangle 674"/>
            <p:cNvSpPr/>
            <p:nvPr/>
          </p:nvSpPr>
          <p:spPr>
            <a:xfrm>
              <a:off x="3585045" y="3086480"/>
              <a:ext cx="304732" cy="306243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76" name="Rounded Rectangle 675"/>
            <p:cNvSpPr/>
            <p:nvPr/>
          </p:nvSpPr>
          <p:spPr>
            <a:xfrm>
              <a:off x="4424645" y="5006444"/>
              <a:ext cx="304732" cy="30465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77" name="Rounded Rectangle 676"/>
            <p:cNvSpPr/>
            <p:nvPr/>
          </p:nvSpPr>
          <p:spPr>
            <a:xfrm>
              <a:off x="4002465" y="3086480"/>
              <a:ext cx="304732" cy="30624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78" name="Rounded Rectangle 677"/>
            <p:cNvSpPr/>
            <p:nvPr/>
          </p:nvSpPr>
          <p:spPr>
            <a:xfrm>
              <a:off x="4846826" y="3086480"/>
              <a:ext cx="304732" cy="306243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79" name="Rounded Rectangle 678"/>
            <p:cNvSpPr/>
            <p:nvPr/>
          </p:nvSpPr>
          <p:spPr>
            <a:xfrm>
              <a:off x="5691187" y="5006444"/>
              <a:ext cx="304732" cy="30465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80" name="Rounded Rectangle 679"/>
            <p:cNvSpPr/>
            <p:nvPr/>
          </p:nvSpPr>
          <p:spPr>
            <a:xfrm>
              <a:off x="5269006" y="3086480"/>
              <a:ext cx="304732" cy="30624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81" name="Rounded Rectangle 680"/>
            <p:cNvSpPr/>
            <p:nvPr/>
          </p:nvSpPr>
          <p:spPr>
            <a:xfrm>
              <a:off x="6113367" y="3675164"/>
              <a:ext cx="306318" cy="304655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82" name="Rounded Rectangle 681"/>
            <p:cNvSpPr/>
            <p:nvPr/>
          </p:nvSpPr>
          <p:spPr>
            <a:xfrm>
              <a:off x="6954554" y="4071850"/>
              <a:ext cx="304732" cy="30465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83" name="Rounded Rectangle 682"/>
            <p:cNvSpPr/>
            <p:nvPr/>
          </p:nvSpPr>
          <p:spPr>
            <a:xfrm>
              <a:off x="6532374" y="3492687"/>
              <a:ext cx="304732" cy="30465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84" name="Rounded Rectangle 683"/>
            <p:cNvSpPr/>
            <p:nvPr/>
          </p:nvSpPr>
          <p:spPr>
            <a:xfrm>
              <a:off x="7376735" y="3202313"/>
              <a:ext cx="304732" cy="304655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685" name="Rounded Rectangle 684"/>
            <p:cNvSpPr/>
            <p:nvPr/>
          </p:nvSpPr>
          <p:spPr>
            <a:xfrm>
              <a:off x="8219508" y="4543114"/>
              <a:ext cx="304732" cy="30465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686" name="Rounded Rectangle 685"/>
            <p:cNvSpPr/>
            <p:nvPr/>
          </p:nvSpPr>
          <p:spPr>
            <a:xfrm>
              <a:off x="7797328" y="3038878"/>
              <a:ext cx="304732" cy="30465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687" name="Rounded Rectangle 686"/>
            <p:cNvSpPr/>
            <p:nvPr/>
          </p:nvSpPr>
          <p:spPr>
            <a:xfrm>
              <a:off x="8641689" y="2716769"/>
              <a:ext cx="304732" cy="304655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</p:grpSp>
      <p:sp>
        <p:nvSpPr>
          <p:cNvPr id="691" name="text Laser Pulses 1499 MHz"/>
          <p:cNvSpPr txBox="1"/>
          <p:nvPr/>
        </p:nvSpPr>
        <p:spPr>
          <a:xfrm>
            <a:off x="466725" y="3598863"/>
            <a:ext cx="1693863" cy="9223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Accelerator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Frequency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1500 MHz</a:t>
            </a:r>
          </a:p>
        </p:txBody>
      </p:sp>
      <p:sp>
        <p:nvSpPr>
          <p:cNvPr id="692" name="Separator freq 499 MHz"/>
          <p:cNvSpPr txBox="1"/>
          <p:nvPr/>
        </p:nvSpPr>
        <p:spPr>
          <a:xfrm>
            <a:off x="2474913" y="4964113"/>
            <a:ext cx="3365500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</a:t>
            </a:r>
            <a:r>
              <a:rPr lang="en-US" sz="1800" b="1" baseline="300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</a:t>
            </a: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Pass </a:t>
            </a:r>
            <a:r>
              <a:rPr lang="en-US" sz="1800" b="1" dirty="0" err="1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RF</a:t>
            </a: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Separator Cavity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500 MHz</a:t>
            </a:r>
          </a:p>
        </p:txBody>
      </p:sp>
      <p:sp>
        <p:nvSpPr>
          <p:cNvPr id="693" name="text To Halls"/>
          <p:cNvSpPr txBox="1"/>
          <p:nvPr/>
        </p:nvSpPr>
        <p:spPr>
          <a:xfrm>
            <a:off x="6851650" y="1722438"/>
            <a:ext cx="1911350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Beam to Halls</a:t>
            </a:r>
          </a:p>
        </p:txBody>
      </p:sp>
      <p:sp>
        <p:nvSpPr>
          <p:cNvPr id="694" name="Beam to Hall D"/>
          <p:cNvSpPr txBox="1"/>
          <p:nvPr/>
        </p:nvSpPr>
        <p:spPr>
          <a:xfrm>
            <a:off x="7196138" y="4516438"/>
            <a:ext cx="1154112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Beam to Hall D</a:t>
            </a:r>
          </a:p>
        </p:txBody>
      </p:sp>
      <p:grpSp>
        <p:nvGrpSpPr>
          <p:cNvPr id="37900" name="Beam Direction Arrow"/>
          <p:cNvGrpSpPr>
            <a:grpSpLocks/>
          </p:cNvGrpSpPr>
          <p:nvPr/>
        </p:nvGrpSpPr>
        <p:grpSpPr bwMode="auto">
          <a:xfrm>
            <a:off x="542925" y="2652713"/>
            <a:ext cx="1304925" cy="338137"/>
            <a:chOff x="3489080" y="2633297"/>
            <a:chExt cx="1305170" cy="338554"/>
          </a:xfrm>
        </p:grpSpPr>
        <p:sp>
          <p:nvSpPr>
            <p:cNvPr id="695" name="text Laser Pulses 1499 MHz"/>
            <p:cNvSpPr txBox="1"/>
            <p:nvPr/>
          </p:nvSpPr>
          <p:spPr>
            <a:xfrm>
              <a:off x="3489080" y="2633297"/>
              <a:ext cx="89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Beam </a:t>
              </a:r>
            </a:p>
          </p:txBody>
        </p:sp>
        <p:cxnSp>
          <p:nvCxnSpPr>
            <p:cNvPr id="697" name="Straight Arrow Connector 696"/>
            <p:cNvCxnSpPr/>
            <p:nvPr/>
          </p:nvCxnSpPr>
          <p:spPr>
            <a:xfrm>
              <a:off x="4260750" y="2819263"/>
              <a:ext cx="5335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9" name="Title 1"/>
          <p:cNvSpPr txBox="1">
            <a:spLocks/>
          </p:cNvSpPr>
          <p:nvPr/>
        </p:nvSpPr>
        <p:spPr>
          <a:xfrm>
            <a:off x="309563" y="88900"/>
            <a:ext cx="8539162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  <a:cs typeface="+mn-cs"/>
              </a:rPr>
              <a:t>D+2 (500 MHz) Hall D Separation</a:t>
            </a:r>
          </a:p>
        </p:txBody>
      </p:sp>
      <p:grpSp>
        <p:nvGrpSpPr>
          <p:cNvPr id="280" name="Turn On Hall D in place of Hall A"/>
          <p:cNvGrpSpPr>
            <a:grpSpLocks/>
          </p:cNvGrpSpPr>
          <p:nvPr/>
        </p:nvGrpSpPr>
        <p:grpSpPr bwMode="auto">
          <a:xfrm>
            <a:off x="627063" y="3173413"/>
            <a:ext cx="7888287" cy="1595437"/>
            <a:chOff x="626910" y="3173542"/>
            <a:chExt cx="7888516" cy="1595555"/>
          </a:xfrm>
        </p:grpSpPr>
        <p:grpSp>
          <p:nvGrpSpPr>
            <p:cNvPr id="36884" name="Start of pulse train"/>
            <p:cNvGrpSpPr>
              <a:grpSpLocks/>
            </p:cNvGrpSpPr>
            <p:nvPr/>
          </p:nvGrpSpPr>
          <p:grpSpPr bwMode="auto">
            <a:xfrm>
              <a:off x="626910" y="3173542"/>
              <a:ext cx="1567104" cy="304800"/>
              <a:chOff x="940312" y="3715544"/>
              <a:chExt cx="1567104" cy="304800"/>
            </a:xfrm>
          </p:grpSpPr>
          <p:sp>
            <p:nvSpPr>
              <p:cNvPr id="255" name="Rounded Rectangle 254"/>
              <p:cNvSpPr/>
              <p:nvPr/>
            </p:nvSpPr>
            <p:spPr>
              <a:xfrm>
                <a:off x="940312" y="3715544"/>
                <a:ext cx="304809" cy="304823"/>
              </a:xfrm>
              <a:prstGeom prst="roundRect">
                <a:avLst/>
              </a:prstGeom>
              <a:solidFill>
                <a:srgbClr val="C000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257" name="Rounded Rectangle 256"/>
              <p:cNvSpPr/>
              <p:nvPr/>
            </p:nvSpPr>
            <p:spPr>
              <a:xfrm>
                <a:off x="2202410" y="3715544"/>
                <a:ext cx="304809" cy="304823"/>
              </a:xfrm>
              <a:prstGeom prst="roundRect">
                <a:avLst/>
              </a:prstGeom>
              <a:solidFill>
                <a:srgbClr val="C000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  <p:grpSp>
          <p:nvGrpSpPr>
            <p:cNvPr id="36885" name="Hall A recirculates"/>
            <p:cNvGrpSpPr>
              <a:grpSpLocks/>
            </p:cNvGrpSpPr>
            <p:nvPr/>
          </p:nvGrpSpPr>
          <p:grpSpPr bwMode="auto">
            <a:xfrm>
              <a:off x="3154287" y="3529727"/>
              <a:ext cx="5361139" cy="1239370"/>
              <a:chOff x="3162889" y="4071729"/>
              <a:chExt cx="5361139" cy="1239370"/>
            </a:xfrm>
          </p:grpSpPr>
          <p:sp>
            <p:nvSpPr>
              <p:cNvPr id="265" name="Rounded Rectangle 264"/>
              <p:cNvSpPr/>
              <p:nvPr/>
            </p:nvSpPr>
            <p:spPr>
              <a:xfrm>
                <a:off x="3162885" y="5006276"/>
                <a:ext cx="304809" cy="304823"/>
              </a:xfrm>
              <a:prstGeom prst="roundRect">
                <a:avLst/>
              </a:prstGeom>
              <a:solidFill>
                <a:srgbClr val="C000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268" name="Rounded Rectangle 267"/>
              <p:cNvSpPr/>
              <p:nvPr/>
            </p:nvSpPr>
            <p:spPr>
              <a:xfrm>
                <a:off x="4424984" y="5006276"/>
                <a:ext cx="304809" cy="304823"/>
              </a:xfrm>
              <a:prstGeom prst="roundRect">
                <a:avLst/>
              </a:prstGeom>
              <a:solidFill>
                <a:srgbClr val="C000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271" name="Rounded Rectangle 270"/>
              <p:cNvSpPr/>
              <p:nvPr/>
            </p:nvSpPr>
            <p:spPr>
              <a:xfrm>
                <a:off x="5691846" y="5006276"/>
                <a:ext cx="304809" cy="304823"/>
              </a:xfrm>
              <a:prstGeom prst="roundRect">
                <a:avLst/>
              </a:prstGeom>
              <a:solidFill>
                <a:srgbClr val="C000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274" name="Rounded Rectangle 273"/>
              <p:cNvSpPr/>
              <p:nvPr/>
            </p:nvSpPr>
            <p:spPr>
              <a:xfrm>
                <a:off x="6953945" y="4071170"/>
                <a:ext cx="304809" cy="304823"/>
              </a:xfrm>
              <a:prstGeom prst="roundRect">
                <a:avLst/>
              </a:prstGeom>
              <a:solidFill>
                <a:srgbClr val="C000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277" name="Rounded Rectangle 276"/>
              <p:cNvSpPr/>
              <p:nvPr/>
            </p:nvSpPr>
            <p:spPr>
              <a:xfrm>
                <a:off x="8219219" y="4542692"/>
                <a:ext cx="304809" cy="304823"/>
              </a:xfrm>
              <a:prstGeom prst="roundRect">
                <a:avLst/>
              </a:prstGeom>
              <a:solidFill>
                <a:srgbClr val="C000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281" name="Every other bucket goes to Hall D"/>
          <p:cNvGrpSpPr>
            <a:grpSpLocks/>
          </p:cNvGrpSpPr>
          <p:nvPr/>
        </p:nvGrpSpPr>
        <p:grpSpPr bwMode="auto">
          <a:xfrm>
            <a:off x="5037138" y="4013200"/>
            <a:ext cx="3413125" cy="2032000"/>
            <a:chOff x="5036987" y="4013947"/>
            <a:chExt cx="3414188" cy="2031159"/>
          </a:xfrm>
        </p:grpSpPr>
        <p:grpSp>
          <p:nvGrpSpPr>
            <p:cNvPr id="36880" name="Every other &quot;bucket&quot; goes to Hall D"/>
            <p:cNvGrpSpPr>
              <a:grpSpLocks/>
            </p:cNvGrpSpPr>
            <p:nvPr/>
          </p:nvGrpSpPr>
          <p:grpSpPr bwMode="auto">
            <a:xfrm>
              <a:off x="5036987" y="4013947"/>
              <a:ext cx="3414188" cy="2031159"/>
              <a:chOff x="5036987" y="4013947"/>
              <a:chExt cx="3414188" cy="2031159"/>
            </a:xfrm>
          </p:grpSpPr>
          <p:sp>
            <p:nvSpPr>
              <p:cNvPr id="284" name="Empty buckets text"/>
              <p:cNvSpPr txBox="1"/>
              <p:nvPr/>
            </p:nvSpPr>
            <p:spPr>
              <a:xfrm>
                <a:off x="5036987" y="5461148"/>
                <a:ext cx="3414188" cy="58395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rgbClr val="783F79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Hall D replaces Hall 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rgbClr val="783F79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(limited to 3-hall operation)</a:t>
                </a:r>
              </a:p>
            </p:txBody>
          </p:sp>
          <p:cxnSp>
            <p:nvCxnSpPr>
              <p:cNvPr id="285" name="Straight Arrow Connector 284"/>
              <p:cNvCxnSpPr>
                <a:stCxn id="283" idx="0"/>
              </p:cNvCxnSpPr>
              <p:nvPr/>
            </p:nvCxnSpPr>
            <p:spPr>
              <a:xfrm flipV="1">
                <a:off x="6734553" y="4013947"/>
                <a:ext cx="317599" cy="1448788"/>
              </a:xfrm>
              <a:prstGeom prst="straightConnector1">
                <a:avLst/>
              </a:prstGeom>
              <a:ln w="22225" cap="rnd">
                <a:solidFill>
                  <a:srgbClr val="783F79"/>
                </a:solidFill>
                <a:tailEnd type="triangl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3" name="Freeform 282"/>
            <p:cNvSpPr/>
            <p:nvPr/>
          </p:nvSpPr>
          <p:spPr>
            <a:xfrm>
              <a:off x="6248626" y="4631229"/>
              <a:ext cx="485926" cy="831506"/>
            </a:xfrm>
            <a:custGeom>
              <a:avLst/>
              <a:gdLst>
                <a:gd name="connsiteX0" fmla="*/ 480646 w 480646"/>
                <a:gd name="connsiteY0" fmla="*/ 797170 h 797170"/>
                <a:gd name="connsiteX1" fmla="*/ 322385 w 480646"/>
                <a:gd name="connsiteY1" fmla="*/ 0 h 797170"/>
                <a:gd name="connsiteX2" fmla="*/ 11723 w 480646"/>
                <a:gd name="connsiteY2" fmla="*/ 0 h 797170"/>
                <a:gd name="connsiteX3" fmla="*/ 0 w 480646"/>
                <a:gd name="connsiteY3" fmla="*/ 0 h 79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646" h="797170">
                  <a:moveTo>
                    <a:pt x="480646" y="797170"/>
                  </a:moveTo>
                  <a:lnTo>
                    <a:pt x="322385" y="0"/>
                  </a:lnTo>
                  <a:lnTo>
                    <a:pt x="11723" y="0"/>
                  </a:lnTo>
                  <a:lnTo>
                    <a:pt x="0" y="0"/>
                  </a:lnTo>
                </a:path>
              </a:pathLst>
            </a:custGeom>
            <a:ln w="22225" cap="rnd">
              <a:solidFill>
                <a:srgbClr val="783F79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" grpId="0"/>
      <p:bldP spid="692" grpId="0"/>
      <p:bldP spid="693" grpId="0"/>
      <p:bldP spid="6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eparator beam pipes shaded"/>
          <p:cNvSpPr/>
          <p:nvPr/>
        </p:nvSpPr>
        <p:spPr>
          <a:xfrm>
            <a:off x="6065838" y="1997075"/>
            <a:ext cx="2933700" cy="2682875"/>
          </a:xfrm>
          <a:custGeom>
            <a:avLst/>
            <a:gdLst>
              <a:gd name="connsiteX0" fmla="*/ 0 w 2819400"/>
              <a:gd name="connsiteY0" fmla="*/ 1054769 h 2683042"/>
              <a:gd name="connsiteX1" fmla="*/ 0 w 2819400"/>
              <a:gd name="connsiteY1" fmla="*/ 1608221 h 2683042"/>
              <a:gd name="connsiteX2" fmla="*/ 2819400 w 2819400"/>
              <a:gd name="connsiteY2" fmla="*/ 2683042 h 2683042"/>
              <a:gd name="connsiteX3" fmla="*/ 2815390 w 2819400"/>
              <a:gd name="connsiteY3" fmla="*/ 2133600 h 2683042"/>
              <a:gd name="connsiteX4" fmla="*/ 705853 w 2819400"/>
              <a:gd name="connsiteY4" fmla="*/ 1327484 h 2683042"/>
              <a:gd name="connsiteX5" fmla="*/ 2787316 w 2819400"/>
              <a:gd name="connsiteY5" fmla="*/ 533400 h 2683042"/>
              <a:gd name="connsiteX6" fmla="*/ 2779295 w 2819400"/>
              <a:gd name="connsiteY6" fmla="*/ 0 h 2683042"/>
              <a:gd name="connsiteX7" fmla="*/ 0 w 2819400"/>
              <a:gd name="connsiteY7" fmla="*/ 1054769 h 2683042"/>
              <a:gd name="connsiteX0" fmla="*/ 0 w 2933438"/>
              <a:gd name="connsiteY0" fmla="*/ 1055093 h 2683042"/>
              <a:gd name="connsiteX1" fmla="*/ 114038 w 2933438"/>
              <a:gd name="connsiteY1" fmla="*/ 1608221 h 2683042"/>
              <a:gd name="connsiteX2" fmla="*/ 2933438 w 2933438"/>
              <a:gd name="connsiteY2" fmla="*/ 2683042 h 2683042"/>
              <a:gd name="connsiteX3" fmla="*/ 2929428 w 2933438"/>
              <a:gd name="connsiteY3" fmla="*/ 2133600 h 2683042"/>
              <a:gd name="connsiteX4" fmla="*/ 819891 w 2933438"/>
              <a:gd name="connsiteY4" fmla="*/ 1327484 h 2683042"/>
              <a:gd name="connsiteX5" fmla="*/ 2901354 w 2933438"/>
              <a:gd name="connsiteY5" fmla="*/ 533400 h 2683042"/>
              <a:gd name="connsiteX6" fmla="*/ 2893333 w 2933438"/>
              <a:gd name="connsiteY6" fmla="*/ 0 h 2683042"/>
              <a:gd name="connsiteX7" fmla="*/ 0 w 2933438"/>
              <a:gd name="connsiteY7" fmla="*/ 1055093 h 2683042"/>
              <a:gd name="connsiteX0" fmla="*/ 0 w 2933438"/>
              <a:gd name="connsiteY0" fmla="*/ 1055093 h 2683042"/>
              <a:gd name="connsiteX1" fmla="*/ 0 w 2933438"/>
              <a:gd name="connsiteY1" fmla="*/ 1601603 h 2683042"/>
              <a:gd name="connsiteX2" fmla="*/ 2933438 w 2933438"/>
              <a:gd name="connsiteY2" fmla="*/ 2683042 h 2683042"/>
              <a:gd name="connsiteX3" fmla="*/ 2929428 w 2933438"/>
              <a:gd name="connsiteY3" fmla="*/ 2133600 h 2683042"/>
              <a:gd name="connsiteX4" fmla="*/ 819891 w 2933438"/>
              <a:gd name="connsiteY4" fmla="*/ 1327484 h 2683042"/>
              <a:gd name="connsiteX5" fmla="*/ 2901354 w 2933438"/>
              <a:gd name="connsiteY5" fmla="*/ 533400 h 2683042"/>
              <a:gd name="connsiteX6" fmla="*/ 2893333 w 2933438"/>
              <a:gd name="connsiteY6" fmla="*/ 0 h 2683042"/>
              <a:gd name="connsiteX7" fmla="*/ 0 w 2933438"/>
              <a:gd name="connsiteY7" fmla="*/ 1055093 h 2683042"/>
              <a:gd name="connsiteX0" fmla="*/ 0 w 2933438"/>
              <a:gd name="connsiteY0" fmla="*/ 1055093 h 2683042"/>
              <a:gd name="connsiteX1" fmla="*/ 0 w 2933438"/>
              <a:gd name="connsiteY1" fmla="*/ 1601603 h 2683042"/>
              <a:gd name="connsiteX2" fmla="*/ 2933438 w 2933438"/>
              <a:gd name="connsiteY2" fmla="*/ 2683042 h 2683042"/>
              <a:gd name="connsiteX3" fmla="*/ 2929428 w 2933438"/>
              <a:gd name="connsiteY3" fmla="*/ 2133600 h 2683042"/>
              <a:gd name="connsiteX4" fmla="*/ 696829 w 2933438"/>
              <a:gd name="connsiteY4" fmla="*/ 1330858 h 2683042"/>
              <a:gd name="connsiteX5" fmla="*/ 2901354 w 2933438"/>
              <a:gd name="connsiteY5" fmla="*/ 533400 h 2683042"/>
              <a:gd name="connsiteX6" fmla="*/ 2893333 w 2933438"/>
              <a:gd name="connsiteY6" fmla="*/ 0 h 2683042"/>
              <a:gd name="connsiteX7" fmla="*/ 0 w 2933438"/>
              <a:gd name="connsiteY7" fmla="*/ 1055093 h 268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3438" h="2683042">
                <a:moveTo>
                  <a:pt x="0" y="1055093"/>
                </a:moveTo>
                <a:lnTo>
                  <a:pt x="0" y="1601603"/>
                </a:lnTo>
                <a:lnTo>
                  <a:pt x="2933438" y="2683042"/>
                </a:lnTo>
                <a:cubicBezTo>
                  <a:pt x="2932101" y="2499895"/>
                  <a:pt x="2930765" y="2316747"/>
                  <a:pt x="2929428" y="2133600"/>
                </a:cubicBezTo>
                <a:lnTo>
                  <a:pt x="696829" y="1330858"/>
                </a:lnTo>
                <a:lnTo>
                  <a:pt x="2901354" y="533400"/>
                </a:lnTo>
                <a:lnTo>
                  <a:pt x="2893333" y="0"/>
                </a:lnTo>
                <a:lnTo>
                  <a:pt x="0" y="10550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" name="separation beam pipe" hidden="1"/>
          <p:cNvGrpSpPr>
            <a:grpSpLocks/>
          </p:cNvGrpSpPr>
          <p:nvPr/>
        </p:nvGrpSpPr>
        <p:grpSpPr bwMode="auto">
          <a:xfrm>
            <a:off x="6186488" y="1981200"/>
            <a:ext cx="2806700" cy="2689225"/>
            <a:chOff x="6187244" y="1980710"/>
            <a:chExt cx="2805628" cy="2690447"/>
          </a:xfrm>
        </p:grpSpPr>
        <p:cxnSp>
          <p:nvCxnSpPr>
            <p:cNvPr id="735" name="Straight Connector 734"/>
            <p:cNvCxnSpPr/>
            <p:nvPr/>
          </p:nvCxnSpPr>
          <p:spPr>
            <a:xfrm flipV="1">
              <a:off x="6187244" y="1980710"/>
              <a:ext cx="2805628" cy="1070461"/>
            </a:xfrm>
            <a:prstGeom prst="line">
              <a:avLst/>
            </a:prstGeom>
            <a:ln w="28575" cap="rnd">
              <a:solidFill>
                <a:srgbClr val="E1C8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/>
            <p:cNvCxnSpPr/>
            <p:nvPr/>
          </p:nvCxnSpPr>
          <p:spPr>
            <a:xfrm flipV="1">
              <a:off x="6877542" y="2531823"/>
              <a:ext cx="2078831" cy="786169"/>
            </a:xfrm>
            <a:prstGeom prst="line">
              <a:avLst/>
            </a:prstGeom>
            <a:ln w="28575" cap="rnd">
              <a:solidFill>
                <a:srgbClr val="E1C8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/>
            <p:cNvCxnSpPr/>
            <p:nvPr/>
          </p:nvCxnSpPr>
          <p:spPr>
            <a:xfrm>
              <a:off x="6187244" y="3603872"/>
              <a:ext cx="2796107" cy="1067285"/>
            </a:xfrm>
            <a:prstGeom prst="line">
              <a:avLst/>
            </a:prstGeom>
            <a:ln w="28575" cap="rnd">
              <a:solidFill>
                <a:srgbClr val="E1C8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/>
            <p:cNvCxnSpPr/>
            <p:nvPr/>
          </p:nvCxnSpPr>
          <p:spPr>
            <a:xfrm>
              <a:off x="6877542" y="3322758"/>
              <a:ext cx="2102635" cy="803640"/>
            </a:xfrm>
            <a:prstGeom prst="line">
              <a:avLst/>
            </a:prstGeom>
            <a:ln w="28575" cap="rnd">
              <a:solidFill>
                <a:srgbClr val="E1C8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Separator Cavity Outline"/>
          <p:cNvSpPr/>
          <p:nvPr/>
        </p:nvSpPr>
        <p:spPr>
          <a:xfrm>
            <a:off x="2259590" y="1796562"/>
            <a:ext cx="3798972" cy="3065951"/>
          </a:xfrm>
          <a:prstGeom prst="rect">
            <a:avLst/>
          </a:prstGeom>
          <a:solidFill>
            <a:schemeClr val="bg1"/>
          </a:solidFill>
          <a:ln w="53975">
            <a:solidFill>
              <a:srgbClr val="783F79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19" name="Cavity center line"/>
          <p:cNvCxnSpPr>
            <a:stCxn id="134" idx="3"/>
            <a:endCxn id="0" idx="3"/>
          </p:cNvCxnSpPr>
          <p:nvPr/>
        </p:nvCxnSpPr>
        <p:spPr>
          <a:xfrm>
            <a:off x="2195513" y="3328988"/>
            <a:ext cx="38623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Beginning of pulse train"/>
          <p:cNvGrpSpPr>
            <a:grpSpLocks/>
          </p:cNvGrpSpPr>
          <p:nvPr/>
        </p:nvGrpSpPr>
        <p:grpSpPr bwMode="auto">
          <a:xfrm>
            <a:off x="146050" y="3176588"/>
            <a:ext cx="2112963" cy="304800"/>
            <a:chOff x="146050" y="3175794"/>
            <a:chExt cx="2113540" cy="304800"/>
          </a:xfrm>
        </p:grpSpPr>
        <p:cxnSp>
          <p:nvCxnSpPr>
            <p:cNvPr id="495" name="Straight Connector 494"/>
            <p:cNvCxnSpPr>
              <a:endCxn id="0" idx="1"/>
            </p:cNvCxnSpPr>
            <p:nvPr/>
          </p:nvCxnSpPr>
          <p:spPr>
            <a:xfrm>
              <a:off x="146050" y="3328194"/>
              <a:ext cx="2113540" cy="1587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395" name="Start of pulse train"/>
            <p:cNvGrpSpPr>
              <a:grpSpLocks/>
            </p:cNvGrpSpPr>
            <p:nvPr/>
          </p:nvGrpSpPr>
          <p:grpSpPr bwMode="auto">
            <a:xfrm>
              <a:off x="206887" y="3175794"/>
              <a:ext cx="1989379" cy="304800"/>
              <a:chOff x="518037" y="3715544"/>
              <a:chExt cx="1989379" cy="304800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939932" y="3715544"/>
                <a:ext cx="304883" cy="304800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133" name="Rounded Rectangle 132"/>
              <p:cNvSpPr/>
              <p:nvPr/>
            </p:nvSpPr>
            <p:spPr>
              <a:xfrm>
                <a:off x="1362322" y="3715544"/>
                <a:ext cx="304883" cy="3048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134" name="Rounded Rectangle 133"/>
              <p:cNvSpPr/>
              <p:nvPr/>
            </p:nvSpPr>
            <p:spPr>
              <a:xfrm>
                <a:off x="2202340" y="3715544"/>
                <a:ext cx="304883" cy="304800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135" name="Rounded Rectangle 134"/>
              <p:cNvSpPr/>
              <p:nvPr/>
            </p:nvSpPr>
            <p:spPr>
              <a:xfrm>
                <a:off x="1779949" y="3715544"/>
                <a:ext cx="304883" cy="30480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132" name="Rounded Rectangle 131"/>
              <p:cNvSpPr/>
              <p:nvPr/>
            </p:nvSpPr>
            <p:spPr>
              <a:xfrm>
                <a:off x="517542" y="3715544"/>
                <a:ext cx="304883" cy="30480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</p:grpSp>
      <p:pic>
        <p:nvPicPr>
          <p:cNvPr id="37896" name="Picture 2" descr="C:\Users\kazimi\Desktop\Capture15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100" y="-457200"/>
            <a:ext cx="6610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7" name="Group 689" hidden="1"/>
          <p:cNvGrpSpPr>
            <a:grpSpLocks/>
          </p:cNvGrpSpPr>
          <p:nvPr/>
        </p:nvGrpSpPr>
        <p:grpSpPr bwMode="auto">
          <a:xfrm>
            <a:off x="673100" y="922338"/>
            <a:ext cx="1149350" cy="304800"/>
            <a:chOff x="673588" y="922704"/>
            <a:chExt cx="1149350" cy="304800"/>
          </a:xfrm>
        </p:grpSpPr>
        <p:sp>
          <p:nvSpPr>
            <p:cNvPr id="12" name="Rounded Rectangle 11"/>
            <p:cNvSpPr/>
            <p:nvPr/>
          </p:nvSpPr>
          <p:spPr>
            <a:xfrm>
              <a:off x="1095863" y="922704"/>
              <a:ext cx="304800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73588" y="922704"/>
              <a:ext cx="304800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18138" y="922704"/>
              <a:ext cx="304800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cxnSp>
        <p:nvCxnSpPr>
          <p:cNvPr id="301" name="Straight Connector 300" hidden="1"/>
          <p:cNvCxnSpPr/>
          <p:nvPr/>
        </p:nvCxnSpPr>
        <p:spPr>
          <a:xfrm>
            <a:off x="-747713" y="6318250"/>
            <a:ext cx="8809038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99" name="spare pulses" hidden="1"/>
          <p:cNvGrpSpPr>
            <a:grpSpLocks/>
          </p:cNvGrpSpPr>
          <p:nvPr/>
        </p:nvGrpSpPr>
        <p:grpSpPr bwMode="auto">
          <a:xfrm>
            <a:off x="212725" y="6165850"/>
            <a:ext cx="9996488" cy="304800"/>
            <a:chOff x="213237" y="6165850"/>
            <a:chExt cx="9995370" cy="304800"/>
          </a:xfrm>
        </p:grpSpPr>
        <p:sp>
          <p:nvSpPr>
            <p:cNvPr id="302" name="Rounded Rectangle 301"/>
            <p:cNvSpPr/>
            <p:nvPr/>
          </p:nvSpPr>
          <p:spPr>
            <a:xfrm>
              <a:off x="635465" y="6165850"/>
              <a:ext cx="304766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03" name="Rounded Rectangle 302"/>
            <p:cNvSpPr/>
            <p:nvPr/>
          </p:nvSpPr>
          <p:spPr>
            <a:xfrm>
              <a:off x="213237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1057693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305" name="Rounded Rectangle 304"/>
            <p:cNvSpPr/>
            <p:nvPr/>
          </p:nvSpPr>
          <p:spPr>
            <a:xfrm>
              <a:off x="1897387" y="6165850"/>
              <a:ext cx="304766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06" name="Rounded Rectangle 305"/>
            <p:cNvSpPr/>
            <p:nvPr/>
          </p:nvSpPr>
          <p:spPr>
            <a:xfrm>
              <a:off x="1475159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07" name="Rounded Rectangle 306"/>
            <p:cNvSpPr/>
            <p:nvPr/>
          </p:nvSpPr>
          <p:spPr>
            <a:xfrm>
              <a:off x="2319614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308" name="Rounded Rectangle 307"/>
            <p:cNvSpPr/>
            <p:nvPr/>
          </p:nvSpPr>
          <p:spPr>
            <a:xfrm>
              <a:off x="3162482" y="6165850"/>
              <a:ext cx="304766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09" name="Rounded Rectangle 308"/>
            <p:cNvSpPr/>
            <p:nvPr/>
          </p:nvSpPr>
          <p:spPr>
            <a:xfrm>
              <a:off x="2740254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3584710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4424404" y="6165850"/>
              <a:ext cx="306353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12" name="Rounded Rectangle 311"/>
            <p:cNvSpPr/>
            <p:nvPr/>
          </p:nvSpPr>
          <p:spPr>
            <a:xfrm>
              <a:off x="4002176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13" name="Rounded Rectangle 312"/>
            <p:cNvSpPr/>
            <p:nvPr/>
          </p:nvSpPr>
          <p:spPr>
            <a:xfrm>
              <a:off x="4848219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314" name="Rounded Rectangle 313"/>
            <p:cNvSpPr/>
            <p:nvPr/>
          </p:nvSpPr>
          <p:spPr>
            <a:xfrm>
              <a:off x="5691087" y="6165850"/>
              <a:ext cx="306353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15" name="Rounded Rectangle 314"/>
            <p:cNvSpPr/>
            <p:nvPr/>
          </p:nvSpPr>
          <p:spPr>
            <a:xfrm>
              <a:off x="5268860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6114902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6954596" y="6165850"/>
              <a:ext cx="304766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6532368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19" name="Rounded Rectangle 318"/>
            <p:cNvSpPr/>
            <p:nvPr/>
          </p:nvSpPr>
          <p:spPr>
            <a:xfrm>
              <a:off x="7376824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320" name="Rounded Rectangle 319"/>
            <p:cNvSpPr/>
            <p:nvPr/>
          </p:nvSpPr>
          <p:spPr>
            <a:xfrm>
              <a:off x="8219691" y="6165850"/>
              <a:ext cx="304766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21" name="Rounded Rectangle 320"/>
            <p:cNvSpPr/>
            <p:nvPr/>
          </p:nvSpPr>
          <p:spPr>
            <a:xfrm>
              <a:off x="7797464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22" name="Rounded Rectangle 321"/>
            <p:cNvSpPr/>
            <p:nvPr/>
          </p:nvSpPr>
          <p:spPr>
            <a:xfrm>
              <a:off x="8641919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323" name="Rounded Rectangle 322"/>
            <p:cNvSpPr/>
            <p:nvPr/>
          </p:nvSpPr>
          <p:spPr>
            <a:xfrm>
              <a:off x="9481613" y="6165850"/>
              <a:ext cx="304766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324" name="Rounded Rectangle 323"/>
            <p:cNvSpPr/>
            <p:nvPr/>
          </p:nvSpPr>
          <p:spPr>
            <a:xfrm>
              <a:off x="9059386" y="6165850"/>
              <a:ext cx="304766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25" name="Rounded Rectangle 324"/>
            <p:cNvSpPr/>
            <p:nvPr/>
          </p:nvSpPr>
          <p:spPr>
            <a:xfrm>
              <a:off x="9903841" y="6165850"/>
              <a:ext cx="30476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cxnSp>
        <p:nvCxnSpPr>
          <p:cNvPr id="624" name="spare V line" hidden="1"/>
          <p:cNvCxnSpPr/>
          <p:nvPr/>
        </p:nvCxnSpPr>
        <p:spPr>
          <a:xfrm flipV="1">
            <a:off x="6165850" y="5908675"/>
            <a:ext cx="2773363" cy="1746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901" name="baseline ticks" hidden="1"/>
          <p:cNvGrpSpPr>
            <a:grpSpLocks/>
          </p:cNvGrpSpPr>
          <p:nvPr/>
        </p:nvGrpSpPr>
        <p:grpSpPr bwMode="auto">
          <a:xfrm>
            <a:off x="-61913" y="3222625"/>
            <a:ext cx="8856663" cy="652463"/>
            <a:chOff x="242523" y="3390901"/>
            <a:chExt cx="8857485" cy="65246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42523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64838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87152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09467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930193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352507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774821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197135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619449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041764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464078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886392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307119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729433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51747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574062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996376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18690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841004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263318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677694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9100008" y="3667126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/>
            <p:cNvCxnSpPr/>
            <p:nvPr/>
          </p:nvCxnSpPr>
          <p:spPr>
            <a:xfrm>
              <a:off x="2354095" y="3390901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/>
            <p:cNvCxnSpPr/>
            <p:nvPr/>
          </p:nvCxnSpPr>
          <p:spPr>
            <a:xfrm>
              <a:off x="2565252" y="3390901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/>
            <p:cNvCxnSpPr/>
            <p:nvPr/>
          </p:nvCxnSpPr>
          <p:spPr>
            <a:xfrm>
              <a:off x="2774821" y="3390901"/>
              <a:ext cx="0" cy="37623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/>
            <p:cNvCxnSpPr/>
            <p:nvPr/>
          </p:nvCxnSpPr>
          <p:spPr>
            <a:xfrm>
              <a:off x="6154923" y="3516314"/>
              <a:ext cx="0" cy="37623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/>
            <p:cNvCxnSpPr/>
            <p:nvPr/>
          </p:nvCxnSpPr>
          <p:spPr>
            <a:xfrm>
              <a:off x="6364492" y="3516314"/>
              <a:ext cx="0" cy="37623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/>
            <p:cNvCxnSpPr/>
            <p:nvPr/>
          </p:nvCxnSpPr>
          <p:spPr>
            <a:xfrm>
              <a:off x="6574062" y="3516314"/>
              <a:ext cx="0" cy="37623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02" name="Group 78" hidden="1"/>
          <p:cNvGrpSpPr>
            <a:grpSpLocks/>
          </p:cNvGrpSpPr>
          <p:nvPr/>
        </p:nvGrpSpPr>
        <p:grpSpPr bwMode="auto">
          <a:xfrm>
            <a:off x="-217488" y="2547938"/>
            <a:ext cx="9228138" cy="2641600"/>
            <a:chOff x="87923" y="2547144"/>
            <a:chExt cx="9227527" cy="26416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7923" y="3867944"/>
              <a:ext cx="9227527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7923" y="2547144"/>
              <a:ext cx="9227527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7923" y="5188744"/>
              <a:ext cx="9227527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03" name="Group 79" hidden="1"/>
          <p:cNvGrpSpPr>
            <a:grpSpLocks/>
          </p:cNvGrpSpPr>
          <p:nvPr/>
        </p:nvGrpSpPr>
        <p:grpSpPr bwMode="auto">
          <a:xfrm>
            <a:off x="-61913" y="2365375"/>
            <a:ext cx="8856663" cy="376238"/>
            <a:chOff x="242523" y="3667125"/>
            <a:chExt cx="8857485" cy="376238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42523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6483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087152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509467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930193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352507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774821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197135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619449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041764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46407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886392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307119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729433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151747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574062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996376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418690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841004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26331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677694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910000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04" name="Group 102" hidden="1"/>
          <p:cNvGrpSpPr>
            <a:grpSpLocks/>
          </p:cNvGrpSpPr>
          <p:nvPr/>
        </p:nvGrpSpPr>
        <p:grpSpPr bwMode="auto">
          <a:xfrm>
            <a:off x="-61913" y="4981575"/>
            <a:ext cx="8856663" cy="376238"/>
            <a:chOff x="242523" y="3667125"/>
            <a:chExt cx="8857485" cy="376238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242523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6483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087152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509467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930193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352507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774821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197135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619449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041764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446407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886392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5307119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729433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151747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6574062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6996376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418690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7841004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826331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8677694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9100008" y="3667125"/>
              <a:ext cx="0" cy="37623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Rectangle 157" hidden="1"/>
          <p:cNvSpPr/>
          <p:nvPr/>
        </p:nvSpPr>
        <p:spPr>
          <a:xfrm>
            <a:off x="4624388" y="8113713"/>
            <a:ext cx="3798887" cy="29924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9" name="Freeform 158" hidden="1"/>
          <p:cNvSpPr/>
          <p:nvPr/>
        </p:nvSpPr>
        <p:spPr>
          <a:xfrm>
            <a:off x="4308475" y="8113713"/>
            <a:ext cx="4719638" cy="2865437"/>
          </a:xfrm>
          <a:custGeom>
            <a:avLst/>
            <a:gdLst>
              <a:gd name="connsiteX0" fmla="*/ 0 w 5491162"/>
              <a:gd name="connsiteY0" fmla="*/ 1536700 h 2870994"/>
              <a:gd name="connsiteX1" fmla="*/ 423862 w 5491162"/>
              <a:gd name="connsiteY1" fmla="*/ 222250 h 2870994"/>
              <a:gd name="connsiteX2" fmla="*/ 842962 w 5491162"/>
              <a:gd name="connsiteY2" fmla="*/ 2870200 h 2870994"/>
              <a:gd name="connsiteX3" fmla="*/ 1266825 w 5491162"/>
              <a:gd name="connsiteY3" fmla="*/ 227012 h 2870994"/>
              <a:gd name="connsiteX4" fmla="*/ 1685925 w 5491162"/>
              <a:gd name="connsiteY4" fmla="*/ 2865437 h 2870994"/>
              <a:gd name="connsiteX5" fmla="*/ 2109787 w 5491162"/>
              <a:gd name="connsiteY5" fmla="*/ 227012 h 2870994"/>
              <a:gd name="connsiteX6" fmla="*/ 2533650 w 5491162"/>
              <a:gd name="connsiteY6" fmla="*/ 2865437 h 2870994"/>
              <a:gd name="connsiteX7" fmla="*/ 2957512 w 5491162"/>
              <a:gd name="connsiteY7" fmla="*/ 227012 h 2870994"/>
              <a:gd name="connsiteX8" fmla="*/ 3376612 w 5491162"/>
              <a:gd name="connsiteY8" fmla="*/ 2865437 h 2870994"/>
              <a:gd name="connsiteX9" fmla="*/ 3795712 w 5491162"/>
              <a:gd name="connsiteY9" fmla="*/ 222250 h 2870994"/>
              <a:gd name="connsiteX10" fmla="*/ 4219575 w 5491162"/>
              <a:gd name="connsiteY10" fmla="*/ 2865437 h 2870994"/>
              <a:gd name="connsiteX11" fmla="*/ 4648200 w 5491162"/>
              <a:gd name="connsiteY11" fmla="*/ 227012 h 2870994"/>
              <a:gd name="connsiteX12" fmla="*/ 5062537 w 5491162"/>
              <a:gd name="connsiteY12" fmla="*/ 2870200 h 2870994"/>
              <a:gd name="connsiteX13" fmla="*/ 5491162 w 5491162"/>
              <a:gd name="connsiteY13" fmla="*/ 227012 h 2870994"/>
              <a:gd name="connsiteX0" fmla="*/ 0 w 5491162"/>
              <a:gd name="connsiteY0" fmla="*/ 1536700 h 3089407"/>
              <a:gd name="connsiteX1" fmla="*/ 423862 w 5491162"/>
              <a:gd name="connsiteY1" fmla="*/ 222250 h 3089407"/>
              <a:gd name="connsiteX2" fmla="*/ 619125 w 5491162"/>
              <a:gd name="connsiteY2" fmla="*/ 1542256 h 3089407"/>
              <a:gd name="connsiteX3" fmla="*/ 842962 w 5491162"/>
              <a:gd name="connsiteY3" fmla="*/ 2870200 h 3089407"/>
              <a:gd name="connsiteX4" fmla="*/ 1266825 w 5491162"/>
              <a:gd name="connsiteY4" fmla="*/ 227012 h 3089407"/>
              <a:gd name="connsiteX5" fmla="*/ 1685925 w 5491162"/>
              <a:gd name="connsiteY5" fmla="*/ 2865437 h 3089407"/>
              <a:gd name="connsiteX6" fmla="*/ 2109787 w 5491162"/>
              <a:gd name="connsiteY6" fmla="*/ 227012 h 3089407"/>
              <a:gd name="connsiteX7" fmla="*/ 2533650 w 5491162"/>
              <a:gd name="connsiteY7" fmla="*/ 2865437 h 3089407"/>
              <a:gd name="connsiteX8" fmla="*/ 2957512 w 5491162"/>
              <a:gd name="connsiteY8" fmla="*/ 227012 h 3089407"/>
              <a:gd name="connsiteX9" fmla="*/ 3376612 w 5491162"/>
              <a:gd name="connsiteY9" fmla="*/ 2865437 h 3089407"/>
              <a:gd name="connsiteX10" fmla="*/ 3795712 w 5491162"/>
              <a:gd name="connsiteY10" fmla="*/ 222250 h 3089407"/>
              <a:gd name="connsiteX11" fmla="*/ 4219575 w 5491162"/>
              <a:gd name="connsiteY11" fmla="*/ 2865437 h 3089407"/>
              <a:gd name="connsiteX12" fmla="*/ 4648200 w 5491162"/>
              <a:gd name="connsiteY12" fmla="*/ 227012 h 3089407"/>
              <a:gd name="connsiteX13" fmla="*/ 5062537 w 5491162"/>
              <a:gd name="connsiteY13" fmla="*/ 2870200 h 3089407"/>
              <a:gd name="connsiteX14" fmla="*/ 5491162 w 5491162"/>
              <a:gd name="connsiteY14" fmla="*/ 227012 h 3089407"/>
              <a:gd name="connsiteX0" fmla="*/ 0 w 5491162"/>
              <a:gd name="connsiteY0" fmla="*/ 1314450 h 2867157"/>
              <a:gd name="connsiteX1" fmla="*/ 619125 w 5491162"/>
              <a:gd name="connsiteY1" fmla="*/ 1320006 h 2867157"/>
              <a:gd name="connsiteX2" fmla="*/ 842962 w 5491162"/>
              <a:gd name="connsiteY2" fmla="*/ 2647950 h 2867157"/>
              <a:gd name="connsiteX3" fmla="*/ 1266825 w 5491162"/>
              <a:gd name="connsiteY3" fmla="*/ 4762 h 2867157"/>
              <a:gd name="connsiteX4" fmla="*/ 1685925 w 5491162"/>
              <a:gd name="connsiteY4" fmla="*/ 2643187 h 2867157"/>
              <a:gd name="connsiteX5" fmla="*/ 2109787 w 5491162"/>
              <a:gd name="connsiteY5" fmla="*/ 4762 h 2867157"/>
              <a:gd name="connsiteX6" fmla="*/ 2533650 w 5491162"/>
              <a:gd name="connsiteY6" fmla="*/ 2643187 h 2867157"/>
              <a:gd name="connsiteX7" fmla="*/ 2957512 w 5491162"/>
              <a:gd name="connsiteY7" fmla="*/ 4762 h 2867157"/>
              <a:gd name="connsiteX8" fmla="*/ 3376612 w 5491162"/>
              <a:gd name="connsiteY8" fmla="*/ 2643187 h 2867157"/>
              <a:gd name="connsiteX9" fmla="*/ 3795712 w 5491162"/>
              <a:gd name="connsiteY9" fmla="*/ 0 h 2867157"/>
              <a:gd name="connsiteX10" fmla="*/ 4219575 w 5491162"/>
              <a:gd name="connsiteY10" fmla="*/ 2643187 h 2867157"/>
              <a:gd name="connsiteX11" fmla="*/ 4648200 w 5491162"/>
              <a:gd name="connsiteY11" fmla="*/ 4762 h 2867157"/>
              <a:gd name="connsiteX12" fmla="*/ 5062537 w 5491162"/>
              <a:gd name="connsiteY12" fmla="*/ 2647950 h 2867157"/>
              <a:gd name="connsiteX13" fmla="*/ 5491162 w 5491162"/>
              <a:gd name="connsiteY13" fmla="*/ 4762 h 2867157"/>
              <a:gd name="connsiteX0" fmla="*/ 0 w 4872037"/>
              <a:gd name="connsiteY0" fmla="*/ 1320006 h 2867157"/>
              <a:gd name="connsiteX1" fmla="*/ 223837 w 4872037"/>
              <a:gd name="connsiteY1" fmla="*/ 2647950 h 2867157"/>
              <a:gd name="connsiteX2" fmla="*/ 647700 w 4872037"/>
              <a:gd name="connsiteY2" fmla="*/ 4762 h 2867157"/>
              <a:gd name="connsiteX3" fmla="*/ 1066800 w 4872037"/>
              <a:gd name="connsiteY3" fmla="*/ 2643187 h 2867157"/>
              <a:gd name="connsiteX4" fmla="*/ 1490662 w 4872037"/>
              <a:gd name="connsiteY4" fmla="*/ 4762 h 2867157"/>
              <a:gd name="connsiteX5" fmla="*/ 1914525 w 4872037"/>
              <a:gd name="connsiteY5" fmla="*/ 2643187 h 2867157"/>
              <a:gd name="connsiteX6" fmla="*/ 2338387 w 4872037"/>
              <a:gd name="connsiteY6" fmla="*/ 4762 h 2867157"/>
              <a:gd name="connsiteX7" fmla="*/ 2757487 w 4872037"/>
              <a:gd name="connsiteY7" fmla="*/ 2643187 h 2867157"/>
              <a:gd name="connsiteX8" fmla="*/ 3176587 w 4872037"/>
              <a:gd name="connsiteY8" fmla="*/ 0 h 2867157"/>
              <a:gd name="connsiteX9" fmla="*/ 3600450 w 4872037"/>
              <a:gd name="connsiteY9" fmla="*/ 2643187 h 2867157"/>
              <a:gd name="connsiteX10" fmla="*/ 4029075 w 4872037"/>
              <a:gd name="connsiteY10" fmla="*/ 4762 h 2867157"/>
              <a:gd name="connsiteX11" fmla="*/ 4443412 w 4872037"/>
              <a:gd name="connsiteY11" fmla="*/ 2647950 h 2867157"/>
              <a:gd name="connsiteX12" fmla="*/ 4872037 w 4872037"/>
              <a:gd name="connsiteY12" fmla="*/ 4762 h 2867157"/>
              <a:gd name="connsiteX0" fmla="*/ 0 w 4872037"/>
              <a:gd name="connsiteY0" fmla="*/ 1320006 h 2867157"/>
              <a:gd name="connsiteX1" fmla="*/ 223837 w 4872037"/>
              <a:gd name="connsiteY1" fmla="*/ 2647950 h 2867157"/>
              <a:gd name="connsiteX2" fmla="*/ 647700 w 4872037"/>
              <a:gd name="connsiteY2" fmla="*/ 4762 h 2867157"/>
              <a:gd name="connsiteX3" fmla="*/ 1066800 w 4872037"/>
              <a:gd name="connsiteY3" fmla="*/ 2643187 h 2867157"/>
              <a:gd name="connsiteX4" fmla="*/ 1490662 w 4872037"/>
              <a:gd name="connsiteY4" fmla="*/ 4762 h 2867157"/>
              <a:gd name="connsiteX5" fmla="*/ 1914525 w 4872037"/>
              <a:gd name="connsiteY5" fmla="*/ 2643187 h 2867157"/>
              <a:gd name="connsiteX6" fmla="*/ 2338387 w 4872037"/>
              <a:gd name="connsiteY6" fmla="*/ 4762 h 2867157"/>
              <a:gd name="connsiteX7" fmla="*/ 2757487 w 4872037"/>
              <a:gd name="connsiteY7" fmla="*/ 2643187 h 2867157"/>
              <a:gd name="connsiteX8" fmla="*/ 3176587 w 4872037"/>
              <a:gd name="connsiteY8" fmla="*/ 0 h 2867157"/>
              <a:gd name="connsiteX9" fmla="*/ 3600450 w 4872037"/>
              <a:gd name="connsiteY9" fmla="*/ 2643187 h 2867157"/>
              <a:gd name="connsiteX10" fmla="*/ 4029075 w 4872037"/>
              <a:gd name="connsiteY10" fmla="*/ 4762 h 2867157"/>
              <a:gd name="connsiteX11" fmla="*/ 4443412 w 4872037"/>
              <a:gd name="connsiteY11" fmla="*/ 2647950 h 2867157"/>
              <a:gd name="connsiteX12" fmla="*/ 4872037 w 4872037"/>
              <a:gd name="connsiteY12" fmla="*/ 4762 h 2867157"/>
              <a:gd name="connsiteX0" fmla="*/ 0 w 4872037"/>
              <a:gd name="connsiteY0" fmla="*/ 1320006 h 2867157"/>
              <a:gd name="connsiteX1" fmla="*/ 223837 w 4872037"/>
              <a:gd name="connsiteY1" fmla="*/ 2647950 h 2867157"/>
              <a:gd name="connsiteX2" fmla="*/ 647700 w 4872037"/>
              <a:gd name="connsiteY2" fmla="*/ 4762 h 2867157"/>
              <a:gd name="connsiteX3" fmla="*/ 1066800 w 4872037"/>
              <a:gd name="connsiteY3" fmla="*/ 2643187 h 2867157"/>
              <a:gd name="connsiteX4" fmla="*/ 1490662 w 4872037"/>
              <a:gd name="connsiteY4" fmla="*/ 4762 h 2867157"/>
              <a:gd name="connsiteX5" fmla="*/ 1914525 w 4872037"/>
              <a:gd name="connsiteY5" fmla="*/ 2643187 h 2867157"/>
              <a:gd name="connsiteX6" fmla="*/ 2338387 w 4872037"/>
              <a:gd name="connsiteY6" fmla="*/ 4762 h 2867157"/>
              <a:gd name="connsiteX7" fmla="*/ 2757487 w 4872037"/>
              <a:gd name="connsiteY7" fmla="*/ 2643187 h 2867157"/>
              <a:gd name="connsiteX8" fmla="*/ 3176587 w 4872037"/>
              <a:gd name="connsiteY8" fmla="*/ 0 h 2867157"/>
              <a:gd name="connsiteX9" fmla="*/ 3600450 w 4872037"/>
              <a:gd name="connsiteY9" fmla="*/ 2643187 h 2867157"/>
              <a:gd name="connsiteX10" fmla="*/ 4029075 w 4872037"/>
              <a:gd name="connsiteY10" fmla="*/ 4762 h 2867157"/>
              <a:gd name="connsiteX11" fmla="*/ 4443412 w 4872037"/>
              <a:gd name="connsiteY11" fmla="*/ 2647950 h 2867157"/>
              <a:gd name="connsiteX12" fmla="*/ 4719637 w 4872037"/>
              <a:gd name="connsiteY12" fmla="*/ 1314450 h 2867157"/>
              <a:gd name="connsiteX13" fmla="*/ 4872037 w 4872037"/>
              <a:gd name="connsiteY13" fmla="*/ 4762 h 2867157"/>
              <a:gd name="connsiteX0" fmla="*/ 0 w 4719637"/>
              <a:gd name="connsiteY0" fmla="*/ 1320006 h 2867157"/>
              <a:gd name="connsiteX1" fmla="*/ 223837 w 4719637"/>
              <a:gd name="connsiteY1" fmla="*/ 2647950 h 2867157"/>
              <a:gd name="connsiteX2" fmla="*/ 647700 w 4719637"/>
              <a:gd name="connsiteY2" fmla="*/ 4762 h 2867157"/>
              <a:gd name="connsiteX3" fmla="*/ 1066800 w 4719637"/>
              <a:gd name="connsiteY3" fmla="*/ 2643187 h 2867157"/>
              <a:gd name="connsiteX4" fmla="*/ 1490662 w 4719637"/>
              <a:gd name="connsiteY4" fmla="*/ 4762 h 2867157"/>
              <a:gd name="connsiteX5" fmla="*/ 1914525 w 4719637"/>
              <a:gd name="connsiteY5" fmla="*/ 2643187 h 2867157"/>
              <a:gd name="connsiteX6" fmla="*/ 2338387 w 4719637"/>
              <a:gd name="connsiteY6" fmla="*/ 4762 h 2867157"/>
              <a:gd name="connsiteX7" fmla="*/ 2757487 w 4719637"/>
              <a:gd name="connsiteY7" fmla="*/ 2643187 h 2867157"/>
              <a:gd name="connsiteX8" fmla="*/ 3176587 w 4719637"/>
              <a:gd name="connsiteY8" fmla="*/ 0 h 2867157"/>
              <a:gd name="connsiteX9" fmla="*/ 3600450 w 4719637"/>
              <a:gd name="connsiteY9" fmla="*/ 2643187 h 2867157"/>
              <a:gd name="connsiteX10" fmla="*/ 4029075 w 4719637"/>
              <a:gd name="connsiteY10" fmla="*/ 4762 h 2867157"/>
              <a:gd name="connsiteX11" fmla="*/ 4443412 w 4719637"/>
              <a:gd name="connsiteY11" fmla="*/ 2647950 h 2867157"/>
              <a:gd name="connsiteX12" fmla="*/ 4719637 w 4719637"/>
              <a:gd name="connsiteY12" fmla="*/ 1314450 h 2867157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19637" h="2866231">
                <a:moveTo>
                  <a:pt x="0" y="1320006"/>
                </a:moveTo>
                <a:cubicBezTo>
                  <a:pt x="35719" y="1667668"/>
                  <a:pt x="110026" y="2639769"/>
                  <a:pt x="223837" y="2647950"/>
                </a:cubicBezTo>
                <a:cubicBezTo>
                  <a:pt x="357841" y="2640491"/>
                  <a:pt x="507206" y="5556"/>
                  <a:pt x="647700" y="4762"/>
                </a:cubicBezTo>
                <a:cubicBezTo>
                  <a:pt x="788194" y="3968"/>
                  <a:pt x="926306" y="2643187"/>
                  <a:pt x="1066800" y="2643187"/>
                </a:cubicBezTo>
                <a:cubicBezTo>
                  <a:pt x="1207294" y="2643187"/>
                  <a:pt x="1349375" y="4762"/>
                  <a:pt x="1490662" y="4762"/>
                </a:cubicBezTo>
                <a:cubicBezTo>
                  <a:pt x="1631949" y="4762"/>
                  <a:pt x="1773238" y="2643187"/>
                  <a:pt x="1914525" y="2643187"/>
                </a:cubicBezTo>
                <a:cubicBezTo>
                  <a:pt x="2055812" y="2643187"/>
                  <a:pt x="2197893" y="4762"/>
                  <a:pt x="2338387" y="4762"/>
                </a:cubicBezTo>
                <a:cubicBezTo>
                  <a:pt x="2478881" y="4762"/>
                  <a:pt x="2617787" y="2643981"/>
                  <a:pt x="2757487" y="2643187"/>
                </a:cubicBezTo>
                <a:cubicBezTo>
                  <a:pt x="2897187" y="2642393"/>
                  <a:pt x="3036093" y="0"/>
                  <a:pt x="3176587" y="0"/>
                </a:cubicBezTo>
                <a:cubicBezTo>
                  <a:pt x="3317081" y="0"/>
                  <a:pt x="3458369" y="2642393"/>
                  <a:pt x="3600450" y="2643187"/>
                </a:cubicBezTo>
                <a:cubicBezTo>
                  <a:pt x="3742531" y="2643981"/>
                  <a:pt x="3888581" y="3968"/>
                  <a:pt x="4029075" y="4762"/>
                </a:cubicBezTo>
                <a:cubicBezTo>
                  <a:pt x="4169569" y="5556"/>
                  <a:pt x="4328318" y="2429669"/>
                  <a:pt x="4443412" y="2647950"/>
                </a:cubicBezTo>
                <a:cubicBezTo>
                  <a:pt x="4558506" y="2866231"/>
                  <a:pt x="4648200" y="1754981"/>
                  <a:pt x="4719637" y="131445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2" name="waveform" hidden="1"/>
          <p:cNvSpPr/>
          <p:nvPr/>
        </p:nvSpPr>
        <p:spPr>
          <a:xfrm>
            <a:off x="3771900" y="7885113"/>
            <a:ext cx="7045325" cy="2865437"/>
          </a:xfrm>
          <a:custGeom>
            <a:avLst/>
            <a:gdLst>
              <a:gd name="connsiteX0" fmla="*/ 0 w 5491162"/>
              <a:gd name="connsiteY0" fmla="*/ 1536700 h 2870994"/>
              <a:gd name="connsiteX1" fmla="*/ 423862 w 5491162"/>
              <a:gd name="connsiteY1" fmla="*/ 222250 h 2870994"/>
              <a:gd name="connsiteX2" fmla="*/ 842962 w 5491162"/>
              <a:gd name="connsiteY2" fmla="*/ 2870200 h 2870994"/>
              <a:gd name="connsiteX3" fmla="*/ 1266825 w 5491162"/>
              <a:gd name="connsiteY3" fmla="*/ 227012 h 2870994"/>
              <a:gd name="connsiteX4" fmla="*/ 1685925 w 5491162"/>
              <a:gd name="connsiteY4" fmla="*/ 2865437 h 2870994"/>
              <a:gd name="connsiteX5" fmla="*/ 2109787 w 5491162"/>
              <a:gd name="connsiteY5" fmla="*/ 227012 h 2870994"/>
              <a:gd name="connsiteX6" fmla="*/ 2533650 w 5491162"/>
              <a:gd name="connsiteY6" fmla="*/ 2865437 h 2870994"/>
              <a:gd name="connsiteX7" fmla="*/ 2957512 w 5491162"/>
              <a:gd name="connsiteY7" fmla="*/ 227012 h 2870994"/>
              <a:gd name="connsiteX8" fmla="*/ 3376612 w 5491162"/>
              <a:gd name="connsiteY8" fmla="*/ 2865437 h 2870994"/>
              <a:gd name="connsiteX9" fmla="*/ 3795712 w 5491162"/>
              <a:gd name="connsiteY9" fmla="*/ 222250 h 2870994"/>
              <a:gd name="connsiteX10" fmla="*/ 4219575 w 5491162"/>
              <a:gd name="connsiteY10" fmla="*/ 2865437 h 2870994"/>
              <a:gd name="connsiteX11" fmla="*/ 4648200 w 5491162"/>
              <a:gd name="connsiteY11" fmla="*/ 227012 h 2870994"/>
              <a:gd name="connsiteX12" fmla="*/ 5062537 w 5491162"/>
              <a:gd name="connsiteY12" fmla="*/ 2870200 h 2870994"/>
              <a:gd name="connsiteX13" fmla="*/ 5491162 w 5491162"/>
              <a:gd name="connsiteY13" fmla="*/ 227012 h 2870994"/>
              <a:gd name="connsiteX0" fmla="*/ 0 w 5491162"/>
              <a:gd name="connsiteY0" fmla="*/ 1536700 h 3089407"/>
              <a:gd name="connsiteX1" fmla="*/ 423862 w 5491162"/>
              <a:gd name="connsiteY1" fmla="*/ 222250 h 3089407"/>
              <a:gd name="connsiteX2" fmla="*/ 619125 w 5491162"/>
              <a:gd name="connsiteY2" fmla="*/ 1542256 h 3089407"/>
              <a:gd name="connsiteX3" fmla="*/ 842962 w 5491162"/>
              <a:gd name="connsiteY3" fmla="*/ 2870200 h 3089407"/>
              <a:gd name="connsiteX4" fmla="*/ 1266825 w 5491162"/>
              <a:gd name="connsiteY4" fmla="*/ 227012 h 3089407"/>
              <a:gd name="connsiteX5" fmla="*/ 1685925 w 5491162"/>
              <a:gd name="connsiteY5" fmla="*/ 2865437 h 3089407"/>
              <a:gd name="connsiteX6" fmla="*/ 2109787 w 5491162"/>
              <a:gd name="connsiteY6" fmla="*/ 227012 h 3089407"/>
              <a:gd name="connsiteX7" fmla="*/ 2533650 w 5491162"/>
              <a:gd name="connsiteY7" fmla="*/ 2865437 h 3089407"/>
              <a:gd name="connsiteX8" fmla="*/ 2957512 w 5491162"/>
              <a:gd name="connsiteY8" fmla="*/ 227012 h 3089407"/>
              <a:gd name="connsiteX9" fmla="*/ 3376612 w 5491162"/>
              <a:gd name="connsiteY9" fmla="*/ 2865437 h 3089407"/>
              <a:gd name="connsiteX10" fmla="*/ 3795712 w 5491162"/>
              <a:gd name="connsiteY10" fmla="*/ 222250 h 3089407"/>
              <a:gd name="connsiteX11" fmla="*/ 4219575 w 5491162"/>
              <a:gd name="connsiteY11" fmla="*/ 2865437 h 3089407"/>
              <a:gd name="connsiteX12" fmla="*/ 4648200 w 5491162"/>
              <a:gd name="connsiteY12" fmla="*/ 227012 h 3089407"/>
              <a:gd name="connsiteX13" fmla="*/ 5062537 w 5491162"/>
              <a:gd name="connsiteY13" fmla="*/ 2870200 h 3089407"/>
              <a:gd name="connsiteX14" fmla="*/ 5491162 w 5491162"/>
              <a:gd name="connsiteY14" fmla="*/ 227012 h 3089407"/>
              <a:gd name="connsiteX0" fmla="*/ 0 w 5491162"/>
              <a:gd name="connsiteY0" fmla="*/ 1314450 h 2867157"/>
              <a:gd name="connsiteX1" fmla="*/ 619125 w 5491162"/>
              <a:gd name="connsiteY1" fmla="*/ 1320006 h 2867157"/>
              <a:gd name="connsiteX2" fmla="*/ 842962 w 5491162"/>
              <a:gd name="connsiteY2" fmla="*/ 2647950 h 2867157"/>
              <a:gd name="connsiteX3" fmla="*/ 1266825 w 5491162"/>
              <a:gd name="connsiteY3" fmla="*/ 4762 h 2867157"/>
              <a:gd name="connsiteX4" fmla="*/ 1685925 w 5491162"/>
              <a:gd name="connsiteY4" fmla="*/ 2643187 h 2867157"/>
              <a:gd name="connsiteX5" fmla="*/ 2109787 w 5491162"/>
              <a:gd name="connsiteY5" fmla="*/ 4762 h 2867157"/>
              <a:gd name="connsiteX6" fmla="*/ 2533650 w 5491162"/>
              <a:gd name="connsiteY6" fmla="*/ 2643187 h 2867157"/>
              <a:gd name="connsiteX7" fmla="*/ 2957512 w 5491162"/>
              <a:gd name="connsiteY7" fmla="*/ 4762 h 2867157"/>
              <a:gd name="connsiteX8" fmla="*/ 3376612 w 5491162"/>
              <a:gd name="connsiteY8" fmla="*/ 2643187 h 2867157"/>
              <a:gd name="connsiteX9" fmla="*/ 3795712 w 5491162"/>
              <a:gd name="connsiteY9" fmla="*/ 0 h 2867157"/>
              <a:gd name="connsiteX10" fmla="*/ 4219575 w 5491162"/>
              <a:gd name="connsiteY10" fmla="*/ 2643187 h 2867157"/>
              <a:gd name="connsiteX11" fmla="*/ 4648200 w 5491162"/>
              <a:gd name="connsiteY11" fmla="*/ 4762 h 2867157"/>
              <a:gd name="connsiteX12" fmla="*/ 5062537 w 5491162"/>
              <a:gd name="connsiteY12" fmla="*/ 2647950 h 2867157"/>
              <a:gd name="connsiteX13" fmla="*/ 5491162 w 5491162"/>
              <a:gd name="connsiteY13" fmla="*/ 4762 h 2867157"/>
              <a:gd name="connsiteX0" fmla="*/ 0 w 4872037"/>
              <a:gd name="connsiteY0" fmla="*/ 1320006 h 2867157"/>
              <a:gd name="connsiteX1" fmla="*/ 223837 w 4872037"/>
              <a:gd name="connsiteY1" fmla="*/ 2647950 h 2867157"/>
              <a:gd name="connsiteX2" fmla="*/ 647700 w 4872037"/>
              <a:gd name="connsiteY2" fmla="*/ 4762 h 2867157"/>
              <a:gd name="connsiteX3" fmla="*/ 1066800 w 4872037"/>
              <a:gd name="connsiteY3" fmla="*/ 2643187 h 2867157"/>
              <a:gd name="connsiteX4" fmla="*/ 1490662 w 4872037"/>
              <a:gd name="connsiteY4" fmla="*/ 4762 h 2867157"/>
              <a:gd name="connsiteX5" fmla="*/ 1914525 w 4872037"/>
              <a:gd name="connsiteY5" fmla="*/ 2643187 h 2867157"/>
              <a:gd name="connsiteX6" fmla="*/ 2338387 w 4872037"/>
              <a:gd name="connsiteY6" fmla="*/ 4762 h 2867157"/>
              <a:gd name="connsiteX7" fmla="*/ 2757487 w 4872037"/>
              <a:gd name="connsiteY7" fmla="*/ 2643187 h 2867157"/>
              <a:gd name="connsiteX8" fmla="*/ 3176587 w 4872037"/>
              <a:gd name="connsiteY8" fmla="*/ 0 h 2867157"/>
              <a:gd name="connsiteX9" fmla="*/ 3600450 w 4872037"/>
              <a:gd name="connsiteY9" fmla="*/ 2643187 h 2867157"/>
              <a:gd name="connsiteX10" fmla="*/ 4029075 w 4872037"/>
              <a:gd name="connsiteY10" fmla="*/ 4762 h 2867157"/>
              <a:gd name="connsiteX11" fmla="*/ 4443412 w 4872037"/>
              <a:gd name="connsiteY11" fmla="*/ 2647950 h 2867157"/>
              <a:gd name="connsiteX12" fmla="*/ 4872037 w 4872037"/>
              <a:gd name="connsiteY12" fmla="*/ 4762 h 2867157"/>
              <a:gd name="connsiteX0" fmla="*/ 0 w 4872037"/>
              <a:gd name="connsiteY0" fmla="*/ 1320006 h 2867157"/>
              <a:gd name="connsiteX1" fmla="*/ 223837 w 4872037"/>
              <a:gd name="connsiteY1" fmla="*/ 2647950 h 2867157"/>
              <a:gd name="connsiteX2" fmla="*/ 647700 w 4872037"/>
              <a:gd name="connsiteY2" fmla="*/ 4762 h 2867157"/>
              <a:gd name="connsiteX3" fmla="*/ 1066800 w 4872037"/>
              <a:gd name="connsiteY3" fmla="*/ 2643187 h 2867157"/>
              <a:gd name="connsiteX4" fmla="*/ 1490662 w 4872037"/>
              <a:gd name="connsiteY4" fmla="*/ 4762 h 2867157"/>
              <a:gd name="connsiteX5" fmla="*/ 1914525 w 4872037"/>
              <a:gd name="connsiteY5" fmla="*/ 2643187 h 2867157"/>
              <a:gd name="connsiteX6" fmla="*/ 2338387 w 4872037"/>
              <a:gd name="connsiteY6" fmla="*/ 4762 h 2867157"/>
              <a:gd name="connsiteX7" fmla="*/ 2757487 w 4872037"/>
              <a:gd name="connsiteY7" fmla="*/ 2643187 h 2867157"/>
              <a:gd name="connsiteX8" fmla="*/ 3176587 w 4872037"/>
              <a:gd name="connsiteY8" fmla="*/ 0 h 2867157"/>
              <a:gd name="connsiteX9" fmla="*/ 3600450 w 4872037"/>
              <a:gd name="connsiteY9" fmla="*/ 2643187 h 2867157"/>
              <a:gd name="connsiteX10" fmla="*/ 4029075 w 4872037"/>
              <a:gd name="connsiteY10" fmla="*/ 4762 h 2867157"/>
              <a:gd name="connsiteX11" fmla="*/ 4443412 w 4872037"/>
              <a:gd name="connsiteY11" fmla="*/ 2647950 h 2867157"/>
              <a:gd name="connsiteX12" fmla="*/ 4872037 w 4872037"/>
              <a:gd name="connsiteY12" fmla="*/ 4762 h 2867157"/>
              <a:gd name="connsiteX0" fmla="*/ 0 w 4872037"/>
              <a:gd name="connsiteY0" fmla="*/ 1320006 h 2867157"/>
              <a:gd name="connsiteX1" fmla="*/ 223837 w 4872037"/>
              <a:gd name="connsiteY1" fmla="*/ 2647950 h 2867157"/>
              <a:gd name="connsiteX2" fmla="*/ 647700 w 4872037"/>
              <a:gd name="connsiteY2" fmla="*/ 4762 h 2867157"/>
              <a:gd name="connsiteX3" fmla="*/ 1066800 w 4872037"/>
              <a:gd name="connsiteY3" fmla="*/ 2643187 h 2867157"/>
              <a:gd name="connsiteX4" fmla="*/ 1490662 w 4872037"/>
              <a:gd name="connsiteY4" fmla="*/ 4762 h 2867157"/>
              <a:gd name="connsiteX5" fmla="*/ 1914525 w 4872037"/>
              <a:gd name="connsiteY5" fmla="*/ 2643187 h 2867157"/>
              <a:gd name="connsiteX6" fmla="*/ 2338387 w 4872037"/>
              <a:gd name="connsiteY6" fmla="*/ 4762 h 2867157"/>
              <a:gd name="connsiteX7" fmla="*/ 2757487 w 4872037"/>
              <a:gd name="connsiteY7" fmla="*/ 2643187 h 2867157"/>
              <a:gd name="connsiteX8" fmla="*/ 3176587 w 4872037"/>
              <a:gd name="connsiteY8" fmla="*/ 0 h 2867157"/>
              <a:gd name="connsiteX9" fmla="*/ 3600450 w 4872037"/>
              <a:gd name="connsiteY9" fmla="*/ 2643187 h 2867157"/>
              <a:gd name="connsiteX10" fmla="*/ 4029075 w 4872037"/>
              <a:gd name="connsiteY10" fmla="*/ 4762 h 2867157"/>
              <a:gd name="connsiteX11" fmla="*/ 4443412 w 4872037"/>
              <a:gd name="connsiteY11" fmla="*/ 2647950 h 2867157"/>
              <a:gd name="connsiteX12" fmla="*/ 4719637 w 4872037"/>
              <a:gd name="connsiteY12" fmla="*/ 1314450 h 2867157"/>
              <a:gd name="connsiteX13" fmla="*/ 4872037 w 4872037"/>
              <a:gd name="connsiteY13" fmla="*/ 4762 h 2867157"/>
              <a:gd name="connsiteX0" fmla="*/ 0 w 4719637"/>
              <a:gd name="connsiteY0" fmla="*/ 1320006 h 2867157"/>
              <a:gd name="connsiteX1" fmla="*/ 223837 w 4719637"/>
              <a:gd name="connsiteY1" fmla="*/ 2647950 h 2867157"/>
              <a:gd name="connsiteX2" fmla="*/ 647700 w 4719637"/>
              <a:gd name="connsiteY2" fmla="*/ 4762 h 2867157"/>
              <a:gd name="connsiteX3" fmla="*/ 1066800 w 4719637"/>
              <a:gd name="connsiteY3" fmla="*/ 2643187 h 2867157"/>
              <a:gd name="connsiteX4" fmla="*/ 1490662 w 4719637"/>
              <a:gd name="connsiteY4" fmla="*/ 4762 h 2867157"/>
              <a:gd name="connsiteX5" fmla="*/ 1914525 w 4719637"/>
              <a:gd name="connsiteY5" fmla="*/ 2643187 h 2867157"/>
              <a:gd name="connsiteX6" fmla="*/ 2338387 w 4719637"/>
              <a:gd name="connsiteY6" fmla="*/ 4762 h 2867157"/>
              <a:gd name="connsiteX7" fmla="*/ 2757487 w 4719637"/>
              <a:gd name="connsiteY7" fmla="*/ 2643187 h 2867157"/>
              <a:gd name="connsiteX8" fmla="*/ 3176587 w 4719637"/>
              <a:gd name="connsiteY8" fmla="*/ 0 h 2867157"/>
              <a:gd name="connsiteX9" fmla="*/ 3600450 w 4719637"/>
              <a:gd name="connsiteY9" fmla="*/ 2643187 h 2867157"/>
              <a:gd name="connsiteX10" fmla="*/ 4029075 w 4719637"/>
              <a:gd name="connsiteY10" fmla="*/ 4762 h 2867157"/>
              <a:gd name="connsiteX11" fmla="*/ 4443412 w 4719637"/>
              <a:gd name="connsiteY11" fmla="*/ 2647950 h 2867157"/>
              <a:gd name="connsiteX12" fmla="*/ 4719637 w 4719637"/>
              <a:gd name="connsiteY12" fmla="*/ 1314450 h 2867157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19637" h="2866231">
                <a:moveTo>
                  <a:pt x="0" y="1320006"/>
                </a:moveTo>
                <a:cubicBezTo>
                  <a:pt x="35719" y="1667668"/>
                  <a:pt x="110026" y="2639769"/>
                  <a:pt x="223837" y="2647950"/>
                </a:cubicBezTo>
                <a:cubicBezTo>
                  <a:pt x="357841" y="2640491"/>
                  <a:pt x="507206" y="5556"/>
                  <a:pt x="647700" y="4762"/>
                </a:cubicBezTo>
                <a:cubicBezTo>
                  <a:pt x="788194" y="3968"/>
                  <a:pt x="926306" y="2643187"/>
                  <a:pt x="1066800" y="2643187"/>
                </a:cubicBezTo>
                <a:cubicBezTo>
                  <a:pt x="1207294" y="2643187"/>
                  <a:pt x="1349375" y="4762"/>
                  <a:pt x="1490662" y="4762"/>
                </a:cubicBezTo>
                <a:cubicBezTo>
                  <a:pt x="1631949" y="4762"/>
                  <a:pt x="1773238" y="2643187"/>
                  <a:pt x="1914525" y="2643187"/>
                </a:cubicBezTo>
                <a:cubicBezTo>
                  <a:pt x="2055812" y="2643187"/>
                  <a:pt x="2197893" y="4762"/>
                  <a:pt x="2338387" y="4762"/>
                </a:cubicBezTo>
                <a:cubicBezTo>
                  <a:pt x="2478881" y="4762"/>
                  <a:pt x="2617787" y="2643981"/>
                  <a:pt x="2757487" y="2643187"/>
                </a:cubicBezTo>
                <a:cubicBezTo>
                  <a:pt x="2897187" y="2642393"/>
                  <a:pt x="3036093" y="0"/>
                  <a:pt x="3176587" y="0"/>
                </a:cubicBezTo>
                <a:cubicBezTo>
                  <a:pt x="3317081" y="0"/>
                  <a:pt x="3458369" y="2642393"/>
                  <a:pt x="3600450" y="2643187"/>
                </a:cubicBezTo>
                <a:cubicBezTo>
                  <a:pt x="3742531" y="2643981"/>
                  <a:pt x="3888581" y="3968"/>
                  <a:pt x="4029075" y="4762"/>
                </a:cubicBezTo>
                <a:cubicBezTo>
                  <a:pt x="4169569" y="5556"/>
                  <a:pt x="4328318" y="2429669"/>
                  <a:pt x="4443412" y="2647950"/>
                </a:cubicBezTo>
                <a:cubicBezTo>
                  <a:pt x="4558506" y="2866231"/>
                  <a:pt x="4648200" y="1754981"/>
                  <a:pt x="4719637" y="131445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130" name="center line for reference when drawing" hidden="1"/>
          <p:cNvCxnSpPr/>
          <p:nvPr/>
        </p:nvCxnSpPr>
        <p:spPr>
          <a:xfrm>
            <a:off x="-747713" y="3868738"/>
            <a:ext cx="8809038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End of pulse train" hidden="1"/>
          <p:cNvGrpSpPr>
            <a:grpSpLocks/>
          </p:cNvGrpSpPr>
          <p:nvPr/>
        </p:nvGrpSpPr>
        <p:grpSpPr bwMode="auto">
          <a:xfrm>
            <a:off x="6418263" y="3716338"/>
            <a:ext cx="2832100" cy="304800"/>
            <a:chOff x="6418926" y="3715544"/>
            <a:chExt cx="2832177" cy="304800"/>
          </a:xfrm>
        </p:grpSpPr>
        <p:sp>
          <p:nvSpPr>
            <p:cNvPr id="145" name="Rounded Rectangle 144"/>
            <p:cNvSpPr/>
            <p:nvPr/>
          </p:nvSpPr>
          <p:spPr>
            <a:xfrm>
              <a:off x="6418926" y="3715544"/>
              <a:ext cx="304808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7258736" y="3715544"/>
              <a:ext cx="304808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6836449" y="3715544"/>
              <a:ext cx="304808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7681022" y="3715544"/>
              <a:ext cx="304808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8524008" y="3715544"/>
              <a:ext cx="304808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8101722" y="3715544"/>
              <a:ext cx="304808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8946295" y="3715544"/>
              <a:ext cx="304808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37910" name="final angle vertical tick marks" hidden="1"/>
          <p:cNvGrpSpPr>
            <a:grpSpLocks/>
          </p:cNvGrpSpPr>
          <p:nvPr/>
        </p:nvGrpSpPr>
        <p:grpSpPr bwMode="auto">
          <a:xfrm>
            <a:off x="8961438" y="2798763"/>
            <a:ext cx="46037" cy="2133600"/>
            <a:chOff x="8961315" y="2799477"/>
            <a:chExt cx="45720" cy="2133600"/>
          </a:xfrm>
        </p:grpSpPr>
        <p:cxnSp>
          <p:nvCxnSpPr>
            <p:cNvPr id="441" name="Straight Connector 440"/>
            <p:cNvCxnSpPr/>
            <p:nvPr/>
          </p:nvCxnSpPr>
          <p:spPr>
            <a:xfrm flipH="1">
              <a:off x="8961315" y="279947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flipH="1">
              <a:off x="8961315" y="2905839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 flipH="1">
              <a:off x="8961315" y="301220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 flipH="1">
              <a:off x="8961315" y="312015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 flipH="1">
              <a:off x="8961315" y="3226514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flipH="1">
              <a:off x="8961315" y="333287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flipH="1">
              <a:off x="8961315" y="3439239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flipH="1">
              <a:off x="8961315" y="354560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flipH="1">
              <a:off x="8961315" y="3759914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 flipH="1">
              <a:off x="8961315" y="3972639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flipH="1">
              <a:off x="8961315" y="418695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 flipH="1">
              <a:off x="8961315" y="439967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 flipH="1">
              <a:off x="8961315" y="461240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H="1">
              <a:off x="8961315" y="4826714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flipH="1">
              <a:off x="8961315" y="493307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flipH="1">
              <a:off x="8961315" y="365355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flipH="1">
              <a:off x="8961315" y="386627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 flipH="1">
              <a:off x="8961315" y="407900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 flipH="1">
              <a:off x="8961315" y="4293314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 flipH="1">
              <a:off x="8961315" y="4506039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 flipH="1">
              <a:off x="8961315" y="4720352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11" name="extra separator pulse set" hidden="1"/>
          <p:cNvGrpSpPr>
            <a:grpSpLocks/>
          </p:cNvGrpSpPr>
          <p:nvPr/>
        </p:nvGrpSpPr>
        <p:grpSpPr bwMode="auto">
          <a:xfrm>
            <a:off x="2312988" y="1122363"/>
            <a:ext cx="3676650" cy="304800"/>
            <a:chOff x="2313741" y="4313350"/>
            <a:chExt cx="3676560" cy="304800"/>
          </a:xfrm>
        </p:grpSpPr>
        <p:sp>
          <p:nvSpPr>
            <p:cNvPr id="779" name="Rounded Rectangle 778"/>
            <p:cNvSpPr/>
            <p:nvPr/>
          </p:nvSpPr>
          <p:spPr>
            <a:xfrm>
              <a:off x="2313741" y="4313350"/>
              <a:ext cx="304793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780" name="Rounded Rectangle 779"/>
            <p:cNvSpPr/>
            <p:nvPr/>
          </p:nvSpPr>
          <p:spPr>
            <a:xfrm>
              <a:off x="3156682" y="4313350"/>
              <a:ext cx="304793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781" name="Rounded Rectangle 780"/>
            <p:cNvSpPr/>
            <p:nvPr/>
          </p:nvSpPr>
          <p:spPr>
            <a:xfrm>
              <a:off x="2734418" y="4313350"/>
              <a:ext cx="304793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782" name="Rounded Rectangle 781"/>
            <p:cNvSpPr/>
            <p:nvPr/>
          </p:nvSpPr>
          <p:spPr>
            <a:xfrm>
              <a:off x="3578947" y="4313350"/>
              <a:ext cx="304793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783" name="Rounded Rectangle 782"/>
            <p:cNvSpPr/>
            <p:nvPr/>
          </p:nvSpPr>
          <p:spPr>
            <a:xfrm>
              <a:off x="4418714" y="4313350"/>
              <a:ext cx="304793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784" name="Rounded Rectangle 783"/>
            <p:cNvSpPr/>
            <p:nvPr/>
          </p:nvSpPr>
          <p:spPr>
            <a:xfrm>
              <a:off x="3996450" y="4313350"/>
              <a:ext cx="304793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785" name="Rounded Rectangle 784"/>
            <p:cNvSpPr/>
            <p:nvPr/>
          </p:nvSpPr>
          <p:spPr>
            <a:xfrm>
              <a:off x="4840979" y="4313350"/>
              <a:ext cx="304793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786" name="Rounded Rectangle 785"/>
            <p:cNvSpPr/>
            <p:nvPr/>
          </p:nvSpPr>
          <p:spPr>
            <a:xfrm>
              <a:off x="5685508" y="4313350"/>
              <a:ext cx="304793" cy="304800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787" name="Rounded Rectangle 786"/>
            <p:cNvSpPr/>
            <p:nvPr/>
          </p:nvSpPr>
          <p:spPr>
            <a:xfrm>
              <a:off x="5263244" y="4313350"/>
              <a:ext cx="304793" cy="304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</p:grpSp>
      <p:sp>
        <p:nvSpPr>
          <p:cNvPr id="692" name="Separator freq 750 MHz"/>
          <p:cNvSpPr txBox="1"/>
          <p:nvPr/>
        </p:nvSpPr>
        <p:spPr>
          <a:xfrm>
            <a:off x="2292350" y="4926013"/>
            <a:ext cx="3743325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</a:t>
            </a:r>
            <a:r>
              <a:rPr lang="en-US" sz="1800" b="1" baseline="300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</a:t>
            </a: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Pass </a:t>
            </a:r>
            <a:r>
              <a:rPr lang="en-US" sz="1800" b="1" dirty="0" err="1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RF</a:t>
            </a: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Separator Cavity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750 MHz</a:t>
            </a:r>
          </a:p>
        </p:txBody>
      </p:sp>
      <p:sp>
        <p:nvSpPr>
          <p:cNvPr id="693" name="text To Halls"/>
          <p:cNvSpPr txBox="1"/>
          <p:nvPr/>
        </p:nvSpPr>
        <p:spPr>
          <a:xfrm>
            <a:off x="6851650" y="1722438"/>
            <a:ext cx="1911350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Beam to Halls</a:t>
            </a:r>
          </a:p>
        </p:txBody>
      </p:sp>
      <p:sp>
        <p:nvSpPr>
          <p:cNvPr id="694" name="text Hall D Beam"/>
          <p:cNvSpPr txBox="1"/>
          <p:nvPr/>
        </p:nvSpPr>
        <p:spPr>
          <a:xfrm>
            <a:off x="7021513" y="4537075"/>
            <a:ext cx="1630362" cy="646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Hall 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Beam</a:t>
            </a:r>
          </a:p>
        </p:txBody>
      </p:sp>
      <p:grpSp>
        <p:nvGrpSpPr>
          <p:cNvPr id="18" name="1/2 of fundamental frequency"/>
          <p:cNvGrpSpPr>
            <a:grpSpLocks/>
          </p:cNvGrpSpPr>
          <p:nvPr/>
        </p:nvGrpSpPr>
        <p:grpSpPr bwMode="auto">
          <a:xfrm>
            <a:off x="187325" y="4457700"/>
            <a:ext cx="2409825" cy="1231900"/>
            <a:chOff x="187081" y="4457700"/>
            <a:chExt cx="2409781" cy="1232494"/>
          </a:xfrm>
        </p:grpSpPr>
        <p:sp>
          <p:nvSpPr>
            <p:cNvPr id="699" name="text Laser Pulses 1499 MHz"/>
            <p:cNvSpPr txBox="1"/>
            <p:nvPr/>
          </p:nvSpPr>
          <p:spPr>
            <a:xfrm>
              <a:off x="187081" y="4951651"/>
              <a:ext cx="2219284" cy="7385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783F79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Separator frequency is 1/2 of the fundamental frequency</a:t>
              </a:r>
            </a:p>
          </p:txBody>
        </p:sp>
        <p:cxnSp>
          <p:nvCxnSpPr>
            <p:cNvPr id="704" name="Straight Arrow Connector 703"/>
            <p:cNvCxnSpPr/>
            <p:nvPr/>
          </p:nvCxnSpPr>
          <p:spPr>
            <a:xfrm flipV="1">
              <a:off x="2336517" y="5121595"/>
              <a:ext cx="260345" cy="9530"/>
            </a:xfrm>
            <a:prstGeom prst="straightConnector1">
              <a:avLst/>
            </a:prstGeom>
            <a:ln w="25400" cap="rnd">
              <a:solidFill>
                <a:srgbClr val="783F79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Arrow Connector 704"/>
            <p:cNvCxnSpPr/>
            <p:nvPr/>
          </p:nvCxnSpPr>
          <p:spPr>
            <a:xfrm flipV="1">
              <a:off x="1345935" y="4457700"/>
              <a:ext cx="0" cy="501892"/>
            </a:xfrm>
            <a:prstGeom prst="straightConnector1">
              <a:avLst/>
            </a:prstGeom>
            <a:ln w="25400" cap="rnd">
              <a:solidFill>
                <a:srgbClr val="783F79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Beam Direction Arrow"/>
          <p:cNvGrpSpPr>
            <a:grpSpLocks/>
          </p:cNvGrpSpPr>
          <p:nvPr/>
        </p:nvGrpSpPr>
        <p:grpSpPr bwMode="auto">
          <a:xfrm>
            <a:off x="542925" y="2652713"/>
            <a:ext cx="1304925" cy="338137"/>
            <a:chOff x="3489080" y="2633297"/>
            <a:chExt cx="1305170" cy="338554"/>
          </a:xfrm>
        </p:grpSpPr>
        <p:sp>
          <p:nvSpPr>
            <p:cNvPr id="695" name="text Laser Pulses 1500 MHz"/>
            <p:cNvSpPr txBox="1"/>
            <p:nvPr/>
          </p:nvSpPr>
          <p:spPr>
            <a:xfrm>
              <a:off x="3489080" y="2633297"/>
              <a:ext cx="89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Beam </a:t>
              </a:r>
            </a:p>
          </p:txBody>
        </p:sp>
        <p:cxnSp>
          <p:nvCxnSpPr>
            <p:cNvPr id="697" name="Straight Arrow Connector 696"/>
            <p:cNvCxnSpPr/>
            <p:nvPr/>
          </p:nvCxnSpPr>
          <p:spPr>
            <a:xfrm>
              <a:off x="4260750" y="2819263"/>
              <a:ext cx="5335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7" name="Turn on cavity RF"/>
          <p:cNvSpPr txBox="1"/>
          <p:nvPr/>
        </p:nvSpPr>
        <p:spPr>
          <a:xfrm>
            <a:off x="2841625" y="1260475"/>
            <a:ext cx="2781300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83F7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Turn on RF separator</a:t>
            </a:r>
          </a:p>
        </p:txBody>
      </p:sp>
      <p:sp>
        <p:nvSpPr>
          <p:cNvPr id="709" name="Title 1"/>
          <p:cNvSpPr txBox="1">
            <a:spLocks/>
          </p:cNvSpPr>
          <p:nvPr/>
        </p:nvSpPr>
        <p:spPr>
          <a:xfrm>
            <a:off x="679450" y="88900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  <a:cs typeface="+mn-cs"/>
              </a:rPr>
              <a:t>RF Separation – Proposed (750 MHz)</a:t>
            </a:r>
          </a:p>
        </p:txBody>
      </p:sp>
      <p:grpSp>
        <p:nvGrpSpPr>
          <p:cNvPr id="20" name="waveform0"/>
          <p:cNvGrpSpPr>
            <a:grpSpLocks/>
          </p:cNvGrpSpPr>
          <p:nvPr/>
        </p:nvGrpSpPr>
        <p:grpSpPr bwMode="auto">
          <a:xfrm>
            <a:off x="2262188" y="3175000"/>
            <a:ext cx="6688137" cy="306388"/>
            <a:chOff x="2268436" y="3715543"/>
            <a:chExt cx="6687995" cy="304984"/>
          </a:xfrm>
        </p:grpSpPr>
        <p:grpSp>
          <p:nvGrpSpPr>
            <p:cNvPr id="38229" name="Group 472"/>
            <p:cNvGrpSpPr>
              <a:grpSpLocks/>
            </p:cNvGrpSpPr>
            <p:nvPr/>
          </p:nvGrpSpPr>
          <p:grpSpPr bwMode="auto">
            <a:xfrm>
              <a:off x="2268436" y="3715543"/>
              <a:ext cx="6687995" cy="304800"/>
              <a:chOff x="2268436" y="3715543"/>
              <a:chExt cx="6687995" cy="304800"/>
            </a:xfrm>
          </p:grpSpPr>
          <p:grpSp>
            <p:nvGrpSpPr>
              <p:cNvPr id="38237" name="waveform0 group"/>
              <p:cNvGrpSpPr>
                <a:grpSpLocks/>
              </p:cNvGrpSpPr>
              <p:nvPr/>
            </p:nvGrpSpPr>
            <p:grpSpPr bwMode="auto">
              <a:xfrm>
                <a:off x="2268436" y="3715543"/>
                <a:ext cx="3798974" cy="304800"/>
                <a:chOff x="2573236" y="3715544"/>
                <a:chExt cx="3798974" cy="304800"/>
              </a:xfrm>
            </p:grpSpPr>
            <p:cxnSp>
              <p:nvCxnSpPr>
                <p:cNvPr id="199" name="waveform0"/>
                <p:cNvCxnSpPr/>
                <p:nvPr/>
              </p:nvCxnSpPr>
              <p:spPr>
                <a:xfrm>
                  <a:off x="2573236" y="3868826"/>
                  <a:ext cx="379880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240" name="pulses 0"/>
                <p:cNvGrpSpPr>
                  <a:grpSpLocks/>
                </p:cNvGrpSpPr>
                <p:nvPr/>
              </p:nvGrpSpPr>
              <p:grpSpPr bwMode="auto">
                <a:xfrm>
                  <a:off x="2624891" y="3715544"/>
                  <a:ext cx="3676560" cy="304800"/>
                  <a:chOff x="2624891" y="3715544"/>
                  <a:chExt cx="3676560" cy="304800"/>
                </a:xfrm>
              </p:grpSpPr>
              <p:sp>
                <p:nvSpPr>
                  <p:cNvPr id="136" name="Rounded Rectangle 135"/>
                  <p:cNvSpPr/>
                  <p:nvPr/>
                </p:nvSpPr>
                <p:spPr>
                  <a:xfrm>
                    <a:off x="2625622" y="3715544"/>
                    <a:ext cx="304794" cy="304984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137" name="Rounded Rectangle 136"/>
                  <p:cNvSpPr/>
                  <p:nvPr/>
                </p:nvSpPr>
                <p:spPr>
                  <a:xfrm>
                    <a:off x="3468567" y="3715544"/>
                    <a:ext cx="304794" cy="304984"/>
                  </a:xfrm>
                  <a:prstGeom prst="roundRect">
                    <a:avLst/>
                  </a:prstGeom>
                  <a:solidFill>
                    <a:srgbClr val="009242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38" name="Rounded Rectangle 137"/>
                  <p:cNvSpPr/>
                  <p:nvPr/>
                </p:nvSpPr>
                <p:spPr>
                  <a:xfrm>
                    <a:off x="3046301" y="3715544"/>
                    <a:ext cx="304794" cy="304984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139" name="Rounded Rectangle 138"/>
                  <p:cNvSpPr/>
                  <p:nvPr/>
                </p:nvSpPr>
                <p:spPr>
                  <a:xfrm>
                    <a:off x="3890833" y="3715544"/>
                    <a:ext cx="303206" cy="304984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140" name="Rounded Rectangle 139"/>
                  <p:cNvSpPr/>
                  <p:nvPr/>
                </p:nvSpPr>
                <p:spPr>
                  <a:xfrm>
                    <a:off x="4730602" y="3715544"/>
                    <a:ext cx="303207" cy="304984"/>
                  </a:xfrm>
                  <a:prstGeom prst="roundRect">
                    <a:avLst/>
                  </a:prstGeom>
                  <a:solidFill>
                    <a:srgbClr val="009242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41" name="Rounded Rectangle 140"/>
                  <p:cNvSpPr/>
                  <p:nvPr/>
                </p:nvSpPr>
                <p:spPr>
                  <a:xfrm>
                    <a:off x="4308336" y="3715544"/>
                    <a:ext cx="304794" cy="304984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142" name="Rounded Rectangle 141"/>
                  <p:cNvSpPr/>
                  <p:nvPr/>
                </p:nvSpPr>
                <p:spPr>
                  <a:xfrm>
                    <a:off x="5151281" y="3715544"/>
                    <a:ext cx="304794" cy="304984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143" name="Rounded Rectangle 142"/>
                  <p:cNvSpPr/>
                  <p:nvPr/>
                </p:nvSpPr>
                <p:spPr>
                  <a:xfrm>
                    <a:off x="5995813" y="3715544"/>
                    <a:ext cx="301619" cy="304984"/>
                  </a:xfrm>
                  <a:prstGeom prst="roundRect">
                    <a:avLst/>
                  </a:prstGeom>
                  <a:solidFill>
                    <a:srgbClr val="009242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44" name="Rounded Rectangle 143"/>
                  <p:cNvSpPr/>
                  <p:nvPr/>
                </p:nvSpPr>
                <p:spPr>
                  <a:xfrm>
                    <a:off x="5573547" y="3715544"/>
                    <a:ext cx="304794" cy="304984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A</a:t>
                    </a:r>
                  </a:p>
                </p:txBody>
              </p:sp>
            </p:grpSp>
          </p:grpSp>
          <p:cxnSp>
            <p:nvCxnSpPr>
              <p:cNvPr id="468" name="Straight Connector 467"/>
              <p:cNvCxnSpPr/>
              <p:nvPr/>
            </p:nvCxnSpPr>
            <p:spPr>
              <a:xfrm>
                <a:off x="6072005" y="3867245"/>
                <a:ext cx="2884426" cy="0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4" name="Rounded Rectangle 473"/>
            <p:cNvSpPr/>
            <p:nvPr/>
          </p:nvSpPr>
          <p:spPr>
            <a:xfrm>
              <a:off x="6114866" y="3715543"/>
              <a:ext cx="304794" cy="30498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475" name="Rounded Rectangle 474"/>
            <p:cNvSpPr/>
            <p:nvPr/>
          </p:nvSpPr>
          <p:spPr>
            <a:xfrm>
              <a:off x="6954637" y="3715543"/>
              <a:ext cx="304794" cy="30498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476" name="Rounded Rectangle 475"/>
            <p:cNvSpPr/>
            <p:nvPr/>
          </p:nvSpPr>
          <p:spPr>
            <a:xfrm>
              <a:off x="6532370" y="3715543"/>
              <a:ext cx="304794" cy="3049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477" name="Rounded Rectangle 476"/>
            <p:cNvSpPr/>
            <p:nvPr/>
          </p:nvSpPr>
          <p:spPr>
            <a:xfrm>
              <a:off x="7376903" y="3715543"/>
              <a:ext cx="304794" cy="30498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478" name="Rounded Rectangle 477"/>
            <p:cNvSpPr/>
            <p:nvPr/>
          </p:nvSpPr>
          <p:spPr>
            <a:xfrm>
              <a:off x="8219847" y="3715543"/>
              <a:ext cx="304794" cy="304984"/>
            </a:xfrm>
            <a:prstGeom prst="roundRect">
              <a:avLst/>
            </a:prstGeom>
            <a:solidFill>
              <a:srgbClr val="0092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479" name="Rounded Rectangle 478"/>
            <p:cNvSpPr/>
            <p:nvPr/>
          </p:nvSpPr>
          <p:spPr>
            <a:xfrm>
              <a:off x="7797581" y="3715543"/>
              <a:ext cx="304794" cy="3049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480" name="Rounded Rectangle 479"/>
            <p:cNvSpPr/>
            <p:nvPr/>
          </p:nvSpPr>
          <p:spPr>
            <a:xfrm>
              <a:off x="8642113" y="3715543"/>
              <a:ext cx="304794" cy="30498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24" name="waveform 1"/>
          <p:cNvGrpSpPr>
            <a:grpSpLocks/>
          </p:cNvGrpSpPr>
          <p:nvPr/>
        </p:nvGrpSpPr>
        <p:grpSpPr bwMode="auto">
          <a:xfrm>
            <a:off x="2260600" y="3079750"/>
            <a:ext cx="6689725" cy="481013"/>
            <a:chOff x="2260767" y="3079250"/>
            <a:chExt cx="6689314" cy="482002"/>
          </a:xfrm>
        </p:grpSpPr>
        <p:grpSp>
          <p:nvGrpSpPr>
            <p:cNvPr id="38207" name="wave1 vee"/>
            <p:cNvGrpSpPr>
              <a:grpSpLocks/>
            </p:cNvGrpSpPr>
            <p:nvPr/>
          </p:nvGrpSpPr>
          <p:grpSpPr bwMode="auto">
            <a:xfrm>
              <a:off x="6059117" y="3079250"/>
              <a:ext cx="2890964" cy="482002"/>
              <a:chOff x="6059117" y="3079250"/>
              <a:chExt cx="2890964" cy="482002"/>
            </a:xfrm>
          </p:grpSpPr>
          <p:cxnSp>
            <p:nvCxnSpPr>
              <p:cNvPr id="483" name="Straight Connector 482"/>
              <p:cNvCxnSpPr>
                <a:stCxn id="756" idx="10"/>
              </p:cNvCxnSpPr>
              <p:nvPr/>
            </p:nvCxnSpPr>
            <p:spPr>
              <a:xfrm flipV="1">
                <a:off x="6059422" y="3224010"/>
                <a:ext cx="2890659" cy="104990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>
                <a:off x="6065772" y="3322637"/>
                <a:ext cx="2877960" cy="111353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" name="Rounded Rectangle 486"/>
              <p:cNvSpPr/>
              <p:nvPr/>
            </p:nvSpPr>
            <p:spPr>
              <a:xfrm>
                <a:off x="6108631" y="3166743"/>
                <a:ext cx="304781" cy="305427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488" name="Rounded Rectangle 487"/>
              <p:cNvSpPr/>
              <p:nvPr/>
            </p:nvSpPr>
            <p:spPr>
              <a:xfrm>
                <a:off x="6948367" y="3138109"/>
                <a:ext cx="304781" cy="303835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489" name="Rounded Rectangle 488"/>
              <p:cNvSpPr/>
              <p:nvPr/>
            </p:nvSpPr>
            <p:spPr>
              <a:xfrm>
                <a:off x="6526118" y="3195376"/>
                <a:ext cx="304781" cy="30383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490" name="Rounded Rectangle 489"/>
              <p:cNvSpPr/>
              <p:nvPr/>
            </p:nvSpPr>
            <p:spPr>
              <a:xfrm>
                <a:off x="7370616" y="3225600"/>
                <a:ext cx="304781" cy="303836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491" name="Rounded Rectangle 490"/>
              <p:cNvSpPr/>
              <p:nvPr/>
            </p:nvSpPr>
            <p:spPr>
              <a:xfrm>
                <a:off x="8213526" y="3255825"/>
                <a:ext cx="304781" cy="305427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492" name="Rounded Rectangle 491"/>
              <p:cNvSpPr/>
              <p:nvPr/>
            </p:nvSpPr>
            <p:spPr>
              <a:xfrm>
                <a:off x="7791277" y="3106293"/>
                <a:ext cx="304781" cy="305427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493" name="Rounded Rectangle 492"/>
              <p:cNvSpPr/>
              <p:nvPr/>
            </p:nvSpPr>
            <p:spPr>
              <a:xfrm>
                <a:off x="8635775" y="3079250"/>
                <a:ext cx="304781" cy="305427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38208" name="wave1"/>
            <p:cNvGrpSpPr>
              <a:grpSpLocks/>
            </p:cNvGrpSpPr>
            <p:nvPr/>
          </p:nvGrpSpPr>
          <p:grpSpPr bwMode="auto">
            <a:xfrm>
              <a:off x="2260767" y="3164905"/>
              <a:ext cx="3798350" cy="337461"/>
              <a:chOff x="2260767" y="3164905"/>
              <a:chExt cx="3798350" cy="337461"/>
            </a:xfrm>
          </p:grpSpPr>
          <p:sp>
            <p:nvSpPr>
              <p:cNvPr id="756" name="wave1"/>
              <p:cNvSpPr/>
              <p:nvPr/>
            </p:nvSpPr>
            <p:spPr>
              <a:xfrm>
                <a:off x="2260767" y="3284459"/>
                <a:ext cx="3798655" cy="90673"/>
              </a:xfrm>
              <a:custGeom>
                <a:avLst/>
                <a:gdLst>
                  <a:gd name="connsiteX0" fmla="*/ 0 w 5491162"/>
                  <a:gd name="connsiteY0" fmla="*/ 1536700 h 2870994"/>
                  <a:gd name="connsiteX1" fmla="*/ 423862 w 5491162"/>
                  <a:gd name="connsiteY1" fmla="*/ 222250 h 2870994"/>
                  <a:gd name="connsiteX2" fmla="*/ 842962 w 5491162"/>
                  <a:gd name="connsiteY2" fmla="*/ 2870200 h 2870994"/>
                  <a:gd name="connsiteX3" fmla="*/ 1266825 w 5491162"/>
                  <a:gd name="connsiteY3" fmla="*/ 227012 h 2870994"/>
                  <a:gd name="connsiteX4" fmla="*/ 1685925 w 5491162"/>
                  <a:gd name="connsiteY4" fmla="*/ 2865437 h 2870994"/>
                  <a:gd name="connsiteX5" fmla="*/ 2109787 w 5491162"/>
                  <a:gd name="connsiteY5" fmla="*/ 227012 h 2870994"/>
                  <a:gd name="connsiteX6" fmla="*/ 2533650 w 5491162"/>
                  <a:gd name="connsiteY6" fmla="*/ 2865437 h 2870994"/>
                  <a:gd name="connsiteX7" fmla="*/ 2957512 w 5491162"/>
                  <a:gd name="connsiteY7" fmla="*/ 227012 h 2870994"/>
                  <a:gd name="connsiteX8" fmla="*/ 3376612 w 5491162"/>
                  <a:gd name="connsiteY8" fmla="*/ 2865437 h 2870994"/>
                  <a:gd name="connsiteX9" fmla="*/ 3795712 w 5491162"/>
                  <a:gd name="connsiteY9" fmla="*/ 222250 h 2870994"/>
                  <a:gd name="connsiteX10" fmla="*/ 4219575 w 5491162"/>
                  <a:gd name="connsiteY10" fmla="*/ 2865437 h 2870994"/>
                  <a:gd name="connsiteX11" fmla="*/ 4648200 w 5491162"/>
                  <a:gd name="connsiteY11" fmla="*/ 227012 h 2870994"/>
                  <a:gd name="connsiteX12" fmla="*/ 5062537 w 5491162"/>
                  <a:gd name="connsiteY12" fmla="*/ 2870200 h 2870994"/>
                  <a:gd name="connsiteX13" fmla="*/ 5491162 w 5491162"/>
                  <a:gd name="connsiteY13" fmla="*/ 227012 h 2870994"/>
                  <a:gd name="connsiteX0" fmla="*/ 0 w 5491162"/>
                  <a:gd name="connsiteY0" fmla="*/ 1536700 h 3089407"/>
                  <a:gd name="connsiteX1" fmla="*/ 423862 w 5491162"/>
                  <a:gd name="connsiteY1" fmla="*/ 222250 h 3089407"/>
                  <a:gd name="connsiteX2" fmla="*/ 619125 w 5491162"/>
                  <a:gd name="connsiteY2" fmla="*/ 1542256 h 3089407"/>
                  <a:gd name="connsiteX3" fmla="*/ 842962 w 5491162"/>
                  <a:gd name="connsiteY3" fmla="*/ 2870200 h 3089407"/>
                  <a:gd name="connsiteX4" fmla="*/ 1266825 w 5491162"/>
                  <a:gd name="connsiteY4" fmla="*/ 227012 h 3089407"/>
                  <a:gd name="connsiteX5" fmla="*/ 1685925 w 5491162"/>
                  <a:gd name="connsiteY5" fmla="*/ 2865437 h 3089407"/>
                  <a:gd name="connsiteX6" fmla="*/ 2109787 w 5491162"/>
                  <a:gd name="connsiteY6" fmla="*/ 227012 h 3089407"/>
                  <a:gd name="connsiteX7" fmla="*/ 2533650 w 5491162"/>
                  <a:gd name="connsiteY7" fmla="*/ 2865437 h 3089407"/>
                  <a:gd name="connsiteX8" fmla="*/ 2957512 w 5491162"/>
                  <a:gd name="connsiteY8" fmla="*/ 227012 h 3089407"/>
                  <a:gd name="connsiteX9" fmla="*/ 3376612 w 5491162"/>
                  <a:gd name="connsiteY9" fmla="*/ 2865437 h 3089407"/>
                  <a:gd name="connsiteX10" fmla="*/ 3795712 w 5491162"/>
                  <a:gd name="connsiteY10" fmla="*/ 222250 h 3089407"/>
                  <a:gd name="connsiteX11" fmla="*/ 4219575 w 5491162"/>
                  <a:gd name="connsiteY11" fmla="*/ 2865437 h 3089407"/>
                  <a:gd name="connsiteX12" fmla="*/ 4648200 w 5491162"/>
                  <a:gd name="connsiteY12" fmla="*/ 227012 h 3089407"/>
                  <a:gd name="connsiteX13" fmla="*/ 5062537 w 5491162"/>
                  <a:gd name="connsiteY13" fmla="*/ 2870200 h 3089407"/>
                  <a:gd name="connsiteX14" fmla="*/ 5491162 w 5491162"/>
                  <a:gd name="connsiteY14" fmla="*/ 227012 h 3089407"/>
                  <a:gd name="connsiteX0" fmla="*/ 0 w 5491162"/>
                  <a:gd name="connsiteY0" fmla="*/ 1314450 h 2867157"/>
                  <a:gd name="connsiteX1" fmla="*/ 619125 w 5491162"/>
                  <a:gd name="connsiteY1" fmla="*/ 1320006 h 2867157"/>
                  <a:gd name="connsiteX2" fmla="*/ 842962 w 5491162"/>
                  <a:gd name="connsiteY2" fmla="*/ 2647950 h 2867157"/>
                  <a:gd name="connsiteX3" fmla="*/ 1266825 w 5491162"/>
                  <a:gd name="connsiteY3" fmla="*/ 4762 h 2867157"/>
                  <a:gd name="connsiteX4" fmla="*/ 1685925 w 5491162"/>
                  <a:gd name="connsiteY4" fmla="*/ 2643187 h 2867157"/>
                  <a:gd name="connsiteX5" fmla="*/ 2109787 w 5491162"/>
                  <a:gd name="connsiteY5" fmla="*/ 4762 h 2867157"/>
                  <a:gd name="connsiteX6" fmla="*/ 2533650 w 5491162"/>
                  <a:gd name="connsiteY6" fmla="*/ 2643187 h 2867157"/>
                  <a:gd name="connsiteX7" fmla="*/ 2957512 w 5491162"/>
                  <a:gd name="connsiteY7" fmla="*/ 4762 h 2867157"/>
                  <a:gd name="connsiteX8" fmla="*/ 3376612 w 5491162"/>
                  <a:gd name="connsiteY8" fmla="*/ 2643187 h 2867157"/>
                  <a:gd name="connsiteX9" fmla="*/ 3795712 w 5491162"/>
                  <a:gd name="connsiteY9" fmla="*/ 0 h 2867157"/>
                  <a:gd name="connsiteX10" fmla="*/ 4219575 w 5491162"/>
                  <a:gd name="connsiteY10" fmla="*/ 2643187 h 2867157"/>
                  <a:gd name="connsiteX11" fmla="*/ 4648200 w 5491162"/>
                  <a:gd name="connsiteY11" fmla="*/ 4762 h 2867157"/>
                  <a:gd name="connsiteX12" fmla="*/ 5062537 w 5491162"/>
                  <a:gd name="connsiteY12" fmla="*/ 2647950 h 2867157"/>
                  <a:gd name="connsiteX13" fmla="*/ 5491162 w 5491162"/>
                  <a:gd name="connsiteY13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719637 w 4872037"/>
                  <a:gd name="connsiteY12" fmla="*/ 1314450 h 2867157"/>
                  <a:gd name="connsiteX13" fmla="*/ 4872037 w 4872037"/>
                  <a:gd name="connsiteY13" fmla="*/ 4762 h 2867157"/>
                  <a:gd name="connsiteX0" fmla="*/ 0 w 4719637"/>
                  <a:gd name="connsiteY0" fmla="*/ 1320006 h 2867157"/>
                  <a:gd name="connsiteX1" fmla="*/ 223837 w 4719637"/>
                  <a:gd name="connsiteY1" fmla="*/ 2647950 h 2867157"/>
                  <a:gd name="connsiteX2" fmla="*/ 647700 w 4719637"/>
                  <a:gd name="connsiteY2" fmla="*/ 4762 h 2867157"/>
                  <a:gd name="connsiteX3" fmla="*/ 1066800 w 4719637"/>
                  <a:gd name="connsiteY3" fmla="*/ 2643187 h 2867157"/>
                  <a:gd name="connsiteX4" fmla="*/ 1490662 w 4719637"/>
                  <a:gd name="connsiteY4" fmla="*/ 4762 h 2867157"/>
                  <a:gd name="connsiteX5" fmla="*/ 1914525 w 4719637"/>
                  <a:gd name="connsiteY5" fmla="*/ 2643187 h 2867157"/>
                  <a:gd name="connsiteX6" fmla="*/ 2338387 w 4719637"/>
                  <a:gd name="connsiteY6" fmla="*/ 4762 h 2867157"/>
                  <a:gd name="connsiteX7" fmla="*/ 2757487 w 4719637"/>
                  <a:gd name="connsiteY7" fmla="*/ 2643187 h 2867157"/>
                  <a:gd name="connsiteX8" fmla="*/ 3176587 w 4719637"/>
                  <a:gd name="connsiteY8" fmla="*/ 0 h 2867157"/>
                  <a:gd name="connsiteX9" fmla="*/ 3600450 w 4719637"/>
                  <a:gd name="connsiteY9" fmla="*/ 2643187 h 2867157"/>
                  <a:gd name="connsiteX10" fmla="*/ 4029075 w 4719637"/>
                  <a:gd name="connsiteY10" fmla="*/ 4762 h 2867157"/>
                  <a:gd name="connsiteX11" fmla="*/ 4443412 w 4719637"/>
                  <a:gd name="connsiteY11" fmla="*/ 2647950 h 2867157"/>
                  <a:gd name="connsiteX12" fmla="*/ 4719637 w 4719637"/>
                  <a:gd name="connsiteY12" fmla="*/ 1314450 h 2867157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536145 h 3082370"/>
                  <a:gd name="connsiteX1" fmla="*/ 223837 w 4719637"/>
                  <a:gd name="connsiteY1" fmla="*/ 2864089 h 3082370"/>
                  <a:gd name="connsiteX2" fmla="*/ 647700 w 4719637"/>
                  <a:gd name="connsiteY2" fmla="*/ 220901 h 3082370"/>
                  <a:gd name="connsiteX3" fmla="*/ 1066800 w 4719637"/>
                  <a:gd name="connsiteY3" fmla="*/ 2859326 h 3082370"/>
                  <a:gd name="connsiteX4" fmla="*/ 1490662 w 4719637"/>
                  <a:gd name="connsiteY4" fmla="*/ 220901 h 3082370"/>
                  <a:gd name="connsiteX5" fmla="*/ 1914525 w 4719637"/>
                  <a:gd name="connsiteY5" fmla="*/ 2859326 h 3082370"/>
                  <a:gd name="connsiteX6" fmla="*/ 2338387 w 4719637"/>
                  <a:gd name="connsiteY6" fmla="*/ 220901 h 3082370"/>
                  <a:gd name="connsiteX7" fmla="*/ 2757487 w 4719637"/>
                  <a:gd name="connsiteY7" fmla="*/ 2859326 h 3082370"/>
                  <a:gd name="connsiteX8" fmla="*/ 3176587 w 4719637"/>
                  <a:gd name="connsiteY8" fmla="*/ 216139 h 3082370"/>
                  <a:gd name="connsiteX9" fmla="*/ 3600450 w 4719637"/>
                  <a:gd name="connsiteY9" fmla="*/ 2859326 h 3082370"/>
                  <a:gd name="connsiteX10" fmla="*/ 3812119 w 4719637"/>
                  <a:gd name="connsiteY10" fmla="*/ 1538685 h 3082370"/>
                  <a:gd name="connsiteX11" fmla="*/ 4029075 w 4719637"/>
                  <a:gd name="connsiteY11" fmla="*/ 220901 h 3082370"/>
                  <a:gd name="connsiteX12" fmla="*/ 4443412 w 4719637"/>
                  <a:gd name="connsiteY12" fmla="*/ 2864089 h 3082370"/>
                  <a:gd name="connsiteX13" fmla="*/ 4719637 w 4719637"/>
                  <a:gd name="connsiteY13" fmla="*/ 1530589 h 3082370"/>
                  <a:gd name="connsiteX0" fmla="*/ 0 w 4443412"/>
                  <a:gd name="connsiteY0" fmla="*/ 1536145 h 3079750"/>
                  <a:gd name="connsiteX1" fmla="*/ 223837 w 4443412"/>
                  <a:gd name="connsiteY1" fmla="*/ 2864089 h 3079750"/>
                  <a:gd name="connsiteX2" fmla="*/ 647700 w 4443412"/>
                  <a:gd name="connsiteY2" fmla="*/ 220901 h 3079750"/>
                  <a:gd name="connsiteX3" fmla="*/ 1066800 w 4443412"/>
                  <a:gd name="connsiteY3" fmla="*/ 2859326 h 3079750"/>
                  <a:gd name="connsiteX4" fmla="*/ 1490662 w 4443412"/>
                  <a:gd name="connsiteY4" fmla="*/ 220901 h 3079750"/>
                  <a:gd name="connsiteX5" fmla="*/ 1914525 w 4443412"/>
                  <a:gd name="connsiteY5" fmla="*/ 2859326 h 3079750"/>
                  <a:gd name="connsiteX6" fmla="*/ 2338387 w 4443412"/>
                  <a:gd name="connsiteY6" fmla="*/ 220901 h 3079750"/>
                  <a:gd name="connsiteX7" fmla="*/ 2757487 w 4443412"/>
                  <a:gd name="connsiteY7" fmla="*/ 2859326 h 3079750"/>
                  <a:gd name="connsiteX8" fmla="*/ 3176587 w 4443412"/>
                  <a:gd name="connsiteY8" fmla="*/ 216139 h 3079750"/>
                  <a:gd name="connsiteX9" fmla="*/ 3600450 w 4443412"/>
                  <a:gd name="connsiteY9" fmla="*/ 2859326 h 3079750"/>
                  <a:gd name="connsiteX10" fmla="*/ 3812119 w 4443412"/>
                  <a:gd name="connsiteY10" fmla="*/ 1538685 h 3079750"/>
                  <a:gd name="connsiteX11" fmla="*/ 4029075 w 4443412"/>
                  <a:gd name="connsiteY11" fmla="*/ 220901 h 3079750"/>
                  <a:gd name="connsiteX12" fmla="*/ 4443412 w 4443412"/>
                  <a:gd name="connsiteY12" fmla="*/ 2864089 h 3079750"/>
                  <a:gd name="connsiteX0" fmla="*/ 0 w 4029075"/>
                  <a:gd name="connsiteY0" fmla="*/ 1536145 h 3079750"/>
                  <a:gd name="connsiteX1" fmla="*/ 223837 w 4029075"/>
                  <a:gd name="connsiteY1" fmla="*/ 2864089 h 3079750"/>
                  <a:gd name="connsiteX2" fmla="*/ 647700 w 4029075"/>
                  <a:gd name="connsiteY2" fmla="*/ 220901 h 3079750"/>
                  <a:gd name="connsiteX3" fmla="*/ 1066800 w 4029075"/>
                  <a:gd name="connsiteY3" fmla="*/ 2859326 h 3079750"/>
                  <a:gd name="connsiteX4" fmla="*/ 1490662 w 4029075"/>
                  <a:gd name="connsiteY4" fmla="*/ 220901 h 3079750"/>
                  <a:gd name="connsiteX5" fmla="*/ 1914525 w 4029075"/>
                  <a:gd name="connsiteY5" fmla="*/ 2859326 h 3079750"/>
                  <a:gd name="connsiteX6" fmla="*/ 2338387 w 4029075"/>
                  <a:gd name="connsiteY6" fmla="*/ 220901 h 3079750"/>
                  <a:gd name="connsiteX7" fmla="*/ 2757487 w 4029075"/>
                  <a:gd name="connsiteY7" fmla="*/ 2859326 h 3079750"/>
                  <a:gd name="connsiteX8" fmla="*/ 3176587 w 4029075"/>
                  <a:gd name="connsiteY8" fmla="*/ 216139 h 3079750"/>
                  <a:gd name="connsiteX9" fmla="*/ 3600450 w 4029075"/>
                  <a:gd name="connsiteY9" fmla="*/ 2859326 h 3079750"/>
                  <a:gd name="connsiteX10" fmla="*/ 3812119 w 4029075"/>
                  <a:gd name="connsiteY10" fmla="*/ 1538685 h 3079750"/>
                  <a:gd name="connsiteX11" fmla="*/ 4029075 w 4029075"/>
                  <a:gd name="connsiteY11" fmla="*/ 220901 h 3079750"/>
                  <a:gd name="connsiteX0" fmla="*/ 0 w 3812119"/>
                  <a:gd name="connsiteY0" fmla="*/ 1320006 h 2863611"/>
                  <a:gd name="connsiteX1" fmla="*/ 223837 w 3812119"/>
                  <a:gd name="connsiteY1" fmla="*/ 2647950 h 2863611"/>
                  <a:gd name="connsiteX2" fmla="*/ 647700 w 3812119"/>
                  <a:gd name="connsiteY2" fmla="*/ 4762 h 2863611"/>
                  <a:gd name="connsiteX3" fmla="*/ 1066800 w 3812119"/>
                  <a:gd name="connsiteY3" fmla="*/ 2643187 h 2863611"/>
                  <a:gd name="connsiteX4" fmla="*/ 1490662 w 3812119"/>
                  <a:gd name="connsiteY4" fmla="*/ 4762 h 2863611"/>
                  <a:gd name="connsiteX5" fmla="*/ 1914525 w 3812119"/>
                  <a:gd name="connsiteY5" fmla="*/ 2643187 h 2863611"/>
                  <a:gd name="connsiteX6" fmla="*/ 2338387 w 3812119"/>
                  <a:gd name="connsiteY6" fmla="*/ 4762 h 2863611"/>
                  <a:gd name="connsiteX7" fmla="*/ 2757487 w 3812119"/>
                  <a:gd name="connsiteY7" fmla="*/ 2643187 h 2863611"/>
                  <a:gd name="connsiteX8" fmla="*/ 3176587 w 3812119"/>
                  <a:gd name="connsiteY8" fmla="*/ 0 h 2863611"/>
                  <a:gd name="connsiteX9" fmla="*/ 3600450 w 3812119"/>
                  <a:gd name="connsiteY9" fmla="*/ 2643187 h 2863611"/>
                  <a:gd name="connsiteX10" fmla="*/ 3812119 w 3812119"/>
                  <a:gd name="connsiteY10" fmla="*/ 1322546 h 286361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55331"/>
                  <a:gd name="connsiteX1" fmla="*/ 223837 w 3812119"/>
                  <a:gd name="connsiteY1" fmla="*/ 2647950 h 2655331"/>
                  <a:gd name="connsiteX2" fmla="*/ 647700 w 3812119"/>
                  <a:gd name="connsiteY2" fmla="*/ 4762 h 2655331"/>
                  <a:gd name="connsiteX3" fmla="*/ 1066800 w 3812119"/>
                  <a:gd name="connsiteY3" fmla="*/ 2643187 h 2655331"/>
                  <a:gd name="connsiteX4" fmla="*/ 1490662 w 3812119"/>
                  <a:gd name="connsiteY4" fmla="*/ 4762 h 2655331"/>
                  <a:gd name="connsiteX5" fmla="*/ 1914525 w 3812119"/>
                  <a:gd name="connsiteY5" fmla="*/ 2643187 h 2655331"/>
                  <a:gd name="connsiteX6" fmla="*/ 2338387 w 3812119"/>
                  <a:gd name="connsiteY6" fmla="*/ 4762 h 2655331"/>
                  <a:gd name="connsiteX7" fmla="*/ 2757487 w 3812119"/>
                  <a:gd name="connsiteY7" fmla="*/ 2643187 h 2655331"/>
                  <a:gd name="connsiteX8" fmla="*/ 3176587 w 3812119"/>
                  <a:gd name="connsiteY8" fmla="*/ 0 h 2655331"/>
                  <a:gd name="connsiteX9" fmla="*/ 3600450 w 3812119"/>
                  <a:gd name="connsiteY9" fmla="*/ 2643187 h 2655331"/>
                  <a:gd name="connsiteX10" fmla="*/ 3812119 w 3812119"/>
                  <a:gd name="connsiteY10" fmla="*/ 1322546 h 265533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2119" h="2647950">
                    <a:moveTo>
                      <a:pt x="0" y="1320006"/>
                    </a:moveTo>
                    <a:cubicBezTo>
                      <a:pt x="35719" y="1667668"/>
                      <a:pt x="144789" y="2643232"/>
                      <a:pt x="223837" y="2647950"/>
                    </a:cubicBezTo>
                    <a:cubicBezTo>
                      <a:pt x="357841" y="2640491"/>
                      <a:pt x="507206" y="5556"/>
                      <a:pt x="647700" y="4762"/>
                    </a:cubicBezTo>
                    <a:cubicBezTo>
                      <a:pt x="788194" y="3968"/>
                      <a:pt x="926306" y="2643187"/>
                      <a:pt x="1066800" y="2643187"/>
                    </a:cubicBezTo>
                    <a:cubicBezTo>
                      <a:pt x="1207294" y="2643187"/>
                      <a:pt x="1349375" y="4762"/>
                      <a:pt x="1490662" y="4762"/>
                    </a:cubicBezTo>
                    <a:cubicBezTo>
                      <a:pt x="1631949" y="4762"/>
                      <a:pt x="1773238" y="2643187"/>
                      <a:pt x="1914525" y="2643187"/>
                    </a:cubicBezTo>
                    <a:cubicBezTo>
                      <a:pt x="2055812" y="2643187"/>
                      <a:pt x="2197893" y="4762"/>
                      <a:pt x="2338387" y="4762"/>
                    </a:cubicBezTo>
                    <a:cubicBezTo>
                      <a:pt x="2478881" y="4762"/>
                      <a:pt x="2617787" y="2643981"/>
                      <a:pt x="2757487" y="2643187"/>
                    </a:cubicBezTo>
                    <a:cubicBezTo>
                      <a:pt x="2897187" y="2642393"/>
                      <a:pt x="3036093" y="0"/>
                      <a:pt x="3176587" y="0"/>
                    </a:cubicBezTo>
                    <a:cubicBezTo>
                      <a:pt x="3317081" y="0"/>
                      <a:pt x="3456290" y="2647899"/>
                      <a:pt x="3600450" y="2643187"/>
                    </a:cubicBezTo>
                    <a:cubicBezTo>
                      <a:pt x="3700347" y="2641476"/>
                      <a:pt x="3747634" y="1755356"/>
                      <a:pt x="3812119" y="1322546"/>
                    </a:cubicBezTo>
                  </a:path>
                </a:pathLst>
              </a:cu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8210" name="Group 788"/>
              <p:cNvGrpSpPr>
                <a:grpSpLocks/>
              </p:cNvGrpSpPr>
              <p:nvPr/>
            </p:nvGrpSpPr>
            <p:grpSpPr bwMode="auto">
              <a:xfrm>
                <a:off x="2313741" y="3164905"/>
                <a:ext cx="3676560" cy="337461"/>
                <a:chOff x="2313741" y="4295205"/>
                <a:chExt cx="3676560" cy="337461"/>
              </a:xfrm>
            </p:grpSpPr>
            <p:sp>
              <p:nvSpPr>
                <p:cNvPr id="790" name="Rounded Rectangle 789"/>
                <p:cNvSpPr/>
                <p:nvPr/>
              </p:nvSpPr>
              <p:spPr>
                <a:xfrm>
                  <a:off x="2313152" y="4328858"/>
                  <a:ext cx="304781" cy="303835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791" name="Rounded Rectangle 790"/>
                <p:cNvSpPr/>
                <p:nvPr/>
              </p:nvSpPr>
              <p:spPr>
                <a:xfrm>
                  <a:off x="3156062" y="4328858"/>
                  <a:ext cx="304781" cy="303835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792" name="Rounded Rectangle 791"/>
                <p:cNvSpPr/>
                <p:nvPr/>
              </p:nvSpPr>
              <p:spPr>
                <a:xfrm>
                  <a:off x="2733813" y="4295452"/>
                  <a:ext cx="304781" cy="303836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793" name="Rounded Rectangle 792"/>
                <p:cNvSpPr/>
                <p:nvPr/>
              </p:nvSpPr>
              <p:spPr>
                <a:xfrm>
                  <a:off x="3578311" y="4295452"/>
                  <a:ext cx="304781" cy="303836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794" name="Rounded Rectangle 793"/>
                <p:cNvSpPr/>
                <p:nvPr/>
              </p:nvSpPr>
              <p:spPr>
                <a:xfrm>
                  <a:off x="4419635" y="4295452"/>
                  <a:ext cx="304781" cy="303836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795" name="Rounded Rectangle 794"/>
                <p:cNvSpPr/>
                <p:nvPr/>
              </p:nvSpPr>
              <p:spPr>
                <a:xfrm>
                  <a:off x="3997386" y="4328858"/>
                  <a:ext cx="304781" cy="30383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796" name="Rounded Rectangle 795"/>
                <p:cNvSpPr/>
                <p:nvPr/>
              </p:nvSpPr>
              <p:spPr>
                <a:xfrm>
                  <a:off x="4841884" y="4328858"/>
                  <a:ext cx="304781" cy="303835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797" name="Rounded Rectangle 796"/>
                <p:cNvSpPr/>
                <p:nvPr/>
              </p:nvSpPr>
              <p:spPr>
                <a:xfrm>
                  <a:off x="5686382" y="4328858"/>
                  <a:ext cx="307956" cy="303835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798" name="Rounded Rectangle 797"/>
                <p:cNvSpPr/>
                <p:nvPr/>
              </p:nvSpPr>
              <p:spPr>
                <a:xfrm>
                  <a:off x="5264133" y="4295452"/>
                  <a:ext cx="304781" cy="303836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</p:grpSp>
      <p:grpSp>
        <p:nvGrpSpPr>
          <p:cNvPr id="28" name="waveform 2"/>
          <p:cNvGrpSpPr>
            <a:grpSpLocks/>
          </p:cNvGrpSpPr>
          <p:nvPr/>
        </p:nvGrpSpPr>
        <p:grpSpPr bwMode="auto">
          <a:xfrm>
            <a:off x="2260600" y="2976563"/>
            <a:ext cx="6689725" cy="669925"/>
            <a:chOff x="2260767" y="2976951"/>
            <a:chExt cx="6689314" cy="669814"/>
          </a:xfrm>
        </p:grpSpPr>
        <p:grpSp>
          <p:nvGrpSpPr>
            <p:cNvPr id="38185" name="wave2 vee"/>
            <p:cNvGrpSpPr>
              <a:grpSpLocks/>
            </p:cNvGrpSpPr>
            <p:nvPr/>
          </p:nvGrpSpPr>
          <p:grpSpPr bwMode="auto">
            <a:xfrm>
              <a:off x="6058562" y="2976951"/>
              <a:ext cx="2891519" cy="669814"/>
              <a:chOff x="6058562" y="2976951"/>
              <a:chExt cx="2891519" cy="669814"/>
            </a:xfrm>
          </p:grpSpPr>
          <p:cxnSp>
            <p:nvCxnSpPr>
              <p:cNvPr id="498" name="Straight Connector 497"/>
              <p:cNvCxnSpPr/>
              <p:nvPr/>
            </p:nvCxnSpPr>
            <p:spPr>
              <a:xfrm flipV="1">
                <a:off x="6057834" y="3118215"/>
                <a:ext cx="2892247" cy="204754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>
                <a:off x="6057834" y="3334079"/>
                <a:ext cx="2881136" cy="206341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1" name="Rounded Rectangle 510"/>
              <p:cNvSpPr/>
              <p:nvPr/>
            </p:nvSpPr>
            <p:spPr>
              <a:xfrm>
                <a:off x="6107044" y="3151547"/>
                <a:ext cx="304781" cy="304749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512" name="Rounded Rectangle 511"/>
              <p:cNvSpPr/>
              <p:nvPr/>
            </p:nvSpPr>
            <p:spPr>
              <a:xfrm>
                <a:off x="6946779" y="3092819"/>
                <a:ext cx="304781" cy="304749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513" name="Rounded Rectangle 512"/>
              <p:cNvSpPr/>
              <p:nvPr/>
            </p:nvSpPr>
            <p:spPr>
              <a:xfrm>
                <a:off x="6524530" y="3230909"/>
                <a:ext cx="304781" cy="304749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514" name="Rounded Rectangle 513"/>
              <p:cNvSpPr/>
              <p:nvPr/>
            </p:nvSpPr>
            <p:spPr>
              <a:xfrm>
                <a:off x="7369028" y="3283287"/>
                <a:ext cx="304781" cy="304749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515" name="Rounded Rectangle 514"/>
              <p:cNvSpPr/>
              <p:nvPr/>
            </p:nvSpPr>
            <p:spPr>
              <a:xfrm>
                <a:off x="8211939" y="3342016"/>
                <a:ext cx="306368" cy="304749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516" name="Rounded Rectangle 515"/>
              <p:cNvSpPr/>
              <p:nvPr/>
            </p:nvSpPr>
            <p:spPr>
              <a:xfrm>
                <a:off x="7789690" y="3034092"/>
                <a:ext cx="304781" cy="304749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517" name="Rounded Rectangle 516"/>
              <p:cNvSpPr/>
              <p:nvPr/>
            </p:nvSpPr>
            <p:spPr>
              <a:xfrm>
                <a:off x="8635775" y="2976951"/>
                <a:ext cx="304781" cy="304749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38186" name="wave2"/>
            <p:cNvGrpSpPr>
              <a:grpSpLocks/>
            </p:cNvGrpSpPr>
            <p:nvPr/>
          </p:nvGrpSpPr>
          <p:grpSpPr bwMode="auto">
            <a:xfrm>
              <a:off x="2260767" y="3048778"/>
              <a:ext cx="3798350" cy="569717"/>
              <a:chOff x="2260767" y="3048778"/>
              <a:chExt cx="3798350" cy="569717"/>
            </a:xfrm>
          </p:grpSpPr>
          <p:sp>
            <p:nvSpPr>
              <p:cNvPr id="755" name="wave2"/>
              <p:cNvSpPr/>
              <p:nvPr/>
            </p:nvSpPr>
            <p:spPr>
              <a:xfrm>
                <a:off x="2260767" y="3146785"/>
                <a:ext cx="3798655" cy="365065"/>
              </a:xfrm>
              <a:custGeom>
                <a:avLst/>
                <a:gdLst>
                  <a:gd name="connsiteX0" fmla="*/ 0 w 5491162"/>
                  <a:gd name="connsiteY0" fmla="*/ 1536700 h 2870994"/>
                  <a:gd name="connsiteX1" fmla="*/ 423862 w 5491162"/>
                  <a:gd name="connsiteY1" fmla="*/ 222250 h 2870994"/>
                  <a:gd name="connsiteX2" fmla="*/ 842962 w 5491162"/>
                  <a:gd name="connsiteY2" fmla="*/ 2870200 h 2870994"/>
                  <a:gd name="connsiteX3" fmla="*/ 1266825 w 5491162"/>
                  <a:gd name="connsiteY3" fmla="*/ 227012 h 2870994"/>
                  <a:gd name="connsiteX4" fmla="*/ 1685925 w 5491162"/>
                  <a:gd name="connsiteY4" fmla="*/ 2865437 h 2870994"/>
                  <a:gd name="connsiteX5" fmla="*/ 2109787 w 5491162"/>
                  <a:gd name="connsiteY5" fmla="*/ 227012 h 2870994"/>
                  <a:gd name="connsiteX6" fmla="*/ 2533650 w 5491162"/>
                  <a:gd name="connsiteY6" fmla="*/ 2865437 h 2870994"/>
                  <a:gd name="connsiteX7" fmla="*/ 2957512 w 5491162"/>
                  <a:gd name="connsiteY7" fmla="*/ 227012 h 2870994"/>
                  <a:gd name="connsiteX8" fmla="*/ 3376612 w 5491162"/>
                  <a:gd name="connsiteY8" fmla="*/ 2865437 h 2870994"/>
                  <a:gd name="connsiteX9" fmla="*/ 3795712 w 5491162"/>
                  <a:gd name="connsiteY9" fmla="*/ 222250 h 2870994"/>
                  <a:gd name="connsiteX10" fmla="*/ 4219575 w 5491162"/>
                  <a:gd name="connsiteY10" fmla="*/ 2865437 h 2870994"/>
                  <a:gd name="connsiteX11" fmla="*/ 4648200 w 5491162"/>
                  <a:gd name="connsiteY11" fmla="*/ 227012 h 2870994"/>
                  <a:gd name="connsiteX12" fmla="*/ 5062537 w 5491162"/>
                  <a:gd name="connsiteY12" fmla="*/ 2870200 h 2870994"/>
                  <a:gd name="connsiteX13" fmla="*/ 5491162 w 5491162"/>
                  <a:gd name="connsiteY13" fmla="*/ 227012 h 2870994"/>
                  <a:gd name="connsiteX0" fmla="*/ 0 w 5491162"/>
                  <a:gd name="connsiteY0" fmla="*/ 1536700 h 3089407"/>
                  <a:gd name="connsiteX1" fmla="*/ 423862 w 5491162"/>
                  <a:gd name="connsiteY1" fmla="*/ 222250 h 3089407"/>
                  <a:gd name="connsiteX2" fmla="*/ 619125 w 5491162"/>
                  <a:gd name="connsiteY2" fmla="*/ 1542256 h 3089407"/>
                  <a:gd name="connsiteX3" fmla="*/ 842962 w 5491162"/>
                  <a:gd name="connsiteY3" fmla="*/ 2870200 h 3089407"/>
                  <a:gd name="connsiteX4" fmla="*/ 1266825 w 5491162"/>
                  <a:gd name="connsiteY4" fmla="*/ 227012 h 3089407"/>
                  <a:gd name="connsiteX5" fmla="*/ 1685925 w 5491162"/>
                  <a:gd name="connsiteY5" fmla="*/ 2865437 h 3089407"/>
                  <a:gd name="connsiteX6" fmla="*/ 2109787 w 5491162"/>
                  <a:gd name="connsiteY6" fmla="*/ 227012 h 3089407"/>
                  <a:gd name="connsiteX7" fmla="*/ 2533650 w 5491162"/>
                  <a:gd name="connsiteY7" fmla="*/ 2865437 h 3089407"/>
                  <a:gd name="connsiteX8" fmla="*/ 2957512 w 5491162"/>
                  <a:gd name="connsiteY8" fmla="*/ 227012 h 3089407"/>
                  <a:gd name="connsiteX9" fmla="*/ 3376612 w 5491162"/>
                  <a:gd name="connsiteY9" fmla="*/ 2865437 h 3089407"/>
                  <a:gd name="connsiteX10" fmla="*/ 3795712 w 5491162"/>
                  <a:gd name="connsiteY10" fmla="*/ 222250 h 3089407"/>
                  <a:gd name="connsiteX11" fmla="*/ 4219575 w 5491162"/>
                  <a:gd name="connsiteY11" fmla="*/ 2865437 h 3089407"/>
                  <a:gd name="connsiteX12" fmla="*/ 4648200 w 5491162"/>
                  <a:gd name="connsiteY12" fmla="*/ 227012 h 3089407"/>
                  <a:gd name="connsiteX13" fmla="*/ 5062537 w 5491162"/>
                  <a:gd name="connsiteY13" fmla="*/ 2870200 h 3089407"/>
                  <a:gd name="connsiteX14" fmla="*/ 5491162 w 5491162"/>
                  <a:gd name="connsiteY14" fmla="*/ 227012 h 3089407"/>
                  <a:gd name="connsiteX0" fmla="*/ 0 w 5491162"/>
                  <a:gd name="connsiteY0" fmla="*/ 1314450 h 2867157"/>
                  <a:gd name="connsiteX1" fmla="*/ 619125 w 5491162"/>
                  <a:gd name="connsiteY1" fmla="*/ 1320006 h 2867157"/>
                  <a:gd name="connsiteX2" fmla="*/ 842962 w 5491162"/>
                  <a:gd name="connsiteY2" fmla="*/ 2647950 h 2867157"/>
                  <a:gd name="connsiteX3" fmla="*/ 1266825 w 5491162"/>
                  <a:gd name="connsiteY3" fmla="*/ 4762 h 2867157"/>
                  <a:gd name="connsiteX4" fmla="*/ 1685925 w 5491162"/>
                  <a:gd name="connsiteY4" fmla="*/ 2643187 h 2867157"/>
                  <a:gd name="connsiteX5" fmla="*/ 2109787 w 5491162"/>
                  <a:gd name="connsiteY5" fmla="*/ 4762 h 2867157"/>
                  <a:gd name="connsiteX6" fmla="*/ 2533650 w 5491162"/>
                  <a:gd name="connsiteY6" fmla="*/ 2643187 h 2867157"/>
                  <a:gd name="connsiteX7" fmla="*/ 2957512 w 5491162"/>
                  <a:gd name="connsiteY7" fmla="*/ 4762 h 2867157"/>
                  <a:gd name="connsiteX8" fmla="*/ 3376612 w 5491162"/>
                  <a:gd name="connsiteY8" fmla="*/ 2643187 h 2867157"/>
                  <a:gd name="connsiteX9" fmla="*/ 3795712 w 5491162"/>
                  <a:gd name="connsiteY9" fmla="*/ 0 h 2867157"/>
                  <a:gd name="connsiteX10" fmla="*/ 4219575 w 5491162"/>
                  <a:gd name="connsiteY10" fmla="*/ 2643187 h 2867157"/>
                  <a:gd name="connsiteX11" fmla="*/ 4648200 w 5491162"/>
                  <a:gd name="connsiteY11" fmla="*/ 4762 h 2867157"/>
                  <a:gd name="connsiteX12" fmla="*/ 5062537 w 5491162"/>
                  <a:gd name="connsiteY12" fmla="*/ 2647950 h 2867157"/>
                  <a:gd name="connsiteX13" fmla="*/ 5491162 w 5491162"/>
                  <a:gd name="connsiteY13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719637 w 4872037"/>
                  <a:gd name="connsiteY12" fmla="*/ 1314450 h 2867157"/>
                  <a:gd name="connsiteX13" fmla="*/ 4872037 w 4872037"/>
                  <a:gd name="connsiteY13" fmla="*/ 4762 h 2867157"/>
                  <a:gd name="connsiteX0" fmla="*/ 0 w 4719637"/>
                  <a:gd name="connsiteY0" fmla="*/ 1320006 h 2867157"/>
                  <a:gd name="connsiteX1" fmla="*/ 223837 w 4719637"/>
                  <a:gd name="connsiteY1" fmla="*/ 2647950 h 2867157"/>
                  <a:gd name="connsiteX2" fmla="*/ 647700 w 4719637"/>
                  <a:gd name="connsiteY2" fmla="*/ 4762 h 2867157"/>
                  <a:gd name="connsiteX3" fmla="*/ 1066800 w 4719637"/>
                  <a:gd name="connsiteY3" fmla="*/ 2643187 h 2867157"/>
                  <a:gd name="connsiteX4" fmla="*/ 1490662 w 4719637"/>
                  <a:gd name="connsiteY4" fmla="*/ 4762 h 2867157"/>
                  <a:gd name="connsiteX5" fmla="*/ 1914525 w 4719637"/>
                  <a:gd name="connsiteY5" fmla="*/ 2643187 h 2867157"/>
                  <a:gd name="connsiteX6" fmla="*/ 2338387 w 4719637"/>
                  <a:gd name="connsiteY6" fmla="*/ 4762 h 2867157"/>
                  <a:gd name="connsiteX7" fmla="*/ 2757487 w 4719637"/>
                  <a:gd name="connsiteY7" fmla="*/ 2643187 h 2867157"/>
                  <a:gd name="connsiteX8" fmla="*/ 3176587 w 4719637"/>
                  <a:gd name="connsiteY8" fmla="*/ 0 h 2867157"/>
                  <a:gd name="connsiteX9" fmla="*/ 3600450 w 4719637"/>
                  <a:gd name="connsiteY9" fmla="*/ 2643187 h 2867157"/>
                  <a:gd name="connsiteX10" fmla="*/ 4029075 w 4719637"/>
                  <a:gd name="connsiteY10" fmla="*/ 4762 h 2867157"/>
                  <a:gd name="connsiteX11" fmla="*/ 4443412 w 4719637"/>
                  <a:gd name="connsiteY11" fmla="*/ 2647950 h 2867157"/>
                  <a:gd name="connsiteX12" fmla="*/ 4719637 w 4719637"/>
                  <a:gd name="connsiteY12" fmla="*/ 1314450 h 2867157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536145 h 3082370"/>
                  <a:gd name="connsiteX1" fmla="*/ 223837 w 4719637"/>
                  <a:gd name="connsiteY1" fmla="*/ 2864089 h 3082370"/>
                  <a:gd name="connsiteX2" fmla="*/ 647700 w 4719637"/>
                  <a:gd name="connsiteY2" fmla="*/ 220901 h 3082370"/>
                  <a:gd name="connsiteX3" fmla="*/ 1066800 w 4719637"/>
                  <a:gd name="connsiteY3" fmla="*/ 2859326 h 3082370"/>
                  <a:gd name="connsiteX4" fmla="*/ 1490662 w 4719637"/>
                  <a:gd name="connsiteY4" fmla="*/ 220901 h 3082370"/>
                  <a:gd name="connsiteX5" fmla="*/ 1914525 w 4719637"/>
                  <a:gd name="connsiteY5" fmla="*/ 2859326 h 3082370"/>
                  <a:gd name="connsiteX6" fmla="*/ 2338387 w 4719637"/>
                  <a:gd name="connsiteY6" fmla="*/ 220901 h 3082370"/>
                  <a:gd name="connsiteX7" fmla="*/ 2757487 w 4719637"/>
                  <a:gd name="connsiteY7" fmla="*/ 2859326 h 3082370"/>
                  <a:gd name="connsiteX8" fmla="*/ 3176587 w 4719637"/>
                  <a:gd name="connsiteY8" fmla="*/ 216139 h 3082370"/>
                  <a:gd name="connsiteX9" fmla="*/ 3600450 w 4719637"/>
                  <a:gd name="connsiteY9" fmla="*/ 2859326 h 3082370"/>
                  <a:gd name="connsiteX10" fmla="*/ 3812119 w 4719637"/>
                  <a:gd name="connsiteY10" fmla="*/ 1538685 h 3082370"/>
                  <a:gd name="connsiteX11" fmla="*/ 4029075 w 4719637"/>
                  <a:gd name="connsiteY11" fmla="*/ 220901 h 3082370"/>
                  <a:gd name="connsiteX12" fmla="*/ 4443412 w 4719637"/>
                  <a:gd name="connsiteY12" fmla="*/ 2864089 h 3082370"/>
                  <a:gd name="connsiteX13" fmla="*/ 4719637 w 4719637"/>
                  <a:gd name="connsiteY13" fmla="*/ 1530589 h 3082370"/>
                  <a:gd name="connsiteX0" fmla="*/ 0 w 4443412"/>
                  <a:gd name="connsiteY0" fmla="*/ 1536145 h 3079750"/>
                  <a:gd name="connsiteX1" fmla="*/ 223837 w 4443412"/>
                  <a:gd name="connsiteY1" fmla="*/ 2864089 h 3079750"/>
                  <a:gd name="connsiteX2" fmla="*/ 647700 w 4443412"/>
                  <a:gd name="connsiteY2" fmla="*/ 220901 h 3079750"/>
                  <a:gd name="connsiteX3" fmla="*/ 1066800 w 4443412"/>
                  <a:gd name="connsiteY3" fmla="*/ 2859326 h 3079750"/>
                  <a:gd name="connsiteX4" fmla="*/ 1490662 w 4443412"/>
                  <a:gd name="connsiteY4" fmla="*/ 220901 h 3079750"/>
                  <a:gd name="connsiteX5" fmla="*/ 1914525 w 4443412"/>
                  <a:gd name="connsiteY5" fmla="*/ 2859326 h 3079750"/>
                  <a:gd name="connsiteX6" fmla="*/ 2338387 w 4443412"/>
                  <a:gd name="connsiteY6" fmla="*/ 220901 h 3079750"/>
                  <a:gd name="connsiteX7" fmla="*/ 2757487 w 4443412"/>
                  <a:gd name="connsiteY7" fmla="*/ 2859326 h 3079750"/>
                  <a:gd name="connsiteX8" fmla="*/ 3176587 w 4443412"/>
                  <a:gd name="connsiteY8" fmla="*/ 216139 h 3079750"/>
                  <a:gd name="connsiteX9" fmla="*/ 3600450 w 4443412"/>
                  <a:gd name="connsiteY9" fmla="*/ 2859326 h 3079750"/>
                  <a:gd name="connsiteX10" fmla="*/ 3812119 w 4443412"/>
                  <a:gd name="connsiteY10" fmla="*/ 1538685 h 3079750"/>
                  <a:gd name="connsiteX11" fmla="*/ 4029075 w 4443412"/>
                  <a:gd name="connsiteY11" fmla="*/ 220901 h 3079750"/>
                  <a:gd name="connsiteX12" fmla="*/ 4443412 w 4443412"/>
                  <a:gd name="connsiteY12" fmla="*/ 2864089 h 3079750"/>
                  <a:gd name="connsiteX0" fmla="*/ 0 w 4029075"/>
                  <a:gd name="connsiteY0" fmla="*/ 1536145 h 3079750"/>
                  <a:gd name="connsiteX1" fmla="*/ 223837 w 4029075"/>
                  <a:gd name="connsiteY1" fmla="*/ 2864089 h 3079750"/>
                  <a:gd name="connsiteX2" fmla="*/ 647700 w 4029075"/>
                  <a:gd name="connsiteY2" fmla="*/ 220901 h 3079750"/>
                  <a:gd name="connsiteX3" fmla="*/ 1066800 w 4029075"/>
                  <a:gd name="connsiteY3" fmla="*/ 2859326 h 3079750"/>
                  <a:gd name="connsiteX4" fmla="*/ 1490662 w 4029075"/>
                  <a:gd name="connsiteY4" fmla="*/ 220901 h 3079750"/>
                  <a:gd name="connsiteX5" fmla="*/ 1914525 w 4029075"/>
                  <a:gd name="connsiteY5" fmla="*/ 2859326 h 3079750"/>
                  <a:gd name="connsiteX6" fmla="*/ 2338387 w 4029075"/>
                  <a:gd name="connsiteY6" fmla="*/ 220901 h 3079750"/>
                  <a:gd name="connsiteX7" fmla="*/ 2757487 w 4029075"/>
                  <a:gd name="connsiteY7" fmla="*/ 2859326 h 3079750"/>
                  <a:gd name="connsiteX8" fmla="*/ 3176587 w 4029075"/>
                  <a:gd name="connsiteY8" fmla="*/ 216139 h 3079750"/>
                  <a:gd name="connsiteX9" fmla="*/ 3600450 w 4029075"/>
                  <a:gd name="connsiteY9" fmla="*/ 2859326 h 3079750"/>
                  <a:gd name="connsiteX10" fmla="*/ 3812119 w 4029075"/>
                  <a:gd name="connsiteY10" fmla="*/ 1538685 h 3079750"/>
                  <a:gd name="connsiteX11" fmla="*/ 4029075 w 4029075"/>
                  <a:gd name="connsiteY11" fmla="*/ 220901 h 3079750"/>
                  <a:gd name="connsiteX0" fmla="*/ 0 w 3812119"/>
                  <a:gd name="connsiteY0" fmla="*/ 1320006 h 2863611"/>
                  <a:gd name="connsiteX1" fmla="*/ 223837 w 3812119"/>
                  <a:gd name="connsiteY1" fmla="*/ 2647950 h 2863611"/>
                  <a:gd name="connsiteX2" fmla="*/ 647700 w 3812119"/>
                  <a:gd name="connsiteY2" fmla="*/ 4762 h 2863611"/>
                  <a:gd name="connsiteX3" fmla="*/ 1066800 w 3812119"/>
                  <a:gd name="connsiteY3" fmla="*/ 2643187 h 2863611"/>
                  <a:gd name="connsiteX4" fmla="*/ 1490662 w 3812119"/>
                  <a:gd name="connsiteY4" fmla="*/ 4762 h 2863611"/>
                  <a:gd name="connsiteX5" fmla="*/ 1914525 w 3812119"/>
                  <a:gd name="connsiteY5" fmla="*/ 2643187 h 2863611"/>
                  <a:gd name="connsiteX6" fmla="*/ 2338387 w 3812119"/>
                  <a:gd name="connsiteY6" fmla="*/ 4762 h 2863611"/>
                  <a:gd name="connsiteX7" fmla="*/ 2757487 w 3812119"/>
                  <a:gd name="connsiteY7" fmla="*/ 2643187 h 2863611"/>
                  <a:gd name="connsiteX8" fmla="*/ 3176587 w 3812119"/>
                  <a:gd name="connsiteY8" fmla="*/ 0 h 2863611"/>
                  <a:gd name="connsiteX9" fmla="*/ 3600450 w 3812119"/>
                  <a:gd name="connsiteY9" fmla="*/ 2643187 h 2863611"/>
                  <a:gd name="connsiteX10" fmla="*/ 3812119 w 3812119"/>
                  <a:gd name="connsiteY10" fmla="*/ 1322546 h 286361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55331"/>
                  <a:gd name="connsiteX1" fmla="*/ 223837 w 3812119"/>
                  <a:gd name="connsiteY1" fmla="*/ 2647950 h 2655331"/>
                  <a:gd name="connsiteX2" fmla="*/ 647700 w 3812119"/>
                  <a:gd name="connsiteY2" fmla="*/ 4762 h 2655331"/>
                  <a:gd name="connsiteX3" fmla="*/ 1066800 w 3812119"/>
                  <a:gd name="connsiteY3" fmla="*/ 2643187 h 2655331"/>
                  <a:gd name="connsiteX4" fmla="*/ 1490662 w 3812119"/>
                  <a:gd name="connsiteY4" fmla="*/ 4762 h 2655331"/>
                  <a:gd name="connsiteX5" fmla="*/ 1914525 w 3812119"/>
                  <a:gd name="connsiteY5" fmla="*/ 2643187 h 2655331"/>
                  <a:gd name="connsiteX6" fmla="*/ 2338387 w 3812119"/>
                  <a:gd name="connsiteY6" fmla="*/ 4762 h 2655331"/>
                  <a:gd name="connsiteX7" fmla="*/ 2757487 w 3812119"/>
                  <a:gd name="connsiteY7" fmla="*/ 2643187 h 2655331"/>
                  <a:gd name="connsiteX8" fmla="*/ 3176587 w 3812119"/>
                  <a:gd name="connsiteY8" fmla="*/ 0 h 2655331"/>
                  <a:gd name="connsiteX9" fmla="*/ 3600450 w 3812119"/>
                  <a:gd name="connsiteY9" fmla="*/ 2643187 h 2655331"/>
                  <a:gd name="connsiteX10" fmla="*/ 3812119 w 3812119"/>
                  <a:gd name="connsiteY10" fmla="*/ 1322546 h 265533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2119" h="2647950">
                    <a:moveTo>
                      <a:pt x="0" y="1320006"/>
                    </a:moveTo>
                    <a:cubicBezTo>
                      <a:pt x="35719" y="1667668"/>
                      <a:pt x="144789" y="2643232"/>
                      <a:pt x="223837" y="2647950"/>
                    </a:cubicBezTo>
                    <a:cubicBezTo>
                      <a:pt x="357841" y="2640491"/>
                      <a:pt x="507206" y="5556"/>
                      <a:pt x="647700" y="4762"/>
                    </a:cubicBezTo>
                    <a:cubicBezTo>
                      <a:pt x="788194" y="3968"/>
                      <a:pt x="926306" y="2643187"/>
                      <a:pt x="1066800" y="2643187"/>
                    </a:cubicBezTo>
                    <a:cubicBezTo>
                      <a:pt x="1207294" y="2643187"/>
                      <a:pt x="1349375" y="4762"/>
                      <a:pt x="1490662" y="4762"/>
                    </a:cubicBezTo>
                    <a:cubicBezTo>
                      <a:pt x="1631949" y="4762"/>
                      <a:pt x="1773238" y="2643187"/>
                      <a:pt x="1914525" y="2643187"/>
                    </a:cubicBezTo>
                    <a:cubicBezTo>
                      <a:pt x="2055812" y="2643187"/>
                      <a:pt x="2197893" y="4762"/>
                      <a:pt x="2338387" y="4762"/>
                    </a:cubicBezTo>
                    <a:cubicBezTo>
                      <a:pt x="2478881" y="4762"/>
                      <a:pt x="2617787" y="2643981"/>
                      <a:pt x="2757487" y="2643187"/>
                    </a:cubicBezTo>
                    <a:cubicBezTo>
                      <a:pt x="2897187" y="2642393"/>
                      <a:pt x="3036093" y="0"/>
                      <a:pt x="3176587" y="0"/>
                    </a:cubicBezTo>
                    <a:cubicBezTo>
                      <a:pt x="3317081" y="0"/>
                      <a:pt x="3456290" y="2647899"/>
                      <a:pt x="3600450" y="2643187"/>
                    </a:cubicBezTo>
                    <a:cubicBezTo>
                      <a:pt x="3700347" y="2641476"/>
                      <a:pt x="3747634" y="1755356"/>
                      <a:pt x="3812119" y="1322546"/>
                    </a:cubicBezTo>
                  </a:path>
                </a:pathLst>
              </a:cu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8188" name="group 1"/>
              <p:cNvGrpSpPr>
                <a:grpSpLocks/>
              </p:cNvGrpSpPr>
              <p:nvPr/>
            </p:nvGrpSpPr>
            <p:grpSpPr bwMode="auto">
              <a:xfrm>
                <a:off x="2313741" y="3048778"/>
                <a:ext cx="3676560" cy="569717"/>
                <a:chOff x="2313741" y="4182706"/>
                <a:chExt cx="3676560" cy="569717"/>
              </a:xfrm>
            </p:grpSpPr>
            <p:sp>
              <p:nvSpPr>
                <p:cNvPr id="800" name="Rounded Rectangle 799"/>
                <p:cNvSpPr/>
                <p:nvPr/>
              </p:nvSpPr>
              <p:spPr>
                <a:xfrm>
                  <a:off x="2313152" y="4447373"/>
                  <a:ext cx="304781" cy="304750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01" name="Rounded Rectangle 800"/>
                <p:cNvSpPr/>
                <p:nvPr/>
              </p:nvSpPr>
              <p:spPr>
                <a:xfrm>
                  <a:off x="3156062" y="4447373"/>
                  <a:ext cx="304781" cy="304750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02" name="Rounded Rectangle 801"/>
                <p:cNvSpPr/>
                <p:nvPr/>
              </p:nvSpPr>
              <p:spPr>
                <a:xfrm>
                  <a:off x="2733813" y="4182304"/>
                  <a:ext cx="304781" cy="304750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03" name="Rounded Rectangle 802"/>
                <p:cNvSpPr/>
                <p:nvPr/>
              </p:nvSpPr>
              <p:spPr>
                <a:xfrm>
                  <a:off x="3578311" y="4182304"/>
                  <a:ext cx="304781" cy="304750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04" name="Rounded Rectangle 803"/>
                <p:cNvSpPr/>
                <p:nvPr/>
              </p:nvSpPr>
              <p:spPr>
                <a:xfrm>
                  <a:off x="4419635" y="4182304"/>
                  <a:ext cx="304781" cy="304750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05" name="Rounded Rectangle 804"/>
                <p:cNvSpPr/>
                <p:nvPr/>
              </p:nvSpPr>
              <p:spPr>
                <a:xfrm>
                  <a:off x="3997386" y="4447373"/>
                  <a:ext cx="304781" cy="304750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06" name="Rounded Rectangle 805"/>
                <p:cNvSpPr/>
                <p:nvPr/>
              </p:nvSpPr>
              <p:spPr>
                <a:xfrm>
                  <a:off x="4841884" y="4447373"/>
                  <a:ext cx="304781" cy="304750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07" name="Rounded Rectangle 806"/>
                <p:cNvSpPr/>
                <p:nvPr/>
              </p:nvSpPr>
              <p:spPr>
                <a:xfrm>
                  <a:off x="5686382" y="4447373"/>
                  <a:ext cx="307956" cy="304750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08" name="Rounded Rectangle 807"/>
                <p:cNvSpPr/>
                <p:nvPr/>
              </p:nvSpPr>
              <p:spPr>
                <a:xfrm>
                  <a:off x="5264133" y="4182304"/>
                  <a:ext cx="304781" cy="304750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</p:grpSp>
      <p:grpSp>
        <p:nvGrpSpPr>
          <p:cNvPr id="739" name="waveform 3"/>
          <p:cNvGrpSpPr>
            <a:grpSpLocks/>
          </p:cNvGrpSpPr>
          <p:nvPr/>
        </p:nvGrpSpPr>
        <p:grpSpPr bwMode="auto">
          <a:xfrm>
            <a:off x="2260600" y="2870200"/>
            <a:ext cx="6700838" cy="922338"/>
            <a:chOff x="2260767" y="2869867"/>
            <a:chExt cx="6701037" cy="922799"/>
          </a:xfrm>
        </p:grpSpPr>
        <p:grpSp>
          <p:nvGrpSpPr>
            <p:cNvPr id="38163" name="wave3 vee"/>
            <p:cNvGrpSpPr>
              <a:grpSpLocks/>
            </p:cNvGrpSpPr>
            <p:nvPr/>
          </p:nvGrpSpPr>
          <p:grpSpPr bwMode="auto">
            <a:xfrm>
              <a:off x="6059117" y="2869867"/>
              <a:ext cx="2902687" cy="865600"/>
              <a:chOff x="6059117" y="2869867"/>
              <a:chExt cx="2902687" cy="865600"/>
            </a:xfrm>
          </p:grpSpPr>
          <p:cxnSp>
            <p:nvCxnSpPr>
              <p:cNvPr id="519" name="Straight Connector 518"/>
              <p:cNvCxnSpPr>
                <a:stCxn id="754" idx="10"/>
              </p:cNvCxnSpPr>
              <p:nvPr/>
            </p:nvCxnSpPr>
            <p:spPr>
              <a:xfrm flipV="1">
                <a:off x="6059768" y="3006460"/>
                <a:ext cx="2902036" cy="322424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>
                <a:stCxn id="754" idx="10"/>
              </p:cNvCxnSpPr>
              <p:nvPr/>
            </p:nvCxnSpPr>
            <p:spPr>
              <a:xfrm>
                <a:off x="6059768" y="3328884"/>
                <a:ext cx="2902036" cy="322423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" name="Rounded Rectangle 531"/>
              <p:cNvSpPr/>
              <p:nvPr/>
            </p:nvSpPr>
            <p:spPr>
              <a:xfrm>
                <a:off x="6108981" y="3150995"/>
                <a:ext cx="304809" cy="304952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533" name="Rounded Rectangle 532"/>
              <p:cNvSpPr/>
              <p:nvPr/>
            </p:nvSpPr>
            <p:spPr>
              <a:xfrm>
                <a:off x="6948794" y="3060462"/>
                <a:ext cx="304809" cy="304952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534" name="Rounded Rectangle 533"/>
              <p:cNvSpPr/>
              <p:nvPr/>
            </p:nvSpPr>
            <p:spPr>
              <a:xfrm>
                <a:off x="6526507" y="3243116"/>
                <a:ext cx="304809" cy="304952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535" name="Rounded Rectangle 534"/>
              <p:cNvSpPr/>
              <p:nvPr/>
            </p:nvSpPr>
            <p:spPr>
              <a:xfrm>
                <a:off x="7371082" y="3338414"/>
                <a:ext cx="304809" cy="304952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536" name="Rounded Rectangle 535"/>
              <p:cNvSpPr/>
              <p:nvPr/>
            </p:nvSpPr>
            <p:spPr>
              <a:xfrm>
                <a:off x="8212482" y="3430535"/>
                <a:ext cx="304809" cy="304952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537" name="Rounded Rectangle 536"/>
              <p:cNvSpPr/>
              <p:nvPr/>
            </p:nvSpPr>
            <p:spPr>
              <a:xfrm>
                <a:off x="7790194" y="2963577"/>
                <a:ext cx="304809" cy="304952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538" name="Rounded Rectangle 537"/>
              <p:cNvSpPr/>
              <p:nvPr/>
            </p:nvSpPr>
            <p:spPr>
              <a:xfrm>
                <a:off x="8634769" y="2869867"/>
                <a:ext cx="304809" cy="304952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38164" name="wave3"/>
            <p:cNvGrpSpPr>
              <a:grpSpLocks/>
            </p:cNvGrpSpPr>
            <p:nvPr/>
          </p:nvGrpSpPr>
          <p:grpSpPr bwMode="auto">
            <a:xfrm>
              <a:off x="2260767" y="2881823"/>
              <a:ext cx="3798350" cy="910843"/>
              <a:chOff x="2260767" y="2881823"/>
              <a:chExt cx="3798350" cy="910843"/>
            </a:xfrm>
          </p:grpSpPr>
          <p:sp>
            <p:nvSpPr>
              <p:cNvPr id="754" name="wave3"/>
              <p:cNvSpPr/>
              <p:nvPr/>
            </p:nvSpPr>
            <p:spPr>
              <a:xfrm>
                <a:off x="2260767" y="3009637"/>
                <a:ext cx="3799001" cy="640083"/>
              </a:xfrm>
              <a:custGeom>
                <a:avLst/>
                <a:gdLst>
                  <a:gd name="connsiteX0" fmla="*/ 0 w 5491162"/>
                  <a:gd name="connsiteY0" fmla="*/ 1536700 h 2870994"/>
                  <a:gd name="connsiteX1" fmla="*/ 423862 w 5491162"/>
                  <a:gd name="connsiteY1" fmla="*/ 222250 h 2870994"/>
                  <a:gd name="connsiteX2" fmla="*/ 842962 w 5491162"/>
                  <a:gd name="connsiteY2" fmla="*/ 2870200 h 2870994"/>
                  <a:gd name="connsiteX3" fmla="*/ 1266825 w 5491162"/>
                  <a:gd name="connsiteY3" fmla="*/ 227012 h 2870994"/>
                  <a:gd name="connsiteX4" fmla="*/ 1685925 w 5491162"/>
                  <a:gd name="connsiteY4" fmla="*/ 2865437 h 2870994"/>
                  <a:gd name="connsiteX5" fmla="*/ 2109787 w 5491162"/>
                  <a:gd name="connsiteY5" fmla="*/ 227012 h 2870994"/>
                  <a:gd name="connsiteX6" fmla="*/ 2533650 w 5491162"/>
                  <a:gd name="connsiteY6" fmla="*/ 2865437 h 2870994"/>
                  <a:gd name="connsiteX7" fmla="*/ 2957512 w 5491162"/>
                  <a:gd name="connsiteY7" fmla="*/ 227012 h 2870994"/>
                  <a:gd name="connsiteX8" fmla="*/ 3376612 w 5491162"/>
                  <a:gd name="connsiteY8" fmla="*/ 2865437 h 2870994"/>
                  <a:gd name="connsiteX9" fmla="*/ 3795712 w 5491162"/>
                  <a:gd name="connsiteY9" fmla="*/ 222250 h 2870994"/>
                  <a:gd name="connsiteX10" fmla="*/ 4219575 w 5491162"/>
                  <a:gd name="connsiteY10" fmla="*/ 2865437 h 2870994"/>
                  <a:gd name="connsiteX11" fmla="*/ 4648200 w 5491162"/>
                  <a:gd name="connsiteY11" fmla="*/ 227012 h 2870994"/>
                  <a:gd name="connsiteX12" fmla="*/ 5062537 w 5491162"/>
                  <a:gd name="connsiteY12" fmla="*/ 2870200 h 2870994"/>
                  <a:gd name="connsiteX13" fmla="*/ 5491162 w 5491162"/>
                  <a:gd name="connsiteY13" fmla="*/ 227012 h 2870994"/>
                  <a:gd name="connsiteX0" fmla="*/ 0 w 5491162"/>
                  <a:gd name="connsiteY0" fmla="*/ 1536700 h 3089407"/>
                  <a:gd name="connsiteX1" fmla="*/ 423862 w 5491162"/>
                  <a:gd name="connsiteY1" fmla="*/ 222250 h 3089407"/>
                  <a:gd name="connsiteX2" fmla="*/ 619125 w 5491162"/>
                  <a:gd name="connsiteY2" fmla="*/ 1542256 h 3089407"/>
                  <a:gd name="connsiteX3" fmla="*/ 842962 w 5491162"/>
                  <a:gd name="connsiteY3" fmla="*/ 2870200 h 3089407"/>
                  <a:gd name="connsiteX4" fmla="*/ 1266825 w 5491162"/>
                  <a:gd name="connsiteY4" fmla="*/ 227012 h 3089407"/>
                  <a:gd name="connsiteX5" fmla="*/ 1685925 w 5491162"/>
                  <a:gd name="connsiteY5" fmla="*/ 2865437 h 3089407"/>
                  <a:gd name="connsiteX6" fmla="*/ 2109787 w 5491162"/>
                  <a:gd name="connsiteY6" fmla="*/ 227012 h 3089407"/>
                  <a:gd name="connsiteX7" fmla="*/ 2533650 w 5491162"/>
                  <a:gd name="connsiteY7" fmla="*/ 2865437 h 3089407"/>
                  <a:gd name="connsiteX8" fmla="*/ 2957512 w 5491162"/>
                  <a:gd name="connsiteY8" fmla="*/ 227012 h 3089407"/>
                  <a:gd name="connsiteX9" fmla="*/ 3376612 w 5491162"/>
                  <a:gd name="connsiteY9" fmla="*/ 2865437 h 3089407"/>
                  <a:gd name="connsiteX10" fmla="*/ 3795712 w 5491162"/>
                  <a:gd name="connsiteY10" fmla="*/ 222250 h 3089407"/>
                  <a:gd name="connsiteX11" fmla="*/ 4219575 w 5491162"/>
                  <a:gd name="connsiteY11" fmla="*/ 2865437 h 3089407"/>
                  <a:gd name="connsiteX12" fmla="*/ 4648200 w 5491162"/>
                  <a:gd name="connsiteY12" fmla="*/ 227012 h 3089407"/>
                  <a:gd name="connsiteX13" fmla="*/ 5062537 w 5491162"/>
                  <a:gd name="connsiteY13" fmla="*/ 2870200 h 3089407"/>
                  <a:gd name="connsiteX14" fmla="*/ 5491162 w 5491162"/>
                  <a:gd name="connsiteY14" fmla="*/ 227012 h 3089407"/>
                  <a:gd name="connsiteX0" fmla="*/ 0 w 5491162"/>
                  <a:gd name="connsiteY0" fmla="*/ 1314450 h 2867157"/>
                  <a:gd name="connsiteX1" fmla="*/ 619125 w 5491162"/>
                  <a:gd name="connsiteY1" fmla="*/ 1320006 h 2867157"/>
                  <a:gd name="connsiteX2" fmla="*/ 842962 w 5491162"/>
                  <a:gd name="connsiteY2" fmla="*/ 2647950 h 2867157"/>
                  <a:gd name="connsiteX3" fmla="*/ 1266825 w 5491162"/>
                  <a:gd name="connsiteY3" fmla="*/ 4762 h 2867157"/>
                  <a:gd name="connsiteX4" fmla="*/ 1685925 w 5491162"/>
                  <a:gd name="connsiteY4" fmla="*/ 2643187 h 2867157"/>
                  <a:gd name="connsiteX5" fmla="*/ 2109787 w 5491162"/>
                  <a:gd name="connsiteY5" fmla="*/ 4762 h 2867157"/>
                  <a:gd name="connsiteX6" fmla="*/ 2533650 w 5491162"/>
                  <a:gd name="connsiteY6" fmla="*/ 2643187 h 2867157"/>
                  <a:gd name="connsiteX7" fmla="*/ 2957512 w 5491162"/>
                  <a:gd name="connsiteY7" fmla="*/ 4762 h 2867157"/>
                  <a:gd name="connsiteX8" fmla="*/ 3376612 w 5491162"/>
                  <a:gd name="connsiteY8" fmla="*/ 2643187 h 2867157"/>
                  <a:gd name="connsiteX9" fmla="*/ 3795712 w 5491162"/>
                  <a:gd name="connsiteY9" fmla="*/ 0 h 2867157"/>
                  <a:gd name="connsiteX10" fmla="*/ 4219575 w 5491162"/>
                  <a:gd name="connsiteY10" fmla="*/ 2643187 h 2867157"/>
                  <a:gd name="connsiteX11" fmla="*/ 4648200 w 5491162"/>
                  <a:gd name="connsiteY11" fmla="*/ 4762 h 2867157"/>
                  <a:gd name="connsiteX12" fmla="*/ 5062537 w 5491162"/>
                  <a:gd name="connsiteY12" fmla="*/ 2647950 h 2867157"/>
                  <a:gd name="connsiteX13" fmla="*/ 5491162 w 5491162"/>
                  <a:gd name="connsiteY13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719637 w 4872037"/>
                  <a:gd name="connsiteY12" fmla="*/ 1314450 h 2867157"/>
                  <a:gd name="connsiteX13" fmla="*/ 4872037 w 4872037"/>
                  <a:gd name="connsiteY13" fmla="*/ 4762 h 2867157"/>
                  <a:gd name="connsiteX0" fmla="*/ 0 w 4719637"/>
                  <a:gd name="connsiteY0" fmla="*/ 1320006 h 2867157"/>
                  <a:gd name="connsiteX1" fmla="*/ 223837 w 4719637"/>
                  <a:gd name="connsiteY1" fmla="*/ 2647950 h 2867157"/>
                  <a:gd name="connsiteX2" fmla="*/ 647700 w 4719637"/>
                  <a:gd name="connsiteY2" fmla="*/ 4762 h 2867157"/>
                  <a:gd name="connsiteX3" fmla="*/ 1066800 w 4719637"/>
                  <a:gd name="connsiteY3" fmla="*/ 2643187 h 2867157"/>
                  <a:gd name="connsiteX4" fmla="*/ 1490662 w 4719637"/>
                  <a:gd name="connsiteY4" fmla="*/ 4762 h 2867157"/>
                  <a:gd name="connsiteX5" fmla="*/ 1914525 w 4719637"/>
                  <a:gd name="connsiteY5" fmla="*/ 2643187 h 2867157"/>
                  <a:gd name="connsiteX6" fmla="*/ 2338387 w 4719637"/>
                  <a:gd name="connsiteY6" fmla="*/ 4762 h 2867157"/>
                  <a:gd name="connsiteX7" fmla="*/ 2757487 w 4719637"/>
                  <a:gd name="connsiteY7" fmla="*/ 2643187 h 2867157"/>
                  <a:gd name="connsiteX8" fmla="*/ 3176587 w 4719637"/>
                  <a:gd name="connsiteY8" fmla="*/ 0 h 2867157"/>
                  <a:gd name="connsiteX9" fmla="*/ 3600450 w 4719637"/>
                  <a:gd name="connsiteY9" fmla="*/ 2643187 h 2867157"/>
                  <a:gd name="connsiteX10" fmla="*/ 4029075 w 4719637"/>
                  <a:gd name="connsiteY10" fmla="*/ 4762 h 2867157"/>
                  <a:gd name="connsiteX11" fmla="*/ 4443412 w 4719637"/>
                  <a:gd name="connsiteY11" fmla="*/ 2647950 h 2867157"/>
                  <a:gd name="connsiteX12" fmla="*/ 4719637 w 4719637"/>
                  <a:gd name="connsiteY12" fmla="*/ 1314450 h 2867157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536145 h 3082370"/>
                  <a:gd name="connsiteX1" fmla="*/ 223837 w 4719637"/>
                  <a:gd name="connsiteY1" fmla="*/ 2864089 h 3082370"/>
                  <a:gd name="connsiteX2" fmla="*/ 647700 w 4719637"/>
                  <a:gd name="connsiteY2" fmla="*/ 220901 h 3082370"/>
                  <a:gd name="connsiteX3" fmla="*/ 1066800 w 4719637"/>
                  <a:gd name="connsiteY3" fmla="*/ 2859326 h 3082370"/>
                  <a:gd name="connsiteX4" fmla="*/ 1490662 w 4719637"/>
                  <a:gd name="connsiteY4" fmla="*/ 220901 h 3082370"/>
                  <a:gd name="connsiteX5" fmla="*/ 1914525 w 4719637"/>
                  <a:gd name="connsiteY5" fmla="*/ 2859326 h 3082370"/>
                  <a:gd name="connsiteX6" fmla="*/ 2338387 w 4719637"/>
                  <a:gd name="connsiteY6" fmla="*/ 220901 h 3082370"/>
                  <a:gd name="connsiteX7" fmla="*/ 2757487 w 4719637"/>
                  <a:gd name="connsiteY7" fmla="*/ 2859326 h 3082370"/>
                  <a:gd name="connsiteX8" fmla="*/ 3176587 w 4719637"/>
                  <a:gd name="connsiteY8" fmla="*/ 216139 h 3082370"/>
                  <a:gd name="connsiteX9" fmla="*/ 3600450 w 4719637"/>
                  <a:gd name="connsiteY9" fmla="*/ 2859326 h 3082370"/>
                  <a:gd name="connsiteX10" fmla="*/ 3812119 w 4719637"/>
                  <a:gd name="connsiteY10" fmla="*/ 1538685 h 3082370"/>
                  <a:gd name="connsiteX11" fmla="*/ 4029075 w 4719637"/>
                  <a:gd name="connsiteY11" fmla="*/ 220901 h 3082370"/>
                  <a:gd name="connsiteX12" fmla="*/ 4443412 w 4719637"/>
                  <a:gd name="connsiteY12" fmla="*/ 2864089 h 3082370"/>
                  <a:gd name="connsiteX13" fmla="*/ 4719637 w 4719637"/>
                  <a:gd name="connsiteY13" fmla="*/ 1530589 h 3082370"/>
                  <a:gd name="connsiteX0" fmla="*/ 0 w 4443412"/>
                  <a:gd name="connsiteY0" fmla="*/ 1536145 h 3079750"/>
                  <a:gd name="connsiteX1" fmla="*/ 223837 w 4443412"/>
                  <a:gd name="connsiteY1" fmla="*/ 2864089 h 3079750"/>
                  <a:gd name="connsiteX2" fmla="*/ 647700 w 4443412"/>
                  <a:gd name="connsiteY2" fmla="*/ 220901 h 3079750"/>
                  <a:gd name="connsiteX3" fmla="*/ 1066800 w 4443412"/>
                  <a:gd name="connsiteY3" fmla="*/ 2859326 h 3079750"/>
                  <a:gd name="connsiteX4" fmla="*/ 1490662 w 4443412"/>
                  <a:gd name="connsiteY4" fmla="*/ 220901 h 3079750"/>
                  <a:gd name="connsiteX5" fmla="*/ 1914525 w 4443412"/>
                  <a:gd name="connsiteY5" fmla="*/ 2859326 h 3079750"/>
                  <a:gd name="connsiteX6" fmla="*/ 2338387 w 4443412"/>
                  <a:gd name="connsiteY6" fmla="*/ 220901 h 3079750"/>
                  <a:gd name="connsiteX7" fmla="*/ 2757487 w 4443412"/>
                  <a:gd name="connsiteY7" fmla="*/ 2859326 h 3079750"/>
                  <a:gd name="connsiteX8" fmla="*/ 3176587 w 4443412"/>
                  <a:gd name="connsiteY8" fmla="*/ 216139 h 3079750"/>
                  <a:gd name="connsiteX9" fmla="*/ 3600450 w 4443412"/>
                  <a:gd name="connsiteY9" fmla="*/ 2859326 h 3079750"/>
                  <a:gd name="connsiteX10" fmla="*/ 3812119 w 4443412"/>
                  <a:gd name="connsiteY10" fmla="*/ 1538685 h 3079750"/>
                  <a:gd name="connsiteX11" fmla="*/ 4029075 w 4443412"/>
                  <a:gd name="connsiteY11" fmla="*/ 220901 h 3079750"/>
                  <a:gd name="connsiteX12" fmla="*/ 4443412 w 4443412"/>
                  <a:gd name="connsiteY12" fmla="*/ 2864089 h 3079750"/>
                  <a:gd name="connsiteX0" fmla="*/ 0 w 4029075"/>
                  <a:gd name="connsiteY0" fmla="*/ 1536145 h 3079750"/>
                  <a:gd name="connsiteX1" fmla="*/ 223837 w 4029075"/>
                  <a:gd name="connsiteY1" fmla="*/ 2864089 h 3079750"/>
                  <a:gd name="connsiteX2" fmla="*/ 647700 w 4029075"/>
                  <a:gd name="connsiteY2" fmla="*/ 220901 h 3079750"/>
                  <a:gd name="connsiteX3" fmla="*/ 1066800 w 4029075"/>
                  <a:gd name="connsiteY3" fmla="*/ 2859326 h 3079750"/>
                  <a:gd name="connsiteX4" fmla="*/ 1490662 w 4029075"/>
                  <a:gd name="connsiteY4" fmla="*/ 220901 h 3079750"/>
                  <a:gd name="connsiteX5" fmla="*/ 1914525 w 4029075"/>
                  <a:gd name="connsiteY5" fmla="*/ 2859326 h 3079750"/>
                  <a:gd name="connsiteX6" fmla="*/ 2338387 w 4029075"/>
                  <a:gd name="connsiteY6" fmla="*/ 220901 h 3079750"/>
                  <a:gd name="connsiteX7" fmla="*/ 2757487 w 4029075"/>
                  <a:gd name="connsiteY7" fmla="*/ 2859326 h 3079750"/>
                  <a:gd name="connsiteX8" fmla="*/ 3176587 w 4029075"/>
                  <a:gd name="connsiteY8" fmla="*/ 216139 h 3079750"/>
                  <a:gd name="connsiteX9" fmla="*/ 3600450 w 4029075"/>
                  <a:gd name="connsiteY9" fmla="*/ 2859326 h 3079750"/>
                  <a:gd name="connsiteX10" fmla="*/ 3812119 w 4029075"/>
                  <a:gd name="connsiteY10" fmla="*/ 1538685 h 3079750"/>
                  <a:gd name="connsiteX11" fmla="*/ 4029075 w 4029075"/>
                  <a:gd name="connsiteY11" fmla="*/ 220901 h 3079750"/>
                  <a:gd name="connsiteX0" fmla="*/ 0 w 3812119"/>
                  <a:gd name="connsiteY0" fmla="*/ 1320006 h 2863611"/>
                  <a:gd name="connsiteX1" fmla="*/ 223837 w 3812119"/>
                  <a:gd name="connsiteY1" fmla="*/ 2647950 h 2863611"/>
                  <a:gd name="connsiteX2" fmla="*/ 647700 w 3812119"/>
                  <a:gd name="connsiteY2" fmla="*/ 4762 h 2863611"/>
                  <a:gd name="connsiteX3" fmla="*/ 1066800 w 3812119"/>
                  <a:gd name="connsiteY3" fmla="*/ 2643187 h 2863611"/>
                  <a:gd name="connsiteX4" fmla="*/ 1490662 w 3812119"/>
                  <a:gd name="connsiteY4" fmla="*/ 4762 h 2863611"/>
                  <a:gd name="connsiteX5" fmla="*/ 1914525 w 3812119"/>
                  <a:gd name="connsiteY5" fmla="*/ 2643187 h 2863611"/>
                  <a:gd name="connsiteX6" fmla="*/ 2338387 w 3812119"/>
                  <a:gd name="connsiteY6" fmla="*/ 4762 h 2863611"/>
                  <a:gd name="connsiteX7" fmla="*/ 2757487 w 3812119"/>
                  <a:gd name="connsiteY7" fmla="*/ 2643187 h 2863611"/>
                  <a:gd name="connsiteX8" fmla="*/ 3176587 w 3812119"/>
                  <a:gd name="connsiteY8" fmla="*/ 0 h 2863611"/>
                  <a:gd name="connsiteX9" fmla="*/ 3600450 w 3812119"/>
                  <a:gd name="connsiteY9" fmla="*/ 2643187 h 2863611"/>
                  <a:gd name="connsiteX10" fmla="*/ 3812119 w 3812119"/>
                  <a:gd name="connsiteY10" fmla="*/ 1322546 h 286361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55331"/>
                  <a:gd name="connsiteX1" fmla="*/ 223837 w 3812119"/>
                  <a:gd name="connsiteY1" fmla="*/ 2647950 h 2655331"/>
                  <a:gd name="connsiteX2" fmla="*/ 647700 w 3812119"/>
                  <a:gd name="connsiteY2" fmla="*/ 4762 h 2655331"/>
                  <a:gd name="connsiteX3" fmla="*/ 1066800 w 3812119"/>
                  <a:gd name="connsiteY3" fmla="*/ 2643187 h 2655331"/>
                  <a:gd name="connsiteX4" fmla="*/ 1490662 w 3812119"/>
                  <a:gd name="connsiteY4" fmla="*/ 4762 h 2655331"/>
                  <a:gd name="connsiteX5" fmla="*/ 1914525 w 3812119"/>
                  <a:gd name="connsiteY5" fmla="*/ 2643187 h 2655331"/>
                  <a:gd name="connsiteX6" fmla="*/ 2338387 w 3812119"/>
                  <a:gd name="connsiteY6" fmla="*/ 4762 h 2655331"/>
                  <a:gd name="connsiteX7" fmla="*/ 2757487 w 3812119"/>
                  <a:gd name="connsiteY7" fmla="*/ 2643187 h 2655331"/>
                  <a:gd name="connsiteX8" fmla="*/ 3176587 w 3812119"/>
                  <a:gd name="connsiteY8" fmla="*/ 0 h 2655331"/>
                  <a:gd name="connsiteX9" fmla="*/ 3600450 w 3812119"/>
                  <a:gd name="connsiteY9" fmla="*/ 2643187 h 2655331"/>
                  <a:gd name="connsiteX10" fmla="*/ 3812119 w 3812119"/>
                  <a:gd name="connsiteY10" fmla="*/ 1322546 h 265533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2119" h="2647950">
                    <a:moveTo>
                      <a:pt x="0" y="1320006"/>
                    </a:moveTo>
                    <a:cubicBezTo>
                      <a:pt x="35719" y="1667668"/>
                      <a:pt x="144789" y="2643232"/>
                      <a:pt x="223837" y="2647950"/>
                    </a:cubicBezTo>
                    <a:cubicBezTo>
                      <a:pt x="357841" y="2640491"/>
                      <a:pt x="507206" y="5556"/>
                      <a:pt x="647700" y="4762"/>
                    </a:cubicBezTo>
                    <a:cubicBezTo>
                      <a:pt x="788194" y="3968"/>
                      <a:pt x="926306" y="2643187"/>
                      <a:pt x="1066800" y="2643187"/>
                    </a:cubicBezTo>
                    <a:cubicBezTo>
                      <a:pt x="1207294" y="2643187"/>
                      <a:pt x="1349375" y="4762"/>
                      <a:pt x="1490662" y="4762"/>
                    </a:cubicBezTo>
                    <a:cubicBezTo>
                      <a:pt x="1631949" y="4762"/>
                      <a:pt x="1773238" y="2643187"/>
                      <a:pt x="1914525" y="2643187"/>
                    </a:cubicBezTo>
                    <a:cubicBezTo>
                      <a:pt x="2055812" y="2643187"/>
                      <a:pt x="2197893" y="4762"/>
                      <a:pt x="2338387" y="4762"/>
                    </a:cubicBezTo>
                    <a:cubicBezTo>
                      <a:pt x="2478881" y="4762"/>
                      <a:pt x="2617787" y="2643981"/>
                      <a:pt x="2757487" y="2643187"/>
                    </a:cubicBezTo>
                    <a:cubicBezTo>
                      <a:pt x="2897187" y="2642393"/>
                      <a:pt x="3036093" y="0"/>
                      <a:pt x="3176587" y="0"/>
                    </a:cubicBezTo>
                    <a:cubicBezTo>
                      <a:pt x="3317081" y="0"/>
                      <a:pt x="3456290" y="2647899"/>
                      <a:pt x="3600450" y="2643187"/>
                    </a:cubicBezTo>
                    <a:cubicBezTo>
                      <a:pt x="3700347" y="2641476"/>
                      <a:pt x="3747634" y="1755356"/>
                      <a:pt x="3812119" y="1322546"/>
                    </a:cubicBezTo>
                  </a:path>
                </a:pathLst>
              </a:cu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8166" name="Group 809"/>
              <p:cNvGrpSpPr>
                <a:grpSpLocks/>
              </p:cNvGrpSpPr>
              <p:nvPr/>
            </p:nvGrpSpPr>
            <p:grpSpPr bwMode="auto">
              <a:xfrm>
                <a:off x="2313741" y="2881823"/>
                <a:ext cx="3676560" cy="910843"/>
                <a:chOff x="2313741" y="3841580"/>
                <a:chExt cx="3676560" cy="910843"/>
              </a:xfrm>
            </p:grpSpPr>
            <p:sp>
              <p:nvSpPr>
                <p:cNvPr id="811" name="Rounded Rectangle 810"/>
                <p:cNvSpPr/>
                <p:nvPr/>
              </p:nvSpPr>
              <p:spPr>
                <a:xfrm>
                  <a:off x="2313157" y="4447471"/>
                  <a:ext cx="304809" cy="304952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12" name="Rounded Rectangle 811"/>
                <p:cNvSpPr/>
                <p:nvPr/>
              </p:nvSpPr>
              <p:spPr>
                <a:xfrm>
                  <a:off x="3156144" y="4447471"/>
                  <a:ext cx="304809" cy="304952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13" name="Rounded Rectangle 812"/>
                <p:cNvSpPr/>
                <p:nvPr/>
              </p:nvSpPr>
              <p:spPr>
                <a:xfrm>
                  <a:off x="2733856" y="3842330"/>
                  <a:ext cx="304809" cy="304952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14" name="Rounded Rectangle 813"/>
                <p:cNvSpPr/>
                <p:nvPr/>
              </p:nvSpPr>
              <p:spPr>
                <a:xfrm>
                  <a:off x="3578431" y="3842330"/>
                  <a:ext cx="304809" cy="304952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15" name="Rounded Rectangle 814"/>
                <p:cNvSpPr/>
                <p:nvPr/>
              </p:nvSpPr>
              <p:spPr>
                <a:xfrm>
                  <a:off x="4419831" y="3842330"/>
                  <a:ext cx="304809" cy="304952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16" name="Rounded Rectangle 815"/>
                <p:cNvSpPr/>
                <p:nvPr/>
              </p:nvSpPr>
              <p:spPr>
                <a:xfrm>
                  <a:off x="3997544" y="4447471"/>
                  <a:ext cx="304809" cy="304952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17" name="Rounded Rectangle 816"/>
                <p:cNvSpPr/>
                <p:nvPr/>
              </p:nvSpPr>
              <p:spPr>
                <a:xfrm>
                  <a:off x="4842119" y="4447471"/>
                  <a:ext cx="304809" cy="304952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18" name="Rounded Rectangle 817"/>
                <p:cNvSpPr/>
                <p:nvPr/>
              </p:nvSpPr>
              <p:spPr>
                <a:xfrm>
                  <a:off x="5689869" y="4447471"/>
                  <a:ext cx="304809" cy="304952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19" name="Rounded Rectangle 818"/>
                <p:cNvSpPr/>
                <p:nvPr/>
              </p:nvSpPr>
              <p:spPr>
                <a:xfrm>
                  <a:off x="5267582" y="3842330"/>
                  <a:ext cx="304809" cy="304952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</p:grpSp>
      <p:grpSp>
        <p:nvGrpSpPr>
          <p:cNvPr id="743" name="waveform 4"/>
          <p:cNvGrpSpPr>
            <a:grpSpLocks/>
          </p:cNvGrpSpPr>
          <p:nvPr/>
        </p:nvGrpSpPr>
        <p:grpSpPr bwMode="auto">
          <a:xfrm>
            <a:off x="2260600" y="2747963"/>
            <a:ext cx="6707188" cy="1171575"/>
            <a:chOff x="2260767" y="2747535"/>
            <a:chExt cx="6706898" cy="1172131"/>
          </a:xfrm>
        </p:grpSpPr>
        <p:grpSp>
          <p:nvGrpSpPr>
            <p:cNvPr id="38141" name="wave4 vee"/>
            <p:cNvGrpSpPr>
              <a:grpSpLocks/>
            </p:cNvGrpSpPr>
            <p:nvPr/>
          </p:nvGrpSpPr>
          <p:grpSpPr bwMode="auto">
            <a:xfrm>
              <a:off x="6058562" y="2780087"/>
              <a:ext cx="2909103" cy="1036103"/>
              <a:chOff x="6058562" y="2780087"/>
              <a:chExt cx="2909103" cy="1036103"/>
            </a:xfrm>
          </p:grpSpPr>
          <p:cxnSp>
            <p:nvCxnSpPr>
              <p:cNvPr id="540" name="Straight Connector 539"/>
              <p:cNvCxnSpPr/>
              <p:nvPr/>
            </p:nvCxnSpPr>
            <p:spPr>
              <a:xfrm flipV="1">
                <a:off x="6057903" y="2906360"/>
                <a:ext cx="2909762" cy="416122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>
                <a:stCxn id="753" idx="10"/>
              </p:cNvCxnSpPr>
              <p:nvPr/>
            </p:nvCxnSpPr>
            <p:spPr>
              <a:xfrm>
                <a:off x="6057903" y="3328835"/>
                <a:ext cx="2898649" cy="422475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3" name="Rounded Rectangle 552"/>
              <p:cNvSpPr/>
              <p:nvPr/>
            </p:nvSpPr>
            <p:spPr>
              <a:xfrm>
                <a:off x="6107114" y="3136656"/>
                <a:ext cx="304787" cy="306533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554" name="Rounded Rectangle 553"/>
              <p:cNvSpPr/>
              <p:nvPr/>
            </p:nvSpPr>
            <p:spPr>
              <a:xfrm>
                <a:off x="6946865" y="3014361"/>
                <a:ext cx="304787" cy="304945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555" name="Rounded Rectangle 554"/>
              <p:cNvSpPr/>
              <p:nvPr/>
            </p:nvSpPr>
            <p:spPr>
              <a:xfrm>
                <a:off x="6524608" y="3263716"/>
                <a:ext cx="304787" cy="30494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556" name="Rounded Rectangle 555"/>
              <p:cNvSpPr/>
              <p:nvPr/>
            </p:nvSpPr>
            <p:spPr>
              <a:xfrm>
                <a:off x="7369121" y="3382836"/>
                <a:ext cx="304787" cy="304945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557" name="Rounded Rectangle 556"/>
              <p:cNvSpPr/>
              <p:nvPr/>
            </p:nvSpPr>
            <p:spPr>
              <a:xfrm>
                <a:off x="8212048" y="3511484"/>
                <a:ext cx="304787" cy="304945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558" name="Rounded Rectangle 557"/>
              <p:cNvSpPr/>
              <p:nvPr/>
            </p:nvSpPr>
            <p:spPr>
              <a:xfrm>
                <a:off x="7789791" y="2900007"/>
                <a:ext cx="304787" cy="30494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559" name="Rounded Rectangle 558"/>
              <p:cNvSpPr/>
              <p:nvPr/>
            </p:nvSpPr>
            <p:spPr>
              <a:xfrm>
                <a:off x="8634304" y="2779300"/>
                <a:ext cx="306374" cy="304945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38142" name="wave4"/>
            <p:cNvGrpSpPr>
              <a:grpSpLocks/>
            </p:cNvGrpSpPr>
            <p:nvPr/>
          </p:nvGrpSpPr>
          <p:grpSpPr bwMode="auto">
            <a:xfrm>
              <a:off x="2260767" y="2747535"/>
              <a:ext cx="3798350" cy="1172131"/>
              <a:chOff x="2260767" y="2747535"/>
              <a:chExt cx="3798350" cy="1172131"/>
            </a:xfrm>
          </p:grpSpPr>
          <p:sp>
            <p:nvSpPr>
              <p:cNvPr id="753" name="wave4"/>
              <p:cNvSpPr/>
              <p:nvPr/>
            </p:nvSpPr>
            <p:spPr>
              <a:xfrm>
                <a:off x="2260767" y="2873007"/>
                <a:ext cx="3798724" cy="913246"/>
              </a:xfrm>
              <a:custGeom>
                <a:avLst/>
                <a:gdLst>
                  <a:gd name="connsiteX0" fmla="*/ 0 w 5491162"/>
                  <a:gd name="connsiteY0" fmla="*/ 1536700 h 2870994"/>
                  <a:gd name="connsiteX1" fmla="*/ 423862 w 5491162"/>
                  <a:gd name="connsiteY1" fmla="*/ 222250 h 2870994"/>
                  <a:gd name="connsiteX2" fmla="*/ 842962 w 5491162"/>
                  <a:gd name="connsiteY2" fmla="*/ 2870200 h 2870994"/>
                  <a:gd name="connsiteX3" fmla="*/ 1266825 w 5491162"/>
                  <a:gd name="connsiteY3" fmla="*/ 227012 h 2870994"/>
                  <a:gd name="connsiteX4" fmla="*/ 1685925 w 5491162"/>
                  <a:gd name="connsiteY4" fmla="*/ 2865437 h 2870994"/>
                  <a:gd name="connsiteX5" fmla="*/ 2109787 w 5491162"/>
                  <a:gd name="connsiteY5" fmla="*/ 227012 h 2870994"/>
                  <a:gd name="connsiteX6" fmla="*/ 2533650 w 5491162"/>
                  <a:gd name="connsiteY6" fmla="*/ 2865437 h 2870994"/>
                  <a:gd name="connsiteX7" fmla="*/ 2957512 w 5491162"/>
                  <a:gd name="connsiteY7" fmla="*/ 227012 h 2870994"/>
                  <a:gd name="connsiteX8" fmla="*/ 3376612 w 5491162"/>
                  <a:gd name="connsiteY8" fmla="*/ 2865437 h 2870994"/>
                  <a:gd name="connsiteX9" fmla="*/ 3795712 w 5491162"/>
                  <a:gd name="connsiteY9" fmla="*/ 222250 h 2870994"/>
                  <a:gd name="connsiteX10" fmla="*/ 4219575 w 5491162"/>
                  <a:gd name="connsiteY10" fmla="*/ 2865437 h 2870994"/>
                  <a:gd name="connsiteX11" fmla="*/ 4648200 w 5491162"/>
                  <a:gd name="connsiteY11" fmla="*/ 227012 h 2870994"/>
                  <a:gd name="connsiteX12" fmla="*/ 5062537 w 5491162"/>
                  <a:gd name="connsiteY12" fmla="*/ 2870200 h 2870994"/>
                  <a:gd name="connsiteX13" fmla="*/ 5491162 w 5491162"/>
                  <a:gd name="connsiteY13" fmla="*/ 227012 h 2870994"/>
                  <a:gd name="connsiteX0" fmla="*/ 0 w 5491162"/>
                  <a:gd name="connsiteY0" fmla="*/ 1536700 h 3089407"/>
                  <a:gd name="connsiteX1" fmla="*/ 423862 w 5491162"/>
                  <a:gd name="connsiteY1" fmla="*/ 222250 h 3089407"/>
                  <a:gd name="connsiteX2" fmla="*/ 619125 w 5491162"/>
                  <a:gd name="connsiteY2" fmla="*/ 1542256 h 3089407"/>
                  <a:gd name="connsiteX3" fmla="*/ 842962 w 5491162"/>
                  <a:gd name="connsiteY3" fmla="*/ 2870200 h 3089407"/>
                  <a:gd name="connsiteX4" fmla="*/ 1266825 w 5491162"/>
                  <a:gd name="connsiteY4" fmla="*/ 227012 h 3089407"/>
                  <a:gd name="connsiteX5" fmla="*/ 1685925 w 5491162"/>
                  <a:gd name="connsiteY5" fmla="*/ 2865437 h 3089407"/>
                  <a:gd name="connsiteX6" fmla="*/ 2109787 w 5491162"/>
                  <a:gd name="connsiteY6" fmla="*/ 227012 h 3089407"/>
                  <a:gd name="connsiteX7" fmla="*/ 2533650 w 5491162"/>
                  <a:gd name="connsiteY7" fmla="*/ 2865437 h 3089407"/>
                  <a:gd name="connsiteX8" fmla="*/ 2957512 w 5491162"/>
                  <a:gd name="connsiteY8" fmla="*/ 227012 h 3089407"/>
                  <a:gd name="connsiteX9" fmla="*/ 3376612 w 5491162"/>
                  <a:gd name="connsiteY9" fmla="*/ 2865437 h 3089407"/>
                  <a:gd name="connsiteX10" fmla="*/ 3795712 w 5491162"/>
                  <a:gd name="connsiteY10" fmla="*/ 222250 h 3089407"/>
                  <a:gd name="connsiteX11" fmla="*/ 4219575 w 5491162"/>
                  <a:gd name="connsiteY11" fmla="*/ 2865437 h 3089407"/>
                  <a:gd name="connsiteX12" fmla="*/ 4648200 w 5491162"/>
                  <a:gd name="connsiteY12" fmla="*/ 227012 h 3089407"/>
                  <a:gd name="connsiteX13" fmla="*/ 5062537 w 5491162"/>
                  <a:gd name="connsiteY13" fmla="*/ 2870200 h 3089407"/>
                  <a:gd name="connsiteX14" fmla="*/ 5491162 w 5491162"/>
                  <a:gd name="connsiteY14" fmla="*/ 227012 h 3089407"/>
                  <a:gd name="connsiteX0" fmla="*/ 0 w 5491162"/>
                  <a:gd name="connsiteY0" fmla="*/ 1314450 h 2867157"/>
                  <a:gd name="connsiteX1" fmla="*/ 619125 w 5491162"/>
                  <a:gd name="connsiteY1" fmla="*/ 1320006 h 2867157"/>
                  <a:gd name="connsiteX2" fmla="*/ 842962 w 5491162"/>
                  <a:gd name="connsiteY2" fmla="*/ 2647950 h 2867157"/>
                  <a:gd name="connsiteX3" fmla="*/ 1266825 w 5491162"/>
                  <a:gd name="connsiteY3" fmla="*/ 4762 h 2867157"/>
                  <a:gd name="connsiteX4" fmla="*/ 1685925 w 5491162"/>
                  <a:gd name="connsiteY4" fmla="*/ 2643187 h 2867157"/>
                  <a:gd name="connsiteX5" fmla="*/ 2109787 w 5491162"/>
                  <a:gd name="connsiteY5" fmla="*/ 4762 h 2867157"/>
                  <a:gd name="connsiteX6" fmla="*/ 2533650 w 5491162"/>
                  <a:gd name="connsiteY6" fmla="*/ 2643187 h 2867157"/>
                  <a:gd name="connsiteX7" fmla="*/ 2957512 w 5491162"/>
                  <a:gd name="connsiteY7" fmla="*/ 4762 h 2867157"/>
                  <a:gd name="connsiteX8" fmla="*/ 3376612 w 5491162"/>
                  <a:gd name="connsiteY8" fmla="*/ 2643187 h 2867157"/>
                  <a:gd name="connsiteX9" fmla="*/ 3795712 w 5491162"/>
                  <a:gd name="connsiteY9" fmla="*/ 0 h 2867157"/>
                  <a:gd name="connsiteX10" fmla="*/ 4219575 w 5491162"/>
                  <a:gd name="connsiteY10" fmla="*/ 2643187 h 2867157"/>
                  <a:gd name="connsiteX11" fmla="*/ 4648200 w 5491162"/>
                  <a:gd name="connsiteY11" fmla="*/ 4762 h 2867157"/>
                  <a:gd name="connsiteX12" fmla="*/ 5062537 w 5491162"/>
                  <a:gd name="connsiteY12" fmla="*/ 2647950 h 2867157"/>
                  <a:gd name="connsiteX13" fmla="*/ 5491162 w 5491162"/>
                  <a:gd name="connsiteY13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719637 w 4872037"/>
                  <a:gd name="connsiteY12" fmla="*/ 1314450 h 2867157"/>
                  <a:gd name="connsiteX13" fmla="*/ 4872037 w 4872037"/>
                  <a:gd name="connsiteY13" fmla="*/ 4762 h 2867157"/>
                  <a:gd name="connsiteX0" fmla="*/ 0 w 4719637"/>
                  <a:gd name="connsiteY0" fmla="*/ 1320006 h 2867157"/>
                  <a:gd name="connsiteX1" fmla="*/ 223837 w 4719637"/>
                  <a:gd name="connsiteY1" fmla="*/ 2647950 h 2867157"/>
                  <a:gd name="connsiteX2" fmla="*/ 647700 w 4719637"/>
                  <a:gd name="connsiteY2" fmla="*/ 4762 h 2867157"/>
                  <a:gd name="connsiteX3" fmla="*/ 1066800 w 4719637"/>
                  <a:gd name="connsiteY3" fmla="*/ 2643187 h 2867157"/>
                  <a:gd name="connsiteX4" fmla="*/ 1490662 w 4719637"/>
                  <a:gd name="connsiteY4" fmla="*/ 4762 h 2867157"/>
                  <a:gd name="connsiteX5" fmla="*/ 1914525 w 4719637"/>
                  <a:gd name="connsiteY5" fmla="*/ 2643187 h 2867157"/>
                  <a:gd name="connsiteX6" fmla="*/ 2338387 w 4719637"/>
                  <a:gd name="connsiteY6" fmla="*/ 4762 h 2867157"/>
                  <a:gd name="connsiteX7" fmla="*/ 2757487 w 4719637"/>
                  <a:gd name="connsiteY7" fmla="*/ 2643187 h 2867157"/>
                  <a:gd name="connsiteX8" fmla="*/ 3176587 w 4719637"/>
                  <a:gd name="connsiteY8" fmla="*/ 0 h 2867157"/>
                  <a:gd name="connsiteX9" fmla="*/ 3600450 w 4719637"/>
                  <a:gd name="connsiteY9" fmla="*/ 2643187 h 2867157"/>
                  <a:gd name="connsiteX10" fmla="*/ 4029075 w 4719637"/>
                  <a:gd name="connsiteY10" fmla="*/ 4762 h 2867157"/>
                  <a:gd name="connsiteX11" fmla="*/ 4443412 w 4719637"/>
                  <a:gd name="connsiteY11" fmla="*/ 2647950 h 2867157"/>
                  <a:gd name="connsiteX12" fmla="*/ 4719637 w 4719637"/>
                  <a:gd name="connsiteY12" fmla="*/ 1314450 h 2867157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536145 h 3082370"/>
                  <a:gd name="connsiteX1" fmla="*/ 223837 w 4719637"/>
                  <a:gd name="connsiteY1" fmla="*/ 2864089 h 3082370"/>
                  <a:gd name="connsiteX2" fmla="*/ 647700 w 4719637"/>
                  <a:gd name="connsiteY2" fmla="*/ 220901 h 3082370"/>
                  <a:gd name="connsiteX3" fmla="*/ 1066800 w 4719637"/>
                  <a:gd name="connsiteY3" fmla="*/ 2859326 h 3082370"/>
                  <a:gd name="connsiteX4" fmla="*/ 1490662 w 4719637"/>
                  <a:gd name="connsiteY4" fmla="*/ 220901 h 3082370"/>
                  <a:gd name="connsiteX5" fmla="*/ 1914525 w 4719637"/>
                  <a:gd name="connsiteY5" fmla="*/ 2859326 h 3082370"/>
                  <a:gd name="connsiteX6" fmla="*/ 2338387 w 4719637"/>
                  <a:gd name="connsiteY6" fmla="*/ 220901 h 3082370"/>
                  <a:gd name="connsiteX7" fmla="*/ 2757487 w 4719637"/>
                  <a:gd name="connsiteY7" fmla="*/ 2859326 h 3082370"/>
                  <a:gd name="connsiteX8" fmla="*/ 3176587 w 4719637"/>
                  <a:gd name="connsiteY8" fmla="*/ 216139 h 3082370"/>
                  <a:gd name="connsiteX9" fmla="*/ 3600450 w 4719637"/>
                  <a:gd name="connsiteY9" fmla="*/ 2859326 h 3082370"/>
                  <a:gd name="connsiteX10" fmla="*/ 3812119 w 4719637"/>
                  <a:gd name="connsiteY10" fmla="*/ 1538685 h 3082370"/>
                  <a:gd name="connsiteX11" fmla="*/ 4029075 w 4719637"/>
                  <a:gd name="connsiteY11" fmla="*/ 220901 h 3082370"/>
                  <a:gd name="connsiteX12" fmla="*/ 4443412 w 4719637"/>
                  <a:gd name="connsiteY12" fmla="*/ 2864089 h 3082370"/>
                  <a:gd name="connsiteX13" fmla="*/ 4719637 w 4719637"/>
                  <a:gd name="connsiteY13" fmla="*/ 1530589 h 3082370"/>
                  <a:gd name="connsiteX0" fmla="*/ 0 w 4443412"/>
                  <a:gd name="connsiteY0" fmla="*/ 1536145 h 3079750"/>
                  <a:gd name="connsiteX1" fmla="*/ 223837 w 4443412"/>
                  <a:gd name="connsiteY1" fmla="*/ 2864089 h 3079750"/>
                  <a:gd name="connsiteX2" fmla="*/ 647700 w 4443412"/>
                  <a:gd name="connsiteY2" fmla="*/ 220901 h 3079750"/>
                  <a:gd name="connsiteX3" fmla="*/ 1066800 w 4443412"/>
                  <a:gd name="connsiteY3" fmla="*/ 2859326 h 3079750"/>
                  <a:gd name="connsiteX4" fmla="*/ 1490662 w 4443412"/>
                  <a:gd name="connsiteY4" fmla="*/ 220901 h 3079750"/>
                  <a:gd name="connsiteX5" fmla="*/ 1914525 w 4443412"/>
                  <a:gd name="connsiteY5" fmla="*/ 2859326 h 3079750"/>
                  <a:gd name="connsiteX6" fmla="*/ 2338387 w 4443412"/>
                  <a:gd name="connsiteY6" fmla="*/ 220901 h 3079750"/>
                  <a:gd name="connsiteX7" fmla="*/ 2757487 w 4443412"/>
                  <a:gd name="connsiteY7" fmla="*/ 2859326 h 3079750"/>
                  <a:gd name="connsiteX8" fmla="*/ 3176587 w 4443412"/>
                  <a:gd name="connsiteY8" fmla="*/ 216139 h 3079750"/>
                  <a:gd name="connsiteX9" fmla="*/ 3600450 w 4443412"/>
                  <a:gd name="connsiteY9" fmla="*/ 2859326 h 3079750"/>
                  <a:gd name="connsiteX10" fmla="*/ 3812119 w 4443412"/>
                  <a:gd name="connsiteY10" fmla="*/ 1538685 h 3079750"/>
                  <a:gd name="connsiteX11" fmla="*/ 4029075 w 4443412"/>
                  <a:gd name="connsiteY11" fmla="*/ 220901 h 3079750"/>
                  <a:gd name="connsiteX12" fmla="*/ 4443412 w 4443412"/>
                  <a:gd name="connsiteY12" fmla="*/ 2864089 h 3079750"/>
                  <a:gd name="connsiteX0" fmla="*/ 0 w 4029075"/>
                  <a:gd name="connsiteY0" fmla="*/ 1536145 h 3079750"/>
                  <a:gd name="connsiteX1" fmla="*/ 223837 w 4029075"/>
                  <a:gd name="connsiteY1" fmla="*/ 2864089 h 3079750"/>
                  <a:gd name="connsiteX2" fmla="*/ 647700 w 4029075"/>
                  <a:gd name="connsiteY2" fmla="*/ 220901 h 3079750"/>
                  <a:gd name="connsiteX3" fmla="*/ 1066800 w 4029075"/>
                  <a:gd name="connsiteY3" fmla="*/ 2859326 h 3079750"/>
                  <a:gd name="connsiteX4" fmla="*/ 1490662 w 4029075"/>
                  <a:gd name="connsiteY4" fmla="*/ 220901 h 3079750"/>
                  <a:gd name="connsiteX5" fmla="*/ 1914525 w 4029075"/>
                  <a:gd name="connsiteY5" fmla="*/ 2859326 h 3079750"/>
                  <a:gd name="connsiteX6" fmla="*/ 2338387 w 4029075"/>
                  <a:gd name="connsiteY6" fmla="*/ 220901 h 3079750"/>
                  <a:gd name="connsiteX7" fmla="*/ 2757487 w 4029075"/>
                  <a:gd name="connsiteY7" fmla="*/ 2859326 h 3079750"/>
                  <a:gd name="connsiteX8" fmla="*/ 3176587 w 4029075"/>
                  <a:gd name="connsiteY8" fmla="*/ 216139 h 3079750"/>
                  <a:gd name="connsiteX9" fmla="*/ 3600450 w 4029075"/>
                  <a:gd name="connsiteY9" fmla="*/ 2859326 h 3079750"/>
                  <a:gd name="connsiteX10" fmla="*/ 3812119 w 4029075"/>
                  <a:gd name="connsiteY10" fmla="*/ 1538685 h 3079750"/>
                  <a:gd name="connsiteX11" fmla="*/ 4029075 w 4029075"/>
                  <a:gd name="connsiteY11" fmla="*/ 220901 h 3079750"/>
                  <a:gd name="connsiteX0" fmla="*/ 0 w 3812119"/>
                  <a:gd name="connsiteY0" fmla="*/ 1320006 h 2863611"/>
                  <a:gd name="connsiteX1" fmla="*/ 223837 w 3812119"/>
                  <a:gd name="connsiteY1" fmla="*/ 2647950 h 2863611"/>
                  <a:gd name="connsiteX2" fmla="*/ 647700 w 3812119"/>
                  <a:gd name="connsiteY2" fmla="*/ 4762 h 2863611"/>
                  <a:gd name="connsiteX3" fmla="*/ 1066800 w 3812119"/>
                  <a:gd name="connsiteY3" fmla="*/ 2643187 h 2863611"/>
                  <a:gd name="connsiteX4" fmla="*/ 1490662 w 3812119"/>
                  <a:gd name="connsiteY4" fmla="*/ 4762 h 2863611"/>
                  <a:gd name="connsiteX5" fmla="*/ 1914525 w 3812119"/>
                  <a:gd name="connsiteY5" fmla="*/ 2643187 h 2863611"/>
                  <a:gd name="connsiteX6" fmla="*/ 2338387 w 3812119"/>
                  <a:gd name="connsiteY6" fmla="*/ 4762 h 2863611"/>
                  <a:gd name="connsiteX7" fmla="*/ 2757487 w 3812119"/>
                  <a:gd name="connsiteY7" fmla="*/ 2643187 h 2863611"/>
                  <a:gd name="connsiteX8" fmla="*/ 3176587 w 3812119"/>
                  <a:gd name="connsiteY8" fmla="*/ 0 h 2863611"/>
                  <a:gd name="connsiteX9" fmla="*/ 3600450 w 3812119"/>
                  <a:gd name="connsiteY9" fmla="*/ 2643187 h 2863611"/>
                  <a:gd name="connsiteX10" fmla="*/ 3812119 w 3812119"/>
                  <a:gd name="connsiteY10" fmla="*/ 1322546 h 286361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55331"/>
                  <a:gd name="connsiteX1" fmla="*/ 223837 w 3812119"/>
                  <a:gd name="connsiteY1" fmla="*/ 2647950 h 2655331"/>
                  <a:gd name="connsiteX2" fmla="*/ 647700 w 3812119"/>
                  <a:gd name="connsiteY2" fmla="*/ 4762 h 2655331"/>
                  <a:gd name="connsiteX3" fmla="*/ 1066800 w 3812119"/>
                  <a:gd name="connsiteY3" fmla="*/ 2643187 h 2655331"/>
                  <a:gd name="connsiteX4" fmla="*/ 1490662 w 3812119"/>
                  <a:gd name="connsiteY4" fmla="*/ 4762 h 2655331"/>
                  <a:gd name="connsiteX5" fmla="*/ 1914525 w 3812119"/>
                  <a:gd name="connsiteY5" fmla="*/ 2643187 h 2655331"/>
                  <a:gd name="connsiteX6" fmla="*/ 2338387 w 3812119"/>
                  <a:gd name="connsiteY6" fmla="*/ 4762 h 2655331"/>
                  <a:gd name="connsiteX7" fmla="*/ 2757487 w 3812119"/>
                  <a:gd name="connsiteY7" fmla="*/ 2643187 h 2655331"/>
                  <a:gd name="connsiteX8" fmla="*/ 3176587 w 3812119"/>
                  <a:gd name="connsiteY8" fmla="*/ 0 h 2655331"/>
                  <a:gd name="connsiteX9" fmla="*/ 3600450 w 3812119"/>
                  <a:gd name="connsiteY9" fmla="*/ 2643187 h 2655331"/>
                  <a:gd name="connsiteX10" fmla="*/ 3812119 w 3812119"/>
                  <a:gd name="connsiteY10" fmla="*/ 1322546 h 265533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2119" h="2647950">
                    <a:moveTo>
                      <a:pt x="0" y="1320006"/>
                    </a:moveTo>
                    <a:cubicBezTo>
                      <a:pt x="35719" y="1667668"/>
                      <a:pt x="144789" y="2643232"/>
                      <a:pt x="223837" y="2647950"/>
                    </a:cubicBezTo>
                    <a:cubicBezTo>
                      <a:pt x="357841" y="2640491"/>
                      <a:pt x="507206" y="5556"/>
                      <a:pt x="647700" y="4762"/>
                    </a:cubicBezTo>
                    <a:cubicBezTo>
                      <a:pt x="788194" y="3968"/>
                      <a:pt x="926306" y="2643187"/>
                      <a:pt x="1066800" y="2643187"/>
                    </a:cubicBezTo>
                    <a:cubicBezTo>
                      <a:pt x="1207294" y="2643187"/>
                      <a:pt x="1349375" y="4762"/>
                      <a:pt x="1490662" y="4762"/>
                    </a:cubicBezTo>
                    <a:cubicBezTo>
                      <a:pt x="1631949" y="4762"/>
                      <a:pt x="1773238" y="2643187"/>
                      <a:pt x="1914525" y="2643187"/>
                    </a:cubicBezTo>
                    <a:cubicBezTo>
                      <a:pt x="2055812" y="2643187"/>
                      <a:pt x="2197893" y="4762"/>
                      <a:pt x="2338387" y="4762"/>
                    </a:cubicBezTo>
                    <a:cubicBezTo>
                      <a:pt x="2478881" y="4762"/>
                      <a:pt x="2617787" y="2643981"/>
                      <a:pt x="2757487" y="2643187"/>
                    </a:cubicBezTo>
                    <a:cubicBezTo>
                      <a:pt x="2897187" y="2642393"/>
                      <a:pt x="3036093" y="0"/>
                      <a:pt x="3176587" y="0"/>
                    </a:cubicBezTo>
                    <a:cubicBezTo>
                      <a:pt x="3317081" y="0"/>
                      <a:pt x="3456290" y="2647899"/>
                      <a:pt x="3600450" y="2643187"/>
                    </a:cubicBezTo>
                    <a:cubicBezTo>
                      <a:pt x="3700347" y="2641476"/>
                      <a:pt x="3747634" y="1755356"/>
                      <a:pt x="3812119" y="1322546"/>
                    </a:cubicBezTo>
                  </a:path>
                </a:pathLst>
              </a:cu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8144" name="Group 821"/>
              <p:cNvGrpSpPr>
                <a:grpSpLocks/>
              </p:cNvGrpSpPr>
              <p:nvPr/>
            </p:nvGrpSpPr>
            <p:grpSpPr bwMode="auto">
              <a:xfrm>
                <a:off x="2313741" y="2747535"/>
                <a:ext cx="3676560" cy="1172131"/>
                <a:chOff x="2313741" y="3580292"/>
                <a:chExt cx="3676560" cy="1172131"/>
              </a:xfrm>
            </p:grpSpPr>
            <p:sp>
              <p:nvSpPr>
                <p:cNvPr id="823" name="Rounded Rectangle 822"/>
                <p:cNvSpPr/>
                <p:nvPr/>
              </p:nvSpPr>
              <p:spPr>
                <a:xfrm>
                  <a:off x="2313153" y="4447478"/>
                  <a:ext cx="304787" cy="304945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24" name="Rounded Rectangle 823"/>
                <p:cNvSpPr/>
                <p:nvPr/>
              </p:nvSpPr>
              <p:spPr>
                <a:xfrm>
                  <a:off x="3156079" y="4447478"/>
                  <a:ext cx="304787" cy="304945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25" name="Rounded Rectangle 824"/>
                <p:cNvSpPr/>
                <p:nvPr/>
              </p:nvSpPr>
              <p:spPr>
                <a:xfrm>
                  <a:off x="2733822" y="3580292"/>
                  <a:ext cx="304787" cy="30494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26" name="Rounded Rectangle 825"/>
                <p:cNvSpPr/>
                <p:nvPr/>
              </p:nvSpPr>
              <p:spPr>
                <a:xfrm>
                  <a:off x="3578335" y="3580292"/>
                  <a:ext cx="304787" cy="304945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27" name="Rounded Rectangle 826"/>
                <p:cNvSpPr/>
                <p:nvPr/>
              </p:nvSpPr>
              <p:spPr>
                <a:xfrm>
                  <a:off x="4419674" y="3580292"/>
                  <a:ext cx="304787" cy="304945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28" name="Rounded Rectangle 827"/>
                <p:cNvSpPr/>
                <p:nvPr/>
              </p:nvSpPr>
              <p:spPr>
                <a:xfrm>
                  <a:off x="3997417" y="4447478"/>
                  <a:ext cx="304787" cy="30494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29" name="Rounded Rectangle 828"/>
                <p:cNvSpPr/>
                <p:nvPr/>
              </p:nvSpPr>
              <p:spPr>
                <a:xfrm>
                  <a:off x="4841931" y="4447478"/>
                  <a:ext cx="304787" cy="304945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30" name="Rounded Rectangle 829"/>
                <p:cNvSpPr/>
                <p:nvPr/>
              </p:nvSpPr>
              <p:spPr>
                <a:xfrm>
                  <a:off x="5689619" y="4447478"/>
                  <a:ext cx="304787" cy="304945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31" name="Rounded Rectangle 830"/>
                <p:cNvSpPr/>
                <p:nvPr/>
              </p:nvSpPr>
              <p:spPr>
                <a:xfrm>
                  <a:off x="5264187" y="3580292"/>
                  <a:ext cx="304787" cy="30494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</p:grpSp>
      <p:grpSp>
        <p:nvGrpSpPr>
          <p:cNvPr id="761" name="waveform 5"/>
          <p:cNvGrpSpPr>
            <a:grpSpLocks/>
          </p:cNvGrpSpPr>
          <p:nvPr/>
        </p:nvGrpSpPr>
        <p:grpSpPr bwMode="auto">
          <a:xfrm>
            <a:off x="2260600" y="2620963"/>
            <a:ext cx="6700838" cy="1447800"/>
            <a:chOff x="2260767" y="2620503"/>
            <a:chExt cx="6701037" cy="1447935"/>
          </a:xfrm>
        </p:grpSpPr>
        <p:grpSp>
          <p:nvGrpSpPr>
            <p:cNvPr id="38119" name="wave5 vee"/>
            <p:cNvGrpSpPr>
              <a:grpSpLocks/>
            </p:cNvGrpSpPr>
            <p:nvPr/>
          </p:nvGrpSpPr>
          <p:grpSpPr bwMode="auto">
            <a:xfrm>
              <a:off x="6058562" y="2678850"/>
              <a:ext cx="2903242" cy="1228454"/>
              <a:chOff x="6058562" y="2678850"/>
              <a:chExt cx="2903242" cy="1228454"/>
            </a:xfrm>
          </p:grpSpPr>
          <p:cxnSp>
            <p:nvCxnSpPr>
              <p:cNvPr id="561" name="Straight Connector 560"/>
              <p:cNvCxnSpPr/>
              <p:nvPr/>
            </p:nvCxnSpPr>
            <p:spPr>
              <a:xfrm flipV="1">
                <a:off x="6058180" y="2795144"/>
                <a:ext cx="2903624" cy="533450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>
                <a:stCxn id="752" idx="10"/>
              </p:cNvCxnSpPr>
              <p:nvPr/>
            </p:nvCxnSpPr>
            <p:spPr>
              <a:xfrm>
                <a:off x="6058180" y="3330181"/>
                <a:ext cx="2892511" cy="533450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4" name="Rounded Rectangle 573"/>
              <p:cNvSpPr/>
              <p:nvPr/>
            </p:nvSpPr>
            <p:spPr>
              <a:xfrm>
                <a:off x="6107394" y="3138076"/>
                <a:ext cx="304809" cy="304829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575" name="Rounded Rectangle 574"/>
              <p:cNvSpPr/>
              <p:nvPr/>
            </p:nvSpPr>
            <p:spPr>
              <a:xfrm>
                <a:off x="6947206" y="2982486"/>
                <a:ext cx="304809" cy="304829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576" name="Rounded Rectangle 575"/>
              <p:cNvSpPr/>
              <p:nvPr/>
            </p:nvSpPr>
            <p:spPr>
              <a:xfrm>
                <a:off x="6524919" y="3288902"/>
                <a:ext cx="304809" cy="304829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577" name="Rounded Rectangle 576"/>
              <p:cNvSpPr/>
              <p:nvPr/>
            </p:nvSpPr>
            <p:spPr>
              <a:xfrm>
                <a:off x="7369494" y="3447667"/>
                <a:ext cx="304809" cy="304829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578" name="Rounded Rectangle 577"/>
              <p:cNvSpPr/>
              <p:nvPr/>
            </p:nvSpPr>
            <p:spPr>
              <a:xfrm>
                <a:off x="8212482" y="3603257"/>
                <a:ext cx="304809" cy="304829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579" name="Rounded Rectangle 578"/>
              <p:cNvSpPr/>
              <p:nvPr/>
            </p:nvSpPr>
            <p:spPr>
              <a:xfrm>
                <a:off x="7790194" y="2830072"/>
                <a:ext cx="304809" cy="304829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580" name="Rounded Rectangle 579"/>
              <p:cNvSpPr/>
              <p:nvPr/>
            </p:nvSpPr>
            <p:spPr>
              <a:xfrm>
                <a:off x="8634769" y="2679245"/>
                <a:ext cx="304809" cy="304829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38120" name="wave5"/>
            <p:cNvGrpSpPr>
              <a:grpSpLocks/>
            </p:cNvGrpSpPr>
            <p:nvPr/>
          </p:nvGrpSpPr>
          <p:grpSpPr bwMode="auto">
            <a:xfrm>
              <a:off x="2260767" y="2620503"/>
              <a:ext cx="3798350" cy="1447935"/>
              <a:chOff x="2260767" y="2620503"/>
              <a:chExt cx="3798350" cy="1447935"/>
            </a:xfrm>
          </p:grpSpPr>
          <p:sp>
            <p:nvSpPr>
              <p:cNvPr id="752" name="wave5"/>
              <p:cNvSpPr/>
              <p:nvPr/>
            </p:nvSpPr>
            <p:spPr>
              <a:xfrm>
                <a:off x="2260767" y="2734814"/>
                <a:ext cx="3799001" cy="1189148"/>
              </a:xfrm>
              <a:custGeom>
                <a:avLst/>
                <a:gdLst>
                  <a:gd name="connsiteX0" fmla="*/ 0 w 5491162"/>
                  <a:gd name="connsiteY0" fmla="*/ 1536700 h 2870994"/>
                  <a:gd name="connsiteX1" fmla="*/ 423862 w 5491162"/>
                  <a:gd name="connsiteY1" fmla="*/ 222250 h 2870994"/>
                  <a:gd name="connsiteX2" fmla="*/ 842962 w 5491162"/>
                  <a:gd name="connsiteY2" fmla="*/ 2870200 h 2870994"/>
                  <a:gd name="connsiteX3" fmla="*/ 1266825 w 5491162"/>
                  <a:gd name="connsiteY3" fmla="*/ 227012 h 2870994"/>
                  <a:gd name="connsiteX4" fmla="*/ 1685925 w 5491162"/>
                  <a:gd name="connsiteY4" fmla="*/ 2865437 h 2870994"/>
                  <a:gd name="connsiteX5" fmla="*/ 2109787 w 5491162"/>
                  <a:gd name="connsiteY5" fmla="*/ 227012 h 2870994"/>
                  <a:gd name="connsiteX6" fmla="*/ 2533650 w 5491162"/>
                  <a:gd name="connsiteY6" fmla="*/ 2865437 h 2870994"/>
                  <a:gd name="connsiteX7" fmla="*/ 2957512 w 5491162"/>
                  <a:gd name="connsiteY7" fmla="*/ 227012 h 2870994"/>
                  <a:gd name="connsiteX8" fmla="*/ 3376612 w 5491162"/>
                  <a:gd name="connsiteY8" fmla="*/ 2865437 h 2870994"/>
                  <a:gd name="connsiteX9" fmla="*/ 3795712 w 5491162"/>
                  <a:gd name="connsiteY9" fmla="*/ 222250 h 2870994"/>
                  <a:gd name="connsiteX10" fmla="*/ 4219575 w 5491162"/>
                  <a:gd name="connsiteY10" fmla="*/ 2865437 h 2870994"/>
                  <a:gd name="connsiteX11" fmla="*/ 4648200 w 5491162"/>
                  <a:gd name="connsiteY11" fmla="*/ 227012 h 2870994"/>
                  <a:gd name="connsiteX12" fmla="*/ 5062537 w 5491162"/>
                  <a:gd name="connsiteY12" fmla="*/ 2870200 h 2870994"/>
                  <a:gd name="connsiteX13" fmla="*/ 5491162 w 5491162"/>
                  <a:gd name="connsiteY13" fmla="*/ 227012 h 2870994"/>
                  <a:gd name="connsiteX0" fmla="*/ 0 w 5491162"/>
                  <a:gd name="connsiteY0" fmla="*/ 1536700 h 3089407"/>
                  <a:gd name="connsiteX1" fmla="*/ 423862 w 5491162"/>
                  <a:gd name="connsiteY1" fmla="*/ 222250 h 3089407"/>
                  <a:gd name="connsiteX2" fmla="*/ 619125 w 5491162"/>
                  <a:gd name="connsiteY2" fmla="*/ 1542256 h 3089407"/>
                  <a:gd name="connsiteX3" fmla="*/ 842962 w 5491162"/>
                  <a:gd name="connsiteY3" fmla="*/ 2870200 h 3089407"/>
                  <a:gd name="connsiteX4" fmla="*/ 1266825 w 5491162"/>
                  <a:gd name="connsiteY4" fmla="*/ 227012 h 3089407"/>
                  <a:gd name="connsiteX5" fmla="*/ 1685925 w 5491162"/>
                  <a:gd name="connsiteY5" fmla="*/ 2865437 h 3089407"/>
                  <a:gd name="connsiteX6" fmla="*/ 2109787 w 5491162"/>
                  <a:gd name="connsiteY6" fmla="*/ 227012 h 3089407"/>
                  <a:gd name="connsiteX7" fmla="*/ 2533650 w 5491162"/>
                  <a:gd name="connsiteY7" fmla="*/ 2865437 h 3089407"/>
                  <a:gd name="connsiteX8" fmla="*/ 2957512 w 5491162"/>
                  <a:gd name="connsiteY8" fmla="*/ 227012 h 3089407"/>
                  <a:gd name="connsiteX9" fmla="*/ 3376612 w 5491162"/>
                  <a:gd name="connsiteY9" fmla="*/ 2865437 h 3089407"/>
                  <a:gd name="connsiteX10" fmla="*/ 3795712 w 5491162"/>
                  <a:gd name="connsiteY10" fmla="*/ 222250 h 3089407"/>
                  <a:gd name="connsiteX11" fmla="*/ 4219575 w 5491162"/>
                  <a:gd name="connsiteY11" fmla="*/ 2865437 h 3089407"/>
                  <a:gd name="connsiteX12" fmla="*/ 4648200 w 5491162"/>
                  <a:gd name="connsiteY12" fmla="*/ 227012 h 3089407"/>
                  <a:gd name="connsiteX13" fmla="*/ 5062537 w 5491162"/>
                  <a:gd name="connsiteY13" fmla="*/ 2870200 h 3089407"/>
                  <a:gd name="connsiteX14" fmla="*/ 5491162 w 5491162"/>
                  <a:gd name="connsiteY14" fmla="*/ 227012 h 3089407"/>
                  <a:gd name="connsiteX0" fmla="*/ 0 w 5491162"/>
                  <a:gd name="connsiteY0" fmla="*/ 1314450 h 2867157"/>
                  <a:gd name="connsiteX1" fmla="*/ 619125 w 5491162"/>
                  <a:gd name="connsiteY1" fmla="*/ 1320006 h 2867157"/>
                  <a:gd name="connsiteX2" fmla="*/ 842962 w 5491162"/>
                  <a:gd name="connsiteY2" fmla="*/ 2647950 h 2867157"/>
                  <a:gd name="connsiteX3" fmla="*/ 1266825 w 5491162"/>
                  <a:gd name="connsiteY3" fmla="*/ 4762 h 2867157"/>
                  <a:gd name="connsiteX4" fmla="*/ 1685925 w 5491162"/>
                  <a:gd name="connsiteY4" fmla="*/ 2643187 h 2867157"/>
                  <a:gd name="connsiteX5" fmla="*/ 2109787 w 5491162"/>
                  <a:gd name="connsiteY5" fmla="*/ 4762 h 2867157"/>
                  <a:gd name="connsiteX6" fmla="*/ 2533650 w 5491162"/>
                  <a:gd name="connsiteY6" fmla="*/ 2643187 h 2867157"/>
                  <a:gd name="connsiteX7" fmla="*/ 2957512 w 5491162"/>
                  <a:gd name="connsiteY7" fmla="*/ 4762 h 2867157"/>
                  <a:gd name="connsiteX8" fmla="*/ 3376612 w 5491162"/>
                  <a:gd name="connsiteY8" fmla="*/ 2643187 h 2867157"/>
                  <a:gd name="connsiteX9" fmla="*/ 3795712 w 5491162"/>
                  <a:gd name="connsiteY9" fmla="*/ 0 h 2867157"/>
                  <a:gd name="connsiteX10" fmla="*/ 4219575 w 5491162"/>
                  <a:gd name="connsiteY10" fmla="*/ 2643187 h 2867157"/>
                  <a:gd name="connsiteX11" fmla="*/ 4648200 w 5491162"/>
                  <a:gd name="connsiteY11" fmla="*/ 4762 h 2867157"/>
                  <a:gd name="connsiteX12" fmla="*/ 5062537 w 5491162"/>
                  <a:gd name="connsiteY12" fmla="*/ 2647950 h 2867157"/>
                  <a:gd name="connsiteX13" fmla="*/ 5491162 w 5491162"/>
                  <a:gd name="connsiteY13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719637 w 4872037"/>
                  <a:gd name="connsiteY12" fmla="*/ 1314450 h 2867157"/>
                  <a:gd name="connsiteX13" fmla="*/ 4872037 w 4872037"/>
                  <a:gd name="connsiteY13" fmla="*/ 4762 h 2867157"/>
                  <a:gd name="connsiteX0" fmla="*/ 0 w 4719637"/>
                  <a:gd name="connsiteY0" fmla="*/ 1320006 h 2867157"/>
                  <a:gd name="connsiteX1" fmla="*/ 223837 w 4719637"/>
                  <a:gd name="connsiteY1" fmla="*/ 2647950 h 2867157"/>
                  <a:gd name="connsiteX2" fmla="*/ 647700 w 4719637"/>
                  <a:gd name="connsiteY2" fmla="*/ 4762 h 2867157"/>
                  <a:gd name="connsiteX3" fmla="*/ 1066800 w 4719637"/>
                  <a:gd name="connsiteY3" fmla="*/ 2643187 h 2867157"/>
                  <a:gd name="connsiteX4" fmla="*/ 1490662 w 4719637"/>
                  <a:gd name="connsiteY4" fmla="*/ 4762 h 2867157"/>
                  <a:gd name="connsiteX5" fmla="*/ 1914525 w 4719637"/>
                  <a:gd name="connsiteY5" fmla="*/ 2643187 h 2867157"/>
                  <a:gd name="connsiteX6" fmla="*/ 2338387 w 4719637"/>
                  <a:gd name="connsiteY6" fmla="*/ 4762 h 2867157"/>
                  <a:gd name="connsiteX7" fmla="*/ 2757487 w 4719637"/>
                  <a:gd name="connsiteY7" fmla="*/ 2643187 h 2867157"/>
                  <a:gd name="connsiteX8" fmla="*/ 3176587 w 4719637"/>
                  <a:gd name="connsiteY8" fmla="*/ 0 h 2867157"/>
                  <a:gd name="connsiteX9" fmla="*/ 3600450 w 4719637"/>
                  <a:gd name="connsiteY9" fmla="*/ 2643187 h 2867157"/>
                  <a:gd name="connsiteX10" fmla="*/ 4029075 w 4719637"/>
                  <a:gd name="connsiteY10" fmla="*/ 4762 h 2867157"/>
                  <a:gd name="connsiteX11" fmla="*/ 4443412 w 4719637"/>
                  <a:gd name="connsiteY11" fmla="*/ 2647950 h 2867157"/>
                  <a:gd name="connsiteX12" fmla="*/ 4719637 w 4719637"/>
                  <a:gd name="connsiteY12" fmla="*/ 1314450 h 2867157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536145 h 3082370"/>
                  <a:gd name="connsiteX1" fmla="*/ 223837 w 4719637"/>
                  <a:gd name="connsiteY1" fmla="*/ 2864089 h 3082370"/>
                  <a:gd name="connsiteX2" fmla="*/ 647700 w 4719637"/>
                  <a:gd name="connsiteY2" fmla="*/ 220901 h 3082370"/>
                  <a:gd name="connsiteX3" fmla="*/ 1066800 w 4719637"/>
                  <a:gd name="connsiteY3" fmla="*/ 2859326 h 3082370"/>
                  <a:gd name="connsiteX4" fmla="*/ 1490662 w 4719637"/>
                  <a:gd name="connsiteY4" fmla="*/ 220901 h 3082370"/>
                  <a:gd name="connsiteX5" fmla="*/ 1914525 w 4719637"/>
                  <a:gd name="connsiteY5" fmla="*/ 2859326 h 3082370"/>
                  <a:gd name="connsiteX6" fmla="*/ 2338387 w 4719637"/>
                  <a:gd name="connsiteY6" fmla="*/ 220901 h 3082370"/>
                  <a:gd name="connsiteX7" fmla="*/ 2757487 w 4719637"/>
                  <a:gd name="connsiteY7" fmla="*/ 2859326 h 3082370"/>
                  <a:gd name="connsiteX8" fmla="*/ 3176587 w 4719637"/>
                  <a:gd name="connsiteY8" fmla="*/ 216139 h 3082370"/>
                  <a:gd name="connsiteX9" fmla="*/ 3600450 w 4719637"/>
                  <a:gd name="connsiteY9" fmla="*/ 2859326 h 3082370"/>
                  <a:gd name="connsiteX10" fmla="*/ 3812119 w 4719637"/>
                  <a:gd name="connsiteY10" fmla="*/ 1538685 h 3082370"/>
                  <a:gd name="connsiteX11" fmla="*/ 4029075 w 4719637"/>
                  <a:gd name="connsiteY11" fmla="*/ 220901 h 3082370"/>
                  <a:gd name="connsiteX12" fmla="*/ 4443412 w 4719637"/>
                  <a:gd name="connsiteY12" fmla="*/ 2864089 h 3082370"/>
                  <a:gd name="connsiteX13" fmla="*/ 4719637 w 4719637"/>
                  <a:gd name="connsiteY13" fmla="*/ 1530589 h 3082370"/>
                  <a:gd name="connsiteX0" fmla="*/ 0 w 4443412"/>
                  <a:gd name="connsiteY0" fmla="*/ 1536145 h 3079750"/>
                  <a:gd name="connsiteX1" fmla="*/ 223837 w 4443412"/>
                  <a:gd name="connsiteY1" fmla="*/ 2864089 h 3079750"/>
                  <a:gd name="connsiteX2" fmla="*/ 647700 w 4443412"/>
                  <a:gd name="connsiteY2" fmla="*/ 220901 h 3079750"/>
                  <a:gd name="connsiteX3" fmla="*/ 1066800 w 4443412"/>
                  <a:gd name="connsiteY3" fmla="*/ 2859326 h 3079750"/>
                  <a:gd name="connsiteX4" fmla="*/ 1490662 w 4443412"/>
                  <a:gd name="connsiteY4" fmla="*/ 220901 h 3079750"/>
                  <a:gd name="connsiteX5" fmla="*/ 1914525 w 4443412"/>
                  <a:gd name="connsiteY5" fmla="*/ 2859326 h 3079750"/>
                  <a:gd name="connsiteX6" fmla="*/ 2338387 w 4443412"/>
                  <a:gd name="connsiteY6" fmla="*/ 220901 h 3079750"/>
                  <a:gd name="connsiteX7" fmla="*/ 2757487 w 4443412"/>
                  <a:gd name="connsiteY7" fmla="*/ 2859326 h 3079750"/>
                  <a:gd name="connsiteX8" fmla="*/ 3176587 w 4443412"/>
                  <a:gd name="connsiteY8" fmla="*/ 216139 h 3079750"/>
                  <a:gd name="connsiteX9" fmla="*/ 3600450 w 4443412"/>
                  <a:gd name="connsiteY9" fmla="*/ 2859326 h 3079750"/>
                  <a:gd name="connsiteX10" fmla="*/ 3812119 w 4443412"/>
                  <a:gd name="connsiteY10" fmla="*/ 1538685 h 3079750"/>
                  <a:gd name="connsiteX11" fmla="*/ 4029075 w 4443412"/>
                  <a:gd name="connsiteY11" fmla="*/ 220901 h 3079750"/>
                  <a:gd name="connsiteX12" fmla="*/ 4443412 w 4443412"/>
                  <a:gd name="connsiteY12" fmla="*/ 2864089 h 3079750"/>
                  <a:gd name="connsiteX0" fmla="*/ 0 w 4029075"/>
                  <a:gd name="connsiteY0" fmla="*/ 1536145 h 3079750"/>
                  <a:gd name="connsiteX1" fmla="*/ 223837 w 4029075"/>
                  <a:gd name="connsiteY1" fmla="*/ 2864089 h 3079750"/>
                  <a:gd name="connsiteX2" fmla="*/ 647700 w 4029075"/>
                  <a:gd name="connsiteY2" fmla="*/ 220901 h 3079750"/>
                  <a:gd name="connsiteX3" fmla="*/ 1066800 w 4029075"/>
                  <a:gd name="connsiteY3" fmla="*/ 2859326 h 3079750"/>
                  <a:gd name="connsiteX4" fmla="*/ 1490662 w 4029075"/>
                  <a:gd name="connsiteY4" fmla="*/ 220901 h 3079750"/>
                  <a:gd name="connsiteX5" fmla="*/ 1914525 w 4029075"/>
                  <a:gd name="connsiteY5" fmla="*/ 2859326 h 3079750"/>
                  <a:gd name="connsiteX6" fmla="*/ 2338387 w 4029075"/>
                  <a:gd name="connsiteY6" fmla="*/ 220901 h 3079750"/>
                  <a:gd name="connsiteX7" fmla="*/ 2757487 w 4029075"/>
                  <a:gd name="connsiteY7" fmla="*/ 2859326 h 3079750"/>
                  <a:gd name="connsiteX8" fmla="*/ 3176587 w 4029075"/>
                  <a:gd name="connsiteY8" fmla="*/ 216139 h 3079750"/>
                  <a:gd name="connsiteX9" fmla="*/ 3600450 w 4029075"/>
                  <a:gd name="connsiteY9" fmla="*/ 2859326 h 3079750"/>
                  <a:gd name="connsiteX10" fmla="*/ 3812119 w 4029075"/>
                  <a:gd name="connsiteY10" fmla="*/ 1538685 h 3079750"/>
                  <a:gd name="connsiteX11" fmla="*/ 4029075 w 4029075"/>
                  <a:gd name="connsiteY11" fmla="*/ 220901 h 3079750"/>
                  <a:gd name="connsiteX0" fmla="*/ 0 w 3812119"/>
                  <a:gd name="connsiteY0" fmla="*/ 1320006 h 2863611"/>
                  <a:gd name="connsiteX1" fmla="*/ 223837 w 3812119"/>
                  <a:gd name="connsiteY1" fmla="*/ 2647950 h 2863611"/>
                  <a:gd name="connsiteX2" fmla="*/ 647700 w 3812119"/>
                  <a:gd name="connsiteY2" fmla="*/ 4762 h 2863611"/>
                  <a:gd name="connsiteX3" fmla="*/ 1066800 w 3812119"/>
                  <a:gd name="connsiteY3" fmla="*/ 2643187 h 2863611"/>
                  <a:gd name="connsiteX4" fmla="*/ 1490662 w 3812119"/>
                  <a:gd name="connsiteY4" fmla="*/ 4762 h 2863611"/>
                  <a:gd name="connsiteX5" fmla="*/ 1914525 w 3812119"/>
                  <a:gd name="connsiteY5" fmla="*/ 2643187 h 2863611"/>
                  <a:gd name="connsiteX6" fmla="*/ 2338387 w 3812119"/>
                  <a:gd name="connsiteY6" fmla="*/ 4762 h 2863611"/>
                  <a:gd name="connsiteX7" fmla="*/ 2757487 w 3812119"/>
                  <a:gd name="connsiteY7" fmla="*/ 2643187 h 2863611"/>
                  <a:gd name="connsiteX8" fmla="*/ 3176587 w 3812119"/>
                  <a:gd name="connsiteY8" fmla="*/ 0 h 2863611"/>
                  <a:gd name="connsiteX9" fmla="*/ 3600450 w 3812119"/>
                  <a:gd name="connsiteY9" fmla="*/ 2643187 h 2863611"/>
                  <a:gd name="connsiteX10" fmla="*/ 3812119 w 3812119"/>
                  <a:gd name="connsiteY10" fmla="*/ 1322546 h 286361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55331"/>
                  <a:gd name="connsiteX1" fmla="*/ 223837 w 3812119"/>
                  <a:gd name="connsiteY1" fmla="*/ 2647950 h 2655331"/>
                  <a:gd name="connsiteX2" fmla="*/ 647700 w 3812119"/>
                  <a:gd name="connsiteY2" fmla="*/ 4762 h 2655331"/>
                  <a:gd name="connsiteX3" fmla="*/ 1066800 w 3812119"/>
                  <a:gd name="connsiteY3" fmla="*/ 2643187 h 2655331"/>
                  <a:gd name="connsiteX4" fmla="*/ 1490662 w 3812119"/>
                  <a:gd name="connsiteY4" fmla="*/ 4762 h 2655331"/>
                  <a:gd name="connsiteX5" fmla="*/ 1914525 w 3812119"/>
                  <a:gd name="connsiteY5" fmla="*/ 2643187 h 2655331"/>
                  <a:gd name="connsiteX6" fmla="*/ 2338387 w 3812119"/>
                  <a:gd name="connsiteY6" fmla="*/ 4762 h 2655331"/>
                  <a:gd name="connsiteX7" fmla="*/ 2757487 w 3812119"/>
                  <a:gd name="connsiteY7" fmla="*/ 2643187 h 2655331"/>
                  <a:gd name="connsiteX8" fmla="*/ 3176587 w 3812119"/>
                  <a:gd name="connsiteY8" fmla="*/ 0 h 2655331"/>
                  <a:gd name="connsiteX9" fmla="*/ 3600450 w 3812119"/>
                  <a:gd name="connsiteY9" fmla="*/ 2643187 h 2655331"/>
                  <a:gd name="connsiteX10" fmla="*/ 3812119 w 3812119"/>
                  <a:gd name="connsiteY10" fmla="*/ 1322546 h 265533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2119" h="2647950">
                    <a:moveTo>
                      <a:pt x="0" y="1320006"/>
                    </a:moveTo>
                    <a:cubicBezTo>
                      <a:pt x="35719" y="1667668"/>
                      <a:pt x="144789" y="2643232"/>
                      <a:pt x="223837" y="2647950"/>
                    </a:cubicBezTo>
                    <a:cubicBezTo>
                      <a:pt x="357841" y="2640491"/>
                      <a:pt x="507206" y="5556"/>
                      <a:pt x="647700" y="4762"/>
                    </a:cubicBezTo>
                    <a:cubicBezTo>
                      <a:pt x="788194" y="3968"/>
                      <a:pt x="926306" y="2643187"/>
                      <a:pt x="1066800" y="2643187"/>
                    </a:cubicBezTo>
                    <a:cubicBezTo>
                      <a:pt x="1207294" y="2643187"/>
                      <a:pt x="1349375" y="4762"/>
                      <a:pt x="1490662" y="4762"/>
                    </a:cubicBezTo>
                    <a:cubicBezTo>
                      <a:pt x="1631949" y="4762"/>
                      <a:pt x="1773238" y="2643187"/>
                      <a:pt x="1914525" y="2643187"/>
                    </a:cubicBezTo>
                    <a:cubicBezTo>
                      <a:pt x="2055812" y="2643187"/>
                      <a:pt x="2197893" y="4762"/>
                      <a:pt x="2338387" y="4762"/>
                    </a:cubicBezTo>
                    <a:cubicBezTo>
                      <a:pt x="2478881" y="4762"/>
                      <a:pt x="2617787" y="2643981"/>
                      <a:pt x="2757487" y="2643187"/>
                    </a:cubicBezTo>
                    <a:cubicBezTo>
                      <a:pt x="2897187" y="2642393"/>
                      <a:pt x="3036093" y="0"/>
                      <a:pt x="3176587" y="0"/>
                    </a:cubicBezTo>
                    <a:cubicBezTo>
                      <a:pt x="3317081" y="0"/>
                      <a:pt x="3456290" y="2647899"/>
                      <a:pt x="3600450" y="2643187"/>
                    </a:cubicBezTo>
                    <a:cubicBezTo>
                      <a:pt x="3700347" y="2641476"/>
                      <a:pt x="3747634" y="1755356"/>
                      <a:pt x="3812119" y="1322546"/>
                    </a:cubicBezTo>
                  </a:path>
                </a:pathLst>
              </a:cu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8122" name="Group 832"/>
              <p:cNvGrpSpPr>
                <a:grpSpLocks/>
              </p:cNvGrpSpPr>
              <p:nvPr/>
            </p:nvGrpSpPr>
            <p:grpSpPr bwMode="auto">
              <a:xfrm>
                <a:off x="2313741" y="2620503"/>
                <a:ext cx="3676560" cy="1447935"/>
                <a:chOff x="2313741" y="3304488"/>
                <a:chExt cx="3676560" cy="1447935"/>
              </a:xfrm>
            </p:grpSpPr>
            <p:sp>
              <p:nvSpPr>
                <p:cNvPr id="834" name="Rounded Rectangle 833"/>
                <p:cNvSpPr/>
                <p:nvPr/>
              </p:nvSpPr>
              <p:spPr>
                <a:xfrm>
                  <a:off x="2313157" y="4447595"/>
                  <a:ext cx="304809" cy="30482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35" name="Rounded Rectangle 834"/>
                <p:cNvSpPr/>
                <p:nvPr/>
              </p:nvSpPr>
              <p:spPr>
                <a:xfrm>
                  <a:off x="3156144" y="4447595"/>
                  <a:ext cx="304809" cy="304828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36" name="Rounded Rectangle 835"/>
                <p:cNvSpPr/>
                <p:nvPr/>
              </p:nvSpPr>
              <p:spPr>
                <a:xfrm>
                  <a:off x="2733856" y="3304488"/>
                  <a:ext cx="304809" cy="304828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37" name="Rounded Rectangle 836"/>
                <p:cNvSpPr/>
                <p:nvPr/>
              </p:nvSpPr>
              <p:spPr>
                <a:xfrm>
                  <a:off x="3578431" y="3304488"/>
                  <a:ext cx="304809" cy="30482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38" name="Rounded Rectangle 837"/>
                <p:cNvSpPr/>
                <p:nvPr/>
              </p:nvSpPr>
              <p:spPr>
                <a:xfrm>
                  <a:off x="4419831" y="3304488"/>
                  <a:ext cx="304809" cy="304828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39" name="Rounded Rectangle 838"/>
                <p:cNvSpPr/>
                <p:nvPr/>
              </p:nvSpPr>
              <p:spPr>
                <a:xfrm>
                  <a:off x="3997544" y="4447595"/>
                  <a:ext cx="304809" cy="304828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40" name="Rounded Rectangle 839"/>
                <p:cNvSpPr/>
                <p:nvPr/>
              </p:nvSpPr>
              <p:spPr>
                <a:xfrm>
                  <a:off x="4842119" y="4447595"/>
                  <a:ext cx="304809" cy="30482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41" name="Rounded Rectangle 840"/>
                <p:cNvSpPr/>
                <p:nvPr/>
              </p:nvSpPr>
              <p:spPr>
                <a:xfrm>
                  <a:off x="5689869" y="4447595"/>
                  <a:ext cx="304809" cy="304828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42" name="Rounded Rectangle 841"/>
                <p:cNvSpPr/>
                <p:nvPr/>
              </p:nvSpPr>
              <p:spPr>
                <a:xfrm>
                  <a:off x="5267582" y="3304488"/>
                  <a:ext cx="304809" cy="304828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</p:grpSp>
      <p:grpSp>
        <p:nvGrpSpPr>
          <p:cNvPr id="766" name="waveform 6"/>
          <p:cNvGrpSpPr>
            <a:grpSpLocks/>
          </p:cNvGrpSpPr>
          <p:nvPr/>
        </p:nvGrpSpPr>
        <p:grpSpPr bwMode="auto">
          <a:xfrm>
            <a:off x="2260600" y="2501900"/>
            <a:ext cx="6696075" cy="1690688"/>
            <a:chOff x="2260767" y="2501304"/>
            <a:chExt cx="6695175" cy="1691775"/>
          </a:xfrm>
        </p:grpSpPr>
        <p:grpSp>
          <p:nvGrpSpPr>
            <p:cNvPr id="38097" name="wave6 vee"/>
            <p:cNvGrpSpPr>
              <a:grpSpLocks/>
            </p:cNvGrpSpPr>
            <p:nvPr/>
          </p:nvGrpSpPr>
          <p:grpSpPr bwMode="auto">
            <a:xfrm>
              <a:off x="6059117" y="2576500"/>
              <a:ext cx="2896825" cy="1408369"/>
              <a:chOff x="6059117" y="2576500"/>
              <a:chExt cx="2896825" cy="1408369"/>
            </a:xfrm>
          </p:grpSpPr>
          <p:cxnSp>
            <p:nvCxnSpPr>
              <p:cNvPr id="582" name="Straight Connector 581"/>
              <p:cNvCxnSpPr>
                <a:stCxn id="751" idx="10"/>
              </p:cNvCxnSpPr>
              <p:nvPr/>
            </p:nvCxnSpPr>
            <p:spPr>
              <a:xfrm flipV="1">
                <a:off x="6059144" y="2688749"/>
                <a:ext cx="2890449" cy="640174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>
                <a:stCxn id="751" idx="10"/>
              </p:cNvCxnSpPr>
              <p:nvPr/>
            </p:nvCxnSpPr>
            <p:spPr>
              <a:xfrm>
                <a:off x="6059144" y="3328923"/>
                <a:ext cx="2896798" cy="638585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5" name="Rounded Rectangle 594"/>
              <p:cNvSpPr/>
              <p:nvPr/>
            </p:nvSpPr>
            <p:spPr>
              <a:xfrm>
                <a:off x="6108349" y="3131947"/>
                <a:ext cx="304759" cy="304996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596" name="Rounded Rectangle 595"/>
              <p:cNvSpPr/>
              <p:nvPr/>
            </p:nvSpPr>
            <p:spPr>
              <a:xfrm>
                <a:off x="6948025" y="2950856"/>
                <a:ext cx="304759" cy="304996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597" name="Rounded Rectangle 596"/>
              <p:cNvSpPr/>
              <p:nvPr/>
            </p:nvSpPr>
            <p:spPr>
              <a:xfrm>
                <a:off x="6525806" y="3308272"/>
                <a:ext cx="304759" cy="30499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598" name="Rounded Rectangle 597"/>
              <p:cNvSpPr/>
              <p:nvPr/>
            </p:nvSpPr>
            <p:spPr>
              <a:xfrm>
                <a:off x="7370243" y="3494130"/>
                <a:ext cx="304759" cy="304996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599" name="Rounded Rectangle 598"/>
              <p:cNvSpPr/>
              <p:nvPr/>
            </p:nvSpPr>
            <p:spPr>
              <a:xfrm>
                <a:off x="8213092" y="3679986"/>
                <a:ext cx="304759" cy="304996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600" name="Rounded Rectangle 599"/>
              <p:cNvSpPr/>
              <p:nvPr/>
            </p:nvSpPr>
            <p:spPr>
              <a:xfrm>
                <a:off x="7790873" y="2757056"/>
                <a:ext cx="304759" cy="30499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601" name="Rounded Rectangle 600"/>
              <p:cNvSpPr/>
              <p:nvPr/>
            </p:nvSpPr>
            <p:spPr>
              <a:xfrm>
                <a:off x="8635310" y="2575965"/>
                <a:ext cx="304759" cy="304996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38098" name="wave6"/>
            <p:cNvGrpSpPr>
              <a:grpSpLocks/>
            </p:cNvGrpSpPr>
            <p:nvPr/>
          </p:nvGrpSpPr>
          <p:grpSpPr bwMode="auto">
            <a:xfrm>
              <a:off x="2260767" y="2501304"/>
              <a:ext cx="3798350" cy="1691775"/>
              <a:chOff x="2260767" y="2501304"/>
              <a:chExt cx="3798350" cy="1691775"/>
            </a:xfrm>
          </p:grpSpPr>
          <p:sp>
            <p:nvSpPr>
              <p:cNvPr id="751" name="wave6"/>
              <p:cNvSpPr/>
              <p:nvPr/>
            </p:nvSpPr>
            <p:spPr>
              <a:xfrm>
                <a:off x="2260767" y="2598204"/>
                <a:ext cx="3798377" cy="1463027"/>
              </a:xfrm>
              <a:custGeom>
                <a:avLst/>
                <a:gdLst>
                  <a:gd name="connsiteX0" fmla="*/ 0 w 5491162"/>
                  <a:gd name="connsiteY0" fmla="*/ 1536700 h 2870994"/>
                  <a:gd name="connsiteX1" fmla="*/ 423862 w 5491162"/>
                  <a:gd name="connsiteY1" fmla="*/ 222250 h 2870994"/>
                  <a:gd name="connsiteX2" fmla="*/ 842962 w 5491162"/>
                  <a:gd name="connsiteY2" fmla="*/ 2870200 h 2870994"/>
                  <a:gd name="connsiteX3" fmla="*/ 1266825 w 5491162"/>
                  <a:gd name="connsiteY3" fmla="*/ 227012 h 2870994"/>
                  <a:gd name="connsiteX4" fmla="*/ 1685925 w 5491162"/>
                  <a:gd name="connsiteY4" fmla="*/ 2865437 h 2870994"/>
                  <a:gd name="connsiteX5" fmla="*/ 2109787 w 5491162"/>
                  <a:gd name="connsiteY5" fmla="*/ 227012 h 2870994"/>
                  <a:gd name="connsiteX6" fmla="*/ 2533650 w 5491162"/>
                  <a:gd name="connsiteY6" fmla="*/ 2865437 h 2870994"/>
                  <a:gd name="connsiteX7" fmla="*/ 2957512 w 5491162"/>
                  <a:gd name="connsiteY7" fmla="*/ 227012 h 2870994"/>
                  <a:gd name="connsiteX8" fmla="*/ 3376612 w 5491162"/>
                  <a:gd name="connsiteY8" fmla="*/ 2865437 h 2870994"/>
                  <a:gd name="connsiteX9" fmla="*/ 3795712 w 5491162"/>
                  <a:gd name="connsiteY9" fmla="*/ 222250 h 2870994"/>
                  <a:gd name="connsiteX10" fmla="*/ 4219575 w 5491162"/>
                  <a:gd name="connsiteY10" fmla="*/ 2865437 h 2870994"/>
                  <a:gd name="connsiteX11" fmla="*/ 4648200 w 5491162"/>
                  <a:gd name="connsiteY11" fmla="*/ 227012 h 2870994"/>
                  <a:gd name="connsiteX12" fmla="*/ 5062537 w 5491162"/>
                  <a:gd name="connsiteY12" fmla="*/ 2870200 h 2870994"/>
                  <a:gd name="connsiteX13" fmla="*/ 5491162 w 5491162"/>
                  <a:gd name="connsiteY13" fmla="*/ 227012 h 2870994"/>
                  <a:gd name="connsiteX0" fmla="*/ 0 w 5491162"/>
                  <a:gd name="connsiteY0" fmla="*/ 1536700 h 3089407"/>
                  <a:gd name="connsiteX1" fmla="*/ 423862 w 5491162"/>
                  <a:gd name="connsiteY1" fmla="*/ 222250 h 3089407"/>
                  <a:gd name="connsiteX2" fmla="*/ 619125 w 5491162"/>
                  <a:gd name="connsiteY2" fmla="*/ 1542256 h 3089407"/>
                  <a:gd name="connsiteX3" fmla="*/ 842962 w 5491162"/>
                  <a:gd name="connsiteY3" fmla="*/ 2870200 h 3089407"/>
                  <a:gd name="connsiteX4" fmla="*/ 1266825 w 5491162"/>
                  <a:gd name="connsiteY4" fmla="*/ 227012 h 3089407"/>
                  <a:gd name="connsiteX5" fmla="*/ 1685925 w 5491162"/>
                  <a:gd name="connsiteY5" fmla="*/ 2865437 h 3089407"/>
                  <a:gd name="connsiteX6" fmla="*/ 2109787 w 5491162"/>
                  <a:gd name="connsiteY6" fmla="*/ 227012 h 3089407"/>
                  <a:gd name="connsiteX7" fmla="*/ 2533650 w 5491162"/>
                  <a:gd name="connsiteY7" fmla="*/ 2865437 h 3089407"/>
                  <a:gd name="connsiteX8" fmla="*/ 2957512 w 5491162"/>
                  <a:gd name="connsiteY8" fmla="*/ 227012 h 3089407"/>
                  <a:gd name="connsiteX9" fmla="*/ 3376612 w 5491162"/>
                  <a:gd name="connsiteY9" fmla="*/ 2865437 h 3089407"/>
                  <a:gd name="connsiteX10" fmla="*/ 3795712 w 5491162"/>
                  <a:gd name="connsiteY10" fmla="*/ 222250 h 3089407"/>
                  <a:gd name="connsiteX11" fmla="*/ 4219575 w 5491162"/>
                  <a:gd name="connsiteY11" fmla="*/ 2865437 h 3089407"/>
                  <a:gd name="connsiteX12" fmla="*/ 4648200 w 5491162"/>
                  <a:gd name="connsiteY12" fmla="*/ 227012 h 3089407"/>
                  <a:gd name="connsiteX13" fmla="*/ 5062537 w 5491162"/>
                  <a:gd name="connsiteY13" fmla="*/ 2870200 h 3089407"/>
                  <a:gd name="connsiteX14" fmla="*/ 5491162 w 5491162"/>
                  <a:gd name="connsiteY14" fmla="*/ 227012 h 3089407"/>
                  <a:gd name="connsiteX0" fmla="*/ 0 w 5491162"/>
                  <a:gd name="connsiteY0" fmla="*/ 1314450 h 2867157"/>
                  <a:gd name="connsiteX1" fmla="*/ 619125 w 5491162"/>
                  <a:gd name="connsiteY1" fmla="*/ 1320006 h 2867157"/>
                  <a:gd name="connsiteX2" fmla="*/ 842962 w 5491162"/>
                  <a:gd name="connsiteY2" fmla="*/ 2647950 h 2867157"/>
                  <a:gd name="connsiteX3" fmla="*/ 1266825 w 5491162"/>
                  <a:gd name="connsiteY3" fmla="*/ 4762 h 2867157"/>
                  <a:gd name="connsiteX4" fmla="*/ 1685925 w 5491162"/>
                  <a:gd name="connsiteY4" fmla="*/ 2643187 h 2867157"/>
                  <a:gd name="connsiteX5" fmla="*/ 2109787 w 5491162"/>
                  <a:gd name="connsiteY5" fmla="*/ 4762 h 2867157"/>
                  <a:gd name="connsiteX6" fmla="*/ 2533650 w 5491162"/>
                  <a:gd name="connsiteY6" fmla="*/ 2643187 h 2867157"/>
                  <a:gd name="connsiteX7" fmla="*/ 2957512 w 5491162"/>
                  <a:gd name="connsiteY7" fmla="*/ 4762 h 2867157"/>
                  <a:gd name="connsiteX8" fmla="*/ 3376612 w 5491162"/>
                  <a:gd name="connsiteY8" fmla="*/ 2643187 h 2867157"/>
                  <a:gd name="connsiteX9" fmla="*/ 3795712 w 5491162"/>
                  <a:gd name="connsiteY9" fmla="*/ 0 h 2867157"/>
                  <a:gd name="connsiteX10" fmla="*/ 4219575 w 5491162"/>
                  <a:gd name="connsiteY10" fmla="*/ 2643187 h 2867157"/>
                  <a:gd name="connsiteX11" fmla="*/ 4648200 w 5491162"/>
                  <a:gd name="connsiteY11" fmla="*/ 4762 h 2867157"/>
                  <a:gd name="connsiteX12" fmla="*/ 5062537 w 5491162"/>
                  <a:gd name="connsiteY12" fmla="*/ 2647950 h 2867157"/>
                  <a:gd name="connsiteX13" fmla="*/ 5491162 w 5491162"/>
                  <a:gd name="connsiteY13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719637 w 4872037"/>
                  <a:gd name="connsiteY12" fmla="*/ 1314450 h 2867157"/>
                  <a:gd name="connsiteX13" fmla="*/ 4872037 w 4872037"/>
                  <a:gd name="connsiteY13" fmla="*/ 4762 h 2867157"/>
                  <a:gd name="connsiteX0" fmla="*/ 0 w 4719637"/>
                  <a:gd name="connsiteY0" fmla="*/ 1320006 h 2867157"/>
                  <a:gd name="connsiteX1" fmla="*/ 223837 w 4719637"/>
                  <a:gd name="connsiteY1" fmla="*/ 2647950 h 2867157"/>
                  <a:gd name="connsiteX2" fmla="*/ 647700 w 4719637"/>
                  <a:gd name="connsiteY2" fmla="*/ 4762 h 2867157"/>
                  <a:gd name="connsiteX3" fmla="*/ 1066800 w 4719637"/>
                  <a:gd name="connsiteY3" fmla="*/ 2643187 h 2867157"/>
                  <a:gd name="connsiteX4" fmla="*/ 1490662 w 4719637"/>
                  <a:gd name="connsiteY4" fmla="*/ 4762 h 2867157"/>
                  <a:gd name="connsiteX5" fmla="*/ 1914525 w 4719637"/>
                  <a:gd name="connsiteY5" fmla="*/ 2643187 h 2867157"/>
                  <a:gd name="connsiteX6" fmla="*/ 2338387 w 4719637"/>
                  <a:gd name="connsiteY6" fmla="*/ 4762 h 2867157"/>
                  <a:gd name="connsiteX7" fmla="*/ 2757487 w 4719637"/>
                  <a:gd name="connsiteY7" fmla="*/ 2643187 h 2867157"/>
                  <a:gd name="connsiteX8" fmla="*/ 3176587 w 4719637"/>
                  <a:gd name="connsiteY8" fmla="*/ 0 h 2867157"/>
                  <a:gd name="connsiteX9" fmla="*/ 3600450 w 4719637"/>
                  <a:gd name="connsiteY9" fmla="*/ 2643187 h 2867157"/>
                  <a:gd name="connsiteX10" fmla="*/ 4029075 w 4719637"/>
                  <a:gd name="connsiteY10" fmla="*/ 4762 h 2867157"/>
                  <a:gd name="connsiteX11" fmla="*/ 4443412 w 4719637"/>
                  <a:gd name="connsiteY11" fmla="*/ 2647950 h 2867157"/>
                  <a:gd name="connsiteX12" fmla="*/ 4719637 w 4719637"/>
                  <a:gd name="connsiteY12" fmla="*/ 1314450 h 2867157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536145 h 3082370"/>
                  <a:gd name="connsiteX1" fmla="*/ 223837 w 4719637"/>
                  <a:gd name="connsiteY1" fmla="*/ 2864089 h 3082370"/>
                  <a:gd name="connsiteX2" fmla="*/ 647700 w 4719637"/>
                  <a:gd name="connsiteY2" fmla="*/ 220901 h 3082370"/>
                  <a:gd name="connsiteX3" fmla="*/ 1066800 w 4719637"/>
                  <a:gd name="connsiteY3" fmla="*/ 2859326 h 3082370"/>
                  <a:gd name="connsiteX4" fmla="*/ 1490662 w 4719637"/>
                  <a:gd name="connsiteY4" fmla="*/ 220901 h 3082370"/>
                  <a:gd name="connsiteX5" fmla="*/ 1914525 w 4719637"/>
                  <a:gd name="connsiteY5" fmla="*/ 2859326 h 3082370"/>
                  <a:gd name="connsiteX6" fmla="*/ 2338387 w 4719637"/>
                  <a:gd name="connsiteY6" fmla="*/ 220901 h 3082370"/>
                  <a:gd name="connsiteX7" fmla="*/ 2757487 w 4719637"/>
                  <a:gd name="connsiteY7" fmla="*/ 2859326 h 3082370"/>
                  <a:gd name="connsiteX8" fmla="*/ 3176587 w 4719637"/>
                  <a:gd name="connsiteY8" fmla="*/ 216139 h 3082370"/>
                  <a:gd name="connsiteX9" fmla="*/ 3600450 w 4719637"/>
                  <a:gd name="connsiteY9" fmla="*/ 2859326 h 3082370"/>
                  <a:gd name="connsiteX10" fmla="*/ 3812119 w 4719637"/>
                  <a:gd name="connsiteY10" fmla="*/ 1538685 h 3082370"/>
                  <a:gd name="connsiteX11" fmla="*/ 4029075 w 4719637"/>
                  <a:gd name="connsiteY11" fmla="*/ 220901 h 3082370"/>
                  <a:gd name="connsiteX12" fmla="*/ 4443412 w 4719637"/>
                  <a:gd name="connsiteY12" fmla="*/ 2864089 h 3082370"/>
                  <a:gd name="connsiteX13" fmla="*/ 4719637 w 4719637"/>
                  <a:gd name="connsiteY13" fmla="*/ 1530589 h 3082370"/>
                  <a:gd name="connsiteX0" fmla="*/ 0 w 4443412"/>
                  <a:gd name="connsiteY0" fmla="*/ 1536145 h 3079750"/>
                  <a:gd name="connsiteX1" fmla="*/ 223837 w 4443412"/>
                  <a:gd name="connsiteY1" fmla="*/ 2864089 h 3079750"/>
                  <a:gd name="connsiteX2" fmla="*/ 647700 w 4443412"/>
                  <a:gd name="connsiteY2" fmla="*/ 220901 h 3079750"/>
                  <a:gd name="connsiteX3" fmla="*/ 1066800 w 4443412"/>
                  <a:gd name="connsiteY3" fmla="*/ 2859326 h 3079750"/>
                  <a:gd name="connsiteX4" fmla="*/ 1490662 w 4443412"/>
                  <a:gd name="connsiteY4" fmla="*/ 220901 h 3079750"/>
                  <a:gd name="connsiteX5" fmla="*/ 1914525 w 4443412"/>
                  <a:gd name="connsiteY5" fmla="*/ 2859326 h 3079750"/>
                  <a:gd name="connsiteX6" fmla="*/ 2338387 w 4443412"/>
                  <a:gd name="connsiteY6" fmla="*/ 220901 h 3079750"/>
                  <a:gd name="connsiteX7" fmla="*/ 2757487 w 4443412"/>
                  <a:gd name="connsiteY7" fmla="*/ 2859326 h 3079750"/>
                  <a:gd name="connsiteX8" fmla="*/ 3176587 w 4443412"/>
                  <a:gd name="connsiteY8" fmla="*/ 216139 h 3079750"/>
                  <a:gd name="connsiteX9" fmla="*/ 3600450 w 4443412"/>
                  <a:gd name="connsiteY9" fmla="*/ 2859326 h 3079750"/>
                  <a:gd name="connsiteX10" fmla="*/ 3812119 w 4443412"/>
                  <a:gd name="connsiteY10" fmla="*/ 1538685 h 3079750"/>
                  <a:gd name="connsiteX11" fmla="*/ 4029075 w 4443412"/>
                  <a:gd name="connsiteY11" fmla="*/ 220901 h 3079750"/>
                  <a:gd name="connsiteX12" fmla="*/ 4443412 w 4443412"/>
                  <a:gd name="connsiteY12" fmla="*/ 2864089 h 3079750"/>
                  <a:gd name="connsiteX0" fmla="*/ 0 w 4029075"/>
                  <a:gd name="connsiteY0" fmla="*/ 1536145 h 3079750"/>
                  <a:gd name="connsiteX1" fmla="*/ 223837 w 4029075"/>
                  <a:gd name="connsiteY1" fmla="*/ 2864089 h 3079750"/>
                  <a:gd name="connsiteX2" fmla="*/ 647700 w 4029075"/>
                  <a:gd name="connsiteY2" fmla="*/ 220901 h 3079750"/>
                  <a:gd name="connsiteX3" fmla="*/ 1066800 w 4029075"/>
                  <a:gd name="connsiteY3" fmla="*/ 2859326 h 3079750"/>
                  <a:gd name="connsiteX4" fmla="*/ 1490662 w 4029075"/>
                  <a:gd name="connsiteY4" fmla="*/ 220901 h 3079750"/>
                  <a:gd name="connsiteX5" fmla="*/ 1914525 w 4029075"/>
                  <a:gd name="connsiteY5" fmla="*/ 2859326 h 3079750"/>
                  <a:gd name="connsiteX6" fmla="*/ 2338387 w 4029075"/>
                  <a:gd name="connsiteY6" fmla="*/ 220901 h 3079750"/>
                  <a:gd name="connsiteX7" fmla="*/ 2757487 w 4029075"/>
                  <a:gd name="connsiteY7" fmla="*/ 2859326 h 3079750"/>
                  <a:gd name="connsiteX8" fmla="*/ 3176587 w 4029075"/>
                  <a:gd name="connsiteY8" fmla="*/ 216139 h 3079750"/>
                  <a:gd name="connsiteX9" fmla="*/ 3600450 w 4029075"/>
                  <a:gd name="connsiteY9" fmla="*/ 2859326 h 3079750"/>
                  <a:gd name="connsiteX10" fmla="*/ 3812119 w 4029075"/>
                  <a:gd name="connsiteY10" fmla="*/ 1538685 h 3079750"/>
                  <a:gd name="connsiteX11" fmla="*/ 4029075 w 4029075"/>
                  <a:gd name="connsiteY11" fmla="*/ 220901 h 3079750"/>
                  <a:gd name="connsiteX0" fmla="*/ 0 w 3812119"/>
                  <a:gd name="connsiteY0" fmla="*/ 1320006 h 2863611"/>
                  <a:gd name="connsiteX1" fmla="*/ 223837 w 3812119"/>
                  <a:gd name="connsiteY1" fmla="*/ 2647950 h 2863611"/>
                  <a:gd name="connsiteX2" fmla="*/ 647700 w 3812119"/>
                  <a:gd name="connsiteY2" fmla="*/ 4762 h 2863611"/>
                  <a:gd name="connsiteX3" fmla="*/ 1066800 w 3812119"/>
                  <a:gd name="connsiteY3" fmla="*/ 2643187 h 2863611"/>
                  <a:gd name="connsiteX4" fmla="*/ 1490662 w 3812119"/>
                  <a:gd name="connsiteY4" fmla="*/ 4762 h 2863611"/>
                  <a:gd name="connsiteX5" fmla="*/ 1914525 w 3812119"/>
                  <a:gd name="connsiteY5" fmla="*/ 2643187 h 2863611"/>
                  <a:gd name="connsiteX6" fmla="*/ 2338387 w 3812119"/>
                  <a:gd name="connsiteY6" fmla="*/ 4762 h 2863611"/>
                  <a:gd name="connsiteX7" fmla="*/ 2757487 w 3812119"/>
                  <a:gd name="connsiteY7" fmla="*/ 2643187 h 2863611"/>
                  <a:gd name="connsiteX8" fmla="*/ 3176587 w 3812119"/>
                  <a:gd name="connsiteY8" fmla="*/ 0 h 2863611"/>
                  <a:gd name="connsiteX9" fmla="*/ 3600450 w 3812119"/>
                  <a:gd name="connsiteY9" fmla="*/ 2643187 h 2863611"/>
                  <a:gd name="connsiteX10" fmla="*/ 3812119 w 3812119"/>
                  <a:gd name="connsiteY10" fmla="*/ 1322546 h 286361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55331"/>
                  <a:gd name="connsiteX1" fmla="*/ 223837 w 3812119"/>
                  <a:gd name="connsiteY1" fmla="*/ 2647950 h 2655331"/>
                  <a:gd name="connsiteX2" fmla="*/ 647700 w 3812119"/>
                  <a:gd name="connsiteY2" fmla="*/ 4762 h 2655331"/>
                  <a:gd name="connsiteX3" fmla="*/ 1066800 w 3812119"/>
                  <a:gd name="connsiteY3" fmla="*/ 2643187 h 2655331"/>
                  <a:gd name="connsiteX4" fmla="*/ 1490662 w 3812119"/>
                  <a:gd name="connsiteY4" fmla="*/ 4762 h 2655331"/>
                  <a:gd name="connsiteX5" fmla="*/ 1914525 w 3812119"/>
                  <a:gd name="connsiteY5" fmla="*/ 2643187 h 2655331"/>
                  <a:gd name="connsiteX6" fmla="*/ 2338387 w 3812119"/>
                  <a:gd name="connsiteY6" fmla="*/ 4762 h 2655331"/>
                  <a:gd name="connsiteX7" fmla="*/ 2757487 w 3812119"/>
                  <a:gd name="connsiteY7" fmla="*/ 2643187 h 2655331"/>
                  <a:gd name="connsiteX8" fmla="*/ 3176587 w 3812119"/>
                  <a:gd name="connsiteY8" fmla="*/ 0 h 2655331"/>
                  <a:gd name="connsiteX9" fmla="*/ 3600450 w 3812119"/>
                  <a:gd name="connsiteY9" fmla="*/ 2643187 h 2655331"/>
                  <a:gd name="connsiteX10" fmla="*/ 3812119 w 3812119"/>
                  <a:gd name="connsiteY10" fmla="*/ 1322546 h 265533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2119" h="2647950">
                    <a:moveTo>
                      <a:pt x="0" y="1320006"/>
                    </a:moveTo>
                    <a:cubicBezTo>
                      <a:pt x="35719" y="1667668"/>
                      <a:pt x="144789" y="2643232"/>
                      <a:pt x="223837" y="2647950"/>
                    </a:cubicBezTo>
                    <a:cubicBezTo>
                      <a:pt x="357841" y="2640491"/>
                      <a:pt x="507206" y="5556"/>
                      <a:pt x="647700" y="4762"/>
                    </a:cubicBezTo>
                    <a:cubicBezTo>
                      <a:pt x="788194" y="3968"/>
                      <a:pt x="926306" y="2643187"/>
                      <a:pt x="1066800" y="2643187"/>
                    </a:cubicBezTo>
                    <a:cubicBezTo>
                      <a:pt x="1207294" y="2643187"/>
                      <a:pt x="1349375" y="4762"/>
                      <a:pt x="1490662" y="4762"/>
                    </a:cubicBezTo>
                    <a:cubicBezTo>
                      <a:pt x="1631949" y="4762"/>
                      <a:pt x="1773238" y="2643187"/>
                      <a:pt x="1914525" y="2643187"/>
                    </a:cubicBezTo>
                    <a:cubicBezTo>
                      <a:pt x="2055812" y="2643187"/>
                      <a:pt x="2197893" y="4762"/>
                      <a:pt x="2338387" y="4762"/>
                    </a:cubicBezTo>
                    <a:cubicBezTo>
                      <a:pt x="2478881" y="4762"/>
                      <a:pt x="2617787" y="2643981"/>
                      <a:pt x="2757487" y="2643187"/>
                    </a:cubicBezTo>
                    <a:cubicBezTo>
                      <a:pt x="2897187" y="2642393"/>
                      <a:pt x="3036093" y="0"/>
                      <a:pt x="3176587" y="0"/>
                    </a:cubicBezTo>
                    <a:cubicBezTo>
                      <a:pt x="3317081" y="0"/>
                      <a:pt x="3456290" y="2647899"/>
                      <a:pt x="3600450" y="2643187"/>
                    </a:cubicBezTo>
                    <a:cubicBezTo>
                      <a:pt x="3700347" y="2641476"/>
                      <a:pt x="3747634" y="1755356"/>
                      <a:pt x="3812119" y="1322546"/>
                    </a:cubicBezTo>
                  </a:path>
                </a:pathLst>
              </a:cu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8100" name="Group 843"/>
              <p:cNvGrpSpPr>
                <a:grpSpLocks/>
              </p:cNvGrpSpPr>
              <p:nvPr/>
            </p:nvGrpSpPr>
            <p:grpSpPr bwMode="auto">
              <a:xfrm>
                <a:off x="2313741" y="2501304"/>
                <a:ext cx="3676560" cy="1691775"/>
                <a:chOff x="2313741" y="3060648"/>
                <a:chExt cx="3676560" cy="1691775"/>
              </a:xfrm>
            </p:grpSpPr>
            <p:sp>
              <p:nvSpPr>
                <p:cNvPr id="845" name="Rounded Rectangle 844"/>
                <p:cNvSpPr/>
                <p:nvPr/>
              </p:nvSpPr>
              <p:spPr>
                <a:xfrm>
                  <a:off x="2313148" y="4447427"/>
                  <a:ext cx="304759" cy="304996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46" name="Rounded Rectangle 845"/>
                <p:cNvSpPr/>
                <p:nvPr/>
              </p:nvSpPr>
              <p:spPr>
                <a:xfrm>
                  <a:off x="3155997" y="4447427"/>
                  <a:ext cx="304759" cy="304996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47" name="Rounded Rectangle 846"/>
                <p:cNvSpPr/>
                <p:nvPr/>
              </p:nvSpPr>
              <p:spPr>
                <a:xfrm>
                  <a:off x="2733778" y="3060648"/>
                  <a:ext cx="304759" cy="304996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48" name="Rounded Rectangle 847"/>
                <p:cNvSpPr/>
                <p:nvPr/>
              </p:nvSpPr>
              <p:spPr>
                <a:xfrm>
                  <a:off x="3578215" y="3060648"/>
                  <a:ext cx="304759" cy="304996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49" name="Rounded Rectangle 848"/>
                <p:cNvSpPr/>
                <p:nvPr/>
              </p:nvSpPr>
              <p:spPr>
                <a:xfrm>
                  <a:off x="4419476" y="3060648"/>
                  <a:ext cx="304759" cy="304996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50" name="Rounded Rectangle 849"/>
                <p:cNvSpPr/>
                <p:nvPr/>
              </p:nvSpPr>
              <p:spPr>
                <a:xfrm>
                  <a:off x="3997258" y="4447427"/>
                  <a:ext cx="304759" cy="304996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51" name="Rounded Rectangle 850"/>
                <p:cNvSpPr/>
                <p:nvPr/>
              </p:nvSpPr>
              <p:spPr>
                <a:xfrm>
                  <a:off x="4841695" y="4447427"/>
                  <a:ext cx="304759" cy="304996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52" name="Rounded Rectangle 851"/>
                <p:cNvSpPr/>
                <p:nvPr/>
              </p:nvSpPr>
              <p:spPr>
                <a:xfrm>
                  <a:off x="5686131" y="4447427"/>
                  <a:ext cx="304759" cy="304996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53" name="Rounded Rectangle 852"/>
                <p:cNvSpPr/>
                <p:nvPr/>
              </p:nvSpPr>
              <p:spPr>
                <a:xfrm>
                  <a:off x="5263913" y="3060648"/>
                  <a:ext cx="304759" cy="304996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</p:grpSp>
      <p:grpSp>
        <p:nvGrpSpPr>
          <p:cNvPr id="770" name="waveform 7"/>
          <p:cNvGrpSpPr>
            <a:grpSpLocks/>
          </p:cNvGrpSpPr>
          <p:nvPr/>
        </p:nvGrpSpPr>
        <p:grpSpPr bwMode="auto">
          <a:xfrm>
            <a:off x="2260600" y="2325688"/>
            <a:ext cx="6700838" cy="2000250"/>
            <a:chOff x="2260767" y="2326044"/>
            <a:chExt cx="6701037" cy="2000385"/>
          </a:xfrm>
        </p:grpSpPr>
        <p:grpSp>
          <p:nvGrpSpPr>
            <p:cNvPr id="38075" name="wave 7 vee"/>
            <p:cNvGrpSpPr>
              <a:grpSpLocks/>
            </p:cNvGrpSpPr>
            <p:nvPr/>
          </p:nvGrpSpPr>
          <p:grpSpPr bwMode="auto">
            <a:xfrm>
              <a:off x="6059117" y="2473924"/>
              <a:ext cx="2902687" cy="1599357"/>
              <a:chOff x="6059117" y="2473924"/>
              <a:chExt cx="2902687" cy="1599357"/>
            </a:xfrm>
          </p:grpSpPr>
          <p:cxnSp>
            <p:nvCxnSpPr>
              <p:cNvPr id="482" name="Straight Connector 481"/>
              <p:cNvCxnSpPr>
                <a:stCxn id="750" idx="10"/>
              </p:cNvCxnSpPr>
              <p:nvPr/>
            </p:nvCxnSpPr>
            <p:spPr>
              <a:xfrm>
                <a:off x="6059768" y="3329412"/>
                <a:ext cx="2902036" cy="744587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flipV="1">
                <a:off x="6066118" y="2584823"/>
                <a:ext cx="2889336" cy="747763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5" name="Rounded Rectangle 614"/>
              <p:cNvSpPr/>
              <p:nvPr/>
            </p:nvSpPr>
            <p:spPr>
              <a:xfrm>
                <a:off x="6108981" y="3124610"/>
                <a:ext cx="304809" cy="30482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616" name="Rounded Rectangle 615"/>
              <p:cNvSpPr/>
              <p:nvPr/>
            </p:nvSpPr>
            <p:spPr>
              <a:xfrm>
                <a:off x="6948794" y="2911871"/>
                <a:ext cx="304809" cy="304821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617" name="Rounded Rectangle 616"/>
              <p:cNvSpPr/>
              <p:nvPr/>
            </p:nvSpPr>
            <p:spPr>
              <a:xfrm>
                <a:off x="6526507" y="3332587"/>
                <a:ext cx="304809" cy="304821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618" name="Rounded Rectangle 617"/>
              <p:cNvSpPr/>
              <p:nvPr/>
            </p:nvSpPr>
            <p:spPr>
              <a:xfrm>
                <a:off x="7371082" y="3546913"/>
                <a:ext cx="304809" cy="30482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619" name="Rounded Rectangle 618"/>
              <p:cNvSpPr/>
              <p:nvPr/>
            </p:nvSpPr>
            <p:spPr>
              <a:xfrm>
                <a:off x="8212482" y="3762828"/>
                <a:ext cx="304809" cy="304821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620" name="Rounded Rectangle 619"/>
              <p:cNvSpPr/>
              <p:nvPr/>
            </p:nvSpPr>
            <p:spPr>
              <a:xfrm>
                <a:off x="7790194" y="2688018"/>
                <a:ext cx="304809" cy="304821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621" name="Rounded Rectangle 620"/>
              <p:cNvSpPr/>
              <p:nvPr/>
            </p:nvSpPr>
            <p:spPr>
              <a:xfrm>
                <a:off x="8634769" y="2473691"/>
                <a:ext cx="304809" cy="30482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38076" name="wave7"/>
            <p:cNvGrpSpPr>
              <a:grpSpLocks/>
            </p:cNvGrpSpPr>
            <p:nvPr/>
          </p:nvGrpSpPr>
          <p:grpSpPr bwMode="auto">
            <a:xfrm>
              <a:off x="2260767" y="2326044"/>
              <a:ext cx="3798350" cy="2000385"/>
              <a:chOff x="2260767" y="2326044"/>
              <a:chExt cx="3798350" cy="2000385"/>
            </a:xfrm>
          </p:grpSpPr>
          <p:sp>
            <p:nvSpPr>
              <p:cNvPr id="750" name="wave7"/>
              <p:cNvSpPr/>
              <p:nvPr/>
            </p:nvSpPr>
            <p:spPr>
              <a:xfrm>
                <a:off x="2260767" y="2460990"/>
                <a:ext cx="3799001" cy="1736842"/>
              </a:xfrm>
              <a:custGeom>
                <a:avLst/>
                <a:gdLst>
                  <a:gd name="connsiteX0" fmla="*/ 0 w 5491162"/>
                  <a:gd name="connsiteY0" fmla="*/ 1536700 h 2870994"/>
                  <a:gd name="connsiteX1" fmla="*/ 423862 w 5491162"/>
                  <a:gd name="connsiteY1" fmla="*/ 222250 h 2870994"/>
                  <a:gd name="connsiteX2" fmla="*/ 842962 w 5491162"/>
                  <a:gd name="connsiteY2" fmla="*/ 2870200 h 2870994"/>
                  <a:gd name="connsiteX3" fmla="*/ 1266825 w 5491162"/>
                  <a:gd name="connsiteY3" fmla="*/ 227012 h 2870994"/>
                  <a:gd name="connsiteX4" fmla="*/ 1685925 w 5491162"/>
                  <a:gd name="connsiteY4" fmla="*/ 2865437 h 2870994"/>
                  <a:gd name="connsiteX5" fmla="*/ 2109787 w 5491162"/>
                  <a:gd name="connsiteY5" fmla="*/ 227012 h 2870994"/>
                  <a:gd name="connsiteX6" fmla="*/ 2533650 w 5491162"/>
                  <a:gd name="connsiteY6" fmla="*/ 2865437 h 2870994"/>
                  <a:gd name="connsiteX7" fmla="*/ 2957512 w 5491162"/>
                  <a:gd name="connsiteY7" fmla="*/ 227012 h 2870994"/>
                  <a:gd name="connsiteX8" fmla="*/ 3376612 w 5491162"/>
                  <a:gd name="connsiteY8" fmla="*/ 2865437 h 2870994"/>
                  <a:gd name="connsiteX9" fmla="*/ 3795712 w 5491162"/>
                  <a:gd name="connsiteY9" fmla="*/ 222250 h 2870994"/>
                  <a:gd name="connsiteX10" fmla="*/ 4219575 w 5491162"/>
                  <a:gd name="connsiteY10" fmla="*/ 2865437 h 2870994"/>
                  <a:gd name="connsiteX11" fmla="*/ 4648200 w 5491162"/>
                  <a:gd name="connsiteY11" fmla="*/ 227012 h 2870994"/>
                  <a:gd name="connsiteX12" fmla="*/ 5062537 w 5491162"/>
                  <a:gd name="connsiteY12" fmla="*/ 2870200 h 2870994"/>
                  <a:gd name="connsiteX13" fmla="*/ 5491162 w 5491162"/>
                  <a:gd name="connsiteY13" fmla="*/ 227012 h 2870994"/>
                  <a:gd name="connsiteX0" fmla="*/ 0 w 5491162"/>
                  <a:gd name="connsiteY0" fmla="*/ 1536700 h 3089407"/>
                  <a:gd name="connsiteX1" fmla="*/ 423862 w 5491162"/>
                  <a:gd name="connsiteY1" fmla="*/ 222250 h 3089407"/>
                  <a:gd name="connsiteX2" fmla="*/ 619125 w 5491162"/>
                  <a:gd name="connsiteY2" fmla="*/ 1542256 h 3089407"/>
                  <a:gd name="connsiteX3" fmla="*/ 842962 w 5491162"/>
                  <a:gd name="connsiteY3" fmla="*/ 2870200 h 3089407"/>
                  <a:gd name="connsiteX4" fmla="*/ 1266825 w 5491162"/>
                  <a:gd name="connsiteY4" fmla="*/ 227012 h 3089407"/>
                  <a:gd name="connsiteX5" fmla="*/ 1685925 w 5491162"/>
                  <a:gd name="connsiteY5" fmla="*/ 2865437 h 3089407"/>
                  <a:gd name="connsiteX6" fmla="*/ 2109787 w 5491162"/>
                  <a:gd name="connsiteY6" fmla="*/ 227012 h 3089407"/>
                  <a:gd name="connsiteX7" fmla="*/ 2533650 w 5491162"/>
                  <a:gd name="connsiteY7" fmla="*/ 2865437 h 3089407"/>
                  <a:gd name="connsiteX8" fmla="*/ 2957512 w 5491162"/>
                  <a:gd name="connsiteY8" fmla="*/ 227012 h 3089407"/>
                  <a:gd name="connsiteX9" fmla="*/ 3376612 w 5491162"/>
                  <a:gd name="connsiteY9" fmla="*/ 2865437 h 3089407"/>
                  <a:gd name="connsiteX10" fmla="*/ 3795712 w 5491162"/>
                  <a:gd name="connsiteY10" fmla="*/ 222250 h 3089407"/>
                  <a:gd name="connsiteX11" fmla="*/ 4219575 w 5491162"/>
                  <a:gd name="connsiteY11" fmla="*/ 2865437 h 3089407"/>
                  <a:gd name="connsiteX12" fmla="*/ 4648200 w 5491162"/>
                  <a:gd name="connsiteY12" fmla="*/ 227012 h 3089407"/>
                  <a:gd name="connsiteX13" fmla="*/ 5062537 w 5491162"/>
                  <a:gd name="connsiteY13" fmla="*/ 2870200 h 3089407"/>
                  <a:gd name="connsiteX14" fmla="*/ 5491162 w 5491162"/>
                  <a:gd name="connsiteY14" fmla="*/ 227012 h 3089407"/>
                  <a:gd name="connsiteX0" fmla="*/ 0 w 5491162"/>
                  <a:gd name="connsiteY0" fmla="*/ 1314450 h 2867157"/>
                  <a:gd name="connsiteX1" fmla="*/ 619125 w 5491162"/>
                  <a:gd name="connsiteY1" fmla="*/ 1320006 h 2867157"/>
                  <a:gd name="connsiteX2" fmla="*/ 842962 w 5491162"/>
                  <a:gd name="connsiteY2" fmla="*/ 2647950 h 2867157"/>
                  <a:gd name="connsiteX3" fmla="*/ 1266825 w 5491162"/>
                  <a:gd name="connsiteY3" fmla="*/ 4762 h 2867157"/>
                  <a:gd name="connsiteX4" fmla="*/ 1685925 w 5491162"/>
                  <a:gd name="connsiteY4" fmla="*/ 2643187 h 2867157"/>
                  <a:gd name="connsiteX5" fmla="*/ 2109787 w 5491162"/>
                  <a:gd name="connsiteY5" fmla="*/ 4762 h 2867157"/>
                  <a:gd name="connsiteX6" fmla="*/ 2533650 w 5491162"/>
                  <a:gd name="connsiteY6" fmla="*/ 2643187 h 2867157"/>
                  <a:gd name="connsiteX7" fmla="*/ 2957512 w 5491162"/>
                  <a:gd name="connsiteY7" fmla="*/ 4762 h 2867157"/>
                  <a:gd name="connsiteX8" fmla="*/ 3376612 w 5491162"/>
                  <a:gd name="connsiteY8" fmla="*/ 2643187 h 2867157"/>
                  <a:gd name="connsiteX9" fmla="*/ 3795712 w 5491162"/>
                  <a:gd name="connsiteY9" fmla="*/ 0 h 2867157"/>
                  <a:gd name="connsiteX10" fmla="*/ 4219575 w 5491162"/>
                  <a:gd name="connsiteY10" fmla="*/ 2643187 h 2867157"/>
                  <a:gd name="connsiteX11" fmla="*/ 4648200 w 5491162"/>
                  <a:gd name="connsiteY11" fmla="*/ 4762 h 2867157"/>
                  <a:gd name="connsiteX12" fmla="*/ 5062537 w 5491162"/>
                  <a:gd name="connsiteY12" fmla="*/ 2647950 h 2867157"/>
                  <a:gd name="connsiteX13" fmla="*/ 5491162 w 5491162"/>
                  <a:gd name="connsiteY13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719637 w 4872037"/>
                  <a:gd name="connsiteY12" fmla="*/ 1314450 h 2867157"/>
                  <a:gd name="connsiteX13" fmla="*/ 4872037 w 4872037"/>
                  <a:gd name="connsiteY13" fmla="*/ 4762 h 2867157"/>
                  <a:gd name="connsiteX0" fmla="*/ 0 w 4719637"/>
                  <a:gd name="connsiteY0" fmla="*/ 1320006 h 2867157"/>
                  <a:gd name="connsiteX1" fmla="*/ 223837 w 4719637"/>
                  <a:gd name="connsiteY1" fmla="*/ 2647950 h 2867157"/>
                  <a:gd name="connsiteX2" fmla="*/ 647700 w 4719637"/>
                  <a:gd name="connsiteY2" fmla="*/ 4762 h 2867157"/>
                  <a:gd name="connsiteX3" fmla="*/ 1066800 w 4719637"/>
                  <a:gd name="connsiteY3" fmla="*/ 2643187 h 2867157"/>
                  <a:gd name="connsiteX4" fmla="*/ 1490662 w 4719637"/>
                  <a:gd name="connsiteY4" fmla="*/ 4762 h 2867157"/>
                  <a:gd name="connsiteX5" fmla="*/ 1914525 w 4719637"/>
                  <a:gd name="connsiteY5" fmla="*/ 2643187 h 2867157"/>
                  <a:gd name="connsiteX6" fmla="*/ 2338387 w 4719637"/>
                  <a:gd name="connsiteY6" fmla="*/ 4762 h 2867157"/>
                  <a:gd name="connsiteX7" fmla="*/ 2757487 w 4719637"/>
                  <a:gd name="connsiteY7" fmla="*/ 2643187 h 2867157"/>
                  <a:gd name="connsiteX8" fmla="*/ 3176587 w 4719637"/>
                  <a:gd name="connsiteY8" fmla="*/ 0 h 2867157"/>
                  <a:gd name="connsiteX9" fmla="*/ 3600450 w 4719637"/>
                  <a:gd name="connsiteY9" fmla="*/ 2643187 h 2867157"/>
                  <a:gd name="connsiteX10" fmla="*/ 4029075 w 4719637"/>
                  <a:gd name="connsiteY10" fmla="*/ 4762 h 2867157"/>
                  <a:gd name="connsiteX11" fmla="*/ 4443412 w 4719637"/>
                  <a:gd name="connsiteY11" fmla="*/ 2647950 h 2867157"/>
                  <a:gd name="connsiteX12" fmla="*/ 4719637 w 4719637"/>
                  <a:gd name="connsiteY12" fmla="*/ 1314450 h 2867157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536145 h 3082370"/>
                  <a:gd name="connsiteX1" fmla="*/ 223837 w 4719637"/>
                  <a:gd name="connsiteY1" fmla="*/ 2864089 h 3082370"/>
                  <a:gd name="connsiteX2" fmla="*/ 647700 w 4719637"/>
                  <a:gd name="connsiteY2" fmla="*/ 220901 h 3082370"/>
                  <a:gd name="connsiteX3" fmla="*/ 1066800 w 4719637"/>
                  <a:gd name="connsiteY3" fmla="*/ 2859326 h 3082370"/>
                  <a:gd name="connsiteX4" fmla="*/ 1490662 w 4719637"/>
                  <a:gd name="connsiteY4" fmla="*/ 220901 h 3082370"/>
                  <a:gd name="connsiteX5" fmla="*/ 1914525 w 4719637"/>
                  <a:gd name="connsiteY5" fmla="*/ 2859326 h 3082370"/>
                  <a:gd name="connsiteX6" fmla="*/ 2338387 w 4719637"/>
                  <a:gd name="connsiteY6" fmla="*/ 220901 h 3082370"/>
                  <a:gd name="connsiteX7" fmla="*/ 2757487 w 4719637"/>
                  <a:gd name="connsiteY7" fmla="*/ 2859326 h 3082370"/>
                  <a:gd name="connsiteX8" fmla="*/ 3176587 w 4719637"/>
                  <a:gd name="connsiteY8" fmla="*/ 216139 h 3082370"/>
                  <a:gd name="connsiteX9" fmla="*/ 3600450 w 4719637"/>
                  <a:gd name="connsiteY9" fmla="*/ 2859326 h 3082370"/>
                  <a:gd name="connsiteX10" fmla="*/ 3812119 w 4719637"/>
                  <a:gd name="connsiteY10" fmla="*/ 1538685 h 3082370"/>
                  <a:gd name="connsiteX11" fmla="*/ 4029075 w 4719637"/>
                  <a:gd name="connsiteY11" fmla="*/ 220901 h 3082370"/>
                  <a:gd name="connsiteX12" fmla="*/ 4443412 w 4719637"/>
                  <a:gd name="connsiteY12" fmla="*/ 2864089 h 3082370"/>
                  <a:gd name="connsiteX13" fmla="*/ 4719637 w 4719637"/>
                  <a:gd name="connsiteY13" fmla="*/ 1530589 h 3082370"/>
                  <a:gd name="connsiteX0" fmla="*/ 0 w 4443412"/>
                  <a:gd name="connsiteY0" fmla="*/ 1536145 h 3079750"/>
                  <a:gd name="connsiteX1" fmla="*/ 223837 w 4443412"/>
                  <a:gd name="connsiteY1" fmla="*/ 2864089 h 3079750"/>
                  <a:gd name="connsiteX2" fmla="*/ 647700 w 4443412"/>
                  <a:gd name="connsiteY2" fmla="*/ 220901 h 3079750"/>
                  <a:gd name="connsiteX3" fmla="*/ 1066800 w 4443412"/>
                  <a:gd name="connsiteY3" fmla="*/ 2859326 h 3079750"/>
                  <a:gd name="connsiteX4" fmla="*/ 1490662 w 4443412"/>
                  <a:gd name="connsiteY4" fmla="*/ 220901 h 3079750"/>
                  <a:gd name="connsiteX5" fmla="*/ 1914525 w 4443412"/>
                  <a:gd name="connsiteY5" fmla="*/ 2859326 h 3079750"/>
                  <a:gd name="connsiteX6" fmla="*/ 2338387 w 4443412"/>
                  <a:gd name="connsiteY6" fmla="*/ 220901 h 3079750"/>
                  <a:gd name="connsiteX7" fmla="*/ 2757487 w 4443412"/>
                  <a:gd name="connsiteY7" fmla="*/ 2859326 h 3079750"/>
                  <a:gd name="connsiteX8" fmla="*/ 3176587 w 4443412"/>
                  <a:gd name="connsiteY8" fmla="*/ 216139 h 3079750"/>
                  <a:gd name="connsiteX9" fmla="*/ 3600450 w 4443412"/>
                  <a:gd name="connsiteY9" fmla="*/ 2859326 h 3079750"/>
                  <a:gd name="connsiteX10" fmla="*/ 3812119 w 4443412"/>
                  <a:gd name="connsiteY10" fmla="*/ 1538685 h 3079750"/>
                  <a:gd name="connsiteX11" fmla="*/ 4029075 w 4443412"/>
                  <a:gd name="connsiteY11" fmla="*/ 220901 h 3079750"/>
                  <a:gd name="connsiteX12" fmla="*/ 4443412 w 4443412"/>
                  <a:gd name="connsiteY12" fmla="*/ 2864089 h 3079750"/>
                  <a:gd name="connsiteX0" fmla="*/ 0 w 4029075"/>
                  <a:gd name="connsiteY0" fmla="*/ 1536145 h 3079750"/>
                  <a:gd name="connsiteX1" fmla="*/ 223837 w 4029075"/>
                  <a:gd name="connsiteY1" fmla="*/ 2864089 h 3079750"/>
                  <a:gd name="connsiteX2" fmla="*/ 647700 w 4029075"/>
                  <a:gd name="connsiteY2" fmla="*/ 220901 h 3079750"/>
                  <a:gd name="connsiteX3" fmla="*/ 1066800 w 4029075"/>
                  <a:gd name="connsiteY3" fmla="*/ 2859326 h 3079750"/>
                  <a:gd name="connsiteX4" fmla="*/ 1490662 w 4029075"/>
                  <a:gd name="connsiteY4" fmla="*/ 220901 h 3079750"/>
                  <a:gd name="connsiteX5" fmla="*/ 1914525 w 4029075"/>
                  <a:gd name="connsiteY5" fmla="*/ 2859326 h 3079750"/>
                  <a:gd name="connsiteX6" fmla="*/ 2338387 w 4029075"/>
                  <a:gd name="connsiteY6" fmla="*/ 220901 h 3079750"/>
                  <a:gd name="connsiteX7" fmla="*/ 2757487 w 4029075"/>
                  <a:gd name="connsiteY7" fmla="*/ 2859326 h 3079750"/>
                  <a:gd name="connsiteX8" fmla="*/ 3176587 w 4029075"/>
                  <a:gd name="connsiteY8" fmla="*/ 216139 h 3079750"/>
                  <a:gd name="connsiteX9" fmla="*/ 3600450 w 4029075"/>
                  <a:gd name="connsiteY9" fmla="*/ 2859326 h 3079750"/>
                  <a:gd name="connsiteX10" fmla="*/ 3812119 w 4029075"/>
                  <a:gd name="connsiteY10" fmla="*/ 1538685 h 3079750"/>
                  <a:gd name="connsiteX11" fmla="*/ 4029075 w 4029075"/>
                  <a:gd name="connsiteY11" fmla="*/ 220901 h 3079750"/>
                  <a:gd name="connsiteX0" fmla="*/ 0 w 3812119"/>
                  <a:gd name="connsiteY0" fmla="*/ 1320006 h 2863611"/>
                  <a:gd name="connsiteX1" fmla="*/ 223837 w 3812119"/>
                  <a:gd name="connsiteY1" fmla="*/ 2647950 h 2863611"/>
                  <a:gd name="connsiteX2" fmla="*/ 647700 w 3812119"/>
                  <a:gd name="connsiteY2" fmla="*/ 4762 h 2863611"/>
                  <a:gd name="connsiteX3" fmla="*/ 1066800 w 3812119"/>
                  <a:gd name="connsiteY3" fmla="*/ 2643187 h 2863611"/>
                  <a:gd name="connsiteX4" fmla="*/ 1490662 w 3812119"/>
                  <a:gd name="connsiteY4" fmla="*/ 4762 h 2863611"/>
                  <a:gd name="connsiteX5" fmla="*/ 1914525 w 3812119"/>
                  <a:gd name="connsiteY5" fmla="*/ 2643187 h 2863611"/>
                  <a:gd name="connsiteX6" fmla="*/ 2338387 w 3812119"/>
                  <a:gd name="connsiteY6" fmla="*/ 4762 h 2863611"/>
                  <a:gd name="connsiteX7" fmla="*/ 2757487 w 3812119"/>
                  <a:gd name="connsiteY7" fmla="*/ 2643187 h 2863611"/>
                  <a:gd name="connsiteX8" fmla="*/ 3176587 w 3812119"/>
                  <a:gd name="connsiteY8" fmla="*/ 0 h 2863611"/>
                  <a:gd name="connsiteX9" fmla="*/ 3600450 w 3812119"/>
                  <a:gd name="connsiteY9" fmla="*/ 2643187 h 2863611"/>
                  <a:gd name="connsiteX10" fmla="*/ 3812119 w 3812119"/>
                  <a:gd name="connsiteY10" fmla="*/ 1322546 h 286361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55331"/>
                  <a:gd name="connsiteX1" fmla="*/ 223837 w 3812119"/>
                  <a:gd name="connsiteY1" fmla="*/ 2647950 h 2655331"/>
                  <a:gd name="connsiteX2" fmla="*/ 647700 w 3812119"/>
                  <a:gd name="connsiteY2" fmla="*/ 4762 h 2655331"/>
                  <a:gd name="connsiteX3" fmla="*/ 1066800 w 3812119"/>
                  <a:gd name="connsiteY3" fmla="*/ 2643187 h 2655331"/>
                  <a:gd name="connsiteX4" fmla="*/ 1490662 w 3812119"/>
                  <a:gd name="connsiteY4" fmla="*/ 4762 h 2655331"/>
                  <a:gd name="connsiteX5" fmla="*/ 1914525 w 3812119"/>
                  <a:gd name="connsiteY5" fmla="*/ 2643187 h 2655331"/>
                  <a:gd name="connsiteX6" fmla="*/ 2338387 w 3812119"/>
                  <a:gd name="connsiteY6" fmla="*/ 4762 h 2655331"/>
                  <a:gd name="connsiteX7" fmla="*/ 2757487 w 3812119"/>
                  <a:gd name="connsiteY7" fmla="*/ 2643187 h 2655331"/>
                  <a:gd name="connsiteX8" fmla="*/ 3176587 w 3812119"/>
                  <a:gd name="connsiteY8" fmla="*/ 0 h 2655331"/>
                  <a:gd name="connsiteX9" fmla="*/ 3600450 w 3812119"/>
                  <a:gd name="connsiteY9" fmla="*/ 2643187 h 2655331"/>
                  <a:gd name="connsiteX10" fmla="*/ 3812119 w 3812119"/>
                  <a:gd name="connsiteY10" fmla="*/ 1322546 h 265533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2119" h="2647950">
                    <a:moveTo>
                      <a:pt x="0" y="1320006"/>
                    </a:moveTo>
                    <a:cubicBezTo>
                      <a:pt x="35719" y="1667668"/>
                      <a:pt x="144789" y="2643232"/>
                      <a:pt x="223837" y="2647950"/>
                    </a:cubicBezTo>
                    <a:cubicBezTo>
                      <a:pt x="357841" y="2640491"/>
                      <a:pt x="507206" y="5556"/>
                      <a:pt x="647700" y="4762"/>
                    </a:cubicBezTo>
                    <a:cubicBezTo>
                      <a:pt x="788194" y="3968"/>
                      <a:pt x="926306" y="2643187"/>
                      <a:pt x="1066800" y="2643187"/>
                    </a:cubicBezTo>
                    <a:cubicBezTo>
                      <a:pt x="1207294" y="2643187"/>
                      <a:pt x="1349375" y="4762"/>
                      <a:pt x="1490662" y="4762"/>
                    </a:cubicBezTo>
                    <a:cubicBezTo>
                      <a:pt x="1631949" y="4762"/>
                      <a:pt x="1773238" y="2643187"/>
                      <a:pt x="1914525" y="2643187"/>
                    </a:cubicBezTo>
                    <a:cubicBezTo>
                      <a:pt x="2055812" y="2643187"/>
                      <a:pt x="2197893" y="4762"/>
                      <a:pt x="2338387" y="4762"/>
                    </a:cubicBezTo>
                    <a:cubicBezTo>
                      <a:pt x="2478881" y="4762"/>
                      <a:pt x="2617787" y="2643981"/>
                      <a:pt x="2757487" y="2643187"/>
                    </a:cubicBezTo>
                    <a:cubicBezTo>
                      <a:pt x="2897187" y="2642393"/>
                      <a:pt x="3036093" y="0"/>
                      <a:pt x="3176587" y="0"/>
                    </a:cubicBezTo>
                    <a:cubicBezTo>
                      <a:pt x="3317081" y="0"/>
                      <a:pt x="3456290" y="2647899"/>
                      <a:pt x="3600450" y="2643187"/>
                    </a:cubicBezTo>
                    <a:cubicBezTo>
                      <a:pt x="3700347" y="2641476"/>
                      <a:pt x="3747634" y="1755356"/>
                      <a:pt x="3812119" y="1322546"/>
                    </a:cubicBezTo>
                  </a:path>
                </a:pathLst>
              </a:cu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8078" name="Group 854"/>
              <p:cNvGrpSpPr>
                <a:grpSpLocks/>
              </p:cNvGrpSpPr>
              <p:nvPr/>
            </p:nvGrpSpPr>
            <p:grpSpPr bwMode="auto">
              <a:xfrm>
                <a:off x="2313741" y="2326044"/>
                <a:ext cx="3676560" cy="2000385"/>
                <a:chOff x="2313741" y="2752038"/>
                <a:chExt cx="3676560" cy="2000385"/>
              </a:xfrm>
            </p:grpSpPr>
            <p:sp>
              <p:nvSpPr>
                <p:cNvPr id="856" name="Rounded Rectangle 855"/>
                <p:cNvSpPr/>
                <p:nvPr/>
              </p:nvSpPr>
              <p:spPr>
                <a:xfrm>
                  <a:off x="2313157" y="4447602"/>
                  <a:ext cx="304809" cy="304821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57" name="Rounded Rectangle 856"/>
                <p:cNvSpPr/>
                <p:nvPr/>
              </p:nvSpPr>
              <p:spPr>
                <a:xfrm>
                  <a:off x="3156144" y="4447602"/>
                  <a:ext cx="304809" cy="304821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58" name="Rounded Rectangle 857"/>
                <p:cNvSpPr/>
                <p:nvPr/>
              </p:nvSpPr>
              <p:spPr>
                <a:xfrm>
                  <a:off x="2733856" y="2752038"/>
                  <a:ext cx="304809" cy="30482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59" name="Rounded Rectangle 858"/>
                <p:cNvSpPr/>
                <p:nvPr/>
              </p:nvSpPr>
              <p:spPr>
                <a:xfrm>
                  <a:off x="3578431" y="2752038"/>
                  <a:ext cx="304809" cy="304821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60" name="Rounded Rectangle 859"/>
                <p:cNvSpPr/>
                <p:nvPr/>
              </p:nvSpPr>
              <p:spPr>
                <a:xfrm>
                  <a:off x="4419831" y="2752038"/>
                  <a:ext cx="304809" cy="304821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61" name="Rounded Rectangle 860"/>
                <p:cNvSpPr/>
                <p:nvPr/>
              </p:nvSpPr>
              <p:spPr>
                <a:xfrm>
                  <a:off x="3997544" y="4447602"/>
                  <a:ext cx="304809" cy="30482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62" name="Rounded Rectangle 861"/>
                <p:cNvSpPr/>
                <p:nvPr/>
              </p:nvSpPr>
              <p:spPr>
                <a:xfrm>
                  <a:off x="4842119" y="4447602"/>
                  <a:ext cx="304809" cy="304821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63" name="Rounded Rectangle 862"/>
                <p:cNvSpPr/>
                <p:nvPr/>
              </p:nvSpPr>
              <p:spPr>
                <a:xfrm>
                  <a:off x="5689869" y="4447602"/>
                  <a:ext cx="304809" cy="304821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64" name="Rounded Rectangle 863"/>
                <p:cNvSpPr/>
                <p:nvPr/>
              </p:nvSpPr>
              <p:spPr>
                <a:xfrm>
                  <a:off x="5267582" y="2752038"/>
                  <a:ext cx="304809" cy="30482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</p:grpSp>
      <p:grpSp>
        <p:nvGrpSpPr>
          <p:cNvPr id="789" name="waveform 8"/>
          <p:cNvGrpSpPr>
            <a:grpSpLocks/>
          </p:cNvGrpSpPr>
          <p:nvPr/>
        </p:nvGrpSpPr>
        <p:grpSpPr bwMode="auto">
          <a:xfrm>
            <a:off x="2260600" y="2227263"/>
            <a:ext cx="6696075" cy="2228850"/>
            <a:chOff x="2260767" y="2226984"/>
            <a:chExt cx="6695175" cy="2228985"/>
          </a:xfrm>
        </p:grpSpPr>
        <p:grpSp>
          <p:nvGrpSpPr>
            <p:cNvPr id="38053" name="wave8 vee"/>
            <p:cNvGrpSpPr>
              <a:grpSpLocks/>
            </p:cNvGrpSpPr>
            <p:nvPr/>
          </p:nvGrpSpPr>
          <p:grpSpPr bwMode="auto">
            <a:xfrm>
              <a:off x="6059117" y="2370547"/>
              <a:ext cx="2896825" cy="1808241"/>
              <a:chOff x="6059117" y="2370547"/>
              <a:chExt cx="2896825" cy="1808241"/>
            </a:xfrm>
          </p:grpSpPr>
          <p:cxnSp>
            <p:nvCxnSpPr>
              <p:cNvPr id="626" name="Straight Connector 625"/>
              <p:cNvCxnSpPr/>
              <p:nvPr/>
            </p:nvCxnSpPr>
            <p:spPr>
              <a:xfrm flipV="1">
                <a:off x="6065493" y="2473061"/>
                <a:ext cx="2890449" cy="854127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/>
              <p:cNvCxnSpPr>
                <a:stCxn id="749" idx="10"/>
              </p:cNvCxnSpPr>
              <p:nvPr/>
            </p:nvCxnSpPr>
            <p:spPr>
              <a:xfrm>
                <a:off x="6059144" y="3327188"/>
                <a:ext cx="2890449" cy="850952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9" name="Rounded Rectangle 638"/>
              <p:cNvSpPr/>
              <p:nvPr/>
            </p:nvSpPr>
            <p:spPr>
              <a:xfrm>
                <a:off x="6108349" y="3116038"/>
                <a:ext cx="304759" cy="304819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640" name="Rounded Rectangle 639"/>
              <p:cNvSpPr/>
              <p:nvPr/>
            </p:nvSpPr>
            <p:spPr>
              <a:xfrm>
                <a:off x="6948025" y="2868373"/>
                <a:ext cx="304759" cy="304819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641" name="Rounded Rectangle 640"/>
              <p:cNvSpPr/>
              <p:nvPr/>
            </p:nvSpPr>
            <p:spPr>
              <a:xfrm>
                <a:off x="6525806" y="3354178"/>
                <a:ext cx="304759" cy="304819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642" name="Rounded Rectangle 641"/>
              <p:cNvSpPr/>
              <p:nvPr/>
            </p:nvSpPr>
            <p:spPr>
              <a:xfrm>
                <a:off x="7370243" y="3606605"/>
                <a:ext cx="304759" cy="304819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643" name="Rounded Rectangle 642"/>
              <p:cNvSpPr/>
              <p:nvPr/>
            </p:nvSpPr>
            <p:spPr>
              <a:xfrm>
                <a:off x="8213092" y="3851095"/>
                <a:ext cx="304759" cy="304819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644" name="Rounded Rectangle 643"/>
              <p:cNvSpPr/>
              <p:nvPr/>
            </p:nvSpPr>
            <p:spPr>
              <a:xfrm>
                <a:off x="7790873" y="2619120"/>
                <a:ext cx="304759" cy="304819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645" name="Rounded Rectangle 644"/>
              <p:cNvSpPr/>
              <p:nvPr/>
            </p:nvSpPr>
            <p:spPr>
              <a:xfrm>
                <a:off x="8635310" y="2369868"/>
                <a:ext cx="304759" cy="304819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38054" name="wave8"/>
            <p:cNvGrpSpPr>
              <a:grpSpLocks/>
            </p:cNvGrpSpPr>
            <p:nvPr/>
          </p:nvGrpSpPr>
          <p:grpSpPr bwMode="auto">
            <a:xfrm>
              <a:off x="2260767" y="2226984"/>
              <a:ext cx="3798350" cy="2228985"/>
              <a:chOff x="2260767" y="2226984"/>
              <a:chExt cx="3798350" cy="2228985"/>
            </a:xfrm>
          </p:grpSpPr>
          <p:sp>
            <p:nvSpPr>
              <p:cNvPr id="749" name="wave8"/>
              <p:cNvSpPr/>
              <p:nvPr/>
            </p:nvSpPr>
            <p:spPr>
              <a:xfrm>
                <a:off x="2260767" y="2323827"/>
                <a:ext cx="3798377" cy="2011485"/>
              </a:xfrm>
              <a:custGeom>
                <a:avLst/>
                <a:gdLst>
                  <a:gd name="connsiteX0" fmla="*/ 0 w 5491162"/>
                  <a:gd name="connsiteY0" fmla="*/ 1536700 h 2870994"/>
                  <a:gd name="connsiteX1" fmla="*/ 423862 w 5491162"/>
                  <a:gd name="connsiteY1" fmla="*/ 222250 h 2870994"/>
                  <a:gd name="connsiteX2" fmla="*/ 842962 w 5491162"/>
                  <a:gd name="connsiteY2" fmla="*/ 2870200 h 2870994"/>
                  <a:gd name="connsiteX3" fmla="*/ 1266825 w 5491162"/>
                  <a:gd name="connsiteY3" fmla="*/ 227012 h 2870994"/>
                  <a:gd name="connsiteX4" fmla="*/ 1685925 w 5491162"/>
                  <a:gd name="connsiteY4" fmla="*/ 2865437 h 2870994"/>
                  <a:gd name="connsiteX5" fmla="*/ 2109787 w 5491162"/>
                  <a:gd name="connsiteY5" fmla="*/ 227012 h 2870994"/>
                  <a:gd name="connsiteX6" fmla="*/ 2533650 w 5491162"/>
                  <a:gd name="connsiteY6" fmla="*/ 2865437 h 2870994"/>
                  <a:gd name="connsiteX7" fmla="*/ 2957512 w 5491162"/>
                  <a:gd name="connsiteY7" fmla="*/ 227012 h 2870994"/>
                  <a:gd name="connsiteX8" fmla="*/ 3376612 w 5491162"/>
                  <a:gd name="connsiteY8" fmla="*/ 2865437 h 2870994"/>
                  <a:gd name="connsiteX9" fmla="*/ 3795712 w 5491162"/>
                  <a:gd name="connsiteY9" fmla="*/ 222250 h 2870994"/>
                  <a:gd name="connsiteX10" fmla="*/ 4219575 w 5491162"/>
                  <a:gd name="connsiteY10" fmla="*/ 2865437 h 2870994"/>
                  <a:gd name="connsiteX11" fmla="*/ 4648200 w 5491162"/>
                  <a:gd name="connsiteY11" fmla="*/ 227012 h 2870994"/>
                  <a:gd name="connsiteX12" fmla="*/ 5062537 w 5491162"/>
                  <a:gd name="connsiteY12" fmla="*/ 2870200 h 2870994"/>
                  <a:gd name="connsiteX13" fmla="*/ 5491162 w 5491162"/>
                  <a:gd name="connsiteY13" fmla="*/ 227012 h 2870994"/>
                  <a:gd name="connsiteX0" fmla="*/ 0 w 5491162"/>
                  <a:gd name="connsiteY0" fmla="*/ 1536700 h 3089407"/>
                  <a:gd name="connsiteX1" fmla="*/ 423862 w 5491162"/>
                  <a:gd name="connsiteY1" fmla="*/ 222250 h 3089407"/>
                  <a:gd name="connsiteX2" fmla="*/ 619125 w 5491162"/>
                  <a:gd name="connsiteY2" fmla="*/ 1542256 h 3089407"/>
                  <a:gd name="connsiteX3" fmla="*/ 842962 w 5491162"/>
                  <a:gd name="connsiteY3" fmla="*/ 2870200 h 3089407"/>
                  <a:gd name="connsiteX4" fmla="*/ 1266825 w 5491162"/>
                  <a:gd name="connsiteY4" fmla="*/ 227012 h 3089407"/>
                  <a:gd name="connsiteX5" fmla="*/ 1685925 w 5491162"/>
                  <a:gd name="connsiteY5" fmla="*/ 2865437 h 3089407"/>
                  <a:gd name="connsiteX6" fmla="*/ 2109787 w 5491162"/>
                  <a:gd name="connsiteY6" fmla="*/ 227012 h 3089407"/>
                  <a:gd name="connsiteX7" fmla="*/ 2533650 w 5491162"/>
                  <a:gd name="connsiteY7" fmla="*/ 2865437 h 3089407"/>
                  <a:gd name="connsiteX8" fmla="*/ 2957512 w 5491162"/>
                  <a:gd name="connsiteY8" fmla="*/ 227012 h 3089407"/>
                  <a:gd name="connsiteX9" fmla="*/ 3376612 w 5491162"/>
                  <a:gd name="connsiteY9" fmla="*/ 2865437 h 3089407"/>
                  <a:gd name="connsiteX10" fmla="*/ 3795712 w 5491162"/>
                  <a:gd name="connsiteY10" fmla="*/ 222250 h 3089407"/>
                  <a:gd name="connsiteX11" fmla="*/ 4219575 w 5491162"/>
                  <a:gd name="connsiteY11" fmla="*/ 2865437 h 3089407"/>
                  <a:gd name="connsiteX12" fmla="*/ 4648200 w 5491162"/>
                  <a:gd name="connsiteY12" fmla="*/ 227012 h 3089407"/>
                  <a:gd name="connsiteX13" fmla="*/ 5062537 w 5491162"/>
                  <a:gd name="connsiteY13" fmla="*/ 2870200 h 3089407"/>
                  <a:gd name="connsiteX14" fmla="*/ 5491162 w 5491162"/>
                  <a:gd name="connsiteY14" fmla="*/ 227012 h 3089407"/>
                  <a:gd name="connsiteX0" fmla="*/ 0 w 5491162"/>
                  <a:gd name="connsiteY0" fmla="*/ 1314450 h 2867157"/>
                  <a:gd name="connsiteX1" fmla="*/ 619125 w 5491162"/>
                  <a:gd name="connsiteY1" fmla="*/ 1320006 h 2867157"/>
                  <a:gd name="connsiteX2" fmla="*/ 842962 w 5491162"/>
                  <a:gd name="connsiteY2" fmla="*/ 2647950 h 2867157"/>
                  <a:gd name="connsiteX3" fmla="*/ 1266825 w 5491162"/>
                  <a:gd name="connsiteY3" fmla="*/ 4762 h 2867157"/>
                  <a:gd name="connsiteX4" fmla="*/ 1685925 w 5491162"/>
                  <a:gd name="connsiteY4" fmla="*/ 2643187 h 2867157"/>
                  <a:gd name="connsiteX5" fmla="*/ 2109787 w 5491162"/>
                  <a:gd name="connsiteY5" fmla="*/ 4762 h 2867157"/>
                  <a:gd name="connsiteX6" fmla="*/ 2533650 w 5491162"/>
                  <a:gd name="connsiteY6" fmla="*/ 2643187 h 2867157"/>
                  <a:gd name="connsiteX7" fmla="*/ 2957512 w 5491162"/>
                  <a:gd name="connsiteY7" fmla="*/ 4762 h 2867157"/>
                  <a:gd name="connsiteX8" fmla="*/ 3376612 w 5491162"/>
                  <a:gd name="connsiteY8" fmla="*/ 2643187 h 2867157"/>
                  <a:gd name="connsiteX9" fmla="*/ 3795712 w 5491162"/>
                  <a:gd name="connsiteY9" fmla="*/ 0 h 2867157"/>
                  <a:gd name="connsiteX10" fmla="*/ 4219575 w 5491162"/>
                  <a:gd name="connsiteY10" fmla="*/ 2643187 h 2867157"/>
                  <a:gd name="connsiteX11" fmla="*/ 4648200 w 5491162"/>
                  <a:gd name="connsiteY11" fmla="*/ 4762 h 2867157"/>
                  <a:gd name="connsiteX12" fmla="*/ 5062537 w 5491162"/>
                  <a:gd name="connsiteY12" fmla="*/ 2647950 h 2867157"/>
                  <a:gd name="connsiteX13" fmla="*/ 5491162 w 5491162"/>
                  <a:gd name="connsiteY13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719637 w 4872037"/>
                  <a:gd name="connsiteY12" fmla="*/ 1314450 h 2867157"/>
                  <a:gd name="connsiteX13" fmla="*/ 4872037 w 4872037"/>
                  <a:gd name="connsiteY13" fmla="*/ 4762 h 2867157"/>
                  <a:gd name="connsiteX0" fmla="*/ 0 w 4719637"/>
                  <a:gd name="connsiteY0" fmla="*/ 1320006 h 2867157"/>
                  <a:gd name="connsiteX1" fmla="*/ 223837 w 4719637"/>
                  <a:gd name="connsiteY1" fmla="*/ 2647950 h 2867157"/>
                  <a:gd name="connsiteX2" fmla="*/ 647700 w 4719637"/>
                  <a:gd name="connsiteY2" fmla="*/ 4762 h 2867157"/>
                  <a:gd name="connsiteX3" fmla="*/ 1066800 w 4719637"/>
                  <a:gd name="connsiteY3" fmla="*/ 2643187 h 2867157"/>
                  <a:gd name="connsiteX4" fmla="*/ 1490662 w 4719637"/>
                  <a:gd name="connsiteY4" fmla="*/ 4762 h 2867157"/>
                  <a:gd name="connsiteX5" fmla="*/ 1914525 w 4719637"/>
                  <a:gd name="connsiteY5" fmla="*/ 2643187 h 2867157"/>
                  <a:gd name="connsiteX6" fmla="*/ 2338387 w 4719637"/>
                  <a:gd name="connsiteY6" fmla="*/ 4762 h 2867157"/>
                  <a:gd name="connsiteX7" fmla="*/ 2757487 w 4719637"/>
                  <a:gd name="connsiteY7" fmla="*/ 2643187 h 2867157"/>
                  <a:gd name="connsiteX8" fmla="*/ 3176587 w 4719637"/>
                  <a:gd name="connsiteY8" fmla="*/ 0 h 2867157"/>
                  <a:gd name="connsiteX9" fmla="*/ 3600450 w 4719637"/>
                  <a:gd name="connsiteY9" fmla="*/ 2643187 h 2867157"/>
                  <a:gd name="connsiteX10" fmla="*/ 4029075 w 4719637"/>
                  <a:gd name="connsiteY10" fmla="*/ 4762 h 2867157"/>
                  <a:gd name="connsiteX11" fmla="*/ 4443412 w 4719637"/>
                  <a:gd name="connsiteY11" fmla="*/ 2647950 h 2867157"/>
                  <a:gd name="connsiteX12" fmla="*/ 4719637 w 4719637"/>
                  <a:gd name="connsiteY12" fmla="*/ 1314450 h 2867157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536145 h 3082370"/>
                  <a:gd name="connsiteX1" fmla="*/ 223837 w 4719637"/>
                  <a:gd name="connsiteY1" fmla="*/ 2864089 h 3082370"/>
                  <a:gd name="connsiteX2" fmla="*/ 647700 w 4719637"/>
                  <a:gd name="connsiteY2" fmla="*/ 220901 h 3082370"/>
                  <a:gd name="connsiteX3" fmla="*/ 1066800 w 4719637"/>
                  <a:gd name="connsiteY3" fmla="*/ 2859326 h 3082370"/>
                  <a:gd name="connsiteX4" fmla="*/ 1490662 w 4719637"/>
                  <a:gd name="connsiteY4" fmla="*/ 220901 h 3082370"/>
                  <a:gd name="connsiteX5" fmla="*/ 1914525 w 4719637"/>
                  <a:gd name="connsiteY5" fmla="*/ 2859326 h 3082370"/>
                  <a:gd name="connsiteX6" fmla="*/ 2338387 w 4719637"/>
                  <a:gd name="connsiteY6" fmla="*/ 220901 h 3082370"/>
                  <a:gd name="connsiteX7" fmla="*/ 2757487 w 4719637"/>
                  <a:gd name="connsiteY7" fmla="*/ 2859326 h 3082370"/>
                  <a:gd name="connsiteX8" fmla="*/ 3176587 w 4719637"/>
                  <a:gd name="connsiteY8" fmla="*/ 216139 h 3082370"/>
                  <a:gd name="connsiteX9" fmla="*/ 3600450 w 4719637"/>
                  <a:gd name="connsiteY9" fmla="*/ 2859326 h 3082370"/>
                  <a:gd name="connsiteX10" fmla="*/ 3812119 w 4719637"/>
                  <a:gd name="connsiteY10" fmla="*/ 1538685 h 3082370"/>
                  <a:gd name="connsiteX11" fmla="*/ 4029075 w 4719637"/>
                  <a:gd name="connsiteY11" fmla="*/ 220901 h 3082370"/>
                  <a:gd name="connsiteX12" fmla="*/ 4443412 w 4719637"/>
                  <a:gd name="connsiteY12" fmla="*/ 2864089 h 3082370"/>
                  <a:gd name="connsiteX13" fmla="*/ 4719637 w 4719637"/>
                  <a:gd name="connsiteY13" fmla="*/ 1530589 h 3082370"/>
                  <a:gd name="connsiteX0" fmla="*/ 0 w 4443412"/>
                  <a:gd name="connsiteY0" fmla="*/ 1536145 h 3079750"/>
                  <a:gd name="connsiteX1" fmla="*/ 223837 w 4443412"/>
                  <a:gd name="connsiteY1" fmla="*/ 2864089 h 3079750"/>
                  <a:gd name="connsiteX2" fmla="*/ 647700 w 4443412"/>
                  <a:gd name="connsiteY2" fmla="*/ 220901 h 3079750"/>
                  <a:gd name="connsiteX3" fmla="*/ 1066800 w 4443412"/>
                  <a:gd name="connsiteY3" fmla="*/ 2859326 h 3079750"/>
                  <a:gd name="connsiteX4" fmla="*/ 1490662 w 4443412"/>
                  <a:gd name="connsiteY4" fmla="*/ 220901 h 3079750"/>
                  <a:gd name="connsiteX5" fmla="*/ 1914525 w 4443412"/>
                  <a:gd name="connsiteY5" fmla="*/ 2859326 h 3079750"/>
                  <a:gd name="connsiteX6" fmla="*/ 2338387 w 4443412"/>
                  <a:gd name="connsiteY6" fmla="*/ 220901 h 3079750"/>
                  <a:gd name="connsiteX7" fmla="*/ 2757487 w 4443412"/>
                  <a:gd name="connsiteY7" fmla="*/ 2859326 h 3079750"/>
                  <a:gd name="connsiteX8" fmla="*/ 3176587 w 4443412"/>
                  <a:gd name="connsiteY8" fmla="*/ 216139 h 3079750"/>
                  <a:gd name="connsiteX9" fmla="*/ 3600450 w 4443412"/>
                  <a:gd name="connsiteY9" fmla="*/ 2859326 h 3079750"/>
                  <a:gd name="connsiteX10" fmla="*/ 3812119 w 4443412"/>
                  <a:gd name="connsiteY10" fmla="*/ 1538685 h 3079750"/>
                  <a:gd name="connsiteX11" fmla="*/ 4029075 w 4443412"/>
                  <a:gd name="connsiteY11" fmla="*/ 220901 h 3079750"/>
                  <a:gd name="connsiteX12" fmla="*/ 4443412 w 4443412"/>
                  <a:gd name="connsiteY12" fmla="*/ 2864089 h 3079750"/>
                  <a:gd name="connsiteX0" fmla="*/ 0 w 4029075"/>
                  <a:gd name="connsiteY0" fmla="*/ 1536145 h 3079750"/>
                  <a:gd name="connsiteX1" fmla="*/ 223837 w 4029075"/>
                  <a:gd name="connsiteY1" fmla="*/ 2864089 h 3079750"/>
                  <a:gd name="connsiteX2" fmla="*/ 647700 w 4029075"/>
                  <a:gd name="connsiteY2" fmla="*/ 220901 h 3079750"/>
                  <a:gd name="connsiteX3" fmla="*/ 1066800 w 4029075"/>
                  <a:gd name="connsiteY3" fmla="*/ 2859326 h 3079750"/>
                  <a:gd name="connsiteX4" fmla="*/ 1490662 w 4029075"/>
                  <a:gd name="connsiteY4" fmla="*/ 220901 h 3079750"/>
                  <a:gd name="connsiteX5" fmla="*/ 1914525 w 4029075"/>
                  <a:gd name="connsiteY5" fmla="*/ 2859326 h 3079750"/>
                  <a:gd name="connsiteX6" fmla="*/ 2338387 w 4029075"/>
                  <a:gd name="connsiteY6" fmla="*/ 220901 h 3079750"/>
                  <a:gd name="connsiteX7" fmla="*/ 2757487 w 4029075"/>
                  <a:gd name="connsiteY7" fmla="*/ 2859326 h 3079750"/>
                  <a:gd name="connsiteX8" fmla="*/ 3176587 w 4029075"/>
                  <a:gd name="connsiteY8" fmla="*/ 216139 h 3079750"/>
                  <a:gd name="connsiteX9" fmla="*/ 3600450 w 4029075"/>
                  <a:gd name="connsiteY9" fmla="*/ 2859326 h 3079750"/>
                  <a:gd name="connsiteX10" fmla="*/ 3812119 w 4029075"/>
                  <a:gd name="connsiteY10" fmla="*/ 1538685 h 3079750"/>
                  <a:gd name="connsiteX11" fmla="*/ 4029075 w 4029075"/>
                  <a:gd name="connsiteY11" fmla="*/ 220901 h 3079750"/>
                  <a:gd name="connsiteX0" fmla="*/ 0 w 3812119"/>
                  <a:gd name="connsiteY0" fmla="*/ 1320006 h 2863611"/>
                  <a:gd name="connsiteX1" fmla="*/ 223837 w 3812119"/>
                  <a:gd name="connsiteY1" fmla="*/ 2647950 h 2863611"/>
                  <a:gd name="connsiteX2" fmla="*/ 647700 w 3812119"/>
                  <a:gd name="connsiteY2" fmla="*/ 4762 h 2863611"/>
                  <a:gd name="connsiteX3" fmla="*/ 1066800 w 3812119"/>
                  <a:gd name="connsiteY3" fmla="*/ 2643187 h 2863611"/>
                  <a:gd name="connsiteX4" fmla="*/ 1490662 w 3812119"/>
                  <a:gd name="connsiteY4" fmla="*/ 4762 h 2863611"/>
                  <a:gd name="connsiteX5" fmla="*/ 1914525 w 3812119"/>
                  <a:gd name="connsiteY5" fmla="*/ 2643187 h 2863611"/>
                  <a:gd name="connsiteX6" fmla="*/ 2338387 w 3812119"/>
                  <a:gd name="connsiteY6" fmla="*/ 4762 h 2863611"/>
                  <a:gd name="connsiteX7" fmla="*/ 2757487 w 3812119"/>
                  <a:gd name="connsiteY7" fmla="*/ 2643187 h 2863611"/>
                  <a:gd name="connsiteX8" fmla="*/ 3176587 w 3812119"/>
                  <a:gd name="connsiteY8" fmla="*/ 0 h 2863611"/>
                  <a:gd name="connsiteX9" fmla="*/ 3600450 w 3812119"/>
                  <a:gd name="connsiteY9" fmla="*/ 2643187 h 2863611"/>
                  <a:gd name="connsiteX10" fmla="*/ 3812119 w 3812119"/>
                  <a:gd name="connsiteY10" fmla="*/ 1322546 h 286361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55331"/>
                  <a:gd name="connsiteX1" fmla="*/ 223837 w 3812119"/>
                  <a:gd name="connsiteY1" fmla="*/ 2647950 h 2655331"/>
                  <a:gd name="connsiteX2" fmla="*/ 647700 w 3812119"/>
                  <a:gd name="connsiteY2" fmla="*/ 4762 h 2655331"/>
                  <a:gd name="connsiteX3" fmla="*/ 1066800 w 3812119"/>
                  <a:gd name="connsiteY3" fmla="*/ 2643187 h 2655331"/>
                  <a:gd name="connsiteX4" fmla="*/ 1490662 w 3812119"/>
                  <a:gd name="connsiteY4" fmla="*/ 4762 h 2655331"/>
                  <a:gd name="connsiteX5" fmla="*/ 1914525 w 3812119"/>
                  <a:gd name="connsiteY5" fmla="*/ 2643187 h 2655331"/>
                  <a:gd name="connsiteX6" fmla="*/ 2338387 w 3812119"/>
                  <a:gd name="connsiteY6" fmla="*/ 4762 h 2655331"/>
                  <a:gd name="connsiteX7" fmla="*/ 2757487 w 3812119"/>
                  <a:gd name="connsiteY7" fmla="*/ 2643187 h 2655331"/>
                  <a:gd name="connsiteX8" fmla="*/ 3176587 w 3812119"/>
                  <a:gd name="connsiteY8" fmla="*/ 0 h 2655331"/>
                  <a:gd name="connsiteX9" fmla="*/ 3600450 w 3812119"/>
                  <a:gd name="connsiteY9" fmla="*/ 2643187 h 2655331"/>
                  <a:gd name="connsiteX10" fmla="*/ 3812119 w 3812119"/>
                  <a:gd name="connsiteY10" fmla="*/ 1322546 h 265533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2119" h="2647950">
                    <a:moveTo>
                      <a:pt x="0" y="1320006"/>
                    </a:moveTo>
                    <a:cubicBezTo>
                      <a:pt x="35719" y="1667668"/>
                      <a:pt x="144789" y="2643232"/>
                      <a:pt x="223837" y="2647950"/>
                    </a:cubicBezTo>
                    <a:cubicBezTo>
                      <a:pt x="357841" y="2640491"/>
                      <a:pt x="507206" y="5556"/>
                      <a:pt x="647700" y="4762"/>
                    </a:cubicBezTo>
                    <a:cubicBezTo>
                      <a:pt x="788194" y="3968"/>
                      <a:pt x="926306" y="2643187"/>
                      <a:pt x="1066800" y="2643187"/>
                    </a:cubicBezTo>
                    <a:cubicBezTo>
                      <a:pt x="1207294" y="2643187"/>
                      <a:pt x="1349375" y="4762"/>
                      <a:pt x="1490662" y="4762"/>
                    </a:cubicBezTo>
                    <a:cubicBezTo>
                      <a:pt x="1631949" y="4762"/>
                      <a:pt x="1773238" y="2643187"/>
                      <a:pt x="1914525" y="2643187"/>
                    </a:cubicBezTo>
                    <a:cubicBezTo>
                      <a:pt x="2055812" y="2643187"/>
                      <a:pt x="2197893" y="4762"/>
                      <a:pt x="2338387" y="4762"/>
                    </a:cubicBezTo>
                    <a:cubicBezTo>
                      <a:pt x="2478881" y="4762"/>
                      <a:pt x="2617787" y="2643981"/>
                      <a:pt x="2757487" y="2643187"/>
                    </a:cubicBezTo>
                    <a:cubicBezTo>
                      <a:pt x="2897187" y="2642393"/>
                      <a:pt x="3036093" y="0"/>
                      <a:pt x="3176587" y="0"/>
                    </a:cubicBezTo>
                    <a:cubicBezTo>
                      <a:pt x="3317081" y="0"/>
                      <a:pt x="3456290" y="2647899"/>
                      <a:pt x="3600450" y="2643187"/>
                    </a:cubicBezTo>
                    <a:cubicBezTo>
                      <a:pt x="3700347" y="2641476"/>
                      <a:pt x="3747634" y="1755356"/>
                      <a:pt x="3812119" y="1322546"/>
                    </a:cubicBezTo>
                  </a:path>
                </a:pathLst>
              </a:cu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8056" name="Group 865"/>
              <p:cNvGrpSpPr>
                <a:grpSpLocks/>
              </p:cNvGrpSpPr>
              <p:nvPr/>
            </p:nvGrpSpPr>
            <p:grpSpPr bwMode="auto">
              <a:xfrm>
                <a:off x="2313741" y="2226984"/>
                <a:ext cx="3676560" cy="2228985"/>
                <a:chOff x="2313741" y="2523438"/>
                <a:chExt cx="3676560" cy="2228985"/>
              </a:xfrm>
            </p:grpSpPr>
            <p:sp>
              <p:nvSpPr>
                <p:cNvPr id="867" name="Rounded Rectangle 866"/>
                <p:cNvSpPr/>
                <p:nvPr/>
              </p:nvSpPr>
              <p:spPr>
                <a:xfrm>
                  <a:off x="2313148" y="4447605"/>
                  <a:ext cx="304759" cy="30481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68" name="Rounded Rectangle 867"/>
                <p:cNvSpPr/>
                <p:nvPr/>
              </p:nvSpPr>
              <p:spPr>
                <a:xfrm>
                  <a:off x="3155997" y="4447605"/>
                  <a:ext cx="304759" cy="304818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69" name="Rounded Rectangle 868"/>
                <p:cNvSpPr/>
                <p:nvPr/>
              </p:nvSpPr>
              <p:spPr>
                <a:xfrm>
                  <a:off x="2733778" y="2523438"/>
                  <a:ext cx="304759" cy="304818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70" name="Rounded Rectangle 869"/>
                <p:cNvSpPr/>
                <p:nvPr/>
              </p:nvSpPr>
              <p:spPr>
                <a:xfrm>
                  <a:off x="3578215" y="2523438"/>
                  <a:ext cx="304759" cy="30481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71" name="Rounded Rectangle 870"/>
                <p:cNvSpPr/>
                <p:nvPr/>
              </p:nvSpPr>
              <p:spPr>
                <a:xfrm>
                  <a:off x="4419476" y="2523438"/>
                  <a:ext cx="304759" cy="304818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72" name="Rounded Rectangle 871"/>
                <p:cNvSpPr/>
                <p:nvPr/>
              </p:nvSpPr>
              <p:spPr>
                <a:xfrm>
                  <a:off x="3997258" y="4447605"/>
                  <a:ext cx="304759" cy="304818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73" name="Rounded Rectangle 872"/>
                <p:cNvSpPr/>
                <p:nvPr/>
              </p:nvSpPr>
              <p:spPr>
                <a:xfrm>
                  <a:off x="4841695" y="4447605"/>
                  <a:ext cx="304759" cy="30481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74" name="Rounded Rectangle 873"/>
                <p:cNvSpPr/>
                <p:nvPr/>
              </p:nvSpPr>
              <p:spPr>
                <a:xfrm>
                  <a:off x="5686131" y="4447605"/>
                  <a:ext cx="304759" cy="304818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75" name="Rounded Rectangle 874"/>
                <p:cNvSpPr/>
                <p:nvPr/>
              </p:nvSpPr>
              <p:spPr>
                <a:xfrm>
                  <a:off x="5263913" y="2523438"/>
                  <a:ext cx="304759" cy="304818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</p:grpSp>
      <p:grpSp>
        <p:nvGrpSpPr>
          <p:cNvPr id="34" name="waveform 9"/>
          <p:cNvGrpSpPr>
            <a:grpSpLocks/>
          </p:cNvGrpSpPr>
          <p:nvPr/>
        </p:nvGrpSpPr>
        <p:grpSpPr bwMode="auto">
          <a:xfrm>
            <a:off x="2260600" y="2078038"/>
            <a:ext cx="6696075" cy="2489200"/>
            <a:chOff x="2260767" y="2078394"/>
            <a:chExt cx="6695175" cy="2488065"/>
          </a:xfrm>
        </p:grpSpPr>
        <p:grpSp>
          <p:nvGrpSpPr>
            <p:cNvPr id="38031" name="wave9 vee"/>
            <p:cNvGrpSpPr>
              <a:grpSpLocks/>
            </p:cNvGrpSpPr>
            <p:nvPr/>
          </p:nvGrpSpPr>
          <p:grpSpPr bwMode="auto">
            <a:xfrm>
              <a:off x="6059117" y="2271699"/>
              <a:ext cx="2896825" cy="2018459"/>
              <a:chOff x="6059117" y="2271699"/>
              <a:chExt cx="2896825" cy="2018459"/>
            </a:xfrm>
          </p:grpSpPr>
          <p:cxnSp>
            <p:nvCxnSpPr>
              <p:cNvPr id="647" name="Straight Connector 646"/>
              <p:cNvCxnSpPr>
                <a:stCxn id="748" idx="10"/>
              </p:cNvCxnSpPr>
              <p:nvPr/>
            </p:nvCxnSpPr>
            <p:spPr>
              <a:xfrm flipV="1">
                <a:off x="6059144" y="2373535"/>
                <a:ext cx="2896798" cy="955239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>
                <a:stCxn id="748" idx="10"/>
              </p:cNvCxnSpPr>
              <p:nvPr/>
            </p:nvCxnSpPr>
            <p:spPr>
              <a:xfrm>
                <a:off x="6059144" y="3328774"/>
                <a:ext cx="2890449" cy="961586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0" name="Rounded Rectangle 659"/>
              <p:cNvSpPr/>
              <p:nvPr/>
            </p:nvSpPr>
            <p:spPr>
              <a:xfrm>
                <a:off x="6108349" y="3108211"/>
                <a:ext cx="304759" cy="30466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661" name="Rounded Rectangle 660"/>
              <p:cNvSpPr/>
              <p:nvPr/>
            </p:nvSpPr>
            <p:spPr>
              <a:xfrm>
                <a:off x="6948025" y="2832112"/>
                <a:ext cx="304759" cy="304661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662" name="Rounded Rectangle 661"/>
              <p:cNvSpPr/>
              <p:nvPr/>
            </p:nvSpPr>
            <p:spPr>
              <a:xfrm>
                <a:off x="6525806" y="3381137"/>
                <a:ext cx="304759" cy="306248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663" name="Rounded Rectangle 662"/>
              <p:cNvSpPr/>
              <p:nvPr/>
            </p:nvSpPr>
            <p:spPr>
              <a:xfrm>
                <a:off x="7370243" y="3657236"/>
                <a:ext cx="304759" cy="30466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664" name="Rounded Rectangle 663"/>
              <p:cNvSpPr/>
              <p:nvPr/>
            </p:nvSpPr>
            <p:spPr>
              <a:xfrm>
                <a:off x="8213092" y="3938096"/>
                <a:ext cx="304759" cy="304661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665" name="Rounded Rectangle 664"/>
              <p:cNvSpPr/>
              <p:nvPr/>
            </p:nvSpPr>
            <p:spPr>
              <a:xfrm>
                <a:off x="7790873" y="2551253"/>
                <a:ext cx="304759" cy="304661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666" name="Rounded Rectangle 665"/>
              <p:cNvSpPr/>
              <p:nvPr/>
            </p:nvSpPr>
            <p:spPr>
              <a:xfrm>
                <a:off x="8635310" y="2271981"/>
                <a:ext cx="304759" cy="30466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38032" name="Wave9"/>
            <p:cNvGrpSpPr>
              <a:grpSpLocks/>
            </p:cNvGrpSpPr>
            <p:nvPr/>
          </p:nvGrpSpPr>
          <p:grpSpPr bwMode="auto">
            <a:xfrm>
              <a:off x="2260767" y="2078394"/>
              <a:ext cx="3798350" cy="2488065"/>
              <a:chOff x="2260767" y="2078394"/>
              <a:chExt cx="3798350" cy="2488065"/>
            </a:xfrm>
          </p:grpSpPr>
          <p:sp>
            <p:nvSpPr>
              <p:cNvPr id="748" name="wave9"/>
              <p:cNvSpPr/>
              <p:nvPr/>
            </p:nvSpPr>
            <p:spPr>
              <a:xfrm>
                <a:off x="2260767" y="2186295"/>
                <a:ext cx="3798377" cy="2286544"/>
              </a:xfrm>
              <a:custGeom>
                <a:avLst/>
                <a:gdLst>
                  <a:gd name="connsiteX0" fmla="*/ 0 w 5491162"/>
                  <a:gd name="connsiteY0" fmla="*/ 1536700 h 2870994"/>
                  <a:gd name="connsiteX1" fmla="*/ 423862 w 5491162"/>
                  <a:gd name="connsiteY1" fmla="*/ 222250 h 2870994"/>
                  <a:gd name="connsiteX2" fmla="*/ 842962 w 5491162"/>
                  <a:gd name="connsiteY2" fmla="*/ 2870200 h 2870994"/>
                  <a:gd name="connsiteX3" fmla="*/ 1266825 w 5491162"/>
                  <a:gd name="connsiteY3" fmla="*/ 227012 h 2870994"/>
                  <a:gd name="connsiteX4" fmla="*/ 1685925 w 5491162"/>
                  <a:gd name="connsiteY4" fmla="*/ 2865437 h 2870994"/>
                  <a:gd name="connsiteX5" fmla="*/ 2109787 w 5491162"/>
                  <a:gd name="connsiteY5" fmla="*/ 227012 h 2870994"/>
                  <a:gd name="connsiteX6" fmla="*/ 2533650 w 5491162"/>
                  <a:gd name="connsiteY6" fmla="*/ 2865437 h 2870994"/>
                  <a:gd name="connsiteX7" fmla="*/ 2957512 w 5491162"/>
                  <a:gd name="connsiteY7" fmla="*/ 227012 h 2870994"/>
                  <a:gd name="connsiteX8" fmla="*/ 3376612 w 5491162"/>
                  <a:gd name="connsiteY8" fmla="*/ 2865437 h 2870994"/>
                  <a:gd name="connsiteX9" fmla="*/ 3795712 w 5491162"/>
                  <a:gd name="connsiteY9" fmla="*/ 222250 h 2870994"/>
                  <a:gd name="connsiteX10" fmla="*/ 4219575 w 5491162"/>
                  <a:gd name="connsiteY10" fmla="*/ 2865437 h 2870994"/>
                  <a:gd name="connsiteX11" fmla="*/ 4648200 w 5491162"/>
                  <a:gd name="connsiteY11" fmla="*/ 227012 h 2870994"/>
                  <a:gd name="connsiteX12" fmla="*/ 5062537 w 5491162"/>
                  <a:gd name="connsiteY12" fmla="*/ 2870200 h 2870994"/>
                  <a:gd name="connsiteX13" fmla="*/ 5491162 w 5491162"/>
                  <a:gd name="connsiteY13" fmla="*/ 227012 h 2870994"/>
                  <a:gd name="connsiteX0" fmla="*/ 0 w 5491162"/>
                  <a:gd name="connsiteY0" fmla="*/ 1536700 h 3089407"/>
                  <a:gd name="connsiteX1" fmla="*/ 423862 w 5491162"/>
                  <a:gd name="connsiteY1" fmla="*/ 222250 h 3089407"/>
                  <a:gd name="connsiteX2" fmla="*/ 619125 w 5491162"/>
                  <a:gd name="connsiteY2" fmla="*/ 1542256 h 3089407"/>
                  <a:gd name="connsiteX3" fmla="*/ 842962 w 5491162"/>
                  <a:gd name="connsiteY3" fmla="*/ 2870200 h 3089407"/>
                  <a:gd name="connsiteX4" fmla="*/ 1266825 w 5491162"/>
                  <a:gd name="connsiteY4" fmla="*/ 227012 h 3089407"/>
                  <a:gd name="connsiteX5" fmla="*/ 1685925 w 5491162"/>
                  <a:gd name="connsiteY5" fmla="*/ 2865437 h 3089407"/>
                  <a:gd name="connsiteX6" fmla="*/ 2109787 w 5491162"/>
                  <a:gd name="connsiteY6" fmla="*/ 227012 h 3089407"/>
                  <a:gd name="connsiteX7" fmla="*/ 2533650 w 5491162"/>
                  <a:gd name="connsiteY7" fmla="*/ 2865437 h 3089407"/>
                  <a:gd name="connsiteX8" fmla="*/ 2957512 w 5491162"/>
                  <a:gd name="connsiteY8" fmla="*/ 227012 h 3089407"/>
                  <a:gd name="connsiteX9" fmla="*/ 3376612 w 5491162"/>
                  <a:gd name="connsiteY9" fmla="*/ 2865437 h 3089407"/>
                  <a:gd name="connsiteX10" fmla="*/ 3795712 w 5491162"/>
                  <a:gd name="connsiteY10" fmla="*/ 222250 h 3089407"/>
                  <a:gd name="connsiteX11" fmla="*/ 4219575 w 5491162"/>
                  <a:gd name="connsiteY11" fmla="*/ 2865437 h 3089407"/>
                  <a:gd name="connsiteX12" fmla="*/ 4648200 w 5491162"/>
                  <a:gd name="connsiteY12" fmla="*/ 227012 h 3089407"/>
                  <a:gd name="connsiteX13" fmla="*/ 5062537 w 5491162"/>
                  <a:gd name="connsiteY13" fmla="*/ 2870200 h 3089407"/>
                  <a:gd name="connsiteX14" fmla="*/ 5491162 w 5491162"/>
                  <a:gd name="connsiteY14" fmla="*/ 227012 h 3089407"/>
                  <a:gd name="connsiteX0" fmla="*/ 0 w 5491162"/>
                  <a:gd name="connsiteY0" fmla="*/ 1314450 h 2867157"/>
                  <a:gd name="connsiteX1" fmla="*/ 619125 w 5491162"/>
                  <a:gd name="connsiteY1" fmla="*/ 1320006 h 2867157"/>
                  <a:gd name="connsiteX2" fmla="*/ 842962 w 5491162"/>
                  <a:gd name="connsiteY2" fmla="*/ 2647950 h 2867157"/>
                  <a:gd name="connsiteX3" fmla="*/ 1266825 w 5491162"/>
                  <a:gd name="connsiteY3" fmla="*/ 4762 h 2867157"/>
                  <a:gd name="connsiteX4" fmla="*/ 1685925 w 5491162"/>
                  <a:gd name="connsiteY4" fmla="*/ 2643187 h 2867157"/>
                  <a:gd name="connsiteX5" fmla="*/ 2109787 w 5491162"/>
                  <a:gd name="connsiteY5" fmla="*/ 4762 h 2867157"/>
                  <a:gd name="connsiteX6" fmla="*/ 2533650 w 5491162"/>
                  <a:gd name="connsiteY6" fmla="*/ 2643187 h 2867157"/>
                  <a:gd name="connsiteX7" fmla="*/ 2957512 w 5491162"/>
                  <a:gd name="connsiteY7" fmla="*/ 4762 h 2867157"/>
                  <a:gd name="connsiteX8" fmla="*/ 3376612 w 5491162"/>
                  <a:gd name="connsiteY8" fmla="*/ 2643187 h 2867157"/>
                  <a:gd name="connsiteX9" fmla="*/ 3795712 w 5491162"/>
                  <a:gd name="connsiteY9" fmla="*/ 0 h 2867157"/>
                  <a:gd name="connsiteX10" fmla="*/ 4219575 w 5491162"/>
                  <a:gd name="connsiteY10" fmla="*/ 2643187 h 2867157"/>
                  <a:gd name="connsiteX11" fmla="*/ 4648200 w 5491162"/>
                  <a:gd name="connsiteY11" fmla="*/ 4762 h 2867157"/>
                  <a:gd name="connsiteX12" fmla="*/ 5062537 w 5491162"/>
                  <a:gd name="connsiteY12" fmla="*/ 2647950 h 2867157"/>
                  <a:gd name="connsiteX13" fmla="*/ 5491162 w 5491162"/>
                  <a:gd name="connsiteY13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719637 w 4872037"/>
                  <a:gd name="connsiteY12" fmla="*/ 1314450 h 2867157"/>
                  <a:gd name="connsiteX13" fmla="*/ 4872037 w 4872037"/>
                  <a:gd name="connsiteY13" fmla="*/ 4762 h 2867157"/>
                  <a:gd name="connsiteX0" fmla="*/ 0 w 4719637"/>
                  <a:gd name="connsiteY0" fmla="*/ 1320006 h 2867157"/>
                  <a:gd name="connsiteX1" fmla="*/ 223837 w 4719637"/>
                  <a:gd name="connsiteY1" fmla="*/ 2647950 h 2867157"/>
                  <a:gd name="connsiteX2" fmla="*/ 647700 w 4719637"/>
                  <a:gd name="connsiteY2" fmla="*/ 4762 h 2867157"/>
                  <a:gd name="connsiteX3" fmla="*/ 1066800 w 4719637"/>
                  <a:gd name="connsiteY3" fmla="*/ 2643187 h 2867157"/>
                  <a:gd name="connsiteX4" fmla="*/ 1490662 w 4719637"/>
                  <a:gd name="connsiteY4" fmla="*/ 4762 h 2867157"/>
                  <a:gd name="connsiteX5" fmla="*/ 1914525 w 4719637"/>
                  <a:gd name="connsiteY5" fmla="*/ 2643187 h 2867157"/>
                  <a:gd name="connsiteX6" fmla="*/ 2338387 w 4719637"/>
                  <a:gd name="connsiteY6" fmla="*/ 4762 h 2867157"/>
                  <a:gd name="connsiteX7" fmla="*/ 2757487 w 4719637"/>
                  <a:gd name="connsiteY7" fmla="*/ 2643187 h 2867157"/>
                  <a:gd name="connsiteX8" fmla="*/ 3176587 w 4719637"/>
                  <a:gd name="connsiteY8" fmla="*/ 0 h 2867157"/>
                  <a:gd name="connsiteX9" fmla="*/ 3600450 w 4719637"/>
                  <a:gd name="connsiteY9" fmla="*/ 2643187 h 2867157"/>
                  <a:gd name="connsiteX10" fmla="*/ 4029075 w 4719637"/>
                  <a:gd name="connsiteY10" fmla="*/ 4762 h 2867157"/>
                  <a:gd name="connsiteX11" fmla="*/ 4443412 w 4719637"/>
                  <a:gd name="connsiteY11" fmla="*/ 2647950 h 2867157"/>
                  <a:gd name="connsiteX12" fmla="*/ 4719637 w 4719637"/>
                  <a:gd name="connsiteY12" fmla="*/ 1314450 h 2867157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536145 h 3082370"/>
                  <a:gd name="connsiteX1" fmla="*/ 223837 w 4719637"/>
                  <a:gd name="connsiteY1" fmla="*/ 2864089 h 3082370"/>
                  <a:gd name="connsiteX2" fmla="*/ 647700 w 4719637"/>
                  <a:gd name="connsiteY2" fmla="*/ 220901 h 3082370"/>
                  <a:gd name="connsiteX3" fmla="*/ 1066800 w 4719637"/>
                  <a:gd name="connsiteY3" fmla="*/ 2859326 h 3082370"/>
                  <a:gd name="connsiteX4" fmla="*/ 1490662 w 4719637"/>
                  <a:gd name="connsiteY4" fmla="*/ 220901 h 3082370"/>
                  <a:gd name="connsiteX5" fmla="*/ 1914525 w 4719637"/>
                  <a:gd name="connsiteY5" fmla="*/ 2859326 h 3082370"/>
                  <a:gd name="connsiteX6" fmla="*/ 2338387 w 4719637"/>
                  <a:gd name="connsiteY6" fmla="*/ 220901 h 3082370"/>
                  <a:gd name="connsiteX7" fmla="*/ 2757487 w 4719637"/>
                  <a:gd name="connsiteY7" fmla="*/ 2859326 h 3082370"/>
                  <a:gd name="connsiteX8" fmla="*/ 3176587 w 4719637"/>
                  <a:gd name="connsiteY8" fmla="*/ 216139 h 3082370"/>
                  <a:gd name="connsiteX9" fmla="*/ 3600450 w 4719637"/>
                  <a:gd name="connsiteY9" fmla="*/ 2859326 h 3082370"/>
                  <a:gd name="connsiteX10" fmla="*/ 3812119 w 4719637"/>
                  <a:gd name="connsiteY10" fmla="*/ 1538685 h 3082370"/>
                  <a:gd name="connsiteX11" fmla="*/ 4029075 w 4719637"/>
                  <a:gd name="connsiteY11" fmla="*/ 220901 h 3082370"/>
                  <a:gd name="connsiteX12" fmla="*/ 4443412 w 4719637"/>
                  <a:gd name="connsiteY12" fmla="*/ 2864089 h 3082370"/>
                  <a:gd name="connsiteX13" fmla="*/ 4719637 w 4719637"/>
                  <a:gd name="connsiteY13" fmla="*/ 1530589 h 3082370"/>
                  <a:gd name="connsiteX0" fmla="*/ 0 w 4443412"/>
                  <a:gd name="connsiteY0" fmla="*/ 1536145 h 3079750"/>
                  <a:gd name="connsiteX1" fmla="*/ 223837 w 4443412"/>
                  <a:gd name="connsiteY1" fmla="*/ 2864089 h 3079750"/>
                  <a:gd name="connsiteX2" fmla="*/ 647700 w 4443412"/>
                  <a:gd name="connsiteY2" fmla="*/ 220901 h 3079750"/>
                  <a:gd name="connsiteX3" fmla="*/ 1066800 w 4443412"/>
                  <a:gd name="connsiteY3" fmla="*/ 2859326 h 3079750"/>
                  <a:gd name="connsiteX4" fmla="*/ 1490662 w 4443412"/>
                  <a:gd name="connsiteY4" fmla="*/ 220901 h 3079750"/>
                  <a:gd name="connsiteX5" fmla="*/ 1914525 w 4443412"/>
                  <a:gd name="connsiteY5" fmla="*/ 2859326 h 3079750"/>
                  <a:gd name="connsiteX6" fmla="*/ 2338387 w 4443412"/>
                  <a:gd name="connsiteY6" fmla="*/ 220901 h 3079750"/>
                  <a:gd name="connsiteX7" fmla="*/ 2757487 w 4443412"/>
                  <a:gd name="connsiteY7" fmla="*/ 2859326 h 3079750"/>
                  <a:gd name="connsiteX8" fmla="*/ 3176587 w 4443412"/>
                  <a:gd name="connsiteY8" fmla="*/ 216139 h 3079750"/>
                  <a:gd name="connsiteX9" fmla="*/ 3600450 w 4443412"/>
                  <a:gd name="connsiteY9" fmla="*/ 2859326 h 3079750"/>
                  <a:gd name="connsiteX10" fmla="*/ 3812119 w 4443412"/>
                  <a:gd name="connsiteY10" fmla="*/ 1538685 h 3079750"/>
                  <a:gd name="connsiteX11" fmla="*/ 4029075 w 4443412"/>
                  <a:gd name="connsiteY11" fmla="*/ 220901 h 3079750"/>
                  <a:gd name="connsiteX12" fmla="*/ 4443412 w 4443412"/>
                  <a:gd name="connsiteY12" fmla="*/ 2864089 h 3079750"/>
                  <a:gd name="connsiteX0" fmla="*/ 0 w 4029075"/>
                  <a:gd name="connsiteY0" fmla="*/ 1536145 h 3079750"/>
                  <a:gd name="connsiteX1" fmla="*/ 223837 w 4029075"/>
                  <a:gd name="connsiteY1" fmla="*/ 2864089 h 3079750"/>
                  <a:gd name="connsiteX2" fmla="*/ 647700 w 4029075"/>
                  <a:gd name="connsiteY2" fmla="*/ 220901 h 3079750"/>
                  <a:gd name="connsiteX3" fmla="*/ 1066800 w 4029075"/>
                  <a:gd name="connsiteY3" fmla="*/ 2859326 h 3079750"/>
                  <a:gd name="connsiteX4" fmla="*/ 1490662 w 4029075"/>
                  <a:gd name="connsiteY4" fmla="*/ 220901 h 3079750"/>
                  <a:gd name="connsiteX5" fmla="*/ 1914525 w 4029075"/>
                  <a:gd name="connsiteY5" fmla="*/ 2859326 h 3079750"/>
                  <a:gd name="connsiteX6" fmla="*/ 2338387 w 4029075"/>
                  <a:gd name="connsiteY6" fmla="*/ 220901 h 3079750"/>
                  <a:gd name="connsiteX7" fmla="*/ 2757487 w 4029075"/>
                  <a:gd name="connsiteY7" fmla="*/ 2859326 h 3079750"/>
                  <a:gd name="connsiteX8" fmla="*/ 3176587 w 4029075"/>
                  <a:gd name="connsiteY8" fmla="*/ 216139 h 3079750"/>
                  <a:gd name="connsiteX9" fmla="*/ 3600450 w 4029075"/>
                  <a:gd name="connsiteY9" fmla="*/ 2859326 h 3079750"/>
                  <a:gd name="connsiteX10" fmla="*/ 3812119 w 4029075"/>
                  <a:gd name="connsiteY10" fmla="*/ 1538685 h 3079750"/>
                  <a:gd name="connsiteX11" fmla="*/ 4029075 w 4029075"/>
                  <a:gd name="connsiteY11" fmla="*/ 220901 h 3079750"/>
                  <a:gd name="connsiteX0" fmla="*/ 0 w 3812119"/>
                  <a:gd name="connsiteY0" fmla="*/ 1320006 h 2863611"/>
                  <a:gd name="connsiteX1" fmla="*/ 223837 w 3812119"/>
                  <a:gd name="connsiteY1" fmla="*/ 2647950 h 2863611"/>
                  <a:gd name="connsiteX2" fmla="*/ 647700 w 3812119"/>
                  <a:gd name="connsiteY2" fmla="*/ 4762 h 2863611"/>
                  <a:gd name="connsiteX3" fmla="*/ 1066800 w 3812119"/>
                  <a:gd name="connsiteY3" fmla="*/ 2643187 h 2863611"/>
                  <a:gd name="connsiteX4" fmla="*/ 1490662 w 3812119"/>
                  <a:gd name="connsiteY4" fmla="*/ 4762 h 2863611"/>
                  <a:gd name="connsiteX5" fmla="*/ 1914525 w 3812119"/>
                  <a:gd name="connsiteY5" fmla="*/ 2643187 h 2863611"/>
                  <a:gd name="connsiteX6" fmla="*/ 2338387 w 3812119"/>
                  <a:gd name="connsiteY6" fmla="*/ 4762 h 2863611"/>
                  <a:gd name="connsiteX7" fmla="*/ 2757487 w 3812119"/>
                  <a:gd name="connsiteY7" fmla="*/ 2643187 h 2863611"/>
                  <a:gd name="connsiteX8" fmla="*/ 3176587 w 3812119"/>
                  <a:gd name="connsiteY8" fmla="*/ 0 h 2863611"/>
                  <a:gd name="connsiteX9" fmla="*/ 3600450 w 3812119"/>
                  <a:gd name="connsiteY9" fmla="*/ 2643187 h 2863611"/>
                  <a:gd name="connsiteX10" fmla="*/ 3812119 w 3812119"/>
                  <a:gd name="connsiteY10" fmla="*/ 1322546 h 286361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55331"/>
                  <a:gd name="connsiteX1" fmla="*/ 223837 w 3812119"/>
                  <a:gd name="connsiteY1" fmla="*/ 2647950 h 2655331"/>
                  <a:gd name="connsiteX2" fmla="*/ 647700 w 3812119"/>
                  <a:gd name="connsiteY2" fmla="*/ 4762 h 2655331"/>
                  <a:gd name="connsiteX3" fmla="*/ 1066800 w 3812119"/>
                  <a:gd name="connsiteY3" fmla="*/ 2643187 h 2655331"/>
                  <a:gd name="connsiteX4" fmla="*/ 1490662 w 3812119"/>
                  <a:gd name="connsiteY4" fmla="*/ 4762 h 2655331"/>
                  <a:gd name="connsiteX5" fmla="*/ 1914525 w 3812119"/>
                  <a:gd name="connsiteY5" fmla="*/ 2643187 h 2655331"/>
                  <a:gd name="connsiteX6" fmla="*/ 2338387 w 3812119"/>
                  <a:gd name="connsiteY6" fmla="*/ 4762 h 2655331"/>
                  <a:gd name="connsiteX7" fmla="*/ 2757487 w 3812119"/>
                  <a:gd name="connsiteY7" fmla="*/ 2643187 h 2655331"/>
                  <a:gd name="connsiteX8" fmla="*/ 3176587 w 3812119"/>
                  <a:gd name="connsiteY8" fmla="*/ 0 h 2655331"/>
                  <a:gd name="connsiteX9" fmla="*/ 3600450 w 3812119"/>
                  <a:gd name="connsiteY9" fmla="*/ 2643187 h 2655331"/>
                  <a:gd name="connsiteX10" fmla="*/ 3812119 w 3812119"/>
                  <a:gd name="connsiteY10" fmla="*/ 1322546 h 265533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2119" h="2647950">
                    <a:moveTo>
                      <a:pt x="0" y="1320006"/>
                    </a:moveTo>
                    <a:cubicBezTo>
                      <a:pt x="35719" y="1667668"/>
                      <a:pt x="144789" y="2643232"/>
                      <a:pt x="223837" y="2647950"/>
                    </a:cubicBezTo>
                    <a:cubicBezTo>
                      <a:pt x="357841" y="2640491"/>
                      <a:pt x="507206" y="5556"/>
                      <a:pt x="647700" y="4762"/>
                    </a:cubicBezTo>
                    <a:cubicBezTo>
                      <a:pt x="788194" y="3968"/>
                      <a:pt x="926306" y="2643187"/>
                      <a:pt x="1066800" y="2643187"/>
                    </a:cubicBezTo>
                    <a:cubicBezTo>
                      <a:pt x="1207294" y="2643187"/>
                      <a:pt x="1349375" y="4762"/>
                      <a:pt x="1490662" y="4762"/>
                    </a:cubicBezTo>
                    <a:cubicBezTo>
                      <a:pt x="1631949" y="4762"/>
                      <a:pt x="1773238" y="2643187"/>
                      <a:pt x="1914525" y="2643187"/>
                    </a:cubicBezTo>
                    <a:cubicBezTo>
                      <a:pt x="2055812" y="2643187"/>
                      <a:pt x="2197893" y="4762"/>
                      <a:pt x="2338387" y="4762"/>
                    </a:cubicBezTo>
                    <a:cubicBezTo>
                      <a:pt x="2478881" y="4762"/>
                      <a:pt x="2617787" y="2643981"/>
                      <a:pt x="2757487" y="2643187"/>
                    </a:cubicBezTo>
                    <a:cubicBezTo>
                      <a:pt x="2897187" y="2642393"/>
                      <a:pt x="3036093" y="0"/>
                      <a:pt x="3176587" y="0"/>
                    </a:cubicBezTo>
                    <a:cubicBezTo>
                      <a:pt x="3317081" y="0"/>
                      <a:pt x="3456290" y="2647899"/>
                      <a:pt x="3600450" y="2643187"/>
                    </a:cubicBezTo>
                    <a:cubicBezTo>
                      <a:pt x="3700347" y="2641476"/>
                      <a:pt x="3747634" y="1755356"/>
                      <a:pt x="3812119" y="1322546"/>
                    </a:cubicBezTo>
                  </a:path>
                </a:pathLst>
              </a:cu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8034" name="Group 876"/>
              <p:cNvGrpSpPr>
                <a:grpSpLocks/>
              </p:cNvGrpSpPr>
              <p:nvPr/>
            </p:nvGrpSpPr>
            <p:grpSpPr bwMode="auto">
              <a:xfrm>
                <a:off x="2313741" y="2078394"/>
                <a:ext cx="3676560" cy="2488065"/>
                <a:chOff x="2313741" y="2264358"/>
                <a:chExt cx="3676560" cy="2488065"/>
              </a:xfrm>
            </p:grpSpPr>
            <p:sp>
              <p:nvSpPr>
                <p:cNvPr id="878" name="Rounded Rectangle 877"/>
                <p:cNvSpPr/>
                <p:nvPr/>
              </p:nvSpPr>
              <p:spPr>
                <a:xfrm>
                  <a:off x="2313148" y="4447762"/>
                  <a:ext cx="304759" cy="304661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79" name="Rounded Rectangle 878"/>
                <p:cNvSpPr/>
                <p:nvPr/>
              </p:nvSpPr>
              <p:spPr>
                <a:xfrm>
                  <a:off x="3155997" y="4447762"/>
                  <a:ext cx="304759" cy="304661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80" name="Rounded Rectangle 879"/>
                <p:cNvSpPr/>
                <p:nvPr/>
              </p:nvSpPr>
              <p:spPr>
                <a:xfrm>
                  <a:off x="2733778" y="2264358"/>
                  <a:ext cx="304759" cy="30466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81" name="Rounded Rectangle 880"/>
                <p:cNvSpPr/>
                <p:nvPr/>
              </p:nvSpPr>
              <p:spPr>
                <a:xfrm>
                  <a:off x="3578215" y="2264358"/>
                  <a:ext cx="304759" cy="304661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82" name="Rounded Rectangle 881"/>
                <p:cNvSpPr/>
                <p:nvPr/>
              </p:nvSpPr>
              <p:spPr>
                <a:xfrm>
                  <a:off x="4419476" y="2264358"/>
                  <a:ext cx="304759" cy="304661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83" name="Rounded Rectangle 882"/>
                <p:cNvSpPr/>
                <p:nvPr/>
              </p:nvSpPr>
              <p:spPr>
                <a:xfrm>
                  <a:off x="3997258" y="4447762"/>
                  <a:ext cx="304759" cy="30466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84" name="Rounded Rectangle 883"/>
                <p:cNvSpPr/>
                <p:nvPr/>
              </p:nvSpPr>
              <p:spPr>
                <a:xfrm>
                  <a:off x="4841695" y="4447762"/>
                  <a:ext cx="304759" cy="304661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85" name="Rounded Rectangle 884"/>
                <p:cNvSpPr/>
                <p:nvPr/>
              </p:nvSpPr>
              <p:spPr>
                <a:xfrm>
                  <a:off x="5686131" y="4447762"/>
                  <a:ext cx="304759" cy="304661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86" name="Rounded Rectangle 885"/>
                <p:cNvSpPr/>
                <p:nvPr/>
              </p:nvSpPr>
              <p:spPr>
                <a:xfrm>
                  <a:off x="5263913" y="2264358"/>
                  <a:ext cx="304759" cy="30466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</p:grpSp>
      <p:grpSp>
        <p:nvGrpSpPr>
          <p:cNvPr id="38" name="waveform 10"/>
          <p:cNvGrpSpPr>
            <a:grpSpLocks/>
          </p:cNvGrpSpPr>
          <p:nvPr/>
        </p:nvGrpSpPr>
        <p:grpSpPr bwMode="auto">
          <a:xfrm>
            <a:off x="2260600" y="1925638"/>
            <a:ext cx="6696075" cy="2824162"/>
            <a:chOff x="2260767" y="1925994"/>
            <a:chExt cx="6695175" cy="2823345"/>
          </a:xfrm>
        </p:grpSpPr>
        <p:grpSp>
          <p:nvGrpSpPr>
            <p:cNvPr id="38009" name="wave10 vee"/>
            <p:cNvGrpSpPr>
              <a:grpSpLocks/>
            </p:cNvGrpSpPr>
            <p:nvPr/>
          </p:nvGrpSpPr>
          <p:grpSpPr bwMode="auto">
            <a:xfrm>
              <a:off x="6059117" y="2174984"/>
              <a:ext cx="2896825" cy="2220681"/>
              <a:chOff x="6059117" y="2174984"/>
              <a:chExt cx="2896825" cy="2220681"/>
            </a:xfrm>
          </p:grpSpPr>
          <p:cxnSp>
            <p:nvCxnSpPr>
              <p:cNvPr id="668" name="Straight Connector 667"/>
              <p:cNvCxnSpPr>
                <a:stCxn id="747" idx="10"/>
              </p:cNvCxnSpPr>
              <p:nvPr/>
            </p:nvCxnSpPr>
            <p:spPr>
              <a:xfrm flipV="1">
                <a:off x="6059144" y="2268795"/>
                <a:ext cx="2896798" cy="1060143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/>
              <p:cNvCxnSpPr>
                <a:stCxn id="747" idx="10"/>
              </p:cNvCxnSpPr>
              <p:nvPr/>
            </p:nvCxnSpPr>
            <p:spPr>
              <a:xfrm>
                <a:off x="6059144" y="3328938"/>
                <a:ext cx="2896798" cy="1066491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1" name="Rounded Rectangle 680"/>
              <p:cNvSpPr/>
              <p:nvPr/>
            </p:nvSpPr>
            <p:spPr>
              <a:xfrm>
                <a:off x="6108349" y="3103578"/>
                <a:ext cx="304759" cy="304712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682" name="Rounded Rectangle 681"/>
              <p:cNvSpPr/>
              <p:nvPr/>
            </p:nvSpPr>
            <p:spPr>
              <a:xfrm>
                <a:off x="6948025" y="2795692"/>
                <a:ext cx="304759" cy="304712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683" name="Rounded Rectangle 682"/>
              <p:cNvSpPr/>
              <p:nvPr/>
            </p:nvSpPr>
            <p:spPr>
              <a:xfrm>
                <a:off x="6525806" y="3397180"/>
                <a:ext cx="304759" cy="304712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684" name="Rounded Rectangle 683"/>
              <p:cNvSpPr/>
              <p:nvPr/>
            </p:nvSpPr>
            <p:spPr>
              <a:xfrm>
                <a:off x="7370243" y="3713002"/>
                <a:ext cx="304759" cy="30629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685" name="Rounded Rectangle 684"/>
              <p:cNvSpPr/>
              <p:nvPr/>
            </p:nvSpPr>
            <p:spPr>
              <a:xfrm>
                <a:off x="8213092" y="4019300"/>
                <a:ext cx="304759" cy="304712"/>
              </a:xfrm>
              <a:prstGeom prst="roundRect">
                <a:avLst/>
              </a:prstGeom>
              <a:solidFill>
                <a:srgbClr val="0092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  <p:sp>
            <p:nvSpPr>
              <p:cNvPr id="686" name="Rounded Rectangle 685"/>
              <p:cNvSpPr/>
              <p:nvPr/>
            </p:nvSpPr>
            <p:spPr>
              <a:xfrm>
                <a:off x="7790873" y="2481458"/>
                <a:ext cx="304759" cy="304712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  <p:sp>
            <p:nvSpPr>
              <p:cNvPr id="687" name="Rounded Rectangle 686"/>
              <p:cNvSpPr/>
              <p:nvPr/>
            </p:nvSpPr>
            <p:spPr>
              <a:xfrm>
                <a:off x="8635310" y="2175159"/>
                <a:ext cx="304759" cy="304712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38010" name="wave10"/>
            <p:cNvGrpSpPr>
              <a:grpSpLocks/>
            </p:cNvGrpSpPr>
            <p:nvPr/>
          </p:nvGrpSpPr>
          <p:grpSpPr bwMode="auto">
            <a:xfrm>
              <a:off x="2260767" y="1925994"/>
              <a:ext cx="3798350" cy="2823345"/>
              <a:chOff x="2260767" y="1925994"/>
              <a:chExt cx="3798350" cy="2823345"/>
            </a:xfrm>
          </p:grpSpPr>
          <p:sp>
            <p:nvSpPr>
              <p:cNvPr id="747" name="wave10"/>
              <p:cNvSpPr/>
              <p:nvPr/>
            </p:nvSpPr>
            <p:spPr>
              <a:xfrm>
                <a:off x="2260767" y="2005346"/>
                <a:ext cx="3798377" cy="2648771"/>
              </a:xfrm>
              <a:custGeom>
                <a:avLst/>
                <a:gdLst>
                  <a:gd name="connsiteX0" fmla="*/ 0 w 5491162"/>
                  <a:gd name="connsiteY0" fmla="*/ 1536700 h 2870994"/>
                  <a:gd name="connsiteX1" fmla="*/ 423862 w 5491162"/>
                  <a:gd name="connsiteY1" fmla="*/ 222250 h 2870994"/>
                  <a:gd name="connsiteX2" fmla="*/ 842962 w 5491162"/>
                  <a:gd name="connsiteY2" fmla="*/ 2870200 h 2870994"/>
                  <a:gd name="connsiteX3" fmla="*/ 1266825 w 5491162"/>
                  <a:gd name="connsiteY3" fmla="*/ 227012 h 2870994"/>
                  <a:gd name="connsiteX4" fmla="*/ 1685925 w 5491162"/>
                  <a:gd name="connsiteY4" fmla="*/ 2865437 h 2870994"/>
                  <a:gd name="connsiteX5" fmla="*/ 2109787 w 5491162"/>
                  <a:gd name="connsiteY5" fmla="*/ 227012 h 2870994"/>
                  <a:gd name="connsiteX6" fmla="*/ 2533650 w 5491162"/>
                  <a:gd name="connsiteY6" fmla="*/ 2865437 h 2870994"/>
                  <a:gd name="connsiteX7" fmla="*/ 2957512 w 5491162"/>
                  <a:gd name="connsiteY7" fmla="*/ 227012 h 2870994"/>
                  <a:gd name="connsiteX8" fmla="*/ 3376612 w 5491162"/>
                  <a:gd name="connsiteY8" fmla="*/ 2865437 h 2870994"/>
                  <a:gd name="connsiteX9" fmla="*/ 3795712 w 5491162"/>
                  <a:gd name="connsiteY9" fmla="*/ 222250 h 2870994"/>
                  <a:gd name="connsiteX10" fmla="*/ 4219575 w 5491162"/>
                  <a:gd name="connsiteY10" fmla="*/ 2865437 h 2870994"/>
                  <a:gd name="connsiteX11" fmla="*/ 4648200 w 5491162"/>
                  <a:gd name="connsiteY11" fmla="*/ 227012 h 2870994"/>
                  <a:gd name="connsiteX12" fmla="*/ 5062537 w 5491162"/>
                  <a:gd name="connsiteY12" fmla="*/ 2870200 h 2870994"/>
                  <a:gd name="connsiteX13" fmla="*/ 5491162 w 5491162"/>
                  <a:gd name="connsiteY13" fmla="*/ 227012 h 2870994"/>
                  <a:gd name="connsiteX0" fmla="*/ 0 w 5491162"/>
                  <a:gd name="connsiteY0" fmla="*/ 1536700 h 3089407"/>
                  <a:gd name="connsiteX1" fmla="*/ 423862 w 5491162"/>
                  <a:gd name="connsiteY1" fmla="*/ 222250 h 3089407"/>
                  <a:gd name="connsiteX2" fmla="*/ 619125 w 5491162"/>
                  <a:gd name="connsiteY2" fmla="*/ 1542256 h 3089407"/>
                  <a:gd name="connsiteX3" fmla="*/ 842962 w 5491162"/>
                  <a:gd name="connsiteY3" fmla="*/ 2870200 h 3089407"/>
                  <a:gd name="connsiteX4" fmla="*/ 1266825 w 5491162"/>
                  <a:gd name="connsiteY4" fmla="*/ 227012 h 3089407"/>
                  <a:gd name="connsiteX5" fmla="*/ 1685925 w 5491162"/>
                  <a:gd name="connsiteY5" fmla="*/ 2865437 h 3089407"/>
                  <a:gd name="connsiteX6" fmla="*/ 2109787 w 5491162"/>
                  <a:gd name="connsiteY6" fmla="*/ 227012 h 3089407"/>
                  <a:gd name="connsiteX7" fmla="*/ 2533650 w 5491162"/>
                  <a:gd name="connsiteY7" fmla="*/ 2865437 h 3089407"/>
                  <a:gd name="connsiteX8" fmla="*/ 2957512 w 5491162"/>
                  <a:gd name="connsiteY8" fmla="*/ 227012 h 3089407"/>
                  <a:gd name="connsiteX9" fmla="*/ 3376612 w 5491162"/>
                  <a:gd name="connsiteY9" fmla="*/ 2865437 h 3089407"/>
                  <a:gd name="connsiteX10" fmla="*/ 3795712 w 5491162"/>
                  <a:gd name="connsiteY10" fmla="*/ 222250 h 3089407"/>
                  <a:gd name="connsiteX11" fmla="*/ 4219575 w 5491162"/>
                  <a:gd name="connsiteY11" fmla="*/ 2865437 h 3089407"/>
                  <a:gd name="connsiteX12" fmla="*/ 4648200 w 5491162"/>
                  <a:gd name="connsiteY12" fmla="*/ 227012 h 3089407"/>
                  <a:gd name="connsiteX13" fmla="*/ 5062537 w 5491162"/>
                  <a:gd name="connsiteY13" fmla="*/ 2870200 h 3089407"/>
                  <a:gd name="connsiteX14" fmla="*/ 5491162 w 5491162"/>
                  <a:gd name="connsiteY14" fmla="*/ 227012 h 3089407"/>
                  <a:gd name="connsiteX0" fmla="*/ 0 w 5491162"/>
                  <a:gd name="connsiteY0" fmla="*/ 1314450 h 2867157"/>
                  <a:gd name="connsiteX1" fmla="*/ 619125 w 5491162"/>
                  <a:gd name="connsiteY1" fmla="*/ 1320006 h 2867157"/>
                  <a:gd name="connsiteX2" fmla="*/ 842962 w 5491162"/>
                  <a:gd name="connsiteY2" fmla="*/ 2647950 h 2867157"/>
                  <a:gd name="connsiteX3" fmla="*/ 1266825 w 5491162"/>
                  <a:gd name="connsiteY3" fmla="*/ 4762 h 2867157"/>
                  <a:gd name="connsiteX4" fmla="*/ 1685925 w 5491162"/>
                  <a:gd name="connsiteY4" fmla="*/ 2643187 h 2867157"/>
                  <a:gd name="connsiteX5" fmla="*/ 2109787 w 5491162"/>
                  <a:gd name="connsiteY5" fmla="*/ 4762 h 2867157"/>
                  <a:gd name="connsiteX6" fmla="*/ 2533650 w 5491162"/>
                  <a:gd name="connsiteY6" fmla="*/ 2643187 h 2867157"/>
                  <a:gd name="connsiteX7" fmla="*/ 2957512 w 5491162"/>
                  <a:gd name="connsiteY7" fmla="*/ 4762 h 2867157"/>
                  <a:gd name="connsiteX8" fmla="*/ 3376612 w 5491162"/>
                  <a:gd name="connsiteY8" fmla="*/ 2643187 h 2867157"/>
                  <a:gd name="connsiteX9" fmla="*/ 3795712 w 5491162"/>
                  <a:gd name="connsiteY9" fmla="*/ 0 h 2867157"/>
                  <a:gd name="connsiteX10" fmla="*/ 4219575 w 5491162"/>
                  <a:gd name="connsiteY10" fmla="*/ 2643187 h 2867157"/>
                  <a:gd name="connsiteX11" fmla="*/ 4648200 w 5491162"/>
                  <a:gd name="connsiteY11" fmla="*/ 4762 h 2867157"/>
                  <a:gd name="connsiteX12" fmla="*/ 5062537 w 5491162"/>
                  <a:gd name="connsiteY12" fmla="*/ 2647950 h 2867157"/>
                  <a:gd name="connsiteX13" fmla="*/ 5491162 w 5491162"/>
                  <a:gd name="connsiteY13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872037 w 4872037"/>
                  <a:gd name="connsiteY12" fmla="*/ 4762 h 2867157"/>
                  <a:gd name="connsiteX0" fmla="*/ 0 w 4872037"/>
                  <a:gd name="connsiteY0" fmla="*/ 1320006 h 2867157"/>
                  <a:gd name="connsiteX1" fmla="*/ 223837 w 4872037"/>
                  <a:gd name="connsiteY1" fmla="*/ 2647950 h 2867157"/>
                  <a:gd name="connsiteX2" fmla="*/ 647700 w 4872037"/>
                  <a:gd name="connsiteY2" fmla="*/ 4762 h 2867157"/>
                  <a:gd name="connsiteX3" fmla="*/ 1066800 w 4872037"/>
                  <a:gd name="connsiteY3" fmla="*/ 2643187 h 2867157"/>
                  <a:gd name="connsiteX4" fmla="*/ 1490662 w 4872037"/>
                  <a:gd name="connsiteY4" fmla="*/ 4762 h 2867157"/>
                  <a:gd name="connsiteX5" fmla="*/ 1914525 w 4872037"/>
                  <a:gd name="connsiteY5" fmla="*/ 2643187 h 2867157"/>
                  <a:gd name="connsiteX6" fmla="*/ 2338387 w 4872037"/>
                  <a:gd name="connsiteY6" fmla="*/ 4762 h 2867157"/>
                  <a:gd name="connsiteX7" fmla="*/ 2757487 w 4872037"/>
                  <a:gd name="connsiteY7" fmla="*/ 2643187 h 2867157"/>
                  <a:gd name="connsiteX8" fmla="*/ 3176587 w 4872037"/>
                  <a:gd name="connsiteY8" fmla="*/ 0 h 2867157"/>
                  <a:gd name="connsiteX9" fmla="*/ 3600450 w 4872037"/>
                  <a:gd name="connsiteY9" fmla="*/ 2643187 h 2867157"/>
                  <a:gd name="connsiteX10" fmla="*/ 4029075 w 4872037"/>
                  <a:gd name="connsiteY10" fmla="*/ 4762 h 2867157"/>
                  <a:gd name="connsiteX11" fmla="*/ 4443412 w 4872037"/>
                  <a:gd name="connsiteY11" fmla="*/ 2647950 h 2867157"/>
                  <a:gd name="connsiteX12" fmla="*/ 4719637 w 4872037"/>
                  <a:gd name="connsiteY12" fmla="*/ 1314450 h 2867157"/>
                  <a:gd name="connsiteX13" fmla="*/ 4872037 w 4872037"/>
                  <a:gd name="connsiteY13" fmla="*/ 4762 h 2867157"/>
                  <a:gd name="connsiteX0" fmla="*/ 0 w 4719637"/>
                  <a:gd name="connsiteY0" fmla="*/ 1320006 h 2867157"/>
                  <a:gd name="connsiteX1" fmla="*/ 223837 w 4719637"/>
                  <a:gd name="connsiteY1" fmla="*/ 2647950 h 2867157"/>
                  <a:gd name="connsiteX2" fmla="*/ 647700 w 4719637"/>
                  <a:gd name="connsiteY2" fmla="*/ 4762 h 2867157"/>
                  <a:gd name="connsiteX3" fmla="*/ 1066800 w 4719637"/>
                  <a:gd name="connsiteY3" fmla="*/ 2643187 h 2867157"/>
                  <a:gd name="connsiteX4" fmla="*/ 1490662 w 4719637"/>
                  <a:gd name="connsiteY4" fmla="*/ 4762 h 2867157"/>
                  <a:gd name="connsiteX5" fmla="*/ 1914525 w 4719637"/>
                  <a:gd name="connsiteY5" fmla="*/ 2643187 h 2867157"/>
                  <a:gd name="connsiteX6" fmla="*/ 2338387 w 4719637"/>
                  <a:gd name="connsiteY6" fmla="*/ 4762 h 2867157"/>
                  <a:gd name="connsiteX7" fmla="*/ 2757487 w 4719637"/>
                  <a:gd name="connsiteY7" fmla="*/ 2643187 h 2867157"/>
                  <a:gd name="connsiteX8" fmla="*/ 3176587 w 4719637"/>
                  <a:gd name="connsiteY8" fmla="*/ 0 h 2867157"/>
                  <a:gd name="connsiteX9" fmla="*/ 3600450 w 4719637"/>
                  <a:gd name="connsiteY9" fmla="*/ 2643187 h 2867157"/>
                  <a:gd name="connsiteX10" fmla="*/ 4029075 w 4719637"/>
                  <a:gd name="connsiteY10" fmla="*/ 4762 h 2867157"/>
                  <a:gd name="connsiteX11" fmla="*/ 4443412 w 4719637"/>
                  <a:gd name="connsiteY11" fmla="*/ 2647950 h 2867157"/>
                  <a:gd name="connsiteX12" fmla="*/ 4719637 w 4719637"/>
                  <a:gd name="connsiteY12" fmla="*/ 1314450 h 2867157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320006 h 2866231"/>
                  <a:gd name="connsiteX1" fmla="*/ 223837 w 4719637"/>
                  <a:gd name="connsiteY1" fmla="*/ 2647950 h 2866231"/>
                  <a:gd name="connsiteX2" fmla="*/ 647700 w 4719637"/>
                  <a:gd name="connsiteY2" fmla="*/ 4762 h 2866231"/>
                  <a:gd name="connsiteX3" fmla="*/ 1066800 w 4719637"/>
                  <a:gd name="connsiteY3" fmla="*/ 2643187 h 2866231"/>
                  <a:gd name="connsiteX4" fmla="*/ 1490662 w 4719637"/>
                  <a:gd name="connsiteY4" fmla="*/ 4762 h 2866231"/>
                  <a:gd name="connsiteX5" fmla="*/ 1914525 w 4719637"/>
                  <a:gd name="connsiteY5" fmla="*/ 2643187 h 2866231"/>
                  <a:gd name="connsiteX6" fmla="*/ 2338387 w 4719637"/>
                  <a:gd name="connsiteY6" fmla="*/ 4762 h 2866231"/>
                  <a:gd name="connsiteX7" fmla="*/ 2757487 w 4719637"/>
                  <a:gd name="connsiteY7" fmla="*/ 2643187 h 2866231"/>
                  <a:gd name="connsiteX8" fmla="*/ 3176587 w 4719637"/>
                  <a:gd name="connsiteY8" fmla="*/ 0 h 2866231"/>
                  <a:gd name="connsiteX9" fmla="*/ 3600450 w 4719637"/>
                  <a:gd name="connsiteY9" fmla="*/ 2643187 h 2866231"/>
                  <a:gd name="connsiteX10" fmla="*/ 4029075 w 4719637"/>
                  <a:gd name="connsiteY10" fmla="*/ 4762 h 2866231"/>
                  <a:gd name="connsiteX11" fmla="*/ 4443412 w 4719637"/>
                  <a:gd name="connsiteY11" fmla="*/ 2647950 h 2866231"/>
                  <a:gd name="connsiteX12" fmla="*/ 4719637 w 4719637"/>
                  <a:gd name="connsiteY12" fmla="*/ 1314450 h 2866231"/>
                  <a:gd name="connsiteX0" fmla="*/ 0 w 4719637"/>
                  <a:gd name="connsiteY0" fmla="*/ 1536145 h 3082370"/>
                  <a:gd name="connsiteX1" fmla="*/ 223837 w 4719637"/>
                  <a:gd name="connsiteY1" fmla="*/ 2864089 h 3082370"/>
                  <a:gd name="connsiteX2" fmla="*/ 647700 w 4719637"/>
                  <a:gd name="connsiteY2" fmla="*/ 220901 h 3082370"/>
                  <a:gd name="connsiteX3" fmla="*/ 1066800 w 4719637"/>
                  <a:gd name="connsiteY3" fmla="*/ 2859326 h 3082370"/>
                  <a:gd name="connsiteX4" fmla="*/ 1490662 w 4719637"/>
                  <a:gd name="connsiteY4" fmla="*/ 220901 h 3082370"/>
                  <a:gd name="connsiteX5" fmla="*/ 1914525 w 4719637"/>
                  <a:gd name="connsiteY5" fmla="*/ 2859326 h 3082370"/>
                  <a:gd name="connsiteX6" fmla="*/ 2338387 w 4719637"/>
                  <a:gd name="connsiteY6" fmla="*/ 220901 h 3082370"/>
                  <a:gd name="connsiteX7" fmla="*/ 2757487 w 4719637"/>
                  <a:gd name="connsiteY7" fmla="*/ 2859326 h 3082370"/>
                  <a:gd name="connsiteX8" fmla="*/ 3176587 w 4719637"/>
                  <a:gd name="connsiteY8" fmla="*/ 216139 h 3082370"/>
                  <a:gd name="connsiteX9" fmla="*/ 3600450 w 4719637"/>
                  <a:gd name="connsiteY9" fmla="*/ 2859326 h 3082370"/>
                  <a:gd name="connsiteX10" fmla="*/ 3812119 w 4719637"/>
                  <a:gd name="connsiteY10" fmla="*/ 1538685 h 3082370"/>
                  <a:gd name="connsiteX11" fmla="*/ 4029075 w 4719637"/>
                  <a:gd name="connsiteY11" fmla="*/ 220901 h 3082370"/>
                  <a:gd name="connsiteX12" fmla="*/ 4443412 w 4719637"/>
                  <a:gd name="connsiteY12" fmla="*/ 2864089 h 3082370"/>
                  <a:gd name="connsiteX13" fmla="*/ 4719637 w 4719637"/>
                  <a:gd name="connsiteY13" fmla="*/ 1530589 h 3082370"/>
                  <a:gd name="connsiteX0" fmla="*/ 0 w 4443412"/>
                  <a:gd name="connsiteY0" fmla="*/ 1536145 h 3079750"/>
                  <a:gd name="connsiteX1" fmla="*/ 223837 w 4443412"/>
                  <a:gd name="connsiteY1" fmla="*/ 2864089 h 3079750"/>
                  <a:gd name="connsiteX2" fmla="*/ 647700 w 4443412"/>
                  <a:gd name="connsiteY2" fmla="*/ 220901 h 3079750"/>
                  <a:gd name="connsiteX3" fmla="*/ 1066800 w 4443412"/>
                  <a:gd name="connsiteY3" fmla="*/ 2859326 h 3079750"/>
                  <a:gd name="connsiteX4" fmla="*/ 1490662 w 4443412"/>
                  <a:gd name="connsiteY4" fmla="*/ 220901 h 3079750"/>
                  <a:gd name="connsiteX5" fmla="*/ 1914525 w 4443412"/>
                  <a:gd name="connsiteY5" fmla="*/ 2859326 h 3079750"/>
                  <a:gd name="connsiteX6" fmla="*/ 2338387 w 4443412"/>
                  <a:gd name="connsiteY6" fmla="*/ 220901 h 3079750"/>
                  <a:gd name="connsiteX7" fmla="*/ 2757487 w 4443412"/>
                  <a:gd name="connsiteY7" fmla="*/ 2859326 h 3079750"/>
                  <a:gd name="connsiteX8" fmla="*/ 3176587 w 4443412"/>
                  <a:gd name="connsiteY8" fmla="*/ 216139 h 3079750"/>
                  <a:gd name="connsiteX9" fmla="*/ 3600450 w 4443412"/>
                  <a:gd name="connsiteY9" fmla="*/ 2859326 h 3079750"/>
                  <a:gd name="connsiteX10" fmla="*/ 3812119 w 4443412"/>
                  <a:gd name="connsiteY10" fmla="*/ 1538685 h 3079750"/>
                  <a:gd name="connsiteX11" fmla="*/ 4029075 w 4443412"/>
                  <a:gd name="connsiteY11" fmla="*/ 220901 h 3079750"/>
                  <a:gd name="connsiteX12" fmla="*/ 4443412 w 4443412"/>
                  <a:gd name="connsiteY12" fmla="*/ 2864089 h 3079750"/>
                  <a:gd name="connsiteX0" fmla="*/ 0 w 4029075"/>
                  <a:gd name="connsiteY0" fmla="*/ 1536145 h 3079750"/>
                  <a:gd name="connsiteX1" fmla="*/ 223837 w 4029075"/>
                  <a:gd name="connsiteY1" fmla="*/ 2864089 h 3079750"/>
                  <a:gd name="connsiteX2" fmla="*/ 647700 w 4029075"/>
                  <a:gd name="connsiteY2" fmla="*/ 220901 h 3079750"/>
                  <a:gd name="connsiteX3" fmla="*/ 1066800 w 4029075"/>
                  <a:gd name="connsiteY3" fmla="*/ 2859326 h 3079750"/>
                  <a:gd name="connsiteX4" fmla="*/ 1490662 w 4029075"/>
                  <a:gd name="connsiteY4" fmla="*/ 220901 h 3079750"/>
                  <a:gd name="connsiteX5" fmla="*/ 1914525 w 4029075"/>
                  <a:gd name="connsiteY5" fmla="*/ 2859326 h 3079750"/>
                  <a:gd name="connsiteX6" fmla="*/ 2338387 w 4029075"/>
                  <a:gd name="connsiteY6" fmla="*/ 220901 h 3079750"/>
                  <a:gd name="connsiteX7" fmla="*/ 2757487 w 4029075"/>
                  <a:gd name="connsiteY7" fmla="*/ 2859326 h 3079750"/>
                  <a:gd name="connsiteX8" fmla="*/ 3176587 w 4029075"/>
                  <a:gd name="connsiteY8" fmla="*/ 216139 h 3079750"/>
                  <a:gd name="connsiteX9" fmla="*/ 3600450 w 4029075"/>
                  <a:gd name="connsiteY9" fmla="*/ 2859326 h 3079750"/>
                  <a:gd name="connsiteX10" fmla="*/ 3812119 w 4029075"/>
                  <a:gd name="connsiteY10" fmla="*/ 1538685 h 3079750"/>
                  <a:gd name="connsiteX11" fmla="*/ 4029075 w 4029075"/>
                  <a:gd name="connsiteY11" fmla="*/ 220901 h 3079750"/>
                  <a:gd name="connsiteX0" fmla="*/ 0 w 3812119"/>
                  <a:gd name="connsiteY0" fmla="*/ 1320006 h 2863611"/>
                  <a:gd name="connsiteX1" fmla="*/ 223837 w 3812119"/>
                  <a:gd name="connsiteY1" fmla="*/ 2647950 h 2863611"/>
                  <a:gd name="connsiteX2" fmla="*/ 647700 w 3812119"/>
                  <a:gd name="connsiteY2" fmla="*/ 4762 h 2863611"/>
                  <a:gd name="connsiteX3" fmla="*/ 1066800 w 3812119"/>
                  <a:gd name="connsiteY3" fmla="*/ 2643187 h 2863611"/>
                  <a:gd name="connsiteX4" fmla="*/ 1490662 w 3812119"/>
                  <a:gd name="connsiteY4" fmla="*/ 4762 h 2863611"/>
                  <a:gd name="connsiteX5" fmla="*/ 1914525 w 3812119"/>
                  <a:gd name="connsiteY5" fmla="*/ 2643187 h 2863611"/>
                  <a:gd name="connsiteX6" fmla="*/ 2338387 w 3812119"/>
                  <a:gd name="connsiteY6" fmla="*/ 4762 h 2863611"/>
                  <a:gd name="connsiteX7" fmla="*/ 2757487 w 3812119"/>
                  <a:gd name="connsiteY7" fmla="*/ 2643187 h 2863611"/>
                  <a:gd name="connsiteX8" fmla="*/ 3176587 w 3812119"/>
                  <a:gd name="connsiteY8" fmla="*/ 0 h 2863611"/>
                  <a:gd name="connsiteX9" fmla="*/ 3600450 w 3812119"/>
                  <a:gd name="connsiteY9" fmla="*/ 2643187 h 2863611"/>
                  <a:gd name="connsiteX10" fmla="*/ 3812119 w 3812119"/>
                  <a:gd name="connsiteY10" fmla="*/ 1322546 h 286361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55331"/>
                  <a:gd name="connsiteX1" fmla="*/ 223837 w 3812119"/>
                  <a:gd name="connsiteY1" fmla="*/ 2647950 h 2655331"/>
                  <a:gd name="connsiteX2" fmla="*/ 647700 w 3812119"/>
                  <a:gd name="connsiteY2" fmla="*/ 4762 h 2655331"/>
                  <a:gd name="connsiteX3" fmla="*/ 1066800 w 3812119"/>
                  <a:gd name="connsiteY3" fmla="*/ 2643187 h 2655331"/>
                  <a:gd name="connsiteX4" fmla="*/ 1490662 w 3812119"/>
                  <a:gd name="connsiteY4" fmla="*/ 4762 h 2655331"/>
                  <a:gd name="connsiteX5" fmla="*/ 1914525 w 3812119"/>
                  <a:gd name="connsiteY5" fmla="*/ 2643187 h 2655331"/>
                  <a:gd name="connsiteX6" fmla="*/ 2338387 w 3812119"/>
                  <a:gd name="connsiteY6" fmla="*/ 4762 h 2655331"/>
                  <a:gd name="connsiteX7" fmla="*/ 2757487 w 3812119"/>
                  <a:gd name="connsiteY7" fmla="*/ 2643187 h 2655331"/>
                  <a:gd name="connsiteX8" fmla="*/ 3176587 w 3812119"/>
                  <a:gd name="connsiteY8" fmla="*/ 0 h 2655331"/>
                  <a:gd name="connsiteX9" fmla="*/ 3600450 w 3812119"/>
                  <a:gd name="connsiteY9" fmla="*/ 2643187 h 2655331"/>
                  <a:gd name="connsiteX10" fmla="*/ 3812119 w 3812119"/>
                  <a:gd name="connsiteY10" fmla="*/ 1322546 h 2655331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  <a:gd name="connsiteX0" fmla="*/ 0 w 3812119"/>
                  <a:gd name="connsiteY0" fmla="*/ 1320006 h 2647950"/>
                  <a:gd name="connsiteX1" fmla="*/ 223837 w 3812119"/>
                  <a:gd name="connsiteY1" fmla="*/ 2647950 h 2647950"/>
                  <a:gd name="connsiteX2" fmla="*/ 647700 w 3812119"/>
                  <a:gd name="connsiteY2" fmla="*/ 4762 h 2647950"/>
                  <a:gd name="connsiteX3" fmla="*/ 1066800 w 3812119"/>
                  <a:gd name="connsiteY3" fmla="*/ 2643187 h 2647950"/>
                  <a:gd name="connsiteX4" fmla="*/ 1490662 w 3812119"/>
                  <a:gd name="connsiteY4" fmla="*/ 4762 h 2647950"/>
                  <a:gd name="connsiteX5" fmla="*/ 1914525 w 3812119"/>
                  <a:gd name="connsiteY5" fmla="*/ 2643187 h 2647950"/>
                  <a:gd name="connsiteX6" fmla="*/ 2338387 w 3812119"/>
                  <a:gd name="connsiteY6" fmla="*/ 4762 h 2647950"/>
                  <a:gd name="connsiteX7" fmla="*/ 2757487 w 3812119"/>
                  <a:gd name="connsiteY7" fmla="*/ 2643187 h 2647950"/>
                  <a:gd name="connsiteX8" fmla="*/ 3176587 w 3812119"/>
                  <a:gd name="connsiteY8" fmla="*/ 0 h 2647950"/>
                  <a:gd name="connsiteX9" fmla="*/ 3600450 w 3812119"/>
                  <a:gd name="connsiteY9" fmla="*/ 2643187 h 2647950"/>
                  <a:gd name="connsiteX10" fmla="*/ 3812119 w 3812119"/>
                  <a:gd name="connsiteY10" fmla="*/ 1322546 h 264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2119" h="2647950">
                    <a:moveTo>
                      <a:pt x="0" y="1320006"/>
                    </a:moveTo>
                    <a:cubicBezTo>
                      <a:pt x="35719" y="1667668"/>
                      <a:pt x="144789" y="2643232"/>
                      <a:pt x="223837" y="2647950"/>
                    </a:cubicBezTo>
                    <a:cubicBezTo>
                      <a:pt x="357841" y="2640491"/>
                      <a:pt x="507206" y="5556"/>
                      <a:pt x="647700" y="4762"/>
                    </a:cubicBezTo>
                    <a:cubicBezTo>
                      <a:pt x="788194" y="3968"/>
                      <a:pt x="926306" y="2643187"/>
                      <a:pt x="1066800" y="2643187"/>
                    </a:cubicBezTo>
                    <a:cubicBezTo>
                      <a:pt x="1207294" y="2643187"/>
                      <a:pt x="1349375" y="4762"/>
                      <a:pt x="1490662" y="4762"/>
                    </a:cubicBezTo>
                    <a:cubicBezTo>
                      <a:pt x="1631949" y="4762"/>
                      <a:pt x="1773238" y="2643187"/>
                      <a:pt x="1914525" y="2643187"/>
                    </a:cubicBezTo>
                    <a:cubicBezTo>
                      <a:pt x="2055812" y="2643187"/>
                      <a:pt x="2197893" y="4762"/>
                      <a:pt x="2338387" y="4762"/>
                    </a:cubicBezTo>
                    <a:cubicBezTo>
                      <a:pt x="2478881" y="4762"/>
                      <a:pt x="2617787" y="2643981"/>
                      <a:pt x="2757487" y="2643187"/>
                    </a:cubicBezTo>
                    <a:cubicBezTo>
                      <a:pt x="2897187" y="2642393"/>
                      <a:pt x="3036093" y="0"/>
                      <a:pt x="3176587" y="0"/>
                    </a:cubicBezTo>
                    <a:cubicBezTo>
                      <a:pt x="3317081" y="0"/>
                      <a:pt x="3456290" y="2647899"/>
                      <a:pt x="3600450" y="2643187"/>
                    </a:cubicBezTo>
                    <a:cubicBezTo>
                      <a:pt x="3700347" y="2641476"/>
                      <a:pt x="3747634" y="1755356"/>
                      <a:pt x="3812119" y="1322546"/>
                    </a:cubicBezTo>
                  </a:path>
                </a:pathLst>
              </a:cu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8012" name="Group 887"/>
              <p:cNvGrpSpPr>
                <a:grpSpLocks/>
              </p:cNvGrpSpPr>
              <p:nvPr/>
            </p:nvGrpSpPr>
            <p:grpSpPr bwMode="auto">
              <a:xfrm>
                <a:off x="2313741" y="1925994"/>
                <a:ext cx="3676560" cy="2823345"/>
                <a:chOff x="2313741" y="1929078"/>
                <a:chExt cx="3676560" cy="2823345"/>
              </a:xfrm>
            </p:grpSpPr>
            <p:sp>
              <p:nvSpPr>
                <p:cNvPr id="889" name="Rounded Rectangle 888"/>
                <p:cNvSpPr/>
                <p:nvPr/>
              </p:nvSpPr>
              <p:spPr>
                <a:xfrm>
                  <a:off x="2313148" y="4447711"/>
                  <a:ext cx="304759" cy="304712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90" name="Rounded Rectangle 889"/>
                <p:cNvSpPr/>
                <p:nvPr/>
              </p:nvSpPr>
              <p:spPr>
                <a:xfrm>
                  <a:off x="3155997" y="4447711"/>
                  <a:ext cx="304759" cy="304712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91" name="Rounded Rectangle 890"/>
                <p:cNvSpPr/>
                <p:nvPr/>
              </p:nvSpPr>
              <p:spPr>
                <a:xfrm>
                  <a:off x="2733778" y="1929078"/>
                  <a:ext cx="304759" cy="304712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92" name="Rounded Rectangle 891"/>
                <p:cNvSpPr/>
                <p:nvPr/>
              </p:nvSpPr>
              <p:spPr>
                <a:xfrm>
                  <a:off x="3578215" y="1929078"/>
                  <a:ext cx="304759" cy="304712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93" name="Rounded Rectangle 892"/>
                <p:cNvSpPr/>
                <p:nvPr/>
              </p:nvSpPr>
              <p:spPr>
                <a:xfrm>
                  <a:off x="4419476" y="1929078"/>
                  <a:ext cx="304759" cy="304712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94" name="Rounded Rectangle 893"/>
                <p:cNvSpPr/>
                <p:nvPr/>
              </p:nvSpPr>
              <p:spPr>
                <a:xfrm>
                  <a:off x="3997258" y="4447711"/>
                  <a:ext cx="304759" cy="304712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895" name="Rounded Rectangle 894"/>
                <p:cNvSpPr/>
                <p:nvPr/>
              </p:nvSpPr>
              <p:spPr>
                <a:xfrm>
                  <a:off x="4841695" y="4447711"/>
                  <a:ext cx="304759" cy="304712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896" name="Rounded Rectangle 895"/>
                <p:cNvSpPr/>
                <p:nvPr/>
              </p:nvSpPr>
              <p:spPr>
                <a:xfrm>
                  <a:off x="5686131" y="4447711"/>
                  <a:ext cx="304759" cy="304712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97" name="Rounded Rectangle 896"/>
                <p:cNvSpPr/>
                <p:nvPr/>
              </p:nvSpPr>
              <p:spPr>
                <a:xfrm>
                  <a:off x="5263913" y="1929078"/>
                  <a:ext cx="304759" cy="304712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</p:grpSp>
      <p:grpSp>
        <p:nvGrpSpPr>
          <p:cNvPr id="42" name="hand emphasizing 1/2 of fund freq"/>
          <p:cNvGrpSpPr>
            <a:grpSpLocks/>
          </p:cNvGrpSpPr>
          <p:nvPr/>
        </p:nvGrpSpPr>
        <p:grpSpPr bwMode="auto">
          <a:xfrm>
            <a:off x="222250" y="5148263"/>
            <a:ext cx="523875" cy="1035050"/>
            <a:chOff x="221649" y="5148386"/>
            <a:chExt cx="525118" cy="1035264"/>
          </a:xfrm>
        </p:grpSpPr>
        <p:sp>
          <p:nvSpPr>
            <p:cNvPr id="935" name="Oval 934"/>
            <p:cNvSpPr/>
            <p:nvPr/>
          </p:nvSpPr>
          <p:spPr>
            <a:xfrm>
              <a:off x="221649" y="5148386"/>
              <a:ext cx="525118" cy="3620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38008" name="Picture 936" descr="hand_arrow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60000">
              <a:off x="243294" y="5562866"/>
              <a:ext cx="304446" cy="620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0" name="500 MHz label"/>
          <p:cNvSpPr txBox="1"/>
          <p:nvPr/>
        </p:nvSpPr>
        <p:spPr>
          <a:xfrm>
            <a:off x="2767013" y="1900238"/>
            <a:ext cx="1004887" cy="338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500 MHz</a:t>
            </a:r>
          </a:p>
        </p:txBody>
      </p:sp>
      <p:sp>
        <p:nvSpPr>
          <p:cNvPr id="942" name="500 MHz waveform"/>
          <p:cNvSpPr/>
          <p:nvPr/>
        </p:nvSpPr>
        <p:spPr>
          <a:xfrm>
            <a:off x="2260600" y="2189163"/>
            <a:ext cx="3798888" cy="2286000"/>
          </a:xfrm>
          <a:custGeom>
            <a:avLst/>
            <a:gdLst>
              <a:gd name="connsiteX0" fmla="*/ 0 w 5491162"/>
              <a:gd name="connsiteY0" fmla="*/ 1536700 h 2870994"/>
              <a:gd name="connsiteX1" fmla="*/ 423862 w 5491162"/>
              <a:gd name="connsiteY1" fmla="*/ 222250 h 2870994"/>
              <a:gd name="connsiteX2" fmla="*/ 842962 w 5491162"/>
              <a:gd name="connsiteY2" fmla="*/ 2870200 h 2870994"/>
              <a:gd name="connsiteX3" fmla="*/ 1266825 w 5491162"/>
              <a:gd name="connsiteY3" fmla="*/ 227012 h 2870994"/>
              <a:gd name="connsiteX4" fmla="*/ 1685925 w 5491162"/>
              <a:gd name="connsiteY4" fmla="*/ 2865437 h 2870994"/>
              <a:gd name="connsiteX5" fmla="*/ 2109787 w 5491162"/>
              <a:gd name="connsiteY5" fmla="*/ 227012 h 2870994"/>
              <a:gd name="connsiteX6" fmla="*/ 2533650 w 5491162"/>
              <a:gd name="connsiteY6" fmla="*/ 2865437 h 2870994"/>
              <a:gd name="connsiteX7" fmla="*/ 2957512 w 5491162"/>
              <a:gd name="connsiteY7" fmla="*/ 227012 h 2870994"/>
              <a:gd name="connsiteX8" fmla="*/ 3376612 w 5491162"/>
              <a:gd name="connsiteY8" fmla="*/ 2865437 h 2870994"/>
              <a:gd name="connsiteX9" fmla="*/ 3795712 w 5491162"/>
              <a:gd name="connsiteY9" fmla="*/ 222250 h 2870994"/>
              <a:gd name="connsiteX10" fmla="*/ 4219575 w 5491162"/>
              <a:gd name="connsiteY10" fmla="*/ 2865437 h 2870994"/>
              <a:gd name="connsiteX11" fmla="*/ 4648200 w 5491162"/>
              <a:gd name="connsiteY11" fmla="*/ 227012 h 2870994"/>
              <a:gd name="connsiteX12" fmla="*/ 5062537 w 5491162"/>
              <a:gd name="connsiteY12" fmla="*/ 2870200 h 2870994"/>
              <a:gd name="connsiteX13" fmla="*/ 5491162 w 5491162"/>
              <a:gd name="connsiteY13" fmla="*/ 227012 h 2870994"/>
              <a:gd name="connsiteX0" fmla="*/ 0 w 5491162"/>
              <a:gd name="connsiteY0" fmla="*/ 1536700 h 3089407"/>
              <a:gd name="connsiteX1" fmla="*/ 423862 w 5491162"/>
              <a:gd name="connsiteY1" fmla="*/ 222250 h 3089407"/>
              <a:gd name="connsiteX2" fmla="*/ 619125 w 5491162"/>
              <a:gd name="connsiteY2" fmla="*/ 1542256 h 3089407"/>
              <a:gd name="connsiteX3" fmla="*/ 842962 w 5491162"/>
              <a:gd name="connsiteY3" fmla="*/ 2870200 h 3089407"/>
              <a:gd name="connsiteX4" fmla="*/ 1266825 w 5491162"/>
              <a:gd name="connsiteY4" fmla="*/ 227012 h 3089407"/>
              <a:gd name="connsiteX5" fmla="*/ 1685925 w 5491162"/>
              <a:gd name="connsiteY5" fmla="*/ 2865437 h 3089407"/>
              <a:gd name="connsiteX6" fmla="*/ 2109787 w 5491162"/>
              <a:gd name="connsiteY6" fmla="*/ 227012 h 3089407"/>
              <a:gd name="connsiteX7" fmla="*/ 2533650 w 5491162"/>
              <a:gd name="connsiteY7" fmla="*/ 2865437 h 3089407"/>
              <a:gd name="connsiteX8" fmla="*/ 2957512 w 5491162"/>
              <a:gd name="connsiteY8" fmla="*/ 227012 h 3089407"/>
              <a:gd name="connsiteX9" fmla="*/ 3376612 w 5491162"/>
              <a:gd name="connsiteY9" fmla="*/ 2865437 h 3089407"/>
              <a:gd name="connsiteX10" fmla="*/ 3795712 w 5491162"/>
              <a:gd name="connsiteY10" fmla="*/ 222250 h 3089407"/>
              <a:gd name="connsiteX11" fmla="*/ 4219575 w 5491162"/>
              <a:gd name="connsiteY11" fmla="*/ 2865437 h 3089407"/>
              <a:gd name="connsiteX12" fmla="*/ 4648200 w 5491162"/>
              <a:gd name="connsiteY12" fmla="*/ 227012 h 3089407"/>
              <a:gd name="connsiteX13" fmla="*/ 5062537 w 5491162"/>
              <a:gd name="connsiteY13" fmla="*/ 2870200 h 3089407"/>
              <a:gd name="connsiteX14" fmla="*/ 5491162 w 5491162"/>
              <a:gd name="connsiteY14" fmla="*/ 227012 h 3089407"/>
              <a:gd name="connsiteX0" fmla="*/ 0 w 5491162"/>
              <a:gd name="connsiteY0" fmla="*/ 1314450 h 2867157"/>
              <a:gd name="connsiteX1" fmla="*/ 619125 w 5491162"/>
              <a:gd name="connsiteY1" fmla="*/ 1320006 h 2867157"/>
              <a:gd name="connsiteX2" fmla="*/ 842962 w 5491162"/>
              <a:gd name="connsiteY2" fmla="*/ 2647950 h 2867157"/>
              <a:gd name="connsiteX3" fmla="*/ 1266825 w 5491162"/>
              <a:gd name="connsiteY3" fmla="*/ 4762 h 2867157"/>
              <a:gd name="connsiteX4" fmla="*/ 1685925 w 5491162"/>
              <a:gd name="connsiteY4" fmla="*/ 2643187 h 2867157"/>
              <a:gd name="connsiteX5" fmla="*/ 2109787 w 5491162"/>
              <a:gd name="connsiteY5" fmla="*/ 4762 h 2867157"/>
              <a:gd name="connsiteX6" fmla="*/ 2533650 w 5491162"/>
              <a:gd name="connsiteY6" fmla="*/ 2643187 h 2867157"/>
              <a:gd name="connsiteX7" fmla="*/ 2957512 w 5491162"/>
              <a:gd name="connsiteY7" fmla="*/ 4762 h 2867157"/>
              <a:gd name="connsiteX8" fmla="*/ 3376612 w 5491162"/>
              <a:gd name="connsiteY8" fmla="*/ 2643187 h 2867157"/>
              <a:gd name="connsiteX9" fmla="*/ 3795712 w 5491162"/>
              <a:gd name="connsiteY9" fmla="*/ 0 h 2867157"/>
              <a:gd name="connsiteX10" fmla="*/ 4219575 w 5491162"/>
              <a:gd name="connsiteY10" fmla="*/ 2643187 h 2867157"/>
              <a:gd name="connsiteX11" fmla="*/ 4648200 w 5491162"/>
              <a:gd name="connsiteY11" fmla="*/ 4762 h 2867157"/>
              <a:gd name="connsiteX12" fmla="*/ 5062537 w 5491162"/>
              <a:gd name="connsiteY12" fmla="*/ 2647950 h 2867157"/>
              <a:gd name="connsiteX13" fmla="*/ 5491162 w 5491162"/>
              <a:gd name="connsiteY13" fmla="*/ 4762 h 2867157"/>
              <a:gd name="connsiteX0" fmla="*/ 0 w 4872037"/>
              <a:gd name="connsiteY0" fmla="*/ 1320006 h 2867157"/>
              <a:gd name="connsiteX1" fmla="*/ 223837 w 4872037"/>
              <a:gd name="connsiteY1" fmla="*/ 2647950 h 2867157"/>
              <a:gd name="connsiteX2" fmla="*/ 647700 w 4872037"/>
              <a:gd name="connsiteY2" fmla="*/ 4762 h 2867157"/>
              <a:gd name="connsiteX3" fmla="*/ 1066800 w 4872037"/>
              <a:gd name="connsiteY3" fmla="*/ 2643187 h 2867157"/>
              <a:gd name="connsiteX4" fmla="*/ 1490662 w 4872037"/>
              <a:gd name="connsiteY4" fmla="*/ 4762 h 2867157"/>
              <a:gd name="connsiteX5" fmla="*/ 1914525 w 4872037"/>
              <a:gd name="connsiteY5" fmla="*/ 2643187 h 2867157"/>
              <a:gd name="connsiteX6" fmla="*/ 2338387 w 4872037"/>
              <a:gd name="connsiteY6" fmla="*/ 4762 h 2867157"/>
              <a:gd name="connsiteX7" fmla="*/ 2757487 w 4872037"/>
              <a:gd name="connsiteY7" fmla="*/ 2643187 h 2867157"/>
              <a:gd name="connsiteX8" fmla="*/ 3176587 w 4872037"/>
              <a:gd name="connsiteY8" fmla="*/ 0 h 2867157"/>
              <a:gd name="connsiteX9" fmla="*/ 3600450 w 4872037"/>
              <a:gd name="connsiteY9" fmla="*/ 2643187 h 2867157"/>
              <a:gd name="connsiteX10" fmla="*/ 4029075 w 4872037"/>
              <a:gd name="connsiteY10" fmla="*/ 4762 h 2867157"/>
              <a:gd name="connsiteX11" fmla="*/ 4443412 w 4872037"/>
              <a:gd name="connsiteY11" fmla="*/ 2647950 h 2867157"/>
              <a:gd name="connsiteX12" fmla="*/ 4872037 w 4872037"/>
              <a:gd name="connsiteY12" fmla="*/ 4762 h 2867157"/>
              <a:gd name="connsiteX0" fmla="*/ 0 w 4872037"/>
              <a:gd name="connsiteY0" fmla="*/ 1320006 h 2867157"/>
              <a:gd name="connsiteX1" fmla="*/ 223837 w 4872037"/>
              <a:gd name="connsiteY1" fmla="*/ 2647950 h 2867157"/>
              <a:gd name="connsiteX2" fmla="*/ 647700 w 4872037"/>
              <a:gd name="connsiteY2" fmla="*/ 4762 h 2867157"/>
              <a:gd name="connsiteX3" fmla="*/ 1066800 w 4872037"/>
              <a:gd name="connsiteY3" fmla="*/ 2643187 h 2867157"/>
              <a:gd name="connsiteX4" fmla="*/ 1490662 w 4872037"/>
              <a:gd name="connsiteY4" fmla="*/ 4762 h 2867157"/>
              <a:gd name="connsiteX5" fmla="*/ 1914525 w 4872037"/>
              <a:gd name="connsiteY5" fmla="*/ 2643187 h 2867157"/>
              <a:gd name="connsiteX6" fmla="*/ 2338387 w 4872037"/>
              <a:gd name="connsiteY6" fmla="*/ 4762 h 2867157"/>
              <a:gd name="connsiteX7" fmla="*/ 2757487 w 4872037"/>
              <a:gd name="connsiteY7" fmla="*/ 2643187 h 2867157"/>
              <a:gd name="connsiteX8" fmla="*/ 3176587 w 4872037"/>
              <a:gd name="connsiteY8" fmla="*/ 0 h 2867157"/>
              <a:gd name="connsiteX9" fmla="*/ 3600450 w 4872037"/>
              <a:gd name="connsiteY9" fmla="*/ 2643187 h 2867157"/>
              <a:gd name="connsiteX10" fmla="*/ 4029075 w 4872037"/>
              <a:gd name="connsiteY10" fmla="*/ 4762 h 2867157"/>
              <a:gd name="connsiteX11" fmla="*/ 4443412 w 4872037"/>
              <a:gd name="connsiteY11" fmla="*/ 2647950 h 2867157"/>
              <a:gd name="connsiteX12" fmla="*/ 4872037 w 4872037"/>
              <a:gd name="connsiteY12" fmla="*/ 4762 h 2867157"/>
              <a:gd name="connsiteX0" fmla="*/ 0 w 4872037"/>
              <a:gd name="connsiteY0" fmla="*/ 1320006 h 2867157"/>
              <a:gd name="connsiteX1" fmla="*/ 223837 w 4872037"/>
              <a:gd name="connsiteY1" fmla="*/ 2647950 h 2867157"/>
              <a:gd name="connsiteX2" fmla="*/ 647700 w 4872037"/>
              <a:gd name="connsiteY2" fmla="*/ 4762 h 2867157"/>
              <a:gd name="connsiteX3" fmla="*/ 1066800 w 4872037"/>
              <a:gd name="connsiteY3" fmla="*/ 2643187 h 2867157"/>
              <a:gd name="connsiteX4" fmla="*/ 1490662 w 4872037"/>
              <a:gd name="connsiteY4" fmla="*/ 4762 h 2867157"/>
              <a:gd name="connsiteX5" fmla="*/ 1914525 w 4872037"/>
              <a:gd name="connsiteY5" fmla="*/ 2643187 h 2867157"/>
              <a:gd name="connsiteX6" fmla="*/ 2338387 w 4872037"/>
              <a:gd name="connsiteY6" fmla="*/ 4762 h 2867157"/>
              <a:gd name="connsiteX7" fmla="*/ 2757487 w 4872037"/>
              <a:gd name="connsiteY7" fmla="*/ 2643187 h 2867157"/>
              <a:gd name="connsiteX8" fmla="*/ 3176587 w 4872037"/>
              <a:gd name="connsiteY8" fmla="*/ 0 h 2867157"/>
              <a:gd name="connsiteX9" fmla="*/ 3600450 w 4872037"/>
              <a:gd name="connsiteY9" fmla="*/ 2643187 h 2867157"/>
              <a:gd name="connsiteX10" fmla="*/ 4029075 w 4872037"/>
              <a:gd name="connsiteY10" fmla="*/ 4762 h 2867157"/>
              <a:gd name="connsiteX11" fmla="*/ 4443412 w 4872037"/>
              <a:gd name="connsiteY11" fmla="*/ 2647950 h 2867157"/>
              <a:gd name="connsiteX12" fmla="*/ 4719637 w 4872037"/>
              <a:gd name="connsiteY12" fmla="*/ 1314450 h 2867157"/>
              <a:gd name="connsiteX13" fmla="*/ 4872037 w 4872037"/>
              <a:gd name="connsiteY13" fmla="*/ 4762 h 2867157"/>
              <a:gd name="connsiteX0" fmla="*/ 0 w 4719637"/>
              <a:gd name="connsiteY0" fmla="*/ 1320006 h 2867157"/>
              <a:gd name="connsiteX1" fmla="*/ 223837 w 4719637"/>
              <a:gd name="connsiteY1" fmla="*/ 2647950 h 2867157"/>
              <a:gd name="connsiteX2" fmla="*/ 647700 w 4719637"/>
              <a:gd name="connsiteY2" fmla="*/ 4762 h 2867157"/>
              <a:gd name="connsiteX3" fmla="*/ 1066800 w 4719637"/>
              <a:gd name="connsiteY3" fmla="*/ 2643187 h 2867157"/>
              <a:gd name="connsiteX4" fmla="*/ 1490662 w 4719637"/>
              <a:gd name="connsiteY4" fmla="*/ 4762 h 2867157"/>
              <a:gd name="connsiteX5" fmla="*/ 1914525 w 4719637"/>
              <a:gd name="connsiteY5" fmla="*/ 2643187 h 2867157"/>
              <a:gd name="connsiteX6" fmla="*/ 2338387 w 4719637"/>
              <a:gd name="connsiteY6" fmla="*/ 4762 h 2867157"/>
              <a:gd name="connsiteX7" fmla="*/ 2757487 w 4719637"/>
              <a:gd name="connsiteY7" fmla="*/ 2643187 h 2867157"/>
              <a:gd name="connsiteX8" fmla="*/ 3176587 w 4719637"/>
              <a:gd name="connsiteY8" fmla="*/ 0 h 2867157"/>
              <a:gd name="connsiteX9" fmla="*/ 3600450 w 4719637"/>
              <a:gd name="connsiteY9" fmla="*/ 2643187 h 2867157"/>
              <a:gd name="connsiteX10" fmla="*/ 4029075 w 4719637"/>
              <a:gd name="connsiteY10" fmla="*/ 4762 h 2867157"/>
              <a:gd name="connsiteX11" fmla="*/ 4443412 w 4719637"/>
              <a:gd name="connsiteY11" fmla="*/ 2647950 h 2867157"/>
              <a:gd name="connsiteX12" fmla="*/ 4719637 w 4719637"/>
              <a:gd name="connsiteY12" fmla="*/ 1314450 h 2867157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  <a:gd name="connsiteX0" fmla="*/ 0 w 4719637"/>
              <a:gd name="connsiteY0" fmla="*/ 1320006 h 2866231"/>
              <a:gd name="connsiteX1" fmla="*/ 223837 w 4719637"/>
              <a:gd name="connsiteY1" fmla="*/ 2647950 h 2866231"/>
              <a:gd name="connsiteX2" fmla="*/ 647700 w 4719637"/>
              <a:gd name="connsiteY2" fmla="*/ 4762 h 2866231"/>
              <a:gd name="connsiteX3" fmla="*/ 1066800 w 4719637"/>
              <a:gd name="connsiteY3" fmla="*/ 2643187 h 2866231"/>
              <a:gd name="connsiteX4" fmla="*/ 1490662 w 4719637"/>
              <a:gd name="connsiteY4" fmla="*/ 4762 h 2866231"/>
              <a:gd name="connsiteX5" fmla="*/ 1914525 w 4719637"/>
              <a:gd name="connsiteY5" fmla="*/ 2643187 h 2866231"/>
              <a:gd name="connsiteX6" fmla="*/ 2338387 w 4719637"/>
              <a:gd name="connsiteY6" fmla="*/ 4762 h 2866231"/>
              <a:gd name="connsiteX7" fmla="*/ 2757487 w 4719637"/>
              <a:gd name="connsiteY7" fmla="*/ 2643187 h 2866231"/>
              <a:gd name="connsiteX8" fmla="*/ 3176587 w 4719637"/>
              <a:gd name="connsiteY8" fmla="*/ 0 h 2866231"/>
              <a:gd name="connsiteX9" fmla="*/ 3600450 w 4719637"/>
              <a:gd name="connsiteY9" fmla="*/ 2643187 h 2866231"/>
              <a:gd name="connsiteX10" fmla="*/ 4029075 w 4719637"/>
              <a:gd name="connsiteY10" fmla="*/ 4762 h 2866231"/>
              <a:gd name="connsiteX11" fmla="*/ 4443412 w 4719637"/>
              <a:gd name="connsiteY11" fmla="*/ 2647950 h 2866231"/>
              <a:gd name="connsiteX12" fmla="*/ 4719637 w 4719637"/>
              <a:gd name="connsiteY12" fmla="*/ 1314450 h 2866231"/>
              <a:gd name="connsiteX0" fmla="*/ 0 w 4719637"/>
              <a:gd name="connsiteY0" fmla="*/ 1535642 h 3081867"/>
              <a:gd name="connsiteX1" fmla="*/ 223837 w 4719637"/>
              <a:gd name="connsiteY1" fmla="*/ 2863586 h 3081867"/>
              <a:gd name="connsiteX2" fmla="*/ 647700 w 4719637"/>
              <a:gd name="connsiteY2" fmla="*/ 220398 h 3081867"/>
              <a:gd name="connsiteX3" fmla="*/ 1066800 w 4719637"/>
              <a:gd name="connsiteY3" fmla="*/ 2858823 h 3081867"/>
              <a:gd name="connsiteX4" fmla="*/ 1490662 w 4719637"/>
              <a:gd name="connsiteY4" fmla="*/ 220398 h 3081867"/>
              <a:gd name="connsiteX5" fmla="*/ 1914525 w 4719637"/>
              <a:gd name="connsiteY5" fmla="*/ 2858823 h 3081867"/>
              <a:gd name="connsiteX6" fmla="*/ 2338387 w 4719637"/>
              <a:gd name="connsiteY6" fmla="*/ 220398 h 3081867"/>
              <a:gd name="connsiteX7" fmla="*/ 2545359 w 4719637"/>
              <a:gd name="connsiteY7" fmla="*/ 1536436 h 3081867"/>
              <a:gd name="connsiteX8" fmla="*/ 2757487 w 4719637"/>
              <a:gd name="connsiteY8" fmla="*/ 2858823 h 3081867"/>
              <a:gd name="connsiteX9" fmla="*/ 3176587 w 4719637"/>
              <a:gd name="connsiteY9" fmla="*/ 215636 h 3081867"/>
              <a:gd name="connsiteX10" fmla="*/ 3600450 w 4719637"/>
              <a:gd name="connsiteY10" fmla="*/ 2858823 h 3081867"/>
              <a:gd name="connsiteX11" fmla="*/ 4029075 w 4719637"/>
              <a:gd name="connsiteY11" fmla="*/ 220398 h 3081867"/>
              <a:gd name="connsiteX12" fmla="*/ 4443412 w 4719637"/>
              <a:gd name="connsiteY12" fmla="*/ 2863586 h 3081867"/>
              <a:gd name="connsiteX13" fmla="*/ 4719637 w 4719637"/>
              <a:gd name="connsiteY13" fmla="*/ 1530086 h 3081867"/>
              <a:gd name="connsiteX0" fmla="*/ 0 w 4443412"/>
              <a:gd name="connsiteY0" fmla="*/ 1535642 h 3078956"/>
              <a:gd name="connsiteX1" fmla="*/ 223837 w 4443412"/>
              <a:gd name="connsiteY1" fmla="*/ 2863586 h 3078956"/>
              <a:gd name="connsiteX2" fmla="*/ 647700 w 4443412"/>
              <a:gd name="connsiteY2" fmla="*/ 220398 h 3078956"/>
              <a:gd name="connsiteX3" fmla="*/ 1066800 w 4443412"/>
              <a:gd name="connsiteY3" fmla="*/ 2858823 h 3078956"/>
              <a:gd name="connsiteX4" fmla="*/ 1490662 w 4443412"/>
              <a:gd name="connsiteY4" fmla="*/ 220398 h 3078956"/>
              <a:gd name="connsiteX5" fmla="*/ 1914525 w 4443412"/>
              <a:gd name="connsiteY5" fmla="*/ 2858823 h 3078956"/>
              <a:gd name="connsiteX6" fmla="*/ 2338387 w 4443412"/>
              <a:gd name="connsiteY6" fmla="*/ 220398 h 3078956"/>
              <a:gd name="connsiteX7" fmla="*/ 2545359 w 4443412"/>
              <a:gd name="connsiteY7" fmla="*/ 1536436 h 3078956"/>
              <a:gd name="connsiteX8" fmla="*/ 2757487 w 4443412"/>
              <a:gd name="connsiteY8" fmla="*/ 2858823 h 3078956"/>
              <a:gd name="connsiteX9" fmla="*/ 3176587 w 4443412"/>
              <a:gd name="connsiteY9" fmla="*/ 215636 h 3078956"/>
              <a:gd name="connsiteX10" fmla="*/ 3600450 w 4443412"/>
              <a:gd name="connsiteY10" fmla="*/ 2858823 h 3078956"/>
              <a:gd name="connsiteX11" fmla="*/ 4029075 w 4443412"/>
              <a:gd name="connsiteY11" fmla="*/ 220398 h 3078956"/>
              <a:gd name="connsiteX12" fmla="*/ 4443412 w 4443412"/>
              <a:gd name="connsiteY12" fmla="*/ 2863586 h 3078956"/>
              <a:gd name="connsiteX0" fmla="*/ 0 w 4029075"/>
              <a:gd name="connsiteY0" fmla="*/ 1535642 h 3078956"/>
              <a:gd name="connsiteX1" fmla="*/ 223837 w 4029075"/>
              <a:gd name="connsiteY1" fmla="*/ 2863586 h 3078956"/>
              <a:gd name="connsiteX2" fmla="*/ 647700 w 4029075"/>
              <a:gd name="connsiteY2" fmla="*/ 220398 h 3078956"/>
              <a:gd name="connsiteX3" fmla="*/ 1066800 w 4029075"/>
              <a:gd name="connsiteY3" fmla="*/ 2858823 h 3078956"/>
              <a:gd name="connsiteX4" fmla="*/ 1490662 w 4029075"/>
              <a:gd name="connsiteY4" fmla="*/ 220398 h 3078956"/>
              <a:gd name="connsiteX5" fmla="*/ 1914525 w 4029075"/>
              <a:gd name="connsiteY5" fmla="*/ 2858823 h 3078956"/>
              <a:gd name="connsiteX6" fmla="*/ 2338387 w 4029075"/>
              <a:gd name="connsiteY6" fmla="*/ 220398 h 3078956"/>
              <a:gd name="connsiteX7" fmla="*/ 2545359 w 4029075"/>
              <a:gd name="connsiteY7" fmla="*/ 1536436 h 3078956"/>
              <a:gd name="connsiteX8" fmla="*/ 2757487 w 4029075"/>
              <a:gd name="connsiteY8" fmla="*/ 2858823 h 3078956"/>
              <a:gd name="connsiteX9" fmla="*/ 3176587 w 4029075"/>
              <a:gd name="connsiteY9" fmla="*/ 215636 h 3078956"/>
              <a:gd name="connsiteX10" fmla="*/ 3600450 w 4029075"/>
              <a:gd name="connsiteY10" fmla="*/ 2858823 h 3078956"/>
              <a:gd name="connsiteX11" fmla="*/ 4029075 w 4029075"/>
              <a:gd name="connsiteY11" fmla="*/ 220398 h 3078956"/>
              <a:gd name="connsiteX0" fmla="*/ 0 w 3600450"/>
              <a:gd name="connsiteY0" fmla="*/ 1535642 h 3078956"/>
              <a:gd name="connsiteX1" fmla="*/ 223837 w 3600450"/>
              <a:gd name="connsiteY1" fmla="*/ 2863586 h 3078956"/>
              <a:gd name="connsiteX2" fmla="*/ 647700 w 3600450"/>
              <a:gd name="connsiteY2" fmla="*/ 220398 h 3078956"/>
              <a:gd name="connsiteX3" fmla="*/ 1066800 w 3600450"/>
              <a:gd name="connsiteY3" fmla="*/ 2858823 h 3078956"/>
              <a:gd name="connsiteX4" fmla="*/ 1490662 w 3600450"/>
              <a:gd name="connsiteY4" fmla="*/ 220398 h 3078956"/>
              <a:gd name="connsiteX5" fmla="*/ 1914525 w 3600450"/>
              <a:gd name="connsiteY5" fmla="*/ 2858823 h 3078956"/>
              <a:gd name="connsiteX6" fmla="*/ 2338387 w 3600450"/>
              <a:gd name="connsiteY6" fmla="*/ 220398 h 3078956"/>
              <a:gd name="connsiteX7" fmla="*/ 2545359 w 3600450"/>
              <a:gd name="connsiteY7" fmla="*/ 1536436 h 3078956"/>
              <a:gd name="connsiteX8" fmla="*/ 2757487 w 3600450"/>
              <a:gd name="connsiteY8" fmla="*/ 2858823 h 3078956"/>
              <a:gd name="connsiteX9" fmla="*/ 3176587 w 3600450"/>
              <a:gd name="connsiteY9" fmla="*/ 215636 h 3078956"/>
              <a:gd name="connsiteX10" fmla="*/ 3600450 w 3600450"/>
              <a:gd name="connsiteY10" fmla="*/ 2858823 h 3078956"/>
              <a:gd name="connsiteX0" fmla="*/ 0 w 3176587"/>
              <a:gd name="connsiteY0" fmla="*/ 1535642 h 3078956"/>
              <a:gd name="connsiteX1" fmla="*/ 223837 w 3176587"/>
              <a:gd name="connsiteY1" fmla="*/ 2863586 h 3078956"/>
              <a:gd name="connsiteX2" fmla="*/ 647700 w 3176587"/>
              <a:gd name="connsiteY2" fmla="*/ 220398 h 3078956"/>
              <a:gd name="connsiteX3" fmla="*/ 1066800 w 3176587"/>
              <a:gd name="connsiteY3" fmla="*/ 2858823 h 3078956"/>
              <a:gd name="connsiteX4" fmla="*/ 1490662 w 3176587"/>
              <a:gd name="connsiteY4" fmla="*/ 220398 h 3078956"/>
              <a:gd name="connsiteX5" fmla="*/ 1914525 w 3176587"/>
              <a:gd name="connsiteY5" fmla="*/ 2858823 h 3078956"/>
              <a:gd name="connsiteX6" fmla="*/ 2338387 w 3176587"/>
              <a:gd name="connsiteY6" fmla="*/ 220398 h 3078956"/>
              <a:gd name="connsiteX7" fmla="*/ 2545359 w 3176587"/>
              <a:gd name="connsiteY7" fmla="*/ 1536436 h 3078956"/>
              <a:gd name="connsiteX8" fmla="*/ 2757487 w 3176587"/>
              <a:gd name="connsiteY8" fmla="*/ 2858823 h 3078956"/>
              <a:gd name="connsiteX9" fmla="*/ 3176587 w 3176587"/>
              <a:gd name="connsiteY9" fmla="*/ 215636 h 3078956"/>
              <a:gd name="connsiteX0" fmla="*/ 0 w 2757487"/>
              <a:gd name="connsiteY0" fmla="*/ 1535642 h 3078956"/>
              <a:gd name="connsiteX1" fmla="*/ 223837 w 2757487"/>
              <a:gd name="connsiteY1" fmla="*/ 2863586 h 3078956"/>
              <a:gd name="connsiteX2" fmla="*/ 647700 w 2757487"/>
              <a:gd name="connsiteY2" fmla="*/ 220398 h 3078956"/>
              <a:gd name="connsiteX3" fmla="*/ 1066800 w 2757487"/>
              <a:gd name="connsiteY3" fmla="*/ 2858823 h 3078956"/>
              <a:gd name="connsiteX4" fmla="*/ 1490662 w 2757487"/>
              <a:gd name="connsiteY4" fmla="*/ 220398 h 3078956"/>
              <a:gd name="connsiteX5" fmla="*/ 1914525 w 2757487"/>
              <a:gd name="connsiteY5" fmla="*/ 2858823 h 3078956"/>
              <a:gd name="connsiteX6" fmla="*/ 2338387 w 2757487"/>
              <a:gd name="connsiteY6" fmla="*/ 220398 h 3078956"/>
              <a:gd name="connsiteX7" fmla="*/ 2545359 w 2757487"/>
              <a:gd name="connsiteY7" fmla="*/ 1536436 h 3078956"/>
              <a:gd name="connsiteX8" fmla="*/ 2757487 w 2757487"/>
              <a:gd name="connsiteY8" fmla="*/ 2858823 h 3078956"/>
              <a:gd name="connsiteX0" fmla="*/ 0 w 2545359"/>
              <a:gd name="connsiteY0" fmla="*/ 1535642 h 2863586"/>
              <a:gd name="connsiteX1" fmla="*/ 223837 w 2545359"/>
              <a:gd name="connsiteY1" fmla="*/ 2863586 h 2863586"/>
              <a:gd name="connsiteX2" fmla="*/ 647700 w 2545359"/>
              <a:gd name="connsiteY2" fmla="*/ 220398 h 2863586"/>
              <a:gd name="connsiteX3" fmla="*/ 1066800 w 2545359"/>
              <a:gd name="connsiteY3" fmla="*/ 2858823 h 2863586"/>
              <a:gd name="connsiteX4" fmla="*/ 1490662 w 2545359"/>
              <a:gd name="connsiteY4" fmla="*/ 220398 h 2863586"/>
              <a:gd name="connsiteX5" fmla="*/ 1914525 w 2545359"/>
              <a:gd name="connsiteY5" fmla="*/ 2858823 h 2863586"/>
              <a:gd name="connsiteX6" fmla="*/ 2338387 w 2545359"/>
              <a:gd name="connsiteY6" fmla="*/ 220398 h 2863586"/>
              <a:gd name="connsiteX7" fmla="*/ 2545359 w 2545359"/>
              <a:gd name="connsiteY7" fmla="*/ 1536436 h 2863586"/>
              <a:gd name="connsiteX0" fmla="*/ 0 w 2545359"/>
              <a:gd name="connsiteY0" fmla="*/ 1322070 h 2650014"/>
              <a:gd name="connsiteX1" fmla="*/ 223837 w 2545359"/>
              <a:gd name="connsiteY1" fmla="*/ 2650014 h 2650014"/>
              <a:gd name="connsiteX2" fmla="*/ 647700 w 2545359"/>
              <a:gd name="connsiteY2" fmla="*/ 6826 h 2650014"/>
              <a:gd name="connsiteX3" fmla="*/ 1066800 w 2545359"/>
              <a:gd name="connsiteY3" fmla="*/ 2645251 h 2650014"/>
              <a:gd name="connsiteX4" fmla="*/ 1490662 w 2545359"/>
              <a:gd name="connsiteY4" fmla="*/ 6826 h 2650014"/>
              <a:gd name="connsiteX5" fmla="*/ 1914525 w 2545359"/>
              <a:gd name="connsiteY5" fmla="*/ 2645251 h 2650014"/>
              <a:gd name="connsiteX6" fmla="*/ 2338387 w 2545359"/>
              <a:gd name="connsiteY6" fmla="*/ 6826 h 2650014"/>
              <a:gd name="connsiteX7" fmla="*/ 2545359 w 2545359"/>
              <a:gd name="connsiteY7" fmla="*/ 1322864 h 2650014"/>
              <a:gd name="connsiteX0" fmla="*/ 0 w 2545359"/>
              <a:gd name="connsiteY0" fmla="*/ 1322070 h 2650014"/>
              <a:gd name="connsiteX1" fmla="*/ 223837 w 2545359"/>
              <a:gd name="connsiteY1" fmla="*/ 2650014 h 2650014"/>
              <a:gd name="connsiteX2" fmla="*/ 647700 w 2545359"/>
              <a:gd name="connsiteY2" fmla="*/ 6826 h 2650014"/>
              <a:gd name="connsiteX3" fmla="*/ 1066800 w 2545359"/>
              <a:gd name="connsiteY3" fmla="*/ 2645251 h 2650014"/>
              <a:gd name="connsiteX4" fmla="*/ 1490662 w 2545359"/>
              <a:gd name="connsiteY4" fmla="*/ 6826 h 2650014"/>
              <a:gd name="connsiteX5" fmla="*/ 1914525 w 2545359"/>
              <a:gd name="connsiteY5" fmla="*/ 2645251 h 2650014"/>
              <a:gd name="connsiteX6" fmla="*/ 2338387 w 2545359"/>
              <a:gd name="connsiteY6" fmla="*/ 6826 h 2650014"/>
              <a:gd name="connsiteX7" fmla="*/ 2545359 w 2545359"/>
              <a:gd name="connsiteY7" fmla="*/ 1322864 h 2650014"/>
              <a:gd name="connsiteX0" fmla="*/ 0 w 2545359"/>
              <a:gd name="connsiteY0" fmla="*/ 1322070 h 2650014"/>
              <a:gd name="connsiteX1" fmla="*/ 223837 w 2545359"/>
              <a:gd name="connsiteY1" fmla="*/ 2650014 h 2650014"/>
              <a:gd name="connsiteX2" fmla="*/ 647700 w 2545359"/>
              <a:gd name="connsiteY2" fmla="*/ 6826 h 2650014"/>
              <a:gd name="connsiteX3" fmla="*/ 1066800 w 2545359"/>
              <a:gd name="connsiteY3" fmla="*/ 2645251 h 2650014"/>
              <a:gd name="connsiteX4" fmla="*/ 1490662 w 2545359"/>
              <a:gd name="connsiteY4" fmla="*/ 6826 h 2650014"/>
              <a:gd name="connsiteX5" fmla="*/ 1914525 w 2545359"/>
              <a:gd name="connsiteY5" fmla="*/ 2645251 h 2650014"/>
              <a:gd name="connsiteX6" fmla="*/ 2338387 w 2545359"/>
              <a:gd name="connsiteY6" fmla="*/ 6826 h 2650014"/>
              <a:gd name="connsiteX7" fmla="*/ 2545359 w 2545359"/>
              <a:gd name="connsiteY7" fmla="*/ 1322864 h 2650014"/>
              <a:gd name="connsiteX0" fmla="*/ 0 w 2545359"/>
              <a:gd name="connsiteY0" fmla="*/ 1322070 h 2650014"/>
              <a:gd name="connsiteX1" fmla="*/ 223837 w 2545359"/>
              <a:gd name="connsiteY1" fmla="*/ 2650014 h 2650014"/>
              <a:gd name="connsiteX2" fmla="*/ 647700 w 2545359"/>
              <a:gd name="connsiteY2" fmla="*/ 6826 h 2650014"/>
              <a:gd name="connsiteX3" fmla="*/ 1066800 w 2545359"/>
              <a:gd name="connsiteY3" fmla="*/ 2645251 h 2650014"/>
              <a:gd name="connsiteX4" fmla="*/ 1490662 w 2545359"/>
              <a:gd name="connsiteY4" fmla="*/ 6826 h 2650014"/>
              <a:gd name="connsiteX5" fmla="*/ 1914525 w 2545359"/>
              <a:gd name="connsiteY5" fmla="*/ 2645251 h 2650014"/>
              <a:gd name="connsiteX6" fmla="*/ 2338387 w 2545359"/>
              <a:gd name="connsiteY6" fmla="*/ 6826 h 2650014"/>
              <a:gd name="connsiteX7" fmla="*/ 2545359 w 2545359"/>
              <a:gd name="connsiteY7" fmla="*/ 1322864 h 2650014"/>
              <a:gd name="connsiteX0" fmla="*/ 0 w 2545359"/>
              <a:gd name="connsiteY0" fmla="*/ 1316990 h 2644934"/>
              <a:gd name="connsiteX1" fmla="*/ 223837 w 2545359"/>
              <a:gd name="connsiteY1" fmla="*/ 2644934 h 2644934"/>
              <a:gd name="connsiteX2" fmla="*/ 647700 w 2545359"/>
              <a:gd name="connsiteY2" fmla="*/ 1746 h 2644934"/>
              <a:gd name="connsiteX3" fmla="*/ 1066800 w 2545359"/>
              <a:gd name="connsiteY3" fmla="*/ 2640171 h 2644934"/>
              <a:gd name="connsiteX4" fmla="*/ 1490662 w 2545359"/>
              <a:gd name="connsiteY4" fmla="*/ 1746 h 2644934"/>
              <a:gd name="connsiteX5" fmla="*/ 1914525 w 2545359"/>
              <a:gd name="connsiteY5" fmla="*/ 2640171 h 2644934"/>
              <a:gd name="connsiteX6" fmla="*/ 2338387 w 2545359"/>
              <a:gd name="connsiteY6" fmla="*/ 1746 h 2644934"/>
              <a:gd name="connsiteX7" fmla="*/ 2545359 w 2545359"/>
              <a:gd name="connsiteY7" fmla="*/ 1317784 h 2644934"/>
              <a:gd name="connsiteX0" fmla="*/ 0 w 2545359"/>
              <a:gd name="connsiteY0" fmla="*/ 1316990 h 2644934"/>
              <a:gd name="connsiteX1" fmla="*/ 223837 w 2545359"/>
              <a:gd name="connsiteY1" fmla="*/ 2644934 h 2644934"/>
              <a:gd name="connsiteX2" fmla="*/ 647700 w 2545359"/>
              <a:gd name="connsiteY2" fmla="*/ 1746 h 2644934"/>
              <a:gd name="connsiteX3" fmla="*/ 1066800 w 2545359"/>
              <a:gd name="connsiteY3" fmla="*/ 2640171 h 2644934"/>
              <a:gd name="connsiteX4" fmla="*/ 1490662 w 2545359"/>
              <a:gd name="connsiteY4" fmla="*/ 1746 h 2644934"/>
              <a:gd name="connsiteX5" fmla="*/ 1914525 w 2545359"/>
              <a:gd name="connsiteY5" fmla="*/ 2640171 h 2644934"/>
              <a:gd name="connsiteX6" fmla="*/ 2338387 w 2545359"/>
              <a:gd name="connsiteY6" fmla="*/ 1746 h 2644934"/>
              <a:gd name="connsiteX7" fmla="*/ 2545359 w 2545359"/>
              <a:gd name="connsiteY7" fmla="*/ 1317784 h 2644934"/>
              <a:gd name="connsiteX0" fmla="*/ 0 w 2545359"/>
              <a:gd name="connsiteY0" fmla="*/ 1316990 h 2644934"/>
              <a:gd name="connsiteX1" fmla="*/ 223837 w 2545359"/>
              <a:gd name="connsiteY1" fmla="*/ 2644934 h 2644934"/>
              <a:gd name="connsiteX2" fmla="*/ 647700 w 2545359"/>
              <a:gd name="connsiteY2" fmla="*/ 1746 h 2644934"/>
              <a:gd name="connsiteX3" fmla="*/ 1066800 w 2545359"/>
              <a:gd name="connsiteY3" fmla="*/ 2640171 h 2644934"/>
              <a:gd name="connsiteX4" fmla="*/ 1490662 w 2545359"/>
              <a:gd name="connsiteY4" fmla="*/ 1746 h 2644934"/>
              <a:gd name="connsiteX5" fmla="*/ 1914525 w 2545359"/>
              <a:gd name="connsiteY5" fmla="*/ 2640171 h 2644934"/>
              <a:gd name="connsiteX6" fmla="*/ 2338387 w 2545359"/>
              <a:gd name="connsiteY6" fmla="*/ 1746 h 2644934"/>
              <a:gd name="connsiteX7" fmla="*/ 2545359 w 2545359"/>
              <a:gd name="connsiteY7" fmla="*/ 1317784 h 2644934"/>
              <a:gd name="connsiteX0" fmla="*/ 0 w 2545359"/>
              <a:gd name="connsiteY0" fmla="*/ 1316990 h 2644934"/>
              <a:gd name="connsiteX1" fmla="*/ 223837 w 2545359"/>
              <a:gd name="connsiteY1" fmla="*/ 2644934 h 2644934"/>
              <a:gd name="connsiteX2" fmla="*/ 647700 w 2545359"/>
              <a:gd name="connsiteY2" fmla="*/ 1746 h 2644934"/>
              <a:gd name="connsiteX3" fmla="*/ 1066800 w 2545359"/>
              <a:gd name="connsiteY3" fmla="*/ 2640171 h 2644934"/>
              <a:gd name="connsiteX4" fmla="*/ 1490662 w 2545359"/>
              <a:gd name="connsiteY4" fmla="*/ 1746 h 2644934"/>
              <a:gd name="connsiteX5" fmla="*/ 1914525 w 2545359"/>
              <a:gd name="connsiteY5" fmla="*/ 2640171 h 2644934"/>
              <a:gd name="connsiteX6" fmla="*/ 2338387 w 2545359"/>
              <a:gd name="connsiteY6" fmla="*/ 1746 h 2644934"/>
              <a:gd name="connsiteX7" fmla="*/ 2545359 w 2545359"/>
              <a:gd name="connsiteY7" fmla="*/ 1317784 h 2644934"/>
              <a:gd name="connsiteX0" fmla="*/ 0 w 2545359"/>
              <a:gd name="connsiteY0" fmla="*/ 1319054 h 2646998"/>
              <a:gd name="connsiteX1" fmla="*/ 223837 w 2545359"/>
              <a:gd name="connsiteY1" fmla="*/ 2646998 h 2646998"/>
              <a:gd name="connsiteX2" fmla="*/ 647700 w 2545359"/>
              <a:gd name="connsiteY2" fmla="*/ 3810 h 2646998"/>
              <a:gd name="connsiteX3" fmla="*/ 1066800 w 2545359"/>
              <a:gd name="connsiteY3" fmla="*/ 2642235 h 2646998"/>
              <a:gd name="connsiteX4" fmla="*/ 1490662 w 2545359"/>
              <a:gd name="connsiteY4" fmla="*/ 3810 h 2646998"/>
              <a:gd name="connsiteX5" fmla="*/ 1914525 w 2545359"/>
              <a:gd name="connsiteY5" fmla="*/ 2642235 h 2646998"/>
              <a:gd name="connsiteX6" fmla="*/ 2338387 w 2545359"/>
              <a:gd name="connsiteY6" fmla="*/ 3810 h 2646998"/>
              <a:gd name="connsiteX7" fmla="*/ 2545359 w 2545359"/>
              <a:gd name="connsiteY7" fmla="*/ 1319848 h 2646998"/>
              <a:gd name="connsiteX0" fmla="*/ 0 w 2545359"/>
              <a:gd name="connsiteY0" fmla="*/ 1316779 h 2644723"/>
              <a:gd name="connsiteX1" fmla="*/ 223837 w 2545359"/>
              <a:gd name="connsiteY1" fmla="*/ 2644723 h 2644723"/>
              <a:gd name="connsiteX2" fmla="*/ 647700 w 2545359"/>
              <a:gd name="connsiteY2" fmla="*/ 1535 h 2644723"/>
              <a:gd name="connsiteX3" fmla="*/ 1066800 w 2545359"/>
              <a:gd name="connsiteY3" fmla="*/ 2639960 h 2644723"/>
              <a:gd name="connsiteX4" fmla="*/ 1490662 w 2545359"/>
              <a:gd name="connsiteY4" fmla="*/ 1535 h 2644723"/>
              <a:gd name="connsiteX5" fmla="*/ 1914525 w 2545359"/>
              <a:gd name="connsiteY5" fmla="*/ 2639960 h 2644723"/>
              <a:gd name="connsiteX6" fmla="*/ 2338387 w 2545359"/>
              <a:gd name="connsiteY6" fmla="*/ 1535 h 2644723"/>
              <a:gd name="connsiteX7" fmla="*/ 2545359 w 2545359"/>
              <a:gd name="connsiteY7" fmla="*/ 1317573 h 2644723"/>
              <a:gd name="connsiteX0" fmla="*/ 0 w 2545359"/>
              <a:gd name="connsiteY0" fmla="*/ 1316779 h 2644723"/>
              <a:gd name="connsiteX1" fmla="*/ 223837 w 2545359"/>
              <a:gd name="connsiteY1" fmla="*/ 2644723 h 2644723"/>
              <a:gd name="connsiteX2" fmla="*/ 647700 w 2545359"/>
              <a:gd name="connsiteY2" fmla="*/ 1535 h 2644723"/>
              <a:gd name="connsiteX3" fmla="*/ 1066800 w 2545359"/>
              <a:gd name="connsiteY3" fmla="*/ 2639960 h 2644723"/>
              <a:gd name="connsiteX4" fmla="*/ 1490662 w 2545359"/>
              <a:gd name="connsiteY4" fmla="*/ 1535 h 2644723"/>
              <a:gd name="connsiteX5" fmla="*/ 1914525 w 2545359"/>
              <a:gd name="connsiteY5" fmla="*/ 2639960 h 2644723"/>
              <a:gd name="connsiteX6" fmla="*/ 2338387 w 2545359"/>
              <a:gd name="connsiteY6" fmla="*/ 1535 h 2644723"/>
              <a:gd name="connsiteX7" fmla="*/ 2545359 w 2545359"/>
              <a:gd name="connsiteY7" fmla="*/ 1317573 h 2644723"/>
              <a:gd name="connsiteX0" fmla="*/ 0 w 2545359"/>
              <a:gd name="connsiteY0" fmla="*/ 1326620 h 2654564"/>
              <a:gd name="connsiteX1" fmla="*/ 223837 w 2545359"/>
              <a:gd name="connsiteY1" fmla="*/ 2654564 h 2654564"/>
              <a:gd name="connsiteX2" fmla="*/ 647700 w 2545359"/>
              <a:gd name="connsiteY2" fmla="*/ 11376 h 2654564"/>
              <a:gd name="connsiteX3" fmla="*/ 1066800 w 2545359"/>
              <a:gd name="connsiteY3" fmla="*/ 2649801 h 2654564"/>
              <a:gd name="connsiteX4" fmla="*/ 1490662 w 2545359"/>
              <a:gd name="connsiteY4" fmla="*/ 11376 h 2654564"/>
              <a:gd name="connsiteX5" fmla="*/ 1914525 w 2545359"/>
              <a:gd name="connsiteY5" fmla="*/ 2649801 h 2654564"/>
              <a:gd name="connsiteX6" fmla="*/ 2338387 w 2545359"/>
              <a:gd name="connsiteY6" fmla="*/ 11376 h 2654564"/>
              <a:gd name="connsiteX7" fmla="*/ 2545359 w 2545359"/>
              <a:gd name="connsiteY7" fmla="*/ 1327414 h 2654564"/>
              <a:gd name="connsiteX0" fmla="*/ 0 w 2545359"/>
              <a:gd name="connsiteY0" fmla="*/ 1316990 h 2644934"/>
              <a:gd name="connsiteX1" fmla="*/ 223837 w 2545359"/>
              <a:gd name="connsiteY1" fmla="*/ 2644934 h 2644934"/>
              <a:gd name="connsiteX2" fmla="*/ 647700 w 2545359"/>
              <a:gd name="connsiteY2" fmla="*/ 1746 h 2644934"/>
              <a:gd name="connsiteX3" fmla="*/ 1066800 w 2545359"/>
              <a:gd name="connsiteY3" fmla="*/ 2640171 h 2644934"/>
              <a:gd name="connsiteX4" fmla="*/ 1490662 w 2545359"/>
              <a:gd name="connsiteY4" fmla="*/ 1746 h 2644934"/>
              <a:gd name="connsiteX5" fmla="*/ 1914525 w 2545359"/>
              <a:gd name="connsiteY5" fmla="*/ 2640171 h 2644934"/>
              <a:gd name="connsiteX6" fmla="*/ 2338387 w 2545359"/>
              <a:gd name="connsiteY6" fmla="*/ 1746 h 2644934"/>
              <a:gd name="connsiteX7" fmla="*/ 2545359 w 2545359"/>
              <a:gd name="connsiteY7" fmla="*/ 1317784 h 2644934"/>
              <a:gd name="connsiteX0" fmla="*/ 0 w 2545359"/>
              <a:gd name="connsiteY0" fmla="*/ 1316990 h 2644934"/>
              <a:gd name="connsiteX1" fmla="*/ 223837 w 2545359"/>
              <a:gd name="connsiteY1" fmla="*/ 2644934 h 2644934"/>
              <a:gd name="connsiteX2" fmla="*/ 647700 w 2545359"/>
              <a:gd name="connsiteY2" fmla="*/ 1746 h 2644934"/>
              <a:gd name="connsiteX3" fmla="*/ 1066800 w 2545359"/>
              <a:gd name="connsiteY3" fmla="*/ 2640171 h 2644934"/>
              <a:gd name="connsiteX4" fmla="*/ 1490662 w 2545359"/>
              <a:gd name="connsiteY4" fmla="*/ 1746 h 2644934"/>
              <a:gd name="connsiteX5" fmla="*/ 1914525 w 2545359"/>
              <a:gd name="connsiteY5" fmla="*/ 2640171 h 2644934"/>
              <a:gd name="connsiteX6" fmla="*/ 2338387 w 2545359"/>
              <a:gd name="connsiteY6" fmla="*/ 1746 h 2644934"/>
              <a:gd name="connsiteX7" fmla="*/ 2545359 w 2545359"/>
              <a:gd name="connsiteY7" fmla="*/ 1317784 h 26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5359" h="2644934">
                <a:moveTo>
                  <a:pt x="0" y="1316990"/>
                </a:moveTo>
                <a:cubicBezTo>
                  <a:pt x="35719" y="1664652"/>
                  <a:pt x="110026" y="2636753"/>
                  <a:pt x="223837" y="2644934"/>
                </a:cubicBezTo>
                <a:cubicBezTo>
                  <a:pt x="357841" y="2637475"/>
                  <a:pt x="507206" y="2540"/>
                  <a:pt x="647700" y="1746"/>
                </a:cubicBezTo>
                <a:cubicBezTo>
                  <a:pt x="788194" y="952"/>
                  <a:pt x="926306" y="2640171"/>
                  <a:pt x="1066800" y="2640171"/>
                </a:cubicBezTo>
                <a:cubicBezTo>
                  <a:pt x="1207294" y="2640171"/>
                  <a:pt x="1349375" y="1746"/>
                  <a:pt x="1490662" y="1746"/>
                </a:cubicBezTo>
                <a:cubicBezTo>
                  <a:pt x="1631949" y="1746"/>
                  <a:pt x="1773238" y="2640171"/>
                  <a:pt x="1914525" y="2640171"/>
                </a:cubicBezTo>
                <a:cubicBezTo>
                  <a:pt x="2055812" y="2640171"/>
                  <a:pt x="2218126" y="211"/>
                  <a:pt x="2338387" y="1746"/>
                </a:cubicBezTo>
                <a:cubicBezTo>
                  <a:pt x="2441248" y="0"/>
                  <a:pt x="2534122" y="1010127"/>
                  <a:pt x="2545359" y="1317784"/>
                </a:cubicBezTo>
              </a:path>
            </a:pathLst>
          </a:custGeom>
          <a:ln w="28575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43" name="750 MHz comparison waveform"/>
          <p:cNvGrpSpPr>
            <a:grpSpLocks/>
          </p:cNvGrpSpPr>
          <p:nvPr/>
        </p:nvGrpSpPr>
        <p:grpSpPr bwMode="auto">
          <a:xfrm>
            <a:off x="2259013" y="1900238"/>
            <a:ext cx="3798887" cy="2578100"/>
            <a:chOff x="2259590" y="1900064"/>
            <a:chExt cx="3798350" cy="2577663"/>
          </a:xfrm>
        </p:grpSpPr>
        <p:sp>
          <p:nvSpPr>
            <p:cNvPr id="943" name="750 MHz comparison waveform"/>
            <p:cNvSpPr/>
            <p:nvPr/>
          </p:nvSpPr>
          <p:spPr>
            <a:xfrm>
              <a:off x="2259590" y="2192114"/>
              <a:ext cx="3798350" cy="2285613"/>
            </a:xfrm>
            <a:custGeom>
              <a:avLst/>
              <a:gdLst>
                <a:gd name="connsiteX0" fmla="*/ 0 w 5491162"/>
                <a:gd name="connsiteY0" fmla="*/ 1536700 h 2870994"/>
                <a:gd name="connsiteX1" fmla="*/ 423862 w 5491162"/>
                <a:gd name="connsiteY1" fmla="*/ 222250 h 2870994"/>
                <a:gd name="connsiteX2" fmla="*/ 842962 w 5491162"/>
                <a:gd name="connsiteY2" fmla="*/ 2870200 h 2870994"/>
                <a:gd name="connsiteX3" fmla="*/ 1266825 w 5491162"/>
                <a:gd name="connsiteY3" fmla="*/ 227012 h 2870994"/>
                <a:gd name="connsiteX4" fmla="*/ 1685925 w 5491162"/>
                <a:gd name="connsiteY4" fmla="*/ 2865437 h 2870994"/>
                <a:gd name="connsiteX5" fmla="*/ 2109787 w 5491162"/>
                <a:gd name="connsiteY5" fmla="*/ 227012 h 2870994"/>
                <a:gd name="connsiteX6" fmla="*/ 2533650 w 5491162"/>
                <a:gd name="connsiteY6" fmla="*/ 2865437 h 2870994"/>
                <a:gd name="connsiteX7" fmla="*/ 2957512 w 5491162"/>
                <a:gd name="connsiteY7" fmla="*/ 227012 h 2870994"/>
                <a:gd name="connsiteX8" fmla="*/ 3376612 w 5491162"/>
                <a:gd name="connsiteY8" fmla="*/ 2865437 h 2870994"/>
                <a:gd name="connsiteX9" fmla="*/ 3795712 w 5491162"/>
                <a:gd name="connsiteY9" fmla="*/ 222250 h 2870994"/>
                <a:gd name="connsiteX10" fmla="*/ 4219575 w 5491162"/>
                <a:gd name="connsiteY10" fmla="*/ 2865437 h 2870994"/>
                <a:gd name="connsiteX11" fmla="*/ 4648200 w 5491162"/>
                <a:gd name="connsiteY11" fmla="*/ 227012 h 2870994"/>
                <a:gd name="connsiteX12" fmla="*/ 5062537 w 5491162"/>
                <a:gd name="connsiteY12" fmla="*/ 2870200 h 2870994"/>
                <a:gd name="connsiteX13" fmla="*/ 5491162 w 5491162"/>
                <a:gd name="connsiteY13" fmla="*/ 227012 h 2870994"/>
                <a:gd name="connsiteX0" fmla="*/ 0 w 5491162"/>
                <a:gd name="connsiteY0" fmla="*/ 1536700 h 3089407"/>
                <a:gd name="connsiteX1" fmla="*/ 423862 w 5491162"/>
                <a:gd name="connsiteY1" fmla="*/ 222250 h 3089407"/>
                <a:gd name="connsiteX2" fmla="*/ 619125 w 5491162"/>
                <a:gd name="connsiteY2" fmla="*/ 1542256 h 3089407"/>
                <a:gd name="connsiteX3" fmla="*/ 842962 w 5491162"/>
                <a:gd name="connsiteY3" fmla="*/ 2870200 h 3089407"/>
                <a:gd name="connsiteX4" fmla="*/ 1266825 w 5491162"/>
                <a:gd name="connsiteY4" fmla="*/ 227012 h 3089407"/>
                <a:gd name="connsiteX5" fmla="*/ 1685925 w 5491162"/>
                <a:gd name="connsiteY5" fmla="*/ 2865437 h 3089407"/>
                <a:gd name="connsiteX6" fmla="*/ 2109787 w 5491162"/>
                <a:gd name="connsiteY6" fmla="*/ 227012 h 3089407"/>
                <a:gd name="connsiteX7" fmla="*/ 2533650 w 5491162"/>
                <a:gd name="connsiteY7" fmla="*/ 2865437 h 3089407"/>
                <a:gd name="connsiteX8" fmla="*/ 2957512 w 5491162"/>
                <a:gd name="connsiteY8" fmla="*/ 227012 h 3089407"/>
                <a:gd name="connsiteX9" fmla="*/ 3376612 w 5491162"/>
                <a:gd name="connsiteY9" fmla="*/ 2865437 h 3089407"/>
                <a:gd name="connsiteX10" fmla="*/ 3795712 w 5491162"/>
                <a:gd name="connsiteY10" fmla="*/ 222250 h 3089407"/>
                <a:gd name="connsiteX11" fmla="*/ 4219575 w 5491162"/>
                <a:gd name="connsiteY11" fmla="*/ 2865437 h 3089407"/>
                <a:gd name="connsiteX12" fmla="*/ 4648200 w 5491162"/>
                <a:gd name="connsiteY12" fmla="*/ 227012 h 3089407"/>
                <a:gd name="connsiteX13" fmla="*/ 5062537 w 5491162"/>
                <a:gd name="connsiteY13" fmla="*/ 2870200 h 3089407"/>
                <a:gd name="connsiteX14" fmla="*/ 5491162 w 5491162"/>
                <a:gd name="connsiteY14" fmla="*/ 227012 h 3089407"/>
                <a:gd name="connsiteX0" fmla="*/ 0 w 5491162"/>
                <a:gd name="connsiteY0" fmla="*/ 1314450 h 2867157"/>
                <a:gd name="connsiteX1" fmla="*/ 619125 w 5491162"/>
                <a:gd name="connsiteY1" fmla="*/ 1320006 h 2867157"/>
                <a:gd name="connsiteX2" fmla="*/ 842962 w 5491162"/>
                <a:gd name="connsiteY2" fmla="*/ 2647950 h 2867157"/>
                <a:gd name="connsiteX3" fmla="*/ 1266825 w 5491162"/>
                <a:gd name="connsiteY3" fmla="*/ 4762 h 2867157"/>
                <a:gd name="connsiteX4" fmla="*/ 1685925 w 5491162"/>
                <a:gd name="connsiteY4" fmla="*/ 2643187 h 2867157"/>
                <a:gd name="connsiteX5" fmla="*/ 2109787 w 5491162"/>
                <a:gd name="connsiteY5" fmla="*/ 4762 h 2867157"/>
                <a:gd name="connsiteX6" fmla="*/ 2533650 w 5491162"/>
                <a:gd name="connsiteY6" fmla="*/ 2643187 h 2867157"/>
                <a:gd name="connsiteX7" fmla="*/ 2957512 w 5491162"/>
                <a:gd name="connsiteY7" fmla="*/ 4762 h 2867157"/>
                <a:gd name="connsiteX8" fmla="*/ 3376612 w 5491162"/>
                <a:gd name="connsiteY8" fmla="*/ 2643187 h 2867157"/>
                <a:gd name="connsiteX9" fmla="*/ 3795712 w 5491162"/>
                <a:gd name="connsiteY9" fmla="*/ 0 h 2867157"/>
                <a:gd name="connsiteX10" fmla="*/ 4219575 w 5491162"/>
                <a:gd name="connsiteY10" fmla="*/ 2643187 h 2867157"/>
                <a:gd name="connsiteX11" fmla="*/ 4648200 w 5491162"/>
                <a:gd name="connsiteY11" fmla="*/ 4762 h 2867157"/>
                <a:gd name="connsiteX12" fmla="*/ 5062537 w 5491162"/>
                <a:gd name="connsiteY12" fmla="*/ 2647950 h 2867157"/>
                <a:gd name="connsiteX13" fmla="*/ 5491162 w 5491162"/>
                <a:gd name="connsiteY13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872037 w 4872037"/>
                <a:gd name="connsiteY12" fmla="*/ 4762 h 2867157"/>
                <a:gd name="connsiteX0" fmla="*/ 0 w 4872037"/>
                <a:gd name="connsiteY0" fmla="*/ 1320006 h 2867157"/>
                <a:gd name="connsiteX1" fmla="*/ 223837 w 4872037"/>
                <a:gd name="connsiteY1" fmla="*/ 2647950 h 2867157"/>
                <a:gd name="connsiteX2" fmla="*/ 647700 w 4872037"/>
                <a:gd name="connsiteY2" fmla="*/ 4762 h 2867157"/>
                <a:gd name="connsiteX3" fmla="*/ 1066800 w 4872037"/>
                <a:gd name="connsiteY3" fmla="*/ 2643187 h 2867157"/>
                <a:gd name="connsiteX4" fmla="*/ 1490662 w 4872037"/>
                <a:gd name="connsiteY4" fmla="*/ 4762 h 2867157"/>
                <a:gd name="connsiteX5" fmla="*/ 1914525 w 4872037"/>
                <a:gd name="connsiteY5" fmla="*/ 2643187 h 2867157"/>
                <a:gd name="connsiteX6" fmla="*/ 2338387 w 4872037"/>
                <a:gd name="connsiteY6" fmla="*/ 4762 h 2867157"/>
                <a:gd name="connsiteX7" fmla="*/ 2757487 w 4872037"/>
                <a:gd name="connsiteY7" fmla="*/ 2643187 h 2867157"/>
                <a:gd name="connsiteX8" fmla="*/ 3176587 w 4872037"/>
                <a:gd name="connsiteY8" fmla="*/ 0 h 2867157"/>
                <a:gd name="connsiteX9" fmla="*/ 3600450 w 4872037"/>
                <a:gd name="connsiteY9" fmla="*/ 2643187 h 2867157"/>
                <a:gd name="connsiteX10" fmla="*/ 4029075 w 4872037"/>
                <a:gd name="connsiteY10" fmla="*/ 4762 h 2867157"/>
                <a:gd name="connsiteX11" fmla="*/ 4443412 w 4872037"/>
                <a:gd name="connsiteY11" fmla="*/ 2647950 h 2867157"/>
                <a:gd name="connsiteX12" fmla="*/ 4719637 w 4872037"/>
                <a:gd name="connsiteY12" fmla="*/ 1314450 h 2867157"/>
                <a:gd name="connsiteX13" fmla="*/ 4872037 w 4872037"/>
                <a:gd name="connsiteY13" fmla="*/ 4762 h 2867157"/>
                <a:gd name="connsiteX0" fmla="*/ 0 w 4719637"/>
                <a:gd name="connsiteY0" fmla="*/ 1320006 h 2867157"/>
                <a:gd name="connsiteX1" fmla="*/ 223837 w 4719637"/>
                <a:gd name="connsiteY1" fmla="*/ 2647950 h 2867157"/>
                <a:gd name="connsiteX2" fmla="*/ 647700 w 4719637"/>
                <a:gd name="connsiteY2" fmla="*/ 4762 h 2867157"/>
                <a:gd name="connsiteX3" fmla="*/ 1066800 w 4719637"/>
                <a:gd name="connsiteY3" fmla="*/ 2643187 h 2867157"/>
                <a:gd name="connsiteX4" fmla="*/ 1490662 w 4719637"/>
                <a:gd name="connsiteY4" fmla="*/ 4762 h 2867157"/>
                <a:gd name="connsiteX5" fmla="*/ 1914525 w 4719637"/>
                <a:gd name="connsiteY5" fmla="*/ 2643187 h 2867157"/>
                <a:gd name="connsiteX6" fmla="*/ 2338387 w 4719637"/>
                <a:gd name="connsiteY6" fmla="*/ 4762 h 2867157"/>
                <a:gd name="connsiteX7" fmla="*/ 2757487 w 4719637"/>
                <a:gd name="connsiteY7" fmla="*/ 2643187 h 2867157"/>
                <a:gd name="connsiteX8" fmla="*/ 3176587 w 4719637"/>
                <a:gd name="connsiteY8" fmla="*/ 0 h 2867157"/>
                <a:gd name="connsiteX9" fmla="*/ 3600450 w 4719637"/>
                <a:gd name="connsiteY9" fmla="*/ 2643187 h 2867157"/>
                <a:gd name="connsiteX10" fmla="*/ 4029075 w 4719637"/>
                <a:gd name="connsiteY10" fmla="*/ 4762 h 2867157"/>
                <a:gd name="connsiteX11" fmla="*/ 4443412 w 4719637"/>
                <a:gd name="connsiteY11" fmla="*/ 2647950 h 2867157"/>
                <a:gd name="connsiteX12" fmla="*/ 4719637 w 4719637"/>
                <a:gd name="connsiteY12" fmla="*/ 1314450 h 2867157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320006 h 2866231"/>
                <a:gd name="connsiteX1" fmla="*/ 223837 w 4719637"/>
                <a:gd name="connsiteY1" fmla="*/ 2647950 h 2866231"/>
                <a:gd name="connsiteX2" fmla="*/ 647700 w 4719637"/>
                <a:gd name="connsiteY2" fmla="*/ 4762 h 2866231"/>
                <a:gd name="connsiteX3" fmla="*/ 1066800 w 4719637"/>
                <a:gd name="connsiteY3" fmla="*/ 2643187 h 2866231"/>
                <a:gd name="connsiteX4" fmla="*/ 1490662 w 4719637"/>
                <a:gd name="connsiteY4" fmla="*/ 4762 h 2866231"/>
                <a:gd name="connsiteX5" fmla="*/ 1914525 w 4719637"/>
                <a:gd name="connsiteY5" fmla="*/ 2643187 h 2866231"/>
                <a:gd name="connsiteX6" fmla="*/ 2338387 w 4719637"/>
                <a:gd name="connsiteY6" fmla="*/ 4762 h 2866231"/>
                <a:gd name="connsiteX7" fmla="*/ 2757487 w 4719637"/>
                <a:gd name="connsiteY7" fmla="*/ 2643187 h 2866231"/>
                <a:gd name="connsiteX8" fmla="*/ 3176587 w 4719637"/>
                <a:gd name="connsiteY8" fmla="*/ 0 h 2866231"/>
                <a:gd name="connsiteX9" fmla="*/ 3600450 w 4719637"/>
                <a:gd name="connsiteY9" fmla="*/ 2643187 h 2866231"/>
                <a:gd name="connsiteX10" fmla="*/ 4029075 w 4719637"/>
                <a:gd name="connsiteY10" fmla="*/ 4762 h 2866231"/>
                <a:gd name="connsiteX11" fmla="*/ 4443412 w 4719637"/>
                <a:gd name="connsiteY11" fmla="*/ 2647950 h 2866231"/>
                <a:gd name="connsiteX12" fmla="*/ 4719637 w 4719637"/>
                <a:gd name="connsiteY12" fmla="*/ 1314450 h 2866231"/>
                <a:gd name="connsiteX0" fmla="*/ 0 w 4719637"/>
                <a:gd name="connsiteY0" fmla="*/ 1536145 h 3082370"/>
                <a:gd name="connsiteX1" fmla="*/ 223837 w 4719637"/>
                <a:gd name="connsiteY1" fmla="*/ 2864089 h 3082370"/>
                <a:gd name="connsiteX2" fmla="*/ 647700 w 4719637"/>
                <a:gd name="connsiteY2" fmla="*/ 220901 h 3082370"/>
                <a:gd name="connsiteX3" fmla="*/ 1066800 w 4719637"/>
                <a:gd name="connsiteY3" fmla="*/ 2859326 h 3082370"/>
                <a:gd name="connsiteX4" fmla="*/ 1490662 w 4719637"/>
                <a:gd name="connsiteY4" fmla="*/ 220901 h 3082370"/>
                <a:gd name="connsiteX5" fmla="*/ 1914525 w 4719637"/>
                <a:gd name="connsiteY5" fmla="*/ 2859326 h 3082370"/>
                <a:gd name="connsiteX6" fmla="*/ 2338387 w 4719637"/>
                <a:gd name="connsiteY6" fmla="*/ 220901 h 3082370"/>
                <a:gd name="connsiteX7" fmla="*/ 2757487 w 4719637"/>
                <a:gd name="connsiteY7" fmla="*/ 2859326 h 3082370"/>
                <a:gd name="connsiteX8" fmla="*/ 3176587 w 4719637"/>
                <a:gd name="connsiteY8" fmla="*/ 216139 h 3082370"/>
                <a:gd name="connsiteX9" fmla="*/ 3600450 w 4719637"/>
                <a:gd name="connsiteY9" fmla="*/ 2859326 h 3082370"/>
                <a:gd name="connsiteX10" fmla="*/ 3812119 w 4719637"/>
                <a:gd name="connsiteY10" fmla="*/ 1538685 h 3082370"/>
                <a:gd name="connsiteX11" fmla="*/ 4029075 w 4719637"/>
                <a:gd name="connsiteY11" fmla="*/ 220901 h 3082370"/>
                <a:gd name="connsiteX12" fmla="*/ 4443412 w 4719637"/>
                <a:gd name="connsiteY12" fmla="*/ 2864089 h 3082370"/>
                <a:gd name="connsiteX13" fmla="*/ 4719637 w 4719637"/>
                <a:gd name="connsiteY13" fmla="*/ 1530589 h 3082370"/>
                <a:gd name="connsiteX0" fmla="*/ 0 w 4443412"/>
                <a:gd name="connsiteY0" fmla="*/ 1536145 h 3079750"/>
                <a:gd name="connsiteX1" fmla="*/ 223837 w 4443412"/>
                <a:gd name="connsiteY1" fmla="*/ 2864089 h 3079750"/>
                <a:gd name="connsiteX2" fmla="*/ 647700 w 4443412"/>
                <a:gd name="connsiteY2" fmla="*/ 220901 h 3079750"/>
                <a:gd name="connsiteX3" fmla="*/ 1066800 w 4443412"/>
                <a:gd name="connsiteY3" fmla="*/ 2859326 h 3079750"/>
                <a:gd name="connsiteX4" fmla="*/ 1490662 w 4443412"/>
                <a:gd name="connsiteY4" fmla="*/ 220901 h 3079750"/>
                <a:gd name="connsiteX5" fmla="*/ 1914525 w 4443412"/>
                <a:gd name="connsiteY5" fmla="*/ 2859326 h 3079750"/>
                <a:gd name="connsiteX6" fmla="*/ 2338387 w 4443412"/>
                <a:gd name="connsiteY6" fmla="*/ 220901 h 3079750"/>
                <a:gd name="connsiteX7" fmla="*/ 2757487 w 4443412"/>
                <a:gd name="connsiteY7" fmla="*/ 2859326 h 3079750"/>
                <a:gd name="connsiteX8" fmla="*/ 3176587 w 4443412"/>
                <a:gd name="connsiteY8" fmla="*/ 216139 h 3079750"/>
                <a:gd name="connsiteX9" fmla="*/ 3600450 w 4443412"/>
                <a:gd name="connsiteY9" fmla="*/ 2859326 h 3079750"/>
                <a:gd name="connsiteX10" fmla="*/ 3812119 w 4443412"/>
                <a:gd name="connsiteY10" fmla="*/ 1538685 h 3079750"/>
                <a:gd name="connsiteX11" fmla="*/ 4029075 w 4443412"/>
                <a:gd name="connsiteY11" fmla="*/ 220901 h 3079750"/>
                <a:gd name="connsiteX12" fmla="*/ 4443412 w 4443412"/>
                <a:gd name="connsiteY12" fmla="*/ 2864089 h 3079750"/>
                <a:gd name="connsiteX0" fmla="*/ 0 w 4029075"/>
                <a:gd name="connsiteY0" fmla="*/ 1536145 h 3079750"/>
                <a:gd name="connsiteX1" fmla="*/ 223837 w 4029075"/>
                <a:gd name="connsiteY1" fmla="*/ 2864089 h 3079750"/>
                <a:gd name="connsiteX2" fmla="*/ 647700 w 4029075"/>
                <a:gd name="connsiteY2" fmla="*/ 220901 h 3079750"/>
                <a:gd name="connsiteX3" fmla="*/ 1066800 w 4029075"/>
                <a:gd name="connsiteY3" fmla="*/ 2859326 h 3079750"/>
                <a:gd name="connsiteX4" fmla="*/ 1490662 w 4029075"/>
                <a:gd name="connsiteY4" fmla="*/ 220901 h 3079750"/>
                <a:gd name="connsiteX5" fmla="*/ 1914525 w 4029075"/>
                <a:gd name="connsiteY5" fmla="*/ 2859326 h 3079750"/>
                <a:gd name="connsiteX6" fmla="*/ 2338387 w 4029075"/>
                <a:gd name="connsiteY6" fmla="*/ 220901 h 3079750"/>
                <a:gd name="connsiteX7" fmla="*/ 2757487 w 4029075"/>
                <a:gd name="connsiteY7" fmla="*/ 2859326 h 3079750"/>
                <a:gd name="connsiteX8" fmla="*/ 3176587 w 4029075"/>
                <a:gd name="connsiteY8" fmla="*/ 216139 h 3079750"/>
                <a:gd name="connsiteX9" fmla="*/ 3600450 w 4029075"/>
                <a:gd name="connsiteY9" fmla="*/ 2859326 h 3079750"/>
                <a:gd name="connsiteX10" fmla="*/ 3812119 w 4029075"/>
                <a:gd name="connsiteY10" fmla="*/ 1538685 h 3079750"/>
                <a:gd name="connsiteX11" fmla="*/ 4029075 w 4029075"/>
                <a:gd name="connsiteY11" fmla="*/ 220901 h 3079750"/>
                <a:gd name="connsiteX0" fmla="*/ 0 w 3812119"/>
                <a:gd name="connsiteY0" fmla="*/ 1320006 h 2863611"/>
                <a:gd name="connsiteX1" fmla="*/ 223837 w 3812119"/>
                <a:gd name="connsiteY1" fmla="*/ 2647950 h 2863611"/>
                <a:gd name="connsiteX2" fmla="*/ 647700 w 3812119"/>
                <a:gd name="connsiteY2" fmla="*/ 4762 h 2863611"/>
                <a:gd name="connsiteX3" fmla="*/ 1066800 w 3812119"/>
                <a:gd name="connsiteY3" fmla="*/ 2643187 h 2863611"/>
                <a:gd name="connsiteX4" fmla="*/ 1490662 w 3812119"/>
                <a:gd name="connsiteY4" fmla="*/ 4762 h 2863611"/>
                <a:gd name="connsiteX5" fmla="*/ 1914525 w 3812119"/>
                <a:gd name="connsiteY5" fmla="*/ 2643187 h 2863611"/>
                <a:gd name="connsiteX6" fmla="*/ 2338387 w 3812119"/>
                <a:gd name="connsiteY6" fmla="*/ 4762 h 2863611"/>
                <a:gd name="connsiteX7" fmla="*/ 2757487 w 3812119"/>
                <a:gd name="connsiteY7" fmla="*/ 2643187 h 2863611"/>
                <a:gd name="connsiteX8" fmla="*/ 3176587 w 3812119"/>
                <a:gd name="connsiteY8" fmla="*/ 0 h 2863611"/>
                <a:gd name="connsiteX9" fmla="*/ 3600450 w 3812119"/>
                <a:gd name="connsiteY9" fmla="*/ 2643187 h 2863611"/>
                <a:gd name="connsiteX10" fmla="*/ 3812119 w 3812119"/>
                <a:gd name="connsiteY10" fmla="*/ 1322546 h 2863611"/>
                <a:gd name="connsiteX0" fmla="*/ 0 w 3812119"/>
                <a:gd name="connsiteY0" fmla="*/ 1320006 h 2647950"/>
                <a:gd name="connsiteX1" fmla="*/ 223837 w 3812119"/>
                <a:gd name="connsiteY1" fmla="*/ 2647950 h 2647950"/>
                <a:gd name="connsiteX2" fmla="*/ 647700 w 3812119"/>
                <a:gd name="connsiteY2" fmla="*/ 4762 h 2647950"/>
                <a:gd name="connsiteX3" fmla="*/ 1066800 w 3812119"/>
                <a:gd name="connsiteY3" fmla="*/ 2643187 h 2647950"/>
                <a:gd name="connsiteX4" fmla="*/ 1490662 w 3812119"/>
                <a:gd name="connsiteY4" fmla="*/ 4762 h 2647950"/>
                <a:gd name="connsiteX5" fmla="*/ 1914525 w 3812119"/>
                <a:gd name="connsiteY5" fmla="*/ 2643187 h 2647950"/>
                <a:gd name="connsiteX6" fmla="*/ 2338387 w 3812119"/>
                <a:gd name="connsiteY6" fmla="*/ 4762 h 2647950"/>
                <a:gd name="connsiteX7" fmla="*/ 2757487 w 3812119"/>
                <a:gd name="connsiteY7" fmla="*/ 2643187 h 2647950"/>
                <a:gd name="connsiteX8" fmla="*/ 3176587 w 3812119"/>
                <a:gd name="connsiteY8" fmla="*/ 0 h 2647950"/>
                <a:gd name="connsiteX9" fmla="*/ 3600450 w 3812119"/>
                <a:gd name="connsiteY9" fmla="*/ 2643187 h 2647950"/>
                <a:gd name="connsiteX10" fmla="*/ 3812119 w 3812119"/>
                <a:gd name="connsiteY10" fmla="*/ 1322546 h 2647950"/>
                <a:gd name="connsiteX0" fmla="*/ 0 w 3812119"/>
                <a:gd name="connsiteY0" fmla="*/ 1320006 h 2647950"/>
                <a:gd name="connsiteX1" fmla="*/ 223837 w 3812119"/>
                <a:gd name="connsiteY1" fmla="*/ 2647950 h 2647950"/>
                <a:gd name="connsiteX2" fmla="*/ 647700 w 3812119"/>
                <a:gd name="connsiteY2" fmla="*/ 4762 h 2647950"/>
                <a:gd name="connsiteX3" fmla="*/ 1066800 w 3812119"/>
                <a:gd name="connsiteY3" fmla="*/ 2643187 h 2647950"/>
                <a:gd name="connsiteX4" fmla="*/ 1490662 w 3812119"/>
                <a:gd name="connsiteY4" fmla="*/ 4762 h 2647950"/>
                <a:gd name="connsiteX5" fmla="*/ 1914525 w 3812119"/>
                <a:gd name="connsiteY5" fmla="*/ 2643187 h 2647950"/>
                <a:gd name="connsiteX6" fmla="*/ 2338387 w 3812119"/>
                <a:gd name="connsiteY6" fmla="*/ 4762 h 2647950"/>
                <a:gd name="connsiteX7" fmla="*/ 2757487 w 3812119"/>
                <a:gd name="connsiteY7" fmla="*/ 2643187 h 2647950"/>
                <a:gd name="connsiteX8" fmla="*/ 3176587 w 3812119"/>
                <a:gd name="connsiteY8" fmla="*/ 0 h 2647950"/>
                <a:gd name="connsiteX9" fmla="*/ 3600450 w 3812119"/>
                <a:gd name="connsiteY9" fmla="*/ 2643187 h 2647950"/>
                <a:gd name="connsiteX10" fmla="*/ 3812119 w 3812119"/>
                <a:gd name="connsiteY10" fmla="*/ 1322546 h 2647950"/>
                <a:gd name="connsiteX0" fmla="*/ 0 w 3812119"/>
                <a:gd name="connsiteY0" fmla="*/ 1320006 h 2655331"/>
                <a:gd name="connsiteX1" fmla="*/ 223837 w 3812119"/>
                <a:gd name="connsiteY1" fmla="*/ 2647950 h 2655331"/>
                <a:gd name="connsiteX2" fmla="*/ 647700 w 3812119"/>
                <a:gd name="connsiteY2" fmla="*/ 4762 h 2655331"/>
                <a:gd name="connsiteX3" fmla="*/ 1066800 w 3812119"/>
                <a:gd name="connsiteY3" fmla="*/ 2643187 h 2655331"/>
                <a:gd name="connsiteX4" fmla="*/ 1490662 w 3812119"/>
                <a:gd name="connsiteY4" fmla="*/ 4762 h 2655331"/>
                <a:gd name="connsiteX5" fmla="*/ 1914525 w 3812119"/>
                <a:gd name="connsiteY5" fmla="*/ 2643187 h 2655331"/>
                <a:gd name="connsiteX6" fmla="*/ 2338387 w 3812119"/>
                <a:gd name="connsiteY6" fmla="*/ 4762 h 2655331"/>
                <a:gd name="connsiteX7" fmla="*/ 2757487 w 3812119"/>
                <a:gd name="connsiteY7" fmla="*/ 2643187 h 2655331"/>
                <a:gd name="connsiteX8" fmla="*/ 3176587 w 3812119"/>
                <a:gd name="connsiteY8" fmla="*/ 0 h 2655331"/>
                <a:gd name="connsiteX9" fmla="*/ 3600450 w 3812119"/>
                <a:gd name="connsiteY9" fmla="*/ 2643187 h 2655331"/>
                <a:gd name="connsiteX10" fmla="*/ 3812119 w 3812119"/>
                <a:gd name="connsiteY10" fmla="*/ 1322546 h 2655331"/>
                <a:gd name="connsiteX0" fmla="*/ 0 w 3812119"/>
                <a:gd name="connsiteY0" fmla="*/ 1320006 h 2647950"/>
                <a:gd name="connsiteX1" fmla="*/ 223837 w 3812119"/>
                <a:gd name="connsiteY1" fmla="*/ 2647950 h 2647950"/>
                <a:gd name="connsiteX2" fmla="*/ 647700 w 3812119"/>
                <a:gd name="connsiteY2" fmla="*/ 4762 h 2647950"/>
                <a:gd name="connsiteX3" fmla="*/ 1066800 w 3812119"/>
                <a:gd name="connsiteY3" fmla="*/ 2643187 h 2647950"/>
                <a:gd name="connsiteX4" fmla="*/ 1490662 w 3812119"/>
                <a:gd name="connsiteY4" fmla="*/ 4762 h 2647950"/>
                <a:gd name="connsiteX5" fmla="*/ 1914525 w 3812119"/>
                <a:gd name="connsiteY5" fmla="*/ 2643187 h 2647950"/>
                <a:gd name="connsiteX6" fmla="*/ 2338387 w 3812119"/>
                <a:gd name="connsiteY6" fmla="*/ 4762 h 2647950"/>
                <a:gd name="connsiteX7" fmla="*/ 2757487 w 3812119"/>
                <a:gd name="connsiteY7" fmla="*/ 2643187 h 2647950"/>
                <a:gd name="connsiteX8" fmla="*/ 3176587 w 3812119"/>
                <a:gd name="connsiteY8" fmla="*/ 0 h 2647950"/>
                <a:gd name="connsiteX9" fmla="*/ 3600450 w 3812119"/>
                <a:gd name="connsiteY9" fmla="*/ 2643187 h 2647950"/>
                <a:gd name="connsiteX10" fmla="*/ 3812119 w 3812119"/>
                <a:gd name="connsiteY10" fmla="*/ 1322546 h 2647950"/>
                <a:gd name="connsiteX0" fmla="*/ 0 w 3812119"/>
                <a:gd name="connsiteY0" fmla="*/ 1320006 h 2647950"/>
                <a:gd name="connsiteX1" fmla="*/ 223837 w 3812119"/>
                <a:gd name="connsiteY1" fmla="*/ 2647950 h 2647950"/>
                <a:gd name="connsiteX2" fmla="*/ 647700 w 3812119"/>
                <a:gd name="connsiteY2" fmla="*/ 4762 h 2647950"/>
                <a:gd name="connsiteX3" fmla="*/ 1066800 w 3812119"/>
                <a:gd name="connsiteY3" fmla="*/ 2643187 h 2647950"/>
                <a:gd name="connsiteX4" fmla="*/ 1490662 w 3812119"/>
                <a:gd name="connsiteY4" fmla="*/ 4762 h 2647950"/>
                <a:gd name="connsiteX5" fmla="*/ 1914525 w 3812119"/>
                <a:gd name="connsiteY5" fmla="*/ 2643187 h 2647950"/>
                <a:gd name="connsiteX6" fmla="*/ 2338387 w 3812119"/>
                <a:gd name="connsiteY6" fmla="*/ 4762 h 2647950"/>
                <a:gd name="connsiteX7" fmla="*/ 2757487 w 3812119"/>
                <a:gd name="connsiteY7" fmla="*/ 2643187 h 2647950"/>
                <a:gd name="connsiteX8" fmla="*/ 3176587 w 3812119"/>
                <a:gd name="connsiteY8" fmla="*/ 0 h 2647950"/>
                <a:gd name="connsiteX9" fmla="*/ 3600450 w 3812119"/>
                <a:gd name="connsiteY9" fmla="*/ 2643187 h 2647950"/>
                <a:gd name="connsiteX10" fmla="*/ 3812119 w 3812119"/>
                <a:gd name="connsiteY10" fmla="*/ 1322546 h 2647950"/>
                <a:gd name="connsiteX0" fmla="*/ 0 w 3812119"/>
                <a:gd name="connsiteY0" fmla="*/ 1320006 h 2647950"/>
                <a:gd name="connsiteX1" fmla="*/ 223837 w 3812119"/>
                <a:gd name="connsiteY1" fmla="*/ 2647950 h 2647950"/>
                <a:gd name="connsiteX2" fmla="*/ 647700 w 3812119"/>
                <a:gd name="connsiteY2" fmla="*/ 4762 h 2647950"/>
                <a:gd name="connsiteX3" fmla="*/ 1066800 w 3812119"/>
                <a:gd name="connsiteY3" fmla="*/ 2643187 h 2647950"/>
                <a:gd name="connsiteX4" fmla="*/ 1490662 w 3812119"/>
                <a:gd name="connsiteY4" fmla="*/ 4762 h 2647950"/>
                <a:gd name="connsiteX5" fmla="*/ 1914525 w 3812119"/>
                <a:gd name="connsiteY5" fmla="*/ 2643187 h 2647950"/>
                <a:gd name="connsiteX6" fmla="*/ 2338387 w 3812119"/>
                <a:gd name="connsiteY6" fmla="*/ 4762 h 2647950"/>
                <a:gd name="connsiteX7" fmla="*/ 2757487 w 3812119"/>
                <a:gd name="connsiteY7" fmla="*/ 2643187 h 2647950"/>
                <a:gd name="connsiteX8" fmla="*/ 3176587 w 3812119"/>
                <a:gd name="connsiteY8" fmla="*/ 0 h 2647950"/>
                <a:gd name="connsiteX9" fmla="*/ 3600450 w 3812119"/>
                <a:gd name="connsiteY9" fmla="*/ 2643187 h 2647950"/>
                <a:gd name="connsiteX10" fmla="*/ 3812119 w 3812119"/>
                <a:gd name="connsiteY10" fmla="*/ 1322546 h 2647950"/>
                <a:gd name="connsiteX0" fmla="*/ 0 w 3812119"/>
                <a:gd name="connsiteY0" fmla="*/ 1320006 h 2647950"/>
                <a:gd name="connsiteX1" fmla="*/ 223837 w 3812119"/>
                <a:gd name="connsiteY1" fmla="*/ 2647950 h 2647950"/>
                <a:gd name="connsiteX2" fmla="*/ 647700 w 3812119"/>
                <a:gd name="connsiteY2" fmla="*/ 4762 h 2647950"/>
                <a:gd name="connsiteX3" fmla="*/ 1066800 w 3812119"/>
                <a:gd name="connsiteY3" fmla="*/ 2643187 h 2647950"/>
                <a:gd name="connsiteX4" fmla="*/ 1490662 w 3812119"/>
                <a:gd name="connsiteY4" fmla="*/ 4762 h 2647950"/>
                <a:gd name="connsiteX5" fmla="*/ 1914525 w 3812119"/>
                <a:gd name="connsiteY5" fmla="*/ 2643187 h 2647950"/>
                <a:gd name="connsiteX6" fmla="*/ 2338387 w 3812119"/>
                <a:gd name="connsiteY6" fmla="*/ 4762 h 2647950"/>
                <a:gd name="connsiteX7" fmla="*/ 2757487 w 3812119"/>
                <a:gd name="connsiteY7" fmla="*/ 2643187 h 2647950"/>
                <a:gd name="connsiteX8" fmla="*/ 3176587 w 3812119"/>
                <a:gd name="connsiteY8" fmla="*/ 0 h 2647950"/>
                <a:gd name="connsiteX9" fmla="*/ 3600450 w 3812119"/>
                <a:gd name="connsiteY9" fmla="*/ 2643187 h 2647950"/>
                <a:gd name="connsiteX10" fmla="*/ 3812119 w 3812119"/>
                <a:gd name="connsiteY10" fmla="*/ 1322546 h 2647950"/>
                <a:gd name="connsiteX0" fmla="*/ 0 w 3812119"/>
                <a:gd name="connsiteY0" fmla="*/ 1320006 h 2647950"/>
                <a:gd name="connsiteX1" fmla="*/ 223837 w 3812119"/>
                <a:gd name="connsiteY1" fmla="*/ 2647950 h 2647950"/>
                <a:gd name="connsiteX2" fmla="*/ 647700 w 3812119"/>
                <a:gd name="connsiteY2" fmla="*/ 4762 h 2647950"/>
                <a:gd name="connsiteX3" fmla="*/ 1066800 w 3812119"/>
                <a:gd name="connsiteY3" fmla="*/ 2643187 h 2647950"/>
                <a:gd name="connsiteX4" fmla="*/ 1490662 w 3812119"/>
                <a:gd name="connsiteY4" fmla="*/ 4762 h 2647950"/>
                <a:gd name="connsiteX5" fmla="*/ 1914525 w 3812119"/>
                <a:gd name="connsiteY5" fmla="*/ 2643187 h 2647950"/>
                <a:gd name="connsiteX6" fmla="*/ 2338387 w 3812119"/>
                <a:gd name="connsiteY6" fmla="*/ 4762 h 2647950"/>
                <a:gd name="connsiteX7" fmla="*/ 2757487 w 3812119"/>
                <a:gd name="connsiteY7" fmla="*/ 2643187 h 2647950"/>
                <a:gd name="connsiteX8" fmla="*/ 3176587 w 3812119"/>
                <a:gd name="connsiteY8" fmla="*/ 0 h 2647950"/>
                <a:gd name="connsiteX9" fmla="*/ 3600450 w 3812119"/>
                <a:gd name="connsiteY9" fmla="*/ 2643187 h 2647950"/>
                <a:gd name="connsiteX10" fmla="*/ 3812119 w 3812119"/>
                <a:gd name="connsiteY10" fmla="*/ 1322546 h 2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2119" h="2647950">
                  <a:moveTo>
                    <a:pt x="0" y="1320006"/>
                  </a:moveTo>
                  <a:cubicBezTo>
                    <a:pt x="35719" y="1667668"/>
                    <a:pt x="144789" y="2643232"/>
                    <a:pt x="223837" y="2647950"/>
                  </a:cubicBezTo>
                  <a:cubicBezTo>
                    <a:pt x="357841" y="2640491"/>
                    <a:pt x="507206" y="5556"/>
                    <a:pt x="647700" y="4762"/>
                  </a:cubicBezTo>
                  <a:cubicBezTo>
                    <a:pt x="788194" y="3968"/>
                    <a:pt x="926306" y="2643187"/>
                    <a:pt x="1066800" y="2643187"/>
                  </a:cubicBezTo>
                  <a:cubicBezTo>
                    <a:pt x="1207294" y="2643187"/>
                    <a:pt x="1349375" y="4762"/>
                    <a:pt x="1490662" y="4762"/>
                  </a:cubicBezTo>
                  <a:cubicBezTo>
                    <a:pt x="1631949" y="4762"/>
                    <a:pt x="1773238" y="2643187"/>
                    <a:pt x="1914525" y="2643187"/>
                  </a:cubicBezTo>
                  <a:cubicBezTo>
                    <a:pt x="2055812" y="2643187"/>
                    <a:pt x="2197893" y="4762"/>
                    <a:pt x="2338387" y="4762"/>
                  </a:cubicBezTo>
                  <a:cubicBezTo>
                    <a:pt x="2478881" y="4762"/>
                    <a:pt x="2617787" y="2643981"/>
                    <a:pt x="2757487" y="2643187"/>
                  </a:cubicBezTo>
                  <a:cubicBezTo>
                    <a:pt x="2897187" y="2642393"/>
                    <a:pt x="3036093" y="0"/>
                    <a:pt x="3176587" y="0"/>
                  </a:cubicBezTo>
                  <a:cubicBezTo>
                    <a:pt x="3317081" y="0"/>
                    <a:pt x="3456290" y="2647899"/>
                    <a:pt x="3600450" y="2643187"/>
                  </a:cubicBezTo>
                  <a:cubicBezTo>
                    <a:pt x="3700347" y="2641476"/>
                    <a:pt x="3747634" y="1755356"/>
                    <a:pt x="3812119" y="1322546"/>
                  </a:cubicBezTo>
                </a:path>
              </a:pathLst>
            </a:cu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44" name="TextBox 943"/>
            <p:cNvSpPr txBox="1"/>
            <p:nvPr/>
          </p:nvSpPr>
          <p:spPr>
            <a:xfrm>
              <a:off x="4089718" y="1900064"/>
              <a:ext cx="1006333" cy="3380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750 MHz</a:t>
              </a:r>
            </a:p>
          </p:txBody>
        </p:sp>
      </p:grpSp>
      <p:grpSp>
        <p:nvGrpSpPr>
          <p:cNvPr id="44" name="500 MHz Existing Frequency Label"/>
          <p:cNvGrpSpPr/>
          <p:nvPr/>
        </p:nvGrpSpPr>
        <p:grpSpPr>
          <a:xfrm>
            <a:off x="2667432" y="922718"/>
            <a:ext cx="1220206" cy="1047473"/>
            <a:chOff x="2667432" y="922718"/>
            <a:chExt cx="1220206" cy="1047473"/>
          </a:xfr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946" name="500 MHz label"/>
            <p:cNvSpPr txBox="1"/>
            <p:nvPr/>
          </p:nvSpPr>
          <p:spPr>
            <a:xfrm>
              <a:off x="2667432" y="922718"/>
              <a:ext cx="12202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79646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Existing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79646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Frequency</a:t>
              </a:r>
            </a:p>
          </p:txBody>
        </p:sp>
        <p:cxnSp>
          <p:nvCxnSpPr>
            <p:cNvPr id="951" name="Straight Arrow Connector 950"/>
            <p:cNvCxnSpPr/>
            <p:nvPr/>
          </p:nvCxnSpPr>
          <p:spPr>
            <a:xfrm>
              <a:off x="3267695" y="1570899"/>
              <a:ext cx="2093" cy="399292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750 MHz Proposed Frequency Label"/>
          <p:cNvGrpSpPr>
            <a:grpSpLocks/>
          </p:cNvGrpSpPr>
          <p:nvPr/>
        </p:nvGrpSpPr>
        <p:grpSpPr bwMode="auto">
          <a:xfrm>
            <a:off x="4008438" y="922338"/>
            <a:ext cx="1220787" cy="1047750"/>
            <a:chOff x="4008292" y="922718"/>
            <a:chExt cx="1220206" cy="1047690"/>
          </a:xfrm>
        </p:grpSpPr>
        <p:sp>
          <p:nvSpPr>
            <p:cNvPr id="948" name="500 MHz label"/>
            <p:cNvSpPr txBox="1"/>
            <p:nvPr/>
          </p:nvSpPr>
          <p:spPr>
            <a:xfrm>
              <a:off x="4008292" y="922718"/>
              <a:ext cx="1220206" cy="58416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Proposed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Frequency</a:t>
              </a:r>
            </a:p>
          </p:txBody>
        </p:sp>
        <p:cxnSp>
          <p:nvCxnSpPr>
            <p:cNvPr id="956" name="Straight Arrow Connector 955"/>
            <p:cNvCxnSpPr/>
            <p:nvPr/>
          </p:nvCxnSpPr>
          <p:spPr>
            <a:xfrm>
              <a:off x="4581106" y="1600541"/>
              <a:ext cx="11108" cy="36986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med" len="sm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Waveform with Empty Buckets"/>
          <p:cNvGrpSpPr>
            <a:grpSpLocks/>
          </p:cNvGrpSpPr>
          <p:nvPr/>
        </p:nvGrpSpPr>
        <p:grpSpPr bwMode="auto">
          <a:xfrm>
            <a:off x="146050" y="1925638"/>
            <a:ext cx="8810625" cy="2824162"/>
            <a:chOff x="146062" y="1926006"/>
            <a:chExt cx="8809892" cy="2823345"/>
          </a:xfrm>
        </p:grpSpPr>
        <p:grpSp>
          <p:nvGrpSpPr>
            <p:cNvPr id="37972" name="Beginning of pulse train"/>
            <p:cNvGrpSpPr>
              <a:grpSpLocks/>
            </p:cNvGrpSpPr>
            <p:nvPr/>
          </p:nvGrpSpPr>
          <p:grpSpPr bwMode="auto">
            <a:xfrm>
              <a:off x="146062" y="3175806"/>
              <a:ext cx="2113540" cy="304800"/>
              <a:chOff x="146050" y="3175794"/>
              <a:chExt cx="2113540" cy="304800"/>
            </a:xfrm>
          </p:grpSpPr>
          <p:cxnSp>
            <p:nvCxnSpPr>
              <p:cNvPr id="762" name="Straight Connector 761"/>
              <p:cNvCxnSpPr/>
              <p:nvPr/>
            </p:nvCxnSpPr>
            <p:spPr>
              <a:xfrm>
                <a:off x="146050" y="3328938"/>
                <a:ext cx="2112787" cy="1587"/>
              </a:xfrm>
              <a:prstGeom prst="line">
                <a:avLst/>
              </a:prstGeom>
              <a:ln w="28575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997" name="Start of pulse train"/>
              <p:cNvGrpSpPr>
                <a:grpSpLocks/>
              </p:cNvGrpSpPr>
              <p:nvPr/>
            </p:nvGrpSpPr>
            <p:grpSpPr bwMode="auto">
              <a:xfrm>
                <a:off x="206887" y="3175794"/>
                <a:ext cx="1989379" cy="304800"/>
                <a:chOff x="518037" y="3715544"/>
                <a:chExt cx="1989379" cy="304800"/>
              </a:xfrm>
            </p:grpSpPr>
            <p:sp>
              <p:nvSpPr>
                <p:cNvPr id="776" name="Rounded Rectangle 775"/>
                <p:cNvSpPr/>
                <p:nvPr/>
              </p:nvSpPr>
              <p:spPr>
                <a:xfrm>
                  <a:off x="939760" y="3716332"/>
                  <a:ext cx="304775" cy="304712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00924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777" name="Rounded Rectangle 776"/>
                <p:cNvSpPr/>
                <p:nvPr/>
              </p:nvSpPr>
              <p:spPr>
                <a:xfrm>
                  <a:off x="1362000" y="3716332"/>
                  <a:ext cx="304775" cy="304712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778" name="Rounded Rectangle 777"/>
                <p:cNvSpPr/>
                <p:nvPr/>
              </p:nvSpPr>
              <p:spPr>
                <a:xfrm>
                  <a:off x="2198543" y="3716332"/>
                  <a:ext cx="304775" cy="304712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820" name="Rounded Rectangle 819"/>
                <p:cNvSpPr/>
                <p:nvPr/>
              </p:nvSpPr>
              <p:spPr>
                <a:xfrm>
                  <a:off x="1779478" y="3716332"/>
                  <a:ext cx="301600" cy="304712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900" name="Rounded Rectangle 899"/>
                <p:cNvSpPr/>
                <p:nvPr/>
              </p:nvSpPr>
              <p:spPr>
                <a:xfrm>
                  <a:off x="517520" y="3716332"/>
                  <a:ext cx="304775" cy="304712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  <p:grpSp>
          <p:nvGrpSpPr>
            <p:cNvPr id="37973" name="waveform 10"/>
            <p:cNvGrpSpPr>
              <a:grpSpLocks/>
            </p:cNvGrpSpPr>
            <p:nvPr/>
          </p:nvGrpSpPr>
          <p:grpSpPr bwMode="auto">
            <a:xfrm>
              <a:off x="2260779" y="1926006"/>
              <a:ext cx="6695175" cy="2823345"/>
              <a:chOff x="2260767" y="1925994"/>
              <a:chExt cx="6695175" cy="2823345"/>
            </a:xfrm>
          </p:grpSpPr>
          <p:grpSp>
            <p:nvGrpSpPr>
              <p:cNvPr id="37974" name="wave10 vee"/>
              <p:cNvGrpSpPr>
                <a:grpSpLocks/>
              </p:cNvGrpSpPr>
              <p:nvPr/>
            </p:nvGrpSpPr>
            <p:grpSpPr bwMode="auto">
              <a:xfrm>
                <a:off x="6059117" y="2174984"/>
                <a:ext cx="2896825" cy="2220681"/>
                <a:chOff x="6059117" y="2174984"/>
                <a:chExt cx="2896825" cy="2220681"/>
              </a:xfrm>
            </p:grpSpPr>
            <p:cxnSp>
              <p:nvCxnSpPr>
                <p:cNvPr id="922" name="Straight Connector 921"/>
                <p:cNvCxnSpPr>
                  <a:stCxn id="906" idx="10"/>
                </p:cNvCxnSpPr>
                <p:nvPr/>
              </p:nvCxnSpPr>
              <p:spPr>
                <a:xfrm flipV="1">
                  <a:off x="6058996" y="2268795"/>
                  <a:ext cx="2896946" cy="1060143"/>
                </a:xfrm>
                <a:prstGeom prst="line">
                  <a:avLst/>
                </a:prstGeom>
                <a:ln w="28575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Straight Connector 923"/>
                <p:cNvCxnSpPr>
                  <a:stCxn id="906" idx="10"/>
                </p:cNvCxnSpPr>
                <p:nvPr/>
              </p:nvCxnSpPr>
              <p:spPr>
                <a:xfrm>
                  <a:off x="6058996" y="3328938"/>
                  <a:ext cx="2896946" cy="1066491"/>
                </a:xfrm>
                <a:prstGeom prst="line">
                  <a:avLst/>
                </a:prstGeom>
                <a:ln w="28575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5" name="Rounded Rectangle 924"/>
                <p:cNvSpPr/>
                <p:nvPr/>
              </p:nvSpPr>
              <p:spPr>
                <a:xfrm>
                  <a:off x="6108204" y="3103578"/>
                  <a:ext cx="304775" cy="304712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927" name="Rounded Rectangle 926"/>
                <p:cNvSpPr/>
                <p:nvPr/>
              </p:nvSpPr>
              <p:spPr>
                <a:xfrm>
                  <a:off x="6947922" y="2795692"/>
                  <a:ext cx="304775" cy="304712"/>
                </a:xfrm>
                <a:prstGeom prst="roundRect">
                  <a:avLst/>
                </a:prstGeom>
                <a:solidFill>
                  <a:srgbClr val="00924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928" name="Rounded Rectangle 927"/>
                <p:cNvSpPr/>
                <p:nvPr/>
              </p:nvSpPr>
              <p:spPr>
                <a:xfrm>
                  <a:off x="6525682" y="3397180"/>
                  <a:ext cx="304775" cy="304712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929" name="Rounded Rectangle 928"/>
                <p:cNvSpPr/>
                <p:nvPr/>
              </p:nvSpPr>
              <p:spPr>
                <a:xfrm>
                  <a:off x="7370162" y="3713002"/>
                  <a:ext cx="304775" cy="306298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  <p:sp>
              <p:nvSpPr>
                <p:cNvPr id="931" name="Rounded Rectangle 930"/>
                <p:cNvSpPr/>
                <p:nvPr/>
              </p:nvSpPr>
              <p:spPr>
                <a:xfrm>
                  <a:off x="8213054" y="4019300"/>
                  <a:ext cx="304775" cy="304712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00924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B</a:t>
                  </a:r>
                </a:p>
              </p:txBody>
            </p:sp>
            <p:sp>
              <p:nvSpPr>
                <p:cNvPr id="933" name="Rounded Rectangle 932"/>
                <p:cNvSpPr/>
                <p:nvPr/>
              </p:nvSpPr>
              <p:spPr>
                <a:xfrm>
                  <a:off x="7790814" y="2481458"/>
                  <a:ext cx="304775" cy="304712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  <p:sp>
              <p:nvSpPr>
                <p:cNvPr id="934" name="Rounded Rectangle 933"/>
                <p:cNvSpPr/>
                <p:nvPr/>
              </p:nvSpPr>
              <p:spPr>
                <a:xfrm>
                  <a:off x="8635294" y="2175159"/>
                  <a:ext cx="304775" cy="304712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37975" name="wave10"/>
              <p:cNvGrpSpPr>
                <a:grpSpLocks/>
              </p:cNvGrpSpPr>
              <p:nvPr/>
            </p:nvGrpSpPr>
            <p:grpSpPr bwMode="auto">
              <a:xfrm>
                <a:off x="2260767" y="1925994"/>
                <a:ext cx="3798350" cy="2823345"/>
                <a:chOff x="2260767" y="1925994"/>
                <a:chExt cx="3798350" cy="2823345"/>
              </a:xfrm>
            </p:grpSpPr>
            <p:sp>
              <p:nvSpPr>
                <p:cNvPr id="906" name="wave10"/>
                <p:cNvSpPr/>
                <p:nvPr/>
              </p:nvSpPr>
              <p:spPr>
                <a:xfrm>
                  <a:off x="2260424" y="2005346"/>
                  <a:ext cx="3798572" cy="2648771"/>
                </a:xfrm>
                <a:custGeom>
                  <a:avLst/>
                  <a:gdLst>
                    <a:gd name="connsiteX0" fmla="*/ 0 w 5491162"/>
                    <a:gd name="connsiteY0" fmla="*/ 1536700 h 2870994"/>
                    <a:gd name="connsiteX1" fmla="*/ 423862 w 5491162"/>
                    <a:gd name="connsiteY1" fmla="*/ 222250 h 2870994"/>
                    <a:gd name="connsiteX2" fmla="*/ 842962 w 5491162"/>
                    <a:gd name="connsiteY2" fmla="*/ 2870200 h 2870994"/>
                    <a:gd name="connsiteX3" fmla="*/ 1266825 w 5491162"/>
                    <a:gd name="connsiteY3" fmla="*/ 227012 h 2870994"/>
                    <a:gd name="connsiteX4" fmla="*/ 1685925 w 5491162"/>
                    <a:gd name="connsiteY4" fmla="*/ 2865437 h 2870994"/>
                    <a:gd name="connsiteX5" fmla="*/ 2109787 w 5491162"/>
                    <a:gd name="connsiteY5" fmla="*/ 227012 h 2870994"/>
                    <a:gd name="connsiteX6" fmla="*/ 2533650 w 5491162"/>
                    <a:gd name="connsiteY6" fmla="*/ 2865437 h 2870994"/>
                    <a:gd name="connsiteX7" fmla="*/ 2957512 w 5491162"/>
                    <a:gd name="connsiteY7" fmla="*/ 227012 h 2870994"/>
                    <a:gd name="connsiteX8" fmla="*/ 3376612 w 5491162"/>
                    <a:gd name="connsiteY8" fmla="*/ 2865437 h 2870994"/>
                    <a:gd name="connsiteX9" fmla="*/ 3795712 w 5491162"/>
                    <a:gd name="connsiteY9" fmla="*/ 222250 h 2870994"/>
                    <a:gd name="connsiteX10" fmla="*/ 4219575 w 5491162"/>
                    <a:gd name="connsiteY10" fmla="*/ 2865437 h 2870994"/>
                    <a:gd name="connsiteX11" fmla="*/ 4648200 w 5491162"/>
                    <a:gd name="connsiteY11" fmla="*/ 227012 h 2870994"/>
                    <a:gd name="connsiteX12" fmla="*/ 5062537 w 5491162"/>
                    <a:gd name="connsiteY12" fmla="*/ 2870200 h 2870994"/>
                    <a:gd name="connsiteX13" fmla="*/ 5491162 w 5491162"/>
                    <a:gd name="connsiteY13" fmla="*/ 227012 h 2870994"/>
                    <a:gd name="connsiteX0" fmla="*/ 0 w 5491162"/>
                    <a:gd name="connsiteY0" fmla="*/ 1536700 h 3089407"/>
                    <a:gd name="connsiteX1" fmla="*/ 423862 w 5491162"/>
                    <a:gd name="connsiteY1" fmla="*/ 222250 h 3089407"/>
                    <a:gd name="connsiteX2" fmla="*/ 619125 w 5491162"/>
                    <a:gd name="connsiteY2" fmla="*/ 1542256 h 3089407"/>
                    <a:gd name="connsiteX3" fmla="*/ 842962 w 5491162"/>
                    <a:gd name="connsiteY3" fmla="*/ 2870200 h 3089407"/>
                    <a:gd name="connsiteX4" fmla="*/ 1266825 w 5491162"/>
                    <a:gd name="connsiteY4" fmla="*/ 227012 h 3089407"/>
                    <a:gd name="connsiteX5" fmla="*/ 1685925 w 5491162"/>
                    <a:gd name="connsiteY5" fmla="*/ 2865437 h 3089407"/>
                    <a:gd name="connsiteX6" fmla="*/ 2109787 w 5491162"/>
                    <a:gd name="connsiteY6" fmla="*/ 227012 h 3089407"/>
                    <a:gd name="connsiteX7" fmla="*/ 2533650 w 5491162"/>
                    <a:gd name="connsiteY7" fmla="*/ 2865437 h 3089407"/>
                    <a:gd name="connsiteX8" fmla="*/ 2957512 w 5491162"/>
                    <a:gd name="connsiteY8" fmla="*/ 227012 h 3089407"/>
                    <a:gd name="connsiteX9" fmla="*/ 3376612 w 5491162"/>
                    <a:gd name="connsiteY9" fmla="*/ 2865437 h 3089407"/>
                    <a:gd name="connsiteX10" fmla="*/ 3795712 w 5491162"/>
                    <a:gd name="connsiteY10" fmla="*/ 222250 h 3089407"/>
                    <a:gd name="connsiteX11" fmla="*/ 4219575 w 5491162"/>
                    <a:gd name="connsiteY11" fmla="*/ 2865437 h 3089407"/>
                    <a:gd name="connsiteX12" fmla="*/ 4648200 w 5491162"/>
                    <a:gd name="connsiteY12" fmla="*/ 227012 h 3089407"/>
                    <a:gd name="connsiteX13" fmla="*/ 5062537 w 5491162"/>
                    <a:gd name="connsiteY13" fmla="*/ 2870200 h 3089407"/>
                    <a:gd name="connsiteX14" fmla="*/ 5491162 w 5491162"/>
                    <a:gd name="connsiteY14" fmla="*/ 227012 h 3089407"/>
                    <a:gd name="connsiteX0" fmla="*/ 0 w 5491162"/>
                    <a:gd name="connsiteY0" fmla="*/ 1314450 h 2867157"/>
                    <a:gd name="connsiteX1" fmla="*/ 619125 w 5491162"/>
                    <a:gd name="connsiteY1" fmla="*/ 1320006 h 2867157"/>
                    <a:gd name="connsiteX2" fmla="*/ 842962 w 5491162"/>
                    <a:gd name="connsiteY2" fmla="*/ 2647950 h 2867157"/>
                    <a:gd name="connsiteX3" fmla="*/ 1266825 w 5491162"/>
                    <a:gd name="connsiteY3" fmla="*/ 4762 h 2867157"/>
                    <a:gd name="connsiteX4" fmla="*/ 1685925 w 5491162"/>
                    <a:gd name="connsiteY4" fmla="*/ 2643187 h 2867157"/>
                    <a:gd name="connsiteX5" fmla="*/ 2109787 w 5491162"/>
                    <a:gd name="connsiteY5" fmla="*/ 4762 h 2867157"/>
                    <a:gd name="connsiteX6" fmla="*/ 2533650 w 5491162"/>
                    <a:gd name="connsiteY6" fmla="*/ 2643187 h 2867157"/>
                    <a:gd name="connsiteX7" fmla="*/ 2957512 w 5491162"/>
                    <a:gd name="connsiteY7" fmla="*/ 4762 h 2867157"/>
                    <a:gd name="connsiteX8" fmla="*/ 3376612 w 5491162"/>
                    <a:gd name="connsiteY8" fmla="*/ 2643187 h 2867157"/>
                    <a:gd name="connsiteX9" fmla="*/ 3795712 w 5491162"/>
                    <a:gd name="connsiteY9" fmla="*/ 0 h 2867157"/>
                    <a:gd name="connsiteX10" fmla="*/ 4219575 w 5491162"/>
                    <a:gd name="connsiteY10" fmla="*/ 2643187 h 2867157"/>
                    <a:gd name="connsiteX11" fmla="*/ 4648200 w 5491162"/>
                    <a:gd name="connsiteY11" fmla="*/ 4762 h 2867157"/>
                    <a:gd name="connsiteX12" fmla="*/ 5062537 w 5491162"/>
                    <a:gd name="connsiteY12" fmla="*/ 2647950 h 2867157"/>
                    <a:gd name="connsiteX13" fmla="*/ 5491162 w 5491162"/>
                    <a:gd name="connsiteY13" fmla="*/ 4762 h 2867157"/>
                    <a:gd name="connsiteX0" fmla="*/ 0 w 4872037"/>
                    <a:gd name="connsiteY0" fmla="*/ 1320006 h 2867157"/>
                    <a:gd name="connsiteX1" fmla="*/ 223837 w 4872037"/>
                    <a:gd name="connsiteY1" fmla="*/ 2647950 h 2867157"/>
                    <a:gd name="connsiteX2" fmla="*/ 647700 w 4872037"/>
                    <a:gd name="connsiteY2" fmla="*/ 4762 h 2867157"/>
                    <a:gd name="connsiteX3" fmla="*/ 1066800 w 4872037"/>
                    <a:gd name="connsiteY3" fmla="*/ 2643187 h 2867157"/>
                    <a:gd name="connsiteX4" fmla="*/ 1490662 w 4872037"/>
                    <a:gd name="connsiteY4" fmla="*/ 4762 h 2867157"/>
                    <a:gd name="connsiteX5" fmla="*/ 1914525 w 4872037"/>
                    <a:gd name="connsiteY5" fmla="*/ 2643187 h 2867157"/>
                    <a:gd name="connsiteX6" fmla="*/ 2338387 w 4872037"/>
                    <a:gd name="connsiteY6" fmla="*/ 4762 h 2867157"/>
                    <a:gd name="connsiteX7" fmla="*/ 2757487 w 4872037"/>
                    <a:gd name="connsiteY7" fmla="*/ 2643187 h 2867157"/>
                    <a:gd name="connsiteX8" fmla="*/ 3176587 w 4872037"/>
                    <a:gd name="connsiteY8" fmla="*/ 0 h 2867157"/>
                    <a:gd name="connsiteX9" fmla="*/ 3600450 w 4872037"/>
                    <a:gd name="connsiteY9" fmla="*/ 2643187 h 2867157"/>
                    <a:gd name="connsiteX10" fmla="*/ 4029075 w 4872037"/>
                    <a:gd name="connsiteY10" fmla="*/ 4762 h 2867157"/>
                    <a:gd name="connsiteX11" fmla="*/ 4443412 w 4872037"/>
                    <a:gd name="connsiteY11" fmla="*/ 2647950 h 2867157"/>
                    <a:gd name="connsiteX12" fmla="*/ 4872037 w 4872037"/>
                    <a:gd name="connsiteY12" fmla="*/ 4762 h 2867157"/>
                    <a:gd name="connsiteX0" fmla="*/ 0 w 4872037"/>
                    <a:gd name="connsiteY0" fmla="*/ 1320006 h 2867157"/>
                    <a:gd name="connsiteX1" fmla="*/ 223837 w 4872037"/>
                    <a:gd name="connsiteY1" fmla="*/ 2647950 h 2867157"/>
                    <a:gd name="connsiteX2" fmla="*/ 647700 w 4872037"/>
                    <a:gd name="connsiteY2" fmla="*/ 4762 h 2867157"/>
                    <a:gd name="connsiteX3" fmla="*/ 1066800 w 4872037"/>
                    <a:gd name="connsiteY3" fmla="*/ 2643187 h 2867157"/>
                    <a:gd name="connsiteX4" fmla="*/ 1490662 w 4872037"/>
                    <a:gd name="connsiteY4" fmla="*/ 4762 h 2867157"/>
                    <a:gd name="connsiteX5" fmla="*/ 1914525 w 4872037"/>
                    <a:gd name="connsiteY5" fmla="*/ 2643187 h 2867157"/>
                    <a:gd name="connsiteX6" fmla="*/ 2338387 w 4872037"/>
                    <a:gd name="connsiteY6" fmla="*/ 4762 h 2867157"/>
                    <a:gd name="connsiteX7" fmla="*/ 2757487 w 4872037"/>
                    <a:gd name="connsiteY7" fmla="*/ 2643187 h 2867157"/>
                    <a:gd name="connsiteX8" fmla="*/ 3176587 w 4872037"/>
                    <a:gd name="connsiteY8" fmla="*/ 0 h 2867157"/>
                    <a:gd name="connsiteX9" fmla="*/ 3600450 w 4872037"/>
                    <a:gd name="connsiteY9" fmla="*/ 2643187 h 2867157"/>
                    <a:gd name="connsiteX10" fmla="*/ 4029075 w 4872037"/>
                    <a:gd name="connsiteY10" fmla="*/ 4762 h 2867157"/>
                    <a:gd name="connsiteX11" fmla="*/ 4443412 w 4872037"/>
                    <a:gd name="connsiteY11" fmla="*/ 2647950 h 2867157"/>
                    <a:gd name="connsiteX12" fmla="*/ 4872037 w 4872037"/>
                    <a:gd name="connsiteY12" fmla="*/ 4762 h 2867157"/>
                    <a:gd name="connsiteX0" fmla="*/ 0 w 4872037"/>
                    <a:gd name="connsiteY0" fmla="*/ 1320006 h 2867157"/>
                    <a:gd name="connsiteX1" fmla="*/ 223837 w 4872037"/>
                    <a:gd name="connsiteY1" fmla="*/ 2647950 h 2867157"/>
                    <a:gd name="connsiteX2" fmla="*/ 647700 w 4872037"/>
                    <a:gd name="connsiteY2" fmla="*/ 4762 h 2867157"/>
                    <a:gd name="connsiteX3" fmla="*/ 1066800 w 4872037"/>
                    <a:gd name="connsiteY3" fmla="*/ 2643187 h 2867157"/>
                    <a:gd name="connsiteX4" fmla="*/ 1490662 w 4872037"/>
                    <a:gd name="connsiteY4" fmla="*/ 4762 h 2867157"/>
                    <a:gd name="connsiteX5" fmla="*/ 1914525 w 4872037"/>
                    <a:gd name="connsiteY5" fmla="*/ 2643187 h 2867157"/>
                    <a:gd name="connsiteX6" fmla="*/ 2338387 w 4872037"/>
                    <a:gd name="connsiteY6" fmla="*/ 4762 h 2867157"/>
                    <a:gd name="connsiteX7" fmla="*/ 2757487 w 4872037"/>
                    <a:gd name="connsiteY7" fmla="*/ 2643187 h 2867157"/>
                    <a:gd name="connsiteX8" fmla="*/ 3176587 w 4872037"/>
                    <a:gd name="connsiteY8" fmla="*/ 0 h 2867157"/>
                    <a:gd name="connsiteX9" fmla="*/ 3600450 w 4872037"/>
                    <a:gd name="connsiteY9" fmla="*/ 2643187 h 2867157"/>
                    <a:gd name="connsiteX10" fmla="*/ 4029075 w 4872037"/>
                    <a:gd name="connsiteY10" fmla="*/ 4762 h 2867157"/>
                    <a:gd name="connsiteX11" fmla="*/ 4443412 w 4872037"/>
                    <a:gd name="connsiteY11" fmla="*/ 2647950 h 2867157"/>
                    <a:gd name="connsiteX12" fmla="*/ 4719637 w 4872037"/>
                    <a:gd name="connsiteY12" fmla="*/ 1314450 h 2867157"/>
                    <a:gd name="connsiteX13" fmla="*/ 4872037 w 4872037"/>
                    <a:gd name="connsiteY13" fmla="*/ 4762 h 2867157"/>
                    <a:gd name="connsiteX0" fmla="*/ 0 w 4719637"/>
                    <a:gd name="connsiteY0" fmla="*/ 1320006 h 2867157"/>
                    <a:gd name="connsiteX1" fmla="*/ 223837 w 4719637"/>
                    <a:gd name="connsiteY1" fmla="*/ 2647950 h 2867157"/>
                    <a:gd name="connsiteX2" fmla="*/ 647700 w 4719637"/>
                    <a:gd name="connsiteY2" fmla="*/ 4762 h 2867157"/>
                    <a:gd name="connsiteX3" fmla="*/ 1066800 w 4719637"/>
                    <a:gd name="connsiteY3" fmla="*/ 2643187 h 2867157"/>
                    <a:gd name="connsiteX4" fmla="*/ 1490662 w 4719637"/>
                    <a:gd name="connsiteY4" fmla="*/ 4762 h 2867157"/>
                    <a:gd name="connsiteX5" fmla="*/ 1914525 w 4719637"/>
                    <a:gd name="connsiteY5" fmla="*/ 2643187 h 2867157"/>
                    <a:gd name="connsiteX6" fmla="*/ 2338387 w 4719637"/>
                    <a:gd name="connsiteY6" fmla="*/ 4762 h 2867157"/>
                    <a:gd name="connsiteX7" fmla="*/ 2757487 w 4719637"/>
                    <a:gd name="connsiteY7" fmla="*/ 2643187 h 2867157"/>
                    <a:gd name="connsiteX8" fmla="*/ 3176587 w 4719637"/>
                    <a:gd name="connsiteY8" fmla="*/ 0 h 2867157"/>
                    <a:gd name="connsiteX9" fmla="*/ 3600450 w 4719637"/>
                    <a:gd name="connsiteY9" fmla="*/ 2643187 h 2867157"/>
                    <a:gd name="connsiteX10" fmla="*/ 4029075 w 4719637"/>
                    <a:gd name="connsiteY10" fmla="*/ 4762 h 2867157"/>
                    <a:gd name="connsiteX11" fmla="*/ 4443412 w 4719637"/>
                    <a:gd name="connsiteY11" fmla="*/ 2647950 h 2867157"/>
                    <a:gd name="connsiteX12" fmla="*/ 4719637 w 4719637"/>
                    <a:gd name="connsiteY12" fmla="*/ 1314450 h 2867157"/>
                    <a:gd name="connsiteX0" fmla="*/ 0 w 4719637"/>
                    <a:gd name="connsiteY0" fmla="*/ 1320006 h 2866231"/>
                    <a:gd name="connsiteX1" fmla="*/ 223837 w 4719637"/>
                    <a:gd name="connsiteY1" fmla="*/ 2647950 h 2866231"/>
                    <a:gd name="connsiteX2" fmla="*/ 647700 w 4719637"/>
                    <a:gd name="connsiteY2" fmla="*/ 4762 h 2866231"/>
                    <a:gd name="connsiteX3" fmla="*/ 1066800 w 4719637"/>
                    <a:gd name="connsiteY3" fmla="*/ 2643187 h 2866231"/>
                    <a:gd name="connsiteX4" fmla="*/ 1490662 w 4719637"/>
                    <a:gd name="connsiteY4" fmla="*/ 4762 h 2866231"/>
                    <a:gd name="connsiteX5" fmla="*/ 1914525 w 4719637"/>
                    <a:gd name="connsiteY5" fmla="*/ 2643187 h 2866231"/>
                    <a:gd name="connsiteX6" fmla="*/ 2338387 w 4719637"/>
                    <a:gd name="connsiteY6" fmla="*/ 4762 h 2866231"/>
                    <a:gd name="connsiteX7" fmla="*/ 2757487 w 4719637"/>
                    <a:gd name="connsiteY7" fmla="*/ 2643187 h 2866231"/>
                    <a:gd name="connsiteX8" fmla="*/ 3176587 w 4719637"/>
                    <a:gd name="connsiteY8" fmla="*/ 0 h 2866231"/>
                    <a:gd name="connsiteX9" fmla="*/ 3600450 w 4719637"/>
                    <a:gd name="connsiteY9" fmla="*/ 2643187 h 2866231"/>
                    <a:gd name="connsiteX10" fmla="*/ 4029075 w 4719637"/>
                    <a:gd name="connsiteY10" fmla="*/ 4762 h 2866231"/>
                    <a:gd name="connsiteX11" fmla="*/ 4443412 w 4719637"/>
                    <a:gd name="connsiteY11" fmla="*/ 2647950 h 2866231"/>
                    <a:gd name="connsiteX12" fmla="*/ 4719637 w 4719637"/>
                    <a:gd name="connsiteY12" fmla="*/ 1314450 h 2866231"/>
                    <a:gd name="connsiteX0" fmla="*/ 0 w 4719637"/>
                    <a:gd name="connsiteY0" fmla="*/ 1320006 h 2866231"/>
                    <a:gd name="connsiteX1" fmla="*/ 223837 w 4719637"/>
                    <a:gd name="connsiteY1" fmla="*/ 2647950 h 2866231"/>
                    <a:gd name="connsiteX2" fmla="*/ 647700 w 4719637"/>
                    <a:gd name="connsiteY2" fmla="*/ 4762 h 2866231"/>
                    <a:gd name="connsiteX3" fmla="*/ 1066800 w 4719637"/>
                    <a:gd name="connsiteY3" fmla="*/ 2643187 h 2866231"/>
                    <a:gd name="connsiteX4" fmla="*/ 1490662 w 4719637"/>
                    <a:gd name="connsiteY4" fmla="*/ 4762 h 2866231"/>
                    <a:gd name="connsiteX5" fmla="*/ 1914525 w 4719637"/>
                    <a:gd name="connsiteY5" fmla="*/ 2643187 h 2866231"/>
                    <a:gd name="connsiteX6" fmla="*/ 2338387 w 4719637"/>
                    <a:gd name="connsiteY6" fmla="*/ 4762 h 2866231"/>
                    <a:gd name="connsiteX7" fmla="*/ 2757487 w 4719637"/>
                    <a:gd name="connsiteY7" fmla="*/ 2643187 h 2866231"/>
                    <a:gd name="connsiteX8" fmla="*/ 3176587 w 4719637"/>
                    <a:gd name="connsiteY8" fmla="*/ 0 h 2866231"/>
                    <a:gd name="connsiteX9" fmla="*/ 3600450 w 4719637"/>
                    <a:gd name="connsiteY9" fmla="*/ 2643187 h 2866231"/>
                    <a:gd name="connsiteX10" fmla="*/ 4029075 w 4719637"/>
                    <a:gd name="connsiteY10" fmla="*/ 4762 h 2866231"/>
                    <a:gd name="connsiteX11" fmla="*/ 4443412 w 4719637"/>
                    <a:gd name="connsiteY11" fmla="*/ 2647950 h 2866231"/>
                    <a:gd name="connsiteX12" fmla="*/ 4719637 w 4719637"/>
                    <a:gd name="connsiteY12" fmla="*/ 1314450 h 2866231"/>
                    <a:gd name="connsiteX0" fmla="*/ 0 w 4719637"/>
                    <a:gd name="connsiteY0" fmla="*/ 1320006 h 2866231"/>
                    <a:gd name="connsiteX1" fmla="*/ 223837 w 4719637"/>
                    <a:gd name="connsiteY1" fmla="*/ 2647950 h 2866231"/>
                    <a:gd name="connsiteX2" fmla="*/ 647700 w 4719637"/>
                    <a:gd name="connsiteY2" fmla="*/ 4762 h 2866231"/>
                    <a:gd name="connsiteX3" fmla="*/ 1066800 w 4719637"/>
                    <a:gd name="connsiteY3" fmla="*/ 2643187 h 2866231"/>
                    <a:gd name="connsiteX4" fmla="*/ 1490662 w 4719637"/>
                    <a:gd name="connsiteY4" fmla="*/ 4762 h 2866231"/>
                    <a:gd name="connsiteX5" fmla="*/ 1914525 w 4719637"/>
                    <a:gd name="connsiteY5" fmla="*/ 2643187 h 2866231"/>
                    <a:gd name="connsiteX6" fmla="*/ 2338387 w 4719637"/>
                    <a:gd name="connsiteY6" fmla="*/ 4762 h 2866231"/>
                    <a:gd name="connsiteX7" fmla="*/ 2757487 w 4719637"/>
                    <a:gd name="connsiteY7" fmla="*/ 2643187 h 2866231"/>
                    <a:gd name="connsiteX8" fmla="*/ 3176587 w 4719637"/>
                    <a:gd name="connsiteY8" fmla="*/ 0 h 2866231"/>
                    <a:gd name="connsiteX9" fmla="*/ 3600450 w 4719637"/>
                    <a:gd name="connsiteY9" fmla="*/ 2643187 h 2866231"/>
                    <a:gd name="connsiteX10" fmla="*/ 4029075 w 4719637"/>
                    <a:gd name="connsiteY10" fmla="*/ 4762 h 2866231"/>
                    <a:gd name="connsiteX11" fmla="*/ 4443412 w 4719637"/>
                    <a:gd name="connsiteY11" fmla="*/ 2647950 h 2866231"/>
                    <a:gd name="connsiteX12" fmla="*/ 4719637 w 4719637"/>
                    <a:gd name="connsiteY12" fmla="*/ 1314450 h 2866231"/>
                    <a:gd name="connsiteX0" fmla="*/ 0 w 4719637"/>
                    <a:gd name="connsiteY0" fmla="*/ 1320006 h 2866231"/>
                    <a:gd name="connsiteX1" fmla="*/ 223837 w 4719637"/>
                    <a:gd name="connsiteY1" fmla="*/ 2647950 h 2866231"/>
                    <a:gd name="connsiteX2" fmla="*/ 647700 w 4719637"/>
                    <a:gd name="connsiteY2" fmla="*/ 4762 h 2866231"/>
                    <a:gd name="connsiteX3" fmla="*/ 1066800 w 4719637"/>
                    <a:gd name="connsiteY3" fmla="*/ 2643187 h 2866231"/>
                    <a:gd name="connsiteX4" fmla="*/ 1490662 w 4719637"/>
                    <a:gd name="connsiteY4" fmla="*/ 4762 h 2866231"/>
                    <a:gd name="connsiteX5" fmla="*/ 1914525 w 4719637"/>
                    <a:gd name="connsiteY5" fmla="*/ 2643187 h 2866231"/>
                    <a:gd name="connsiteX6" fmla="*/ 2338387 w 4719637"/>
                    <a:gd name="connsiteY6" fmla="*/ 4762 h 2866231"/>
                    <a:gd name="connsiteX7" fmla="*/ 2757487 w 4719637"/>
                    <a:gd name="connsiteY7" fmla="*/ 2643187 h 2866231"/>
                    <a:gd name="connsiteX8" fmla="*/ 3176587 w 4719637"/>
                    <a:gd name="connsiteY8" fmla="*/ 0 h 2866231"/>
                    <a:gd name="connsiteX9" fmla="*/ 3600450 w 4719637"/>
                    <a:gd name="connsiteY9" fmla="*/ 2643187 h 2866231"/>
                    <a:gd name="connsiteX10" fmla="*/ 4029075 w 4719637"/>
                    <a:gd name="connsiteY10" fmla="*/ 4762 h 2866231"/>
                    <a:gd name="connsiteX11" fmla="*/ 4443412 w 4719637"/>
                    <a:gd name="connsiteY11" fmla="*/ 2647950 h 2866231"/>
                    <a:gd name="connsiteX12" fmla="*/ 4719637 w 4719637"/>
                    <a:gd name="connsiteY12" fmla="*/ 1314450 h 2866231"/>
                    <a:gd name="connsiteX0" fmla="*/ 0 w 4719637"/>
                    <a:gd name="connsiteY0" fmla="*/ 1536145 h 3082370"/>
                    <a:gd name="connsiteX1" fmla="*/ 223837 w 4719637"/>
                    <a:gd name="connsiteY1" fmla="*/ 2864089 h 3082370"/>
                    <a:gd name="connsiteX2" fmla="*/ 647700 w 4719637"/>
                    <a:gd name="connsiteY2" fmla="*/ 220901 h 3082370"/>
                    <a:gd name="connsiteX3" fmla="*/ 1066800 w 4719637"/>
                    <a:gd name="connsiteY3" fmla="*/ 2859326 h 3082370"/>
                    <a:gd name="connsiteX4" fmla="*/ 1490662 w 4719637"/>
                    <a:gd name="connsiteY4" fmla="*/ 220901 h 3082370"/>
                    <a:gd name="connsiteX5" fmla="*/ 1914525 w 4719637"/>
                    <a:gd name="connsiteY5" fmla="*/ 2859326 h 3082370"/>
                    <a:gd name="connsiteX6" fmla="*/ 2338387 w 4719637"/>
                    <a:gd name="connsiteY6" fmla="*/ 220901 h 3082370"/>
                    <a:gd name="connsiteX7" fmla="*/ 2757487 w 4719637"/>
                    <a:gd name="connsiteY7" fmla="*/ 2859326 h 3082370"/>
                    <a:gd name="connsiteX8" fmla="*/ 3176587 w 4719637"/>
                    <a:gd name="connsiteY8" fmla="*/ 216139 h 3082370"/>
                    <a:gd name="connsiteX9" fmla="*/ 3600450 w 4719637"/>
                    <a:gd name="connsiteY9" fmla="*/ 2859326 h 3082370"/>
                    <a:gd name="connsiteX10" fmla="*/ 3812119 w 4719637"/>
                    <a:gd name="connsiteY10" fmla="*/ 1538685 h 3082370"/>
                    <a:gd name="connsiteX11" fmla="*/ 4029075 w 4719637"/>
                    <a:gd name="connsiteY11" fmla="*/ 220901 h 3082370"/>
                    <a:gd name="connsiteX12" fmla="*/ 4443412 w 4719637"/>
                    <a:gd name="connsiteY12" fmla="*/ 2864089 h 3082370"/>
                    <a:gd name="connsiteX13" fmla="*/ 4719637 w 4719637"/>
                    <a:gd name="connsiteY13" fmla="*/ 1530589 h 3082370"/>
                    <a:gd name="connsiteX0" fmla="*/ 0 w 4443412"/>
                    <a:gd name="connsiteY0" fmla="*/ 1536145 h 3079750"/>
                    <a:gd name="connsiteX1" fmla="*/ 223837 w 4443412"/>
                    <a:gd name="connsiteY1" fmla="*/ 2864089 h 3079750"/>
                    <a:gd name="connsiteX2" fmla="*/ 647700 w 4443412"/>
                    <a:gd name="connsiteY2" fmla="*/ 220901 h 3079750"/>
                    <a:gd name="connsiteX3" fmla="*/ 1066800 w 4443412"/>
                    <a:gd name="connsiteY3" fmla="*/ 2859326 h 3079750"/>
                    <a:gd name="connsiteX4" fmla="*/ 1490662 w 4443412"/>
                    <a:gd name="connsiteY4" fmla="*/ 220901 h 3079750"/>
                    <a:gd name="connsiteX5" fmla="*/ 1914525 w 4443412"/>
                    <a:gd name="connsiteY5" fmla="*/ 2859326 h 3079750"/>
                    <a:gd name="connsiteX6" fmla="*/ 2338387 w 4443412"/>
                    <a:gd name="connsiteY6" fmla="*/ 220901 h 3079750"/>
                    <a:gd name="connsiteX7" fmla="*/ 2757487 w 4443412"/>
                    <a:gd name="connsiteY7" fmla="*/ 2859326 h 3079750"/>
                    <a:gd name="connsiteX8" fmla="*/ 3176587 w 4443412"/>
                    <a:gd name="connsiteY8" fmla="*/ 216139 h 3079750"/>
                    <a:gd name="connsiteX9" fmla="*/ 3600450 w 4443412"/>
                    <a:gd name="connsiteY9" fmla="*/ 2859326 h 3079750"/>
                    <a:gd name="connsiteX10" fmla="*/ 3812119 w 4443412"/>
                    <a:gd name="connsiteY10" fmla="*/ 1538685 h 3079750"/>
                    <a:gd name="connsiteX11" fmla="*/ 4029075 w 4443412"/>
                    <a:gd name="connsiteY11" fmla="*/ 220901 h 3079750"/>
                    <a:gd name="connsiteX12" fmla="*/ 4443412 w 4443412"/>
                    <a:gd name="connsiteY12" fmla="*/ 2864089 h 3079750"/>
                    <a:gd name="connsiteX0" fmla="*/ 0 w 4029075"/>
                    <a:gd name="connsiteY0" fmla="*/ 1536145 h 3079750"/>
                    <a:gd name="connsiteX1" fmla="*/ 223837 w 4029075"/>
                    <a:gd name="connsiteY1" fmla="*/ 2864089 h 3079750"/>
                    <a:gd name="connsiteX2" fmla="*/ 647700 w 4029075"/>
                    <a:gd name="connsiteY2" fmla="*/ 220901 h 3079750"/>
                    <a:gd name="connsiteX3" fmla="*/ 1066800 w 4029075"/>
                    <a:gd name="connsiteY3" fmla="*/ 2859326 h 3079750"/>
                    <a:gd name="connsiteX4" fmla="*/ 1490662 w 4029075"/>
                    <a:gd name="connsiteY4" fmla="*/ 220901 h 3079750"/>
                    <a:gd name="connsiteX5" fmla="*/ 1914525 w 4029075"/>
                    <a:gd name="connsiteY5" fmla="*/ 2859326 h 3079750"/>
                    <a:gd name="connsiteX6" fmla="*/ 2338387 w 4029075"/>
                    <a:gd name="connsiteY6" fmla="*/ 220901 h 3079750"/>
                    <a:gd name="connsiteX7" fmla="*/ 2757487 w 4029075"/>
                    <a:gd name="connsiteY7" fmla="*/ 2859326 h 3079750"/>
                    <a:gd name="connsiteX8" fmla="*/ 3176587 w 4029075"/>
                    <a:gd name="connsiteY8" fmla="*/ 216139 h 3079750"/>
                    <a:gd name="connsiteX9" fmla="*/ 3600450 w 4029075"/>
                    <a:gd name="connsiteY9" fmla="*/ 2859326 h 3079750"/>
                    <a:gd name="connsiteX10" fmla="*/ 3812119 w 4029075"/>
                    <a:gd name="connsiteY10" fmla="*/ 1538685 h 3079750"/>
                    <a:gd name="connsiteX11" fmla="*/ 4029075 w 4029075"/>
                    <a:gd name="connsiteY11" fmla="*/ 220901 h 3079750"/>
                    <a:gd name="connsiteX0" fmla="*/ 0 w 3812119"/>
                    <a:gd name="connsiteY0" fmla="*/ 1320006 h 2863611"/>
                    <a:gd name="connsiteX1" fmla="*/ 223837 w 3812119"/>
                    <a:gd name="connsiteY1" fmla="*/ 2647950 h 2863611"/>
                    <a:gd name="connsiteX2" fmla="*/ 647700 w 3812119"/>
                    <a:gd name="connsiteY2" fmla="*/ 4762 h 2863611"/>
                    <a:gd name="connsiteX3" fmla="*/ 1066800 w 3812119"/>
                    <a:gd name="connsiteY3" fmla="*/ 2643187 h 2863611"/>
                    <a:gd name="connsiteX4" fmla="*/ 1490662 w 3812119"/>
                    <a:gd name="connsiteY4" fmla="*/ 4762 h 2863611"/>
                    <a:gd name="connsiteX5" fmla="*/ 1914525 w 3812119"/>
                    <a:gd name="connsiteY5" fmla="*/ 2643187 h 2863611"/>
                    <a:gd name="connsiteX6" fmla="*/ 2338387 w 3812119"/>
                    <a:gd name="connsiteY6" fmla="*/ 4762 h 2863611"/>
                    <a:gd name="connsiteX7" fmla="*/ 2757487 w 3812119"/>
                    <a:gd name="connsiteY7" fmla="*/ 2643187 h 2863611"/>
                    <a:gd name="connsiteX8" fmla="*/ 3176587 w 3812119"/>
                    <a:gd name="connsiteY8" fmla="*/ 0 h 2863611"/>
                    <a:gd name="connsiteX9" fmla="*/ 3600450 w 3812119"/>
                    <a:gd name="connsiteY9" fmla="*/ 2643187 h 2863611"/>
                    <a:gd name="connsiteX10" fmla="*/ 3812119 w 3812119"/>
                    <a:gd name="connsiteY10" fmla="*/ 1322546 h 2863611"/>
                    <a:gd name="connsiteX0" fmla="*/ 0 w 3812119"/>
                    <a:gd name="connsiteY0" fmla="*/ 1320006 h 2647950"/>
                    <a:gd name="connsiteX1" fmla="*/ 223837 w 3812119"/>
                    <a:gd name="connsiteY1" fmla="*/ 2647950 h 2647950"/>
                    <a:gd name="connsiteX2" fmla="*/ 647700 w 3812119"/>
                    <a:gd name="connsiteY2" fmla="*/ 4762 h 2647950"/>
                    <a:gd name="connsiteX3" fmla="*/ 1066800 w 3812119"/>
                    <a:gd name="connsiteY3" fmla="*/ 2643187 h 2647950"/>
                    <a:gd name="connsiteX4" fmla="*/ 1490662 w 3812119"/>
                    <a:gd name="connsiteY4" fmla="*/ 4762 h 2647950"/>
                    <a:gd name="connsiteX5" fmla="*/ 1914525 w 3812119"/>
                    <a:gd name="connsiteY5" fmla="*/ 2643187 h 2647950"/>
                    <a:gd name="connsiteX6" fmla="*/ 2338387 w 3812119"/>
                    <a:gd name="connsiteY6" fmla="*/ 4762 h 2647950"/>
                    <a:gd name="connsiteX7" fmla="*/ 2757487 w 3812119"/>
                    <a:gd name="connsiteY7" fmla="*/ 2643187 h 2647950"/>
                    <a:gd name="connsiteX8" fmla="*/ 3176587 w 3812119"/>
                    <a:gd name="connsiteY8" fmla="*/ 0 h 2647950"/>
                    <a:gd name="connsiteX9" fmla="*/ 3600450 w 3812119"/>
                    <a:gd name="connsiteY9" fmla="*/ 2643187 h 2647950"/>
                    <a:gd name="connsiteX10" fmla="*/ 3812119 w 3812119"/>
                    <a:gd name="connsiteY10" fmla="*/ 1322546 h 2647950"/>
                    <a:gd name="connsiteX0" fmla="*/ 0 w 3812119"/>
                    <a:gd name="connsiteY0" fmla="*/ 1320006 h 2647950"/>
                    <a:gd name="connsiteX1" fmla="*/ 223837 w 3812119"/>
                    <a:gd name="connsiteY1" fmla="*/ 2647950 h 2647950"/>
                    <a:gd name="connsiteX2" fmla="*/ 647700 w 3812119"/>
                    <a:gd name="connsiteY2" fmla="*/ 4762 h 2647950"/>
                    <a:gd name="connsiteX3" fmla="*/ 1066800 w 3812119"/>
                    <a:gd name="connsiteY3" fmla="*/ 2643187 h 2647950"/>
                    <a:gd name="connsiteX4" fmla="*/ 1490662 w 3812119"/>
                    <a:gd name="connsiteY4" fmla="*/ 4762 h 2647950"/>
                    <a:gd name="connsiteX5" fmla="*/ 1914525 w 3812119"/>
                    <a:gd name="connsiteY5" fmla="*/ 2643187 h 2647950"/>
                    <a:gd name="connsiteX6" fmla="*/ 2338387 w 3812119"/>
                    <a:gd name="connsiteY6" fmla="*/ 4762 h 2647950"/>
                    <a:gd name="connsiteX7" fmla="*/ 2757487 w 3812119"/>
                    <a:gd name="connsiteY7" fmla="*/ 2643187 h 2647950"/>
                    <a:gd name="connsiteX8" fmla="*/ 3176587 w 3812119"/>
                    <a:gd name="connsiteY8" fmla="*/ 0 h 2647950"/>
                    <a:gd name="connsiteX9" fmla="*/ 3600450 w 3812119"/>
                    <a:gd name="connsiteY9" fmla="*/ 2643187 h 2647950"/>
                    <a:gd name="connsiteX10" fmla="*/ 3812119 w 3812119"/>
                    <a:gd name="connsiteY10" fmla="*/ 1322546 h 2647950"/>
                    <a:gd name="connsiteX0" fmla="*/ 0 w 3812119"/>
                    <a:gd name="connsiteY0" fmla="*/ 1320006 h 2655331"/>
                    <a:gd name="connsiteX1" fmla="*/ 223837 w 3812119"/>
                    <a:gd name="connsiteY1" fmla="*/ 2647950 h 2655331"/>
                    <a:gd name="connsiteX2" fmla="*/ 647700 w 3812119"/>
                    <a:gd name="connsiteY2" fmla="*/ 4762 h 2655331"/>
                    <a:gd name="connsiteX3" fmla="*/ 1066800 w 3812119"/>
                    <a:gd name="connsiteY3" fmla="*/ 2643187 h 2655331"/>
                    <a:gd name="connsiteX4" fmla="*/ 1490662 w 3812119"/>
                    <a:gd name="connsiteY4" fmla="*/ 4762 h 2655331"/>
                    <a:gd name="connsiteX5" fmla="*/ 1914525 w 3812119"/>
                    <a:gd name="connsiteY5" fmla="*/ 2643187 h 2655331"/>
                    <a:gd name="connsiteX6" fmla="*/ 2338387 w 3812119"/>
                    <a:gd name="connsiteY6" fmla="*/ 4762 h 2655331"/>
                    <a:gd name="connsiteX7" fmla="*/ 2757487 w 3812119"/>
                    <a:gd name="connsiteY7" fmla="*/ 2643187 h 2655331"/>
                    <a:gd name="connsiteX8" fmla="*/ 3176587 w 3812119"/>
                    <a:gd name="connsiteY8" fmla="*/ 0 h 2655331"/>
                    <a:gd name="connsiteX9" fmla="*/ 3600450 w 3812119"/>
                    <a:gd name="connsiteY9" fmla="*/ 2643187 h 2655331"/>
                    <a:gd name="connsiteX10" fmla="*/ 3812119 w 3812119"/>
                    <a:gd name="connsiteY10" fmla="*/ 1322546 h 2655331"/>
                    <a:gd name="connsiteX0" fmla="*/ 0 w 3812119"/>
                    <a:gd name="connsiteY0" fmla="*/ 1320006 h 2647950"/>
                    <a:gd name="connsiteX1" fmla="*/ 223837 w 3812119"/>
                    <a:gd name="connsiteY1" fmla="*/ 2647950 h 2647950"/>
                    <a:gd name="connsiteX2" fmla="*/ 647700 w 3812119"/>
                    <a:gd name="connsiteY2" fmla="*/ 4762 h 2647950"/>
                    <a:gd name="connsiteX3" fmla="*/ 1066800 w 3812119"/>
                    <a:gd name="connsiteY3" fmla="*/ 2643187 h 2647950"/>
                    <a:gd name="connsiteX4" fmla="*/ 1490662 w 3812119"/>
                    <a:gd name="connsiteY4" fmla="*/ 4762 h 2647950"/>
                    <a:gd name="connsiteX5" fmla="*/ 1914525 w 3812119"/>
                    <a:gd name="connsiteY5" fmla="*/ 2643187 h 2647950"/>
                    <a:gd name="connsiteX6" fmla="*/ 2338387 w 3812119"/>
                    <a:gd name="connsiteY6" fmla="*/ 4762 h 2647950"/>
                    <a:gd name="connsiteX7" fmla="*/ 2757487 w 3812119"/>
                    <a:gd name="connsiteY7" fmla="*/ 2643187 h 2647950"/>
                    <a:gd name="connsiteX8" fmla="*/ 3176587 w 3812119"/>
                    <a:gd name="connsiteY8" fmla="*/ 0 h 2647950"/>
                    <a:gd name="connsiteX9" fmla="*/ 3600450 w 3812119"/>
                    <a:gd name="connsiteY9" fmla="*/ 2643187 h 2647950"/>
                    <a:gd name="connsiteX10" fmla="*/ 3812119 w 3812119"/>
                    <a:gd name="connsiteY10" fmla="*/ 1322546 h 2647950"/>
                    <a:gd name="connsiteX0" fmla="*/ 0 w 3812119"/>
                    <a:gd name="connsiteY0" fmla="*/ 1320006 h 2647950"/>
                    <a:gd name="connsiteX1" fmla="*/ 223837 w 3812119"/>
                    <a:gd name="connsiteY1" fmla="*/ 2647950 h 2647950"/>
                    <a:gd name="connsiteX2" fmla="*/ 647700 w 3812119"/>
                    <a:gd name="connsiteY2" fmla="*/ 4762 h 2647950"/>
                    <a:gd name="connsiteX3" fmla="*/ 1066800 w 3812119"/>
                    <a:gd name="connsiteY3" fmla="*/ 2643187 h 2647950"/>
                    <a:gd name="connsiteX4" fmla="*/ 1490662 w 3812119"/>
                    <a:gd name="connsiteY4" fmla="*/ 4762 h 2647950"/>
                    <a:gd name="connsiteX5" fmla="*/ 1914525 w 3812119"/>
                    <a:gd name="connsiteY5" fmla="*/ 2643187 h 2647950"/>
                    <a:gd name="connsiteX6" fmla="*/ 2338387 w 3812119"/>
                    <a:gd name="connsiteY6" fmla="*/ 4762 h 2647950"/>
                    <a:gd name="connsiteX7" fmla="*/ 2757487 w 3812119"/>
                    <a:gd name="connsiteY7" fmla="*/ 2643187 h 2647950"/>
                    <a:gd name="connsiteX8" fmla="*/ 3176587 w 3812119"/>
                    <a:gd name="connsiteY8" fmla="*/ 0 h 2647950"/>
                    <a:gd name="connsiteX9" fmla="*/ 3600450 w 3812119"/>
                    <a:gd name="connsiteY9" fmla="*/ 2643187 h 2647950"/>
                    <a:gd name="connsiteX10" fmla="*/ 3812119 w 3812119"/>
                    <a:gd name="connsiteY10" fmla="*/ 1322546 h 2647950"/>
                    <a:gd name="connsiteX0" fmla="*/ 0 w 3812119"/>
                    <a:gd name="connsiteY0" fmla="*/ 1320006 h 2647950"/>
                    <a:gd name="connsiteX1" fmla="*/ 223837 w 3812119"/>
                    <a:gd name="connsiteY1" fmla="*/ 2647950 h 2647950"/>
                    <a:gd name="connsiteX2" fmla="*/ 647700 w 3812119"/>
                    <a:gd name="connsiteY2" fmla="*/ 4762 h 2647950"/>
                    <a:gd name="connsiteX3" fmla="*/ 1066800 w 3812119"/>
                    <a:gd name="connsiteY3" fmla="*/ 2643187 h 2647950"/>
                    <a:gd name="connsiteX4" fmla="*/ 1490662 w 3812119"/>
                    <a:gd name="connsiteY4" fmla="*/ 4762 h 2647950"/>
                    <a:gd name="connsiteX5" fmla="*/ 1914525 w 3812119"/>
                    <a:gd name="connsiteY5" fmla="*/ 2643187 h 2647950"/>
                    <a:gd name="connsiteX6" fmla="*/ 2338387 w 3812119"/>
                    <a:gd name="connsiteY6" fmla="*/ 4762 h 2647950"/>
                    <a:gd name="connsiteX7" fmla="*/ 2757487 w 3812119"/>
                    <a:gd name="connsiteY7" fmla="*/ 2643187 h 2647950"/>
                    <a:gd name="connsiteX8" fmla="*/ 3176587 w 3812119"/>
                    <a:gd name="connsiteY8" fmla="*/ 0 h 2647950"/>
                    <a:gd name="connsiteX9" fmla="*/ 3600450 w 3812119"/>
                    <a:gd name="connsiteY9" fmla="*/ 2643187 h 2647950"/>
                    <a:gd name="connsiteX10" fmla="*/ 3812119 w 3812119"/>
                    <a:gd name="connsiteY10" fmla="*/ 1322546 h 2647950"/>
                    <a:gd name="connsiteX0" fmla="*/ 0 w 3812119"/>
                    <a:gd name="connsiteY0" fmla="*/ 1320006 h 2647950"/>
                    <a:gd name="connsiteX1" fmla="*/ 223837 w 3812119"/>
                    <a:gd name="connsiteY1" fmla="*/ 2647950 h 2647950"/>
                    <a:gd name="connsiteX2" fmla="*/ 647700 w 3812119"/>
                    <a:gd name="connsiteY2" fmla="*/ 4762 h 2647950"/>
                    <a:gd name="connsiteX3" fmla="*/ 1066800 w 3812119"/>
                    <a:gd name="connsiteY3" fmla="*/ 2643187 h 2647950"/>
                    <a:gd name="connsiteX4" fmla="*/ 1490662 w 3812119"/>
                    <a:gd name="connsiteY4" fmla="*/ 4762 h 2647950"/>
                    <a:gd name="connsiteX5" fmla="*/ 1914525 w 3812119"/>
                    <a:gd name="connsiteY5" fmla="*/ 2643187 h 2647950"/>
                    <a:gd name="connsiteX6" fmla="*/ 2338387 w 3812119"/>
                    <a:gd name="connsiteY6" fmla="*/ 4762 h 2647950"/>
                    <a:gd name="connsiteX7" fmla="*/ 2757487 w 3812119"/>
                    <a:gd name="connsiteY7" fmla="*/ 2643187 h 2647950"/>
                    <a:gd name="connsiteX8" fmla="*/ 3176587 w 3812119"/>
                    <a:gd name="connsiteY8" fmla="*/ 0 h 2647950"/>
                    <a:gd name="connsiteX9" fmla="*/ 3600450 w 3812119"/>
                    <a:gd name="connsiteY9" fmla="*/ 2643187 h 2647950"/>
                    <a:gd name="connsiteX10" fmla="*/ 3812119 w 3812119"/>
                    <a:gd name="connsiteY10" fmla="*/ 1322546 h 2647950"/>
                    <a:gd name="connsiteX0" fmla="*/ 0 w 3812119"/>
                    <a:gd name="connsiteY0" fmla="*/ 1320006 h 2647950"/>
                    <a:gd name="connsiteX1" fmla="*/ 223837 w 3812119"/>
                    <a:gd name="connsiteY1" fmla="*/ 2647950 h 2647950"/>
                    <a:gd name="connsiteX2" fmla="*/ 647700 w 3812119"/>
                    <a:gd name="connsiteY2" fmla="*/ 4762 h 2647950"/>
                    <a:gd name="connsiteX3" fmla="*/ 1066800 w 3812119"/>
                    <a:gd name="connsiteY3" fmla="*/ 2643187 h 2647950"/>
                    <a:gd name="connsiteX4" fmla="*/ 1490662 w 3812119"/>
                    <a:gd name="connsiteY4" fmla="*/ 4762 h 2647950"/>
                    <a:gd name="connsiteX5" fmla="*/ 1914525 w 3812119"/>
                    <a:gd name="connsiteY5" fmla="*/ 2643187 h 2647950"/>
                    <a:gd name="connsiteX6" fmla="*/ 2338387 w 3812119"/>
                    <a:gd name="connsiteY6" fmla="*/ 4762 h 2647950"/>
                    <a:gd name="connsiteX7" fmla="*/ 2757487 w 3812119"/>
                    <a:gd name="connsiteY7" fmla="*/ 2643187 h 2647950"/>
                    <a:gd name="connsiteX8" fmla="*/ 3176587 w 3812119"/>
                    <a:gd name="connsiteY8" fmla="*/ 0 h 2647950"/>
                    <a:gd name="connsiteX9" fmla="*/ 3600450 w 3812119"/>
                    <a:gd name="connsiteY9" fmla="*/ 2643187 h 2647950"/>
                    <a:gd name="connsiteX10" fmla="*/ 3812119 w 3812119"/>
                    <a:gd name="connsiteY10" fmla="*/ 1322546 h 2647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12119" h="2647950">
                      <a:moveTo>
                        <a:pt x="0" y="1320006"/>
                      </a:moveTo>
                      <a:cubicBezTo>
                        <a:pt x="35719" y="1667668"/>
                        <a:pt x="144789" y="2643232"/>
                        <a:pt x="223837" y="2647950"/>
                      </a:cubicBezTo>
                      <a:cubicBezTo>
                        <a:pt x="357841" y="2640491"/>
                        <a:pt x="507206" y="5556"/>
                        <a:pt x="647700" y="4762"/>
                      </a:cubicBezTo>
                      <a:cubicBezTo>
                        <a:pt x="788194" y="3968"/>
                        <a:pt x="926306" y="2643187"/>
                        <a:pt x="1066800" y="2643187"/>
                      </a:cubicBezTo>
                      <a:cubicBezTo>
                        <a:pt x="1207294" y="2643187"/>
                        <a:pt x="1349375" y="4762"/>
                        <a:pt x="1490662" y="4762"/>
                      </a:cubicBezTo>
                      <a:cubicBezTo>
                        <a:pt x="1631949" y="4762"/>
                        <a:pt x="1773238" y="2643187"/>
                        <a:pt x="1914525" y="2643187"/>
                      </a:cubicBezTo>
                      <a:cubicBezTo>
                        <a:pt x="2055812" y="2643187"/>
                        <a:pt x="2197893" y="4762"/>
                        <a:pt x="2338387" y="4762"/>
                      </a:cubicBezTo>
                      <a:cubicBezTo>
                        <a:pt x="2478881" y="4762"/>
                        <a:pt x="2617787" y="2643981"/>
                        <a:pt x="2757487" y="2643187"/>
                      </a:cubicBezTo>
                      <a:cubicBezTo>
                        <a:pt x="2897187" y="2642393"/>
                        <a:pt x="3036093" y="0"/>
                        <a:pt x="3176587" y="0"/>
                      </a:cubicBezTo>
                      <a:cubicBezTo>
                        <a:pt x="3317081" y="0"/>
                        <a:pt x="3456290" y="2647899"/>
                        <a:pt x="3600450" y="2643187"/>
                      </a:cubicBezTo>
                      <a:cubicBezTo>
                        <a:pt x="3700347" y="2641476"/>
                        <a:pt x="3747634" y="1755356"/>
                        <a:pt x="3812119" y="1322546"/>
                      </a:cubicBezTo>
                    </a:path>
                  </a:pathLst>
                </a:cu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7977" name="Group 887"/>
                <p:cNvGrpSpPr>
                  <a:grpSpLocks/>
                </p:cNvGrpSpPr>
                <p:nvPr/>
              </p:nvGrpSpPr>
              <p:grpSpPr bwMode="auto">
                <a:xfrm>
                  <a:off x="2313741" y="1925994"/>
                  <a:ext cx="3676560" cy="2823345"/>
                  <a:chOff x="2313741" y="1929078"/>
                  <a:chExt cx="3676560" cy="2823345"/>
                </a:xfrm>
              </p:grpSpPr>
              <p:sp>
                <p:nvSpPr>
                  <p:cNvPr id="909" name="Rounded Rectangle 908"/>
                  <p:cNvSpPr/>
                  <p:nvPr/>
                </p:nvSpPr>
                <p:spPr>
                  <a:xfrm>
                    <a:off x="2309633" y="4447711"/>
                    <a:ext cx="304775" cy="304712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910" name="Rounded Rectangle 909"/>
                  <p:cNvSpPr/>
                  <p:nvPr/>
                </p:nvSpPr>
                <p:spPr>
                  <a:xfrm>
                    <a:off x="3155700" y="4447711"/>
                    <a:ext cx="304775" cy="304712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242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912" name="Rounded Rectangle 911"/>
                  <p:cNvSpPr/>
                  <p:nvPr/>
                </p:nvSpPr>
                <p:spPr>
                  <a:xfrm>
                    <a:off x="2733460" y="1929078"/>
                    <a:ext cx="304775" cy="304712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913" name="Rounded Rectangle 912"/>
                  <p:cNvSpPr/>
                  <p:nvPr/>
                </p:nvSpPr>
                <p:spPr>
                  <a:xfrm>
                    <a:off x="3577940" y="1929078"/>
                    <a:ext cx="304775" cy="304712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915" name="Rounded Rectangle 914"/>
                  <p:cNvSpPr/>
                  <p:nvPr/>
                </p:nvSpPr>
                <p:spPr>
                  <a:xfrm>
                    <a:off x="4419245" y="1929078"/>
                    <a:ext cx="304775" cy="304712"/>
                  </a:xfrm>
                  <a:prstGeom prst="roundRect">
                    <a:avLst/>
                  </a:prstGeom>
                  <a:solidFill>
                    <a:srgbClr val="009242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916" name="Rounded Rectangle 915"/>
                  <p:cNvSpPr/>
                  <p:nvPr/>
                </p:nvSpPr>
                <p:spPr>
                  <a:xfrm>
                    <a:off x="3997005" y="4447711"/>
                    <a:ext cx="304775" cy="304712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C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918" name="Rounded Rectangle 917"/>
                  <p:cNvSpPr/>
                  <p:nvPr/>
                </p:nvSpPr>
                <p:spPr>
                  <a:xfrm>
                    <a:off x="4841485" y="4447711"/>
                    <a:ext cx="304775" cy="304712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919" name="Rounded Rectangle 918"/>
                  <p:cNvSpPr/>
                  <p:nvPr/>
                </p:nvSpPr>
                <p:spPr>
                  <a:xfrm>
                    <a:off x="5685964" y="4447711"/>
                    <a:ext cx="304775" cy="304712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242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921" name="Rounded Rectangle 920"/>
                  <p:cNvSpPr/>
                  <p:nvPr/>
                </p:nvSpPr>
                <p:spPr>
                  <a:xfrm>
                    <a:off x="5263724" y="1929078"/>
                    <a:ext cx="304775" cy="304712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>
                        <a:solidFill>
                          <a:prstClr val="white"/>
                        </a:solidFill>
                      </a:rPr>
                      <a:t>A</a:t>
                    </a:r>
                  </a:p>
                </p:txBody>
              </p:sp>
            </p:grpSp>
          </p:grpSp>
        </p:grpSp>
      </p:grpSp>
      <p:grpSp>
        <p:nvGrpSpPr>
          <p:cNvPr id="69" name="Hall D Pulse Labels"/>
          <p:cNvGrpSpPr>
            <a:grpSpLocks/>
          </p:cNvGrpSpPr>
          <p:nvPr/>
        </p:nvGrpSpPr>
        <p:grpSpPr bwMode="auto">
          <a:xfrm>
            <a:off x="1441450" y="3098800"/>
            <a:ext cx="5430838" cy="1727200"/>
            <a:chOff x="1441365" y="3099554"/>
            <a:chExt cx="5430690" cy="1726585"/>
          </a:xfrm>
        </p:grpSpPr>
        <p:sp>
          <p:nvSpPr>
            <p:cNvPr id="974" name="Rectangle 973"/>
            <p:cNvSpPr/>
            <p:nvPr/>
          </p:nvSpPr>
          <p:spPr>
            <a:xfrm>
              <a:off x="1441365" y="3099554"/>
              <a:ext cx="379403" cy="461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  <a:cs typeface="+mn-cs"/>
                </a:rPr>
                <a:t>D</a:t>
              </a:r>
            </a:p>
          </p:txBody>
        </p:sp>
        <p:sp>
          <p:nvSpPr>
            <p:cNvPr id="975" name="Rectangle 974"/>
            <p:cNvSpPr/>
            <p:nvPr/>
          </p:nvSpPr>
          <p:spPr>
            <a:xfrm>
              <a:off x="3963834" y="4364341"/>
              <a:ext cx="377815" cy="461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  <a:cs typeface="+mn-cs"/>
                </a:rPr>
                <a:t>D</a:t>
              </a:r>
            </a:p>
          </p:txBody>
        </p:sp>
        <p:sp>
          <p:nvSpPr>
            <p:cNvPr id="976" name="Rectangle 975"/>
            <p:cNvSpPr/>
            <p:nvPr/>
          </p:nvSpPr>
          <p:spPr>
            <a:xfrm>
              <a:off x="6492652" y="3320138"/>
              <a:ext cx="379403" cy="461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  <a:cs typeface="+mn-cs"/>
                </a:rPr>
                <a:t>D</a:t>
              </a:r>
            </a:p>
          </p:txBody>
        </p:sp>
      </p:grpSp>
      <p:grpSp>
        <p:nvGrpSpPr>
          <p:cNvPr id="70" name="Vertical separator downstream text &amp; arrow"/>
          <p:cNvGrpSpPr>
            <a:grpSpLocks/>
          </p:cNvGrpSpPr>
          <p:nvPr/>
        </p:nvGrpSpPr>
        <p:grpSpPr bwMode="auto">
          <a:xfrm>
            <a:off x="6384925" y="1025525"/>
            <a:ext cx="2478088" cy="522288"/>
            <a:chOff x="6384766" y="1024930"/>
            <a:chExt cx="2477899" cy="522434"/>
          </a:xfrm>
        </p:grpSpPr>
        <p:sp>
          <p:nvSpPr>
            <p:cNvPr id="979" name="text Laser Pulses 1499 MHz"/>
            <p:cNvSpPr txBox="1"/>
            <p:nvPr/>
          </p:nvSpPr>
          <p:spPr>
            <a:xfrm>
              <a:off x="6384766" y="1024930"/>
              <a:ext cx="2336622" cy="52243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783F79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A/B/C separator is located downstream</a:t>
              </a:r>
            </a:p>
          </p:txBody>
        </p:sp>
        <p:cxnSp>
          <p:nvCxnSpPr>
            <p:cNvPr id="981" name="Straight Arrow Connector 980"/>
            <p:cNvCxnSpPr/>
            <p:nvPr/>
          </p:nvCxnSpPr>
          <p:spPr>
            <a:xfrm>
              <a:off x="8253111" y="1286941"/>
              <a:ext cx="609554" cy="0"/>
            </a:xfrm>
            <a:prstGeom prst="straightConnector1">
              <a:avLst/>
            </a:prstGeom>
            <a:ln w="63500">
              <a:solidFill>
                <a:srgbClr val="783F79"/>
              </a:solidFill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83" name="Empty Buckets arrows/text"/>
          <p:cNvGrpSpPr>
            <a:grpSpLocks/>
          </p:cNvGrpSpPr>
          <p:nvPr/>
        </p:nvGrpSpPr>
        <p:grpSpPr bwMode="auto">
          <a:xfrm>
            <a:off x="5287963" y="3924300"/>
            <a:ext cx="3363912" cy="2338388"/>
            <a:chOff x="5288100" y="3924225"/>
            <a:chExt cx="3363531" cy="2338206"/>
          </a:xfrm>
        </p:grpSpPr>
        <p:sp>
          <p:nvSpPr>
            <p:cNvPr id="939" name="Empty buckets text"/>
            <p:cNvSpPr txBox="1"/>
            <p:nvPr/>
          </p:nvSpPr>
          <p:spPr>
            <a:xfrm>
              <a:off x="5288100" y="5308417"/>
              <a:ext cx="3363531" cy="9540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783F79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Empty Buckets – Cutting the laser pulse rate for each hall in half (from 500 MHz to 250 MHz) leaves “empty buckets”, which are directed to Hall D</a:t>
              </a:r>
            </a:p>
          </p:txBody>
        </p:sp>
        <p:cxnSp>
          <p:nvCxnSpPr>
            <p:cNvPr id="953" name="Straight Arrow Connector 952"/>
            <p:cNvCxnSpPr/>
            <p:nvPr/>
          </p:nvCxnSpPr>
          <p:spPr>
            <a:xfrm flipH="1" flipV="1">
              <a:off x="6681767" y="3924225"/>
              <a:ext cx="25397" cy="1363557"/>
            </a:xfrm>
            <a:prstGeom prst="straightConnector1">
              <a:avLst/>
            </a:prstGeom>
            <a:ln w="19050" cap="rnd">
              <a:solidFill>
                <a:srgbClr val="783F79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Straight Arrow Connector 954"/>
            <p:cNvCxnSpPr/>
            <p:nvPr/>
          </p:nvCxnSpPr>
          <p:spPr>
            <a:xfrm flipV="1">
              <a:off x="6708751" y="4135347"/>
              <a:ext cx="660325" cy="1144498"/>
            </a:xfrm>
            <a:prstGeom prst="straightConnector1">
              <a:avLst/>
            </a:prstGeom>
            <a:ln w="19050" cap="rnd">
              <a:solidFill>
                <a:srgbClr val="783F79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1" name="Freeform 970"/>
            <p:cNvSpPr/>
            <p:nvPr/>
          </p:nvSpPr>
          <p:spPr>
            <a:xfrm>
              <a:off x="6194459" y="4621084"/>
              <a:ext cx="511117" cy="660349"/>
            </a:xfrm>
            <a:custGeom>
              <a:avLst/>
              <a:gdLst>
                <a:gd name="connsiteX0" fmla="*/ 495300 w 495300"/>
                <a:gd name="connsiteY0" fmla="*/ 640080 h 640080"/>
                <a:gd name="connsiteX1" fmla="*/ 274320 w 495300"/>
                <a:gd name="connsiteY1" fmla="*/ 7620 h 640080"/>
                <a:gd name="connsiteX2" fmla="*/ 0 w 495300"/>
                <a:gd name="connsiteY2" fmla="*/ 0 h 640080"/>
                <a:gd name="connsiteX0" fmla="*/ 512286 w 512286"/>
                <a:gd name="connsiteY0" fmla="*/ 659897 h 659897"/>
                <a:gd name="connsiteX1" fmla="*/ 274320 w 512286"/>
                <a:gd name="connsiteY1" fmla="*/ 7620 h 659897"/>
                <a:gd name="connsiteX2" fmla="*/ 0 w 512286"/>
                <a:gd name="connsiteY2" fmla="*/ 0 h 65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286" h="659897">
                  <a:moveTo>
                    <a:pt x="512286" y="659897"/>
                  </a:moveTo>
                  <a:lnTo>
                    <a:pt x="274320" y="7620"/>
                  </a:lnTo>
                  <a:lnTo>
                    <a:pt x="0" y="0"/>
                  </a:lnTo>
                </a:path>
              </a:pathLst>
            </a:custGeom>
            <a:ln w="19050" cap="rnd">
              <a:solidFill>
                <a:srgbClr val="783F79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986" name="Hall Pulses 250 MHz text"/>
          <p:cNvSpPr txBox="1"/>
          <p:nvPr/>
        </p:nvSpPr>
        <p:spPr bwMode="auto">
          <a:xfrm>
            <a:off x="252413" y="3590925"/>
            <a:ext cx="1827212" cy="1223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800" b="1" u="sng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Hall Lasers</a:t>
            </a:r>
          </a:p>
          <a:p>
            <a:pPr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Hall A: 250 MHz</a:t>
            </a:r>
          </a:p>
          <a:p>
            <a:pPr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Hall B: 250 MHz</a:t>
            </a:r>
          </a:p>
          <a:p>
            <a:pPr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Hall C: 250 MHz</a:t>
            </a:r>
          </a:p>
        </p:txBody>
      </p:sp>
      <p:sp>
        <p:nvSpPr>
          <p:cNvPr id="987" name="Hall D laser fills empty bucket text"/>
          <p:cNvSpPr txBox="1"/>
          <p:nvPr/>
        </p:nvSpPr>
        <p:spPr>
          <a:xfrm>
            <a:off x="1905000" y="5719763"/>
            <a:ext cx="2408238" cy="523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783F79"/>
                </a:solidFill>
                <a:latin typeface="Arial" charset="0"/>
                <a:cs typeface="Tahoma" pitchFamily="34" charset="0"/>
              </a:rPr>
              <a:t>New Hall D laser fills empty buckets at 250 MHz</a:t>
            </a:r>
          </a:p>
        </p:txBody>
      </p:sp>
      <p:grpSp>
        <p:nvGrpSpPr>
          <p:cNvPr id="76" name="Hall D Highlight circles/lines"/>
          <p:cNvGrpSpPr>
            <a:grpSpLocks/>
          </p:cNvGrpSpPr>
          <p:nvPr/>
        </p:nvGrpSpPr>
        <p:grpSpPr bwMode="auto">
          <a:xfrm>
            <a:off x="206375" y="3070225"/>
            <a:ext cx="6735763" cy="2576513"/>
            <a:chOff x="205740" y="3070860"/>
            <a:chExt cx="6736080" cy="2575560"/>
          </a:xfrm>
        </p:grpSpPr>
        <p:sp>
          <p:nvSpPr>
            <p:cNvPr id="989" name="Oval 988"/>
            <p:cNvSpPr/>
            <p:nvPr/>
          </p:nvSpPr>
          <p:spPr>
            <a:xfrm>
              <a:off x="1356732" y="3070860"/>
              <a:ext cx="525487" cy="525269"/>
            </a:xfrm>
            <a:prstGeom prst="ellipse">
              <a:avLst/>
            </a:prstGeom>
            <a:noFill/>
            <a:ln w="57150">
              <a:solidFill>
                <a:srgbClr val="C00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3885738" y="4335630"/>
              <a:ext cx="525488" cy="525268"/>
            </a:xfrm>
            <a:prstGeom prst="ellipse">
              <a:avLst/>
            </a:prstGeom>
            <a:noFill/>
            <a:ln w="57150">
              <a:solidFill>
                <a:srgbClr val="C00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6416332" y="3299375"/>
              <a:ext cx="525488" cy="525269"/>
            </a:xfrm>
            <a:prstGeom prst="ellipse">
              <a:avLst/>
            </a:prstGeom>
            <a:noFill/>
            <a:ln w="57150">
              <a:solidFill>
                <a:srgbClr val="C00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993" name="Straight Connector 992"/>
            <p:cNvCxnSpPr/>
            <p:nvPr/>
          </p:nvCxnSpPr>
          <p:spPr>
            <a:xfrm flipH="1" flipV="1">
              <a:off x="1767914" y="3589781"/>
              <a:ext cx="1349439" cy="2048704"/>
            </a:xfrm>
            <a:prstGeom prst="line">
              <a:avLst/>
            </a:prstGeom>
            <a:ln w="57150" cap="rnd">
              <a:solidFill>
                <a:srgbClr val="C0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Straight Connector 997"/>
            <p:cNvCxnSpPr>
              <a:endCxn id="990" idx="3"/>
            </p:cNvCxnSpPr>
            <p:nvPr/>
          </p:nvCxnSpPr>
          <p:spPr>
            <a:xfrm flipV="1">
              <a:off x="3120527" y="4784726"/>
              <a:ext cx="843003" cy="861694"/>
            </a:xfrm>
            <a:prstGeom prst="line">
              <a:avLst/>
            </a:prstGeom>
            <a:ln w="57150" cap="rnd">
              <a:solidFill>
                <a:srgbClr val="C0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Straight Connector 1000"/>
            <p:cNvCxnSpPr/>
            <p:nvPr/>
          </p:nvCxnSpPr>
          <p:spPr>
            <a:xfrm flipH="1">
              <a:off x="3131641" y="3710386"/>
              <a:ext cx="3298980" cy="1936034"/>
            </a:xfrm>
            <a:prstGeom prst="line">
              <a:avLst/>
            </a:prstGeom>
            <a:ln w="57150" cap="rnd">
              <a:solidFill>
                <a:srgbClr val="C0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Oval 1025"/>
            <p:cNvSpPr/>
            <p:nvPr/>
          </p:nvSpPr>
          <p:spPr>
            <a:xfrm>
              <a:off x="205740" y="4648251"/>
              <a:ext cx="2087661" cy="525269"/>
            </a:xfrm>
            <a:prstGeom prst="ellipse">
              <a:avLst/>
            </a:prstGeom>
            <a:noFill/>
            <a:ln w="57150">
              <a:solidFill>
                <a:srgbClr val="C00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27" name="Straight Connector 1026"/>
            <p:cNvCxnSpPr/>
            <p:nvPr/>
          </p:nvCxnSpPr>
          <p:spPr>
            <a:xfrm flipH="1" flipV="1">
              <a:off x="2126705" y="5067196"/>
              <a:ext cx="1004935" cy="579224"/>
            </a:xfrm>
            <a:prstGeom prst="line">
              <a:avLst/>
            </a:prstGeom>
            <a:ln w="57150" cap="rnd">
              <a:solidFill>
                <a:srgbClr val="C0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9" name="Hall D: 250 MHz text"/>
          <p:cNvSpPr txBox="1"/>
          <p:nvPr/>
        </p:nvSpPr>
        <p:spPr>
          <a:xfrm>
            <a:off x="252413" y="4757738"/>
            <a:ext cx="1827212" cy="338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Hall D: 250 MHz</a:t>
            </a:r>
          </a:p>
        </p:txBody>
      </p:sp>
      <p:grpSp>
        <p:nvGrpSpPr>
          <p:cNvPr id="79" name="Every other bucket goes to Hall D"/>
          <p:cNvGrpSpPr>
            <a:grpSpLocks/>
          </p:cNvGrpSpPr>
          <p:nvPr/>
        </p:nvGrpSpPr>
        <p:grpSpPr bwMode="auto">
          <a:xfrm>
            <a:off x="5610225" y="4219575"/>
            <a:ext cx="2163763" cy="1763713"/>
            <a:chOff x="5610831" y="4220308"/>
            <a:chExt cx="2163914" cy="1763636"/>
          </a:xfrm>
        </p:grpSpPr>
        <p:grpSp>
          <p:nvGrpSpPr>
            <p:cNvPr id="37951" name="Every other &quot;bucket&quot; goes to Hall D"/>
            <p:cNvGrpSpPr>
              <a:grpSpLocks/>
            </p:cNvGrpSpPr>
            <p:nvPr/>
          </p:nvGrpSpPr>
          <p:grpSpPr bwMode="auto">
            <a:xfrm>
              <a:off x="5610831" y="4220308"/>
              <a:ext cx="2163914" cy="1763636"/>
              <a:chOff x="5610831" y="4220308"/>
              <a:chExt cx="2163914" cy="1763636"/>
            </a:xfrm>
          </p:grpSpPr>
          <p:sp>
            <p:nvSpPr>
              <p:cNvPr id="1005" name="Empty buckets text"/>
              <p:cNvSpPr txBox="1"/>
              <p:nvPr/>
            </p:nvSpPr>
            <p:spPr>
              <a:xfrm>
                <a:off x="5610831" y="5460092"/>
                <a:ext cx="2163914" cy="52385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783F79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Every other “bucket” goes to Hall D</a:t>
                </a:r>
              </a:p>
            </p:txBody>
          </p:sp>
          <p:cxnSp>
            <p:nvCxnSpPr>
              <p:cNvPr id="1006" name="Straight Arrow Connector 1005"/>
              <p:cNvCxnSpPr>
                <a:stCxn id="1014" idx="0"/>
              </p:cNvCxnSpPr>
              <p:nvPr/>
            </p:nvCxnSpPr>
            <p:spPr>
              <a:xfrm flipV="1">
                <a:off x="6734859" y="4220308"/>
                <a:ext cx="603292" cy="1242959"/>
              </a:xfrm>
              <a:prstGeom prst="straightConnector1">
                <a:avLst/>
              </a:prstGeom>
              <a:ln w="25400" cap="rnd">
                <a:solidFill>
                  <a:srgbClr val="783F79"/>
                </a:solidFill>
                <a:tailEnd type="triangl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4" name="Freeform 1013"/>
            <p:cNvSpPr/>
            <p:nvPr/>
          </p:nvSpPr>
          <p:spPr>
            <a:xfrm>
              <a:off x="6249051" y="4629865"/>
              <a:ext cx="485809" cy="833402"/>
            </a:xfrm>
            <a:custGeom>
              <a:avLst/>
              <a:gdLst>
                <a:gd name="connsiteX0" fmla="*/ 480646 w 480646"/>
                <a:gd name="connsiteY0" fmla="*/ 797170 h 797170"/>
                <a:gd name="connsiteX1" fmla="*/ 322385 w 480646"/>
                <a:gd name="connsiteY1" fmla="*/ 0 h 797170"/>
                <a:gd name="connsiteX2" fmla="*/ 11723 w 480646"/>
                <a:gd name="connsiteY2" fmla="*/ 0 h 797170"/>
                <a:gd name="connsiteX3" fmla="*/ 0 w 480646"/>
                <a:gd name="connsiteY3" fmla="*/ 0 h 79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646" h="797170">
                  <a:moveTo>
                    <a:pt x="480646" y="797170"/>
                  </a:moveTo>
                  <a:lnTo>
                    <a:pt x="322385" y="0"/>
                  </a:lnTo>
                  <a:lnTo>
                    <a:pt x="11723" y="0"/>
                  </a:lnTo>
                  <a:lnTo>
                    <a:pt x="0" y="0"/>
                  </a:lnTo>
                </a:path>
              </a:pathLst>
            </a:custGeom>
            <a:ln w="22225" cap="rnd">
              <a:solidFill>
                <a:srgbClr val="783F79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018" name="existing laser frequency text"/>
          <p:cNvSpPr txBox="1"/>
          <p:nvPr/>
        </p:nvSpPr>
        <p:spPr>
          <a:xfrm>
            <a:off x="136525" y="4745038"/>
            <a:ext cx="2084388" cy="5857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(existing hall lasers run at 500 MHz)</a:t>
            </a:r>
          </a:p>
        </p:txBody>
      </p:sp>
      <p:sp>
        <p:nvSpPr>
          <p:cNvPr id="691" name="text Accelerator Frequency 1500 MHz"/>
          <p:cNvSpPr txBox="1"/>
          <p:nvPr/>
        </p:nvSpPr>
        <p:spPr>
          <a:xfrm>
            <a:off x="466725" y="3598863"/>
            <a:ext cx="1693863" cy="9223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Accelerator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Frequency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1500 MHz</a:t>
            </a:r>
          </a:p>
        </p:txBody>
      </p:sp>
      <p:sp>
        <p:nvSpPr>
          <p:cNvPr id="1029" name="Arrow - Hall D fills empty bucket"/>
          <p:cNvSpPr/>
          <p:nvPr/>
        </p:nvSpPr>
        <p:spPr>
          <a:xfrm>
            <a:off x="2011363" y="4953000"/>
            <a:ext cx="731837" cy="777875"/>
          </a:xfrm>
          <a:custGeom>
            <a:avLst/>
            <a:gdLst>
              <a:gd name="connsiteX0" fmla="*/ 495300 w 495300"/>
              <a:gd name="connsiteY0" fmla="*/ 640080 h 640080"/>
              <a:gd name="connsiteX1" fmla="*/ 274320 w 495300"/>
              <a:gd name="connsiteY1" fmla="*/ 7620 h 640080"/>
              <a:gd name="connsiteX2" fmla="*/ 0 w 495300"/>
              <a:gd name="connsiteY2" fmla="*/ 0 h 640080"/>
              <a:gd name="connsiteX0" fmla="*/ 495300 w 495300"/>
              <a:gd name="connsiteY0" fmla="*/ 640080 h 640080"/>
              <a:gd name="connsiteX1" fmla="*/ 274320 w 495300"/>
              <a:gd name="connsiteY1" fmla="*/ 83669 h 640080"/>
              <a:gd name="connsiteX2" fmla="*/ 0 w 495300"/>
              <a:gd name="connsiteY2" fmla="*/ 0 h 640080"/>
              <a:gd name="connsiteX0" fmla="*/ 495300 w 587022"/>
              <a:gd name="connsiteY0" fmla="*/ 640080 h 646417"/>
              <a:gd name="connsiteX1" fmla="*/ 587022 w 587022"/>
              <a:gd name="connsiteY1" fmla="*/ 646417 h 646417"/>
              <a:gd name="connsiteX2" fmla="*/ 274320 w 587022"/>
              <a:gd name="connsiteY2" fmla="*/ 83669 h 646417"/>
              <a:gd name="connsiteX3" fmla="*/ 0 w 587022"/>
              <a:gd name="connsiteY3" fmla="*/ 0 h 646417"/>
              <a:gd name="connsiteX0" fmla="*/ 587022 w 587022"/>
              <a:gd name="connsiteY0" fmla="*/ 646417 h 646417"/>
              <a:gd name="connsiteX1" fmla="*/ 274320 w 587022"/>
              <a:gd name="connsiteY1" fmla="*/ 83669 h 646417"/>
              <a:gd name="connsiteX2" fmla="*/ 0 w 587022"/>
              <a:gd name="connsiteY2" fmla="*/ 0 h 64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022" h="646417">
                <a:moveTo>
                  <a:pt x="587022" y="646417"/>
                </a:moveTo>
                <a:lnTo>
                  <a:pt x="274320" y="83669"/>
                </a:lnTo>
                <a:lnTo>
                  <a:pt x="0" y="0"/>
                </a:lnTo>
              </a:path>
            </a:pathLst>
          </a:custGeom>
          <a:ln w="19050" cap="rnd">
            <a:solidFill>
              <a:srgbClr val="783F79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520" name="Four Hall Operation"/>
          <p:cNvGrpSpPr>
            <a:grpSpLocks/>
          </p:cNvGrpSpPr>
          <p:nvPr/>
        </p:nvGrpSpPr>
        <p:grpSpPr bwMode="auto">
          <a:xfrm>
            <a:off x="5037138" y="4156075"/>
            <a:ext cx="3413125" cy="1951038"/>
            <a:chOff x="5036987" y="4156435"/>
            <a:chExt cx="3414188" cy="1949581"/>
          </a:xfrm>
        </p:grpSpPr>
        <p:sp>
          <p:nvSpPr>
            <p:cNvPr id="523" name="Empty buckets text"/>
            <p:cNvSpPr txBox="1"/>
            <p:nvPr/>
          </p:nvSpPr>
          <p:spPr>
            <a:xfrm>
              <a:off x="5036987" y="5460386"/>
              <a:ext cx="3414188" cy="6456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783F79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Four-Hall Operation!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783F79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(D+3)</a:t>
              </a:r>
            </a:p>
          </p:txBody>
        </p:sp>
        <p:cxnSp>
          <p:nvCxnSpPr>
            <p:cNvPr id="524" name="Straight Arrow Connector 523"/>
            <p:cNvCxnSpPr/>
            <p:nvPr/>
          </p:nvCxnSpPr>
          <p:spPr>
            <a:xfrm flipV="1">
              <a:off x="6734553" y="4156435"/>
              <a:ext cx="316011" cy="1305537"/>
            </a:xfrm>
            <a:prstGeom prst="straightConnector1">
              <a:avLst/>
            </a:prstGeom>
            <a:ln w="22225" cap="rnd">
              <a:solidFill>
                <a:srgbClr val="783F79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2" dur="indefinite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4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8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8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2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6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600"/>
                            </p:stCondLst>
                            <p:childTnLst>
                              <p:par>
                                <p:cTn id="1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3.61111E-6 -0.20903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8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5.55556E-7 0.05023 " pathEditMode="relative" rAng="0" ptsTypes="AA">
                                      <p:cBhvr>
                                        <p:cTn id="221" dur="100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20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20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1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" grpId="0"/>
      <p:bldP spid="693" grpId="0"/>
      <p:bldP spid="694" grpId="0"/>
      <p:bldP spid="707" grpId="0"/>
      <p:bldP spid="707" grpId="1"/>
      <p:bldP spid="940" grpId="0"/>
      <p:bldP spid="940" grpId="1"/>
      <p:bldP spid="986" grpId="0"/>
      <p:bldP spid="987" grpId="0"/>
      <p:bldP spid="1009" grpId="0"/>
      <p:bldP spid="1018" grpId="1"/>
      <p:bldP spid="6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3" descr="RF_separation_overview_graphi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616075"/>
            <a:ext cx="87757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5</a:t>
            </a:r>
            <a:r>
              <a:rPr lang="en-US" baseline="30000" smtClean="0">
                <a:latin typeface="Calibri" pitchFamily="34" charset="0"/>
              </a:rPr>
              <a:t>th</a:t>
            </a:r>
            <a:r>
              <a:rPr lang="en-US" smtClean="0">
                <a:latin typeface="Calibri" pitchFamily="34" charset="0"/>
              </a:rPr>
              <a:t> Pass RF Separation Hardware</a:t>
            </a:r>
          </a:p>
        </p:txBody>
      </p:sp>
      <p:sp>
        <p:nvSpPr>
          <p:cNvPr id="38915" name="Text Box 202"/>
          <p:cNvSpPr txBox="1">
            <a:spLocks noChangeArrowheads="1"/>
          </p:cNvSpPr>
          <p:nvPr/>
        </p:nvSpPr>
        <p:spPr bwMode="auto">
          <a:xfrm>
            <a:off x="381000" y="1295400"/>
            <a:ext cx="8229600" cy="45259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38916" name="Rectangle 210"/>
          <p:cNvSpPr>
            <a:spLocks noChangeArrowheads="1"/>
          </p:cNvSpPr>
          <p:nvPr/>
        </p:nvSpPr>
        <p:spPr bwMode="auto">
          <a:xfrm>
            <a:off x="1143000" y="4114800"/>
            <a:ext cx="609600" cy="152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8917" name="Rectangle 250"/>
          <p:cNvSpPr>
            <a:spLocks noChangeArrowheads="1"/>
          </p:cNvSpPr>
          <p:nvPr/>
        </p:nvSpPr>
        <p:spPr bwMode="auto">
          <a:xfrm>
            <a:off x="2819400" y="4953000"/>
            <a:ext cx="45720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8918" name="Text Box 252"/>
          <p:cNvSpPr txBox="1">
            <a:spLocks noChangeArrowheads="1"/>
          </p:cNvSpPr>
          <p:nvPr/>
        </p:nvSpPr>
        <p:spPr bwMode="auto">
          <a:xfrm>
            <a:off x="381000" y="1295400"/>
            <a:ext cx="8229600" cy="45259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38919" name="Rectangle 259"/>
          <p:cNvSpPr>
            <a:spLocks noChangeArrowheads="1"/>
          </p:cNvSpPr>
          <p:nvPr/>
        </p:nvSpPr>
        <p:spPr bwMode="auto">
          <a:xfrm>
            <a:off x="1143000" y="4114800"/>
            <a:ext cx="609600" cy="152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alibri" pitchFamily="34" charset="0"/>
            </a:endParaRPr>
          </a:p>
        </p:txBody>
      </p:sp>
      <p:grpSp>
        <p:nvGrpSpPr>
          <p:cNvPr id="46" name="Horiz 5th pass"/>
          <p:cNvGrpSpPr>
            <a:grpSpLocks/>
          </p:cNvGrpSpPr>
          <p:nvPr/>
        </p:nvGrpSpPr>
        <p:grpSpPr bwMode="auto">
          <a:xfrm>
            <a:off x="119063" y="3413125"/>
            <a:ext cx="4170362" cy="1928813"/>
            <a:chOff x="119839" y="3412413"/>
            <a:chExt cx="4169773" cy="1929604"/>
          </a:xfrm>
        </p:grpSpPr>
        <p:sp>
          <p:nvSpPr>
            <p:cNvPr id="25" name="Separator freq 750 MHz"/>
            <p:cNvSpPr txBox="1"/>
            <p:nvPr/>
          </p:nvSpPr>
          <p:spPr>
            <a:xfrm>
              <a:off x="119839" y="4633702"/>
              <a:ext cx="4169773" cy="70831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Horizontal 5</a:t>
              </a:r>
              <a:r>
                <a:rPr lang="en-US" sz="2000" b="1" baseline="300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th</a:t>
              </a:r>
              <a:r>
                <a:rPr lang="en-US" sz="20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 Pass Separator</a:t>
              </a:r>
            </a:p>
            <a:p>
              <a:pPr algn="ctr">
                <a:defRPr/>
              </a:pPr>
              <a:r>
                <a:rPr lang="en-US" sz="20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(kicks out Hall D)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2129330" y="3920621"/>
              <a:ext cx="0" cy="71149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 bwMode="auto">
            <a:xfrm>
              <a:off x="1388072" y="3412413"/>
              <a:ext cx="1458707" cy="457387"/>
            </a:xfrm>
            <a:prstGeom prst="roundRect">
              <a:avLst/>
            </a:prstGeom>
            <a:noFill/>
            <a:ln w="635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latin typeface="Times"/>
                </a:rPr>
                <a:t>          </a:t>
              </a:r>
            </a:p>
          </p:txBody>
        </p:sp>
      </p:grpSp>
      <p:grpSp>
        <p:nvGrpSpPr>
          <p:cNvPr id="47" name="vert 5th pass" hidden="1"/>
          <p:cNvGrpSpPr>
            <a:grpSpLocks/>
          </p:cNvGrpSpPr>
          <p:nvPr/>
        </p:nvGrpSpPr>
        <p:grpSpPr bwMode="auto">
          <a:xfrm>
            <a:off x="4164013" y="3379788"/>
            <a:ext cx="3581400" cy="2130425"/>
            <a:chOff x="4197927" y="3380510"/>
            <a:chExt cx="3581400" cy="2129594"/>
          </a:xfrm>
        </p:grpSpPr>
        <p:sp>
          <p:nvSpPr>
            <p:cNvPr id="32" name="Separator freq 750 MHz"/>
            <p:cNvSpPr txBox="1"/>
            <p:nvPr/>
          </p:nvSpPr>
          <p:spPr>
            <a:xfrm>
              <a:off x="4197927" y="4802355"/>
              <a:ext cx="3581400" cy="70774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Vertical 5</a:t>
              </a:r>
              <a:r>
                <a:rPr lang="en-US" sz="2000" b="1" baseline="300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th</a:t>
              </a:r>
              <a:r>
                <a:rPr lang="en-US" sz="20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 Pass Separator (Halls A,B,C)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5950527" y="3934331"/>
              <a:ext cx="11112" cy="86802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 bwMode="auto">
            <a:xfrm>
              <a:off x="5715577" y="3380510"/>
              <a:ext cx="484187" cy="491933"/>
            </a:xfrm>
            <a:prstGeom prst="roundRect">
              <a:avLst/>
            </a:prstGeom>
            <a:noFill/>
            <a:ln w="635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latin typeface="Times"/>
                </a:rPr>
                <a:t>          </a:t>
              </a:r>
            </a:p>
          </p:txBody>
        </p:sp>
      </p:grpSp>
      <p:sp>
        <p:nvSpPr>
          <p:cNvPr id="49" name="Separator freq 750 MHz"/>
          <p:cNvSpPr txBox="1"/>
          <p:nvPr/>
        </p:nvSpPr>
        <p:spPr>
          <a:xfrm>
            <a:off x="1200150" y="5337175"/>
            <a:ext cx="1979613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D+2: 500 MHz</a:t>
            </a:r>
          </a:p>
        </p:txBody>
      </p:sp>
      <p:sp>
        <p:nvSpPr>
          <p:cNvPr id="50" name="Separator freq 750 MHz"/>
          <p:cNvSpPr txBox="1"/>
          <p:nvPr/>
        </p:nvSpPr>
        <p:spPr>
          <a:xfrm>
            <a:off x="1200150" y="5721350"/>
            <a:ext cx="1979613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D+3: 750 MHz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Comparing D+2 and D+3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/>
        </p:nvGraphicFramePr>
        <p:xfrm>
          <a:off x="646113" y="1082675"/>
          <a:ext cx="7772400" cy="3209926"/>
        </p:xfrm>
        <a:graphic>
          <a:graphicData uri="http://schemas.openxmlformats.org/drawingml/2006/table">
            <a:tbl>
              <a:tblPr/>
              <a:tblGrid>
                <a:gridCol w="3843337"/>
                <a:gridCol w="1873250"/>
                <a:gridCol w="2055813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Planned (D+2)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Proposed (D+3)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Maximum number of halls receiving beam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halls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 halls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Beam @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pass (Hall D on)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250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Beam @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pass (Hall D off)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Beam @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lower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passes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0988" name="TextBox 4"/>
          <p:cNvSpPr txBox="1">
            <a:spLocks noChangeArrowheads="1"/>
          </p:cNvSpPr>
          <p:nvPr/>
        </p:nvSpPr>
        <p:spPr bwMode="auto">
          <a:xfrm>
            <a:off x="749300" y="4424363"/>
            <a:ext cx="75438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/>
            <a:r>
              <a:rPr lang="en-US" sz="2200" b="1" dirty="0">
                <a:latin typeface="Calibri" pitchFamily="34" charset="0"/>
              </a:rPr>
              <a:t>The D+3 Tradeoff:  </a:t>
            </a:r>
          </a:p>
          <a:p>
            <a:pPr marL="396875" lvl="1" indent="-169863" eaLnBrk="0" hangingPunct="0"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On 5</a:t>
            </a:r>
            <a:r>
              <a:rPr lang="en-US" sz="2200" baseline="30000" dirty="0">
                <a:latin typeface="Calibri" pitchFamily="34" charset="0"/>
              </a:rPr>
              <a:t>th</a:t>
            </a:r>
            <a:r>
              <a:rPr lang="en-US" sz="2200" dirty="0">
                <a:latin typeface="Calibri" pitchFamily="34" charset="0"/>
              </a:rPr>
              <a:t> pass, all halls must run at 250 MHz (half the rep rate), unless Hall D is off.</a:t>
            </a:r>
          </a:p>
          <a:p>
            <a:pPr marL="396875" lvl="1" indent="-169863" eaLnBrk="0" hangingPunct="0"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When Hall D is on, at least one hall must </a:t>
            </a:r>
            <a:r>
              <a:rPr lang="en-US" sz="2200" dirty="0" smtClean="0">
                <a:latin typeface="Calibri" pitchFamily="34" charset="0"/>
              </a:rPr>
              <a:t>configured for the 5</a:t>
            </a:r>
            <a:r>
              <a:rPr lang="en-US" sz="2200" baseline="30000" dirty="0" smtClean="0">
                <a:latin typeface="Calibri" pitchFamily="34" charset="0"/>
              </a:rPr>
              <a:t>th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pass.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-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JLab_PowerPoint1-1</Template>
  <TotalTime>68746</TotalTime>
  <Words>1944</Words>
  <Application>Microsoft Office PowerPoint</Application>
  <PresentationFormat>On-screen Show (4:3)</PresentationFormat>
  <Paragraphs>862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JLab_PowerPoint1-1</vt:lpstr>
      <vt:lpstr>Office Theme</vt:lpstr>
      <vt:lpstr>1_Office Theme</vt:lpstr>
      <vt:lpstr>2_Office Theme</vt:lpstr>
      <vt:lpstr>4_Office Theme</vt:lpstr>
      <vt:lpstr>5_Office Theme</vt:lpstr>
      <vt:lpstr>3_Office Theme</vt:lpstr>
      <vt:lpstr>Simultaneous Four-Hall Operation for 12 GeV CEBAF</vt:lpstr>
      <vt:lpstr>What is being proposed?</vt:lpstr>
      <vt:lpstr>RF Separator Location</vt:lpstr>
      <vt:lpstr>Slide 4</vt:lpstr>
      <vt:lpstr>Slide 5</vt:lpstr>
      <vt:lpstr>Slide 6</vt:lpstr>
      <vt:lpstr>Slide 7</vt:lpstr>
      <vt:lpstr>5th Pass RF Separation Hardware</vt:lpstr>
      <vt:lpstr>Comparing D+2 and D+3</vt:lpstr>
      <vt:lpstr>Charge/Bunch at 5th Pass</vt:lpstr>
      <vt:lpstr>Separator Cavity Design</vt:lpstr>
      <vt:lpstr>5th Pass Separators</vt:lpstr>
      <vt:lpstr>Generating 250 MHz Beams</vt:lpstr>
      <vt:lpstr>RF Separator Evolution &amp; Cost</vt:lpstr>
      <vt:lpstr>Conclusion</vt:lpstr>
      <vt:lpstr>Acknowledgements</vt:lpstr>
      <vt:lpstr>Slide 17</vt:lpstr>
      <vt:lpstr>RF Separation – Existing (500 MHz)</vt:lpstr>
      <vt:lpstr>RF Separation – Proposed (750 MHz)</vt:lpstr>
      <vt:lpstr>Slide 20</vt:lpstr>
      <vt:lpstr>Slide 21</vt:lpstr>
      <vt:lpstr>Complete overview before changes:</vt:lpstr>
      <vt:lpstr>Upgrade that would add a stand-alone hall D laser.</vt:lpstr>
      <vt:lpstr>Or . . . </vt:lpstr>
      <vt:lpstr>Slide 25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kazimi</dc:creator>
  <cp:lastModifiedBy>Kim Kindrew</cp:lastModifiedBy>
  <cp:revision>1624</cp:revision>
  <dcterms:created xsi:type="dcterms:W3CDTF">2012-05-29T22:37:47Z</dcterms:created>
  <dcterms:modified xsi:type="dcterms:W3CDTF">2012-12-03T13:13:40Z</dcterms:modified>
</cp:coreProperties>
</file>