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53BA-F58B-9B41-94B5-43F9E4A203C7}" type="datetimeFigureOut">
              <a:rPr lang="en-US" smtClean="0"/>
              <a:t>7/11/10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26E1-FEA0-604C-906A-2F98380E5E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tatum@jlab.org" TargetMode="Externa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Profile Monitor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</a:t>
            </a:r>
          </a:p>
          <a:p>
            <a:r>
              <a:rPr lang="en-US" dirty="0" smtClean="0"/>
              <a:t>Immediate Objective</a:t>
            </a:r>
          </a:p>
          <a:p>
            <a:r>
              <a:rPr lang="en-US" dirty="0" smtClean="0"/>
              <a:t>Materials needed</a:t>
            </a:r>
          </a:p>
          <a:p>
            <a:r>
              <a:rPr lang="en-US" dirty="0" smtClean="0"/>
              <a:t>Projections</a:t>
            </a:r>
          </a:p>
          <a:p>
            <a:r>
              <a:rPr lang="en-US" dirty="0" smtClean="0"/>
              <a:t>Conclusion</a:t>
            </a:r>
          </a:p>
          <a:p>
            <a:pPr algn="r"/>
            <a:endParaRPr lang="en-US" dirty="0" smtClean="0"/>
          </a:p>
          <a:p>
            <a:pPr lvl="8" algn="r">
              <a:buNone/>
            </a:pPr>
            <a:r>
              <a:rPr lang="en-US" i="1" dirty="0" smtClean="0"/>
              <a:t>Anthony Tatum</a:t>
            </a:r>
          </a:p>
          <a:p>
            <a:pPr lvl="8" algn="r">
              <a:buNone/>
            </a:pPr>
            <a:r>
              <a:rPr lang="en-US" i="1" dirty="0" smtClean="0"/>
              <a:t>University of North Carolina Wilmington</a:t>
            </a:r>
          </a:p>
          <a:p>
            <a:pPr algn="r"/>
            <a:endParaRPr lang="en-US" sz="24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trailer 94 B</a:t>
            </a:r>
          </a:p>
          <a:p>
            <a:r>
              <a:rPr lang="en-US" dirty="0" smtClean="0"/>
              <a:t>Good condition from first observation</a:t>
            </a:r>
            <a:endParaRPr lang="en-US" dirty="0"/>
          </a:p>
        </p:txBody>
      </p:sp>
      <p:pic>
        <p:nvPicPr>
          <p:cNvPr id="5" name="Picture 4" descr="beam_ profil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9144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DAQ</a:t>
            </a:r>
          </a:p>
          <a:p>
            <a:r>
              <a:rPr lang="en-US" dirty="0" smtClean="0"/>
              <a:t>Test all channels (</a:t>
            </a:r>
            <a:r>
              <a:rPr lang="en-US" dirty="0" err="1" smtClean="0"/>
              <a:t>x,y</a:t>
            </a:r>
            <a:r>
              <a:rPr lang="en-US" dirty="0" smtClean="0"/>
              <a:t>), data cables, high and low voltage cables</a:t>
            </a:r>
          </a:p>
          <a:p>
            <a:r>
              <a:rPr lang="en-US" dirty="0" smtClean="0"/>
              <a:t>Evaluate </a:t>
            </a:r>
            <a:r>
              <a:rPr lang="en-US" dirty="0" err="1" smtClean="0"/>
              <a:t>PMT’s</a:t>
            </a:r>
            <a:r>
              <a:rPr lang="en-US" dirty="0" smtClean="0"/>
              <a:t>, Amplifier, Discriminator </a:t>
            </a:r>
          </a:p>
          <a:p>
            <a:r>
              <a:rPr lang="en-US" dirty="0" smtClean="0"/>
              <a:t>Possible Problems</a:t>
            </a:r>
          </a:p>
          <a:p>
            <a:pPr lvl="1"/>
            <a:r>
              <a:rPr lang="en-US" dirty="0" smtClean="0"/>
              <a:t>Optical leakage</a:t>
            </a:r>
          </a:p>
          <a:p>
            <a:pPr lvl="1"/>
            <a:r>
              <a:rPr lang="en-US" dirty="0" smtClean="0"/>
              <a:t>Loose connections</a:t>
            </a:r>
          </a:p>
          <a:p>
            <a:pPr lvl="1"/>
            <a:r>
              <a:rPr lang="en-US" dirty="0" smtClean="0"/>
              <a:t>Faulty sub-system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Materials Needed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Cables</a:t>
            </a:r>
          </a:p>
          <a:p>
            <a:r>
              <a:rPr lang="en-US" dirty="0" smtClean="0"/>
              <a:t>High and Low voltage cables</a:t>
            </a:r>
          </a:p>
          <a:p>
            <a:r>
              <a:rPr lang="en-US" dirty="0" smtClean="0"/>
              <a:t>High and Low voltage power supply</a:t>
            </a:r>
          </a:p>
          <a:p>
            <a:r>
              <a:rPr lang="en-US" dirty="0" smtClean="0"/>
              <a:t>DAQ system</a:t>
            </a:r>
          </a:p>
          <a:p>
            <a:endParaRPr lang="en-US" dirty="0" smtClean="0"/>
          </a:p>
          <a:p>
            <a:r>
              <a:rPr lang="en-US" dirty="0" smtClean="0"/>
              <a:t>Carl Zorn</a:t>
            </a:r>
          </a:p>
          <a:p>
            <a:r>
              <a:rPr lang="en-US" dirty="0" smtClean="0"/>
              <a:t>Electronics Group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entire system for testing</a:t>
            </a:r>
          </a:p>
          <a:p>
            <a:r>
              <a:rPr lang="en-US" dirty="0" smtClean="0"/>
              <a:t>Determine functionality and identify problems if they exist</a:t>
            </a:r>
          </a:p>
          <a:p>
            <a:endParaRPr lang="en-US" dirty="0" smtClean="0"/>
          </a:p>
          <a:p>
            <a:r>
              <a:rPr lang="en-US" dirty="0" smtClean="0"/>
              <a:t>Expected Completion  Friday, July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have the best looking Beam in town!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2000" i="1" dirty="0" smtClean="0"/>
          </a:p>
          <a:p>
            <a:pPr algn="ctr">
              <a:buNone/>
            </a:pPr>
            <a:endParaRPr lang="en-US" sz="2000" i="1" dirty="0" smtClean="0"/>
          </a:p>
          <a:p>
            <a:pPr algn="ctr">
              <a:buNone/>
            </a:pPr>
            <a:endParaRPr lang="en-US" sz="2000" i="1" dirty="0" smtClean="0"/>
          </a:p>
          <a:p>
            <a:pPr algn="ctr">
              <a:buNone/>
            </a:pPr>
            <a:endParaRPr lang="en-US" sz="2000" i="1" dirty="0" smtClean="0"/>
          </a:p>
          <a:p>
            <a:pPr algn="ctr">
              <a:buNone/>
            </a:pPr>
            <a:endParaRPr lang="en-US" sz="2000" i="1" dirty="0" smtClean="0"/>
          </a:p>
          <a:p>
            <a:pPr algn="ctr">
              <a:buNone/>
            </a:pPr>
            <a:r>
              <a:rPr lang="en-US" sz="2000" i="1" dirty="0" smtClean="0"/>
              <a:t>Anthony Tatum</a:t>
            </a:r>
          </a:p>
          <a:p>
            <a:pPr algn="ctr">
              <a:buNone/>
            </a:pPr>
            <a:r>
              <a:rPr lang="en-US" sz="2000" i="1" dirty="0" smtClean="0">
                <a:hlinkClick r:id="rId2"/>
              </a:rPr>
              <a:t>atatum@jlab.org</a:t>
            </a:r>
            <a:endParaRPr lang="en-US" sz="2000" i="1" dirty="0" smtClean="0"/>
          </a:p>
          <a:p>
            <a:pPr algn="ctr">
              <a:buNone/>
            </a:pPr>
            <a:r>
              <a:rPr lang="en-US" sz="2000" i="1" dirty="0" smtClean="0"/>
              <a:t>910 538 5975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hoton_Light_Beam_Photosh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9144000" cy="190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131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Beam Profile Monitor</vt:lpstr>
      <vt:lpstr>Status </vt:lpstr>
      <vt:lpstr>Objective </vt:lpstr>
      <vt:lpstr>Materials Needed </vt:lpstr>
      <vt:lpstr>Projection</vt:lpstr>
      <vt:lpstr>Conclusion </vt:lpstr>
    </vt:vector>
  </TitlesOfParts>
  <Company>University of North Carolina at Wilmington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Profile Monitor</dc:title>
  <dc:creator>Runyon  Woods</dc:creator>
  <cp:lastModifiedBy>Runyon  Woods</cp:lastModifiedBy>
  <cp:revision>10</cp:revision>
  <dcterms:created xsi:type="dcterms:W3CDTF">2010-07-12T01:33:58Z</dcterms:created>
  <dcterms:modified xsi:type="dcterms:W3CDTF">2010-07-12T02:55:53Z</dcterms:modified>
</cp:coreProperties>
</file>