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06" d="100"/>
          <a:sy n="106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4" Type="http://schemas.openxmlformats.org/officeDocument/2006/relationships/slide" Target="slides/slide3.xml"/><Relationship Id="rId10" Type="http://schemas.openxmlformats.org/officeDocument/2006/relationships/tableStyles" Target="tableStyles.xml"/><Relationship Id="rId5" Type="http://schemas.openxmlformats.org/officeDocument/2006/relationships/slide" Target="slides/slide4.xml"/><Relationship Id="rId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theme" Target="theme/theme1.xml"/><Relationship Id="rId3" Type="http://schemas.openxmlformats.org/officeDocument/2006/relationships/slide" Target="slides/slide2.xml"/><Relationship Id="rId6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33A3-50D1-EF4F-8649-852B2C8BBB01}" type="datetimeFigureOut">
              <a:rPr lang="en-US" smtClean="0"/>
              <a:pPr/>
              <a:t>7/11/10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8921-0A5A-6A48-9285-CD59E3318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33A3-50D1-EF4F-8649-852B2C8BBB01}" type="datetimeFigureOut">
              <a:rPr lang="en-US" smtClean="0"/>
              <a:pPr/>
              <a:t>7/11/10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8921-0A5A-6A48-9285-CD59E3318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33A3-50D1-EF4F-8649-852B2C8BBB01}" type="datetimeFigureOut">
              <a:rPr lang="en-US" smtClean="0"/>
              <a:pPr/>
              <a:t>7/11/10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8921-0A5A-6A48-9285-CD59E3318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33A3-50D1-EF4F-8649-852B2C8BBB01}" type="datetimeFigureOut">
              <a:rPr lang="en-US" smtClean="0"/>
              <a:pPr/>
              <a:t>7/11/10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8921-0A5A-6A48-9285-CD59E3318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33A3-50D1-EF4F-8649-852B2C8BBB01}" type="datetimeFigureOut">
              <a:rPr lang="en-US" smtClean="0"/>
              <a:pPr/>
              <a:t>7/11/10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8921-0A5A-6A48-9285-CD59E3318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33A3-50D1-EF4F-8649-852B2C8BBB01}" type="datetimeFigureOut">
              <a:rPr lang="en-US" smtClean="0"/>
              <a:pPr/>
              <a:t>7/11/10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8921-0A5A-6A48-9285-CD59E3318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33A3-50D1-EF4F-8649-852B2C8BBB01}" type="datetimeFigureOut">
              <a:rPr lang="en-US" smtClean="0"/>
              <a:pPr/>
              <a:t>7/11/10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8921-0A5A-6A48-9285-CD59E3318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33A3-50D1-EF4F-8649-852B2C8BBB01}" type="datetimeFigureOut">
              <a:rPr lang="en-US" smtClean="0"/>
              <a:pPr/>
              <a:t>7/11/10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8921-0A5A-6A48-9285-CD59E3318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33A3-50D1-EF4F-8649-852B2C8BBB01}" type="datetimeFigureOut">
              <a:rPr lang="en-US" smtClean="0"/>
              <a:pPr/>
              <a:t>7/11/10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8921-0A5A-6A48-9285-CD59E3318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33A3-50D1-EF4F-8649-852B2C8BBB01}" type="datetimeFigureOut">
              <a:rPr lang="en-US" smtClean="0"/>
              <a:pPr/>
              <a:t>7/11/10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8921-0A5A-6A48-9285-CD59E3318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33A3-50D1-EF4F-8649-852B2C8BBB01}" type="datetimeFigureOut">
              <a:rPr lang="en-US" smtClean="0"/>
              <a:pPr/>
              <a:t>7/11/10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8921-0A5A-6A48-9285-CD59E3318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D33A3-50D1-EF4F-8649-852B2C8BBB01}" type="datetimeFigureOut">
              <a:rPr lang="en-US" smtClean="0"/>
              <a:pPr/>
              <a:t>7/11/10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78921-0A5A-6A48-9285-CD59E3318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Veto Counter Testing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Runyon Colie Woods</a:t>
            </a:r>
          </a:p>
          <a:p>
            <a:r>
              <a:rPr lang="en-US" dirty="0" smtClean="0"/>
              <a:t>UNCW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Call me Colie Woods (Co-lee)</a:t>
            </a:r>
          </a:p>
          <a:p>
            <a:r>
              <a:rPr lang="en-US" dirty="0" smtClean="0"/>
              <a:t>Junior Physics Major at UNCW</a:t>
            </a:r>
          </a:p>
          <a:p>
            <a:r>
              <a:rPr lang="en-US" dirty="0" smtClean="0"/>
              <a:t>Great passions in life: sailing, </a:t>
            </a:r>
            <a:r>
              <a:rPr lang="en-US" dirty="0" err="1" smtClean="0"/>
              <a:t>skurfing</a:t>
            </a:r>
            <a:r>
              <a:rPr lang="en-US" dirty="0" smtClean="0"/>
              <a:t>, surfing, astronomy, and of course veto counters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Veto Counter Status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veto </a:t>
            </a:r>
            <a:r>
              <a:rPr lang="en-US" dirty="0" smtClean="0"/>
              <a:t>counter </a:t>
            </a:r>
            <a:r>
              <a:rPr lang="en-US" dirty="0" smtClean="0"/>
              <a:t>is</a:t>
            </a:r>
            <a:r>
              <a:rPr lang="en-US" dirty="0" smtClean="0"/>
              <a:t> used to </a:t>
            </a:r>
            <a:r>
              <a:rPr lang="en-US" dirty="0" smtClean="0"/>
              <a:t>reject charged particle backgrounds incident on the calorimeter.</a:t>
            </a:r>
            <a:endParaRPr lang="en-US" dirty="0" smtClean="0"/>
          </a:p>
          <a:p>
            <a:r>
              <a:rPr lang="en-US" dirty="0" smtClean="0"/>
              <a:t>Located </a:t>
            </a:r>
            <a:r>
              <a:rPr lang="en-US" dirty="0" smtClean="0"/>
              <a:t>in trailer 94B to the left of the three counting rooms for the halls</a:t>
            </a:r>
          </a:p>
          <a:p>
            <a:r>
              <a:rPr lang="en-US" dirty="0" smtClean="0"/>
              <a:t>I have been given the project of testing the veto counter and ensuring its general functions are working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39000">
              <a:schemeClr val="accent3"/>
            </a:gs>
            <a:gs pos="77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Necessities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Assigned to this project by </a:t>
            </a:r>
            <a:r>
              <a:rPr lang="en-US" dirty="0" err="1" smtClean="0"/>
              <a:t>Liping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 smtClean="0"/>
          </a:p>
          <a:p>
            <a:r>
              <a:rPr lang="en-US" dirty="0" smtClean="0"/>
              <a:t>Things I will need:</a:t>
            </a:r>
          </a:p>
          <a:p>
            <a:pPr lvl="1"/>
            <a:r>
              <a:rPr lang="en-US" dirty="0" smtClean="0"/>
              <a:t>A high voltage power supply</a:t>
            </a:r>
          </a:p>
          <a:p>
            <a:pPr lvl="1"/>
            <a:r>
              <a:rPr lang="en-US" dirty="0" err="1" smtClean="0"/>
              <a:t>Scilliscope</a:t>
            </a:r>
            <a:endParaRPr lang="en-US" dirty="0" smtClean="0"/>
          </a:p>
          <a:p>
            <a:pPr lvl="1"/>
            <a:r>
              <a:rPr lang="en-US" dirty="0" smtClean="0"/>
              <a:t>How to contact </a:t>
            </a:r>
            <a:r>
              <a:rPr lang="en-US" dirty="0" err="1" smtClean="0"/>
              <a:t>Ashot</a:t>
            </a:r>
            <a:r>
              <a:rPr lang="en-US" dirty="0" smtClean="0"/>
              <a:t> (email, phone, pager, etc. pick your poison.) without bothering him too much.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138</Words>
  <Application>Microsoft Macintosh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Veto Counter Testing </vt:lpstr>
      <vt:lpstr>About me</vt:lpstr>
      <vt:lpstr>Veto Counter Status </vt:lpstr>
      <vt:lpstr>Necessities </vt:lpstr>
    </vt:vector>
  </TitlesOfParts>
  <Company>University of North Carolina at Wilmington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Veto Counter Testing </dc:title>
  <dc:creator>Runyon  Woods</dc:creator>
  <cp:lastModifiedBy>Runyon  Woods</cp:lastModifiedBy>
  <cp:revision>7</cp:revision>
  <dcterms:created xsi:type="dcterms:W3CDTF">2010-07-11T21:18:24Z</dcterms:created>
  <dcterms:modified xsi:type="dcterms:W3CDTF">2010-07-12T01:22:31Z</dcterms:modified>
</cp:coreProperties>
</file>