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8" r:id="rId11"/>
    <p:sldId id="262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3FEC6-14C5-4E17-9BFE-0ACE6B1BD7A7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D2CB8-167C-44EA-84D5-BAC02233C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F61-5E43-493B-8E79-6B515AA20D63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74A-0A2A-483B-BEEF-6E2330116060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958-6DA1-4D6F-8D6E-4631C1101D95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1653-A677-4339-B477-6FDFB844CAF4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10300"/>
            <a:ext cx="457200" cy="457200"/>
          </a:xfrm>
          <a:solidFill>
            <a:srgbClr val="002060"/>
          </a:solidFill>
        </p:spPr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789-66F2-4507-9CC9-C458E171D80F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2EE-E547-4671-B47C-F6D77ABCD0CD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970C-1270-4E2E-87B5-E4B0A821DC61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086A-41EE-492B-BF49-44AB7244B623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572A-2C90-4B7F-BEEE-72ADF717EE9C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74E9-FEDD-4CA2-97F9-2D084223B1BF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E64B-59A7-4240-B65C-60153B50061F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3AEF8B-AF7B-4308-BEB5-55B159CD6EFB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8DC9B1-F1D6-49BF-99B4-40633257C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 ANALYSIS REPORT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945-0EF7-4911-AA64-240817A45546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1676400"/>
            <a:ext cx="389183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prstMaterial="clear"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PAWEL AMBROZEWICZ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A&amp;T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724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 Procedure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5371475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248400" cy="7318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 SECTION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229350"/>
            <a:ext cx="2476500" cy="476250"/>
          </a:xfrm>
        </p:spPr>
        <p:txBody>
          <a:bodyPr/>
          <a:lstStyle/>
          <a:p>
            <a:fld id="{B1BC8FEA-AED2-4B27-BDD1-9EC90EF21B61}" type="datetime4">
              <a:rPr lang="en-US" smtClean="0"/>
              <a:pPr/>
              <a:t>July 12, 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Picture 14" descr="comp-csdiff-tc07-ful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066800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error-table-11p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81734"/>
            <a:ext cx="7620000" cy="382846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400" y="106362"/>
            <a:ext cx="3429000" cy="731838"/>
          </a:xfrm>
          <a:prstGeom prst="rect">
            <a:avLst/>
          </a:prstGeom>
        </p:spPr>
        <p:txBody>
          <a:bodyPr bIns="9144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UNCERTAINTIES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</a:t>
            </a:r>
            <a:r>
              <a:rPr lang="en-US" dirty="0" smtClean="0"/>
              <a:t>Meeting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error-table-5p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935" y="2590800"/>
            <a:ext cx="7752265" cy="2667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400" y="106362"/>
            <a:ext cx="3429000" cy="731838"/>
          </a:xfrm>
          <a:prstGeom prst="rect">
            <a:avLst/>
          </a:prstGeom>
        </p:spPr>
        <p:txBody>
          <a:bodyPr bIns="9144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UNCERTAINTIES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</a:t>
            </a:r>
            <a:r>
              <a:rPr lang="en-US" dirty="0" smtClean="0"/>
              <a:t>Meeting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" y="765175"/>
          <a:ext cx="4205288" cy="5256213"/>
        </p:xfrm>
        <a:graphic>
          <a:graphicData uri="http://schemas.openxmlformats.org/presentationml/2006/ole">
            <p:oleObj spid="_x0000_s2050" name="Acrobat Document" r:id="rId3" imgW="7311600" imgH="9136800" progId="AcroExch.Document.7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486400" y="106362"/>
            <a:ext cx="3429000" cy="731838"/>
          </a:xfrm>
          <a:prstGeom prst="rect">
            <a:avLst/>
          </a:prstGeom>
        </p:spPr>
        <p:txBody>
          <a:bodyPr bIns="9144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UNCERTAINTIES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bgsubtr-stability-desy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762000"/>
            <a:ext cx="420624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28600"/>
            <a:ext cx="2362200" cy="73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</a:t>
            </a:r>
            <a:r>
              <a:rPr lang="en-US" dirty="0" smtClean="0"/>
              <a:t>Meeting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1447800"/>
            <a:ext cx="708290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control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Wide range of results: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 Total cross sections for 11 energy bins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HyCal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Solid Angle cross sections (11 energy bins)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 Differential cross sections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15 angle bins for each energy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compare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well with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helped securing PAC approval for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PrimEx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14400"/>
            <a:ext cx="511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excellent data set provided: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 EVENT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B8ED-2D25-4BCE-8B87-20914A0A921D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</a:t>
            </a:r>
            <a:r>
              <a:rPr lang="en-US" dirty="0" smtClean="0"/>
              <a:t>Meeting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primex-compt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654" y="1295400"/>
            <a:ext cx="8042946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type="title"/>
          </p:nvPr>
        </p:nvSpPr>
        <p:spPr>
          <a:xfrm>
            <a:off x="5410200" y="-76200"/>
            <a:ext cx="3581400" cy="8080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REDUCTION</a:t>
            </a:r>
            <a:endParaRPr lang="en-US" dirty="0"/>
          </a:p>
        </p:txBody>
      </p:sp>
      <p:pic>
        <p:nvPicPr>
          <p:cNvPr id="14" name="Picture 13" descr="elast-cut-progress-dat-all-t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427" y="304800"/>
            <a:ext cx="3096492" cy="2971800"/>
          </a:xfrm>
          <a:prstGeom prst="rect">
            <a:avLst/>
          </a:prstGeom>
        </p:spPr>
      </p:pic>
      <p:pic>
        <p:nvPicPr>
          <p:cNvPr id="15" name="Picture 14" descr="elast-cut-progress-sim-all-t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4444" y="3276600"/>
            <a:ext cx="3096491" cy="2971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39390" y="2460886"/>
            <a:ext cx="3718810" cy="3787514"/>
            <a:chOff x="4739390" y="1470286"/>
            <a:chExt cx="3718810" cy="3787514"/>
          </a:xfrm>
        </p:grpSpPr>
        <p:pic>
          <p:nvPicPr>
            <p:cNvPr id="10" name="Picture 9" descr="data-reduction-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600" y="1600200"/>
              <a:ext cx="3657600" cy="3657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4773695" y="1435981"/>
              <a:ext cx="239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Calibri" pitchFamily="34" charset="0"/>
                  <a:cs typeface="Aharoni" pitchFamily="2" charset="-79"/>
                </a:rPr>
                <a:t>)</a:t>
              </a:r>
              <a:endParaRPr lang="en-US" sz="1400" dirty="0">
                <a:solidFill>
                  <a:srgbClr val="002060"/>
                </a:solidFill>
                <a:latin typeface="Calibri" pitchFamily="34" charset="0"/>
                <a:cs typeface="Aharoni" pitchFamily="2" charset="-79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10200" y="1143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 -  ~1.5M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  -  ~0.5M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type="title"/>
          </p:nvPr>
        </p:nvSpPr>
        <p:spPr>
          <a:xfrm>
            <a:off x="4724400" y="304800"/>
            <a:ext cx="4343400" cy="65563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SHAPE YIELD FITS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</a:t>
            </a:r>
            <a:r>
              <a:rPr lang="en-US" dirty="0" smtClean="0"/>
              <a:t>Meeting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12" descr="mllfit4945-simlgs-pproc-tc01-opti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69615" y="228600"/>
            <a:ext cx="5198815" cy="3246120"/>
          </a:xfrm>
          <a:noFill/>
          <a:ln/>
        </p:spPr>
      </p:pic>
      <p:pic>
        <p:nvPicPr>
          <p:cNvPr id="9" name="Picture 14" descr="mllfit4945-simlgs-pproc-tc01-optop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3200400"/>
            <a:ext cx="5201331" cy="3246120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304800" y="3429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Excellent theory calculation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Very good apparatus simulation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background model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fittting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724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Elasticity offers perfect features</a:t>
            </a:r>
          </a:p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carry out the fit: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peaked distribution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radiative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effects signature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1653-A677-4339-B477-6FDFB844CAF4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pic>
        <p:nvPicPr>
          <p:cNvPr id="6" name="Picture 5" descr="csaid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2" y="1600196"/>
            <a:ext cx="7315215" cy="365760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 EXTRACTION PROCEDURE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210300"/>
            <a:ext cx="457200" cy="457200"/>
          </a:xfrm>
        </p:spPr>
        <p:txBody>
          <a:bodyPr/>
          <a:lstStyle/>
          <a:p>
            <a:fld id="{FA44DFA0-72D5-4CCD-82AA-C78C36AC3DA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1653-A677-4339-B477-6FDFB844CAF4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 EXTRACTION PROCEDURE</a:t>
            </a:r>
            <a:endParaRPr lang="en-US" dirty="0"/>
          </a:p>
        </p:txBody>
      </p:sp>
      <p:pic>
        <p:nvPicPr>
          <p:cNvPr id="8" name="Picture 7" descr="csaid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2" y="1600196"/>
            <a:ext cx="7315215" cy="365760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210300"/>
            <a:ext cx="457200" cy="457200"/>
          </a:xfrm>
        </p:spPr>
        <p:txBody>
          <a:bodyPr/>
          <a:lstStyle/>
          <a:p>
            <a:fld id="{FA44DFA0-72D5-4CCD-82AA-C78C36AC3DA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1653-A677-4339-B477-6FDFB844CAF4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PrimEx Collaboration Meeting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 EXTRACTION PROCEDURE</a:t>
            </a:r>
            <a:endParaRPr lang="en-US" dirty="0"/>
          </a:p>
        </p:txBody>
      </p:sp>
      <p:pic>
        <p:nvPicPr>
          <p:cNvPr id="8" name="Picture 7" descr="csaid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2" y="1600196"/>
            <a:ext cx="7315215" cy="365760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210300"/>
            <a:ext cx="457200" cy="457200"/>
          </a:xfrm>
        </p:spPr>
        <p:txBody>
          <a:bodyPr/>
          <a:lstStyle/>
          <a:p>
            <a:fld id="{FA44DFA0-72D5-4CCD-82AA-C78C36AC3DA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 EXTRACTION PROCEDURE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12,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</a:t>
            </a:r>
            <a:r>
              <a:rPr lang="en-US" dirty="0" smtClean="0"/>
              <a:t>Meeting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7349" y="1432560"/>
            <a:ext cx="252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CROSS SECTION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1295400"/>
            <a:ext cx="2678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SOLID ANGLE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524000" y="3124200"/>
          <a:ext cx="6216650" cy="3109913"/>
        </p:xfrm>
        <a:graphic>
          <a:graphicData uri="http://schemas.openxmlformats.org/presentationml/2006/ole">
            <p:oleObj spid="_x0000_s1026" name="Acrobat Document" r:id="rId3" imgW="5485714" imgH="2742857" progId="AcroExch.Document.7">
              <p:embed/>
            </p:oleObj>
          </a:graphicData>
        </a:graphic>
      </p:graphicFrame>
      <p:pic>
        <p:nvPicPr>
          <p:cNvPr id="11" name="Picture 10" descr="csec-a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8749" y="1889760"/>
            <a:ext cx="2903651" cy="777240"/>
          </a:xfrm>
          <a:prstGeom prst="rect">
            <a:avLst/>
          </a:prstGeom>
        </p:spPr>
      </p:pic>
      <p:pic>
        <p:nvPicPr>
          <p:cNvPr id="14" name="Picture 13" descr="csec-extrac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4093" y="1965960"/>
            <a:ext cx="2409444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248400" cy="7318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 SECTION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229350"/>
            <a:ext cx="2476500" cy="476250"/>
          </a:xfrm>
        </p:spPr>
        <p:txBody>
          <a:bodyPr/>
          <a:lstStyle/>
          <a:p>
            <a:fld id="{B1BC8FEA-AED2-4B27-BDD1-9EC90EF21B61}" type="datetime4">
              <a:rPr lang="en-US" smtClean="0"/>
              <a:pPr/>
              <a:t>July 12, 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dirty="0" err="1" smtClean="0"/>
              <a:t>PrimEx</a:t>
            </a:r>
            <a:r>
              <a:rPr lang="en-US" dirty="0" smtClean="0"/>
              <a:t> Collaboration </a:t>
            </a:r>
            <a:r>
              <a:rPr lang="en-US" dirty="0" smtClean="0"/>
              <a:t>Meeting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clusters-sum-adist-tc07-dat-ful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838200"/>
            <a:ext cx="2861179" cy="2743200"/>
          </a:xfrm>
          <a:prstGeom prst="rect">
            <a:avLst/>
          </a:prstGeom>
        </p:spPr>
      </p:pic>
      <p:pic>
        <p:nvPicPr>
          <p:cNvPr id="9" name="Picture 8" descr="bgrd-adist-tc07-dat-ful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7421" y="838200"/>
            <a:ext cx="2861179" cy="2743200"/>
          </a:xfrm>
          <a:prstGeom prst="rect">
            <a:avLst/>
          </a:prstGeom>
        </p:spPr>
      </p:pic>
      <p:pic>
        <p:nvPicPr>
          <p:cNvPr id="11" name="Picture 10" descr="clusters-adist-tc07-sim-full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657600"/>
            <a:ext cx="2861179" cy="2743200"/>
          </a:xfrm>
          <a:prstGeom prst="rect">
            <a:avLst/>
          </a:prstGeom>
        </p:spPr>
      </p:pic>
      <p:pic>
        <p:nvPicPr>
          <p:cNvPr id="13" name="Picture 12" descr="egamma-tc07-full2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9220" y="3581400"/>
            <a:ext cx="286117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276</TotalTime>
  <Words>242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Equity</vt:lpstr>
      <vt:lpstr>Acrobat Document</vt:lpstr>
      <vt:lpstr>COMPTON ANALYSIS REPORT</vt:lpstr>
      <vt:lpstr>COMPTON EVENT</vt:lpstr>
      <vt:lpstr>DATA REDUCTION</vt:lpstr>
      <vt:lpstr>LINE SHAPE YIELD FITS</vt:lpstr>
      <vt:lpstr>CROSS SECTION EXTRACTION PROCEDURE</vt:lpstr>
      <vt:lpstr>CROSS SECTION EXTRACTION PROCEDURE</vt:lpstr>
      <vt:lpstr>CROSS SECTION EXTRACTION PROCEDURE</vt:lpstr>
      <vt:lpstr>CROSS SECTION EXTRACTION PROCEDURE</vt:lpstr>
      <vt:lpstr>DIFFERENTIAL CROSS SECTION</vt:lpstr>
      <vt:lpstr>DIFFERENTIAL CROSS SECTION</vt:lpstr>
      <vt:lpstr>Slide 11</vt:lpstr>
      <vt:lpstr>Slide 12</vt:lpstr>
      <vt:lpstr>Slide 13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ANALYSIS REPORT</dc:title>
  <dc:creator>Pawel</dc:creator>
  <cp:lastModifiedBy>Jefferson Lab</cp:lastModifiedBy>
  <cp:revision>34</cp:revision>
  <dcterms:created xsi:type="dcterms:W3CDTF">2010-07-12T14:03:17Z</dcterms:created>
  <dcterms:modified xsi:type="dcterms:W3CDTF">2010-07-12T15:37:15Z</dcterms:modified>
</cp:coreProperties>
</file>