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313" r:id="rId3"/>
    <p:sldId id="314" r:id="rId4"/>
    <p:sldId id="311" r:id="rId5"/>
    <p:sldId id="319" r:id="rId6"/>
    <p:sldId id="317" r:id="rId7"/>
    <p:sldId id="318" r:id="rId8"/>
    <p:sldId id="320" r:id="rId9"/>
    <p:sldId id="325" r:id="rId10"/>
    <p:sldId id="326" r:id="rId11"/>
    <p:sldId id="322" r:id="rId12"/>
    <p:sldId id="324" r:id="rId13"/>
    <p:sldId id="32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C46C0"/>
    <a:srgbClr val="A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6935C9-AD0C-314C-B4AC-8328BAFB38AD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32A88D-2BFD-8A4D-A37A-21953E889BB9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CIO (1)</a:t>
          </a:r>
          <a:endParaRPr lang="en-US" dirty="0"/>
        </a:p>
      </dgm:t>
    </dgm:pt>
    <dgm:pt modelId="{3018444F-3A2D-0B4D-A3DE-0438AB3526A0}" type="parTrans" cxnId="{1A1A6398-5ACC-634B-8271-0B784195401A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DB904D1-88F6-A44B-B57D-7BCC047A1F6F}" type="sibTrans" cxnId="{1A1A6398-5ACC-634B-8271-0B784195401A}">
      <dgm:prSet/>
      <dgm:spPr/>
      <dgm:t>
        <a:bodyPr/>
        <a:lstStyle/>
        <a:p>
          <a:endParaRPr lang="en-US"/>
        </a:p>
      </dgm:t>
    </dgm:pt>
    <dgm:pt modelId="{7AB830F0-C379-A74F-83FD-3A44A1008D8C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Computing and Networking Infrastructure (1)</a:t>
          </a:r>
          <a:endParaRPr lang="en-US" dirty="0"/>
        </a:p>
      </dgm:t>
    </dgm:pt>
    <dgm:pt modelId="{678D8F23-CBF2-9246-9C97-DE201EFC3BF9}" type="parTrans" cxnId="{FB98162B-657A-0245-8A01-4AEEA90D7901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9A36338-6844-2348-AC19-9C785E1662DF}" type="sibTrans" cxnId="{FB98162B-657A-0245-8A01-4AEEA90D7901}">
      <dgm:prSet/>
      <dgm:spPr/>
      <dgm:t>
        <a:bodyPr/>
        <a:lstStyle/>
        <a:p>
          <a:endParaRPr lang="en-US"/>
        </a:p>
      </dgm:t>
    </dgm:pt>
    <dgm:pt modelId="{9A685242-B175-AF42-829E-EC07E21A4DC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Management Information Systems (7)</a:t>
          </a:r>
          <a:endParaRPr lang="en-US" dirty="0"/>
        </a:p>
      </dgm:t>
    </dgm:pt>
    <dgm:pt modelId="{794413DD-6DDD-3940-969A-CE82085CC3CE}" type="parTrans" cxnId="{51A24E25-D2FD-B841-800F-EF7E51FBBC0A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37685EF-2781-274C-AF92-AE0B609D8510}" type="sibTrans" cxnId="{51A24E25-D2FD-B841-800F-EF7E51FBBC0A}">
      <dgm:prSet/>
      <dgm:spPr/>
      <dgm:t>
        <a:bodyPr/>
        <a:lstStyle/>
        <a:p>
          <a:endParaRPr lang="en-US"/>
        </a:p>
      </dgm:t>
    </dgm:pt>
    <dgm:pt modelId="{5B85CF99-D318-EA4A-8A63-0B7D9F3F8545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Scientific Computing (1)</a:t>
          </a:r>
          <a:endParaRPr lang="en-US" dirty="0"/>
        </a:p>
      </dgm:t>
    </dgm:pt>
    <dgm:pt modelId="{2073A659-CC42-9E49-897B-1CFF909B0B76}" type="parTrans" cxnId="{D919FE9B-1E87-174E-84D6-23E67BBF80F9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01F61D7-956B-114A-BB9E-96C3DEB845E0}" type="sibTrans" cxnId="{D919FE9B-1E87-174E-84D6-23E67BBF80F9}">
      <dgm:prSet/>
      <dgm:spPr/>
      <dgm:t>
        <a:bodyPr/>
        <a:lstStyle/>
        <a:p>
          <a:endParaRPr lang="en-US"/>
        </a:p>
      </dgm:t>
    </dgm:pt>
    <dgm:pt modelId="{7E268B9F-D36C-7149-BB66-87D8C1A82EFE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Systems (7)</a:t>
          </a:r>
          <a:endParaRPr lang="en-US" dirty="0"/>
        </a:p>
      </dgm:t>
    </dgm:pt>
    <dgm:pt modelId="{236C1B1D-AAC1-A74E-AB85-063A6FCC8BBA}" type="parTrans" cxnId="{D1374310-B01E-4D41-93F6-8750A1F814E2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C5772A86-5FC2-7C4C-96F0-379EE8380413}" type="sibTrans" cxnId="{D1374310-B01E-4D41-93F6-8750A1F814E2}">
      <dgm:prSet/>
      <dgm:spPr/>
      <dgm:t>
        <a:bodyPr/>
        <a:lstStyle/>
        <a:p>
          <a:endParaRPr lang="en-US"/>
        </a:p>
      </dgm:t>
    </dgm:pt>
    <dgm:pt modelId="{B467C58A-D255-0442-9EF7-3CD1E6D2DCC6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Networking and Telecom (4)</a:t>
          </a:r>
          <a:endParaRPr lang="en-US" dirty="0"/>
        </a:p>
      </dgm:t>
    </dgm:pt>
    <dgm:pt modelId="{CEE2D654-4C42-9547-9E44-52DFD3F43399}" type="parTrans" cxnId="{162D9215-104A-764E-BBA7-B3468F2F1CA7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539DBBC-0C4B-B140-98E5-95FF5EF5A0F0}" type="sibTrans" cxnId="{162D9215-104A-764E-BBA7-B3468F2F1CA7}">
      <dgm:prSet/>
      <dgm:spPr/>
      <dgm:t>
        <a:bodyPr/>
        <a:lstStyle/>
        <a:p>
          <a:endParaRPr lang="en-US"/>
        </a:p>
      </dgm:t>
    </dgm:pt>
    <dgm:pt modelId="{DFEE8A4F-E9C3-A74A-8FE5-C9B65A2D5D5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Helpdesk (3 + 4 Students)</a:t>
          </a:r>
          <a:endParaRPr lang="en-US" dirty="0"/>
        </a:p>
      </dgm:t>
    </dgm:pt>
    <dgm:pt modelId="{4D238610-1C07-6A41-92DC-3AC60BAA93BA}" type="parTrans" cxnId="{CF09FFA2-E4C7-AA43-B44A-97FE1DDE634A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8ED80DDF-0F13-264A-BB8E-809D3DDF1A53}" type="sibTrans" cxnId="{CF09FFA2-E4C7-AA43-B44A-97FE1DDE634A}">
      <dgm:prSet/>
      <dgm:spPr/>
      <dgm:t>
        <a:bodyPr/>
        <a:lstStyle/>
        <a:p>
          <a:endParaRPr lang="en-US"/>
        </a:p>
      </dgm:t>
    </dgm:pt>
    <dgm:pt modelId="{522CEFC2-690A-A24C-ABFE-24E05882A1F8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Cyber Security (3)</a:t>
          </a:r>
          <a:endParaRPr lang="en-US" dirty="0"/>
        </a:p>
      </dgm:t>
    </dgm:pt>
    <dgm:pt modelId="{BED20FB0-28A9-6243-9D4A-1E42E6323AD6}" type="parTrans" cxnId="{E951D070-C8B4-884D-AB43-1D0AEC0C1A82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26E84BDD-20DD-934E-99DA-FC7B1226A507}" type="sibTrans" cxnId="{E951D070-C8B4-884D-AB43-1D0AEC0C1A82}">
      <dgm:prSet/>
      <dgm:spPr/>
      <dgm:t>
        <a:bodyPr/>
        <a:lstStyle/>
        <a:p>
          <a:endParaRPr lang="en-US"/>
        </a:p>
      </dgm:t>
    </dgm:pt>
    <dgm:pt modelId="{B3DE7894-DF25-5242-AA16-9476EC2FAF28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Operations (4)</a:t>
          </a:r>
          <a:endParaRPr lang="en-US" dirty="0"/>
        </a:p>
      </dgm:t>
    </dgm:pt>
    <dgm:pt modelId="{36736B98-CB0A-9047-9636-3E7FF19923EE}" type="parTrans" cxnId="{32FF7DDD-8B03-5441-A1BF-9E259E6186DF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571CAAE-E6EF-944A-B7B1-036D5CD398AF}" type="sibTrans" cxnId="{32FF7DDD-8B03-5441-A1BF-9E259E6186DF}">
      <dgm:prSet/>
      <dgm:spPr/>
      <dgm:t>
        <a:bodyPr/>
        <a:lstStyle/>
        <a:p>
          <a:endParaRPr lang="en-US"/>
        </a:p>
      </dgm:t>
    </dgm:pt>
    <dgm:pt modelId="{290B14B2-8911-3943-8B63-E0C8FF9F64F3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Software Development (2)</a:t>
          </a:r>
          <a:endParaRPr lang="en-US" dirty="0"/>
        </a:p>
      </dgm:t>
    </dgm:pt>
    <dgm:pt modelId="{FDA2CF63-F672-2140-84C8-78CF2B971CFA}" type="parTrans" cxnId="{B3A6A945-2AD3-5D47-ADDD-D2418F894D03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CBE425C-618A-7444-9E2D-7957164CC884}" type="sibTrans" cxnId="{B3A6A945-2AD3-5D47-ADDD-D2418F894D03}">
      <dgm:prSet/>
      <dgm:spPr/>
      <dgm:t>
        <a:bodyPr/>
        <a:lstStyle/>
        <a:p>
          <a:endParaRPr lang="en-US"/>
        </a:p>
      </dgm:t>
    </dgm:pt>
    <dgm:pt modelId="{D05342EF-DFCF-EF4D-94A4-73B66F574AB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Research (3)</a:t>
          </a:r>
          <a:endParaRPr lang="en-US" dirty="0"/>
        </a:p>
      </dgm:t>
    </dgm:pt>
    <dgm:pt modelId="{1A9371DE-2DEC-1C41-810E-9AF9A23C110D}" type="parTrans" cxnId="{F06847EB-5925-9844-BDA2-061538C6C4BF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17360FA-41CB-554F-955D-5208F842B4A1}" type="sibTrans" cxnId="{F06847EB-5925-9844-BDA2-061538C6C4BF}">
      <dgm:prSet/>
      <dgm:spPr/>
      <dgm:t>
        <a:bodyPr/>
        <a:lstStyle/>
        <a:p>
          <a:endParaRPr lang="en-US"/>
        </a:p>
      </dgm:t>
    </dgm:pt>
    <dgm:pt modelId="{8B2B0945-9C12-F84E-9C64-030260E239E6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Library &amp; Records Management (2)</a:t>
          </a:r>
          <a:endParaRPr lang="en-US" dirty="0"/>
        </a:p>
      </dgm:t>
    </dgm:pt>
    <dgm:pt modelId="{2C786365-4930-BD46-B125-4FDFC0AA26B1}" type="parTrans" cxnId="{1A79CF70-794E-E14E-9F45-A87E9E2E60B8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CEA88C7-FEB2-D743-819F-0B3120D0D059}" type="sibTrans" cxnId="{1A79CF70-794E-E14E-9F45-A87E9E2E60B8}">
      <dgm:prSet/>
      <dgm:spPr/>
      <dgm:t>
        <a:bodyPr/>
        <a:lstStyle/>
        <a:p>
          <a:endParaRPr lang="en-US"/>
        </a:p>
      </dgm:t>
    </dgm:pt>
    <dgm:pt modelId="{44A433FC-4637-6C42-8B4C-2662CBB4B751}" type="pres">
      <dgm:prSet presAssocID="{FB6935C9-AD0C-314C-B4AC-8328BAFB38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F9FC26-F71D-2A4A-A541-F52B1A2FD28A}" type="pres">
      <dgm:prSet presAssocID="{AB32A88D-2BFD-8A4D-A37A-21953E889BB9}" presName="hierRoot1" presStyleCnt="0">
        <dgm:presLayoutVars>
          <dgm:hierBranch val="init"/>
        </dgm:presLayoutVars>
      </dgm:prSet>
      <dgm:spPr/>
    </dgm:pt>
    <dgm:pt modelId="{4171E489-C861-9942-829C-0CC979CB6EAF}" type="pres">
      <dgm:prSet presAssocID="{AB32A88D-2BFD-8A4D-A37A-21953E889BB9}" presName="rootComposite1" presStyleCnt="0"/>
      <dgm:spPr/>
    </dgm:pt>
    <dgm:pt modelId="{4264E5DE-C263-1E41-A155-5EEC0D81436E}" type="pres">
      <dgm:prSet presAssocID="{AB32A88D-2BFD-8A4D-A37A-21953E889BB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9D0011-521D-B048-9B55-7599CE994C41}" type="pres">
      <dgm:prSet presAssocID="{AB32A88D-2BFD-8A4D-A37A-21953E889BB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7035EE3-5E67-3445-8576-7987C86ED642}" type="pres">
      <dgm:prSet presAssocID="{AB32A88D-2BFD-8A4D-A37A-21953E889BB9}" presName="hierChild2" presStyleCnt="0"/>
      <dgm:spPr/>
    </dgm:pt>
    <dgm:pt modelId="{ED39BBFC-0683-0043-89F2-52C207250B90}" type="pres">
      <dgm:prSet presAssocID="{678D8F23-CBF2-9246-9C97-DE201EFC3BF9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FFDEC42-612E-F547-82EF-E927F6F371E4}" type="pres">
      <dgm:prSet presAssocID="{7AB830F0-C379-A74F-83FD-3A44A1008D8C}" presName="hierRoot2" presStyleCnt="0">
        <dgm:presLayoutVars>
          <dgm:hierBranch val="init"/>
        </dgm:presLayoutVars>
      </dgm:prSet>
      <dgm:spPr/>
    </dgm:pt>
    <dgm:pt modelId="{A6D649A2-949E-2741-BED6-B8EFF81A981B}" type="pres">
      <dgm:prSet presAssocID="{7AB830F0-C379-A74F-83FD-3A44A1008D8C}" presName="rootComposite" presStyleCnt="0"/>
      <dgm:spPr/>
    </dgm:pt>
    <dgm:pt modelId="{42B2667E-9CA4-E742-8830-E83A1F9D27B1}" type="pres">
      <dgm:prSet presAssocID="{7AB830F0-C379-A74F-83FD-3A44A1008D8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BC9361-84B8-204C-B25E-58C3EE243B89}" type="pres">
      <dgm:prSet presAssocID="{7AB830F0-C379-A74F-83FD-3A44A1008D8C}" presName="rootConnector" presStyleLbl="node2" presStyleIdx="0" presStyleCnt="3"/>
      <dgm:spPr/>
      <dgm:t>
        <a:bodyPr/>
        <a:lstStyle/>
        <a:p>
          <a:endParaRPr lang="en-US"/>
        </a:p>
      </dgm:t>
    </dgm:pt>
    <dgm:pt modelId="{084A36C7-17D2-D54F-A8EE-FDAC059C224C}" type="pres">
      <dgm:prSet presAssocID="{7AB830F0-C379-A74F-83FD-3A44A1008D8C}" presName="hierChild4" presStyleCnt="0"/>
      <dgm:spPr/>
    </dgm:pt>
    <dgm:pt modelId="{76FA6738-DF69-854B-980A-3ADA7D15D04A}" type="pres">
      <dgm:prSet presAssocID="{236C1B1D-AAC1-A74E-AB85-063A6FCC8BBA}" presName="Name37" presStyleLbl="parChTrans1D3" presStyleIdx="0" presStyleCnt="8"/>
      <dgm:spPr/>
      <dgm:t>
        <a:bodyPr/>
        <a:lstStyle/>
        <a:p>
          <a:endParaRPr lang="en-US"/>
        </a:p>
      </dgm:t>
    </dgm:pt>
    <dgm:pt modelId="{A4FB2356-1A22-3148-8CF8-9B40C3B3FA1E}" type="pres">
      <dgm:prSet presAssocID="{7E268B9F-D36C-7149-BB66-87D8C1A82EFE}" presName="hierRoot2" presStyleCnt="0">
        <dgm:presLayoutVars>
          <dgm:hierBranch val="init"/>
        </dgm:presLayoutVars>
      </dgm:prSet>
      <dgm:spPr/>
    </dgm:pt>
    <dgm:pt modelId="{BE32BA42-BADB-CE46-808D-CBD7E1791F78}" type="pres">
      <dgm:prSet presAssocID="{7E268B9F-D36C-7149-BB66-87D8C1A82EFE}" presName="rootComposite" presStyleCnt="0"/>
      <dgm:spPr/>
    </dgm:pt>
    <dgm:pt modelId="{1DB3A8B7-1D93-6E40-B81A-AAAEC2464D2E}" type="pres">
      <dgm:prSet presAssocID="{7E268B9F-D36C-7149-BB66-87D8C1A82EFE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B09D8C-BCD7-FE4C-AC04-BBDDF95E5750}" type="pres">
      <dgm:prSet presAssocID="{7E268B9F-D36C-7149-BB66-87D8C1A82EFE}" presName="rootConnector" presStyleLbl="node3" presStyleIdx="0" presStyleCnt="8"/>
      <dgm:spPr/>
      <dgm:t>
        <a:bodyPr/>
        <a:lstStyle/>
        <a:p>
          <a:endParaRPr lang="en-US"/>
        </a:p>
      </dgm:t>
    </dgm:pt>
    <dgm:pt modelId="{FBC52AC0-1B25-BF44-872B-14E3B65E23F8}" type="pres">
      <dgm:prSet presAssocID="{7E268B9F-D36C-7149-BB66-87D8C1A82EFE}" presName="hierChild4" presStyleCnt="0"/>
      <dgm:spPr/>
    </dgm:pt>
    <dgm:pt modelId="{79B486AF-3239-864E-9673-096C424B76A7}" type="pres">
      <dgm:prSet presAssocID="{7E268B9F-D36C-7149-BB66-87D8C1A82EFE}" presName="hierChild5" presStyleCnt="0"/>
      <dgm:spPr/>
    </dgm:pt>
    <dgm:pt modelId="{52C2FA33-56A4-FF44-A9C4-E4A48A578146}" type="pres">
      <dgm:prSet presAssocID="{CEE2D654-4C42-9547-9E44-52DFD3F43399}" presName="Name37" presStyleLbl="parChTrans1D3" presStyleIdx="1" presStyleCnt="8"/>
      <dgm:spPr/>
      <dgm:t>
        <a:bodyPr/>
        <a:lstStyle/>
        <a:p>
          <a:endParaRPr lang="en-US"/>
        </a:p>
      </dgm:t>
    </dgm:pt>
    <dgm:pt modelId="{E925BB62-B131-9A48-AD80-3C0C43550020}" type="pres">
      <dgm:prSet presAssocID="{B467C58A-D255-0442-9EF7-3CD1E6D2DCC6}" presName="hierRoot2" presStyleCnt="0">
        <dgm:presLayoutVars>
          <dgm:hierBranch val="init"/>
        </dgm:presLayoutVars>
      </dgm:prSet>
      <dgm:spPr/>
    </dgm:pt>
    <dgm:pt modelId="{E0D12CFE-EFF2-9E4A-BCF7-0F819D2D91AF}" type="pres">
      <dgm:prSet presAssocID="{B467C58A-D255-0442-9EF7-3CD1E6D2DCC6}" presName="rootComposite" presStyleCnt="0"/>
      <dgm:spPr/>
    </dgm:pt>
    <dgm:pt modelId="{339233A9-19AE-9340-880A-E7C5393FB0D4}" type="pres">
      <dgm:prSet presAssocID="{B467C58A-D255-0442-9EF7-3CD1E6D2DCC6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15A351-7843-344D-BFCD-1DD4386E296B}" type="pres">
      <dgm:prSet presAssocID="{B467C58A-D255-0442-9EF7-3CD1E6D2DCC6}" presName="rootConnector" presStyleLbl="node3" presStyleIdx="1" presStyleCnt="8"/>
      <dgm:spPr/>
      <dgm:t>
        <a:bodyPr/>
        <a:lstStyle/>
        <a:p>
          <a:endParaRPr lang="en-US"/>
        </a:p>
      </dgm:t>
    </dgm:pt>
    <dgm:pt modelId="{00C2BE0A-E3DA-4C41-A4AE-F8CD3C24BE0E}" type="pres">
      <dgm:prSet presAssocID="{B467C58A-D255-0442-9EF7-3CD1E6D2DCC6}" presName="hierChild4" presStyleCnt="0"/>
      <dgm:spPr/>
    </dgm:pt>
    <dgm:pt modelId="{CF998D68-C2B1-1B41-97F8-0D66E2C97B98}" type="pres">
      <dgm:prSet presAssocID="{B467C58A-D255-0442-9EF7-3CD1E6D2DCC6}" presName="hierChild5" presStyleCnt="0"/>
      <dgm:spPr/>
    </dgm:pt>
    <dgm:pt modelId="{D512B43C-E218-284A-A954-7D14281AED25}" type="pres">
      <dgm:prSet presAssocID="{4D238610-1C07-6A41-92DC-3AC60BAA93BA}" presName="Name37" presStyleLbl="parChTrans1D3" presStyleIdx="2" presStyleCnt="8"/>
      <dgm:spPr/>
      <dgm:t>
        <a:bodyPr/>
        <a:lstStyle/>
        <a:p>
          <a:endParaRPr lang="en-US"/>
        </a:p>
      </dgm:t>
    </dgm:pt>
    <dgm:pt modelId="{DB2564CE-C6E9-124C-9601-0A2D316CF1A6}" type="pres">
      <dgm:prSet presAssocID="{DFEE8A4F-E9C3-A74A-8FE5-C9B65A2D5D52}" presName="hierRoot2" presStyleCnt="0">
        <dgm:presLayoutVars>
          <dgm:hierBranch val="init"/>
        </dgm:presLayoutVars>
      </dgm:prSet>
      <dgm:spPr/>
    </dgm:pt>
    <dgm:pt modelId="{386FA3B5-4565-DB4E-9F1E-41D34F143D95}" type="pres">
      <dgm:prSet presAssocID="{DFEE8A4F-E9C3-A74A-8FE5-C9B65A2D5D52}" presName="rootComposite" presStyleCnt="0"/>
      <dgm:spPr/>
    </dgm:pt>
    <dgm:pt modelId="{813811E4-5F6B-E548-B4C6-FDB7F288F084}" type="pres">
      <dgm:prSet presAssocID="{DFEE8A4F-E9C3-A74A-8FE5-C9B65A2D5D52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181690-802B-C74F-AE4E-AFA08FCCFB31}" type="pres">
      <dgm:prSet presAssocID="{DFEE8A4F-E9C3-A74A-8FE5-C9B65A2D5D52}" presName="rootConnector" presStyleLbl="node3" presStyleIdx="2" presStyleCnt="8"/>
      <dgm:spPr/>
      <dgm:t>
        <a:bodyPr/>
        <a:lstStyle/>
        <a:p>
          <a:endParaRPr lang="en-US"/>
        </a:p>
      </dgm:t>
    </dgm:pt>
    <dgm:pt modelId="{708C4A05-E17A-1746-A4BF-9BD98D062468}" type="pres">
      <dgm:prSet presAssocID="{DFEE8A4F-E9C3-A74A-8FE5-C9B65A2D5D52}" presName="hierChild4" presStyleCnt="0"/>
      <dgm:spPr/>
    </dgm:pt>
    <dgm:pt modelId="{C9A6ACB3-3C45-6141-BC24-7AE8C4571C09}" type="pres">
      <dgm:prSet presAssocID="{DFEE8A4F-E9C3-A74A-8FE5-C9B65A2D5D52}" presName="hierChild5" presStyleCnt="0"/>
      <dgm:spPr/>
    </dgm:pt>
    <dgm:pt modelId="{5C46B554-B889-6F47-98E2-EE2323C02E1E}" type="pres">
      <dgm:prSet presAssocID="{BED20FB0-28A9-6243-9D4A-1E42E6323AD6}" presName="Name37" presStyleLbl="parChTrans1D3" presStyleIdx="3" presStyleCnt="8"/>
      <dgm:spPr/>
      <dgm:t>
        <a:bodyPr/>
        <a:lstStyle/>
        <a:p>
          <a:endParaRPr lang="en-US"/>
        </a:p>
      </dgm:t>
    </dgm:pt>
    <dgm:pt modelId="{B74D9CF7-1A14-7A49-B673-C940300498A6}" type="pres">
      <dgm:prSet presAssocID="{522CEFC2-690A-A24C-ABFE-24E05882A1F8}" presName="hierRoot2" presStyleCnt="0">
        <dgm:presLayoutVars>
          <dgm:hierBranch val="init"/>
        </dgm:presLayoutVars>
      </dgm:prSet>
      <dgm:spPr/>
    </dgm:pt>
    <dgm:pt modelId="{F9F19DEE-FE96-1844-B91B-18D8644623DB}" type="pres">
      <dgm:prSet presAssocID="{522CEFC2-690A-A24C-ABFE-24E05882A1F8}" presName="rootComposite" presStyleCnt="0"/>
      <dgm:spPr/>
    </dgm:pt>
    <dgm:pt modelId="{36A3002C-5506-1542-9628-9B5BC3D5E572}" type="pres">
      <dgm:prSet presAssocID="{522CEFC2-690A-A24C-ABFE-24E05882A1F8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C2BE45-2987-3848-8E54-F1709C90BCC5}" type="pres">
      <dgm:prSet presAssocID="{522CEFC2-690A-A24C-ABFE-24E05882A1F8}" presName="rootConnector" presStyleLbl="node3" presStyleIdx="3" presStyleCnt="8"/>
      <dgm:spPr/>
      <dgm:t>
        <a:bodyPr/>
        <a:lstStyle/>
        <a:p>
          <a:endParaRPr lang="en-US"/>
        </a:p>
      </dgm:t>
    </dgm:pt>
    <dgm:pt modelId="{F419FB7F-097F-DC4A-9FD5-B8FBF13D1B75}" type="pres">
      <dgm:prSet presAssocID="{522CEFC2-690A-A24C-ABFE-24E05882A1F8}" presName="hierChild4" presStyleCnt="0"/>
      <dgm:spPr/>
    </dgm:pt>
    <dgm:pt modelId="{86CD0FF4-2715-274F-AFAF-906DB9F2689E}" type="pres">
      <dgm:prSet presAssocID="{522CEFC2-690A-A24C-ABFE-24E05882A1F8}" presName="hierChild5" presStyleCnt="0"/>
      <dgm:spPr/>
    </dgm:pt>
    <dgm:pt modelId="{AF00CD4E-422F-D347-B655-A533F18B400B}" type="pres">
      <dgm:prSet presAssocID="{7AB830F0-C379-A74F-83FD-3A44A1008D8C}" presName="hierChild5" presStyleCnt="0"/>
      <dgm:spPr/>
    </dgm:pt>
    <dgm:pt modelId="{AD11265E-5DB5-494D-BF84-421DE4BF3191}" type="pres">
      <dgm:prSet presAssocID="{794413DD-6DDD-3940-969A-CE82085CC3CE}" presName="Name37" presStyleLbl="parChTrans1D2" presStyleIdx="1" presStyleCnt="3"/>
      <dgm:spPr/>
      <dgm:t>
        <a:bodyPr/>
        <a:lstStyle/>
        <a:p>
          <a:endParaRPr lang="en-US"/>
        </a:p>
      </dgm:t>
    </dgm:pt>
    <dgm:pt modelId="{2543FA29-3F4B-6E4D-A4A4-4C5B1D75C5B3}" type="pres">
      <dgm:prSet presAssocID="{9A685242-B175-AF42-829E-EC07E21A4DC2}" presName="hierRoot2" presStyleCnt="0">
        <dgm:presLayoutVars>
          <dgm:hierBranch val="init"/>
        </dgm:presLayoutVars>
      </dgm:prSet>
      <dgm:spPr/>
    </dgm:pt>
    <dgm:pt modelId="{F5282539-234E-CD45-9D8E-0AFD5D0F9954}" type="pres">
      <dgm:prSet presAssocID="{9A685242-B175-AF42-829E-EC07E21A4DC2}" presName="rootComposite" presStyleCnt="0"/>
      <dgm:spPr/>
    </dgm:pt>
    <dgm:pt modelId="{B726B1F0-2D22-C440-B3BC-2D29930014B5}" type="pres">
      <dgm:prSet presAssocID="{9A685242-B175-AF42-829E-EC07E21A4DC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9EA7DE-21A2-CC48-944F-5C128031050F}" type="pres">
      <dgm:prSet presAssocID="{9A685242-B175-AF42-829E-EC07E21A4DC2}" presName="rootConnector" presStyleLbl="node2" presStyleIdx="1" presStyleCnt="3"/>
      <dgm:spPr/>
      <dgm:t>
        <a:bodyPr/>
        <a:lstStyle/>
        <a:p>
          <a:endParaRPr lang="en-US"/>
        </a:p>
      </dgm:t>
    </dgm:pt>
    <dgm:pt modelId="{0E54BEE8-F0D8-F74B-B437-FB2E9098EAF6}" type="pres">
      <dgm:prSet presAssocID="{9A685242-B175-AF42-829E-EC07E21A4DC2}" presName="hierChild4" presStyleCnt="0"/>
      <dgm:spPr/>
    </dgm:pt>
    <dgm:pt modelId="{64D8B54D-4807-8D40-BC72-CEA11880AB21}" type="pres">
      <dgm:prSet presAssocID="{2C786365-4930-BD46-B125-4FDFC0AA26B1}" presName="Name37" presStyleLbl="parChTrans1D3" presStyleIdx="4" presStyleCnt="8"/>
      <dgm:spPr/>
      <dgm:t>
        <a:bodyPr/>
        <a:lstStyle/>
        <a:p>
          <a:endParaRPr lang="en-US"/>
        </a:p>
      </dgm:t>
    </dgm:pt>
    <dgm:pt modelId="{1D7BF8F5-9759-E64C-836E-4BABA193039C}" type="pres">
      <dgm:prSet presAssocID="{8B2B0945-9C12-F84E-9C64-030260E239E6}" presName="hierRoot2" presStyleCnt="0">
        <dgm:presLayoutVars>
          <dgm:hierBranch val="init"/>
        </dgm:presLayoutVars>
      </dgm:prSet>
      <dgm:spPr/>
    </dgm:pt>
    <dgm:pt modelId="{6D92834E-FBD6-B843-BC0B-CB72A4F002C2}" type="pres">
      <dgm:prSet presAssocID="{8B2B0945-9C12-F84E-9C64-030260E239E6}" presName="rootComposite" presStyleCnt="0"/>
      <dgm:spPr/>
    </dgm:pt>
    <dgm:pt modelId="{DF854243-F9DF-364E-B2F9-4F86051608DB}" type="pres">
      <dgm:prSet presAssocID="{8B2B0945-9C12-F84E-9C64-030260E239E6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648796-8D43-7347-856E-373C7EC58714}" type="pres">
      <dgm:prSet presAssocID="{8B2B0945-9C12-F84E-9C64-030260E239E6}" presName="rootConnector" presStyleLbl="node3" presStyleIdx="4" presStyleCnt="8"/>
      <dgm:spPr/>
      <dgm:t>
        <a:bodyPr/>
        <a:lstStyle/>
        <a:p>
          <a:endParaRPr lang="en-US"/>
        </a:p>
      </dgm:t>
    </dgm:pt>
    <dgm:pt modelId="{77700F6A-09D2-A448-B7DC-46F1AAE9C9B4}" type="pres">
      <dgm:prSet presAssocID="{8B2B0945-9C12-F84E-9C64-030260E239E6}" presName="hierChild4" presStyleCnt="0"/>
      <dgm:spPr/>
    </dgm:pt>
    <dgm:pt modelId="{513D5E45-DB27-5E40-8B6C-5C9DC2A351D1}" type="pres">
      <dgm:prSet presAssocID="{8B2B0945-9C12-F84E-9C64-030260E239E6}" presName="hierChild5" presStyleCnt="0"/>
      <dgm:spPr/>
    </dgm:pt>
    <dgm:pt modelId="{55A71FFF-5E89-AF4B-B709-C11B7896CB62}" type="pres">
      <dgm:prSet presAssocID="{9A685242-B175-AF42-829E-EC07E21A4DC2}" presName="hierChild5" presStyleCnt="0"/>
      <dgm:spPr/>
    </dgm:pt>
    <dgm:pt modelId="{3A5EF950-18DF-E749-A558-E93CDE1DDEB3}" type="pres">
      <dgm:prSet presAssocID="{2073A659-CC42-9E49-897B-1CFF909B0B76}" presName="Name37" presStyleLbl="parChTrans1D2" presStyleIdx="2" presStyleCnt="3"/>
      <dgm:spPr/>
      <dgm:t>
        <a:bodyPr/>
        <a:lstStyle/>
        <a:p>
          <a:endParaRPr lang="en-US"/>
        </a:p>
      </dgm:t>
    </dgm:pt>
    <dgm:pt modelId="{A4C01B76-2127-9D4A-B4E5-4A6B70C21206}" type="pres">
      <dgm:prSet presAssocID="{5B85CF99-D318-EA4A-8A63-0B7D9F3F8545}" presName="hierRoot2" presStyleCnt="0">
        <dgm:presLayoutVars>
          <dgm:hierBranch val="init"/>
        </dgm:presLayoutVars>
      </dgm:prSet>
      <dgm:spPr/>
    </dgm:pt>
    <dgm:pt modelId="{BFA0B7AA-D992-1441-88DC-7945D8F22864}" type="pres">
      <dgm:prSet presAssocID="{5B85CF99-D318-EA4A-8A63-0B7D9F3F8545}" presName="rootComposite" presStyleCnt="0"/>
      <dgm:spPr/>
    </dgm:pt>
    <dgm:pt modelId="{15E99807-92EF-C54B-B975-EC8B87DEB81C}" type="pres">
      <dgm:prSet presAssocID="{5B85CF99-D318-EA4A-8A63-0B7D9F3F854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F31C9E-9AE5-7E42-AE56-E4693CE5B351}" type="pres">
      <dgm:prSet presAssocID="{5B85CF99-D318-EA4A-8A63-0B7D9F3F8545}" presName="rootConnector" presStyleLbl="node2" presStyleIdx="2" presStyleCnt="3"/>
      <dgm:spPr/>
      <dgm:t>
        <a:bodyPr/>
        <a:lstStyle/>
        <a:p>
          <a:endParaRPr lang="en-US"/>
        </a:p>
      </dgm:t>
    </dgm:pt>
    <dgm:pt modelId="{1B23DE00-8E7F-0741-AEAB-BF7E92A29516}" type="pres">
      <dgm:prSet presAssocID="{5B85CF99-D318-EA4A-8A63-0B7D9F3F8545}" presName="hierChild4" presStyleCnt="0"/>
      <dgm:spPr/>
    </dgm:pt>
    <dgm:pt modelId="{2A432D46-1F9B-E540-924E-79A73DA305D4}" type="pres">
      <dgm:prSet presAssocID="{36736B98-CB0A-9047-9636-3E7FF19923EE}" presName="Name37" presStyleLbl="parChTrans1D3" presStyleIdx="5" presStyleCnt="8"/>
      <dgm:spPr/>
      <dgm:t>
        <a:bodyPr/>
        <a:lstStyle/>
        <a:p>
          <a:endParaRPr lang="en-US"/>
        </a:p>
      </dgm:t>
    </dgm:pt>
    <dgm:pt modelId="{AB3A4F97-46C0-3141-BC92-EFA668C75474}" type="pres">
      <dgm:prSet presAssocID="{B3DE7894-DF25-5242-AA16-9476EC2FAF28}" presName="hierRoot2" presStyleCnt="0">
        <dgm:presLayoutVars>
          <dgm:hierBranch val="init"/>
        </dgm:presLayoutVars>
      </dgm:prSet>
      <dgm:spPr/>
    </dgm:pt>
    <dgm:pt modelId="{C83145C9-C764-7148-BAB4-3CB0287389A6}" type="pres">
      <dgm:prSet presAssocID="{B3DE7894-DF25-5242-AA16-9476EC2FAF28}" presName="rootComposite" presStyleCnt="0"/>
      <dgm:spPr/>
    </dgm:pt>
    <dgm:pt modelId="{AC1C46DA-A26F-5B48-BDBB-52C50F2E170E}" type="pres">
      <dgm:prSet presAssocID="{B3DE7894-DF25-5242-AA16-9476EC2FAF28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4D8D2A-77DD-644E-BD66-56DA61B3FFD7}" type="pres">
      <dgm:prSet presAssocID="{B3DE7894-DF25-5242-AA16-9476EC2FAF28}" presName="rootConnector" presStyleLbl="node3" presStyleIdx="5" presStyleCnt="8"/>
      <dgm:spPr/>
      <dgm:t>
        <a:bodyPr/>
        <a:lstStyle/>
        <a:p>
          <a:endParaRPr lang="en-US"/>
        </a:p>
      </dgm:t>
    </dgm:pt>
    <dgm:pt modelId="{54213887-C849-944E-830F-50129C7B2537}" type="pres">
      <dgm:prSet presAssocID="{B3DE7894-DF25-5242-AA16-9476EC2FAF28}" presName="hierChild4" presStyleCnt="0"/>
      <dgm:spPr/>
    </dgm:pt>
    <dgm:pt modelId="{52A69232-936E-2848-B855-30D198CBFCE8}" type="pres">
      <dgm:prSet presAssocID="{B3DE7894-DF25-5242-AA16-9476EC2FAF28}" presName="hierChild5" presStyleCnt="0"/>
      <dgm:spPr/>
    </dgm:pt>
    <dgm:pt modelId="{48416F91-40EA-BF42-88CF-2D92D20AE028}" type="pres">
      <dgm:prSet presAssocID="{FDA2CF63-F672-2140-84C8-78CF2B971CFA}" presName="Name37" presStyleLbl="parChTrans1D3" presStyleIdx="6" presStyleCnt="8"/>
      <dgm:spPr/>
      <dgm:t>
        <a:bodyPr/>
        <a:lstStyle/>
        <a:p>
          <a:endParaRPr lang="en-US"/>
        </a:p>
      </dgm:t>
    </dgm:pt>
    <dgm:pt modelId="{65CCAEA0-27B4-6740-A071-D50A55ED3BB6}" type="pres">
      <dgm:prSet presAssocID="{290B14B2-8911-3943-8B63-E0C8FF9F64F3}" presName="hierRoot2" presStyleCnt="0">
        <dgm:presLayoutVars>
          <dgm:hierBranch val="init"/>
        </dgm:presLayoutVars>
      </dgm:prSet>
      <dgm:spPr/>
    </dgm:pt>
    <dgm:pt modelId="{893095A1-48B4-9D40-A538-D28495A4C23A}" type="pres">
      <dgm:prSet presAssocID="{290B14B2-8911-3943-8B63-E0C8FF9F64F3}" presName="rootComposite" presStyleCnt="0"/>
      <dgm:spPr/>
    </dgm:pt>
    <dgm:pt modelId="{E738340A-3863-3048-8EE9-5EAB91791CD5}" type="pres">
      <dgm:prSet presAssocID="{290B14B2-8911-3943-8B63-E0C8FF9F64F3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167F4D-69F0-4B44-AE2B-63868226AE9F}" type="pres">
      <dgm:prSet presAssocID="{290B14B2-8911-3943-8B63-E0C8FF9F64F3}" presName="rootConnector" presStyleLbl="node3" presStyleIdx="6" presStyleCnt="8"/>
      <dgm:spPr/>
      <dgm:t>
        <a:bodyPr/>
        <a:lstStyle/>
        <a:p>
          <a:endParaRPr lang="en-US"/>
        </a:p>
      </dgm:t>
    </dgm:pt>
    <dgm:pt modelId="{CF47B2B5-5BB9-2046-98B7-BF2457329A81}" type="pres">
      <dgm:prSet presAssocID="{290B14B2-8911-3943-8B63-E0C8FF9F64F3}" presName="hierChild4" presStyleCnt="0"/>
      <dgm:spPr/>
    </dgm:pt>
    <dgm:pt modelId="{350C3FB8-2DDD-E740-AEBB-A089720B0206}" type="pres">
      <dgm:prSet presAssocID="{290B14B2-8911-3943-8B63-E0C8FF9F64F3}" presName="hierChild5" presStyleCnt="0"/>
      <dgm:spPr/>
    </dgm:pt>
    <dgm:pt modelId="{ECEA30FF-D94B-8245-BC72-3AF98A30FE39}" type="pres">
      <dgm:prSet presAssocID="{1A9371DE-2DEC-1C41-810E-9AF9A23C110D}" presName="Name37" presStyleLbl="parChTrans1D3" presStyleIdx="7" presStyleCnt="8"/>
      <dgm:spPr/>
      <dgm:t>
        <a:bodyPr/>
        <a:lstStyle/>
        <a:p>
          <a:endParaRPr lang="en-US"/>
        </a:p>
      </dgm:t>
    </dgm:pt>
    <dgm:pt modelId="{1D6A3F6F-4635-6043-843A-DCB105B18CC3}" type="pres">
      <dgm:prSet presAssocID="{D05342EF-DFCF-EF4D-94A4-73B66F574AB2}" presName="hierRoot2" presStyleCnt="0">
        <dgm:presLayoutVars>
          <dgm:hierBranch val="init"/>
        </dgm:presLayoutVars>
      </dgm:prSet>
      <dgm:spPr/>
    </dgm:pt>
    <dgm:pt modelId="{83CDEE65-1AA9-6A49-ADC9-B5D5FE9BC13A}" type="pres">
      <dgm:prSet presAssocID="{D05342EF-DFCF-EF4D-94A4-73B66F574AB2}" presName="rootComposite" presStyleCnt="0"/>
      <dgm:spPr/>
    </dgm:pt>
    <dgm:pt modelId="{81F678E5-2DA8-5943-AF98-CF03041669BA}" type="pres">
      <dgm:prSet presAssocID="{D05342EF-DFCF-EF4D-94A4-73B66F574AB2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87316D-7041-BD48-9F55-5505E1DAC1DA}" type="pres">
      <dgm:prSet presAssocID="{D05342EF-DFCF-EF4D-94A4-73B66F574AB2}" presName="rootConnector" presStyleLbl="node3" presStyleIdx="7" presStyleCnt="8"/>
      <dgm:spPr/>
      <dgm:t>
        <a:bodyPr/>
        <a:lstStyle/>
        <a:p>
          <a:endParaRPr lang="en-US"/>
        </a:p>
      </dgm:t>
    </dgm:pt>
    <dgm:pt modelId="{0960AFB3-A821-DB44-BE90-301A33C92812}" type="pres">
      <dgm:prSet presAssocID="{D05342EF-DFCF-EF4D-94A4-73B66F574AB2}" presName="hierChild4" presStyleCnt="0"/>
      <dgm:spPr/>
    </dgm:pt>
    <dgm:pt modelId="{58A609D1-EDB9-814D-A0BE-71DB8B5EF954}" type="pres">
      <dgm:prSet presAssocID="{D05342EF-DFCF-EF4D-94A4-73B66F574AB2}" presName="hierChild5" presStyleCnt="0"/>
      <dgm:spPr/>
    </dgm:pt>
    <dgm:pt modelId="{059F6CE8-5BBB-9F4F-8C34-411E9DA69D2F}" type="pres">
      <dgm:prSet presAssocID="{5B85CF99-D318-EA4A-8A63-0B7D9F3F8545}" presName="hierChild5" presStyleCnt="0"/>
      <dgm:spPr/>
    </dgm:pt>
    <dgm:pt modelId="{D73AE717-1F16-6349-98B3-9390029AD155}" type="pres">
      <dgm:prSet presAssocID="{AB32A88D-2BFD-8A4D-A37A-21953E889BB9}" presName="hierChild3" presStyleCnt="0"/>
      <dgm:spPr/>
    </dgm:pt>
  </dgm:ptLst>
  <dgm:cxnLst>
    <dgm:cxn modelId="{3B95281A-482B-F140-AF7E-D55C231BEF19}" type="presOf" srcId="{FDA2CF63-F672-2140-84C8-78CF2B971CFA}" destId="{48416F91-40EA-BF42-88CF-2D92D20AE028}" srcOrd="0" destOrd="0" presId="urn:microsoft.com/office/officeart/2005/8/layout/orgChart1"/>
    <dgm:cxn modelId="{0055F1C8-E71D-DD48-B37C-3130763BDF86}" type="presOf" srcId="{AB32A88D-2BFD-8A4D-A37A-21953E889BB9}" destId="{4264E5DE-C263-1E41-A155-5EEC0D81436E}" srcOrd="0" destOrd="0" presId="urn:microsoft.com/office/officeart/2005/8/layout/orgChart1"/>
    <dgm:cxn modelId="{F06847EB-5925-9844-BDA2-061538C6C4BF}" srcId="{5B85CF99-D318-EA4A-8A63-0B7D9F3F8545}" destId="{D05342EF-DFCF-EF4D-94A4-73B66F574AB2}" srcOrd="2" destOrd="0" parTransId="{1A9371DE-2DEC-1C41-810E-9AF9A23C110D}" sibTransId="{617360FA-41CB-554F-955D-5208F842B4A1}"/>
    <dgm:cxn modelId="{D1374310-B01E-4D41-93F6-8750A1F814E2}" srcId="{7AB830F0-C379-A74F-83FD-3A44A1008D8C}" destId="{7E268B9F-D36C-7149-BB66-87D8C1A82EFE}" srcOrd="0" destOrd="0" parTransId="{236C1B1D-AAC1-A74E-AB85-063A6FCC8BBA}" sibTransId="{C5772A86-5FC2-7C4C-96F0-379EE8380413}"/>
    <dgm:cxn modelId="{B3A6A945-2AD3-5D47-ADDD-D2418F894D03}" srcId="{5B85CF99-D318-EA4A-8A63-0B7D9F3F8545}" destId="{290B14B2-8911-3943-8B63-E0C8FF9F64F3}" srcOrd="1" destOrd="0" parTransId="{FDA2CF63-F672-2140-84C8-78CF2B971CFA}" sibTransId="{ACBE425C-618A-7444-9E2D-7957164CC884}"/>
    <dgm:cxn modelId="{471740EC-E8ED-0549-B9CC-AD349604B582}" type="presOf" srcId="{DFEE8A4F-E9C3-A74A-8FE5-C9B65A2D5D52}" destId="{813811E4-5F6B-E548-B4C6-FDB7F288F084}" srcOrd="0" destOrd="0" presId="urn:microsoft.com/office/officeart/2005/8/layout/orgChart1"/>
    <dgm:cxn modelId="{C42F7FF6-A647-7149-B8E1-E219953690BA}" type="presOf" srcId="{B3DE7894-DF25-5242-AA16-9476EC2FAF28}" destId="{084D8D2A-77DD-644E-BD66-56DA61B3FFD7}" srcOrd="1" destOrd="0" presId="urn:microsoft.com/office/officeart/2005/8/layout/orgChart1"/>
    <dgm:cxn modelId="{FABD91AE-9BF2-4249-A126-65086BA8FBE5}" type="presOf" srcId="{BED20FB0-28A9-6243-9D4A-1E42E6323AD6}" destId="{5C46B554-B889-6F47-98E2-EE2323C02E1E}" srcOrd="0" destOrd="0" presId="urn:microsoft.com/office/officeart/2005/8/layout/orgChart1"/>
    <dgm:cxn modelId="{5AD49F5F-A92D-8542-A58E-1A37490404EB}" type="presOf" srcId="{DFEE8A4F-E9C3-A74A-8FE5-C9B65A2D5D52}" destId="{9E181690-802B-C74F-AE4E-AFA08FCCFB31}" srcOrd="1" destOrd="0" presId="urn:microsoft.com/office/officeart/2005/8/layout/orgChart1"/>
    <dgm:cxn modelId="{04F8B08F-800B-AB4F-AB79-0552BD2ECF67}" type="presOf" srcId="{AB32A88D-2BFD-8A4D-A37A-21953E889BB9}" destId="{5A9D0011-521D-B048-9B55-7599CE994C41}" srcOrd="1" destOrd="0" presId="urn:microsoft.com/office/officeart/2005/8/layout/orgChart1"/>
    <dgm:cxn modelId="{7386987F-67F3-0647-9D99-8BA035877EB4}" type="presOf" srcId="{B3DE7894-DF25-5242-AA16-9476EC2FAF28}" destId="{AC1C46DA-A26F-5B48-BDBB-52C50F2E170E}" srcOrd="0" destOrd="0" presId="urn:microsoft.com/office/officeart/2005/8/layout/orgChart1"/>
    <dgm:cxn modelId="{51A24E25-D2FD-B841-800F-EF7E51FBBC0A}" srcId="{AB32A88D-2BFD-8A4D-A37A-21953E889BB9}" destId="{9A685242-B175-AF42-829E-EC07E21A4DC2}" srcOrd="1" destOrd="0" parTransId="{794413DD-6DDD-3940-969A-CE82085CC3CE}" sibTransId="{D37685EF-2781-274C-AF92-AE0B609D8510}"/>
    <dgm:cxn modelId="{4A6ADB68-6BA7-F949-B1B7-D805784DDFE5}" type="presOf" srcId="{7AB830F0-C379-A74F-83FD-3A44A1008D8C}" destId="{42B2667E-9CA4-E742-8830-E83A1F9D27B1}" srcOrd="0" destOrd="0" presId="urn:microsoft.com/office/officeart/2005/8/layout/orgChart1"/>
    <dgm:cxn modelId="{32FF7DDD-8B03-5441-A1BF-9E259E6186DF}" srcId="{5B85CF99-D318-EA4A-8A63-0B7D9F3F8545}" destId="{B3DE7894-DF25-5242-AA16-9476EC2FAF28}" srcOrd="0" destOrd="0" parTransId="{36736B98-CB0A-9047-9636-3E7FF19923EE}" sibTransId="{6571CAAE-E6EF-944A-B7B1-036D5CD398AF}"/>
    <dgm:cxn modelId="{884F839E-C1C5-C842-A890-6382EBAAAF36}" type="presOf" srcId="{5B85CF99-D318-EA4A-8A63-0B7D9F3F8545}" destId="{72F31C9E-9AE5-7E42-AE56-E4693CE5B351}" srcOrd="1" destOrd="0" presId="urn:microsoft.com/office/officeart/2005/8/layout/orgChart1"/>
    <dgm:cxn modelId="{1A1A6398-5ACC-634B-8271-0B784195401A}" srcId="{FB6935C9-AD0C-314C-B4AC-8328BAFB38AD}" destId="{AB32A88D-2BFD-8A4D-A37A-21953E889BB9}" srcOrd="0" destOrd="0" parTransId="{3018444F-3A2D-0B4D-A3DE-0438AB3526A0}" sibTransId="{EDB904D1-88F6-A44B-B57D-7BCC047A1F6F}"/>
    <dgm:cxn modelId="{680A1339-5DD7-A541-9CAE-7F15B3673D3C}" type="presOf" srcId="{290B14B2-8911-3943-8B63-E0C8FF9F64F3}" destId="{AA167F4D-69F0-4B44-AE2B-63868226AE9F}" srcOrd="1" destOrd="0" presId="urn:microsoft.com/office/officeart/2005/8/layout/orgChart1"/>
    <dgm:cxn modelId="{7A6F10A8-01D8-BF4B-829A-54B04825729E}" type="presOf" srcId="{2073A659-CC42-9E49-897B-1CFF909B0B76}" destId="{3A5EF950-18DF-E749-A558-E93CDE1DDEB3}" srcOrd="0" destOrd="0" presId="urn:microsoft.com/office/officeart/2005/8/layout/orgChart1"/>
    <dgm:cxn modelId="{CF09FFA2-E4C7-AA43-B44A-97FE1DDE634A}" srcId="{7AB830F0-C379-A74F-83FD-3A44A1008D8C}" destId="{DFEE8A4F-E9C3-A74A-8FE5-C9B65A2D5D52}" srcOrd="2" destOrd="0" parTransId="{4D238610-1C07-6A41-92DC-3AC60BAA93BA}" sibTransId="{8ED80DDF-0F13-264A-BB8E-809D3DDF1A53}"/>
    <dgm:cxn modelId="{FDE6DBB8-5431-B14C-80B5-164CB966D399}" type="presOf" srcId="{794413DD-6DDD-3940-969A-CE82085CC3CE}" destId="{AD11265E-5DB5-494D-BF84-421DE4BF3191}" srcOrd="0" destOrd="0" presId="urn:microsoft.com/office/officeart/2005/8/layout/orgChart1"/>
    <dgm:cxn modelId="{AE66AB19-3581-544D-9F91-CE3FF0349A3D}" type="presOf" srcId="{290B14B2-8911-3943-8B63-E0C8FF9F64F3}" destId="{E738340A-3863-3048-8EE9-5EAB91791CD5}" srcOrd="0" destOrd="0" presId="urn:microsoft.com/office/officeart/2005/8/layout/orgChart1"/>
    <dgm:cxn modelId="{CF4DB692-E3F7-004C-97BB-933020B3FA9D}" type="presOf" srcId="{FB6935C9-AD0C-314C-B4AC-8328BAFB38AD}" destId="{44A433FC-4637-6C42-8B4C-2662CBB4B751}" srcOrd="0" destOrd="0" presId="urn:microsoft.com/office/officeart/2005/8/layout/orgChart1"/>
    <dgm:cxn modelId="{7620DE4F-C060-6C4D-92F4-08B9FDCAD7AE}" type="presOf" srcId="{522CEFC2-690A-A24C-ABFE-24E05882A1F8}" destId="{1EC2BE45-2987-3848-8E54-F1709C90BCC5}" srcOrd="1" destOrd="0" presId="urn:microsoft.com/office/officeart/2005/8/layout/orgChart1"/>
    <dgm:cxn modelId="{5FF89833-1A37-7147-A78D-98BB716E580B}" type="presOf" srcId="{D05342EF-DFCF-EF4D-94A4-73B66F574AB2}" destId="{6B87316D-7041-BD48-9F55-5505E1DAC1DA}" srcOrd="1" destOrd="0" presId="urn:microsoft.com/office/officeart/2005/8/layout/orgChart1"/>
    <dgm:cxn modelId="{1A79CF70-794E-E14E-9F45-A87E9E2E60B8}" srcId="{9A685242-B175-AF42-829E-EC07E21A4DC2}" destId="{8B2B0945-9C12-F84E-9C64-030260E239E6}" srcOrd="0" destOrd="0" parTransId="{2C786365-4930-BD46-B125-4FDFC0AA26B1}" sibTransId="{3CEA88C7-FEB2-D743-819F-0B3120D0D059}"/>
    <dgm:cxn modelId="{B2C8B962-0690-F64A-B0CC-86CB54A05F2B}" type="presOf" srcId="{7E268B9F-D36C-7149-BB66-87D8C1A82EFE}" destId="{1DB3A8B7-1D93-6E40-B81A-AAAEC2464D2E}" srcOrd="0" destOrd="0" presId="urn:microsoft.com/office/officeart/2005/8/layout/orgChart1"/>
    <dgm:cxn modelId="{E951D070-C8B4-884D-AB43-1D0AEC0C1A82}" srcId="{7AB830F0-C379-A74F-83FD-3A44A1008D8C}" destId="{522CEFC2-690A-A24C-ABFE-24E05882A1F8}" srcOrd="3" destOrd="0" parTransId="{BED20FB0-28A9-6243-9D4A-1E42E6323AD6}" sibTransId="{26E84BDD-20DD-934E-99DA-FC7B1226A507}"/>
    <dgm:cxn modelId="{9C8837EC-AEF3-1F4B-883A-4122FB8E5791}" type="presOf" srcId="{D05342EF-DFCF-EF4D-94A4-73B66F574AB2}" destId="{81F678E5-2DA8-5943-AF98-CF03041669BA}" srcOrd="0" destOrd="0" presId="urn:microsoft.com/office/officeart/2005/8/layout/orgChart1"/>
    <dgm:cxn modelId="{4D0A6FB0-2B92-F740-BA16-E155922C8AFE}" type="presOf" srcId="{236C1B1D-AAC1-A74E-AB85-063A6FCC8BBA}" destId="{76FA6738-DF69-854B-980A-3ADA7D15D04A}" srcOrd="0" destOrd="0" presId="urn:microsoft.com/office/officeart/2005/8/layout/orgChart1"/>
    <dgm:cxn modelId="{447BD3FB-7298-854C-ACEC-D8F49DAEEA57}" type="presOf" srcId="{2C786365-4930-BD46-B125-4FDFC0AA26B1}" destId="{64D8B54D-4807-8D40-BC72-CEA11880AB21}" srcOrd="0" destOrd="0" presId="urn:microsoft.com/office/officeart/2005/8/layout/orgChart1"/>
    <dgm:cxn modelId="{47694C5C-21C9-4043-B0C3-3B8C6B51394C}" type="presOf" srcId="{8B2B0945-9C12-F84E-9C64-030260E239E6}" destId="{DF854243-F9DF-364E-B2F9-4F86051608DB}" srcOrd="0" destOrd="0" presId="urn:microsoft.com/office/officeart/2005/8/layout/orgChart1"/>
    <dgm:cxn modelId="{9B9AF8E9-D40F-D941-9CDA-418C7D2B9A34}" type="presOf" srcId="{4D238610-1C07-6A41-92DC-3AC60BAA93BA}" destId="{D512B43C-E218-284A-A954-7D14281AED25}" srcOrd="0" destOrd="0" presId="urn:microsoft.com/office/officeart/2005/8/layout/orgChart1"/>
    <dgm:cxn modelId="{FB98162B-657A-0245-8A01-4AEEA90D7901}" srcId="{AB32A88D-2BFD-8A4D-A37A-21953E889BB9}" destId="{7AB830F0-C379-A74F-83FD-3A44A1008D8C}" srcOrd="0" destOrd="0" parTransId="{678D8F23-CBF2-9246-9C97-DE201EFC3BF9}" sibTransId="{29A36338-6844-2348-AC19-9C785E1662DF}"/>
    <dgm:cxn modelId="{9E6A27D7-AB99-424A-99E0-B073C8BBA4C3}" type="presOf" srcId="{522CEFC2-690A-A24C-ABFE-24E05882A1F8}" destId="{36A3002C-5506-1542-9628-9B5BC3D5E572}" srcOrd="0" destOrd="0" presId="urn:microsoft.com/office/officeart/2005/8/layout/orgChart1"/>
    <dgm:cxn modelId="{2F1E1EA8-5181-6847-9984-945D90043996}" type="presOf" srcId="{7E268B9F-D36C-7149-BB66-87D8C1A82EFE}" destId="{13B09D8C-BCD7-FE4C-AC04-BBDDF95E5750}" srcOrd="1" destOrd="0" presId="urn:microsoft.com/office/officeart/2005/8/layout/orgChart1"/>
    <dgm:cxn modelId="{D919FE9B-1E87-174E-84D6-23E67BBF80F9}" srcId="{AB32A88D-2BFD-8A4D-A37A-21953E889BB9}" destId="{5B85CF99-D318-EA4A-8A63-0B7D9F3F8545}" srcOrd="2" destOrd="0" parTransId="{2073A659-CC42-9E49-897B-1CFF909B0B76}" sibTransId="{E01F61D7-956B-114A-BB9E-96C3DEB845E0}"/>
    <dgm:cxn modelId="{63A77BCD-9ABA-5F4E-8186-2B3143B528C3}" type="presOf" srcId="{8B2B0945-9C12-F84E-9C64-030260E239E6}" destId="{D9648796-8D43-7347-856E-373C7EC58714}" srcOrd="1" destOrd="0" presId="urn:microsoft.com/office/officeart/2005/8/layout/orgChart1"/>
    <dgm:cxn modelId="{3548C807-3454-CF49-9885-A09E3258CDFC}" type="presOf" srcId="{678D8F23-CBF2-9246-9C97-DE201EFC3BF9}" destId="{ED39BBFC-0683-0043-89F2-52C207250B90}" srcOrd="0" destOrd="0" presId="urn:microsoft.com/office/officeart/2005/8/layout/orgChart1"/>
    <dgm:cxn modelId="{C9E0337D-5A4D-9E49-8636-A3C4F6DF7967}" type="presOf" srcId="{B467C58A-D255-0442-9EF7-3CD1E6D2DCC6}" destId="{7915A351-7843-344D-BFCD-1DD4386E296B}" srcOrd="1" destOrd="0" presId="urn:microsoft.com/office/officeart/2005/8/layout/orgChart1"/>
    <dgm:cxn modelId="{3B2E4CC9-F5B9-E545-B89C-ED9050DCA448}" type="presOf" srcId="{CEE2D654-4C42-9547-9E44-52DFD3F43399}" destId="{52C2FA33-56A4-FF44-A9C4-E4A48A578146}" srcOrd="0" destOrd="0" presId="urn:microsoft.com/office/officeart/2005/8/layout/orgChart1"/>
    <dgm:cxn modelId="{162D9215-104A-764E-BBA7-B3468F2F1CA7}" srcId="{7AB830F0-C379-A74F-83FD-3A44A1008D8C}" destId="{B467C58A-D255-0442-9EF7-3CD1E6D2DCC6}" srcOrd="1" destOrd="0" parTransId="{CEE2D654-4C42-9547-9E44-52DFD3F43399}" sibTransId="{4539DBBC-0C4B-B140-98E5-95FF5EF5A0F0}"/>
    <dgm:cxn modelId="{B2E0EE80-69F7-D341-A308-B7DBE10DEDF0}" type="presOf" srcId="{B467C58A-D255-0442-9EF7-3CD1E6D2DCC6}" destId="{339233A9-19AE-9340-880A-E7C5393FB0D4}" srcOrd="0" destOrd="0" presId="urn:microsoft.com/office/officeart/2005/8/layout/orgChart1"/>
    <dgm:cxn modelId="{2AA94F32-2FEA-DC43-9382-4118313F0FD9}" type="presOf" srcId="{7AB830F0-C379-A74F-83FD-3A44A1008D8C}" destId="{11BC9361-84B8-204C-B25E-58C3EE243B89}" srcOrd="1" destOrd="0" presId="urn:microsoft.com/office/officeart/2005/8/layout/orgChart1"/>
    <dgm:cxn modelId="{54952A8B-2908-B04E-A1C0-A10B93314981}" type="presOf" srcId="{36736B98-CB0A-9047-9636-3E7FF19923EE}" destId="{2A432D46-1F9B-E540-924E-79A73DA305D4}" srcOrd="0" destOrd="0" presId="urn:microsoft.com/office/officeart/2005/8/layout/orgChart1"/>
    <dgm:cxn modelId="{B0F2D6AE-FB56-DF4B-BEB3-432CC5A6F480}" type="presOf" srcId="{9A685242-B175-AF42-829E-EC07E21A4DC2}" destId="{149EA7DE-21A2-CC48-944F-5C128031050F}" srcOrd="1" destOrd="0" presId="urn:microsoft.com/office/officeart/2005/8/layout/orgChart1"/>
    <dgm:cxn modelId="{FE276592-15AF-694A-88B2-6A9200D5F8EB}" type="presOf" srcId="{5B85CF99-D318-EA4A-8A63-0B7D9F3F8545}" destId="{15E99807-92EF-C54B-B975-EC8B87DEB81C}" srcOrd="0" destOrd="0" presId="urn:microsoft.com/office/officeart/2005/8/layout/orgChart1"/>
    <dgm:cxn modelId="{35CF0F0D-DF0C-E849-A3E0-21C931560BEE}" type="presOf" srcId="{9A685242-B175-AF42-829E-EC07E21A4DC2}" destId="{B726B1F0-2D22-C440-B3BC-2D29930014B5}" srcOrd="0" destOrd="0" presId="urn:microsoft.com/office/officeart/2005/8/layout/orgChart1"/>
    <dgm:cxn modelId="{5EFA136F-AC9F-2943-BD8C-CFABC2FA603C}" type="presOf" srcId="{1A9371DE-2DEC-1C41-810E-9AF9A23C110D}" destId="{ECEA30FF-D94B-8245-BC72-3AF98A30FE39}" srcOrd="0" destOrd="0" presId="urn:microsoft.com/office/officeart/2005/8/layout/orgChart1"/>
    <dgm:cxn modelId="{7D118BD4-C8C7-254A-9435-1BA66BEC60E4}" type="presParOf" srcId="{44A433FC-4637-6C42-8B4C-2662CBB4B751}" destId="{DCF9FC26-F71D-2A4A-A541-F52B1A2FD28A}" srcOrd="0" destOrd="0" presId="urn:microsoft.com/office/officeart/2005/8/layout/orgChart1"/>
    <dgm:cxn modelId="{0858A3B3-5158-9444-870F-DFF5F1D5603B}" type="presParOf" srcId="{DCF9FC26-F71D-2A4A-A541-F52B1A2FD28A}" destId="{4171E489-C861-9942-829C-0CC979CB6EAF}" srcOrd="0" destOrd="0" presId="urn:microsoft.com/office/officeart/2005/8/layout/orgChart1"/>
    <dgm:cxn modelId="{34128078-EB2B-504E-ABDB-10AFFD62CE42}" type="presParOf" srcId="{4171E489-C861-9942-829C-0CC979CB6EAF}" destId="{4264E5DE-C263-1E41-A155-5EEC0D81436E}" srcOrd="0" destOrd="0" presId="urn:microsoft.com/office/officeart/2005/8/layout/orgChart1"/>
    <dgm:cxn modelId="{43D35543-6BA7-5149-B166-2F09A3CABE56}" type="presParOf" srcId="{4171E489-C861-9942-829C-0CC979CB6EAF}" destId="{5A9D0011-521D-B048-9B55-7599CE994C41}" srcOrd="1" destOrd="0" presId="urn:microsoft.com/office/officeart/2005/8/layout/orgChart1"/>
    <dgm:cxn modelId="{E282CF5A-AABF-7A4C-AA98-FF2C6080BA22}" type="presParOf" srcId="{DCF9FC26-F71D-2A4A-A541-F52B1A2FD28A}" destId="{77035EE3-5E67-3445-8576-7987C86ED642}" srcOrd="1" destOrd="0" presId="urn:microsoft.com/office/officeart/2005/8/layout/orgChart1"/>
    <dgm:cxn modelId="{96ED7C98-EE08-A34D-9B0B-68F73C790685}" type="presParOf" srcId="{77035EE3-5E67-3445-8576-7987C86ED642}" destId="{ED39BBFC-0683-0043-89F2-52C207250B90}" srcOrd="0" destOrd="0" presId="urn:microsoft.com/office/officeart/2005/8/layout/orgChart1"/>
    <dgm:cxn modelId="{5424E0F5-7E40-2048-BCBD-1EA8A3CDAECE}" type="presParOf" srcId="{77035EE3-5E67-3445-8576-7987C86ED642}" destId="{DFFDEC42-612E-F547-82EF-E927F6F371E4}" srcOrd="1" destOrd="0" presId="urn:microsoft.com/office/officeart/2005/8/layout/orgChart1"/>
    <dgm:cxn modelId="{B2029E61-72CD-C243-AF5C-A3D62948ACD5}" type="presParOf" srcId="{DFFDEC42-612E-F547-82EF-E927F6F371E4}" destId="{A6D649A2-949E-2741-BED6-B8EFF81A981B}" srcOrd="0" destOrd="0" presId="urn:microsoft.com/office/officeart/2005/8/layout/orgChart1"/>
    <dgm:cxn modelId="{1BDECB5E-0229-FC48-B62F-23674F224195}" type="presParOf" srcId="{A6D649A2-949E-2741-BED6-B8EFF81A981B}" destId="{42B2667E-9CA4-E742-8830-E83A1F9D27B1}" srcOrd="0" destOrd="0" presId="urn:microsoft.com/office/officeart/2005/8/layout/orgChart1"/>
    <dgm:cxn modelId="{CB5D426B-E3DD-0B4B-AF12-BFC03010B7CD}" type="presParOf" srcId="{A6D649A2-949E-2741-BED6-B8EFF81A981B}" destId="{11BC9361-84B8-204C-B25E-58C3EE243B89}" srcOrd="1" destOrd="0" presId="urn:microsoft.com/office/officeart/2005/8/layout/orgChart1"/>
    <dgm:cxn modelId="{9A9E0D8B-0D7A-C44D-A128-79A66F3B7FA0}" type="presParOf" srcId="{DFFDEC42-612E-F547-82EF-E927F6F371E4}" destId="{084A36C7-17D2-D54F-A8EE-FDAC059C224C}" srcOrd="1" destOrd="0" presId="urn:microsoft.com/office/officeart/2005/8/layout/orgChart1"/>
    <dgm:cxn modelId="{D69597A9-628C-E545-AF38-67BC2561D7AD}" type="presParOf" srcId="{084A36C7-17D2-D54F-A8EE-FDAC059C224C}" destId="{76FA6738-DF69-854B-980A-3ADA7D15D04A}" srcOrd="0" destOrd="0" presId="urn:microsoft.com/office/officeart/2005/8/layout/orgChart1"/>
    <dgm:cxn modelId="{96A7DB1A-FDE8-4B4C-BA4F-13A37D79CEF9}" type="presParOf" srcId="{084A36C7-17D2-D54F-A8EE-FDAC059C224C}" destId="{A4FB2356-1A22-3148-8CF8-9B40C3B3FA1E}" srcOrd="1" destOrd="0" presId="urn:microsoft.com/office/officeart/2005/8/layout/orgChart1"/>
    <dgm:cxn modelId="{F40CC65B-E89A-964E-A7F7-F3D0E5D1AC26}" type="presParOf" srcId="{A4FB2356-1A22-3148-8CF8-9B40C3B3FA1E}" destId="{BE32BA42-BADB-CE46-808D-CBD7E1791F78}" srcOrd="0" destOrd="0" presId="urn:microsoft.com/office/officeart/2005/8/layout/orgChart1"/>
    <dgm:cxn modelId="{9090D039-74FC-6645-8FEF-DBAFA9926E31}" type="presParOf" srcId="{BE32BA42-BADB-CE46-808D-CBD7E1791F78}" destId="{1DB3A8B7-1D93-6E40-B81A-AAAEC2464D2E}" srcOrd="0" destOrd="0" presId="urn:microsoft.com/office/officeart/2005/8/layout/orgChart1"/>
    <dgm:cxn modelId="{F41F8804-7451-124A-AD97-9A6D7D711F1C}" type="presParOf" srcId="{BE32BA42-BADB-CE46-808D-CBD7E1791F78}" destId="{13B09D8C-BCD7-FE4C-AC04-BBDDF95E5750}" srcOrd="1" destOrd="0" presId="urn:microsoft.com/office/officeart/2005/8/layout/orgChart1"/>
    <dgm:cxn modelId="{8501CDDA-9314-4846-B2B2-18A0BC7FDAFB}" type="presParOf" srcId="{A4FB2356-1A22-3148-8CF8-9B40C3B3FA1E}" destId="{FBC52AC0-1B25-BF44-872B-14E3B65E23F8}" srcOrd="1" destOrd="0" presId="urn:microsoft.com/office/officeart/2005/8/layout/orgChart1"/>
    <dgm:cxn modelId="{EB210F59-A943-AA46-884D-E2E81C339479}" type="presParOf" srcId="{A4FB2356-1A22-3148-8CF8-9B40C3B3FA1E}" destId="{79B486AF-3239-864E-9673-096C424B76A7}" srcOrd="2" destOrd="0" presId="urn:microsoft.com/office/officeart/2005/8/layout/orgChart1"/>
    <dgm:cxn modelId="{88C6191D-7C4E-4D4E-B9DD-BD3DAF64851F}" type="presParOf" srcId="{084A36C7-17D2-D54F-A8EE-FDAC059C224C}" destId="{52C2FA33-56A4-FF44-A9C4-E4A48A578146}" srcOrd="2" destOrd="0" presId="urn:microsoft.com/office/officeart/2005/8/layout/orgChart1"/>
    <dgm:cxn modelId="{32657FA4-1A11-A440-96A4-5301D6DE0795}" type="presParOf" srcId="{084A36C7-17D2-D54F-A8EE-FDAC059C224C}" destId="{E925BB62-B131-9A48-AD80-3C0C43550020}" srcOrd="3" destOrd="0" presId="urn:microsoft.com/office/officeart/2005/8/layout/orgChart1"/>
    <dgm:cxn modelId="{32A1CE56-6A23-C04A-9FE5-8103B8BED5A3}" type="presParOf" srcId="{E925BB62-B131-9A48-AD80-3C0C43550020}" destId="{E0D12CFE-EFF2-9E4A-BCF7-0F819D2D91AF}" srcOrd="0" destOrd="0" presId="urn:microsoft.com/office/officeart/2005/8/layout/orgChart1"/>
    <dgm:cxn modelId="{1C5AD306-86C1-0D48-A521-AF5C57F90757}" type="presParOf" srcId="{E0D12CFE-EFF2-9E4A-BCF7-0F819D2D91AF}" destId="{339233A9-19AE-9340-880A-E7C5393FB0D4}" srcOrd="0" destOrd="0" presId="urn:microsoft.com/office/officeart/2005/8/layout/orgChart1"/>
    <dgm:cxn modelId="{89B6374E-D87B-F74C-868D-15594752B6EC}" type="presParOf" srcId="{E0D12CFE-EFF2-9E4A-BCF7-0F819D2D91AF}" destId="{7915A351-7843-344D-BFCD-1DD4386E296B}" srcOrd="1" destOrd="0" presId="urn:microsoft.com/office/officeart/2005/8/layout/orgChart1"/>
    <dgm:cxn modelId="{A8950C10-3125-1A48-B914-E9ECD319355C}" type="presParOf" srcId="{E925BB62-B131-9A48-AD80-3C0C43550020}" destId="{00C2BE0A-E3DA-4C41-A4AE-F8CD3C24BE0E}" srcOrd="1" destOrd="0" presId="urn:microsoft.com/office/officeart/2005/8/layout/orgChart1"/>
    <dgm:cxn modelId="{15AB9EC2-1D43-6D43-B9D3-3F40F58A9741}" type="presParOf" srcId="{E925BB62-B131-9A48-AD80-3C0C43550020}" destId="{CF998D68-C2B1-1B41-97F8-0D66E2C97B98}" srcOrd="2" destOrd="0" presId="urn:microsoft.com/office/officeart/2005/8/layout/orgChart1"/>
    <dgm:cxn modelId="{F3F81AE0-5025-A14F-A5D5-8C1A93CC2C59}" type="presParOf" srcId="{084A36C7-17D2-D54F-A8EE-FDAC059C224C}" destId="{D512B43C-E218-284A-A954-7D14281AED25}" srcOrd="4" destOrd="0" presId="urn:microsoft.com/office/officeart/2005/8/layout/orgChart1"/>
    <dgm:cxn modelId="{E89A1BBF-2FE6-894E-AF8B-604A01422002}" type="presParOf" srcId="{084A36C7-17D2-D54F-A8EE-FDAC059C224C}" destId="{DB2564CE-C6E9-124C-9601-0A2D316CF1A6}" srcOrd="5" destOrd="0" presId="urn:microsoft.com/office/officeart/2005/8/layout/orgChart1"/>
    <dgm:cxn modelId="{45A8D100-376F-D141-9668-A5FE014D4B8F}" type="presParOf" srcId="{DB2564CE-C6E9-124C-9601-0A2D316CF1A6}" destId="{386FA3B5-4565-DB4E-9F1E-41D34F143D95}" srcOrd="0" destOrd="0" presId="urn:microsoft.com/office/officeart/2005/8/layout/orgChart1"/>
    <dgm:cxn modelId="{99C706B5-284B-3B4E-9D48-7DCE2F8A386C}" type="presParOf" srcId="{386FA3B5-4565-DB4E-9F1E-41D34F143D95}" destId="{813811E4-5F6B-E548-B4C6-FDB7F288F084}" srcOrd="0" destOrd="0" presId="urn:microsoft.com/office/officeart/2005/8/layout/orgChart1"/>
    <dgm:cxn modelId="{8B551115-A779-4843-9798-799F9C7CBD23}" type="presParOf" srcId="{386FA3B5-4565-DB4E-9F1E-41D34F143D95}" destId="{9E181690-802B-C74F-AE4E-AFA08FCCFB31}" srcOrd="1" destOrd="0" presId="urn:microsoft.com/office/officeart/2005/8/layout/orgChart1"/>
    <dgm:cxn modelId="{AEB6A017-BEED-4548-960A-50AD1D85DBDB}" type="presParOf" srcId="{DB2564CE-C6E9-124C-9601-0A2D316CF1A6}" destId="{708C4A05-E17A-1746-A4BF-9BD98D062468}" srcOrd="1" destOrd="0" presId="urn:microsoft.com/office/officeart/2005/8/layout/orgChart1"/>
    <dgm:cxn modelId="{162AC4FE-2C18-5D4D-9375-2D37DD78F0CE}" type="presParOf" srcId="{DB2564CE-C6E9-124C-9601-0A2D316CF1A6}" destId="{C9A6ACB3-3C45-6141-BC24-7AE8C4571C09}" srcOrd="2" destOrd="0" presId="urn:microsoft.com/office/officeart/2005/8/layout/orgChart1"/>
    <dgm:cxn modelId="{DEB5929B-40BA-254A-A424-9067179980A4}" type="presParOf" srcId="{084A36C7-17D2-D54F-A8EE-FDAC059C224C}" destId="{5C46B554-B889-6F47-98E2-EE2323C02E1E}" srcOrd="6" destOrd="0" presId="urn:microsoft.com/office/officeart/2005/8/layout/orgChart1"/>
    <dgm:cxn modelId="{9C987CE7-7EAC-D947-9D13-501779D1534E}" type="presParOf" srcId="{084A36C7-17D2-D54F-A8EE-FDAC059C224C}" destId="{B74D9CF7-1A14-7A49-B673-C940300498A6}" srcOrd="7" destOrd="0" presId="urn:microsoft.com/office/officeart/2005/8/layout/orgChart1"/>
    <dgm:cxn modelId="{15D7C837-0FAE-9342-8B35-F3D2435CECA6}" type="presParOf" srcId="{B74D9CF7-1A14-7A49-B673-C940300498A6}" destId="{F9F19DEE-FE96-1844-B91B-18D8644623DB}" srcOrd="0" destOrd="0" presId="urn:microsoft.com/office/officeart/2005/8/layout/orgChart1"/>
    <dgm:cxn modelId="{BA845B76-4992-3045-BC15-8A973BB658A3}" type="presParOf" srcId="{F9F19DEE-FE96-1844-B91B-18D8644623DB}" destId="{36A3002C-5506-1542-9628-9B5BC3D5E572}" srcOrd="0" destOrd="0" presId="urn:microsoft.com/office/officeart/2005/8/layout/orgChart1"/>
    <dgm:cxn modelId="{2BD5F990-6E30-2942-A363-92413A6DF617}" type="presParOf" srcId="{F9F19DEE-FE96-1844-B91B-18D8644623DB}" destId="{1EC2BE45-2987-3848-8E54-F1709C90BCC5}" srcOrd="1" destOrd="0" presId="urn:microsoft.com/office/officeart/2005/8/layout/orgChart1"/>
    <dgm:cxn modelId="{C1282733-CAF1-D54F-972E-2D5433C7E8CC}" type="presParOf" srcId="{B74D9CF7-1A14-7A49-B673-C940300498A6}" destId="{F419FB7F-097F-DC4A-9FD5-B8FBF13D1B75}" srcOrd="1" destOrd="0" presId="urn:microsoft.com/office/officeart/2005/8/layout/orgChart1"/>
    <dgm:cxn modelId="{58C87354-402A-6B4F-A541-E2F32E632A08}" type="presParOf" srcId="{B74D9CF7-1A14-7A49-B673-C940300498A6}" destId="{86CD0FF4-2715-274F-AFAF-906DB9F2689E}" srcOrd="2" destOrd="0" presId="urn:microsoft.com/office/officeart/2005/8/layout/orgChart1"/>
    <dgm:cxn modelId="{E47B4860-3FC9-3E45-8B2C-A1E21890555F}" type="presParOf" srcId="{DFFDEC42-612E-F547-82EF-E927F6F371E4}" destId="{AF00CD4E-422F-D347-B655-A533F18B400B}" srcOrd="2" destOrd="0" presId="urn:microsoft.com/office/officeart/2005/8/layout/orgChart1"/>
    <dgm:cxn modelId="{3C725EAF-EDD6-6E4A-B74C-6B9514E82170}" type="presParOf" srcId="{77035EE3-5E67-3445-8576-7987C86ED642}" destId="{AD11265E-5DB5-494D-BF84-421DE4BF3191}" srcOrd="2" destOrd="0" presId="urn:microsoft.com/office/officeart/2005/8/layout/orgChart1"/>
    <dgm:cxn modelId="{56EAA896-D34E-1049-A7FD-7DEED4910699}" type="presParOf" srcId="{77035EE3-5E67-3445-8576-7987C86ED642}" destId="{2543FA29-3F4B-6E4D-A4A4-4C5B1D75C5B3}" srcOrd="3" destOrd="0" presId="urn:microsoft.com/office/officeart/2005/8/layout/orgChart1"/>
    <dgm:cxn modelId="{147BAFD3-7E06-DB4A-9F90-1210A8D52E52}" type="presParOf" srcId="{2543FA29-3F4B-6E4D-A4A4-4C5B1D75C5B3}" destId="{F5282539-234E-CD45-9D8E-0AFD5D0F9954}" srcOrd="0" destOrd="0" presId="urn:microsoft.com/office/officeart/2005/8/layout/orgChart1"/>
    <dgm:cxn modelId="{E8289A43-6001-834D-A296-9E09568ACEFB}" type="presParOf" srcId="{F5282539-234E-CD45-9D8E-0AFD5D0F9954}" destId="{B726B1F0-2D22-C440-B3BC-2D29930014B5}" srcOrd="0" destOrd="0" presId="urn:microsoft.com/office/officeart/2005/8/layout/orgChart1"/>
    <dgm:cxn modelId="{9C7808C3-A77C-1849-BFA4-E8575690C676}" type="presParOf" srcId="{F5282539-234E-CD45-9D8E-0AFD5D0F9954}" destId="{149EA7DE-21A2-CC48-944F-5C128031050F}" srcOrd="1" destOrd="0" presId="urn:microsoft.com/office/officeart/2005/8/layout/orgChart1"/>
    <dgm:cxn modelId="{F0D042C8-4A88-B04B-BA0C-F015F07D0EEC}" type="presParOf" srcId="{2543FA29-3F4B-6E4D-A4A4-4C5B1D75C5B3}" destId="{0E54BEE8-F0D8-F74B-B437-FB2E9098EAF6}" srcOrd="1" destOrd="0" presId="urn:microsoft.com/office/officeart/2005/8/layout/orgChart1"/>
    <dgm:cxn modelId="{D412E890-F2C6-F042-9943-8CD3C46BD373}" type="presParOf" srcId="{0E54BEE8-F0D8-F74B-B437-FB2E9098EAF6}" destId="{64D8B54D-4807-8D40-BC72-CEA11880AB21}" srcOrd="0" destOrd="0" presId="urn:microsoft.com/office/officeart/2005/8/layout/orgChart1"/>
    <dgm:cxn modelId="{91B7D33E-E4D5-BA4F-AD96-09CB133C2E67}" type="presParOf" srcId="{0E54BEE8-F0D8-F74B-B437-FB2E9098EAF6}" destId="{1D7BF8F5-9759-E64C-836E-4BABA193039C}" srcOrd="1" destOrd="0" presId="urn:microsoft.com/office/officeart/2005/8/layout/orgChart1"/>
    <dgm:cxn modelId="{C96DAFA3-E1CB-C744-B2B7-9942AFDD2D89}" type="presParOf" srcId="{1D7BF8F5-9759-E64C-836E-4BABA193039C}" destId="{6D92834E-FBD6-B843-BC0B-CB72A4F002C2}" srcOrd="0" destOrd="0" presId="urn:microsoft.com/office/officeart/2005/8/layout/orgChart1"/>
    <dgm:cxn modelId="{6E659562-1107-E242-BD23-BA591E14883C}" type="presParOf" srcId="{6D92834E-FBD6-B843-BC0B-CB72A4F002C2}" destId="{DF854243-F9DF-364E-B2F9-4F86051608DB}" srcOrd="0" destOrd="0" presId="urn:microsoft.com/office/officeart/2005/8/layout/orgChart1"/>
    <dgm:cxn modelId="{29A6452F-3C7D-5F4D-A6AC-DDB3A3139A84}" type="presParOf" srcId="{6D92834E-FBD6-B843-BC0B-CB72A4F002C2}" destId="{D9648796-8D43-7347-856E-373C7EC58714}" srcOrd="1" destOrd="0" presId="urn:microsoft.com/office/officeart/2005/8/layout/orgChart1"/>
    <dgm:cxn modelId="{75977894-074D-7343-BE39-F2DB862CA404}" type="presParOf" srcId="{1D7BF8F5-9759-E64C-836E-4BABA193039C}" destId="{77700F6A-09D2-A448-B7DC-46F1AAE9C9B4}" srcOrd="1" destOrd="0" presId="urn:microsoft.com/office/officeart/2005/8/layout/orgChart1"/>
    <dgm:cxn modelId="{428AC2B6-95DF-FF42-AEDC-5E36F201BC59}" type="presParOf" srcId="{1D7BF8F5-9759-E64C-836E-4BABA193039C}" destId="{513D5E45-DB27-5E40-8B6C-5C9DC2A351D1}" srcOrd="2" destOrd="0" presId="urn:microsoft.com/office/officeart/2005/8/layout/orgChart1"/>
    <dgm:cxn modelId="{A84777C6-8291-E84F-A0E9-7C736E769CBA}" type="presParOf" srcId="{2543FA29-3F4B-6E4D-A4A4-4C5B1D75C5B3}" destId="{55A71FFF-5E89-AF4B-B709-C11B7896CB62}" srcOrd="2" destOrd="0" presId="urn:microsoft.com/office/officeart/2005/8/layout/orgChart1"/>
    <dgm:cxn modelId="{A881675D-9D55-494C-8E6C-CFD812D152F1}" type="presParOf" srcId="{77035EE3-5E67-3445-8576-7987C86ED642}" destId="{3A5EF950-18DF-E749-A558-E93CDE1DDEB3}" srcOrd="4" destOrd="0" presId="urn:microsoft.com/office/officeart/2005/8/layout/orgChart1"/>
    <dgm:cxn modelId="{2A557544-62DE-DB4E-828D-C638FFAEAD3A}" type="presParOf" srcId="{77035EE3-5E67-3445-8576-7987C86ED642}" destId="{A4C01B76-2127-9D4A-B4E5-4A6B70C21206}" srcOrd="5" destOrd="0" presId="urn:microsoft.com/office/officeart/2005/8/layout/orgChart1"/>
    <dgm:cxn modelId="{8C67E81C-FD8E-F640-9C68-3BF1A0B8DC23}" type="presParOf" srcId="{A4C01B76-2127-9D4A-B4E5-4A6B70C21206}" destId="{BFA0B7AA-D992-1441-88DC-7945D8F22864}" srcOrd="0" destOrd="0" presId="urn:microsoft.com/office/officeart/2005/8/layout/orgChart1"/>
    <dgm:cxn modelId="{4B9629F9-441C-B640-BE0A-4AFDEF36007A}" type="presParOf" srcId="{BFA0B7AA-D992-1441-88DC-7945D8F22864}" destId="{15E99807-92EF-C54B-B975-EC8B87DEB81C}" srcOrd="0" destOrd="0" presId="urn:microsoft.com/office/officeart/2005/8/layout/orgChart1"/>
    <dgm:cxn modelId="{812A10AB-79A5-5C41-A975-636A89496932}" type="presParOf" srcId="{BFA0B7AA-D992-1441-88DC-7945D8F22864}" destId="{72F31C9E-9AE5-7E42-AE56-E4693CE5B351}" srcOrd="1" destOrd="0" presId="urn:microsoft.com/office/officeart/2005/8/layout/orgChart1"/>
    <dgm:cxn modelId="{536F8861-5CF1-844C-A8C8-470F69A3B829}" type="presParOf" srcId="{A4C01B76-2127-9D4A-B4E5-4A6B70C21206}" destId="{1B23DE00-8E7F-0741-AEAB-BF7E92A29516}" srcOrd="1" destOrd="0" presId="urn:microsoft.com/office/officeart/2005/8/layout/orgChart1"/>
    <dgm:cxn modelId="{CAE1AFDD-5442-7C4E-8B94-FF7264F2BEF5}" type="presParOf" srcId="{1B23DE00-8E7F-0741-AEAB-BF7E92A29516}" destId="{2A432D46-1F9B-E540-924E-79A73DA305D4}" srcOrd="0" destOrd="0" presId="urn:microsoft.com/office/officeart/2005/8/layout/orgChart1"/>
    <dgm:cxn modelId="{CE77A44D-A080-9849-9439-17455B8FB473}" type="presParOf" srcId="{1B23DE00-8E7F-0741-AEAB-BF7E92A29516}" destId="{AB3A4F97-46C0-3141-BC92-EFA668C75474}" srcOrd="1" destOrd="0" presId="urn:microsoft.com/office/officeart/2005/8/layout/orgChart1"/>
    <dgm:cxn modelId="{56FF8AEF-964A-224D-8BB2-2B9AD48210FA}" type="presParOf" srcId="{AB3A4F97-46C0-3141-BC92-EFA668C75474}" destId="{C83145C9-C764-7148-BAB4-3CB0287389A6}" srcOrd="0" destOrd="0" presId="urn:microsoft.com/office/officeart/2005/8/layout/orgChart1"/>
    <dgm:cxn modelId="{C6469F6E-17E7-0F43-99C9-5890B12616F8}" type="presParOf" srcId="{C83145C9-C764-7148-BAB4-3CB0287389A6}" destId="{AC1C46DA-A26F-5B48-BDBB-52C50F2E170E}" srcOrd="0" destOrd="0" presId="urn:microsoft.com/office/officeart/2005/8/layout/orgChart1"/>
    <dgm:cxn modelId="{A7B23879-39A4-E44E-AF7A-8707726406A8}" type="presParOf" srcId="{C83145C9-C764-7148-BAB4-3CB0287389A6}" destId="{084D8D2A-77DD-644E-BD66-56DA61B3FFD7}" srcOrd="1" destOrd="0" presId="urn:microsoft.com/office/officeart/2005/8/layout/orgChart1"/>
    <dgm:cxn modelId="{FB7C943F-0497-2A42-B48A-776E8EF33D9F}" type="presParOf" srcId="{AB3A4F97-46C0-3141-BC92-EFA668C75474}" destId="{54213887-C849-944E-830F-50129C7B2537}" srcOrd="1" destOrd="0" presId="urn:microsoft.com/office/officeart/2005/8/layout/orgChart1"/>
    <dgm:cxn modelId="{FE13BB18-1DD9-9C43-B725-E523F97CE19A}" type="presParOf" srcId="{AB3A4F97-46C0-3141-BC92-EFA668C75474}" destId="{52A69232-936E-2848-B855-30D198CBFCE8}" srcOrd="2" destOrd="0" presId="urn:microsoft.com/office/officeart/2005/8/layout/orgChart1"/>
    <dgm:cxn modelId="{D6E0F888-5DD9-1F4C-A8E5-F7DF31DF8958}" type="presParOf" srcId="{1B23DE00-8E7F-0741-AEAB-BF7E92A29516}" destId="{48416F91-40EA-BF42-88CF-2D92D20AE028}" srcOrd="2" destOrd="0" presId="urn:microsoft.com/office/officeart/2005/8/layout/orgChart1"/>
    <dgm:cxn modelId="{64F3618A-9165-824D-A0A3-248E771FD064}" type="presParOf" srcId="{1B23DE00-8E7F-0741-AEAB-BF7E92A29516}" destId="{65CCAEA0-27B4-6740-A071-D50A55ED3BB6}" srcOrd="3" destOrd="0" presId="urn:microsoft.com/office/officeart/2005/8/layout/orgChart1"/>
    <dgm:cxn modelId="{FE1ECBE9-FBCA-9247-BFA3-CDB4ECAE76B6}" type="presParOf" srcId="{65CCAEA0-27B4-6740-A071-D50A55ED3BB6}" destId="{893095A1-48B4-9D40-A538-D28495A4C23A}" srcOrd="0" destOrd="0" presId="urn:microsoft.com/office/officeart/2005/8/layout/orgChart1"/>
    <dgm:cxn modelId="{8AF19E58-9D1A-9940-8BB0-37C4B034CC35}" type="presParOf" srcId="{893095A1-48B4-9D40-A538-D28495A4C23A}" destId="{E738340A-3863-3048-8EE9-5EAB91791CD5}" srcOrd="0" destOrd="0" presId="urn:microsoft.com/office/officeart/2005/8/layout/orgChart1"/>
    <dgm:cxn modelId="{31AAF31F-6ECB-764B-AF09-1A9C6CE8F009}" type="presParOf" srcId="{893095A1-48B4-9D40-A538-D28495A4C23A}" destId="{AA167F4D-69F0-4B44-AE2B-63868226AE9F}" srcOrd="1" destOrd="0" presId="urn:microsoft.com/office/officeart/2005/8/layout/orgChart1"/>
    <dgm:cxn modelId="{834C475F-DD64-C94C-8E49-40E72D67D4E0}" type="presParOf" srcId="{65CCAEA0-27B4-6740-A071-D50A55ED3BB6}" destId="{CF47B2B5-5BB9-2046-98B7-BF2457329A81}" srcOrd="1" destOrd="0" presId="urn:microsoft.com/office/officeart/2005/8/layout/orgChart1"/>
    <dgm:cxn modelId="{5A2D3342-693F-744E-A848-FB36E4A31958}" type="presParOf" srcId="{65CCAEA0-27B4-6740-A071-D50A55ED3BB6}" destId="{350C3FB8-2DDD-E740-AEBB-A089720B0206}" srcOrd="2" destOrd="0" presId="urn:microsoft.com/office/officeart/2005/8/layout/orgChart1"/>
    <dgm:cxn modelId="{7C342E41-3EE7-6946-AA05-54A55022027A}" type="presParOf" srcId="{1B23DE00-8E7F-0741-AEAB-BF7E92A29516}" destId="{ECEA30FF-D94B-8245-BC72-3AF98A30FE39}" srcOrd="4" destOrd="0" presId="urn:microsoft.com/office/officeart/2005/8/layout/orgChart1"/>
    <dgm:cxn modelId="{7B09E616-B98A-6940-A35E-32275FBD7E0A}" type="presParOf" srcId="{1B23DE00-8E7F-0741-AEAB-BF7E92A29516}" destId="{1D6A3F6F-4635-6043-843A-DCB105B18CC3}" srcOrd="5" destOrd="0" presId="urn:microsoft.com/office/officeart/2005/8/layout/orgChart1"/>
    <dgm:cxn modelId="{52617EE1-2761-3E46-B205-FA242CDEDA31}" type="presParOf" srcId="{1D6A3F6F-4635-6043-843A-DCB105B18CC3}" destId="{83CDEE65-1AA9-6A49-ADC9-B5D5FE9BC13A}" srcOrd="0" destOrd="0" presId="urn:microsoft.com/office/officeart/2005/8/layout/orgChart1"/>
    <dgm:cxn modelId="{F83436D8-85B9-4E4B-A272-4290BBA4A012}" type="presParOf" srcId="{83CDEE65-1AA9-6A49-ADC9-B5D5FE9BC13A}" destId="{81F678E5-2DA8-5943-AF98-CF03041669BA}" srcOrd="0" destOrd="0" presId="urn:microsoft.com/office/officeart/2005/8/layout/orgChart1"/>
    <dgm:cxn modelId="{B17B2134-AD35-914E-8293-3059BBAB1AA8}" type="presParOf" srcId="{83CDEE65-1AA9-6A49-ADC9-B5D5FE9BC13A}" destId="{6B87316D-7041-BD48-9F55-5505E1DAC1DA}" srcOrd="1" destOrd="0" presId="urn:microsoft.com/office/officeart/2005/8/layout/orgChart1"/>
    <dgm:cxn modelId="{31855767-5F46-DB44-8448-5832584D41D5}" type="presParOf" srcId="{1D6A3F6F-4635-6043-843A-DCB105B18CC3}" destId="{0960AFB3-A821-DB44-BE90-301A33C92812}" srcOrd="1" destOrd="0" presId="urn:microsoft.com/office/officeart/2005/8/layout/orgChart1"/>
    <dgm:cxn modelId="{6D932316-7C03-2E41-9BDB-D45F6B9B8F5A}" type="presParOf" srcId="{1D6A3F6F-4635-6043-843A-DCB105B18CC3}" destId="{58A609D1-EDB9-814D-A0BE-71DB8B5EF954}" srcOrd="2" destOrd="0" presId="urn:microsoft.com/office/officeart/2005/8/layout/orgChart1"/>
    <dgm:cxn modelId="{D365DA85-552B-FD4A-8E58-A31FA314B8F3}" type="presParOf" srcId="{A4C01B76-2127-9D4A-B4E5-4A6B70C21206}" destId="{059F6CE8-5BBB-9F4F-8C34-411E9DA69D2F}" srcOrd="2" destOrd="0" presId="urn:microsoft.com/office/officeart/2005/8/layout/orgChart1"/>
    <dgm:cxn modelId="{30D62504-8E10-0141-9EFD-8D2360A4BA21}" type="presParOf" srcId="{DCF9FC26-F71D-2A4A-A541-F52B1A2FD28A}" destId="{D73AE717-1F16-6349-98B3-9390029AD155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A30FF-D94B-8245-BC72-3AF98A30FE39}">
      <dsp:nvSpPr>
        <dsp:cNvPr id="0" name=""/>
        <dsp:cNvSpPr/>
      </dsp:nvSpPr>
      <dsp:spPr>
        <a:xfrm>
          <a:off x="2929298" y="1494074"/>
          <a:ext cx="174240" cy="2183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3814"/>
              </a:lnTo>
              <a:lnTo>
                <a:pt x="174240" y="218381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48416F91-40EA-BF42-88CF-2D92D20AE028}">
      <dsp:nvSpPr>
        <dsp:cNvPr id="0" name=""/>
        <dsp:cNvSpPr/>
      </dsp:nvSpPr>
      <dsp:spPr>
        <a:xfrm>
          <a:off x="2929298" y="1494074"/>
          <a:ext cx="174240" cy="1359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9076"/>
              </a:lnTo>
              <a:lnTo>
                <a:pt x="174240" y="135907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2A432D46-1F9B-E540-924E-79A73DA305D4}">
      <dsp:nvSpPr>
        <dsp:cNvPr id="0" name=""/>
        <dsp:cNvSpPr/>
      </dsp:nvSpPr>
      <dsp:spPr>
        <a:xfrm>
          <a:off x="2929298" y="1494074"/>
          <a:ext cx="174240" cy="534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337"/>
              </a:lnTo>
              <a:lnTo>
                <a:pt x="174240" y="53433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3A5EF950-18DF-E749-A558-E93CDE1DDEB3}">
      <dsp:nvSpPr>
        <dsp:cNvPr id="0" name=""/>
        <dsp:cNvSpPr/>
      </dsp:nvSpPr>
      <dsp:spPr>
        <a:xfrm>
          <a:off x="1988399" y="669335"/>
          <a:ext cx="1405540" cy="243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68"/>
              </a:lnTo>
              <a:lnTo>
                <a:pt x="1405540" y="121968"/>
              </a:lnTo>
              <a:lnTo>
                <a:pt x="1405540" y="24393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64D8B54D-4807-8D40-BC72-CEA11880AB21}">
      <dsp:nvSpPr>
        <dsp:cNvPr id="0" name=""/>
        <dsp:cNvSpPr/>
      </dsp:nvSpPr>
      <dsp:spPr>
        <a:xfrm>
          <a:off x="1523758" y="1494074"/>
          <a:ext cx="174240" cy="534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337"/>
              </a:lnTo>
              <a:lnTo>
                <a:pt x="174240" y="53433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AD11265E-5DB5-494D-BF84-421DE4BF3191}">
      <dsp:nvSpPr>
        <dsp:cNvPr id="0" name=""/>
        <dsp:cNvSpPr/>
      </dsp:nvSpPr>
      <dsp:spPr>
        <a:xfrm>
          <a:off x="1942679" y="669335"/>
          <a:ext cx="91440" cy="2439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93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5C46B554-B889-6F47-98E2-EE2323C02E1E}">
      <dsp:nvSpPr>
        <dsp:cNvPr id="0" name=""/>
        <dsp:cNvSpPr/>
      </dsp:nvSpPr>
      <dsp:spPr>
        <a:xfrm>
          <a:off x="118217" y="1494074"/>
          <a:ext cx="174240" cy="3008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8553"/>
              </a:lnTo>
              <a:lnTo>
                <a:pt x="174240" y="300855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D512B43C-E218-284A-A954-7D14281AED25}">
      <dsp:nvSpPr>
        <dsp:cNvPr id="0" name=""/>
        <dsp:cNvSpPr/>
      </dsp:nvSpPr>
      <dsp:spPr>
        <a:xfrm>
          <a:off x="118217" y="1494074"/>
          <a:ext cx="174240" cy="2183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3814"/>
              </a:lnTo>
              <a:lnTo>
                <a:pt x="174240" y="218381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52C2FA33-56A4-FF44-A9C4-E4A48A578146}">
      <dsp:nvSpPr>
        <dsp:cNvPr id="0" name=""/>
        <dsp:cNvSpPr/>
      </dsp:nvSpPr>
      <dsp:spPr>
        <a:xfrm>
          <a:off x="118217" y="1494074"/>
          <a:ext cx="174240" cy="1359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9076"/>
              </a:lnTo>
              <a:lnTo>
                <a:pt x="174240" y="135907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76FA6738-DF69-854B-980A-3ADA7D15D04A}">
      <dsp:nvSpPr>
        <dsp:cNvPr id="0" name=""/>
        <dsp:cNvSpPr/>
      </dsp:nvSpPr>
      <dsp:spPr>
        <a:xfrm>
          <a:off x="118217" y="1494074"/>
          <a:ext cx="174240" cy="534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337"/>
              </a:lnTo>
              <a:lnTo>
                <a:pt x="174240" y="53433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ED39BBFC-0683-0043-89F2-52C207250B90}">
      <dsp:nvSpPr>
        <dsp:cNvPr id="0" name=""/>
        <dsp:cNvSpPr/>
      </dsp:nvSpPr>
      <dsp:spPr>
        <a:xfrm>
          <a:off x="582859" y="669335"/>
          <a:ext cx="1405540" cy="243936"/>
        </a:xfrm>
        <a:custGeom>
          <a:avLst/>
          <a:gdLst/>
          <a:ahLst/>
          <a:cxnLst/>
          <a:rect l="0" t="0" r="0" b="0"/>
          <a:pathLst>
            <a:path>
              <a:moveTo>
                <a:pt x="1405540" y="0"/>
              </a:moveTo>
              <a:lnTo>
                <a:pt x="1405540" y="121968"/>
              </a:lnTo>
              <a:lnTo>
                <a:pt x="0" y="121968"/>
              </a:lnTo>
              <a:lnTo>
                <a:pt x="0" y="24393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4264E5DE-C263-1E41-A155-5EEC0D81436E}">
      <dsp:nvSpPr>
        <dsp:cNvPr id="0" name=""/>
        <dsp:cNvSpPr/>
      </dsp:nvSpPr>
      <dsp:spPr>
        <a:xfrm>
          <a:off x="1407597" y="88533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CIO (1)</a:t>
          </a:r>
          <a:endParaRPr lang="en-US" sz="1300" kern="1200" dirty="0"/>
        </a:p>
      </dsp:txBody>
      <dsp:txXfrm>
        <a:off x="1407597" y="88533"/>
        <a:ext cx="1161603" cy="580801"/>
      </dsp:txXfrm>
    </dsp:sp>
    <dsp:sp modelId="{42B2667E-9CA4-E742-8830-E83A1F9D27B1}">
      <dsp:nvSpPr>
        <dsp:cNvPr id="0" name=""/>
        <dsp:cNvSpPr/>
      </dsp:nvSpPr>
      <dsp:spPr>
        <a:xfrm>
          <a:off x="2057" y="913272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Computing and Networking Infrastructure (1)</a:t>
          </a:r>
          <a:endParaRPr lang="en-US" sz="1300" kern="1200" dirty="0"/>
        </a:p>
      </dsp:txBody>
      <dsp:txXfrm>
        <a:off x="2057" y="913272"/>
        <a:ext cx="1161603" cy="580801"/>
      </dsp:txXfrm>
    </dsp:sp>
    <dsp:sp modelId="{1DB3A8B7-1D93-6E40-B81A-AAAEC2464D2E}">
      <dsp:nvSpPr>
        <dsp:cNvPr id="0" name=""/>
        <dsp:cNvSpPr/>
      </dsp:nvSpPr>
      <dsp:spPr>
        <a:xfrm>
          <a:off x="292458" y="1738010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Systems (7)</a:t>
          </a:r>
          <a:endParaRPr lang="en-US" sz="1300" kern="1200" dirty="0"/>
        </a:p>
      </dsp:txBody>
      <dsp:txXfrm>
        <a:off x="292458" y="1738010"/>
        <a:ext cx="1161603" cy="580801"/>
      </dsp:txXfrm>
    </dsp:sp>
    <dsp:sp modelId="{339233A9-19AE-9340-880A-E7C5393FB0D4}">
      <dsp:nvSpPr>
        <dsp:cNvPr id="0" name=""/>
        <dsp:cNvSpPr/>
      </dsp:nvSpPr>
      <dsp:spPr>
        <a:xfrm>
          <a:off x="292458" y="2562749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Networking and Telecom (4)</a:t>
          </a:r>
          <a:endParaRPr lang="en-US" sz="1300" kern="1200" dirty="0"/>
        </a:p>
      </dsp:txBody>
      <dsp:txXfrm>
        <a:off x="292458" y="2562749"/>
        <a:ext cx="1161603" cy="580801"/>
      </dsp:txXfrm>
    </dsp:sp>
    <dsp:sp modelId="{813811E4-5F6B-E548-B4C6-FDB7F288F084}">
      <dsp:nvSpPr>
        <dsp:cNvPr id="0" name=""/>
        <dsp:cNvSpPr/>
      </dsp:nvSpPr>
      <dsp:spPr>
        <a:xfrm>
          <a:off x="292458" y="3387487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Helpdesk (3 + 4 Students)</a:t>
          </a:r>
          <a:endParaRPr lang="en-US" sz="1300" kern="1200" dirty="0"/>
        </a:p>
      </dsp:txBody>
      <dsp:txXfrm>
        <a:off x="292458" y="3387487"/>
        <a:ext cx="1161603" cy="580801"/>
      </dsp:txXfrm>
    </dsp:sp>
    <dsp:sp modelId="{36A3002C-5506-1542-9628-9B5BC3D5E572}">
      <dsp:nvSpPr>
        <dsp:cNvPr id="0" name=""/>
        <dsp:cNvSpPr/>
      </dsp:nvSpPr>
      <dsp:spPr>
        <a:xfrm>
          <a:off x="292458" y="4212226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Cyber Security (3)</a:t>
          </a:r>
          <a:endParaRPr lang="en-US" sz="1300" kern="1200" dirty="0"/>
        </a:p>
      </dsp:txBody>
      <dsp:txXfrm>
        <a:off x="292458" y="4212226"/>
        <a:ext cx="1161603" cy="580801"/>
      </dsp:txXfrm>
    </dsp:sp>
    <dsp:sp modelId="{B726B1F0-2D22-C440-B3BC-2D29930014B5}">
      <dsp:nvSpPr>
        <dsp:cNvPr id="0" name=""/>
        <dsp:cNvSpPr/>
      </dsp:nvSpPr>
      <dsp:spPr>
        <a:xfrm>
          <a:off x="1407597" y="913272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Management Information Systems (7)</a:t>
          </a:r>
          <a:endParaRPr lang="en-US" sz="1300" kern="1200" dirty="0"/>
        </a:p>
      </dsp:txBody>
      <dsp:txXfrm>
        <a:off x="1407597" y="913272"/>
        <a:ext cx="1161603" cy="580801"/>
      </dsp:txXfrm>
    </dsp:sp>
    <dsp:sp modelId="{DF854243-F9DF-364E-B2F9-4F86051608DB}">
      <dsp:nvSpPr>
        <dsp:cNvPr id="0" name=""/>
        <dsp:cNvSpPr/>
      </dsp:nvSpPr>
      <dsp:spPr>
        <a:xfrm>
          <a:off x="1697998" y="1738010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Library &amp; Records Management (2)</a:t>
          </a:r>
          <a:endParaRPr lang="en-US" sz="1300" kern="1200" dirty="0"/>
        </a:p>
      </dsp:txBody>
      <dsp:txXfrm>
        <a:off x="1697998" y="1738010"/>
        <a:ext cx="1161603" cy="580801"/>
      </dsp:txXfrm>
    </dsp:sp>
    <dsp:sp modelId="{15E99807-92EF-C54B-B975-EC8B87DEB81C}">
      <dsp:nvSpPr>
        <dsp:cNvPr id="0" name=""/>
        <dsp:cNvSpPr/>
      </dsp:nvSpPr>
      <dsp:spPr>
        <a:xfrm>
          <a:off x="2813138" y="913272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Scientific Computing (1)</a:t>
          </a:r>
          <a:endParaRPr lang="en-US" sz="1300" kern="1200" dirty="0"/>
        </a:p>
      </dsp:txBody>
      <dsp:txXfrm>
        <a:off x="2813138" y="913272"/>
        <a:ext cx="1161603" cy="580801"/>
      </dsp:txXfrm>
    </dsp:sp>
    <dsp:sp modelId="{AC1C46DA-A26F-5B48-BDBB-52C50F2E170E}">
      <dsp:nvSpPr>
        <dsp:cNvPr id="0" name=""/>
        <dsp:cNvSpPr/>
      </dsp:nvSpPr>
      <dsp:spPr>
        <a:xfrm>
          <a:off x="3103538" y="1738010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Operations (4)</a:t>
          </a:r>
          <a:endParaRPr lang="en-US" sz="1300" kern="1200" dirty="0"/>
        </a:p>
      </dsp:txBody>
      <dsp:txXfrm>
        <a:off x="3103538" y="1738010"/>
        <a:ext cx="1161603" cy="580801"/>
      </dsp:txXfrm>
    </dsp:sp>
    <dsp:sp modelId="{E738340A-3863-3048-8EE9-5EAB91791CD5}">
      <dsp:nvSpPr>
        <dsp:cNvPr id="0" name=""/>
        <dsp:cNvSpPr/>
      </dsp:nvSpPr>
      <dsp:spPr>
        <a:xfrm>
          <a:off x="3103538" y="2562749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Software Development (2)</a:t>
          </a:r>
          <a:endParaRPr lang="en-US" sz="1300" kern="1200" dirty="0"/>
        </a:p>
      </dsp:txBody>
      <dsp:txXfrm>
        <a:off x="3103538" y="2562749"/>
        <a:ext cx="1161603" cy="580801"/>
      </dsp:txXfrm>
    </dsp:sp>
    <dsp:sp modelId="{81F678E5-2DA8-5943-AF98-CF03041669BA}">
      <dsp:nvSpPr>
        <dsp:cNvPr id="0" name=""/>
        <dsp:cNvSpPr/>
      </dsp:nvSpPr>
      <dsp:spPr>
        <a:xfrm>
          <a:off x="3103538" y="3387487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Research (3)</a:t>
          </a:r>
          <a:endParaRPr lang="en-US" sz="1300" kern="1200" dirty="0"/>
        </a:p>
      </dsp:txBody>
      <dsp:txXfrm>
        <a:off x="3103538" y="3387487"/>
        <a:ext cx="1161603" cy="580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fld id="{2AB225C2-3FDB-1343-B9FD-BCF15AF90A2A}" type="datetime1">
              <a:rPr lang="en-US"/>
              <a:pPr>
                <a:defRPr/>
              </a:pPr>
              <a:t>1/14/16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fld id="{CA58B8F5-E9B0-F34C-9430-982D7A585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14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5C81EC-87B1-8841-9D46-FCC2D9B30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96200-D5DA-234C-B954-5003BA632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A3F68-498A-B74B-BD3A-AA2716769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350" y="601980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219A-0EA9-0B42-8E3E-675BB697D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0" y="601980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r>
              <a:rPr lang="en-US"/>
              <a:t>P </a:t>
            </a:r>
            <a:fld id="{5D6FC4E2-32D5-B942-BF16-A311255D9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epsoftwarefoundation.or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jlab.org/conferences/eicsw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epsoftwarefoundation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2667000"/>
          </a:xfrm>
        </p:spPr>
        <p:txBody>
          <a:bodyPr/>
          <a:lstStyle/>
          <a:p>
            <a:pPr lvl="1" eaLnBrk="1" hangingPunct="1">
              <a:spcAft>
                <a:spcPts val="2400"/>
              </a:spcAft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Computing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Update</a:t>
            </a:r>
            <a:br>
              <a:rPr lang="en-US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0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b="0" dirty="0">
                <a:ea typeface="ＭＳ Ｐゴシック" pitchFamily="-1" charset="-128"/>
                <a:cs typeface="ＭＳ Ｐゴシック" pitchFamily="-1" charset="-128"/>
              </a:rPr>
              <a:t>User Group Board of Directors Meeting</a:t>
            </a:r>
            <a:br>
              <a:rPr lang="en-US" sz="2800" b="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000" b="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b="0" dirty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 sz="2800" b="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800" b="0" i="1" dirty="0" smtClean="0">
                <a:ea typeface="ＭＳ Ｐゴシック" pitchFamily="-1" charset="-128"/>
                <a:cs typeface="ＭＳ Ｐゴシック" pitchFamily="-1" charset="-128"/>
              </a:rPr>
              <a:t>Amber Boehnlein</a:t>
            </a:r>
            <a:r>
              <a:rPr lang="en-US" sz="1800" b="0" i="1" dirty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 sz="1800" b="0" i="1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800" b="0" i="1" dirty="0" smtClean="0">
                <a:ea typeface="ＭＳ Ｐゴシック" pitchFamily="-1" charset="-128"/>
                <a:cs typeface="ＭＳ Ｐゴシック" pitchFamily="-1" charset="-128"/>
              </a:rPr>
              <a:t>IT Division Director</a:t>
            </a:r>
            <a:endParaRPr lang="en-US" b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419600"/>
            <a:ext cx="5410200" cy="1447800"/>
          </a:xfrm>
        </p:spPr>
        <p:txBody>
          <a:bodyPr/>
          <a:lstStyle/>
          <a:p>
            <a:pPr algn="l" eaLnBrk="1" hangingPunct="1"/>
            <a:r>
              <a:rPr lang="en-US" sz="1800" i="1" dirty="0">
                <a:ea typeface="ＭＳ Ｐゴシック" pitchFamily="-1" charset="-128"/>
                <a:cs typeface="ＭＳ Ｐゴシック" pitchFamily="-1" charset="-128"/>
              </a:rPr>
              <a:t>Outline</a:t>
            </a:r>
          </a:p>
          <a:p>
            <a:pPr lvl="1" algn="l" eaLnBrk="1" hangingPunct="1"/>
            <a:r>
              <a:rPr lang="en-US" sz="1800" dirty="0" smtClean="0"/>
              <a:t>IT </a:t>
            </a:r>
            <a:r>
              <a:rPr lang="en-US" sz="1800" dirty="0" smtClean="0"/>
              <a:t>Organization</a:t>
            </a:r>
          </a:p>
          <a:p>
            <a:pPr lvl="1" algn="l" eaLnBrk="1" hangingPunct="1"/>
            <a:r>
              <a:rPr lang="en-US" sz="1800" dirty="0" smtClean="0"/>
              <a:t>Infrastructure</a:t>
            </a:r>
            <a:endParaRPr lang="en-US" sz="1800" dirty="0"/>
          </a:p>
          <a:p>
            <a:pPr lvl="1" algn="l" eaLnBrk="1" hangingPunct="1"/>
            <a:r>
              <a:rPr lang="en-US" sz="1800" dirty="0" err="1" smtClean="0"/>
              <a:t>SciComp</a:t>
            </a:r>
            <a:r>
              <a:rPr lang="en-US" sz="1800" dirty="0" smtClean="0"/>
              <a:t> Update</a:t>
            </a:r>
            <a:endParaRPr lang="en-US" sz="1800" dirty="0"/>
          </a:p>
          <a:p>
            <a:pPr lvl="1" algn="l" eaLnBrk="1" hangingPunct="1"/>
            <a:r>
              <a:rPr lang="en-US" sz="1800" dirty="0" smtClean="0"/>
              <a:t>External </a:t>
            </a:r>
            <a:endParaRPr lang="en-US" sz="1800" dirty="0"/>
          </a:p>
          <a:p>
            <a:pPr algn="l" eaLnBrk="1" hangingPunct="1"/>
            <a:endParaRPr lang="en-US" sz="18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5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 Software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mbrella </a:t>
            </a:r>
            <a:r>
              <a:rPr lang="en-US" dirty="0"/>
              <a:t>of community initiated activities</a:t>
            </a:r>
          </a:p>
          <a:p>
            <a:r>
              <a:rPr lang="en-US" dirty="0"/>
              <a:t>Organized out of CERN and BNL</a:t>
            </a:r>
          </a:p>
          <a:p>
            <a:r>
              <a:rPr lang="en-US" dirty="0"/>
              <a:t>Volunteer based</a:t>
            </a:r>
          </a:p>
          <a:p>
            <a:r>
              <a:rPr lang="en-US" dirty="0"/>
              <a:t>(in Europe ‘HEP’ also covers nuclear physics)</a:t>
            </a:r>
          </a:p>
          <a:p>
            <a:pPr lvl="1"/>
            <a:r>
              <a:rPr lang="en-US" dirty="0">
                <a:hlinkClick r:id="rId2"/>
              </a:rPr>
              <a:t>http://hepsoftwarefoundation.org</a:t>
            </a:r>
            <a:endParaRPr lang="en-US" dirty="0"/>
          </a:p>
          <a:p>
            <a:pPr lvl="1"/>
            <a:r>
              <a:rPr lang="en-US" dirty="0"/>
              <a:t>Packaging working group</a:t>
            </a:r>
          </a:p>
          <a:p>
            <a:r>
              <a:rPr lang="en-US" dirty="0"/>
              <a:t>Knowledge Base—stubs to populate </a:t>
            </a:r>
            <a:r>
              <a:rPr lang="en-US" dirty="0" smtClean="0"/>
              <a:t>for </a:t>
            </a:r>
            <a:r>
              <a:rPr lang="en-US" dirty="0" err="1" smtClean="0"/>
              <a:t>Jlab</a:t>
            </a:r>
            <a:r>
              <a:rPr lang="en-US" dirty="0" smtClean="0"/>
              <a:t> </a:t>
            </a:r>
            <a:r>
              <a:rPr lang="en-US" dirty="0"/>
              <a:t>experiments</a:t>
            </a:r>
          </a:p>
          <a:p>
            <a:pPr lvl="1"/>
            <a:r>
              <a:rPr lang="en-US" dirty="0"/>
              <a:t>Can be a useful documenting tool for our own uses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some cases, enable finding applications or infrastructure that could be adopted rather than developing in-house.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86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2"/>
          <p:cNvSpPr>
            <a:spLocks noGrp="1"/>
          </p:cNvSpPr>
          <p:nvPr>
            <p:ph type="title"/>
          </p:nvPr>
        </p:nvSpPr>
        <p:spPr>
          <a:xfrm>
            <a:off x="0" y="194726"/>
            <a:ext cx="9144000" cy="397933"/>
          </a:xfrm>
        </p:spPr>
        <p:txBody>
          <a:bodyPr/>
          <a:lstStyle/>
          <a:p>
            <a:r>
              <a:rPr lang="en-US" sz="2800" dirty="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Workshops at Jefferson Lab</a:t>
            </a:r>
            <a:endParaRPr lang="en-US" sz="2800" dirty="0"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4323" y="913417"/>
            <a:ext cx="8248101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+mn-lt"/>
                <a:cs typeface="Arial"/>
              </a:rPr>
              <a:t>09</a:t>
            </a:r>
            <a:r>
              <a:rPr lang="en-US" sz="1800" b="1" dirty="0">
                <a:latin typeface="+mn-lt"/>
                <a:cs typeface="Arial"/>
              </a:rPr>
              <a:t>/</a:t>
            </a:r>
            <a:r>
              <a:rPr lang="en-US" sz="1800" b="1" dirty="0" smtClean="0">
                <a:latin typeface="+mn-lt"/>
                <a:cs typeface="Arial"/>
              </a:rPr>
              <a:t>2015: </a:t>
            </a:r>
            <a:r>
              <a:rPr lang="en-US" sz="1800" dirty="0" smtClean="0">
                <a:latin typeface="+mn-lt"/>
                <a:cs typeface="Arial"/>
              </a:rPr>
              <a:t>Workshop </a:t>
            </a:r>
            <a:r>
              <a:rPr lang="en-US" sz="1800" b="1" dirty="0" smtClean="0">
                <a:latin typeface="+mn-lt"/>
                <a:cs typeface="Arial"/>
              </a:rPr>
              <a:t>EIC </a:t>
            </a:r>
            <a:r>
              <a:rPr lang="en-US" sz="1800" b="1" dirty="0">
                <a:latin typeface="+mn-lt"/>
                <a:cs typeface="Arial"/>
              </a:rPr>
              <a:t>Software </a:t>
            </a:r>
            <a:r>
              <a:rPr lang="en-US" sz="1800" b="1" dirty="0" smtClean="0">
                <a:latin typeface="+mn-lt"/>
                <a:cs typeface="Arial"/>
              </a:rPr>
              <a:t>Meeting</a:t>
            </a:r>
            <a:endParaRPr lang="en-US" sz="1800" dirty="0" smtClean="0">
              <a:latin typeface="+mn-lt"/>
              <a:cs typeface="Arial"/>
            </a:endParaRPr>
          </a:p>
          <a:p>
            <a:endParaRPr lang="en-US" sz="1800" dirty="0" smtClean="0">
              <a:solidFill>
                <a:srgbClr val="CC0000"/>
              </a:solidFill>
              <a:latin typeface="+mn-lt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800" b="1" dirty="0" smtClean="0">
                <a:latin typeface="+mn-lt"/>
                <a:cs typeface="Arial"/>
              </a:rPr>
              <a:t>organizers: </a:t>
            </a:r>
            <a:r>
              <a:rPr lang="en-US" sz="1800" dirty="0" err="1" smtClean="0">
                <a:latin typeface="+mn-lt"/>
                <a:cs typeface="Arial"/>
              </a:rPr>
              <a:t>Elke</a:t>
            </a:r>
            <a:r>
              <a:rPr lang="en-US" sz="1800" dirty="0">
                <a:latin typeface="+mn-lt"/>
                <a:cs typeface="Arial"/>
              </a:rPr>
              <a:t>-Caroline </a:t>
            </a:r>
            <a:r>
              <a:rPr lang="en-US" sz="1800" dirty="0" err="1">
                <a:latin typeface="+mn-lt"/>
                <a:cs typeface="Arial"/>
              </a:rPr>
              <a:t>Aschenauer</a:t>
            </a:r>
            <a:r>
              <a:rPr lang="en-US" sz="1800" dirty="0">
                <a:latin typeface="+mn-lt"/>
                <a:cs typeface="Arial"/>
              </a:rPr>
              <a:t> (BNL</a:t>
            </a:r>
            <a:r>
              <a:rPr lang="en-US" sz="1800" dirty="0" smtClean="0">
                <a:latin typeface="+mn-lt"/>
                <a:cs typeface="Arial"/>
              </a:rPr>
              <a:t>), Markus Diefenthaler</a:t>
            </a:r>
          </a:p>
          <a:p>
            <a:pPr marL="285750" indent="-285750">
              <a:buFont typeface="Arial"/>
              <a:buChar char="•"/>
            </a:pPr>
            <a:r>
              <a:rPr lang="en-US" sz="1800" b="1" dirty="0" smtClean="0">
                <a:latin typeface="+mn-lt"/>
                <a:cs typeface="Arial"/>
              </a:rPr>
              <a:t>workshop goals: 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>
                <a:latin typeface="+mn-lt"/>
                <a:cs typeface="Arial"/>
              </a:rPr>
              <a:t>review </a:t>
            </a:r>
            <a:r>
              <a:rPr lang="en-US" sz="1800" dirty="0" smtClean="0">
                <a:latin typeface="+mn-lt"/>
                <a:cs typeface="Arial"/>
              </a:rPr>
              <a:t>software </a:t>
            </a:r>
            <a:r>
              <a:rPr lang="en-US" sz="1800" dirty="0">
                <a:latin typeface="+mn-lt"/>
                <a:cs typeface="Arial"/>
              </a:rPr>
              <a:t>status </a:t>
            </a:r>
            <a:r>
              <a:rPr lang="en-US" sz="1800" dirty="0" smtClean="0">
                <a:latin typeface="+mn-lt"/>
                <a:cs typeface="Arial"/>
              </a:rPr>
              <a:t>with focus on </a:t>
            </a:r>
            <a:r>
              <a:rPr lang="en-US" sz="1800" dirty="0">
                <a:latin typeface="+mn-lt"/>
                <a:cs typeface="Arial"/>
              </a:rPr>
              <a:t>detector and physics </a:t>
            </a:r>
            <a:r>
              <a:rPr lang="en-US" sz="1800" dirty="0" smtClean="0">
                <a:latin typeface="+mn-lt"/>
                <a:cs typeface="Arial"/>
              </a:rPr>
              <a:t>simulations 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 smtClean="0">
                <a:latin typeface="+mn-lt"/>
                <a:cs typeface="Arial"/>
              </a:rPr>
              <a:t>identify </a:t>
            </a:r>
            <a:r>
              <a:rPr lang="en-US" sz="1800" dirty="0">
                <a:latin typeface="+mn-lt"/>
                <a:cs typeface="Arial"/>
              </a:rPr>
              <a:t>interfaces between </a:t>
            </a:r>
            <a:r>
              <a:rPr lang="en-US" sz="1800" dirty="0" smtClean="0">
                <a:latin typeface="+mn-lt"/>
                <a:cs typeface="Arial"/>
              </a:rPr>
              <a:t>existing BNL </a:t>
            </a:r>
            <a:r>
              <a:rPr lang="en-US" sz="1800" dirty="0">
                <a:latin typeface="+mn-lt"/>
                <a:cs typeface="Arial"/>
              </a:rPr>
              <a:t>and </a:t>
            </a:r>
            <a:r>
              <a:rPr lang="en-US" sz="1800" dirty="0" err="1">
                <a:latin typeface="+mn-lt"/>
                <a:cs typeface="Arial"/>
              </a:rPr>
              <a:t>JLab</a:t>
            </a:r>
            <a:r>
              <a:rPr lang="en-US" sz="1800" dirty="0">
                <a:latin typeface="+mn-lt"/>
                <a:cs typeface="Arial"/>
              </a:rPr>
              <a:t> software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 smtClean="0">
                <a:latin typeface="+mn-lt"/>
                <a:cs typeface="Arial"/>
              </a:rPr>
              <a:t>foster active </a:t>
            </a:r>
            <a:r>
              <a:rPr lang="en-US" sz="1800" dirty="0">
                <a:latin typeface="+mn-lt"/>
                <a:cs typeface="Arial"/>
              </a:rPr>
              <a:t>collaboration </a:t>
            </a:r>
            <a:endParaRPr lang="en-US" sz="1800" dirty="0" smtClean="0">
              <a:latin typeface="+mn-lt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800" b="1" dirty="0" smtClean="0">
                <a:latin typeface="+mn-lt"/>
                <a:cs typeface="Arial"/>
              </a:rPr>
              <a:t>website</a:t>
            </a:r>
            <a:r>
              <a:rPr lang="en-US" sz="1800" b="1" dirty="0">
                <a:latin typeface="+mn-lt"/>
                <a:cs typeface="Arial"/>
              </a:rPr>
              <a:t>:</a:t>
            </a:r>
            <a:r>
              <a:rPr lang="en-US" sz="1800" dirty="0">
                <a:latin typeface="+mn-lt"/>
                <a:cs typeface="Arial"/>
              </a:rPr>
              <a:t> </a:t>
            </a:r>
            <a:r>
              <a:rPr lang="en-US" sz="1800" u="sng" dirty="0">
                <a:latin typeface="+mn-lt"/>
                <a:cs typeface="Arial"/>
                <a:hlinkClick r:id="rId2"/>
              </a:rPr>
              <a:t>https://www.jlab.org/conferences/eicsw/</a:t>
            </a:r>
            <a:endParaRPr lang="en-US" sz="1800" dirty="0">
              <a:latin typeface="+mn-lt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1800" dirty="0">
              <a:latin typeface="+mn-lt"/>
              <a:cs typeface="Arial"/>
            </a:endParaRPr>
          </a:p>
          <a:p>
            <a:r>
              <a:rPr lang="en-US" sz="1800" b="1" dirty="0">
                <a:latin typeface="+mn-lt"/>
                <a:cs typeface="Arial"/>
              </a:rPr>
              <a:t>03/</a:t>
            </a:r>
            <a:r>
              <a:rPr lang="en-US" sz="1800" b="1" dirty="0" smtClean="0">
                <a:latin typeface="+mn-lt"/>
                <a:cs typeface="Arial"/>
              </a:rPr>
              <a:t>2016: </a:t>
            </a:r>
            <a:r>
              <a:rPr lang="en-US" sz="1800" dirty="0" smtClean="0">
                <a:latin typeface="+mn-lt"/>
                <a:cs typeface="Arial"/>
              </a:rPr>
              <a:t>Workshop </a:t>
            </a:r>
            <a:r>
              <a:rPr lang="en-US" sz="1800" b="1" dirty="0" smtClean="0">
                <a:latin typeface="+mn-lt"/>
                <a:cs typeface="Arial"/>
              </a:rPr>
              <a:t>Future </a:t>
            </a:r>
            <a:r>
              <a:rPr lang="en-US" sz="1800" b="1" dirty="0">
                <a:latin typeface="+mn-lt"/>
                <a:cs typeface="Arial"/>
              </a:rPr>
              <a:t>Trends in </a:t>
            </a:r>
            <a:r>
              <a:rPr lang="en-US" sz="1800" b="1" dirty="0" smtClean="0">
                <a:latin typeface="+mn-lt"/>
                <a:cs typeface="Arial"/>
              </a:rPr>
              <a:t>NP Computing</a:t>
            </a:r>
            <a:endParaRPr lang="en-US" sz="1800" dirty="0" smtClean="0">
              <a:latin typeface="+mn-lt"/>
              <a:cs typeface="Arial"/>
            </a:endParaRPr>
          </a:p>
          <a:p>
            <a:endParaRPr lang="en-US" sz="1800" dirty="0">
              <a:solidFill>
                <a:srgbClr val="CC0000"/>
              </a:solidFill>
              <a:latin typeface="+mn-lt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800" b="1" dirty="0" smtClean="0">
                <a:latin typeface="+mn-lt"/>
                <a:cs typeface="Arial"/>
              </a:rPr>
              <a:t>organizers</a:t>
            </a:r>
            <a:r>
              <a:rPr lang="en-US" sz="1800" b="1" dirty="0">
                <a:latin typeface="+mn-lt"/>
                <a:cs typeface="Arial"/>
              </a:rPr>
              <a:t>:</a:t>
            </a:r>
            <a:r>
              <a:rPr lang="en-US" sz="1800" dirty="0">
                <a:latin typeface="+mn-lt"/>
                <a:cs typeface="Arial"/>
              </a:rPr>
              <a:t> Amber </a:t>
            </a:r>
            <a:r>
              <a:rPr lang="en-US" sz="1800" dirty="0" err="1" smtClean="0">
                <a:latin typeface="+mn-lt"/>
                <a:cs typeface="Arial"/>
              </a:rPr>
              <a:t>Boehnlein</a:t>
            </a:r>
            <a:r>
              <a:rPr lang="en-US" sz="1800" dirty="0" smtClean="0">
                <a:latin typeface="+mn-lt"/>
                <a:cs typeface="Arial"/>
              </a:rPr>
              <a:t>, </a:t>
            </a:r>
            <a:r>
              <a:rPr lang="en-US" sz="1800" dirty="0">
                <a:latin typeface="+mn-lt"/>
                <a:cs typeface="Arial"/>
              </a:rPr>
              <a:t>Markus </a:t>
            </a:r>
            <a:r>
              <a:rPr lang="en-US" sz="1800" dirty="0" smtClean="0">
                <a:latin typeface="+mn-lt"/>
                <a:cs typeface="Arial"/>
              </a:rPr>
              <a:t>Diefenthaler, </a:t>
            </a:r>
            <a:r>
              <a:rPr lang="en-US" sz="1800" dirty="0">
                <a:latin typeface="+mn-lt"/>
                <a:cs typeface="Arial"/>
              </a:rPr>
              <a:t>and Graham </a:t>
            </a:r>
            <a:r>
              <a:rPr lang="en-US" sz="1800" dirty="0" err="1" smtClean="0">
                <a:latin typeface="+mn-lt"/>
                <a:cs typeface="Arial"/>
              </a:rPr>
              <a:t>Heyes</a:t>
            </a:r>
            <a:endParaRPr lang="en-US" sz="1800" dirty="0">
              <a:latin typeface="+mn-lt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800" b="1" dirty="0" smtClean="0">
                <a:latin typeface="+mn-lt"/>
                <a:cs typeface="Arial"/>
              </a:rPr>
              <a:t>workshop </a:t>
            </a:r>
            <a:r>
              <a:rPr lang="en-US" sz="1800" b="1" dirty="0">
                <a:latin typeface="+mn-lt"/>
                <a:cs typeface="Arial"/>
              </a:rPr>
              <a:t>goals: </a:t>
            </a:r>
            <a:endParaRPr lang="en-US" sz="1800" b="1" dirty="0" smtClean="0">
              <a:latin typeface="+mn-lt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800" dirty="0" smtClean="0">
                <a:latin typeface="+mn-lt"/>
                <a:cs typeface="Arial"/>
              </a:rPr>
              <a:t>incubator for computing ideas in the the </a:t>
            </a:r>
            <a:r>
              <a:rPr lang="en-US" sz="1800" dirty="0" err="1" smtClean="0">
                <a:latin typeface="+mn-lt"/>
                <a:cs typeface="Arial"/>
              </a:rPr>
              <a:t>exascale</a:t>
            </a:r>
            <a:r>
              <a:rPr lang="en-US" sz="1800" dirty="0" smtClean="0">
                <a:latin typeface="+mn-lt"/>
                <a:cs typeface="Arial"/>
              </a:rPr>
              <a:t> era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 smtClean="0">
                <a:latin typeface="+mn-lt"/>
                <a:cs typeface="Arial"/>
              </a:rPr>
              <a:t>identify ways to improve usability of NP Computing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 smtClean="0">
                <a:latin typeface="+mn-lt"/>
                <a:cs typeface="Arial"/>
              </a:rPr>
              <a:t>identify ways to make new data faster available for physics analysis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 smtClean="0">
                <a:latin typeface="+mn-lt"/>
                <a:cs typeface="Arial"/>
              </a:rPr>
              <a:t>identify best practices for NP </a:t>
            </a:r>
            <a:r>
              <a:rPr lang="en-US" sz="1800" dirty="0" smtClean="0">
                <a:latin typeface="+mn-lt"/>
                <a:cs typeface="Arial"/>
              </a:rPr>
              <a:t>Computing</a:t>
            </a:r>
            <a:endParaRPr lang="en-US" sz="1800" dirty="0">
              <a:latin typeface="+mn-lt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/>
          <a:lstStyle/>
          <a:p>
            <a:fld id="{B9A5DFB4-3D23-4866-8D46-AE36D04BFD7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19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Exascale-2025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Advanced Scientific Computing Research (ASCR) and NNSA </a:t>
            </a:r>
          </a:p>
          <a:p>
            <a:r>
              <a:rPr lang="en-US" dirty="0" smtClean="0"/>
              <a:t>Build and deploy an </a:t>
            </a:r>
            <a:r>
              <a:rPr lang="en-US" dirty="0" err="1" smtClean="0"/>
              <a:t>Exascale</a:t>
            </a:r>
            <a:r>
              <a:rPr lang="en-US" dirty="0" smtClean="0"/>
              <a:t> Machine by 2025-27</a:t>
            </a:r>
          </a:p>
          <a:p>
            <a:pPr lvl="1"/>
            <a:r>
              <a:rPr lang="en-US" dirty="0" smtClean="0"/>
              <a:t>Significant challenges: Parallel R&amp;D paths</a:t>
            </a:r>
          </a:p>
          <a:p>
            <a:pPr lvl="1"/>
            <a:r>
              <a:rPr lang="en-US" dirty="0" smtClean="0"/>
              <a:t>‘prototype’ machines at 100 </a:t>
            </a:r>
            <a:r>
              <a:rPr lang="en-US" dirty="0" err="1" smtClean="0"/>
              <a:t>petaflops</a:t>
            </a:r>
            <a:r>
              <a:rPr lang="en-US" dirty="0" smtClean="0"/>
              <a:t> and 300 </a:t>
            </a:r>
            <a:r>
              <a:rPr lang="en-US" dirty="0" err="1" smtClean="0"/>
              <a:t>petaflops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Scientific codes have to be developed</a:t>
            </a:r>
          </a:p>
          <a:p>
            <a:pPr lvl="1"/>
            <a:r>
              <a:rPr lang="en-US" dirty="0" smtClean="0"/>
              <a:t>Intense development on underlying applied math libraries</a:t>
            </a:r>
          </a:p>
          <a:p>
            <a:pPr lvl="1"/>
            <a:r>
              <a:rPr lang="en-US" dirty="0" smtClean="0"/>
              <a:t>Development of multi-scale simulations</a:t>
            </a:r>
          </a:p>
          <a:p>
            <a:pPr lvl="1"/>
            <a:r>
              <a:rPr lang="en-US" dirty="0" smtClean="0"/>
              <a:t>“In Situ” visualization and data analysis</a:t>
            </a:r>
          </a:p>
          <a:p>
            <a:r>
              <a:rPr lang="en-US" dirty="0" smtClean="0"/>
              <a:t>Workflows to support simultaneous simulations and experimental data analysis</a:t>
            </a:r>
          </a:p>
          <a:p>
            <a:pPr lvl="1"/>
            <a:r>
              <a:rPr lang="en-US" dirty="0" smtClean="0"/>
              <a:t>Seamless Integration of different scale hardware resources</a:t>
            </a:r>
          </a:p>
          <a:p>
            <a:pPr lvl="1"/>
            <a:r>
              <a:rPr lang="en-US" dirty="0" smtClean="0"/>
              <a:t>Seamless Integration of research data management </a:t>
            </a:r>
          </a:p>
          <a:p>
            <a:r>
              <a:rPr lang="en-US" dirty="0" smtClean="0"/>
              <a:t>Fully funded, Project-like structure. </a:t>
            </a:r>
          </a:p>
          <a:p>
            <a:pPr lvl="1"/>
            <a:r>
              <a:rPr lang="en-US" dirty="0" smtClean="0"/>
              <a:t>‘Applications’ area lead is gathering priorities through Working Group </a:t>
            </a:r>
          </a:p>
          <a:p>
            <a:pPr lvl="1"/>
            <a:r>
              <a:rPr lang="en-US" dirty="0" smtClean="0"/>
              <a:t>Nuclear Physics/ASCR workshop in June (announcement soon)</a:t>
            </a:r>
          </a:p>
          <a:p>
            <a:pPr lvl="1"/>
            <a:r>
              <a:rPr lang="en-US" dirty="0" smtClean="0"/>
              <a:t>Include Experimental as well as classic High Performance Computing applications.</a:t>
            </a:r>
          </a:p>
          <a:p>
            <a:pPr lvl="1"/>
            <a:r>
              <a:rPr lang="en-US" dirty="0" smtClean="0"/>
              <a:t>Need to try to capture university input as well as DOE lab</a:t>
            </a:r>
          </a:p>
          <a:p>
            <a:pPr marL="457200" lvl="1" indent="0">
              <a:buNone/>
            </a:pPr>
            <a:r>
              <a:rPr lang="en-US" dirty="0"/>
              <a:t>http://</a:t>
            </a:r>
            <a:r>
              <a:rPr lang="en-US" dirty="0" err="1"/>
              <a:t>science.energy.gov</a:t>
            </a:r>
            <a:r>
              <a:rPr lang="en-US" dirty="0"/>
              <a:t>/</a:t>
            </a:r>
            <a:r>
              <a:rPr lang="en-US" dirty="0" err="1"/>
              <a:t>ascr</a:t>
            </a:r>
            <a:r>
              <a:rPr lang="en-US" dirty="0"/>
              <a:t>/</a:t>
            </a:r>
            <a:r>
              <a:rPr lang="en-US" dirty="0" err="1"/>
              <a:t>ascac</a:t>
            </a:r>
            <a:r>
              <a:rPr lang="en-US" dirty="0"/>
              <a:t>/meetings/201512/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1"/>
            <a:ext cx="3886200" cy="4419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Overall IT Staff </a:t>
            </a:r>
          </a:p>
          <a:p>
            <a:pPr lvl="1"/>
            <a:r>
              <a:rPr lang="en-US" dirty="0" smtClean="0"/>
              <a:t>38 Staff</a:t>
            </a:r>
          </a:p>
          <a:p>
            <a:pPr lvl="1"/>
            <a:r>
              <a:rPr lang="en-US" dirty="0" smtClean="0"/>
              <a:t>4 </a:t>
            </a:r>
            <a:r>
              <a:rPr lang="en-US" dirty="0" smtClean="0"/>
              <a:t>Students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2541354"/>
              </p:ext>
            </p:extLst>
          </p:nvPr>
        </p:nvGraphicFramePr>
        <p:xfrm>
          <a:off x="4648200" y="1752600"/>
          <a:ext cx="4267200" cy="4881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304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1"/>
            <a:ext cx="7772400" cy="45719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Utilities Infrastructure Modernization proceeding</a:t>
            </a:r>
          </a:p>
          <a:p>
            <a:pPr lvl="1"/>
            <a:r>
              <a:rPr lang="en-US" dirty="0" smtClean="0"/>
              <a:t>Data </a:t>
            </a:r>
            <a:r>
              <a:rPr lang="en-US" dirty="0" smtClean="0"/>
              <a:t>Center </a:t>
            </a:r>
            <a:r>
              <a:rPr lang="en-US" dirty="0" smtClean="0"/>
              <a:t>upgrades</a:t>
            </a:r>
          </a:p>
          <a:p>
            <a:pPr lvl="1"/>
            <a:r>
              <a:rPr lang="en-US" dirty="0" smtClean="0"/>
              <a:t>Redundant </a:t>
            </a:r>
            <a:r>
              <a:rPr lang="en-US" dirty="0" smtClean="0"/>
              <a:t>networking</a:t>
            </a:r>
          </a:p>
          <a:p>
            <a:r>
              <a:rPr lang="en-US" dirty="0" smtClean="0"/>
              <a:t>Data </a:t>
            </a:r>
            <a:r>
              <a:rPr lang="en-US" dirty="0"/>
              <a:t>Center </a:t>
            </a:r>
            <a:r>
              <a:rPr lang="en-US" dirty="0" smtClean="0"/>
              <a:t>Consolidation—achieve power efficiency </a:t>
            </a:r>
            <a:r>
              <a:rPr lang="en-US" dirty="0" smtClean="0"/>
              <a:t>improvements</a:t>
            </a:r>
          </a:p>
          <a:p>
            <a:r>
              <a:rPr lang="en-US" dirty="0" smtClean="0"/>
              <a:t>Looking at cloud services, esp. for </a:t>
            </a:r>
            <a:r>
              <a:rPr lang="en-US" smtClean="0"/>
              <a:t>sharing files. </a:t>
            </a:r>
            <a:endParaRPr lang="en-US" dirty="0" smtClean="0"/>
          </a:p>
          <a:p>
            <a:r>
              <a:rPr lang="en-US" dirty="0" smtClean="0"/>
              <a:t>Business processes for users—redesigned forms</a:t>
            </a:r>
          </a:p>
          <a:p>
            <a:pPr lvl="1"/>
            <a:r>
              <a:rPr lang="en-US" dirty="0" smtClean="0"/>
              <a:t>PAC </a:t>
            </a:r>
            <a:r>
              <a:rPr lang="en-US" dirty="0" smtClean="0"/>
              <a:t>submission</a:t>
            </a:r>
          </a:p>
          <a:p>
            <a:pPr lvl="1"/>
            <a:r>
              <a:rPr lang="en-US" dirty="0" smtClean="0"/>
              <a:t>Registration</a:t>
            </a:r>
          </a:p>
          <a:p>
            <a:pPr lvl="1"/>
            <a:r>
              <a:rPr lang="en-US" dirty="0" smtClean="0"/>
              <a:t>User reporting </a:t>
            </a:r>
            <a:r>
              <a:rPr lang="en-US" dirty="0" smtClean="0"/>
              <a:t>requirements</a:t>
            </a:r>
          </a:p>
          <a:p>
            <a:r>
              <a:rPr lang="en-US" dirty="0" smtClean="0"/>
              <a:t>“Report card items”—Cyber and Public access to Publications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89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dirty="0" smtClean="0"/>
              <a:t>Cyber Security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410200"/>
          </a:xfrm>
        </p:spPr>
        <p:txBody>
          <a:bodyPr>
            <a:normAutofit lnSpcReduction="10000"/>
          </a:bodyPr>
          <a:lstStyle/>
          <a:p>
            <a:r>
              <a:rPr lang="en-US" sz="2100" dirty="0" smtClean="0"/>
              <a:t>Subject of </a:t>
            </a:r>
            <a:r>
              <a:rPr lang="en-US" sz="2100" dirty="0" smtClean="0"/>
              <a:t>Federal </a:t>
            </a:r>
            <a:r>
              <a:rPr lang="en-US" sz="2100" dirty="0" smtClean="0"/>
              <a:t>I</a:t>
            </a:r>
            <a:r>
              <a:rPr lang="en-US" sz="2100" dirty="0" smtClean="0"/>
              <a:t>nitiatives due to </a:t>
            </a:r>
            <a:r>
              <a:rPr lang="en-US" sz="2100" dirty="0" smtClean="0"/>
              <a:t>high profile breaches</a:t>
            </a:r>
            <a:endParaRPr lang="en-US" sz="2100" dirty="0" smtClean="0"/>
          </a:p>
          <a:p>
            <a:r>
              <a:rPr lang="en-US" sz="2100" dirty="0" smtClean="0"/>
              <a:t>JLAB </a:t>
            </a:r>
            <a:r>
              <a:rPr lang="en-US" sz="2100" dirty="0"/>
              <a:t>has a </a:t>
            </a:r>
            <a:r>
              <a:rPr lang="en-US" sz="2100" i="1" dirty="0"/>
              <a:t>proactive</a:t>
            </a:r>
            <a:r>
              <a:rPr lang="en-US" sz="2100" dirty="0"/>
              <a:t> approach to improve cyber </a:t>
            </a:r>
            <a:r>
              <a:rPr lang="en-US" sz="2100" dirty="0" smtClean="0"/>
              <a:t>security</a:t>
            </a:r>
          </a:p>
          <a:p>
            <a:r>
              <a:rPr lang="en-US" sz="2100" dirty="0" smtClean="0"/>
              <a:t>Network </a:t>
            </a:r>
            <a:r>
              <a:rPr lang="en-US" sz="2100" dirty="0" smtClean="0"/>
              <a:t>segmentation used to isolate </a:t>
            </a:r>
            <a:r>
              <a:rPr lang="en-US" sz="2100" dirty="0" smtClean="0"/>
              <a:t>functions, widely </a:t>
            </a:r>
            <a:r>
              <a:rPr lang="en-US" sz="2100" dirty="0" smtClean="0"/>
              <a:t>praised by external assessments</a:t>
            </a:r>
            <a:endParaRPr lang="en-US" sz="2100" dirty="0"/>
          </a:p>
          <a:p>
            <a:r>
              <a:rPr lang="en-US" sz="2100" dirty="0" smtClean="0"/>
              <a:t>Phishing </a:t>
            </a:r>
            <a:r>
              <a:rPr lang="en-US" sz="2100" dirty="0" smtClean="0"/>
              <a:t>exercises to train staff</a:t>
            </a:r>
          </a:p>
          <a:p>
            <a:r>
              <a:rPr lang="en-US" sz="2100" dirty="0" smtClean="0"/>
              <a:t>Bi</a:t>
            </a:r>
            <a:r>
              <a:rPr lang="en-US" sz="2100" dirty="0"/>
              <a:t>-Yearly Penetration Testing and Vulnerability </a:t>
            </a:r>
            <a:r>
              <a:rPr lang="en-US" sz="2100" dirty="0" smtClean="0"/>
              <a:t>Scanning (Assessment)</a:t>
            </a:r>
            <a:endParaRPr lang="en-US" sz="2100" dirty="0"/>
          </a:p>
          <a:p>
            <a:pPr lvl="1"/>
            <a:r>
              <a:rPr lang="en-US" sz="2100" dirty="0"/>
              <a:t>Using publically available information as a spring board, they were able to get and crack 15 passwords</a:t>
            </a:r>
          </a:p>
          <a:p>
            <a:pPr lvl="1"/>
            <a:r>
              <a:rPr lang="en-US" sz="2100" dirty="0"/>
              <a:t>Not able to exploit due to network segmentation</a:t>
            </a:r>
          </a:p>
          <a:p>
            <a:r>
              <a:rPr lang="en-US" sz="2100" dirty="0" smtClean="0"/>
              <a:t>JLAB </a:t>
            </a:r>
            <a:r>
              <a:rPr lang="en-US" sz="2100" dirty="0"/>
              <a:t>uses Multi Factor Authentication (MFA) for the business sensitive systems, sensitive S&amp;T and for privileged administrators</a:t>
            </a:r>
          </a:p>
          <a:p>
            <a:pPr lvl="1"/>
            <a:r>
              <a:rPr lang="en-US" sz="2100" dirty="0"/>
              <a:t>Will be further separating research and operations functions in response to DOE </a:t>
            </a:r>
            <a:r>
              <a:rPr lang="en-US" sz="2100" dirty="0" smtClean="0"/>
              <a:t>mandates</a:t>
            </a:r>
          </a:p>
          <a:p>
            <a:pPr lvl="1"/>
            <a:r>
              <a:rPr lang="en-US" sz="2100" dirty="0" smtClean="0"/>
              <a:t>Extension MFA for staff </a:t>
            </a:r>
          </a:p>
          <a:p>
            <a:pPr lvl="1"/>
            <a:r>
              <a:rPr lang="en-US" sz="2100" i="1" dirty="0" smtClean="0"/>
              <a:t>As currently understood, researchers will not be affected </a:t>
            </a:r>
            <a:endParaRPr lang="en-US" sz="2100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67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JLAB Publications and Public Access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6175" indent="-1146175">
              <a:buNone/>
            </a:pPr>
            <a:r>
              <a:rPr lang="en-US" sz="1600" dirty="0"/>
              <a:t>2013 – Public </a:t>
            </a:r>
            <a:r>
              <a:rPr lang="en-US" sz="1600" dirty="0" smtClean="0"/>
              <a:t>Access </a:t>
            </a:r>
            <a:r>
              <a:rPr lang="en-US" sz="1600" dirty="0"/>
              <a:t>mandated by White </a:t>
            </a:r>
            <a:r>
              <a:rPr lang="en-US" sz="1600" dirty="0" smtClean="0"/>
              <a:t>House</a:t>
            </a:r>
            <a:endParaRPr lang="en-US" sz="1600" dirty="0"/>
          </a:p>
          <a:p>
            <a:pPr marL="1146175" indent="-1146175">
              <a:buNone/>
            </a:pPr>
            <a:r>
              <a:rPr lang="en-US" sz="1600" dirty="0"/>
              <a:t>2014 – DOE’s Public Access Plan approved by White </a:t>
            </a:r>
            <a:r>
              <a:rPr lang="en-US" sz="1600" dirty="0" smtClean="0"/>
              <a:t>House</a:t>
            </a:r>
          </a:p>
          <a:p>
            <a:pPr marL="1146175" indent="-1146175">
              <a:buNone/>
            </a:pPr>
            <a:r>
              <a:rPr lang="en-US" sz="1600" dirty="0"/>
              <a:t>	</a:t>
            </a:r>
            <a:r>
              <a:rPr lang="en-US" sz="1600" dirty="0" smtClean="0"/>
              <a:t>Data management plan requirements for proposals</a:t>
            </a:r>
            <a:endParaRPr lang="en-US" sz="1600" dirty="0"/>
          </a:p>
          <a:p>
            <a:pPr marL="1146175" indent="-1146175">
              <a:buNone/>
            </a:pPr>
            <a:r>
              <a:rPr lang="en-US" sz="1600" dirty="0"/>
              <a:t>	</a:t>
            </a:r>
            <a:r>
              <a:rPr lang="en-US" sz="1600" dirty="0" smtClean="0"/>
              <a:t>Publications: </a:t>
            </a:r>
            <a:r>
              <a:rPr lang="en-US" sz="1600" dirty="0" smtClean="0">
                <a:solidFill>
                  <a:srgbClr val="FF0000"/>
                </a:solidFill>
              </a:rPr>
              <a:t>JLAB </a:t>
            </a:r>
            <a:r>
              <a:rPr lang="en-US" sz="1600" dirty="0">
                <a:solidFill>
                  <a:srgbClr val="FF0000"/>
                </a:solidFill>
              </a:rPr>
              <a:t>must provide final, peer-reviewed accepted manuscripts or final published documents that are</a:t>
            </a:r>
          </a:p>
          <a:p>
            <a:pPr marL="1825625"/>
            <a:r>
              <a:rPr lang="en-US" sz="1600" dirty="0">
                <a:solidFill>
                  <a:srgbClr val="FF0000"/>
                </a:solidFill>
              </a:rPr>
              <a:t>	authored by JLAB authors or </a:t>
            </a:r>
          </a:p>
          <a:p>
            <a:pPr marL="1825625"/>
            <a:r>
              <a:rPr lang="en-US" sz="1600" dirty="0">
                <a:solidFill>
                  <a:srgbClr val="FF0000"/>
                </a:solidFill>
              </a:rPr>
              <a:t>	produced as a result of work done at JLAB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</a:p>
          <a:p>
            <a:pPr marL="1825625"/>
            <a:r>
              <a:rPr lang="en-US" sz="1600" dirty="0" smtClean="0">
                <a:solidFill>
                  <a:srgbClr val="FF0000"/>
                </a:solidFill>
              </a:rPr>
              <a:t>Is in the collaborator agreement</a:t>
            </a:r>
            <a:endParaRPr lang="en-US" sz="1600" dirty="0"/>
          </a:p>
          <a:p>
            <a:pPr marL="1146175" indent="-1146175">
              <a:buNone/>
            </a:pPr>
            <a:r>
              <a:rPr lang="en-US" sz="1600" dirty="0"/>
              <a:t>2015 </a:t>
            </a:r>
            <a:r>
              <a:rPr lang="en-US" sz="1600" dirty="0" smtClean="0"/>
              <a:t>–DOE’s </a:t>
            </a:r>
            <a:r>
              <a:rPr lang="en-US" sz="1600" dirty="0"/>
              <a:t>Office of Scientific and Technical Information (OSTI) launches plan elements for Public Access </a:t>
            </a:r>
          </a:p>
          <a:p>
            <a:pPr marL="1146175" indent="-1146175">
              <a:buNone/>
            </a:pPr>
            <a:r>
              <a:rPr lang="en-US" sz="1600" dirty="0"/>
              <a:t>2016 </a:t>
            </a:r>
            <a:r>
              <a:rPr lang="en-US" sz="1600" dirty="0" smtClean="0"/>
              <a:t>– DOE Labs are ‘graded’ on compliance for publications submitted</a:t>
            </a:r>
          </a:p>
          <a:p>
            <a:pPr marL="1146175" indent="-1146175">
              <a:buNone/>
            </a:pPr>
            <a:r>
              <a:rPr lang="en-US" sz="1600" dirty="0"/>
              <a:t>	</a:t>
            </a:r>
            <a:r>
              <a:rPr lang="en-US" sz="1600" dirty="0" smtClean="0"/>
              <a:t>JLAB </a:t>
            </a:r>
            <a:r>
              <a:rPr lang="en-US" sz="1600" dirty="0"/>
              <a:t>working toward compliance </a:t>
            </a:r>
            <a:r>
              <a:rPr lang="en-US" sz="1600" dirty="0" smtClean="0"/>
              <a:t>success</a:t>
            </a:r>
          </a:p>
          <a:p>
            <a:pPr marL="1146175" indent="-1146175">
              <a:buNone/>
            </a:pPr>
            <a:endParaRPr lang="en-US" sz="1600" dirty="0"/>
          </a:p>
          <a:p>
            <a:r>
              <a:rPr lang="en-US" sz="1800" dirty="0" smtClean="0"/>
              <a:t>We need help getting the </a:t>
            </a:r>
            <a:r>
              <a:rPr lang="en-US" sz="1800" dirty="0" smtClean="0"/>
              <a:t>word </a:t>
            </a:r>
            <a:r>
              <a:rPr lang="en-US" sz="1800" dirty="0" smtClean="0"/>
              <a:t>out!</a:t>
            </a:r>
          </a:p>
          <a:p>
            <a:r>
              <a:rPr lang="en-US" sz="1800" dirty="0" smtClean="0"/>
              <a:t>(</a:t>
            </a:r>
            <a:r>
              <a:rPr lang="en-US" sz="1800" dirty="0"/>
              <a:t>http://</a:t>
            </a:r>
            <a:r>
              <a:rPr lang="en-US" sz="1800" dirty="0" err="1"/>
              <a:t>science.energy.gov</a:t>
            </a:r>
            <a:r>
              <a:rPr lang="en-US" sz="1800" dirty="0"/>
              <a:t>/~/media/</a:t>
            </a:r>
            <a:r>
              <a:rPr lang="en-US" sz="1800" dirty="0" err="1"/>
              <a:t>ascr</a:t>
            </a:r>
            <a:r>
              <a:rPr lang="en-US" sz="1800" dirty="0"/>
              <a:t>/</a:t>
            </a:r>
            <a:r>
              <a:rPr lang="en-US" sz="1800" dirty="0" err="1"/>
              <a:t>ascac</a:t>
            </a:r>
            <a:r>
              <a:rPr lang="en-US" sz="1800" dirty="0"/>
              <a:t>/</a:t>
            </a:r>
            <a:r>
              <a:rPr lang="en-US" sz="1800" dirty="0" err="1"/>
              <a:t>pdf</a:t>
            </a:r>
            <a:r>
              <a:rPr lang="en-US" sz="1800" dirty="0"/>
              <a:t>/meetings/201512/</a:t>
            </a:r>
            <a:r>
              <a:rPr lang="en-US" sz="1800" dirty="0" err="1"/>
              <a:t>OSTI_Action_Plan_Response_to_ASCAC-STI_Sub-</a:t>
            </a:r>
            <a:r>
              <a:rPr lang="en-US" sz="1800" dirty="0" err="1" smtClean="0"/>
              <a:t>committee_FINAL.pdf</a:t>
            </a:r>
            <a:r>
              <a:rPr lang="en-US" sz="1800" dirty="0" smtClean="0"/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50245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en-US" dirty="0" smtClean="0"/>
              <a:t>IT </a:t>
            </a:r>
            <a:r>
              <a:rPr lang="en-US" dirty="0" err="1" smtClean="0"/>
              <a:t>SciComp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4419600"/>
          </a:xfrm>
        </p:spPr>
        <p:txBody>
          <a:bodyPr/>
          <a:lstStyle/>
          <a:p>
            <a:pPr>
              <a:buNone/>
            </a:pPr>
            <a:endParaRPr lang="en-US" sz="1600" dirty="0" smtClean="0"/>
          </a:p>
          <a:p>
            <a:r>
              <a:rPr lang="en-US" sz="2000" dirty="0" smtClean="0"/>
              <a:t>Recent Infrastructure</a:t>
            </a:r>
            <a:endParaRPr lang="en-US" sz="2000" dirty="0"/>
          </a:p>
          <a:p>
            <a:pPr lvl="1"/>
            <a:r>
              <a:rPr lang="en-US" sz="1600" dirty="0" err="1"/>
              <a:t>Swif</a:t>
            </a:r>
            <a:r>
              <a:rPr lang="en-US" sz="1600" dirty="0"/>
              <a:t> workflow tool deployed</a:t>
            </a:r>
          </a:p>
          <a:p>
            <a:pPr lvl="1"/>
            <a:r>
              <a:rPr lang="en-US" sz="1600" dirty="0"/>
              <a:t>Write-thru cache </a:t>
            </a:r>
            <a:r>
              <a:rPr lang="en-US" sz="1600" dirty="0" smtClean="0"/>
              <a:t>ready for deployment</a:t>
            </a:r>
            <a:endParaRPr lang="en-US" sz="1600" dirty="0"/>
          </a:p>
          <a:p>
            <a:pPr lvl="1"/>
            <a:r>
              <a:rPr lang="en-US" sz="1600" dirty="0"/>
              <a:t>IT expertise multi-</a:t>
            </a:r>
            <a:r>
              <a:rPr lang="en-US" sz="1600" dirty="0" smtClean="0"/>
              <a:t>threading—work with experiments for improved farm utilization</a:t>
            </a:r>
          </a:p>
          <a:p>
            <a:r>
              <a:rPr lang="en-US" sz="2000" dirty="0" smtClean="0"/>
              <a:t>Hardware resources—FY15 Needs assessment in progress</a:t>
            </a:r>
            <a:endParaRPr lang="en-US" sz="2000" dirty="0" smtClean="0"/>
          </a:p>
          <a:p>
            <a:pPr lvl="1"/>
            <a:r>
              <a:rPr lang="en-US" sz="1600" dirty="0" smtClean="0"/>
              <a:t>900 </a:t>
            </a:r>
            <a:r>
              <a:rPr lang="en-US" sz="1600" dirty="0" smtClean="0"/>
              <a:t>servers</a:t>
            </a:r>
          </a:p>
          <a:p>
            <a:pPr lvl="2"/>
            <a:r>
              <a:rPr lang="en-US" sz="1600" dirty="0" smtClean="0"/>
              <a:t>9500 </a:t>
            </a:r>
            <a:r>
              <a:rPr lang="en-US" sz="1600" dirty="0"/>
              <a:t>conventional Intel cores </a:t>
            </a:r>
            <a:endParaRPr lang="en-US" sz="1600" dirty="0" smtClean="0"/>
          </a:p>
          <a:p>
            <a:pPr lvl="2"/>
            <a:r>
              <a:rPr lang="en-US" sz="1600" dirty="0" smtClean="0"/>
              <a:t>348 </a:t>
            </a:r>
            <a:r>
              <a:rPr lang="en-US" sz="1600" dirty="0" err="1"/>
              <a:t>Nvidia</a:t>
            </a:r>
            <a:r>
              <a:rPr lang="en-US" sz="1600" dirty="0"/>
              <a:t> </a:t>
            </a:r>
            <a:r>
              <a:rPr lang="en-US" sz="1600" dirty="0" smtClean="0"/>
              <a:t>GPUs</a:t>
            </a:r>
          </a:p>
          <a:p>
            <a:pPr lvl="2"/>
            <a:r>
              <a:rPr lang="en-US" sz="1600" dirty="0" smtClean="0"/>
              <a:t>52</a:t>
            </a:r>
            <a:r>
              <a:rPr lang="en-US" sz="1600" dirty="0" smtClean="0"/>
              <a:t> </a:t>
            </a:r>
            <a:r>
              <a:rPr lang="en-US" sz="1600" dirty="0"/>
              <a:t>Intel Xeon Phi accelerators</a:t>
            </a:r>
          </a:p>
          <a:p>
            <a:pPr lvl="1"/>
            <a:r>
              <a:rPr lang="en-US" sz="1600" dirty="0"/>
              <a:t> </a:t>
            </a:r>
            <a:r>
              <a:rPr lang="en-US" sz="1600" dirty="0" smtClean="0"/>
              <a:t>10 </a:t>
            </a:r>
            <a:r>
              <a:rPr lang="en-US" sz="1600" dirty="0"/>
              <a:t>Petabyte tape library (3 LQCD, 7 Physics)</a:t>
            </a:r>
          </a:p>
          <a:p>
            <a:pPr lvl="1"/>
            <a:r>
              <a:rPr lang="en-US" sz="1600" dirty="0" smtClean="0"/>
              <a:t>1.5 </a:t>
            </a:r>
            <a:r>
              <a:rPr lang="en-US" sz="1600" dirty="0" smtClean="0"/>
              <a:t>Petabyte disk </a:t>
            </a:r>
            <a:r>
              <a:rPr lang="en-US" sz="1600" dirty="0" smtClean="0"/>
              <a:t> (+0.5PB soon)</a:t>
            </a:r>
          </a:p>
          <a:p>
            <a:pPr lvl="1"/>
            <a:r>
              <a:rPr lang="en-US" sz="1600" dirty="0" smtClean="0"/>
              <a:t>10Gb </a:t>
            </a:r>
            <a:r>
              <a:rPr lang="en-US" sz="1600" dirty="0" smtClean="0"/>
              <a:t>redundant offset network link</a:t>
            </a:r>
          </a:p>
          <a:p>
            <a:pPr lvl="1"/>
            <a:r>
              <a:rPr lang="en-US" sz="1600" dirty="0" smtClean="0"/>
              <a:t>Networking upgrades to 40 GB in Hall B</a:t>
            </a:r>
          </a:p>
          <a:p>
            <a:pPr marL="457200" lvl="1" indent="0">
              <a:buNone/>
            </a:pPr>
            <a:endParaRPr lang="en-US" sz="1600" dirty="0" smtClean="0">
              <a:latin typeface="Arial  "/>
            </a:endParaRPr>
          </a:p>
          <a:p>
            <a:r>
              <a:rPr lang="en-US" sz="2000" i="1" dirty="0" smtClean="0">
                <a:latin typeface="+mj-lt"/>
              </a:rPr>
              <a:t>User survey </a:t>
            </a:r>
            <a:r>
              <a:rPr lang="en-US" sz="2000" i="1" dirty="0" smtClean="0">
                <a:latin typeface="+mj-lt"/>
              </a:rPr>
              <a:t>will be open soon—Looking forward to feedback</a:t>
            </a:r>
            <a:endParaRPr lang="en-US" sz="2000" i="1" dirty="0" smtClean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based Farm Status and monitoring tools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scicomp.jlab.org</a:t>
            </a:r>
            <a:r>
              <a:rPr lang="en-US" dirty="0"/>
              <a:t>/</a:t>
            </a:r>
            <a:r>
              <a:rPr lang="en-US" dirty="0" err="1"/>
              <a:t>scicomp</a:t>
            </a:r>
            <a:r>
              <a:rPr lang="en-US" dirty="0"/>
              <a:t>/</a:t>
            </a:r>
          </a:p>
        </p:txBody>
      </p:sp>
      <p:pic>
        <p:nvPicPr>
          <p:cNvPr id="4" name="Picture 3" descr="Screen Shot 2016-01-13 at 1.58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09800"/>
            <a:ext cx="73914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779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S&amp;C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Readiness Reviews with external panels roughly every 18 months</a:t>
            </a:r>
          </a:p>
          <a:p>
            <a:r>
              <a:rPr lang="en-US" dirty="0" smtClean="0"/>
              <a:t>Halls </a:t>
            </a:r>
            <a:r>
              <a:rPr lang="en-US" dirty="0"/>
              <a:t>are doing a self-assessment relative to the </a:t>
            </a:r>
            <a:r>
              <a:rPr lang="en-US" dirty="0" smtClean="0"/>
              <a:t>Feb 2015 </a:t>
            </a:r>
            <a:r>
              <a:rPr lang="en-US" dirty="0"/>
              <a:t>Software and Computing review</a:t>
            </a:r>
          </a:p>
          <a:p>
            <a:pPr lvl="1"/>
            <a:r>
              <a:rPr lang="en-US" dirty="0"/>
              <a:t>Areas of opportunity to explore</a:t>
            </a:r>
          </a:p>
          <a:p>
            <a:r>
              <a:rPr lang="en-US" dirty="0" smtClean="0"/>
              <a:t>Increase </a:t>
            </a:r>
            <a:r>
              <a:rPr lang="en-US" dirty="0"/>
              <a:t>the engagement and dialog of IT Division with the experimental collaborations</a:t>
            </a:r>
          </a:p>
          <a:p>
            <a:pPr lvl="1"/>
            <a:r>
              <a:rPr lang="en-US" dirty="0"/>
              <a:t>Distributed Computing</a:t>
            </a:r>
          </a:p>
          <a:p>
            <a:pPr lvl="1"/>
            <a:r>
              <a:rPr lang="en-US" dirty="0"/>
              <a:t>Resource planning</a:t>
            </a:r>
          </a:p>
          <a:p>
            <a:pPr lvl="1"/>
            <a:r>
              <a:rPr lang="en-US" dirty="0"/>
              <a:t>Data Management/Data preservation</a:t>
            </a:r>
          </a:p>
          <a:p>
            <a:pPr lvl="1"/>
            <a:r>
              <a:rPr lang="en-US" dirty="0"/>
              <a:t>Software design</a:t>
            </a:r>
          </a:p>
          <a:p>
            <a:pPr lvl="1"/>
            <a:r>
              <a:rPr lang="en-US" dirty="0"/>
              <a:t>Tools and </a:t>
            </a:r>
            <a:r>
              <a:rPr lang="en-US" dirty="0" smtClean="0"/>
              <a:t>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16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572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EIC Computing </a:t>
            </a:r>
          </a:p>
          <a:p>
            <a:pPr marL="742950" lvl="2" indent="-342900"/>
            <a:r>
              <a:rPr lang="en-US" dirty="0" smtClean="0"/>
              <a:t>Workshop last fall-Assessments</a:t>
            </a:r>
          </a:p>
          <a:p>
            <a:pPr marL="742950" lvl="2" indent="-342900"/>
            <a:r>
              <a:rPr lang="en-US" dirty="0" smtClean="0"/>
              <a:t>Workshop at JLAB March 16-18 </a:t>
            </a:r>
          </a:p>
          <a:p>
            <a:pPr marL="342900" lvl="1" indent="-342900"/>
            <a:r>
              <a:rPr lang="en-US" dirty="0" smtClean="0"/>
              <a:t>HEP Software Foundation 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hepsoftwarefoundation.org</a:t>
            </a:r>
            <a:r>
              <a:rPr lang="en-US" dirty="0" smtClean="0"/>
              <a:t> )</a:t>
            </a:r>
          </a:p>
          <a:p>
            <a:pPr marL="742950" lvl="2" indent="-342900"/>
            <a:r>
              <a:rPr lang="en-US" dirty="0"/>
              <a:t>Knowledge Base—stubs to populate for </a:t>
            </a:r>
            <a:r>
              <a:rPr lang="en-US" dirty="0" err="1"/>
              <a:t>Jlab</a:t>
            </a:r>
            <a:r>
              <a:rPr lang="en-US" dirty="0"/>
              <a:t> </a:t>
            </a:r>
            <a:r>
              <a:rPr lang="en-US" dirty="0" smtClean="0"/>
              <a:t>experiments</a:t>
            </a:r>
          </a:p>
          <a:p>
            <a:pPr marL="342900" lvl="1" indent="-342900"/>
            <a:r>
              <a:rPr lang="en-US" dirty="0" err="1" smtClean="0"/>
              <a:t>Exascale</a:t>
            </a:r>
            <a:r>
              <a:rPr lang="en-US" dirty="0" smtClean="0"/>
              <a:t> 2025</a:t>
            </a:r>
          </a:p>
          <a:p>
            <a:pPr marL="742950" lvl="2" indent="-342900"/>
            <a:r>
              <a:rPr lang="en-US" dirty="0" smtClean="0"/>
              <a:t>ASCR NP planning workshop in June (announcement soon)</a:t>
            </a:r>
          </a:p>
          <a:p>
            <a:pPr marL="742950" lvl="2" indent="-342900"/>
            <a:r>
              <a:rPr lang="en-US" dirty="0" err="1" smtClean="0"/>
              <a:t>Exascale</a:t>
            </a:r>
            <a:r>
              <a:rPr lang="en-US" dirty="0" smtClean="0"/>
              <a:t> is </a:t>
            </a:r>
            <a:r>
              <a:rPr lang="en-US" dirty="0" err="1" smtClean="0"/>
              <a:t>projectized</a:t>
            </a:r>
            <a:r>
              <a:rPr lang="en-US" dirty="0" smtClean="0"/>
              <a:t>—Applications area gathering input</a:t>
            </a:r>
          </a:p>
          <a:p>
            <a:pPr marL="742950" lvl="2" indent="-342900"/>
            <a:r>
              <a:rPr lang="en-US" dirty="0" smtClean="0"/>
              <a:t>ASB is </a:t>
            </a:r>
            <a:r>
              <a:rPr lang="en-US" dirty="0" err="1" smtClean="0"/>
              <a:t>Jlab</a:t>
            </a:r>
            <a:r>
              <a:rPr lang="en-US" dirty="0" smtClean="0"/>
              <a:t> POC</a:t>
            </a:r>
            <a:endParaRPr lang="en-US" dirty="0"/>
          </a:p>
          <a:p>
            <a:pPr marL="342900" lvl="1" indent="-342900">
              <a:buFontTx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318356"/>
      </p:ext>
    </p:extLst>
  </p:cSld>
  <p:clrMapOvr>
    <a:masterClrMapping/>
  </p:clrMapOvr>
</p:sld>
</file>

<file path=ppt/theme/theme1.xml><?xml version="1.0" encoding="utf-8"?>
<a:theme xmlns:a="http://schemas.openxmlformats.org/drawingml/2006/main" name="JLab_PowerPoint2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12164</TotalTime>
  <Words>792</Words>
  <Application>Microsoft Macintosh PowerPoint</Application>
  <PresentationFormat>On-screen Show (4:3)</PresentationFormat>
  <Paragraphs>150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JLab_PowerPoint2</vt:lpstr>
      <vt:lpstr>Computing Update    User Group Board of Directors Meeting   Amber Boehnlein IT Division Director</vt:lpstr>
      <vt:lpstr>IT Organization</vt:lpstr>
      <vt:lpstr>Updates</vt:lpstr>
      <vt:lpstr>Cyber Security</vt:lpstr>
      <vt:lpstr>JLAB Publications and Public Access Timeline</vt:lpstr>
      <vt:lpstr>IT SciComp</vt:lpstr>
      <vt:lpstr>Web based Farm Status and monitoring tools  </vt:lpstr>
      <vt:lpstr>S&amp;C Reviews</vt:lpstr>
      <vt:lpstr>News Items</vt:lpstr>
      <vt:lpstr>Backup</vt:lpstr>
      <vt:lpstr>HEP Software Foundation</vt:lpstr>
      <vt:lpstr>Workshops at Jefferson Lab</vt:lpstr>
      <vt:lpstr>Exascale-2025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Offloading C++ Expression Templates to CUDA Enabled GPUs</dc:title>
  <dc:creator>chen</dc:creator>
  <cp:lastModifiedBy>Amber Boehnlein</cp:lastModifiedBy>
  <cp:revision>227</cp:revision>
  <cp:lastPrinted>2012-06-06T20:40:54Z</cp:lastPrinted>
  <dcterms:created xsi:type="dcterms:W3CDTF">2014-01-23T16:25:15Z</dcterms:created>
  <dcterms:modified xsi:type="dcterms:W3CDTF">2016-01-14T20:13:53Z</dcterms:modified>
</cp:coreProperties>
</file>