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2"/>
  </p:notesMasterIdLst>
  <p:sldIdLst>
    <p:sldId id="256" r:id="rId2"/>
    <p:sldId id="313" r:id="rId3"/>
    <p:sldId id="300" r:id="rId4"/>
    <p:sldId id="314" r:id="rId5"/>
    <p:sldId id="277" r:id="rId6"/>
    <p:sldId id="261" r:id="rId7"/>
    <p:sldId id="316" r:id="rId8"/>
    <p:sldId id="348" r:id="rId9"/>
    <p:sldId id="349" r:id="rId10"/>
    <p:sldId id="315" r:id="rId11"/>
    <p:sldId id="318" r:id="rId12"/>
    <p:sldId id="321" r:id="rId13"/>
    <p:sldId id="323" r:id="rId14"/>
    <p:sldId id="324" r:id="rId15"/>
    <p:sldId id="325" r:id="rId16"/>
    <p:sldId id="331" r:id="rId17"/>
    <p:sldId id="337" r:id="rId18"/>
    <p:sldId id="332" r:id="rId19"/>
    <p:sldId id="346" r:id="rId20"/>
    <p:sldId id="334" r:id="rId21"/>
    <p:sldId id="347" r:id="rId22"/>
    <p:sldId id="264" r:id="rId23"/>
    <p:sldId id="357" r:id="rId24"/>
    <p:sldId id="353" r:id="rId25"/>
    <p:sldId id="354" r:id="rId26"/>
    <p:sldId id="345" r:id="rId27"/>
    <p:sldId id="344" r:id="rId28"/>
    <p:sldId id="265" r:id="rId29"/>
    <p:sldId id="340" r:id="rId30"/>
    <p:sldId id="341" r:id="rId31"/>
    <p:sldId id="342" r:id="rId32"/>
    <p:sldId id="343" r:id="rId33"/>
    <p:sldId id="262" r:id="rId34"/>
    <p:sldId id="351" r:id="rId35"/>
    <p:sldId id="352" r:id="rId36"/>
    <p:sldId id="276" r:id="rId37"/>
    <p:sldId id="358" r:id="rId38"/>
    <p:sldId id="359" r:id="rId39"/>
    <p:sldId id="280" r:id="rId40"/>
    <p:sldId id="355" r:id="rId41"/>
    <p:sldId id="258" r:id="rId42"/>
    <p:sldId id="303" r:id="rId43"/>
    <p:sldId id="282" r:id="rId44"/>
    <p:sldId id="360" r:id="rId45"/>
    <p:sldId id="356" r:id="rId46"/>
    <p:sldId id="274" r:id="rId47"/>
    <p:sldId id="286" r:id="rId48"/>
    <p:sldId id="272" r:id="rId49"/>
    <p:sldId id="273" r:id="rId50"/>
    <p:sldId id="350" r:id="rId51"/>
  </p:sldIdLst>
  <p:sldSz cx="9144000" cy="6858000" type="screen4x3"/>
  <p:notesSz cx="6934200" cy="92329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2D"/>
    <a:srgbClr val="FF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5424" autoAdjust="0"/>
    <p:restoredTop sz="94585" autoAdjust="0"/>
  </p:normalViewPr>
  <p:slideViewPr>
    <p:cSldViewPr>
      <p:cViewPr varScale="1">
        <p:scale>
          <a:sx n="92" d="100"/>
          <a:sy n="92" d="100"/>
        </p:scale>
        <p:origin x="-122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8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 smtClean="0"/>
            </a:lvl1pPr>
          </a:lstStyle>
          <a:p>
            <a:pPr>
              <a:defRPr/>
            </a:pPr>
            <a:fld id="{05658E47-0C78-4E1D-B107-3A8A745DED24}" type="datetimeFigureOut">
              <a:rPr lang="en-US"/>
              <a:pPr>
                <a:defRPr/>
              </a:pPr>
              <a:t>6/16/2015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FA538232-67A9-4186-9F60-9E9B340E11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97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50602" indent="-288693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54773" indent="-230955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16682" indent="-230955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78591" indent="-230955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40500" indent="-23095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3002410" indent="-23095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64319" indent="-23095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926228" indent="-23095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14B3049A-BF99-466F-8282-9E6FC18FA3DF}" type="slidenum">
              <a:rPr lang="en-US" altLang="en-US" sz="1200"/>
              <a:pPr/>
              <a:t>1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503074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538232-67A9-4186-9F60-9E9B340E11B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949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6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50602" indent="-288693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54773" indent="-230955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16682" indent="-230955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78591" indent="-230955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40500" indent="-23095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3002410" indent="-23095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64319" indent="-23095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926228" indent="-23095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F7215592-4D94-4AC0-86DC-B029F1AA7519}" type="slidenum">
              <a:rPr lang="en-US" altLang="en-US" sz="1200"/>
              <a:pPr/>
              <a:t>41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575429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766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772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800"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Calibri" pitchFamily="34" charset="0"/>
                <a:ea typeface="Tahoma" pitchFamily="34" charset="0"/>
                <a:cs typeface="Tahoma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079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16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57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838200"/>
            <a:ext cx="8686800" cy="5287963"/>
          </a:xfrm>
        </p:spPr>
        <p:txBody>
          <a:bodyPr/>
          <a:lstStyle/>
          <a:p>
            <a:r>
              <a:rPr lang="en-US" dirty="0" smtClean="0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63323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9F8B1028-17F4-420F-B723-4CE40971D6FB}" type="datetimeFigureOut">
              <a:rPr lang="en-US"/>
              <a:pPr>
                <a:defRPr/>
              </a:pPr>
              <a:t>6/16/2015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9C1627DD-C3F3-4064-A273-812BFDAD9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279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1D445A3B-4CA8-4FDD-9D94-059B78B080CE}" type="datetimeFigureOut">
              <a:rPr lang="en-US"/>
              <a:pPr>
                <a:defRPr/>
              </a:pPr>
              <a:t>6/16/2015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A0F0AB8A-00CB-422E-8E22-C632273B18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15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01FEDC0-9F3B-4315-843E-EFE83EF54B6A}" type="datetimeFigureOut">
              <a:rPr lang="en-US"/>
              <a:pPr>
                <a:defRPr/>
              </a:pPr>
              <a:t>6/16/2015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3D3D7C22-63F9-4A7B-8B6B-CA489EA3A0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003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B05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480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2060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1815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>
                <a:solidFill>
                  <a:srgbClr val="002060"/>
                </a:solidFill>
              </a:defRPr>
            </a:lvl1pPr>
            <a:lvl2pPr>
              <a:defRPr sz="2400">
                <a:solidFill>
                  <a:srgbClr val="002060"/>
                </a:solidFill>
              </a:defRPr>
            </a:lvl2pPr>
            <a:lvl3pPr>
              <a:defRPr sz="2000">
                <a:solidFill>
                  <a:srgbClr val="002060"/>
                </a:solidFill>
              </a:defRPr>
            </a:lvl3pPr>
            <a:lvl4pPr>
              <a:defRPr sz="1800">
                <a:solidFill>
                  <a:srgbClr val="002060"/>
                </a:solidFill>
              </a:defRPr>
            </a:lvl4pPr>
            <a:lvl5pPr>
              <a:defRPr sz="1800">
                <a:solidFill>
                  <a:srgbClr val="00206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>
                <a:solidFill>
                  <a:srgbClr val="002060"/>
                </a:solidFill>
              </a:defRPr>
            </a:lvl1pPr>
            <a:lvl2pPr>
              <a:defRPr sz="2400">
                <a:solidFill>
                  <a:srgbClr val="002060"/>
                </a:solidFill>
              </a:defRPr>
            </a:lvl2pPr>
            <a:lvl3pPr>
              <a:defRPr sz="2000">
                <a:solidFill>
                  <a:srgbClr val="002060"/>
                </a:solidFill>
              </a:defRPr>
            </a:lvl3pPr>
            <a:lvl4pPr>
              <a:defRPr sz="1800">
                <a:solidFill>
                  <a:srgbClr val="002060"/>
                </a:solidFill>
              </a:defRPr>
            </a:lvl4pPr>
            <a:lvl5pPr>
              <a:defRPr sz="1800">
                <a:solidFill>
                  <a:srgbClr val="00206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453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000">
                <a:solidFill>
                  <a:srgbClr val="002060"/>
                </a:solidFill>
              </a:defRPr>
            </a:lvl2pPr>
            <a:lvl3pPr>
              <a:defRPr sz="1800">
                <a:solidFill>
                  <a:srgbClr val="002060"/>
                </a:solidFill>
              </a:defRPr>
            </a:lvl3pPr>
            <a:lvl4pPr>
              <a:defRPr sz="1600">
                <a:solidFill>
                  <a:srgbClr val="002060"/>
                </a:solidFill>
              </a:defRPr>
            </a:lvl4pPr>
            <a:lvl5pPr>
              <a:defRPr sz="1600">
                <a:solidFill>
                  <a:srgbClr val="00206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000">
                <a:solidFill>
                  <a:srgbClr val="002060"/>
                </a:solidFill>
              </a:defRPr>
            </a:lvl2pPr>
            <a:lvl3pPr>
              <a:defRPr sz="1800">
                <a:solidFill>
                  <a:srgbClr val="002060"/>
                </a:solidFill>
              </a:defRPr>
            </a:lvl3pPr>
            <a:lvl4pPr>
              <a:defRPr sz="1600">
                <a:solidFill>
                  <a:srgbClr val="002060"/>
                </a:solidFill>
              </a:defRPr>
            </a:lvl4pPr>
            <a:lvl5pPr>
              <a:defRPr sz="1600">
                <a:solidFill>
                  <a:srgbClr val="00206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800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62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16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rgbClr val="002060"/>
                </a:solidFill>
              </a:defRPr>
            </a:lvl1pPr>
            <a:lvl2pPr>
              <a:defRPr sz="2800">
                <a:solidFill>
                  <a:srgbClr val="002060"/>
                </a:solidFill>
              </a:defRPr>
            </a:lvl2pPr>
            <a:lvl3pPr>
              <a:defRPr sz="2400">
                <a:solidFill>
                  <a:srgbClr val="002060"/>
                </a:solidFill>
              </a:defRPr>
            </a:lvl3pPr>
            <a:lvl4pPr>
              <a:defRPr sz="2000">
                <a:solidFill>
                  <a:srgbClr val="002060"/>
                </a:solidFill>
              </a:defRPr>
            </a:lvl4pPr>
            <a:lvl5pPr>
              <a:defRPr sz="2000">
                <a:solidFill>
                  <a:srgbClr val="00206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00206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9853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7927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ü"/>
        <a:defRPr sz="2400">
          <a:solidFill>
            <a:schemeClr val="tx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914400"/>
            <a:ext cx="8991600" cy="2362200"/>
          </a:xfrm>
        </p:spPr>
        <p:txBody>
          <a:bodyPr/>
          <a:lstStyle/>
          <a:p>
            <a:pPr eaLnBrk="1" hangingPunct="1"/>
            <a:r>
              <a:rPr lang="en-GB" sz="4400" dirty="0" smtClean="0"/>
              <a:t>Continuous Electron Beam Accelerator Facility Overview</a:t>
            </a:r>
            <a:endParaRPr lang="en-US" altLang="en-US" sz="44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51560" y="3406139"/>
            <a:ext cx="7040880" cy="1927861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000" dirty="0" smtClean="0">
                <a:latin typeface="Tahoma" panose="020B0604030504040204" pitchFamily="34" charset="0"/>
              </a:rPr>
              <a:t>Michael Spata</a:t>
            </a:r>
          </a:p>
          <a:p>
            <a:pPr eaLnBrk="1" hangingPunct="1"/>
            <a:r>
              <a:rPr lang="en-US" altLang="en-US" sz="2000" dirty="0" smtClean="0">
                <a:latin typeface="Tahoma" panose="020B0604030504040204" pitchFamily="34" charset="0"/>
              </a:rPr>
              <a:t>Director</a:t>
            </a:r>
          </a:p>
          <a:p>
            <a:pPr eaLnBrk="1" hangingPunct="1"/>
            <a:r>
              <a:rPr lang="en-US" altLang="en-US" sz="2000" dirty="0" smtClean="0">
                <a:latin typeface="Tahoma" panose="020B0604030504040204" pitchFamily="34" charset="0"/>
              </a:rPr>
              <a:t>Center for The Advanced Studies of Accelerators</a:t>
            </a:r>
          </a:p>
          <a:p>
            <a:pPr eaLnBrk="1" hangingPunct="1"/>
            <a:r>
              <a:rPr lang="en-US" altLang="en-US" sz="2000" dirty="0" smtClean="0">
                <a:latin typeface="Tahoma" panose="020B0604030504040204" pitchFamily="34" charset="0"/>
              </a:rPr>
              <a:t>Summer Lecture Series 6/16/15</a:t>
            </a:r>
          </a:p>
          <a:p>
            <a:pPr eaLnBrk="1" hangingPunct="1"/>
            <a:endParaRPr lang="en-US" altLang="en-US" sz="2000" dirty="0" smtClean="0">
              <a:latin typeface="Tahoma" panose="020B0604030504040204" pitchFamily="34" charset="0"/>
            </a:endParaRPr>
          </a:p>
          <a:p>
            <a:pPr eaLnBrk="1" hangingPunct="1"/>
            <a:endParaRPr lang="en-US" altLang="en-US" sz="2000" i="1" dirty="0" smtClean="0">
              <a:latin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4680" y="3726605"/>
            <a:ext cx="7629320" cy="267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CEBAF Beam Structure</a:t>
            </a:r>
            <a:endParaRPr lang="en-US" dirty="0"/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352800" y="1295400"/>
            <a:ext cx="5791200" cy="2372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 bwMode="auto">
          <a:xfrm>
            <a:off x="1371600" y="4724400"/>
            <a:ext cx="22098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464" y="990600"/>
            <a:ext cx="34290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19113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6937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sz="1600" b="0" kern="0" dirty="0" smtClean="0">
                <a:solidFill>
                  <a:srgbClr val="002060"/>
                </a:solidFill>
                <a:latin typeface="Calibri" panose="020F0502020204030204" pitchFamily="34" charset="0"/>
              </a:rPr>
              <a:t>Accelerator tuning is always done using low average power beam.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sz="1600" b="0" kern="0" dirty="0" smtClean="0">
                <a:solidFill>
                  <a:srgbClr val="002060"/>
                </a:solidFill>
                <a:latin typeface="Calibri" panose="020F0502020204030204" pitchFamily="34" charset="0"/>
              </a:rPr>
              <a:t>The 250 </a:t>
            </a:r>
            <a:r>
              <a:rPr lang="en-US" sz="1600" b="0" kern="0" dirty="0" smtClean="0">
                <a:solidFill>
                  <a:srgbClr val="002060"/>
                </a:solidFill>
                <a:latin typeface="Symbol" panose="05050102010706020507" pitchFamily="18" charset="2"/>
              </a:rPr>
              <a:t>m</a:t>
            </a:r>
            <a:r>
              <a:rPr lang="en-US" sz="1600" b="0" kern="0" dirty="0" smtClean="0">
                <a:solidFill>
                  <a:srgbClr val="002060"/>
                </a:solidFill>
                <a:latin typeface="Calibri" panose="020F0502020204030204" pitchFamily="34" charset="0"/>
              </a:rPr>
              <a:t>s pulse width at 60 Hz provides a 1.5% duty cycle.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sz="1600" b="0" kern="0" dirty="0" smtClean="0">
                <a:solidFill>
                  <a:srgbClr val="002060"/>
                </a:solidFill>
                <a:latin typeface="Calibri" panose="020F0502020204030204" pitchFamily="34" charset="0"/>
              </a:rPr>
              <a:t>Nominal pulse height is 4 </a:t>
            </a:r>
            <a:r>
              <a:rPr lang="en-US" sz="1600" b="0" kern="0" dirty="0" smtClean="0">
                <a:solidFill>
                  <a:srgbClr val="002060"/>
                </a:solidFill>
                <a:latin typeface="Symbol" panose="05050102010706020507" pitchFamily="18" charset="2"/>
              </a:rPr>
              <a:t>m</a:t>
            </a:r>
            <a:r>
              <a:rPr lang="en-US" sz="1600" b="0" kern="0" dirty="0" smtClean="0">
                <a:solidFill>
                  <a:srgbClr val="002060"/>
                </a:solidFill>
                <a:latin typeface="Calibri" panose="020F0502020204030204" pitchFamily="34" charset="0"/>
              </a:rPr>
              <a:t>A.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sz="1600" b="0" kern="0" dirty="0" smtClean="0">
                <a:solidFill>
                  <a:srgbClr val="002060"/>
                </a:solidFill>
                <a:latin typeface="Calibri" panose="020F0502020204030204" pitchFamily="34" charset="0"/>
              </a:rPr>
              <a:t>Beam power is 720 W for a 12 GeV beam at this duty factor.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sz="1600" b="0" kern="0" dirty="0" smtClean="0">
                <a:solidFill>
                  <a:srgbClr val="002060"/>
                </a:solidFill>
                <a:latin typeface="Calibri" panose="020F0502020204030204" pitchFamily="34" charset="0"/>
              </a:rPr>
              <a:t>The 4 </a:t>
            </a:r>
            <a:r>
              <a:rPr lang="en-US" sz="1600" b="0" kern="0" dirty="0">
                <a:solidFill>
                  <a:srgbClr val="002060"/>
                </a:solidFill>
                <a:latin typeface="Symbol" panose="05050102010706020507" pitchFamily="18" charset="2"/>
              </a:rPr>
              <a:t>m</a:t>
            </a:r>
            <a:r>
              <a:rPr lang="en-US" sz="1600" b="0" kern="0" dirty="0" smtClean="0">
                <a:solidFill>
                  <a:srgbClr val="002060"/>
                </a:solidFill>
                <a:latin typeface="Calibri" panose="020F0502020204030204" pitchFamily="34" charset="0"/>
              </a:rPr>
              <a:t>s trailing pulse is for measuring linac BPM orbits and linac arrival time.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sz="1600" b="0" kern="0" dirty="0" smtClean="0">
                <a:solidFill>
                  <a:srgbClr val="002060"/>
                </a:solidFill>
                <a:latin typeface="Calibri" panose="020F0502020204030204" pitchFamily="34" charset="0"/>
              </a:rPr>
              <a:t>3 interleaved 499 MHz bunch trains injected into 1497 MHz Linacs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sz="1600" b="0" kern="0" dirty="0" smtClean="0">
                <a:solidFill>
                  <a:srgbClr val="002060"/>
                </a:solidFill>
                <a:latin typeface="Calibri" panose="020F0502020204030204" pitchFamily="34" charset="0"/>
              </a:rPr>
              <a:t>4-Hall operations uses 249.5 MHz bunch trains</a:t>
            </a:r>
          </a:p>
          <a:p>
            <a:pPr lvl="1">
              <a:spcBef>
                <a:spcPts val="300"/>
              </a:spcBef>
            </a:pPr>
            <a:endParaRPr lang="en-US" sz="1600" b="0" kern="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68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230" y="4288155"/>
            <a:ext cx="4639140" cy="201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" y="4288155"/>
            <a:ext cx="4456782" cy="201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6"/>
          <p:cNvSpPr>
            <a:spLocks noGrp="1"/>
          </p:cNvSpPr>
          <p:nvPr>
            <p:ph idx="1"/>
          </p:nvPr>
        </p:nvSpPr>
        <p:spPr>
          <a:xfrm>
            <a:off x="198408" y="1265237"/>
            <a:ext cx="8747185" cy="5287963"/>
          </a:xfrm>
        </p:spPr>
        <p:txBody>
          <a:bodyPr/>
          <a:lstStyle/>
          <a:p>
            <a:r>
              <a:rPr lang="en-US" sz="1600" dirty="0" smtClean="0"/>
              <a:t>Injector Optics: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Segment shown begins at exit of ¼ cryomodule and ends at exit of last chicane dipole.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Matching section for measuring emittance and then adjusting quad strengths to match the beam to the entrance of the North Linac.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Chicane provides achromatic and isochronous transport of 123 MeV beam to the North Linac.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Chicane is horizontally dispersion suppressed.</a:t>
            </a:r>
          </a:p>
          <a:p>
            <a:pPr lvl="1"/>
            <a:endParaRPr lang="en-US" sz="1600" dirty="0" smtClean="0">
              <a:solidFill>
                <a:srgbClr val="008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9200" y="3877920"/>
            <a:ext cx="11129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 pitchFamily="34" charset="0"/>
                <a:cs typeface="Arial" pitchFamily="34" charset="0"/>
              </a:rPr>
              <a:t>Matching Section</a:t>
            </a:r>
            <a:endParaRPr lang="en-US" sz="105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1775695" y="4293418"/>
            <a:ext cx="0" cy="104058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itle 1"/>
          <p:cNvSpPr txBox="1">
            <a:spLocks/>
          </p:cNvSpPr>
          <p:nvPr/>
        </p:nvSpPr>
        <p:spPr bwMode="auto">
          <a:xfrm>
            <a:off x="6858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/>
              </a:defRPr>
            </a:lvl9pPr>
          </a:lstStyle>
          <a:p>
            <a:pPr eaLnBrk="0" hangingPunct="0"/>
            <a:r>
              <a:rPr lang="en-US" sz="3600" dirty="0">
                <a:solidFill>
                  <a:srgbClr val="002060"/>
                </a:solidFill>
                <a:latin typeface="Calibri" pitchFamily="34" charset="0"/>
                <a:cs typeface="+mj-cs"/>
              </a:rPr>
              <a:t>CEBAF Injector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76035" y="3699302"/>
            <a:ext cx="11129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 pitchFamily="34" charset="0"/>
                <a:cs typeface="Arial" pitchFamily="34" charset="0"/>
              </a:rPr>
              <a:t>Horizontal</a:t>
            </a:r>
          </a:p>
          <a:p>
            <a:pPr algn="ctr"/>
            <a:r>
              <a:rPr lang="en-US" sz="1050" dirty="0" smtClean="0">
                <a:latin typeface="Arial" pitchFamily="34" charset="0"/>
                <a:cs typeface="Arial" pitchFamily="34" charset="0"/>
              </a:rPr>
              <a:t>Chicane</a:t>
            </a:r>
          </a:p>
        </p:txBody>
      </p:sp>
      <p:sp>
        <p:nvSpPr>
          <p:cNvPr id="9" name="Left Brace 8"/>
          <p:cNvSpPr/>
          <p:nvPr/>
        </p:nvSpPr>
        <p:spPr bwMode="auto">
          <a:xfrm rot="5400000">
            <a:off x="7365988" y="3173344"/>
            <a:ext cx="536723" cy="23622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79731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and South Linacs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500" y="4114800"/>
            <a:ext cx="47085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9" y="4114800"/>
            <a:ext cx="44275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PPT1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70450" y="914400"/>
            <a:ext cx="4038600" cy="2873153"/>
          </a:xfrm>
          <a:prstGeom prst="rect">
            <a:avLst/>
          </a:prstGeom>
        </p:spPr>
      </p:pic>
      <p:sp>
        <p:nvSpPr>
          <p:cNvPr id="10" name="Content Placeholder 6"/>
          <p:cNvSpPr>
            <a:spLocks noGrp="1"/>
          </p:cNvSpPr>
          <p:nvPr>
            <p:ph idx="1"/>
          </p:nvPr>
        </p:nvSpPr>
        <p:spPr>
          <a:xfrm>
            <a:off x="76200" y="914400"/>
            <a:ext cx="4572041" cy="3078163"/>
          </a:xfrm>
        </p:spPr>
        <p:txBody>
          <a:bodyPr/>
          <a:lstStyle/>
          <a:p>
            <a:r>
              <a:rPr lang="en-US" sz="1600" dirty="0" smtClean="0"/>
              <a:t>North and South Linac Optics:</a:t>
            </a:r>
            <a:endParaRPr lang="en-US" sz="1600" dirty="0" smtClean="0">
              <a:solidFill>
                <a:srgbClr val="002060"/>
              </a:solidFill>
            </a:endParaRP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9.6 m FODO channel with cryomodules between quadrupoles.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Beam injected with large spot size and damps as the beam is accelerated.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Skew quads in lattice around C20 and C50 cryomodules to correct for skew moment in cavity fields.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C100s have no skew moment.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Designed to provide 1090 MeV for a 12 GeV CEBAF</a:t>
            </a:r>
          </a:p>
          <a:p>
            <a:pPr lvl="1"/>
            <a:endParaRPr lang="en-US" sz="1600" dirty="0" smtClean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29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Spreaders and </a:t>
            </a:r>
            <a:r>
              <a:rPr lang="en-US" dirty="0" err="1" smtClean="0"/>
              <a:t>Recombiners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idx="1"/>
          </p:nvPr>
        </p:nvSpPr>
        <p:spPr>
          <a:xfrm>
            <a:off x="198407" y="1007737"/>
            <a:ext cx="8747185" cy="2192663"/>
          </a:xfrm>
        </p:spPr>
        <p:txBody>
          <a:bodyPr/>
          <a:lstStyle/>
          <a:p>
            <a:r>
              <a:rPr lang="en-US" sz="1600" dirty="0" smtClean="0"/>
              <a:t>Spreader/Recombiner layout: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Vertically achromatic system designed to accept broad range of multi-pass input parameters for recirculation transport.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Final step heights in ½ meter increments above lowest pass.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Quads in step control the vertical dispersion.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Recombiner is mirror-symmetric to the Spreader.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" t="34239" r="1265" b="40985"/>
          <a:stretch/>
        </p:blipFill>
        <p:spPr bwMode="auto">
          <a:xfrm>
            <a:off x="145928" y="3069266"/>
            <a:ext cx="8852145" cy="163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" t="33780" r="1699" b="39306"/>
          <a:stretch/>
        </p:blipFill>
        <p:spPr bwMode="auto">
          <a:xfrm>
            <a:off x="76200" y="4569178"/>
            <a:ext cx="8991600" cy="1831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6"/>
          <p:cNvSpPr txBox="1">
            <a:spLocks noChangeArrowheads="1"/>
          </p:cNvSpPr>
          <p:nvPr/>
        </p:nvSpPr>
        <p:spPr bwMode="auto">
          <a:xfrm>
            <a:off x="3884151" y="5867400"/>
            <a:ext cx="1375698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b="1" dirty="0" smtClean="0">
                <a:solidFill>
                  <a:schemeClr val="tx1"/>
                </a:solidFill>
                <a:latin typeface="Arial" charset="0"/>
              </a:rPr>
              <a:t>West Recombiner</a:t>
            </a:r>
            <a:endParaRPr lang="en-US" sz="11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2" name="Text Box 46"/>
          <p:cNvSpPr txBox="1">
            <a:spLocks noChangeArrowheads="1"/>
          </p:cNvSpPr>
          <p:nvPr/>
        </p:nvSpPr>
        <p:spPr bwMode="auto">
          <a:xfrm>
            <a:off x="3985942" y="4307568"/>
            <a:ext cx="1172116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b="1" dirty="0" smtClean="0">
                <a:solidFill>
                  <a:schemeClr val="tx1"/>
                </a:solidFill>
                <a:latin typeface="Arial" charset="0"/>
              </a:rPr>
              <a:t>West Spreader</a:t>
            </a:r>
            <a:endParaRPr lang="en-US" sz="1100" b="1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13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CEBAF Recirculation Arcs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363746"/>
            <a:ext cx="5004544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6"/>
          <p:cNvSpPr>
            <a:spLocks noGrp="1"/>
          </p:cNvSpPr>
          <p:nvPr>
            <p:ph idx="1"/>
          </p:nvPr>
        </p:nvSpPr>
        <p:spPr>
          <a:xfrm>
            <a:off x="198407" y="855337"/>
            <a:ext cx="8747185" cy="2192663"/>
          </a:xfrm>
        </p:spPr>
        <p:txBody>
          <a:bodyPr/>
          <a:lstStyle/>
          <a:p>
            <a:r>
              <a:rPr lang="en-US" sz="1600" dirty="0" smtClean="0"/>
              <a:t>Arc layout: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Sixteen dipoles for Arc 1 and Arc 2 and thirty-two dipoles for Arc 3-10.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The recirculating Pi bends are at a radius of 80 m.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Each Arc has 32 quadrupole girders grouped in 4 families to control achromaticity, momentum compaction and the betatron tune.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Beam Position Monitors at the entrance of quadrupoles.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Horizontal and vertical correctors throughout to control the beam orbit.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99" y="3363312"/>
            <a:ext cx="3762375" cy="2819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6"/>
          <p:cNvSpPr txBox="1">
            <a:spLocks noChangeArrowheads="1"/>
          </p:cNvSpPr>
          <p:nvPr/>
        </p:nvSpPr>
        <p:spPr bwMode="auto">
          <a:xfrm>
            <a:off x="2094204" y="6203515"/>
            <a:ext cx="968535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b="1" dirty="0" smtClean="0">
                <a:solidFill>
                  <a:schemeClr val="tx1"/>
                </a:solidFill>
                <a:latin typeface="Arial" charset="0"/>
              </a:rPr>
              <a:t>Arc Dipoles</a:t>
            </a:r>
            <a:endParaRPr lang="en-US" sz="11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Text Box 46"/>
          <p:cNvSpPr txBox="1">
            <a:spLocks noChangeArrowheads="1"/>
          </p:cNvSpPr>
          <p:nvPr/>
        </p:nvSpPr>
        <p:spPr bwMode="auto">
          <a:xfrm>
            <a:off x="6244350" y="6203515"/>
            <a:ext cx="1789272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b="1" dirty="0" smtClean="0">
                <a:solidFill>
                  <a:schemeClr val="tx1"/>
                </a:solidFill>
                <a:latin typeface="Arial" charset="0"/>
              </a:rPr>
              <a:t>Arc Quadrupole Girders</a:t>
            </a:r>
            <a:endParaRPr lang="en-US" sz="11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AutoShape 2" descr="https://zimbra.jlab.org/service/home/~/?auth=co&amp;loc=en_US&amp;id=295164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8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</a:t>
            </a:r>
            <a:r>
              <a:rPr lang="en-US" dirty="0" smtClean="0"/>
              <a:t>and 2</a:t>
            </a:r>
            <a:r>
              <a:rPr lang="en-US" baseline="30000" dirty="0" smtClean="0"/>
              <a:t>nd</a:t>
            </a:r>
            <a:r>
              <a:rPr lang="en-US" dirty="0" smtClean="0"/>
              <a:t> Recirculation Arcs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5588"/>
            <a:ext cx="4654316" cy="246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65588"/>
            <a:ext cx="4354430" cy="246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6"/>
          <p:cNvSpPr>
            <a:spLocks noGrp="1"/>
          </p:cNvSpPr>
          <p:nvPr>
            <p:ph idx="1"/>
          </p:nvPr>
        </p:nvSpPr>
        <p:spPr>
          <a:xfrm>
            <a:off x="198408" y="838200"/>
            <a:ext cx="8747185" cy="5287963"/>
          </a:xfrm>
        </p:spPr>
        <p:txBody>
          <a:bodyPr/>
          <a:lstStyle/>
          <a:p>
            <a:r>
              <a:rPr lang="en-US" sz="1600" dirty="0" smtClean="0"/>
              <a:t>Arc 1/2 Optics: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Segment begins at start of the Spreader and ends at the exit of the Recombiner.</a:t>
            </a:r>
          </a:p>
          <a:p>
            <a:pPr lvl="1"/>
            <a:r>
              <a:rPr lang="en-US" sz="1600" dirty="0">
                <a:solidFill>
                  <a:srgbClr val="002060"/>
                </a:solidFill>
              </a:rPr>
              <a:t>Matching section in Spreader </a:t>
            </a:r>
            <a:r>
              <a:rPr lang="en-US" sz="1600" dirty="0" smtClean="0">
                <a:solidFill>
                  <a:srgbClr val="002060"/>
                </a:solidFill>
              </a:rPr>
              <a:t>for matching the beam to the Arc.</a:t>
            </a:r>
            <a:endParaRPr lang="en-US" sz="1600" dirty="0">
              <a:solidFill>
                <a:srgbClr val="002060"/>
              </a:solidFill>
            </a:endParaRP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Matching section in Recombiner for matching to the Linac.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Quads </a:t>
            </a:r>
            <a:r>
              <a:rPr lang="en-US" sz="1600" dirty="0">
                <a:solidFill>
                  <a:srgbClr val="002060"/>
                </a:solidFill>
              </a:rPr>
              <a:t>in vertical steps are used to null the vertical </a:t>
            </a:r>
            <a:r>
              <a:rPr lang="en-US" sz="1600" dirty="0" smtClean="0">
                <a:solidFill>
                  <a:srgbClr val="002060"/>
                </a:solidFill>
              </a:rPr>
              <a:t>dispersion.</a:t>
            </a:r>
            <a:endParaRPr lang="en-US" sz="1600" dirty="0">
              <a:solidFill>
                <a:srgbClr val="002060"/>
              </a:solidFill>
            </a:endParaRPr>
          </a:p>
          <a:p>
            <a:pPr lvl="1"/>
            <a:r>
              <a:rPr lang="en-US" sz="1600" dirty="0">
                <a:solidFill>
                  <a:srgbClr val="002060"/>
                </a:solidFill>
              </a:rPr>
              <a:t>Quads near peaks of dispersion function within the Arc are used to null </a:t>
            </a:r>
            <a:r>
              <a:rPr lang="en-US" sz="1600" dirty="0" smtClean="0">
                <a:solidFill>
                  <a:srgbClr val="002060"/>
                </a:solidFill>
              </a:rPr>
              <a:t>the </a:t>
            </a:r>
            <a:r>
              <a:rPr lang="en-US" sz="1600" dirty="0">
                <a:solidFill>
                  <a:srgbClr val="002060"/>
                </a:solidFill>
              </a:rPr>
              <a:t>horizontal </a:t>
            </a:r>
            <a:r>
              <a:rPr lang="en-US" sz="1600" dirty="0" smtClean="0">
                <a:solidFill>
                  <a:srgbClr val="002060"/>
                </a:solidFill>
              </a:rPr>
              <a:t>dispersion and control M</a:t>
            </a:r>
            <a:r>
              <a:rPr lang="en-US" sz="1600" baseline="-25000" dirty="0" smtClean="0">
                <a:solidFill>
                  <a:srgbClr val="002060"/>
                </a:solidFill>
              </a:rPr>
              <a:t>56</a:t>
            </a:r>
            <a:r>
              <a:rPr lang="en-US" sz="1600" dirty="0" smtClean="0">
                <a:solidFill>
                  <a:srgbClr val="002060"/>
                </a:solidFill>
              </a:rPr>
              <a:t>.</a:t>
            </a:r>
            <a:endParaRPr lang="en-US" sz="1600" dirty="0">
              <a:solidFill>
                <a:srgbClr val="002060"/>
              </a:solidFill>
            </a:endParaRP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Enhanced horizontal dispersion in Arcs 1/2 provide better resolution for energy monitoring.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1455" y="3576308"/>
            <a:ext cx="11129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 pitchFamily="34" charset="0"/>
                <a:cs typeface="Arial" pitchFamily="34" charset="0"/>
              </a:rPr>
              <a:t>Matching Section</a:t>
            </a:r>
            <a:endParaRPr lang="en-US" sz="105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067950" y="3991806"/>
            <a:ext cx="0" cy="104058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3276600" y="3584588"/>
            <a:ext cx="11129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 pitchFamily="34" charset="0"/>
                <a:cs typeface="Arial" pitchFamily="34" charset="0"/>
              </a:rPr>
              <a:t>Matching Section</a:t>
            </a:r>
            <a:endParaRPr lang="en-US" sz="105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3833095" y="4000086"/>
            <a:ext cx="0" cy="104058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4724400" y="3309119"/>
            <a:ext cx="11129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 pitchFamily="34" charset="0"/>
                <a:cs typeface="Arial" pitchFamily="34" charset="0"/>
              </a:rPr>
              <a:t>Vertical Dispersion Knobs</a:t>
            </a:r>
            <a:endParaRPr lang="en-US" sz="105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Straight Arrow Connector 14"/>
          <p:cNvCxnSpPr>
            <a:stCxn id="14" idx="2"/>
          </p:cNvCxnSpPr>
          <p:nvPr/>
        </p:nvCxnSpPr>
        <p:spPr bwMode="auto">
          <a:xfrm>
            <a:off x="5280895" y="3886200"/>
            <a:ext cx="0" cy="11512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7954810" y="3300839"/>
            <a:ext cx="11129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 pitchFamily="34" charset="0"/>
                <a:cs typeface="Arial" pitchFamily="34" charset="0"/>
              </a:rPr>
              <a:t>Vertical Dispersion Knobs</a:t>
            </a:r>
            <a:endParaRPr lang="en-US" sz="105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 bwMode="auto">
          <a:xfrm>
            <a:off x="8511305" y="3877920"/>
            <a:ext cx="0" cy="11512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6574466" y="3309119"/>
            <a:ext cx="11129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 pitchFamily="34" charset="0"/>
                <a:cs typeface="Arial" pitchFamily="34" charset="0"/>
              </a:rPr>
              <a:t>Horizontal</a:t>
            </a:r>
          </a:p>
          <a:p>
            <a:pPr algn="ctr"/>
            <a:r>
              <a:rPr lang="en-US" sz="1050" dirty="0" smtClean="0">
                <a:latin typeface="Arial" pitchFamily="34" charset="0"/>
                <a:cs typeface="Arial" pitchFamily="34" charset="0"/>
              </a:rPr>
              <a:t>Dispersion Knobs</a:t>
            </a:r>
          </a:p>
          <a:p>
            <a:pPr algn="ctr"/>
            <a:endParaRPr lang="en-US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Left Brace 3"/>
          <p:cNvSpPr/>
          <p:nvPr/>
        </p:nvSpPr>
        <p:spPr bwMode="auto">
          <a:xfrm rot="5400000">
            <a:off x="6829502" y="3129662"/>
            <a:ext cx="590395" cy="20574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895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6"/>
          <p:cNvSpPr txBox="1">
            <a:spLocks/>
          </p:cNvSpPr>
          <p:nvPr/>
        </p:nvSpPr>
        <p:spPr bwMode="auto">
          <a:xfrm>
            <a:off x="198408" y="838200"/>
            <a:ext cx="8747185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19113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6937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b="0" kern="0" dirty="0" smtClean="0">
                <a:latin typeface="Calibri" panose="020F0502020204030204" pitchFamily="34" charset="0"/>
              </a:rPr>
              <a:t>Arc 3-10 Optics</a:t>
            </a:r>
          </a:p>
          <a:p>
            <a:pPr lvl="1"/>
            <a:r>
              <a:rPr lang="en-US" sz="1600" b="0" kern="0" dirty="0" smtClean="0">
                <a:solidFill>
                  <a:srgbClr val="002060"/>
                </a:solidFill>
                <a:latin typeface="Calibri" panose="020F0502020204030204" pitchFamily="34" charset="0"/>
              </a:rPr>
              <a:t>The design optics for the upper Arcs is represented below.</a:t>
            </a:r>
          </a:p>
          <a:p>
            <a:pPr lvl="1"/>
            <a:r>
              <a:rPr lang="en-US" sz="1600" b="0" dirty="0">
                <a:solidFill>
                  <a:srgbClr val="002060"/>
                </a:solidFill>
                <a:latin typeface="Calibri" panose="020F0502020204030204" pitchFamily="34" charset="0"/>
              </a:rPr>
              <a:t>Matching section in Spreader for matching the beam to the </a:t>
            </a:r>
            <a:r>
              <a:rPr lang="en-US" sz="1600" b="0" dirty="0" smtClean="0">
                <a:solidFill>
                  <a:srgbClr val="002060"/>
                </a:solidFill>
                <a:latin typeface="Calibri" panose="020F0502020204030204" pitchFamily="34" charset="0"/>
              </a:rPr>
              <a:t>Arc.</a:t>
            </a:r>
            <a:endParaRPr lang="en-US" sz="1600" b="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/>
            <a:r>
              <a:rPr lang="en-US" sz="1600" b="0" dirty="0">
                <a:solidFill>
                  <a:srgbClr val="002060"/>
                </a:solidFill>
                <a:latin typeface="Calibri" panose="020F0502020204030204" pitchFamily="34" charset="0"/>
              </a:rPr>
              <a:t>Matching section in Recombiner for matching to </a:t>
            </a:r>
            <a:r>
              <a:rPr lang="en-US" sz="1600" b="0" dirty="0" smtClean="0">
                <a:solidFill>
                  <a:srgbClr val="002060"/>
                </a:solidFill>
                <a:latin typeface="Calibri" panose="020F0502020204030204" pitchFamily="34" charset="0"/>
              </a:rPr>
              <a:t>the Linac.</a:t>
            </a:r>
            <a:endParaRPr lang="en-US" sz="1600" b="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/>
            <a:r>
              <a:rPr lang="en-US" sz="1600" b="0" dirty="0">
                <a:solidFill>
                  <a:srgbClr val="002060"/>
                </a:solidFill>
                <a:latin typeface="Calibri" panose="020F0502020204030204" pitchFamily="34" charset="0"/>
              </a:rPr>
              <a:t>Quads in vertical steps are used to null the vertical </a:t>
            </a:r>
            <a:r>
              <a:rPr lang="en-US" sz="1600" b="0" dirty="0" smtClean="0">
                <a:solidFill>
                  <a:srgbClr val="002060"/>
                </a:solidFill>
                <a:latin typeface="Calibri" panose="020F0502020204030204" pitchFamily="34" charset="0"/>
              </a:rPr>
              <a:t>dispersion.</a:t>
            </a:r>
            <a:endParaRPr lang="en-US" sz="1600" b="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/>
            <a:r>
              <a:rPr lang="en-US" sz="1600" b="0" dirty="0">
                <a:solidFill>
                  <a:srgbClr val="002060"/>
                </a:solidFill>
                <a:latin typeface="Calibri" panose="020F0502020204030204" pitchFamily="34" charset="0"/>
              </a:rPr>
              <a:t>Quads near peaks of dispersion function within the Arc are used to null the horizontal dispersion and control </a:t>
            </a:r>
            <a:r>
              <a:rPr lang="en-US" sz="1600" b="0" dirty="0" smtClean="0">
                <a:solidFill>
                  <a:srgbClr val="002060"/>
                </a:solidFill>
                <a:latin typeface="Calibri" panose="020F0502020204030204" pitchFamily="34" charset="0"/>
              </a:rPr>
              <a:t>M</a:t>
            </a:r>
            <a:r>
              <a:rPr lang="en-US" sz="1600" b="0" baseline="-25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56</a:t>
            </a:r>
            <a:r>
              <a:rPr lang="en-US" sz="1600" b="0" dirty="0" smtClean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</a:p>
          <a:p>
            <a:pPr lvl="1"/>
            <a:r>
              <a:rPr lang="en-US" sz="1600" b="0" dirty="0" smtClean="0">
                <a:solidFill>
                  <a:srgbClr val="002060"/>
                </a:solidFill>
                <a:latin typeface="Calibri" panose="020F0502020204030204" pitchFamily="34" charset="0"/>
              </a:rPr>
              <a:t>Amplitude of vertical dispersion peaks go down with pass count due to the smaller elevation change.</a:t>
            </a:r>
          </a:p>
          <a:p>
            <a:pPr marL="233363" lvl="1" indent="0">
              <a:buNone/>
            </a:pPr>
            <a:endParaRPr lang="en-US" sz="1600" b="0" kern="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/>
            <a:endParaRPr lang="en-US" sz="1600" b="0" kern="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Higher Energy Arcs</a:t>
            </a:r>
            <a:endParaRPr lang="en-US" dirty="0"/>
          </a:p>
        </p:txBody>
      </p:sp>
      <p:pic>
        <p:nvPicPr>
          <p:cNvPr id="1027" name="Picture 3"/>
          <p:cNvPicPr>
            <a:picLocks noGrp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4221" y="4038600"/>
            <a:ext cx="4572000" cy="237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" y="4038600"/>
            <a:ext cx="4572000" cy="237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1455" y="3576308"/>
            <a:ext cx="11129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 pitchFamily="34" charset="0"/>
                <a:cs typeface="Arial" pitchFamily="34" charset="0"/>
              </a:rPr>
              <a:t>Matching Section</a:t>
            </a:r>
            <a:endParaRPr lang="en-US" sz="105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1067950" y="3991806"/>
            <a:ext cx="0" cy="104058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3276600" y="3584588"/>
            <a:ext cx="11129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 pitchFamily="34" charset="0"/>
                <a:cs typeface="Arial" pitchFamily="34" charset="0"/>
              </a:rPr>
              <a:t>Matching Section</a:t>
            </a:r>
            <a:endParaRPr lang="en-US" sz="105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3833095" y="4000086"/>
            <a:ext cx="0" cy="104058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4495800" y="3453239"/>
            <a:ext cx="11129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 pitchFamily="34" charset="0"/>
                <a:cs typeface="Arial" pitchFamily="34" charset="0"/>
              </a:rPr>
              <a:t>Vertical Dispersion Knobs</a:t>
            </a:r>
            <a:endParaRPr lang="en-US" sz="105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Arrow Connector 9"/>
          <p:cNvCxnSpPr>
            <a:stCxn id="9" idx="2"/>
          </p:cNvCxnSpPr>
          <p:nvPr/>
        </p:nvCxnSpPr>
        <p:spPr bwMode="auto">
          <a:xfrm>
            <a:off x="5052295" y="4030320"/>
            <a:ext cx="1" cy="11512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7954810" y="3444959"/>
            <a:ext cx="11129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 pitchFamily="34" charset="0"/>
                <a:cs typeface="Arial" pitchFamily="34" charset="0"/>
              </a:rPr>
              <a:t>Vertical Dispersion Knobs</a:t>
            </a:r>
            <a:endParaRPr lang="en-US" sz="105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 bwMode="auto">
          <a:xfrm>
            <a:off x="8511305" y="4022040"/>
            <a:ext cx="0" cy="11512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6490378" y="3300350"/>
            <a:ext cx="12242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 pitchFamily="34" charset="0"/>
                <a:cs typeface="Arial" pitchFamily="34" charset="0"/>
              </a:rPr>
              <a:t>Horizontal</a:t>
            </a:r>
          </a:p>
          <a:p>
            <a:pPr algn="ctr"/>
            <a:r>
              <a:rPr lang="en-US" sz="1050" dirty="0" smtClean="0">
                <a:latin typeface="Arial" pitchFamily="34" charset="0"/>
                <a:cs typeface="Arial" pitchFamily="34" charset="0"/>
              </a:rPr>
              <a:t>Dispersion Knobs</a:t>
            </a:r>
          </a:p>
          <a:p>
            <a:pPr algn="ctr"/>
            <a:endParaRPr lang="en-US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Left Brace 13"/>
          <p:cNvSpPr/>
          <p:nvPr/>
        </p:nvSpPr>
        <p:spPr bwMode="auto">
          <a:xfrm rot="5400000">
            <a:off x="6771543" y="3026792"/>
            <a:ext cx="649435" cy="226314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10193" y="3204002"/>
            <a:ext cx="8362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 pitchFamily="34" charset="0"/>
                <a:cs typeface="Arial" pitchFamily="34" charset="0"/>
              </a:rPr>
              <a:t>Insertable</a:t>
            </a:r>
          </a:p>
          <a:p>
            <a:pPr algn="ctr"/>
            <a:r>
              <a:rPr lang="en-US" sz="1050" dirty="0" smtClean="0">
                <a:latin typeface="Arial" pitchFamily="34" charset="0"/>
                <a:cs typeface="Arial" pitchFamily="34" charset="0"/>
              </a:rPr>
              <a:t>Dump</a:t>
            </a:r>
            <a:endParaRPr lang="en-US" sz="105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3528295" y="3619500"/>
            <a:ext cx="0" cy="16383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20299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9027976" cy="557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7939088" cy="725440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Extraction Region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2254083">
            <a:off x="7683219" y="2180054"/>
            <a:ext cx="646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2">
                    <a:lumMod val="50000"/>
                  </a:schemeClr>
                </a:solidFill>
              </a:rPr>
              <a:t>1213 MeV</a:t>
            </a:r>
            <a:endParaRPr lang="en-US" sz="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254083">
            <a:off x="7543809" y="2353508"/>
            <a:ext cx="646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2">
                    <a:lumMod val="50000"/>
                  </a:schemeClr>
                </a:solidFill>
              </a:rPr>
              <a:t>3393 MeV</a:t>
            </a:r>
            <a:endParaRPr lang="en-US" sz="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2254083">
            <a:off x="7413354" y="2507188"/>
            <a:ext cx="646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2">
                    <a:lumMod val="50000"/>
                  </a:schemeClr>
                </a:solidFill>
              </a:rPr>
              <a:t>5573 MeV</a:t>
            </a:r>
            <a:endParaRPr lang="en-US" sz="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254083">
            <a:off x="7293264" y="2688848"/>
            <a:ext cx="646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2">
                    <a:lumMod val="50000"/>
                  </a:schemeClr>
                </a:solidFill>
              </a:rPr>
              <a:t>7747 MeV</a:t>
            </a:r>
            <a:endParaRPr lang="en-US" sz="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2254083">
            <a:off x="7170124" y="2857648"/>
            <a:ext cx="646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2">
                    <a:lumMod val="50000"/>
                  </a:schemeClr>
                </a:solidFill>
              </a:rPr>
              <a:t>9922 MeV</a:t>
            </a:r>
            <a:endParaRPr lang="en-US" sz="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9600604" flipH="1">
            <a:off x="2286666" y="2218565"/>
            <a:ext cx="646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2">
                    <a:lumMod val="50000"/>
                  </a:schemeClr>
                </a:solidFill>
              </a:rPr>
              <a:t>2303 MeV</a:t>
            </a:r>
            <a:endParaRPr lang="en-US" sz="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12716" y="1514475"/>
            <a:ext cx="7249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2">
                    <a:lumMod val="50000"/>
                  </a:schemeClr>
                </a:solidFill>
              </a:rPr>
              <a:t>12051MeV</a:t>
            </a:r>
            <a:endParaRPr lang="en-US" sz="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9600604" flipH="1">
            <a:off x="2391441" y="2404691"/>
            <a:ext cx="646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2">
                    <a:lumMod val="50000"/>
                  </a:schemeClr>
                </a:solidFill>
              </a:rPr>
              <a:t>4483 MeV</a:t>
            </a:r>
            <a:endParaRPr lang="en-US" sz="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9600604" flipH="1">
            <a:off x="2515266" y="2585666"/>
            <a:ext cx="646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2">
                    <a:lumMod val="50000"/>
                  </a:schemeClr>
                </a:solidFill>
              </a:rPr>
              <a:t>6660 MeV</a:t>
            </a:r>
            <a:endParaRPr lang="en-US" sz="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9600604" flipH="1">
            <a:off x="2620041" y="2747591"/>
            <a:ext cx="646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2">
                    <a:lumMod val="50000"/>
                  </a:schemeClr>
                </a:solidFill>
              </a:rPr>
              <a:t>8836 MeV</a:t>
            </a:r>
            <a:endParaRPr lang="en-US" sz="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9600604" flipH="1">
            <a:off x="2697429" y="2900713"/>
            <a:ext cx="7477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2">
                    <a:lumMod val="50000"/>
                  </a:schemeClr>
                </a:solidFill>
              </a:rPr>
              <a:t>11006 MeV</a:t>
            </a:r>
            <a:endParaRPr lang="en-US" sz="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19200" y="4927347"/>
            <a:ext cx="7249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2">
                    <a:lumMod val="50000"/>
                  </a:schemeClr>
                </a:solidFill>
              </a:rPr>
              <a:t>11006 MeV</a:t>
            </a:r>
            <a:endParaRPr lang="en-US" sz="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4343400" y="1295400"/>
            <a:ext cx="381000" cy="2190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pic>
        <p:nvPicPr>
          <p:cNvPr id="7172" name="Picture 4" descr="https://encrypted-tbn1.gstatic.com/images?q=tbn:ANd9GcSPQ-h9p82wn9dKAnpiQC-7pzZuDO_CBXitSaPcsYpEYBYAwasJ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943" y="838200"/>
            <a:ext cx="698114" cy="7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0075" y="1582482"/>
            <a:ext cx="342629" cy="8499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2423495" y="4082569"/>
            <a:ext cx="2148505" cy="1905000"/>
          </a:xfrm>
          <a:prstGeom prst="ellipse">
            <a:avLst/>
          </a:prstGeom>
          <a:solidFill>
            <a:srgbClr val="FFFF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6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Content Placeholder 6"/>
          <p:cNvSpPr txBox="1">
            <a:spLocks/>
          </p:cNvSpPr>
          <p:nvPr/>
        </p:nvSpPr>
        <p:spPr bwMode="auto">
          <a:xfrm>
            <a:off x="0" y="762000"/>
            <a:ext cx="91440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19113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6937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33363" lvl="1" indent="0">
              <a:buNone/>
            </a:pPr>
            <a:r>
              <a:rPr lang="en-US" sz="1200" b="0" kern="0" dirty="0" smtClean="0">
                <a:solidFill>
                  <a:srgbClr val="002060"/>
                </a:solidFill>
                <a:latin typeface="Calibri" panose="020F0502020204030204" pitchFamily="34" charset="0"/>
              </a:rPr>
              <a:t>Overall configuration:</a:t>
            </a:r>
          </a:p>
          <a:p>
            <a:pPr lvl="2"/>
            <a:r>
              <a:rPr lang="en-US" sz="1200" b="0" kern="0" dirty="0" smtClean="0">
                <a:solidFill>
                  <a:srgbClr val="002060"/>
                </a:solidFill>
                <a:latin typeface="Calibri" panose="020F0502020204030204" pitchFamily="34" charset="0"/>
              </a:rPr>
              <a:t>Horizontal extraction systems at 500 MHz for 1</a:t>
            </a:r>
            <a:r>
              <a:rPr lang="en-US" sz="1200" b="0" kern="0" baseline="30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st</a:t>
            </a:r>
            <a:r>
              <a:rPr lang="en-US" sz="1200" b="0" kern="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through 4</a:t>
            </a:r>
            <a:r>
              <a:rPr lang="en-US" sz="1200" b="0" kern="0" baseline="30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th</a:t>
            </a:r>
            <a:r>
              <a:rPr lang="en-US" sz="1200" b="0" kern="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pass</a:t>
            </a:r>
          </a:p>
          <a:p>
            <a:pPr lvl="2"/>
            <a:r>
              <a:rPr lang="en-US" sz="1200" b="0" kern="0" dirty="0" smtClean="0">
                <a:solidFill>
                  <a:srgbClr val="002060"/>
                </a:solidFill>
                <a:latin typeface="Calibri" panose="020F0502020204030204" pitchFamily="34" charset="0"/>
              </a:rPr>
              <a:t>Vertical extraction system at 500 MHz for 5</a:t>
            </a:r>
            <a:r>
              <a:rPr lang="en-US" sz="1200" b="0" kern="0" baseline="30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th</a:t>
            </a:r>
            <a:r>
              <a:rPr lang="en-US" sz="1200" b="0" kern="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pass</a:t>
            </a:r>
          </a:p>
          <a:p>
            <a:pPr lvl="2"/>
            <a:r>
              <a:rPr lang="en-US" sz="1200" b="0" kern="0" dirty="0" smtClean="0">
                <a:solidFill>
                  <a:srgbClr val="002060"/>
                </a:solidFill>
                <a:latin typeface="Calibri" panose="020F0502020204030204" pitchFamily="34" charset="0"/>
              </a:rPr>
              <a:t>New horizontal extraction system at 750 MHz for 5</a:t>
            </a:r>
            <a:r>
              <a:rPr lang="en-US" sz="1200" b="0" kern="0" baseline="30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th</a:t>
            </a:r>
            <a:r>
              <a:rPr lang="en-US" sz="1200" b="0" kern="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pass</a:t>
            </a:r>
            <a:endParaRPr lang="en-US" sz="1200" b="0" kern="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2"/>
            <a:endParaRPr lang="en-US" sz="1200" b="0" kern="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3074" name="Picture 2" descr="C:\Users\spata\Desktop\Comm\Extra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69475"/>
            <a:ext cx="3391271" cy="270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8817098"/>
              </p:ext>
            </p:extLst>
          </p:nvPr>
        </p:nvGraphicFramePr>
        <p:xfrm>
          <a:off x="685800" y="3657600"/>
          <a:ext cx="3445476" cy="2708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Bitmap Image" r:id="rId5" imgW="11507806" imgH="9047619" progId="PBrush">
                  <p:embed/>
                </p:oleObj>
              </mc:Choice>
              <mc:Fallback>
                <p:oleObj name="Bitmap Image" r:id="rId5" imgW="11507806" imgH="9047619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3657600"/>
                        <a:ext cx="3445476" cy="270891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12700">
                        <a:solidFill>
                          <a:srgbClr val="00FF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0" name="Picture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732422"/>
            <a:ext cx="3504868" cy="2554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8406773"/>
              </p:ext>
            </p:extLst>
          </p:nvPr>
        </p:nvGraphicFramePr>
        <p:xfrm>
          <a:off x="5062178" y="3669709"/>
          <a:ext cx="3445743" cy="2708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Bitmap Image" r:id="rId8" imgW="11507806" imgH="9047619" progId="PBrush">
                  <p:embed/>
                </p:oleObj>
              </mc:Choice>
              <mc:Fallback>
                <p:oleObj name="Bitmap Image" r:id="rId8" imgW="11507806" imgH="9047619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2178" y="3669709"/>
                        <a:ext cx="3445743" cy="27089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697182"/>
            <a:ext cx="8942387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266"/>
            <a:ext cx="9144000" cy="6397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Extraction System</a:t>
            </a:r>
          </a:p>
        </p:txBody>
      </p:sp>
      <p:sp>
        <p:nvSpPr>
          <p:cNvPr id="837889" name="AutoShape 257"/>
          <p:cNvSpPr>
            <a:spLocks noChangeArrowheads="1"/>
          </p:cNvSpPr>
          <p:nvPr/>
        </p:nvSpPr>
        <p:spPr bwMode="auto">
          <a:xfrm>
            <a:off x="3124200" y="3200400"/>
            <a:ext cx="2052911" cy="269947"/>
          </a:xfrm>
          <a:prstGeom prst="roundRect">
            <a:avLst>
              <a:gd name="adj" fmla="val 34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1" dirty="0" smtClean="0">
                <a:latin typeface="Arial" charset="0"/>
              </a:rPr>
              <a:t>Extraction Elevation </a:t>
            </a:r>
            <a:r>
              <a:rPr lang="en-GB" sz="1200" b="1" dirty="0">
                <a:latin typeface="Arial" charset="0"/>
              </a:rPr>
              <a:t>View</a:t>
            </a:r>
          </a:p>
        </p:txBody>
      </p:sp>
      <p:sp>
        <p:nvSpPr>
          <p:cNvPr id="837912" name="Text Box 280"/>
          <p:cNvSpPr txBox="1">
            <a:spLocks noChangeArrowheads="1"/>
          </p:cNvSpPr>
          <p:nvPr/>
        </p:nvSpPr>
        <p:spPr bwMode="auto">
          <a:xfrm>
            <a:off x="599642" y="1826278"/>
            <a:ext cx="519113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dirty="0"/>
              <a:t>Pass 1</a:t>
            </a:r>
          </a:p>
        </p:txBody>
      </p:sp>
      <p:sp>
        <p:nvSpPr>
          <p:cNvPr id="837913" name="Text Box 281"/>
          <p:cNvSpPr txBox="1">
            <a:spLocks noChangeArrowheads="1"/>
          </p:cNvSpPr>
          <p:nvPr/>
        </p:nvSpPr>
        <p:spPr bwMode="auto">
          <a:xfrm>
            <a:off x="599641" y="2092979"/>
            <a:ext cx="519113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dirty="0"/>
              <a:t>Pass 2</a:t>
            </a:r>
          </a:p>
        </p:txBody>
      </p:sp>
      <p:sp>
        <p:nvSpPr>
          <p:cNvPr id="837914" name="Text Box 282"/>
          <p:cNvSpPr txBox="1">
            <a:spLocks noChangeArrowheads="1"/>
          </p:cNvSpPr>
          <p:nvPr/>
        </p:nvSpPr>
        <p:spPr bwMode="auto">
          <a:xfrm>
            <a:off x="599642" y="2635250"/>
            <a:ext cx="519113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dirty="0"/>
              <a:t>Pass 4</a:t>
            </a:r>
          </a:p>
        </p:txBody>
      </p:sp>
      <p:sp>
        <p:nvSpPr>
          <p:cNvPr id="837915" name="Text Box 283"/>
          <p:cNvSpPr txBox="1">
            <a:spLocks noChangeArrowheads="1"/>
          </p:cNvSpPr>
          <p:nvPr/>
        </p:nvSpPr>
        <p:spPr bwMode="auto">
          <a:xfrm>
            <a:off x="599642" y="2359968"/>
            <a:ext cx="519113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dirty="0"/>
              <a:t>Pass 3</a:t>
            </a:r>
          </a:p>
        </p:txBody>
      </p:sp>
      <p:sp>
        <p:nvSpPr>
          <p:cNvPr id="837916" name="Text Box 284"/>
          <p:cNvSpPr txBox="1">
            <a:spLocks noChangeArrowheads="1"/>
          </p:cNvSpPr>
          <p:nvPr/>
        </p:nvSpPr>
        <p:spPr bwMode="auto">
          <a:xfrm>
            <a:off x="599642" y="2879725"/>
            <a:ext cx="519113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dirty="0"/>
              <a:t>Pass 5</a:t>
            </a:r>
          </a:p>
        </p:txBody>
      </p:sp>
      <p:sp>
        <p:nvSpPr>
          <p:cNvPr id="65" name="Text Box 280"/>
          <p:cNvSpPr txBox="1">
            <a:spLocks noChangeArrowheads="1"/>
          </p:cNvSpPr>
          <p:nvPr/>
        </p:nvSpPr>
        <p:spPr bwMode="auto">
          <a:xfrm>
            <a:off x="5517573" y="3380220"/>
            <a:ext cx="1335622" cy="246221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Arial" pitchFamily="34" charset="0"/>
                <a:cs typeface="Arial" pitchFamily="34" charset="0"/>
              </a:rPr>
              <a:t>West Arc Beamlines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3058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4" name="1500 MHz waveform"/>
          <p:cNvGrpSpPr>
            <a:grpSpLocks/>
          </p:cNvGrpSpPr>
          <p:nvPr/>
        </p:nvGrpSpPr>
        <p:grpSpPr bwMode="auto">
          <a:xfrm>
            <a:off x="39688" y="3346450"/>
            <a:ext cx="8863012" cy="730250"/>
            <a:chOff x="468085" y="3837214"/>
            <a:chExt cx="8839465" cy="1463040"/>
          </a:xfrm>
        </p:grpSpPr>
        <p:sp>
          <p:nvSpPr>
            <p:cNvPr id="421" name="waveform6"/>
            <p:cNvSpPr/>
            <p:nvPr/>
          </p:nvSpPr>
          <p:spPr>
            <a:xfrm>
              <a:off x="468085" y="3837214"/>
              <a:ext cx="1263459" cy="1463040"/>
            </a:xfrm>
            <a:custGeom>
              <a:avLst/>
              <a:gdLst>
                <a:gd name="connsiteX0" fmla="*/ 0 w 5491162"/>
                <a:gd name="connsiteY0" fmla="*/ 1536700 h 2870994"/>
                <a:gd name="connsiteX1" fmla="*/ 423862 w 5491162"/>
                <a:gd name="connsiteY1" fmla="*/ 222250 h 2870994"/>
                <a:gd name="connsiteX2" fmla="*/ 842962 w 5491162"/>
                <a:gd name="connsiteY2" fmla="*/ 2870200 h 2870994"/>
                <a:gd name="connsiteX3" fmla="*/ 1266825 w 5491162"/>
                <a:gd name="connsiteY3" fmla="*/ 227012 h 2870994"/>
                <a:gd name="connsiteX4" fmla="*/ 1685925 w 5491162"/>
                <a:gd name="connsiteY4" fmla="*/ 2865437 h 2870994"/>
                <a:gd name="connsiteX5" fmla="*/ 2109787 w 5491162"/>
                <a:gd name="connsiteY5" fmla="*/ 227012 h 2870994"/>
                <a:gd name="connsiteX6" fmla="*/ 2533650 w 5491162"/>
                <a:gd name="connsiteY6" fmla="*/ 2865437 h 2870994"/>
                <a:gd name="connsiteX7" fmla="*/ 2957512 w 5491162"/>
                <a:gd name="connsiteY7" fmla="*/ 227012 h 2870994"/>
                <a:gd name="connsiteX8" fmla="*/ 3376612 w 5491162"/>
                <a:gd name="connsiteY8" fmla="*/ 2865437 h 2870994"/>
                <a:gd name="connsiteX9" fmla="*/ 3795712 w 5491162"/>
                <a:gd name="connsiteY9" fmla="*/ 222250 h 2870994"/>
                <a:gd name="connsiteX10" fmla="*/ 4219575 w 5491162"/>
                <a:gd name="connsiteY10" fmla="*/ 2865437 h 2870994"/>
                <a:gd name="connsiteX11" fmla="*/ 4648200 w 5491162"/>
                <a:gd name="connsiteY11" fmla="*/ 227012 h 2870994"/>
                <a:gd name="connsiteX12" fmla="*/ 5062537 w 5491162"/>
                <a:gd name="connsiteY12" fmla="*/ 2870200 h 2870994"/>
                <a:gd name="connsiteX13" fmla="*/ 5491162 w 5491162"/>
                <a:gd name="connsiteY13" fmla="*/ 227012 h 2870994"/>
                <a:gd name="connsiteX0" fmla="*/ 0 w 5491162"/>
                <a:gd name="connsiteY0" fmla="*/ 1536700 h 3089407"/>
                <a:gd name="connsiteX1" fmla="*/ 423862 w 5491162"/>
                <a:gd name="connsiteY1" fmla="*/ 222250 h 3089407"/>
                <a:gd name="connsiteX2" fmla="*/ 619125 w 5491162"/>
                <a:gd name="connsiteY2" fmla="*/ 1542256 h 3089407"/>
                <a:gd name="connsiteX3" fmla="*/ 842962 w 5491162"/>
                <a:gd name="connsiteY3" fmla="*/ 2870200 h 3089407"/>
                <a:gd name="connsiteX4" fmla="*/ 1266825 w 5491162"/>
                <a:gd name="connsiteY4" fmla="*/ 227012 h 3089407"/>
                <a:gd name="connsiteX5" fmla="*/ 1685925 w 5491162"/>
                <a:gd name="connsiteY5" fmla="*/ 2865437 h 3089407"/>
                <a:gd name="connsiteX6" fmla="*/ 2109787 w 5491162"/>
                <a:gd name="connsiteY6" fmla="*/ 227012 h 3089407"/>
                <a:gd name="connsiteX7" fmla="*/ 2533650 w 5491162"/>
                <a:gd name="connsiteY7" fmla="*/ 2865437 h 3089407"/>
                <a:gd name="connsiteX8" fmla="*/ 2957512 w 5491162"/>
                <a:gd name="connsiteY8" fmla="*/ 227012 h 3089407"/>
                <a:gd name="connsiteX9" fmla="*/ 3376612 w 5491162"/>
                <a:gd name="connsiteY9" fmla="*/ 2865437 h 3089407"/>
                <a:gd name="connsiteX10" fmla="*/ 3795712 w 5491162"/>
                <a:gd name="connsiteY10" fmla="*/ 222250 h 3089407"/>
                <a:gd name="connsiteX11" fmla="*/ 4219575 w 5491162"/>
                <a:gd name="connsiteY11" fmla="*/ 2865437 h 3089407"/>
                <a:gd name="connsiteX12" fmla="*/ 4648200 w 5491162"/>
                <a:gd name="connsiteY12" fmla="*/ 227012 h 3089407"/>
                <a:gd name="connsiteX13" fmla="*/ 5062537 w 5491162"/>
                <a:gd name="connsiteY13" fmla="*/ 2870200 h 3089407"/>
                <a:gd name="connsiteX14" fmla="*/ 5491162 w 5491162"/>
                <a:gd name="connsiteY14" fmla="*/ 227012 h 3089407"/>
                <a:gd name="connsiteX0" fmla="*/ 0 w 5491162"/>
                <a:gd name="connsiteY0" fmla="*/ 1314450 h 2867157"/>
                <a:gd name="connsiteX1" fmla="*/ 619125 w 5491162"/>
                <a:gd name="connsiteY1" fmla="*/ 1320006 h 2867157"/>
                <a:gd name="connsiteX2" fmla="*/ 842962 w 5491162"/>
                <a:gd name="connsiteY2" fmla="*/ 2647950 h 2867157"/>
                <a:gd name="connsiteX3" fmla="*/ 1266825 w 5491162"/>
                <a:gd name="connsiteY3" fmla="*/ 4762 h 2867157"/>
                <a:gd name="connsiteX4" fmla="*/ 1685925 w 5491162"/>
                <a:gd name="connsiteY4" fmla="*/ 2643187 h 2867157"/>
                <a:gd name="connsiteX5" fmla="*/ 2109787 w 5491162"/>
                <a:gd name="connsiteY5" fmla="*/ 4762 h 2867157"/>
                <a:gd name="connsiteX6" fmla="*/ 2533650 w 5491162"/>
                <a:gd name="connsiteY6" fmla="*/ 2643187 h 2867157"/>
                <a:gd name="connsiteX7" fmla="*/ 2957512 w 5491162"/>
                <a:gd name="connsiteY7" fmla="*/ 4762 h 2867157"/>
                <a:gd name="connsiteX8" fmla="*/ 3376612 w 5491162"/>
                <a:gd name="connsiteY8" fmla="*/ 2643187 h 2867157"/>
                <a:gd name="connsiteX9" fmla="*/ 3795712 w 5491162"/>
                <a:gd name="connsiteY9" fmla="*/ 0 h 2867157"/>
                <a:gd name="connsiteX10" fmla="*/ 4219575 w 5491162"/>
                <a:gd name="connsiteY10" fmla="*/ 2643187 h 2867157"/>
                <a:gd name="connsiteX11" fmla="*/ 4648200 w 5491162"/>
                <a:gd name="connsiteY11" fmla="*/ 4762 h 2867157"/>
                <a:gd name="connsiteX12" fmla="*/ 5062537 w 5491162"/>
                <a:gd name="connsiteY12" fmla="*/ 2647950 h 2867157"/>
                <a:gd name="connsiteX13" fmla="*/ 5491162 w 5491162"/>
                <a:gd name="connsiteY13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719637 w 4872037"/>
                <a:gd name="connsiteY12" fmla="*/ 1314450 h 2867157"/>
                <a:gd name="connsiteX13" fmla="*/ 4872037 w 4872037"/>
                <a:gd name="connsiteY13" fmla="*/ 4762 h 2867157"/>
                <a:gd name="connsiteX0" fmla="*/ 0 w 4719637"/>
                <a:gd name="connsiteY0" fmla="*/ 1320006 h 2867157"/>
                <a:gd name="connsiteX1" fmla="*/ 223837 w 4719637"/>
                <a:gd name="connsiteY1" fmla="*/ 2647950 h 2867157"/>
                <a:gd name="connsiteX2" fmla="*/ 647700 w 4719637"/>
                <a:gd name="connsiteY2" fmla="*/ 4762 h 2867157"/>
                <a:gd name="connsiteX3" fmla="*/ 1066800 w 4719637"/>
                <a:gd name="connsiteY3" fmla="*/ 2643187 h 2867157"/>
                <a:gd name="connsiteX4" fmla="*/ 1490662 w 4719637"/>
                <a:gd name="connsiteY4" fmla="*/ 4762 h 2867157"/>
                <a:gd name="connsiteX5" fmla="*/ 1914525 w 4719637"/>
                <a:gd name="connsiteY5" fmla="*/ 2643187 h 2867157"/>
                <a:gd name="connsiteX6" fmla="*/ 2338387 w 4719637"/>
                <a:gd name="connsiteY6" fmla="*/ 4762 h 2867157"/>
                <a:gd name="connsiteX7" fmla="*/ 2757487 w 4719637"/>
                <a:gd name="connsiteY7" fmla="*/ 2643187 h 2867157"/>
                <a:gd name="connsiteX8" fmla="*/ 3176587 w 4719637"/>
                <a:gd name="connsiteY8" fmla="*/ 0 h 2867157"/>
                <a:gd name="connsiteX9" fmla="*/ 3600450 w 4719637"/>
                <a:gd name="connsiteY9" fmla="*/ 2643187 h 2867157"/>
                <a:gd name="connsiteX10" fmla="*/ 4029075 w 4719637"/>
                <a:gd name="connsiteY10" fmla="*/ 4762 h 2867157"/>
                <a:gd name="connsiteX11" fmla="*/ 4443412 w 4719637"/>
                <a:gd name="connsiteY11" fmla="*/ 2647950 h 2867157"/>
                <a:gd name="connsiteX12" fmla="*/ 4719637 w 4719637"/>
                <a:gd name="connsiteY12" fmla="*/ 1314450 h 2867157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535642 h 3081867"/>
                <a:gd name="connsiteX1" fmla="*/ 223837 w 4719637"/>
                <a:gd name="connsiteY1" fmla="*/ 2863586 h 3081867"/>
                <a:gd name="connsiteX2" fmla="*/ 647700 w 4719637"/>
                <a:gd name="connsiteY2" fmla="*/ 220398 h 3081867"/>
                <a:gd name="connsiteX3" fmla="*/ 1066800 w 4719637"/>
                <a:gd name="connsiteY3" fmla="*/ 2858823 h 3081867"/>
                <a:gd name="connsiteX4" fmla="*/ 1490662 w 4719637"/>
                <a:gd name="connsiteY4" fmla="*/ 220398 h 3081867"/>
                <a:gd name="connsiteX5" fmla="*/ 1914525 w 4719637"/>
                <a:gd name="connsiteY5" fmla="*/ 2858823 h 3081867"/>
                <a:gd name="connsiteX6" fmla="*/ 2338387 w 4719637"/>
                <a:gd name="connsiteY6" fmla="*/ 220398 h 3081867"/>
                <a:gd name="connsiteX7" fmla="*/ 2545359 w 4719637"/>
                <a:gd name="connsiteY7" fmla="*/ 1536436 h 3081867"/>
                <a:gd name="connsiteX8" fmla="*/ 2757487 w 4719637"/>
                <a:gd name="connsiteY8" fmla="*/ 2858823 h 3081867"/>
                <a:gd name="connsiteX9" fmla="*/ 3176587 w 4719637"/>
                <a:gd name="connsiteY9" fmla="*/ 215636 h 3081867"/>
                <a:gd name="connsiteX10" fmla="*/ 3600450 w 4719637"/>
                <a:gd name="connsiteY10" fmla="*/ 2858823 h 3081867"/>
                <a:gd name="connsiteX11" fmla="*/ 4029075 w 4719637"/>
                <a:gd name="connsiteY11" fmla="*/ 220398 h 3081867"/>
                <a:gd name="connsiteX12" fmla="*/ 4443412 w 4719637"/>
                <a:gd name="connsiteY12" fmla="*/ 2863586 h 3081867"/>
                <a:gd name="connsiteX13" fmla="*/ 4719637 w 4719637"/>
                <a:gd name="connsiteY13" fmla="*/ 1530086 h 3081867"/>
                <a:gd name="connsiteX0" fmla="*/ 0 w 4443412"/>
                <a:gd name="connsiteY0" fmla="*/ 1535642 h 3078956"/>
                <a:gd name="connsiteX1" fmla="*/ 223837 w 4443412"/>
                <a:gd name="connsiteY1" fmla="*/ 2863586 h 3078956"/>
                <a:gd name="connsiteX2" fmla="*/ 647700 w 4443412"/>
                <a:gd name="connsiteY2" fmla="*/ 220398 h 3078956"/>
                <a:gd name="connsiteX3" fmla="*/ 1066800 w 4443412"/>
                <a:gd name="connsiteY3" fmla="*/ 2858823 h 3078956"/>
                <a:gd name="connsiteX4" fmla="*/ 1490662 w 4443412"/>
                <a:gd name="connsiteY4" fmla="*/ 220398 h 3078956"/>
                <a:gd name="connsiteX5" fmla="*/ 1914525 w 4443412"/>
                <a:gd name="connsiteY5" fmla="*/ 2858823 h 3078956"/>
                <a:gd name="connsiteX6" fmla="*/ 2338387 w 4443412"/>
                <a:gd name="connsiteY6" fmla="*/ 220398 h 3078956"/>
                <a:gd name="connsiteX7" fmla="*/ 2545359 w 4443412"/>
                <a:gd name="connsiteY7" fmla="*/ 1536436 h 3078956"/>
                <a:gd name="connsiteX8" fmla="*/ 2757487 w 4443412"/>
                <a:gd name="connsiteY8" fmla="*/ 2858823 h 3078956"/>
                <a:gd name="connsiteX9" fmla="*/ 3176587 w 4443412"/>
                <a:gd name="connsiteY9" fmla="*/ 215636 h 3078956"/>
                <a:gd name="connsiteX10" fmla="*/ 3600450 w 4443412"/>
                <a:gd name="connsiteY10" fmla="*/ 2858823 h 3078956"/>
                <a:gd name="connsiteX11" fmla="*/ 4029075 w 4443412"/>
                <a:gd name="connsiteY11" fmla="*/ 220398 h 3078956"/>
                <a:gd name="connsiteX12" fmla="*/ 4443412 w 4443412"/>
                <a:gd name="connsiteY12" fmla="*/ 2863586 h 3078956"/>
                <a:gd name="connsiteX0" fmla="*/ 0 w 4029075"/>
                <a:gd name="connsiteY0" fmla="*/ 1535642 h 3078956"/>
                <a:gd name="connsiteX1" fmla="*/ 223837 w 4029075"/>
                <a:gd name="connsiteY1" fmla="*/ 2863586 h 3078956"/>
                <a:gd name="connsiteX2" fmla="*/ 647700 w 4029075"/>
                <a:gd name="connsiteY2" fmla="*/ 220398 h 3078956"/>
                <a:gd name="connsiteX3" fmla="*/ 1066800 w 4029075"/>
                <a:gd name="connsiteY3" fmla="*/ 2858823 h 3078956"/>
                <a:gd name="connsiteX4" fmla="*/ 1490662 w 4029075"/>
                <a:gd name="connsiteY4" fmla="*/ 220398 h 3078956"/>
                <a:gd name="connsiteX5" fmla="*/ 1914525 w 4029075"/>
                <a:gd name="connsiteY5" fmla="*/ 2858823 h 3078956"/>
                <a:gd name="connsiteX6" fmla="*/ 2338387 w 4029075"/>
                <a:gd name="connsiteY6" fmla="*/ 220398 h 3078956"/>
                <a:gd name="connsiteX7" fmla="*/ 2545359 w 4029075"/>
                <a:gd name="connsiteY7" fmla="*/ 1536436 h 3078956"/>
                <a:gd name="connsiteX8" fmla="*/ 2757487 w 4029075"/>
                <a:gd name="connsiteY8" fmla="*/ 2858823 h 3078956"/>
                <a:gd name="connsiteX9" fmla="*/ 3176587 w 4029075"/>
                <a:gd name="connsiteY9" fmla="*/ 215636 h 3078956"/>
                <a:gd name="connsiteX10" fmla="*/ 3600450 w 4029075"/>
                <a:gd name="connsiteY10" fmla="*/ 2858823 h 3078956"/>
                <a:gd name="connsiteX11" fmla="*/ 4029075 w 4029075"/>
                <a:gd name="connsiteY11" fmla="*/ 220398 h 3078956"/>
                <a:gd name="connsiteX0" fmla="*/ 0 w 3600450"/>
                <a:gd name="connsiteY0" fmla="*/ 1535642 h 3078956"/>
                <a:gd name="connsiteX1" fmla="*/ 223837 w 3600450"/>
                <a:gd name="connsiteY1" fmla="*/ 2863586 h 3078956"/>
                <a:gd name="connsiteX2" fmla="*/ 647700 w 3600450"/>
                <a:gd name="connsiteY2" fmla="*/ 220398 h 3078956"/>
                <a:gd name="connsiteX3" fmla="*/ 1066800 w 3600450"/>
                <a:gd name="connsiteY3" fmla="*/ 2858823 h 3078956"/>
                <a:gd name="connsiteX4" fmla="*/ 1490662 w 3600450"/>
                <a:gd name="connsiteY4" fmla="*/ 220398 h 3078956"/>
                <a:gd name="connsiteX5" fmla="*/ 1914525 w 3600450"/>
                <a:gd name="connsiteY5" fmla="*/ 2858823 h 3078956"/>
                <a:gd name="connsiteX6" fmla="*/ 2338387 w 3600450"/>
                <a:gd name="connsiteY6" fmla="*/ 220398 h 3078956"/>
                <a:gd name="connsiteX7" fmla="*/ 2545359 w 3600450"/>
                <a:gd name="connsiteY7" fmla="*/ 1536436 h 3078956"/>
                <a:gd name="connsiteX8" fmla="*/ 2757487 w 3600450"/>
                <a:gd name="connsiteY8" fmla="*/ 2858823 h 3078956"/>
                <a:gd name="connsiteX9" fmla="*/ 3176587 w 3600450"/>
                <a:gd name="connsiteY9" fmla="*/ 215636 h 3078956"/>
                <a:gd name="connsiteX10" fmla="*/ 3600450 w 3600450"/>
                <a:gd name="connsiteY10" fmla="*/ 2858823 h 3078956"/>
                <a:gd name="connsiteX0" fmla="*/ 0 w 3176587"/>
                <a:gd name="connsiteY0" fmla="*/ 1535642 h 3078956"/>
                <a:gd name="connsiteX1" fmla="*/ 223837 w 3176587"/>
                <a:gd name="connsiteY1" fmla="*/ 2863586 h 3078956"/>
                <a:gd name="connsiteX2" fmla="*/ 647700 w 3176587"/>
                <a:gd name="connsiteY2" fmla="*/ 220398 h 3078956"/>
                <a:gd name="connsiteX3" fmla="*/ 1066800 w 3176587"/>
                <a:gd name="connsiteY3" fmla="*/ 2858823 h 3078956"/>
                <a:gd name="connsiteX4" fmla="*/ 1490662 w 3176587"/>
                <a:gd name="connsiteY4" fmla="*/ 220398 h 3078956"/>
                <a:gd name="connsiteX5" fmla="*/ 1914525 w 3176587"/>
                <a:gd name="connsiteY5" fmla="*/ 2858823 h 3078956"/>
                <a:gd name="connsiteX6" fmla="*/ 2338387 w 3176587"/>
                <a:gd name="connsiteY6" fmla="*/ 220398 h 3078956"/>
                <a:gd name="connsiteX7" fmla="*/ 2545359 w 3176587"/>
                <a:gd name="connsiteY7" fmla="*/ 1536436 h 3078956"/>
                <a:gd name="connsiteX8" fmla="*/ 2757487 w 3176587"/>
                <a:gd name="connsiteY8" fmla="*/ 2858823 h 3078956"/>
                <a:gd name="connsiteX9" fmla="*/ 3176587 w 3176587"/>
                <a:gd name="connsiteY9" fmla="*/ 215636 h 3078956"/>
                <a:gd name="connsiteX0" fmla="*/ 0 w 2757487"/>
                <a:gd name="connsiteY0" fmla="*/ 1535642 h 3078956"/>
                <a:gd name="connsiteX1" fmla="*/ 223837 w 2757487"/>
                <a:gd name="connsiteY1" fmla="*/ 2863586 h 3078956"/>
                <a:gd name="connsiteX2" fmla="*/ 647700 w 2757487"/>
                <a:gd name="connsiteY2" fmla="*/ 220398 h 3078956"/>
                <a:gd name="connsiteX3" fmla="*/ 1066800 w 2757487"/>
                <a:gd name="connsiteY3" fmla="*/ 2858823 h 3078956"/>
                <a:gd name="connsiteX4" fmla="*/ 1490662 w 2757487"/>
                <a:gd name="connsiteY4" fmla="*/ 220398 h 3078956"/>
                <a:gd name="connsiteX5" fmla="*/ 1914525 w 2757487"/>
                <a:gd name="connsiteY5" fmla="*/ 2858823 h 3078956"/>
                <a:gd name="connsiteX6" fmla="*/ 2338387 w 2757487"/>
                <a:gd name="connsiteY6" fmla="*/ 220398 h 3078956"/>
                <a:gd name="connsiteX7" fmla="*/ 2545359 w 2757487"/>
                <a:gd name="connsiteY7" fmla="*/ 1536436 h 3078956"/>
                <a:gd name="connsiteX8" fmla="*/ 2757487 w 2757487"/>
                <a:gd name="connsiteY8" fmla="*/ 2858823 h 3078956"/>
                <a:gd name="connsiteX0" fmla="*/ 0 w 2545359"/>
                <a:gd name="connsiteY0" fmla="*/ 1535642 h 2863586"/>
                <a:gd name="connsiteX1" fmla="*/ 223837 w 2545359"/>
                <a:gd name="connsiteY1" fmla="*/ 2863586 h 2863586"/>
                <a:gd name="connsiteX2" fmla="*/ 647700 w 2545359"/>
                <a:gd name="connsiteY2" fmla="*/ 220398 h 2863586"/>
                <a:gd name="connsiteX3" fmla="*/ 1066800 w 2545359"/>
                <a:gd name="connsiteY3" fmla="*/ 2858823 h 2863586"/>
                <a:gd name="connsiteX4" fmla="*/ 1490662 w 2545359"/>
                <a:gd name="connsiteY4" fmla="*/ 220398 h 2863586"/>
                <a:gd name="connsiteX5" fmla="*/ 1914525 w 2545359"/>
                <a:gd name="connsiteY5" fmla="*/ 2858823 h 2863586"/>
                <a:gd name="connsiteX6" fmla="*/ 2338387 w 2545359"/>
                <a:gd name="connsiteY6" fmla="*/ 220398 h 2863586"/>
                <a:gd name="connsiteX7" fmla="*/ 2545359 w 2545359"/>
                <a:gd name="connsiteY7" fmla="*/ 1536436 h 2863586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9054 h 2646998"/>
                <a:gd name="connsiteX1" fmla="*/ 223837 w 2545359"/>
                <a:gd name="connsiteY1" fmla="*/ 2646998 h 2646998"/>
                <a:gd name="connsiteX2" fmla="*/ 647700 w 2545359"/>
                <a:gd name="connsiteY2" fmla="*/ 3810 h 2646998"/>
                <a:gd name="connsiteX3" fmla="*/ 1066800 w 2545359"/>
                <a:gd name="connsiteY3" fmla="*/ 2642235 h 2646998"/>
                <a:gd name="connsiteX4" fmla="*/ 1490662 w 2545359"/>
                <a:gd name="connsiteY4" fmla="*/ 3810 h 2646998"/>
                <a:gd name="connsiteX5" fmla="*/ 1914525 w 2545359"/>
                <a:gd name="connsiteY5" fmla="*/ 2642235 h 2646998"/>
                <a:gd name="connsiteX6" fmla="*/ 2338387 w 2545359"/>
                <a:gd name="connsiteY6" fmla="*/ 3810 h 2646998"/>
                <a:gd name="connsiteX7" fmla="*/ 2545359 w 2545359"/>
                <a:gd name="connsiteY7" fmla="*/ 1319848 h 2646998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26620 h 2654564"/>
                <a:gd name="connsiteX1" fmla="*/ 223837 w 2545359"/>
                <a:gd name="connsiteY1" fmla="*/ 2654564 h 2654564"/>
                <a:gd name="connsiteX2" fmla="*/ 647700 w 2545359"/>
                <a:gd name="connsiteY2" fmla="*/ 11376 h 2654564"/>
                <a:gd name="connsiteX3" fmla="*/ 1066800 w 2545359"/>
                <a:gd name="connsiteY3" fmla="*/ 2649801 h 2654564"/>
                <a:gd name="connsiteX4" fmla="*/ 1490662 w 2545359"/>
                <a:gd name="connsiteY4" fmla="*/ 11376 h 2654564"/>
                <a:gd name="connsiteX5" fmla="*/ 1914525 w 2545359"/>
                <a:gd name="connsiteY5" fmla="*/ 2649801 h 2654564"/>
                <a:gd name="connsiteX6" fmla="*/ 2338387 w 2545359"/>
                <a:gd name="connsiteY6" fmla="*/ 11376 h 2654564"/>
                <a:gd name="connsiteX7" fmla="*/ 2545359 w 2545359"/>
                <a:gd name="connsiteY7" fmla="*/ 1327414 h 265456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5359" h="2644934">
                  <a:moveTo>
                    <a:pt x="0" y="1316990"/>
                  </a:moveTo>
                  <a:cubicBezTo>
                    <a:pt x="35719" y="1664652"/>
                    <a:pt x="110026" y="2636753"/>
                    <a:pt x="223837" y="2644934"/>
                  </a:cubicBezTo>
                  <a:cubicBezTo>
                    <a:pt x="357841" y="2637475"/>
                    <a:pt x="507206" y="2540"/>
                    <a:pt x="647700" y="1746"/>
                  </a:cubicBezTo>
                  <a:cubicBezTo>
                    <a:pt x="788194" y="952"/>
                    <a:pt x="926306" y="2640171"/>
                    <a:pt x="1066800" y="2640171"/>
                  </a:cubicBezTo>
                  <a:cubicBezTo>
                    <a:pt x="1207294" y="2640171"/>
                    <a:pt x="1349375" y="1746"/>
                    <a:pt x="1490662" y="1746"/>
                  </a:cubicBezTo>
                  <a:cubicBezTo>
                    <a:pt x="1631949" y="1746"/>
                    <a:pt x="1773238" y="2640171"/>
                    <a:pt x="1914525" y="2640171"/>
                  </a:cubicBezTo>
                  <a:cubicBezTo>
                    <a:pt x="2055812" y="2640171"/>
                    <a:pt x="2218126" y="211"/>
                    <a:pt x="2338387" y="1746"/>
                  </a:cubicBezTo>
                  <a:cubicBezTo>
                    <a:pt x="2441248" y="0"/>
                    <a:pt x="2534122" y="1010127"/>
                    <a:pt x="2545359" y="1317784"/>
                  </a:cubicBezTo>
                </a:path>
              </a:pathLst>
            </a:cu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23" name="waveform6"/>
            <p:cNvSpPr/>
            <p:nvPr/>
          </p:nvSpPr>
          <p:spPr>
            <a:xfrm>
              <a:off x="1731544" y="3837214"/>
              <a:ext cx="1261876" cy="1463040"/>
            </a:xfrm>
            <a:custGeom>
              <a:avLst/>
              <a:gdLst>
                <a:gd name="connsiteX0" fmla="*/ 0 w 5491162"/>
                <a:gd name="connsiteY0" fmla="*/ 1536700 h 2870994"/>
                <a:gd name="connsiteX1" fmla="*/ 423862 w 5491162"/>
                <a:gd name="connsiteY1" fmla="*/ 222250 h 2870994"/>
                <a:gd name="connsiteX2" fmla="*/ 842962 w 5491162"/>
                <a:gd name="connsiteY2" fmla="*/ 2870200 h 2870994"/>
                <a:gd name="connsiteX3" fmla="*/ 1266825 w 5491162"/>
                <a:gd name="connsiteY3" fmla="*/ 227012 h 2870994"/>
                <a:gd name="connsiteX4" fmla="*/ 1685925 w 5491162"/>
                <a:gd name="connsiteY4" fmla="*/ 2865437 h 2870994"/>
                <a:gd name="connsiteX5" fmla="*/ 2109787 w 5491162"/>
                <a:gd name="connsiteY5" fmla="*/ 227012 h 2870994"/>
                <a:gd name="connsiteX6" fmla="*/ 2533650 w 5491162"/>
                <a:gd name="connsiteY6" fmla="*/ 2865437 h 2870994"/>
                <a:gd name="connsiteX7" fmla="*/ 2957512 w 5491162"/>
                <a:gd name="connsiteY7" fmla="*/ 227012 h 2870994"/>
                <a:gd name="connsiteX8" fmla="*/ 3376612 w 5491162"/>
                <a:gd name="connsiteY8" fmla="*/ 2865437 h 2870994"/>
                <a:gd name="connsiteX9" fmla="*/ 3795712 w 5491162"/>
                <a:gd name="connsiteY9" fmla="*/ 222250 h 2870994"/>
                <a:gd name="connsiteX10" fmla="*/ 4219575 w 5491162"/>
                <a:gd name="connsiteY10" fmla="*/ 2865437 h 2870994"/>
                <a:gd name="connsiteX11" fmla="*/ 4648200 w 5491162"/>
                <a:gd name="connsiteY11" fmla="*/ 227012 h 2870994"/>
                <a:gd name="connsiteX12" fmla="*/ 5062537 w 5491162"/>
                <a:gd name="connsiteY12" fmla="*/ 2870200 h 2870994"/>
                <a:gd name="connsiteX13" fmla="*/ 5491162 w 5491162"/>
                <a:gd name="connsiteY13" fmla="*/ 227012 h 2870994"/>
                <a:gd name="connsiteX0" fmla="*/ 0 w 5491162"/>
                <a:gd name="connsiteY0" fmla="*/ 1536700 h 3089407"/>
                <a:gd name="connsiteX1" fmla="*/ 423862 w 5491162"/>
                <a:gd name="connsiteY1" fmla="*/ 222250 h 3089407"/>
                <a:gd name="connsiteX2" fmla="*/ 619125 w 5491162"/>
                <a:gd name="connsiteY2" fmla="*/ 1542256 h 3089407"/>
                <a:gd name="connsiteX3" fmla="*/ 842962 w 5491162"/>
                <a:gd name="connsiteY3" fmla="*/ 2870200 h 3089407"/>
                <a:gd name="connsiteX4" fmla="*/ 1266825 w 5491162"/>
                <a:gd name="connsiteY4" fmla="*/ 227012 h 3089407"/>
                <a:gd name="connsiteX5" fmla="*/ 1685925 w 5491162"/>
                <a:gd name="connsiteY5" fmla="*/ 2865437 h 3089407"/>
                <a:gd name="connsiteX6" fmla="*/ 2109787 w 5491162"/>
                <a:gd name="connsiteY6" fmla="*/ 227012 h 3089407"/>
                <a:gd name="connsiteX7" fmla="*/ 2533650 w 5491162"/>
                <a:gd name="connsiteY7" fmla="*/ 2865437 h 3089407"/>
                <a:gd name="connsiteX8" fmla="*/ 2957512 w 5491162"/>
                <a:gd name="connsiteY8" fmla="*/ 227012 h 3089407"/>
                <a:gd name="connsiteX9" fmla="*/ 3376612 w 5491162"/>
                <a:gd name="connsiteY9" fmla="*/ 2865437 h 3089407"/>
                <a:gd name="connsiteX10" fmla="*/ 3795712 w 5491162"/>
                <a:gd name="connsiteY10" fmla="*/ 222250 h 3089407"/>
                <a:gd name="connsiteX11" fmla="*/ 4219575 w 5491162"/>
                <a:gd name="connsiteY11" fmla="*/ 2865437 h 3089407"/>
                <a:gd name="connsiteX12" fmla="*/ 4648200 w 5491162"/>
                <a:gd name="connsiteY12" fmla="*/ 227012 h 3089407"/>
                <a:gd name="connsiteX13" fmla="*/ 5062537 w 5491162"/>
                <a:gd name="connsiteY13" fmla="*/ 2870200 h 3089407"/>
                <a:gd name="connsiteX14" fmla="*/ 5491162 w 5491162"/>
                <a:gd name="connsiteY14" fmla="*/ 227012 h 3089407"/>
                <a:gd name="connsiteX0" fmla="*/ 0 w 5491162"/>
                <a:gd name="connsiteY0" fmla="*/ 1314450 h 2867157"/>
                <a:gd name="connsiteX1" fmla="*/ 619125 w 5491162"/>
                <a:gd name="connsiteY1" fmla="*/ 1320006 h 2867157"/>
                <a:gd name="connsiteX2" fmla="*/ 842962 w 5491162"/>
                <a:gd name="connsiteY2" fmla="*/ 2647950 h 2867157"/>
                <a:gd name="connsiteX3" fmla="*/ 1266825 w 5491162"/>
                <a:gd name="connsiteY3" fmla="*/ 4762 h 2867157"/>
                <a:gd name="connsiteX4" fmla="*/ 1685925 w 5491162"/>
                <a:gd name="connsiteY4" fmla="*/ 2643187 h 2867157"/>
                <a:gd name="connsiteX5" fmla="*/ 2109787 w 5491162"/>
                <a:gd name="connsiteY5" fmla="*/ 4762 h 2867157"/>
                <a:gd name="connsiteX6" fmla="*/ 2533650 w 5491162"/>
                <a:gd name="connsiteY6" fmla="*/ 2643187 h 2867157"/>
                <a:gd name="connsiteX7" fmla="*/ 2957512 w 5491162"/>
                <a:gd name="connsiteY7" fmla="*/ 4762 h 2867157"/>
                <a:gd name="connsiteX8" fmla="*/ 3376612 w 5491162"/>
                <a:gd name="connsiteY8" fmla="*/ 2643187 h 2867157"/>
                <a:gd name="connsiteX9" fmla="*/ 3795712 w 5491162"/>
                <a:gd name="connsiteY9" fmla="*/ 0 h 2867157"/>
                <a:gd name="connsiteX10" fmla="*/ 4219575 w 5491162"/>
                <a:gd name="connsiteY10" fmla="*/ 2643187 h 2867157"/>
                <a:gd name="connsiteX11" fmla="*/ 4648200 w 5491162"/>
                <a:gd name="connsiteY11" fmla="*/ 4762 h 2867157"/>
                <a:gd name="connsiteX12" fmla="*/ 5062537 w 5491162"/>
                <a:gd name="connsiteY12" fmla="*/ 2647950 h 2867157"/>
                <a:gd name="connsiteX13" fmla="*/ 5491162 w 5491162"/>
                <a:gd name="connsiteY13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719637 w 4872037"/>
                <a:gd name="connsiteY12" fmla="*/ 1314450 h 2867157"/>
                <a:gd name="connsiteX13" fmla="*/ 4872037 w 4872037"/>
                <a:gd name="connsiteY13" fmla="*/ 4762 h 2867157"/>
                <a:gd name="connsiteX0" fmla="*/ 0 w 4719637"/>
                <a:gd name="connsiteY0" fmla="*/ 1320006 h 2867157"/>
                <a:gd name="connsiteX1" fmla="*/ 223837 w 4719637"/>
                <a:gd name="connsiteY1" fmla="*/ 2647950 h 2867157"/>
                <a:gd name="connsiteX2" fmla="*/ 647700 w 4719637"/>
                <a:gd name="connsiteY2" fmla="*/ 4762 h 2867157"/>
                <a:gd name="connsiteX3" fmla="*/ 1066800 w 4719637"/>
                <a:gd name="connsiteY3" fmla="*/ 2643187 h 2867157"/>
                <a:gd name="connsiteX4" fmla="*/ 1490662 w 4719637"/>
                <a:gd name="connsiteY4" fmla="*/ 4762 h 2867157"/>
                <a:gd name="connsiteX5" fmla="*/ 1914525 w 4719637"/>
                <a:gd name="connsiteY5" fmla="*/ 2643187 h 2867157"/>
                <a:gd name="connsiteX6" fmla="*/ 2338387 w 4719637"/>
                <a:gd name="connsiteY6" fmla="*/ 4762 h 2867157"/>
                <a:gd name="connsiteX7" fmla="*/ 2757487 w 4719637"/>
                <a:gd name="connsiteY7" fmla="*/ 2643187 h 2867157"/>
                <a:gd name="connsiteX8" fmla="*/ 3176587 w 4719637"/>
                <a:gd name="connsiteY8" fmla="*/ 0 h 2867157"/>
                <a:gd name="connsiteX9" fmla="*/ 3600450 w 4719637"/>
                <a:gd name="connsiteY9" fmla="*/ 2643187 h 2867157"/>
                <a:gd name="connsiteX10" fmla="*/ 4029075 w 4719637"/>
                <a:gd name="connsiteY10" fmla="*/ 4762 h 2867157"/>
                <a:gd name="connsiteX11" fmla="*/ 4443412 w 4719637"/>
                <a:gd name="connsiteY11" fmla="*/ 2647950 h 2867157"/>
                <a:gd name="connsiteX12" fmla="*/ 4719637 w 4719637"/>
                <a:gd name="connsiteY12" fmla="*/ 1314450 h 2867157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535642 h 3081867"/>
                <a:gd name="connsiteX1" fmla="*/ 223837 w 4719637"/>
                <a:gd name="connsiteY1" fmla="*/ 2863586 h 3081867"/>
                <a:gd name="connsiteX2" fmla="*/ 647700 w 4719637"/>
                <a:gd name="connsiteY2" fmla="*/ 220398 h 3081867"/>
                <a:gd name="connsiteX3" fmla="*/ 1066800 w 4719637"/>
                <a:gd name="connsiteY3" fmla="*/ 2858823 h 3081867"/>
                <a:gd name="connsiteX4" fmla="*/ 1490662 w 4719637"/>
                <a:gd name="connsiteY4" fmla="*/ 220398 h 3081867"/>
                <a:gd name="connsiteX5" fmla="*/ 1914525 w 4719637"/>
                <a:gd name="connsiteY5" fmla="*/ 2858823 h 3081867"/>
                <a:gd name="connsiteX6" fmla="*/ 2338387 w 4719637"/>
                <a:gd name="connsiteY6" fmla="*/ 220398 h 3081867"/>
                <a:gd name="connsiteX7" fmla="*/ 2545359 w 4719637"/>
                <a:gd name="connsiteY7" fmla="*/ 1536436 h 3081867"/>
                <a:gd name="connsiteX8" fmla="*/ 2757487 w 4719637"/>
                <a:gd name="connsiteY8" fmla="*/ 2858823 h 3081867"/>
                <a:gd name="connsiteX9" fmla="*/ 3176587 w 4719637"/>
                <a:gd name="connsiteY9" fmla="*/ 215636 h 3081867"/>
                <a:gd name="connsiteX10" fmla="*/ 3600450 w 4719637"/>
                <a:gd name="connsiteY10" fmla="*/ 2858823 h 3081867"/>
                <a:gd name="connsiteX11" fmla="*/ 4029075 w 4719637"/>
                <a:gd name="connsiteY11" fmla="*/ 220398 h 3081867"/>
                <a:gd name="connsiteX12" fmla="*/ 4443412 w 4719637"/>
                <a:gd name="connsiteY12" fmla="*/ 2863586 h 3081867"/>
                <a:gd name="connsiteX13" fmla="*/ 4719637 w 4719637"/>
                <a:gd name="connsiteY13" fmla="*/ 1530086 h 3081867"/>
                <a:gd name="connsiteX0" fmla="*/ 0 w 4443412"/>
                <a:gd name="connsiteY0" fmla="*/ 1535642 h 3078956"/>
                <a:gd name="connsiteX1" fmla="*/ 223837 w 4443412"/>
                <a:gd name="connsiteY1" fmla="*/ 2863586 h 3078956"/>
                <a:gd name="connsiteX2" fmla="*/ 647700 w 4443412"/>
                <a:gd name="connsiteY2" fmla="*/ 220398 h 3078956"/>
                <a:gd name="connsiteX3" fmla="*/ 1066800 w 4443412"/>
                <a:gd name="connsiteY3" fmla="*/ 2858823 h 3078956"/>
                <a:gd name="connsiteX4" fmla="*/ 1490662 w 4443412"/>
                <a:gd name="connsiteY4" fmla="*/ 220398 h 3078956"/>
                <a:gd name="connsiteX5" fmla="*/ 1914525 w 4443412"/>
                <a:gd name="connsiteY5" fmla="*/ 2858823 h 3078956"/>
                <a:gd name="connsiteX6" fmla="*/ 2338387 w 4443412"/>
                <a:gd name="connsiteY6" fmla="*/ 220398 h 3078956"/>
                <a:gd name="connsiteX7" fmla="*/ 2545359 w 4443412"/>
                <a:gd name="connsiteY7" fmla="*/ 1536436 h 3078956"/>
                <a:gd name="connsiteX8" fmla="*/ 2757487 w 4443412"/>
                <a:gd name="connsiteY8" fmla="*/ 2858823 h 3078956"/>
                <a:gd name="connsiteX9" fmla="*/ 3176587 w 4443412"/>
                <a:gd name="connsiteY9" fmla="*/ 215636 h 3078956"/>
                <a:gd name="connsiteX10" fmla="*/ 3600450 w 4443412"/>
                <a:gd name="connsiteY10" fmla="*/ 2858823 h 3078956"/>
                <a:gd name="connsiteX11" fmla="*/ 4029075 w 4443412"/>
                <a:gd name="connsiteY11" fmla="*/ 220398 h 3078956"/>
                <a:gd name="connsiteX12" fmla="*/ 4443412 w 4443412"/>
                <a:gd name="connsiteY12" fmla="*/ 2863586 h 3078956"/>
                <a:gd name="connsiteX0" fmla="*/ 0 w 4029075"/>
                <a:gd name="connsiteY0" fmla="*/ 1535642 h 3078956"/>
                <a:gd name="connsiteX1" fmla="*/ 223837 w 4029075"/>
                <a:gd name="connsiteY1" fmla="*/ 2863586 h 3078956"/>
                <a:gd name="connsiteX2" fmla="*/ 647700 w 4029075"/>
                <a:gd name="connsiteY2" fmla="*/ 220398 h 3078956"/>
                <a:gd name="connsiteX3" fmla="*/ 1066800 w 4029075"/>
                <a:gd name="connsiteY3" fmla="*/ 2858823 h 3078956"/>
                <a:gd name="connsiteX4" fmla="*/ 1490662 w 4029075"/>
                <a:gd name="connsiteY4" fmla="*/ 220398 h 3078956"/>
                <a:gd name="connsiteX5" fmla="*/ 1914525 w 4029075"/>
                <a:gd name="connsiteY5" fmla="*/ 2858823 h 3078956"/>
                <a:gd name="connsiteX6" fmla="*/ 2338387 w 4029075"/>
                <a:gd name="connsiteY6" fmla="*/ 220398 h 3078956"/>
                <a:gd name="connsiteX7" fmla="*/ 2545359 w 4029075"/>
                <a:gd name="connsiteY7" fmla="*/ 1536436 h 3078956"/>
                <a:gd name="connsiteX8" fmla="*/ 2757487 w 4029075"/>
                <a:gd name="connsiteY8" fmla="*/ 2858823 h 3078956"/>
                <a:gd name="connsiteX9" fmla="*/ 3176587 w 4029075"/>
                <a:gd name="connsiteY9" fmla="*/ 215636 h 3078956"/>
                <a:gd name="connsiteX10" fmla="*/ 3600450 w 4029075"/>
                <a:gd name="connsiteY10" fmla="*/ 2858823 h 3078956"/>
                <a:gd name="connsiteX11" fmla="*/ 4029075 w 4029075"/>
                <a:gd name="connsiteY11" fmla="*/ 220398 h 3078956"/>
                <a:gd name="connsiteX0" fmla="*/ 0 w 3600450"/>
                <a:gd name="connsiteY0" fmla="*/ 1535642 h 3078956"/>
                <a:gd name="connsiteX1" fmla="*/ 223837 w 3600450"/>
                <a:gd name="connsiteY1" fmla="*/ 2863586 h 3078956"/>
                <a:gd name="connsiteX2" fmla="*/ 647700 w 3600450"/>
                <a:gd name="connsiteY2" fmla="*/ 220398 h 3078956"/>
                <a:gd name="connsiteX3" fmla="*/ 1066800 w 3600450"/>
                <a:gd name="connsiteY3" fmla="*/ 2858823 h 3078956"/>
                <a:gd name="connsiteX4" fmla="*/ 1490662 w 3600450"/>
                <a:gd name="connsiteY4" fmla="*/ 220398 h 3078956"/>
                <a:gd name="connsiteX5" fmla="*/ 1914525 w 3600450"/>
                <a:gd name="connsiteY5" fmla="*/ 2858823 h 3078956"/>
                <a:gd name="connsiteX6" fmla="*/ 2338387 w 3600450"/>
                <a:gd name="connsiteY6" fmla="*/ 220398 h 3078956"/>
                <a:gd name="connsiteX7" fmla="*/ 2545359 w 3600450"/>
                <a:gd name="connsiteY7" fmla="*/ 1536436 h 3078956"/>
                <a:gd name="connsiteX8" fmla="*/ 2757487 w 3600450"/>
                <a:gd name="connsiteY8" fmla="*/ 2858823 h 3078956"/>
                <a:gd name="connsiteX9" fmla="*/ 3176587 w 3600450"/>
                <a:gd name="connsiteY9" fmla="*/ 215636 h 3078956"/>
                <a:gd name="connsiteX10" fmla="*/ 3600450 w 3600450"/>
                <a:gd name="connsiteY10" fmla="*/ 2858823 h 3078956"/>
                <a:gd name="connsiteX0" fmla="*/ 0 w 3176587"/>
                <a:gd name="connsiteY0" fmla="*/ 1535642 h 3078956"/>
                <a:gd name="connsiteX1" fmla="*/ 223837 w 3176587"/>
                <a:gd name="connsiteY1" fmla="*/ 2863586 h 3078956"/>
                <a:gd name="connsiteX2" fmla="*/ 647700 w 3176587"/>
                <a:gd name="connsiteY2" fmla="*/ 220398 h 3078956"/>
                <a:gd name="connsiteX3" fmla="*/ 1066800 w 3176587"/>
                <a:gd name="connsiteY3" fmla="*/ 2858823 h 3078956"/>
                <a:gd name="connsiteX4" fmla="*/ 1490662 w 3176587"/>
                <a:gd name="connsiteY4" fmla="*/ 220398 h 3078956"/>
                <a:gd name="connsiteX5" fmla="*/ 1914525 w 3176587"/>
                <a:gd name="connsiteY5" fmla="*/ 2858823 h 3078956"/>
                <a:gd name="connsiteX6" fmla="*/ 2338387 w 3176587"/>
                <a:gd name="connsiteY6" fmla="*/ 220398 h 3078956"/>
                <a:gd name="connsiteX7" fmla="*/ 2545359 w 3176587"/>
                <a:gd name="connsiteY7" fmla="*/ 1536436 h 3078956"/>
                <a:gd name="connsiteX8" fmla="*/ 2757487 w 3176587"/>
                <a:gd name="connsiteY8" fmla="*/ 2858823 h 3078956"/>
                <a:gd name="connsiteX9" fmla="*/ 3176587 w 3176587"/>
                <a:gd name="connsiteY9" fmla="*/ 215636 h 3078956"/>
                <a:gd name="connsiteX0" fmla="*/ 0 w 2757487"/>
                <a:gd name="connsiteY0" fmla="*/ 1535642 h 3078956"/>
                <a:gd name="connsiteX1" fmla="*/ 223837 w 2757487"/>
                <a:gd name="connsiteY1" fmla="*/ 2863586 h 3078956"/>
                <a:gd name="connsiteX2" fmla="*/ 647700 w 2757487"/>
                <a:gd name="connsiteY2" fmla="*/ 220398 h 3078956"/>
                <a:gd name="connsiteX3" fmla="*/ 1066800 w 2757487"/>
                <a:gd name="connsiteY3" fmla="*/ 2858823 h 3078956"/>
                <a:gd name="connsiteX4" fmla="*/ 1490662 w 2757487"/>
                <a:gd name="connsiteY4" fmla="*/ 220398 h 3078956"/>
                <a:gd name="connsiteX5" fmla="*/ 1914525 w 2757487"/>
                <a:gd name="connsiteY5" fmla="*/ 2858823 h 3078956"/>
                <a:gd name="connsiteX6" fmla="*/ 2338387 w 2757487"/>
                <a:gd name="connsiteY6" fmla="*/ 220398 h 3078956"/>
                <a:gd name="connsiteX7" fmla="*/ 2545359 w 2757487"/>
                <a:gd name="connsiteY7" fmla="*/ 1536436 h 3078956"/>
                <a:gd name="connsiteX8" fmla="*/ 2757487 w 2757487"/>
                <a:gd name="connsiteY8" fmla="*/ 2858823 h 3078956"/>
                <a:gd name="connsiteX0" fmla="*/ 0 w 2545359"/>
                <a:gd name="connsiteY0" fmla="*/ 1535642 h 2863586"/>
                <a:gd name="connsiteX1" fmla="*/ 223837 w 2545359"/>
                <a:gd name="connsiteY1" fmla="*/ 2863586 h 2863586"/>
                <a:gd name="connsiteX2" fmla="*/ 647700 w 2545359"/>
                <a:gd name="connsiteY2" fmla="*/ 220398 h 2863586"/>
                <a:gd name="connsiteX3" fmla="*/ 1066800 w 2545359"/>
                <a:gd name="connsiteY3" fmla="*/ 2858823 h 2863586"/>
                <a:gd name="connsiteX4" fmla="*/ 1490662 w 2545359"/>
                <a:gd name="connsiteY4" fmla="*/ 220398 h 2863586"/>
                <a:gd name="connsiteX5" fmla="*/ 1914525 w 2545359"/>
                <a:gd name="connsiteY5" fmla="*/ 2858823 h 2863586"/>
                <a:gd name="connsiteX6" fmla="*/ 2338387 w 2545359"/>
                <a:gd name="connsiteY6" fmla="*/ 220398 h 2863586"/>
                <a:gd name="connsiteX7" fmla="*/ 2545359 w 2545359"/>
                <a:gd name="connsiteY7" fmla="*/ 1536436 h 2863586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9054 h 2646998"/>
                <a:gd name="connsiteX1" fmla="*/ 223837 w 2545359"/>
                <a:gd name="connsiteY1" fmla="*/ 2646998 h 2646998"/>
                <a:gd name="connsiteX2" fmla="*/ 647700 w 2545359"/>
                <a:gd name="connsiteY2" fmla="*/ 3810 h 2646998"/>
                <a:gd name="connsiteX3" fmla="*/ 1066800 w 2545359"/>
                <a:gd name="connsiteY3" fmla="*/ 2642235 h 2646998"/>
                <a:gd name="connsiteX4" fmla="*/ 1490662 w 2545359"/>
                <a:gd name="connsiteY4" fmla="*/ 3810 h 2646998"/>
                <a:gd name="connsiteX5" fmla="*/ 1914525 w 2545359"/>
                <a:gd name="connsiteY5" fmla="*/ 2642235 h 2646998"/>
                <a:gd name="connsiteX6" fmla="*/ 2338387 w 2545359"/>
                <a:gd name="connsiteY6" fmla="*/ 3810 h 2646998"/>
                <a:gd name="connsiteX7" fmla="*/ 2545359 w 2545359"/>
                <a:gd name="connsiteY7" fmla="*/ 1319848 h 2646998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26620 h 2654564"/>
                <a:gd name="connsiteX1" fmla="*/ 223837 w 2545359"/>
                <a:gd name="connsiteY1" fmla="*/ 2654564 h 2654564"/>
                <a:gd name="connsiteX2" fmla="*/ 647700 w 2545359"/>
                <a:gd name="connsiteY2" fmla="*/ 11376 h 2654564"/>
                <a:gd name="connsiteX3" fmla="*/ 1066800 w 2545359"/>
                <a:gd name="connsiteY3" fmla="*/ 2649801 h 2654564"/>
                <a:gd name="connsiteX4" fmla="*/ 1490662 w 2545359"/>
                <a:gd name="connsiteY4" fmla="*/ 11376 h 2654564"/>
                <a:gd name="connsiteX5" fmla="*/ 1914525 w 2545359"/>
                <a:gd name="connsiteY5" fmla="*/ 2649801 h 2654564"/>
                <a:gd name="connsiteX6" fmla="*/ 2338387 w 2545359"/>
                <a:gd name="connsiteY6" fmla="*/ 11376 h 2654564"/>
                <a:gd name="connsiteX7" fmla="*/ 2545359 w 2545359"/>
                <a:gd name="connsiteY7" fmla="*/ 1327414 h 265456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5359" h="2644934">
                  <a:moveTo>
                    <a:pt x="0" y="1316990"/>
                  </a:moveTo>
                  <a:cubicBezTo>
                    <a:pt x="35719" y="1664652"/>
                    <a:pt x="110026" y="2636753"/>
                    <a:pt x="223837" y="2644934"/>
                  </a:cubicBezTo>
                  <a:cubicBezTo>
                    <a:pt x="357841" y="2637475"/>
                    <a:pt x="507206" y="2540"/>
                    <a:pt x="647700" y="1746"/>
                  </a:cubicBezTo>
                  <a:cubicBezTo>
                    <a:pt x="788194" y="952"/>
                    <a:pt x="926306" y="2640171"/>
                    <a:pt x="1066800" y="2640171"/>
                  </a:cubicBezTo>
                  <a:cubicBezTo>
                    <a:pt x="1207294" y="2640171"/>
                    <a:pt x="1349375" y="1746"/>
                    <a:pt x="1490662" y="1746"/>
                  </a:cubicBezTo>
                  <a:cubicBezTo>
                    <a:pt x="1631949" y="1746"/>
                    <a:pt x="1773238" y="2640171"/>
                    <a:pt x="1914525" y="2640171"/>
                  </a:cubicBezTo>
                  <a:cubicBezTo>
                    <a:pt x="2055812" y="2640171"/>
                    <a:pt x="2218126" y="211"/>
                    <a:pt x="2338387" y="1746"/>
                  </a:cubicBezTo>
                  <a:cubicBezTo>
                    <a:pt x="2441248" y="0"/>
                    <a:pt x="2534122" y="1010127"/>
                    <a:pt x="2545359" y="1317784"/>
                  </a:cubicBezTo>
                </a:path>
              </a:pathLst>
            </a:cu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24" name="waveform6"/>
            <p:cNvSpPr/>
            <p:nvPr/>
          </p:nvSpPr>
          <p:spPr>
            <a:xfrm>
              <a:off x="2991837" y="3837214"/>
              <a:ext cx="1261876" cy="1463040"/>
            </a:xfrm>
            <a:custGeom>
              <a:avLst/>
              <a:gdLst>
                <a:gd name="connsiteX0" fmla="*/ 0 w 5491162"/>
                <a:gd name="connsiteY0" fmla="*/ 1536700 h 2870994"/>
                <a:gd name="connsiteX1" fmla="*/ 423862 w 5491162"/>
                <a:gd name="connsiteY1" fmla="*/ 222250 h 2870994"/>
                <a:gd name="connsiteX2" fmla="*/ 842962 w 5491162"/>
                <a:gd name="connsiteY2" fmla="*/ 2870200 h 2870994"/>
                <a:gd name="connsiteX3" fmla="*/ 1266825 w 5491162"/>
                <a:gd name="connsiteY3" fmla="*/ 227012 h 2870994"/>
                <a:gd name="connsiteX4" fmla="*/ 1685925 w 5491162"/>
                <a:gd name="connsiteY4" fmla="*/ 2865437 h 2870994"/>
                <a:gd name="connsiteX5" fmla="*/ 2109787 w 5491162"/>
                <a:gd name="connsiteY5" fmla="*/ 227012 h 2870994"/>
                <a:gd name="connsiteX6" fmla="*/ 2533650 w 5491162"/>
                <a:gd name="connsiteY6" fmla="*/ 2865437 h 2870994"/>
                <a:gd name="connsiteX7" fmla="*/ 2957512 w 5491162"/>
                <a:gd name="connsiteY7" fmla="*/ 227012 h 2870994"/>
                <a:gd name="connsiteX8" fmla="*/ 3376612 w 5491162"/>
                <a:gd name="connsiteY8" fmla="*/ 2865437 h 2870994"/>
                <a:gd name="connsiteX9" fmla="*/ 3795712 w 5491162"/>
                <a:gd name="connsiteY9" fmla="*/ 222250 h 2870994"/>
                <a:gd name="connsiteX10" fmla="*/ 4219575 w 5491162"/>
                <a:gd name="connsiteY10" fmla="*/ 2865437 h 2870994"/>
                <a:gd name="connsiteX11" fmla="*/ 4648200 w 5491162"/>
                <a:gd name="connsiteY11" fmla="*/ 227012 h 2870994"/>
                <a:gd name="connsiteX12" fmla="*/ 5062537 w 5491162"/>
                <a:gd name="connsiteY12" fmla="*/ 2870200 h 2870994"/>
                <a:gd name="connsiteX13" fmla="*/ 5491162 w 5491162"/>
                <a:gd name="connsiteY13" fmla="*/ 227012 h 2870994"/>
                <a:gd name="connsiteX0" fmla="*/ 0 w 5491162"/>
                <a:gd name="connsiteY0" fmla="*/ 1536700 h 3089407"/>
                <a:gd name="connsiteX1" fmla="*/ 423862 w 5491162"/>
                <a:gd name="connsiteY1" fmla="*/ 222250 h 3089407"/>
                <a:gd name="connsiteX2" fmla="*/ 619125 w 5491162"/>
                <a:gd name="connsiteY2" fmla="*/ 1542256 h 3089407"/>
                <a:gd name="connsiteX3" fmla="*/ 842962 w 5491162"/>
                <a:gd name="connsiteY3" fmla="*/ 2870200 h 3089407"/>
                <a:gd name="connsiteX4" fmla="*/ 1266825 w 5491162"/>
                <a:gd name="connsiteY4" fmla="*/ 227012 h 3089407"/>
                <a:gd name="connsiteX5" fmla="*/ 1685925 w 5491162"/>
                <a:gd name="connsiteY5" fmla="*/ 2865437 h 3089407"/>
                <a:gd name="connsiteX6" fmla="*/ 2109787 w 5491162"/>
                <a:gd name="connsiteY6" fmla="*/ 227012 h 3089407"/>
                <a:gd name="connsiteX7" fmla="*/ 2533650 w 5491162"/>
                <a:gd name="connsiteY7" fmla="*/ 2865437 h 3089407"/>
                <a:gd name="connsiteX8" fmla="*/ 2957512 w 5491162"/>
                <a:gd name="connsiteY8" fmla="*/ 227012 h 3089407"/>
                <a:gd name="connsiteX9" fmla="*/ 3376612 w 5491162"/>
                <a:gd name="connsiteY9" fmla="*/ 2865437 h 3089407"/>
                <a:gd name="connsiteX10" fmla="*/ 3795712 w 5491162"/>
                <a:gd name="connsiteY10" fmla="*/ 222250 h 3089407"/>
                <a:gd name="connsiteX11" fmla="*/ 4219575 w 5491162"/>
                <a:gd name="connsiteY11" fmla="*/ 2865437 h 3089407"/>
                <a:gd name="connsiteX12" fmla="*/ 4648200 w 5491162"/>
                <a:gd name="connsiteY12" fmla="*/ 227012 h 3089407"/>
                <a:gd name="connsiteX13" fmla="*/ 5062537 w 5491162"/>
                <a:gd name="connsiteY13" fmla="*/ 2870200 h 3089407"/>
                <a:gd name="connsiteX14" fmla="*/ 5491162 w 5491162"/>
                <a:gd name="connsiteY14" fmla="*/ 227012 h 3089407"/>
                <a:gd name="connsiteX0" fmla="*/ 0 w 5491162"/>
                <a:gd name="connsiteY0" fmla="*/ 1314450 h 2867157"/>
                <a:gd name="connsiteX1" fmla="*/ 619125 w 5491162"/>
                <a:gd name="connsiteY1" fmla="*/ 1320006 h 2867157"/>
                <a:gd name="connsiteX2" fmla="*/ 842962 w 5491162"/>
                <a:gd name="connsiteY2" fmla="*/ 2647950 h 2867157"/>
                <a:gd name="connsiteX3" fmla="*/ 1266825 w 5491162"/>
                <a:gd name="connsiteY3" fmla="*/ 4762 h 2867157"/>
                <a:gd name="connsiteX4" fmla="*/ 1685925 w 5491162"/>
                <a:gd name="connsiteY4" fmla="*/ 2643187 h 2867157"/>
                <a:gd name="connsiteX5" fmla="*/ 2109787 w 5491162"/>
                <a:gd name="connsiteY5" fmla="*/ 4762 h 2867157"/>
                <a:gd name="connsiteX6" fmla="*/ 2533650 w 5491162"/>
                <a:gd name="connsiteY6" fmla="*/ 2643187 h 2867157"/>
                <a:gd name="connsiteX7" fmla="*/ 2957512 w 5491162"/>
                <a:gd name="connsiteY7" fmla="*/ 4762 h 2867157"/>
                <a:gd name="connsiteX8" fmla="*/ 3376612 w 5491162"/>
                <a:gd name="connsiteY8" fmla="*/ 2643187 h 2867157"/>
                <a:gd name="connsiteX9" fmla="*/ 3795712 w 5491162"/>
                <a:gd name="connsiteY9" fmla="*/ 0 h 2867157"/>
                <a:gd name="connsiteX10" fmla="*/ 4219575 w 5491162"/>
                <a:gd name="connsiteY10" fmla="*/ 2643187 h 2867157"/>
                <a:gd name="connsiteX11" fmla="*/ 4648200 w 5491162"/>
                <a:gd name="connsiteY11" fmla="*/ 4762 h 2867157"/>
                <a:gd name="connsiteX12" fmla="*/ 5062537 w 5491162"/>
                <a:gd name="connsiteY12" fmla="*/ 2647950 h 2867157"/>
                <a:gd name="connsiteX13" fmla="*/ 5491162 w 5491162"/>
                <a:gd name="connsiteY13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719637 w 4872037"/>
                <a:gd name="connsiteY12" fmla="*/ 1314450 h 2867157"/>
                <a:gd name="connsiteX13" fmla="*/ 4872037 w 4872037"/>
                <a:gd name="connsiteY13" fmla="*/ 4762 h 2867157"/>
                <a:gd name="connsiteX0" fmla="*/ 0 w 4719637"/>
                <a:gd name="connsiteY0" fmla="*/ 1320006 h 2867157"/>
                <a:gd name="connsiteX1" fmla="*/ 223837 w 4719637"/>
                <a:gd name="connsiteY1" fmla="*/ 2647950 h 2867157"/>
                <a:gd name="connsiteX2" fmla="*/ 647700 w 4719637"/>
                <a:gd name="connsiteY2" fmla="*/ 4762 h 2867157"/>
                <a:gd name="connsiteX3" fmla="*/ 1066800 w 4719637"/>
                <a:gd name="connsiteY3" fmla="*/ 2643187 h 2867157"/>
                <a:gd name="connsiteX4" fmla="*/ 1490662 w 4719637"/>
                <a:gd name="connsiteY4" fmla="*/ 4762 h 2867157"/>
                <a:gd name="connsiteX5" fmla="*/ 1914525 w 4719637"/>
                <a:gd name="connsiteY5" fmla="*/ 2643187 h 2867157"/>
                <a:gd name="connsiteX6" fmla="*/ 2338387 w 4719637"/>
                <a:gd name="connsiteY6" fmla="*/ 4762 h 2867157"/>
                <a:gd name="connsiteX7" fmla="*/ 2757487 w 4719637"/>
                <a:gd name="connsiteY7" fmla="*/ 2643187 h 2867157"/>
                <a:gd name="connsiteX8" fmla="*/ 3176587 w 4719637"/>
                <a:gd name="connsiteY8" fmla="*/ 0 h 2867157"/>
                <a:gd name="connsiteX9" fmla="*/ 3600450 w 4719637"/>
                <a:gd name="connsiteY9" fmla="*/ 2643187 h 2867157"/>
                <a:gd name="connsiteX10" fmla="*/ 4029075 w 4719637"/>
                <a:gd name="connsiteY10" fmla="*/ 4762 h 2867157"/>
                <a:gd name="connsiteX11" fmla="*/ 4443412 w 4719637"/>
                <a:gd name="connsiteY11" fmla="*/ 2647950 h 2867157"/>
                <a:gd name="connsiteX12" fmla="*/ 4719637 w 4719637"/>
                <a:gd name="connsiteY12" fmla="*/ 1314450 h 2867157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535642 h 3081867"/>
                <a:gd name="connsiteX1" fmla="*/ 223837 w 4719637"/>
                <a:gd name="connsiteY1" fmla="*/ 2863586 h 3081867"/>
                <a:gd name="connsiteX2" fmla="*/ 647700 w 4719637"/>
                <a:gd name="connsiteY2" fmla="*/ 220398 h 3081867"/>
                <a:gd name="connsiteX3" fmla="*/ 1066800 w 4719637"/>
                <a:gd name="connsiteY3" fmla="*/ 2858823 h 3081867"/>
                <a:gd name="connsiteX4" fmla="*/ 1490662 w 4719637"/>
                <a:gd name="connsiteY4" fmla="*/ 220398 h 3081867"/>
                <a:gd name="connsiteX5" fmla="*/ 1914525 w 4719637"/>
                <a:gd name="connsiteY5" fmla="*/ 2858823 h 3081867"/>
                <a:gd name="connsiteX6" fmla="*/ 2338387 w 4719637"/>
                <a:gd name="connsiteY6" fmla="*/ 220398 h 3081867"/>
                <a:gd name="connsiteX7" fmla="*/ 2545359 w 4719637"/>
                <a:gd name="connsiteY7" fmla="*/ 1536436 h 3081867"/>
                <a:gd name="connsiteX8" fmla="*/ 2757487 w 4719637"/>
                <a:gd name="connsiteY8" fmla="*/ 2858823 h 3081867"/>
                <a:gd name="connsiteX9" fmla="*/ 3176587 w 4719637"/>
                <a:gd name="connsiteY9" fmla="*/ 215636 h 3081867"/>
                <a:gd name="connsiteX10" fmla="*/ 3600450 w 4719637"/>
                <a:gd name="connsiteY10" fmla="*/ 2858823 h 3081867"/>
                <a:gd name="connsiteX11" fmla="*/ 4029075 w 4719637"/>
                <a:gd name="connsiteY11" fmla="*/ 220398 h 3081867"/>
                <a:gd name="connsiteX12" fmla="*/ 4443412 w 4719637"/>
                <a:gd name="connsiteY12" fmla="*/ 2863586 h 3081867"/>
                <a:gd name="connsiteX13" fmla="*/ 4719637 w 4719637"/>
                <a:gd name="connsiteY13" fmla="*/ 1530086 h 3081867"/>
                <a:gd name="connsiteX0" fmla="*/ 0 w 4443412"/>
                <a:gd name="connsiteY0" fmla="*/ 1535642 h 3078956"/>
                <a:gd name="connsiteX1" fmla="*/ 223837 w 4443412"/>
                <a:gd name="connsiteY1" fmla="*/ 2863586 h 3078956"/>
                <a:gd name="connsiteX2" fmla="*/ 647700 w 4443412"/>
                <a:gd name="connsiteY2" fmla="*/ 220398 h 3078956"/>
                <a:gd name="connsiteX3" fmla="*/ 1066800 w 4443412"/>
                <a:gd name="connsiteY3" fmla="*/ 2858823 h 3078956"/>
                <a:gd name="connsiteX4" fmla="*/ 1490662 w 4443412"/>
                <a:gd name="connsiteY4" fmla="*/ 220398 h 3078956"/>
                <a:gd name="connsiteX5" fmla="*/ 1914525 w 4443412"/>
                <a:gd name="connsiteY5" fmla="*/ 2858823 h 3078956"/>
                <a:gd name="connsiteX6" fmla="*/ 2338387 w 4443412"/>
                <a:gd name="connsiteY6" fmla="*/ 220398 h 3078956"/>
                <a:gd name="connsiteX7" fmla="*/ 2545359 w 4443412"/>
                <a:gd name="connsiteY7" fmla="*/ 1536436 h 3078956"/>
                <a:gd name="connsiteX8" fmla="*/ 2757487 w 4443412"/>
                <a:gd name="connsiteY8" fmla="*/ 2858823 h 3078956"/>
                <a:gd name="connsiteX9" fmla="*/ 3176587 w 4443412"/>
                <a:gd name="connsiteY9" fmla="*/ 215636 h 3078956"/>
                <a:gd name="connsiteX10" fmla="*/ 3600450 w 4443412"/>
                <a:gd name="connsiteY10" fmla="*/ 2858823 h 3078956"/>
                <a:gd name="connsiteX11" fmla="*/ 4029075 w 4443412"/>
                <a:gd name="connsiteY11" fmla="*/ 220398 h 3078956"/>
                <a:gd name="connsiteX12" fmla="*/ 4443412 w 4443412"/>
                <a:gd name="connsiteY12" fmla="*/ 2863586 h 3078956"/>
                <a:gd name="connsiteX0" fmla="*/ 0 w 4029075"/>
                <a:gd name="connsiteY0" fmla="*/ 1535642 h 3078956"/>
                <a:gd name="connsiteX1" fmla="*/ 223837 w 4029075"/>
                <a:gd name="connsiteY1" fmla="*/ 2863586 h 3078956"/>
                <a:gd name="connsiteX2" fmla="*/ 647700 w 4029075"/>
                <a:gd name="connsiteY2" fmla="*/ 220398 h 3078956"/>
                <a:gd name="connsiteX3" fmla="*/ 1066800 w 4029075"/>
                <a:gd name="connsiteY3" fmla="*/ 2858823 h 3078956"/>
                <a:gd name="connsiteX4" fmla="*/ 1490662 w 4029075"/>
                <a:gd name="connsiteY4" fmla="*/ 220398 h 3078956"/>
                <a:gd name="connsiteX5" fmla="*/ 1914525 w 4029075"/>
                <a:gd name="connsiteY5" fmla="*/ 2858823 h 3078956"/>
                <a:gd name="connsiteX6" fmla="*/ 2338387 w 4029075"/>
                <a:gd name="connsiteY6" fmla="*/ 220398 h 3078956"/>
                <a:gd name="connsiteX7" fmla="*/ 2545359 w 4029075"/>
                <a:gd name="connsiteY7" fmla="*/ 1536436 h 3078956"/>
                <a:gd name="connsiteX8" fmla="*/ 2757487 w 4029075"/>
                <a:gd name="connsiteY8" fmla="*/ 2858823 h 3078956"/>
                <a:gd name="connsiteX9" fmla="*/ 3176587 w 4029075"/>
                <a:gd name="connsiteY9" fmla="*/ 215636 h 3078956"/>
                <a:gd name="connsiteX10" fmla="*/ 3600450 w 4029075"/>
                <a:gd name="connsiteY10" fmla="*/ 2858823 h 3078956"/>
                <a:gd name="connsiteX11" fmla="*/ 4029075 w 4029075"/>
                <a:gd name="connsiteY11" fmla="*/ 220398 h 3078956"/>
                <a:gd name="connsiteX0" fmla="*/ 0 w 3600450"/>
                <a:gd name="connsiteY0" fmla="*/ 1535642 h 3078956"/>
                <a:gd name="connsiteX1" fmla="*/ 223837 w 3600450"/>
                <a:gd name="connsiteY1" fmla="*/ 2863586 h 3078956"/>
                <a:gd name="connsiteX2" fmla="*/ 647700 w 3600450"/>
                <a:gd name="connsiteY2" fmla="*/ 220398 h 3078956"/>
                <a:gd name="connsiteX3" fmla="*/ 1066800 w 3600450"/>
                <a:gd name="connsiteY3" fmla="*/ 2858823 h 3078956"/>
                <a:gd name="connsiteX4" fmla="*/ 1490662 w 3600450"/>
                <a:gd name="connsiteY4" fmla="*/ 220398 h 3078956"/>
                <a:gd name="connsiteX5" fmla="*/ 1914525 w 3600450"/>
                <a:gd name="connsiteY5" fmla="*/ 2858823 h 3078956"/>
                <a:gd name="connsiteX6" fmla="*/ 2338387 w 3600450"/>
                <a:gd name="connsiteY6" fmla="*/ 220398 h 3078956"/>
                <a:gd name="connsiteX7" fmla="*/ 2545359 w 3600450"/>
                <a:gd name="connsiteY7" fmla="*/ 1536436 h 3078956"/>
                <a:gd name="connsiteX8" fmla="*/ 2757487 w 3600450"/>
                <a:gd name="connsiteY8" fmla="*/ 2858823 h 3078956"/>
                <a:gd name="connsiteX9" fmla="*/ 3176587 w 3600450"/>
                <a:gd name="connsiteY9" fmla="*/ 215636 h 3078956"/>
                <a:gd name="connsiteX10" fmla="*/ 3600450 w 3600450"/>
                <a:gd name="connsiteY10" fmla="*/ 2858823 h 3078956"/>
                <a:gd name="connsiteX0" fmla="*/ 0 w 3176587"/>
                <a:gd name="connsiteY0" fmla="*/ 1535642 h 3078956"/>
                <a:gd name="connsiteX1" fmla="*/ 223837 w 3176587"/>
                <a:gd name="connsiteY1" fmla="*/ 2863586 h 3078956"/>
                <a:gd name="connsiteX2" fmla="*/ 647700 w 3176587"/>
                <a:gd name="connsiteY2" fmla="*/ 220398 h 3078956"/>
                <a:gd name="connsiteX3" fmla="*/ 1066800 w 3176587"/>
                <a:gd name="connsiteY3" fmla="*/ 2858823 h 3078956"/>
                <a:gd name="connsiteX4" fmla="*/ 1490662 w 3176587"/>
                <a:gd name="connsiteY4" fmla="*/ 220398 h 3078956"/>
                <a:gd name="connsiteX5" fmla="*/ 1914525 w 3176587"/>
                <a:gd name="connsiteY5" fmla="*/ 2858823 h 3078956"/>
                <a:gd name="connsiteX6" fmla="*/ 2338387 w 3176587"/>
                <a:gd name="connsiteY6" fmla="*/ 220398 h 3078956"/>
                <a:gd name="connsiteX7" fmla="*/ 2545359 w 3176587"/>
                <a:gd name="connsiteY7" fmla="*/ 1536436 h 3078956"/>
                <a:gd name="connsiteX8" fmla="*/ 2757487 w 3176587"/>
                <a:gd name="connsiteY8" fmla="*/ 2858823 h 3078956"/>
                <a:gd name="connsiteX9" fmla="*/ 3176587 w 3176587"/>
                <a:gd name="connsiteY9" fmla="*/ 215636 h 3078956"/>
                <a:gd name="connsiteX0" fmla="*/ 0 w 2757487"/>
                <a:gd name="connsiteY0" fmla="*/ 1535642 h 3078956"/>
                <a:gd name="connsiteX1" fmla="*/ 223837 w 2757487"/>
                <a:gd name="connsiteY1" fmla="*/ 2863586 h 3078956"/>
                <a:gd name="connsiteX2" fmla="*/ 647700 w 2757487"/>
                <a:gd name="connsiteY2" fmla="*/ 220398 h 3078956"/>
                <a:gd name="connsiteX3" fmla="*/ 1066800 w 2757487"/>
                <a:gd name="connsiteY3" fmla="*/ 2858823 h 3078956"/>
                <a:gd name="connsiteX4" fmla="*/ 1490662 w 2757487"/>
                <a:gd name="connsiteY4" fmla="*/ 220398 h 3078956"/>
                <a:gd name="connsiteX5" fmla="*/ 1914525 w 2757487"/>
                <a:gd name="connsiteY5" fmla="*/ 2858823 h 3078956"/>
                <a:gd name="connsiteX6" fmla="*/ 2338387 w 2757487"/>
                <a:gd name="connsiteY6" fmla="*/ 220398 h 3078956"/>
                <a:gd name="connsiteX7" fmla="*/ 2545359 w 2757487"/>
                <a:gd name="connsiteY7" fmla="*/ 1536436 h 3078956"/>
                <a:gd name="connsiteX8" fmla="*/ 2757487 w 2757487"/>
                <a:gd name="connsiteY8" fmla="*/ 2858823 h 3078956"/>
                <a:gd name="connsiteX0" fmla="*/ 0 w 2545359"/>
                <a:gd name="connsiteY0" fmla="*/ 1535642 h 2863586"/>
                <a:gd name="connsiteX1" fmla="*/ 223837 w 2545359"/>
                <a:gd name="connsiteY1" fmla="*/ 2863586 h 2863586"/>
                <a:gd name="connsiteX2" fmla="*/ 647700 w 2545359"/>
                <a:gd name="connsiteY2" fmla="*/ 220398 h 2863586"/>
                <a:gd name="connsiteX3" fmla="*/ 1066800 w 2545359"/>
                <a:gd name="connsiteY3" fmla="*/ 2858823 h 2863586"/>
                <a:gd name="connsiteX4" fmla="*/ 1490662 w 2545359"/>
                <a:gd name="connsiteY4" fmla="*/ 220398 h 2863586"/>
                <a:gd name="connsiteX5" fmla="*/ 1914525 w 2545359"/>
                <a:gd name="connsiteY5" fmla="*/ 2858823 h 2863586"/>
                <a:gd name="connsiteX6" fmla="*/ 2338387 w 2545359"/>
                <a:gd name="connsiteY6" fmla="*/ 220398 h 2863586"/>
                <a:gd name="connsiteX7" fmla="*/ 2545359 w 2545359"/>
                <a:gd name="connsiteY7" fmla="*/ 1536436 h 2863586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9054 h 2646998"/>
                <a:gd name="connsiteX1" fmla="*/ 223837 w 2545359"/>
                <a:gd name="connsiteY1" fmla="*/ 2646998 h 2646998"/>
                <a:gd name="connsiteX2" fmla="*/ 647700 w 2545359"/>
                <a:gd name="connsiteY2" fmla="*/ 3810 h 2646998"/>
                <a:gd name="connsiteX3" fmla="*/ 1066800 w 2545359"/>
                <a:gd name="connsiteY3" fmla="*/ 2642235 h 2646998"/>
                <a:gd name="connsiteX4" fmla="*/ 1490662 w 2545359"/>
                <a:gd name="connsiteY4" fmla="*/ 3810 h 2646998"/>
                <a:gd name="connsiteX5" fmla="*/ 1914525 w 2545359"/>
                <a:gd name="connsiteY5" fmla="*/ 2642235 h 2646998"/>
                <a:gd name="connsiteX6" fmla="*/ 2338387 w 2545359"/>
                <a:gd name="connsiteY6" fmla="*/ 3810 h 2646998"/>
                <a:gd name="connsiteX7" fmla="*/ 2545359 w 2545359"/>
                <a:gd name="connsiteY7" fmla="*/ 1319848 h 2646998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26620 h 2654564"/>
                <a:gd name="connsiteX1" fmla="*/ 223837 w 2545359"/>
                <a:gd name="connsiteY1" fmla="*/ 2654564 h 2654564"/>
                <a:gd name="connsiteX2" fmla="*/ 647700 w 2545359"/>
                <a:gd name="connsiteY2" fmla="*/ 11376 h 2654564"/>
                <a:gd name="connsiteX3" fmla="*/ 1066800 w 2545359"/>
                <a:gd name="connsiteY3" fmla="*/ 2649801 h 2654564"/>
                <a:gd name="connsiteX4" fmla="*/ 1490662 w 2545359"/>
                <a:gd name="connsiteY4" fmla="*/ 11376 h 2654564"/>
                <a:gd name="connsiteX5" fmla="*/ 1914525 w 2545359"/>
                <a:gd name="connsiteY5" fmla="*/ 2649801 h 2654564"/>
                <a:gd name="connsiteX6" fmla="*/ 2338387 w 2545359"/>
                <a:gd name="connsiteY6" fmla="*/ 11376 h 2654564"/>
                <a:gd name="connsiteX7" fmla="*/ 2545359 w 2545359"/>
                <a:gd name="connsiteY7" fmla="*/ 1327414 h 265456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5359" h="2644934">
                  <a:moveTo>
                    <a:pt x="0" y="1316990"/>
                  </a:moveTo>
                  <a:cubicBezTo>
                    <a:pt x="35719" y="1664652"/>
                    <a:pt x="110026" y="2636753"/>
                    <a:pt x="223837" y="2644934"/>
                  </a:cubicBezTo>
                  <a:cubicBezTo>
                    <a:pt x="357841" y="2637475"/>
                    <a:pt x="507206" y="2540"/>
                    <a:pt x="647700" y="1746"/>
                  </a:cubicBezTo>
                  <a:cubicBezTo>
                    <a:pt x="788194" y="952"/>
                    <a:pt x="926306" y="2640171"/>
                    <a:pt x="1066800" y="2640171"/>
                  </a:cubicBezTo>
                  <a:cubicBezTo>
                    <a:pt x="1207294" y="2640171"/>
                    <a:pt x="1349375" y="1746"/>
                    <a:pt x="1490662" y="1746"/>
                  </a:cubicBezTo>
                  <a:cubicBezTo>
                    <a:pt x="1631949" y="1746"/>
                    <a:pt x="1773238" y="2640171"/>
                    <a:pt x="1914525" y="2640171"/>
                  </a:cubicBezTo>
                  <a:cubicBezTo>
                    <a:pt x="2055812" y="2640171"/>
                    <a:pt x="2218126" y="211"/>
                    <a:pt x="2338387" y="1746"/>
                  </a:cubicBezTo>
                  <a:cubicBezTo>
                    <a:pt x="2441248" y="0"/>
                    <a:pt x="2534122" y="1010127"/>
                    <a:pt x="2545359" y="1317784"/>
                  </a:cubicBezTo>
                </a:path>
              </a:pathLst>
            </a:cu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26" name="waveform6"/>
            <p:cNvSpPr/>
            <p:nvPr/>
          </p:nvSpPr>
          <p:spPr>
            <a:xfrm>
              <a:off x="4255296" y="3837214"/>
              <a:ext cx="1263459" cy="1463040"/>
            </a:xfrm>
            <a:custGeom>
              <a:avLst/>
              <a:gdLst>
                <a:gd name="connsiteX0" fmla="*/ 0 w 5491162"/>
                <a:gd name="connsiteY0" fmla="*/ 1536700 h 2870994"/>
                <a:gd name="connsiteX1" fmla="*/ 423862 w 5491162"/>
                <a:gd name="connsiteY1" fmla="*/ 222250 h 2870994"/>
                <a:gd name="connsiteX2" fmla="*/ 842962 w 5491162"/>
                <a:gd name="connsiteY2" fmla="*/ 2870200 h 2870994"/>
                <a:gd name="connsiteX3" fmla="*/ 1266825 w 5491162"/>
                <a:gd name="connsiteY3" fmla="*/ 227012 h 2870994"/>
                <a:gd name="connsiteX4" fmla="*/ 1685925 w 5491162"/>
                <a:gd name="connsiteY4" fmla="*/ 2865437 h 2870994"/>
                <a:gd name="connsiteX5" fmla="*/ 2109787 w 5491162"/>
                <a:gd name="connsiteY5" fmla="*/ 227012 h 2870994"/>
                <a:gd name="connsiteX6" fmla="*/ 2533650 w 5491162"/>
                <a:gd name="connsiteY6" fmla="*/ 2865437 h 2870994"/>
                <a:gd name="connsiteX7" fmla="*/ 2957512 w 5491162"/>
                <a:gd name="connsiteY7" fmla="*/ 227012 h 2870994"/>
                <a:gd name="connsiteX8" fmla="*/ 3376612 w 5491162"/>
                <a:gd name="connsiteY8" fmla="*/ 2865437 h 2870994"/>
                <a:gd name="connsiteX9" fmla="*/ 3795712 w 5491162"/>
                <a:gd name="connsiteY9" fmla="*/ 222250 h 2870994"/>
                <a:gd name="connsiteX10" fmla="*/ 4219575 w 5491162"/>
                <a:gd name="connsiteY10" fmla="*/ 2865437 h 2870994"/>
                <a:gd name="connsiteX11" fmla="*/ 4648200 w 5491162"/>
                <a:gd name="connsiteY11" fmla="*/ 227012 h 2870994"/>
                <a:gd name="connsiteX12" fmla="*/ 5062537 w 5491162"/>
                <a:gd name="connsiteY12" fmla="*/ 2870200 h 2870994"/>
                <a:gd name="connsiteX13" fmla="*/ 5491162 w 5491162"/>
                <a:gd name="connsiteY13" fmla="*/ 227012 h 2870994"/>
                <a:gd name="connsiteX0" fmla="*/ 0 w 5491162"/>
                <a:gd name="connsiteY0" fmla="*/ 1536700 h 3089407"/>
                <a:gd name="connsiteX1" fmla="*/ 423862 w 5491162"/>
                <a:gd name="connsiteY1" fmla="*/ 222250 h 3089407"/>
                <a:gd name="connsiteX2" fmla="*/ 619125 w 5491162"/>
                <a:gd name="connsiteY2" fmla="*/ 1542256 h 3089407"/>
                <a:gd name="connsiteX3" fmla="*/ 842962 w 5491162"/>
                <a:gd name="connsiteY3" fmla="*/ 2870200 h 3089407"/>
                <a:gd name="connsiteX4" fmla="*/ 1266825 w 5491162"/>
                <a:gd name="connsiteY4" fmla="*/ 227012 h 3089407"/>
                <a:gd name="connsiteX5" fmla="*/ 1685925 w 5491162"/>
                <a:gd name="connsiteY5" fmla="*/ 2865437 h 3089407"/>
                <a:gd name="connsiteX6" fmla="*/ 2109787 w 5491162"/>
                <a:gd name="connsiteY6" fmla="*/ 227012 h 3089407"/>
                <a:gd name="connsiteX7" fmla="*/ 2533650 w 5491162"/>
                <a:gd name="connsiteY7" fmla="*/ 2865437 h 3089407"/>
                <a:gd name="connsiteX8" fmla="*/ 2957512 w 5491162"/>
                <a:gd name="connsiteY8" fmla="*/ 227012 h 3089407"/>
                <a:gd name="connsiteX9" fmla="*/ 3376612 w 5491162"/>
                <a:gd name="connsiteY9" fmla="*/ 2865437 h 3089407"/>
                <a:gd name="connsiteX10" fmla="*/ 3795712 w 5491162"/>
                <a:gd name="connsiteY10" fmla="*/ 222250 h 3089407"/>
                <a:gd name="connsiteX11" fmla="*/ 4219575 w 5491162"/>
                <a:gd name="connsiteY11" fmla="*/ 2865437 h 3089407"/>
                <a:gd name="connsiteX12" fmla="*/ 4648200 w 5491162"/>
                <a:gd name="connsiteY12" fmla="*/ 227012 h 3089407"/>
                <a:gd name="connsiteX13" fmla="*/ 5062537 w 5491162"/>
                <a:gd name="connsiteY13" fmla="*/ 2870200 h 3089407"/>
                <a:gd name="connsiteX14" fmla="*/ 5491162 w 5491162"/>
                <a:gd name="connsiteY14" fmla="*/ 227012 h 3089407"/>
                <a:gd name="connsiteX0" fmla="*/ 0 w 5491162"/>
                <a:gd name="connsiteY0" fmla="*/ 1314450 h 2867157"/>
                <a:gd name="connsiteX1" fmla="*/ 619125 w 5491162"/>
                <a:gd name="connsiteY1" fmla="*/ 1320006 h 2867157"/>
                <a:gd name="connsiteX2" fmla="*/ 842962 w 5491162"/>
                <a:gd name="connsiteY2" fmla="*/ 2647950 h 2867157"/>
                <a:gd name="connsiteX3" fmla="*/ 1266825 w 5491162"/>
                <a:gd name="connsiteY3" fmla="*/ 4762 h 2867157"/>
                <a:gd name="connsiteX4" fmla="*/ 1685925 w 5491162"/>
                <a:gd name="connsiteY4" fmla="*/ 2643187 h 2867157"/>
                <a:gd name="connsiteX5" fmla="*/ 2109787 w 5491162"/>
                <a:gd name="connsiteY5" fmla="*/ 4762 h 2867157"/>
                <a:gd name="connsiteX6" fmla="*/ 2533650 w 5491162"/>
                <a:gd name="connsiteY6" fmla="*/ 2643187 h 2867157"/>
                <a:gd name="connsiteX7" fmla="*/ 2957512 w 5491162"/>
                <a:gd name="connsiteY7" fmla="*/ 4762 h 2867157"/>
                <a:gd name="connsiteX8" fmla="*/ 3376612 w 5491162"/>
                <a:gd name="connsiteY8" fmla="*/ 2643187 h 2867157"/>
                <a:gd name="connsiteX9" fmla="*/ 3795712 w 5491162"/>
                <a:gd name="connsiteY9" fmla="*/ 0 h 2867157"/>
                <a:gd name="connsiteX10" fmla="*/ 4219575 w 5491162"/>
                <a:gd name="connsiteY10" fmla="*/ 2643187 h 2867157"/>
                <a:gd name="connsiteX11" fmla="*/ 4648200 w 5491162"/>
                <a:gd name="connsiteY11" fmla="*/ 4762 h 2867157"/>
                <a:gd name="connsiteX12" fmla="*/ 5062537 w 5491162"/>
                <a:gd name="connsiteY12" fmla="*/ 2647950 h 2867157"/>
                <a:gd name="connsiteX13" fmla="*/ 5491162 w 5491162"/>
                <a:gd name="connsiteY13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719637 w 4872037"/>
                <a:gd name="connsiteY12" fmla="*/ 1314450 h 2867157"/>
                <a:gd name="connsiteX13" fmla="*/ 4872037 w 4872037"/>
                <a:gd name="connsiteY13" fmla="*/ 4762 h 2867157"/>
                <a:gd name="connsiteX0" fmla="*/ 0 w 4719637"/>
                <a:gd name="connsiteY0" fmla="*/ 1320006 h 2867157"/>
                <a:gd name="connsiteX1" fmla="*/ 223837 w 4719637"/>
                <a:gd name="connsiteY1" fmla="*/ 2647950 h 2867157"/>
                <a:gd name="connsiteX2" fmla="*/ 647700 w 4719637"/>
                <a:gd name="connsiteY2" fmla="*/ 4762 h 2867157"/>
                <a:gd name="connsiteX3" fmla="*/ 1066800 w 4719637"/>
                <a:gd name="connsiteY3" fmla="*/ 2643187 h 2867157"/>
                <a:gd name="connsiteX4" fmla="*/ 1490662 w 4719637"/>
                <a:gd name="connsiteY4" fmla="*/ 4762 h 2867157"/>
                <a:gd name="connsiteX5" fmla="*/ 1914525 w 4719637"/>
                <a:gd name="connsiteY5" fmla="*/ 2643187 h 2867157"/>
                <a:gd name="connsiteX6" fmla="*/ 2338387 w 4719637"/>
                <a:gd name="connsiteY6" fmla="*/ 4762 h 2867157"/>
                <a:gd name="connsiteX7" fmla="*/ 2757487 w 4719637"/>
                <a:gd name="connsiteY7" fmla="*/ 2643187 h 2867157"/>
                <a:gd name="connsiteX8" fmla="*/ 3176587 w 4719637"/>
                <a:gd name="connsiteY8" fmla="*/ 0 h 2867157"/>
                <a:gd name="connsiteX9" fmla="*/ 3600450 w 4719637"/>
                <a:gd name="connsiteY9" fmla="*/ 2643187 h 2867157"/>
                <a:gd name="connsiteX10" fmla="*/ 4029075 w 4719637"/>
                <a:gd name="connsiteY10" fmla="*/ 4762 h 2867157"/>
                <a:gd name="connsiteX11" fmla="*/ 4443412 w 4719637"/>
                <a:gd name="connsiteY11" fmla="*/ 2647950 h 2867157"/>
                <a:gd name="connsiteX12" fmla="*/ 4719637 w 4719637"/>
                <a:gd name="connsiteY12" fmla="*/ 1314450 h 2867157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535642 h 3081867"/>
                <a:gd name="connsiteX1" fmla="*/ 223837 w 4719637"/>
                <a:gd name="connsiteY1" fmla="*/ 2863586 h 3081867"/>
                <a:gd name="connsiteX2" fmla="*/ 647700 w 4719637"/>
                <a:gd name="connsiteY2" fmla="*/ 220398 h 3081867"/>
                <a:gd name="connsiteX3" fmla="*/ 1066800 w 4719637"/>
                <a:gd name="connsiteY3" fmla="*/ 2858823 h 3081867"/>
                <a:gd name="connsiteX4" fmla="*/ 1490662 w 4719637"/>
                <a:gd name="connsiteY4" fmla="*/ 220398 h 3081867"/>
                <a:gd name="connsiteX5" fmla="*/ 1914525 w 4719637"/>
                <a:gd name="connsiteY5" fmla="*/ 2858823 h 3081867"/>
                <a:gd name="connsiteX6" fmla="*/ 2338387 w 4719637"/>
                <a:gd name="connsiteY6" fmla="*/ 220398 h 3081867"/>
                <a:gd name="connsiteX7" fmla="*/ 2545359 w 4719637"/>
                <a:gd name="connsiteY7" fmla="*/ 1536436 h 3081867"/>
                <a:gd name="connsiteX8" fmla="*/ 2757487 w 4719637"/>
                <a:gd name="connsiteY8" fmla="*/ 2858823 h 3081867"/>
                <a:gd name="connsiteX9" fmla="*/ 3176587 w 4719637"/>
                <a:gd name="connsiteY9" fmla="*/ 215636 h 3081867"/>
                <a:gd name="connsiteX10" fmla="*/ 3600450 w 4719637"/>
                <a:gd name="connsiteY10" fmla="*/ 2858823 h 3081867"/>
                <a:gd name="connsiteX11" fmla="*/ 4029075 w 4719637"/>
                <a:gd name="connsiteY11" fmla="*/ 220398 h 3081867"/>
                <a:gd name="connsiteX12" fmla="*/ 4443412 w 4719637"/>
                <a:gd name="connsiteY12" fmla="*/ 2863586 h 3081867"/>
                <a:gd name="connsiteX13" fmla="*/ 4719637 w 4719637"/>
                <a:gd name="connsiteY13" fmla="*/ 1530086 h 3081867"/>
                <a:gd name="connsiteX0" fmla="*/ 0 w 4443412"/>
                <a:gd name="connsiteY0" fmla="*/ 1535642 h 3078956"/>
                <a:gd name="connsiteX1" fmla="*/ 223837 w 4443412"/>
                <a:gd name="connsiteY1" fmla="*/ 2863586 h 3078956"/>
                <a:gd name="connsiteX2" fmla="*/ 647700 w 4443412"/>
                <a:gd name="connsiteY2" fmla="*/ 220398 h 3078956"/>
                <a:gd name="connsiteX3" fmla="*/ 1066800 w 4443412"/>
                <a:gd name="connsiteY3" fmla="*/ 2858823 h 3078956"/>
                <a:gd name="connsiteX4" fmla="*/ 1490662 w 4443412"/>
                <a:gd name="connsiteY4" fmla="*/ 220398 h 3078956"/>
                <a:gd name="connsiteX5" fmla="*/ 1914525 w 4443412"/>
                <a:gd name="connsiteY5" fmla="*/ 2858823 h 3078956"/>
                <a:gd name="connsiteX6" fmla="*/ 2338387 w 4443412"/>
                <a:gd name="connsiteY6" fmla="*/ 220398 h 3078956"/>
                <a:gd name="connsiteX7" fmla="*/ 2545359 w 4443412"/>
                <a:gd name="connsiteY7" fmla="*/ 1536436 h 3078956"/>
                <a:gd name="connsiteX8" fmla="*/ 2757487 w 4443412"/>
                <a:gd name="connsiteY8" fmla="*/ 2858823 h 3078956"/>
                <a:gd name="connsiteX9" fmla="*/ 3176587 w 4443412"/>
                <a:gd name="connsiteY9" fmla="*/ 215636 h 3078956"/>
                <a:gd name="connsiteX10" fmla="*/ 3600450 w 4443412"/>
                <a:gd name="connsiteY10" fmla="*/ 2858823 h 3078956"/>
                <a:gd name="connsiteX11" fmla="*/ 4029075 w 4443412"/>
                <a:gd name="connsiteY11" fmla="*/ 220398 h 3078956"/>
                <a:gd name="connsiteX12" fmla="*/ 4443412 w 4443412"/>
                <a:gd name="connsiteY12" fmla="*/ 2863586 h 3078956"/>
                <a:gd name="connsiteX0" fmla="*/ 0 w 4029075"/>
                <a:gd name="connsiteY0" fmla="*/ 1535642 h 3078956"/>
                <a:gd name="connsiteX1" fmla="*/ 223837 w 4029075"/>
                <a:gd name="connsiteY1" fmla="*/ 2863586 h 3078956"/>
                <a:gd name="connsiteX2" fmla="*/ 647700 w 4029075"/>
                <a:gd name="connsiteY2" fmla="*/ 220398 h 3078956"/>
                <a:gd name="connsiteX3" fmla="*/ 1066800 w 4029075"/>
                <a:gd name="connsiteY3" fmla="*/ 2858823 h 3078956"/>
                <a:gd name="connsiteX4" fmla="*/ 1490662 w 4029075"/>
                <a:gd name="connsiteY4" fmla="*/ 220398 h 3078956"/>
                <a:gd name="connsiteX5" fmla="*/ 1914525 w 4029075"/>
                <a:gd name="connsiteY5" fmla="*/ 2858823 h 3078956"/>
                <a:gd name="connsiteX6" fmla="*/ 2338387 w 4029075"/>
                <a:gd name="connsiteY6" fmla="*/ 220398 h 3078956"/>
                <a:gd name="connsiteX7" fmla="*/ 2545359 w 4029075"/>
                <a:gd name="connsiteY7" fmla="*/ 1536436 h 3078956"/>
                <a:gd name="connsiteX8" fmla="*/ 2757487 w 4029075"/>
                <a:gd name="connsiteY8" fmla="*/ 2858823 h 3078956"/>
                <a:gd name="connsiteX9" fmla="*/ 3176587 w 4029075"/>
                <a:gd name="connsiteY9" fmla="*/ 215636 h 3078956"/>
                <a:gd name="connsiteX10" fmla="*/ 3600450 w 4029075"/>
                <a:gd name="connsiteY10" fmla="*/ 2858823 h 3078956"/>
                <a:gd name="connsiteX11" fmla="*/ 4029075 w 4029075"/>
                <a:gd name="connsiteY11" fmla="*/ 220398 h 3078956"/>
                <a:gd name="connsiteX0" fmla="*/ 0 w 3600450"/>
                <a:gd name="connsiteY0" fmla="*/ 1535642 h 3078956"/>
                <a:gd name="connsiteX1" fmla="*/ 223837 w 3600450"/>
                <a:gd name="connsiteY1" fmla="*/ 2863586 h 3078956"/>
                <a:gd name="connsiteX2" fmla="*/ 647700 w 3600450"/>
                <a:gd name="connsiteY2" fmla="*/ 220398 h 3078956"/>
                <a:gd name="connsiteX3" fmla="*/ 1066800 w 3600450"/>
                <a:gd name="connsiteY3" fmla="*/ 2858823 h 3078956"/>
                <a:gd name="connsiteX4" fmla="*/ 1490662 w 3600450"/>
                <a:gd name="connsiteY4" fmla="*/ 220398 h 3078956"/>
                <a:gd name="connsiteX5" fmla="*/ 1914525 w 3600450"/>
                <a:gd name="connsiteY5" fmla="*/ 2858823 h 3078956"/>
                <a:gd name="connsiteX6" fmla="*/ 2338387 w 3600450"/>
                <a:gd name="connsiteY6" fmla="*/ 220398 h 3078956"/>
                <a:gd name="connsiteX7" fmla="*/ 2545359 w 3600450"/>
                <a:gd name="connsiteY7" fmla="*/ 1536436 h 3078956"/>
                <a:gd name="connsiteX8" fmla="*/ 2757487 w 3600450"/>
                <a:gd name="connsiteY8" fmla="*/ 2858823 h 3078956"/>
                <a:gd name="connsiteX9" fmla="*/ 3176587 w 3600450"/>
                <a:gd name="connsiteY9" fmla="*/ 215636 h 3078956"/>
                <a:gd name="connsiteX10" fmla="*/ 3600450 w 3600450"/>
                <a:gd name="connsiteY10" fmla="*/ 2858823 h 3078956"/>
                <a:gd name="connsiteX0" fmla="*/ 0 w 3176587"/>
                <a:gd name="connsiteY0" fmla="*/ 1535642 h 3078956"/>
                <a:gd name="connsiteX1" fmla="*/ 223837 w 3176587"/>
                <a:gd name="connsiteY1" fmla="*/ 2863586 h 3078956"/>
                <a:gd name="connsiteX2" fmla="*/ 647700 w 3176587"/>
                <a:gd name="connsiteY2" fmla="*/ 220398 h 3078956"/>
                <a:gd name="connsiteX3" fmla="*/ 1066800 w 3176587"/>
                <a:gd name="connsiteY3" fmla="*/ 2858823 h 3078956"/>
                <a:gd name="connsiteX4" fmla="*/ 1490662 w 3176587"/>
                <a:gd name="connsiteY4" fmla="*/ 220398 h 3078956"/>
                <a:gd name="connsiteX5" fmla="*/ 1914525 w 3176587"/>
                <a:gd name="connsiteY5" fmla="*/ 2858823 h 3078956"/>
                <a:gd name="connsiteX6" fmla="*/ 2338387 w 3176587"/>
                <a:gd name="connsiteY6" fmla="*/ 220398 h 3078956"/>
                <a:gd name="connsiteX7" fmla="*/ 2545359 w 3176587"/>
                <a:gd name="connsiteY7" fmla="*/ 1536436 h 3078956"/>
                <a:gd name="connsiteX8" fmla="*/ 2757487 w 3176587"/>
                <a:gd name="connsiteY8" fmla="*/ 2858823 h 3078956"/>
                <a:gd name="connsiteX9" fmla="*/ 3176587 w 3176587"/>
                <a:gd name="connsiteY9" fmla="*/ 215636 h 3078956"/>
                <a:gd name="connsiteX0" fmla="*/ 0 w 2757487"/>
                <a:gd name="connsiteY0" fmla="*/ 1535642 h 3078956"/>
                <a:gd name="connsiteX1" fmla="*/ 223837 w 2757487"/>
                <a:gd name="connsiteY1" fmla="*/ 2863586 h 3078956"/>
                <a:gd name="connsiteX2" fmla="*/ 647700 w 2757487"/>
                <a:gd name="connsiteY2" fmla="*/ 220398 h 3078956"/>
                <a:gd name="connsiteX3" fmla="*/ 1066800 w 2757487"/>
                <a:gd name="connsiteY3" fmla="*/ 2858823 h 3078956"/>
                <a:gd name="connsiteX4" fmla="*/ 1490662 w 2757487"/>
                <a:gd name="connsiteY4" fmla="*/ 220398 h 3078956"/>
                <a:gd name="connsiteX5" fmla="*/ 1914525 w 2757487"/>
                <a:gd name="connsiteY5" fmla="*/ 2858823 h 3078956"/>
                <a:gd name="connsiteX6" fmla="*/ 2338387 w 2757487"/>
                <a:gd name="connsiteY6" fmla="*/ 220398 h 3078956"/>
                <a:gd name="connsiteX7" fmla="*/ 2545359 w 2757487"/>
                <a:gd name="connsiteY7" fmla="*/ 1536436 h 3078956"/>
                <a:gd name="connsiteX8" fmla="*/ 2757487 w 2757487"/>
                <a:gd name="connsiteY8" fmla="*/ 2858823 h 3078956"/>
                <a:gd name="connsiteX0" fmla="*/ 0 w 2545359"/>
                <a:gd name="connsiteY0" fmla="*/ 1535642 h 2863586"/>
                <a:gd name="connsiteX1" fmla="*/ 223837 w 2545359"/>
                <a:gd name="connsiteY1" fmla="*/ 2863586 h 2863586"/>
                <a:gd name="connsiteX2" fmla="*/ 647700 w 2545359"/>
                <a:gd name="connsiteY2" fmla="*/ 220398 h 2863586"/>
                <a:gd name="connsiteX3" fmla="*/ 1066800 w 2545359"/>
                <a:gd name="connsiteY3" fmla="*/ 2858823 h 2863586"/>
                <a:gd name="connsiteX4" fmla="*/ 1490662 w 2545359"/>
                <a:gd name="connsiteY4" fmla="*/ 220398 h 2863586"/>
                <a:gd name="connsiteX5" fmla="*/ 1914525 w 2545359"/>
                <a:gd name="connsiteY5" fmla="*/ 2858823 h 2863586"/>
                <a:gd name="connsiteX6" fmla="*/ 2338387 w 2545359"/>
                <a:gd name="connsiteY6" fmla="*/ 220398 h 2863586"/>
                <a:gd name="connsiteX7" fmla="*/ 2545359 w 2545359"/>
                <a:gd name="connsiteY7" fmla="*/ 1536436 h 2863586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9054 h 2646998"/>
                <a:gd name="connsiteX1" fmla="*/ 223837 w 2545359"/>
                <a:gd name="connsiteY1" fmla="*/ 2646998 h 2646998"/>
                <a:gd name="connsiteX2" fmla="*/ 647700 w 2545359"/>
                <a:gd name="connsiteY2" fmla="*/ 3810 h 2646998"/>
                <a:gd name="connsiteX3" fmla="*/ 1066800 w 2545359"/>
                <a:gd name="connsiteY3" fmla="*/ 2642235 h 2646998"/>
                <a:gd name="connsiteX4" fmla="*/ 1490662 w 2545359"/>
                <a:gd name="connsiteY4" fmla="*/ 3810 h 2646998"/>
                <a:gd name="connsiteX5" fmla="*/ 1914525 w 2545359"/>
                <a:gd name="connsiteY5" fmla="*/ 2642235 h 2646998"/>
                <a:gd name="connsiteX6" fmla="*/ 2338387 w 2545359"/>
                <a:gd name="connsiteY6" fmla="*/ 3810 h 2646998"/>
                <a:gd name="connsiteX7" fmla="*/ 2545359 w 2545359"/>
                <a:gd name="connsiteY7" fmla="*/ 1319848 h 2646998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26620 h 2654564"/>
                <a:gd name="connsiteX1" fmla="*/ 223837 w 2545359"/>
                <a:gd name="connsiteY1" fmla="*/ 2654564 h 2654564"/>
                <a:gd name="connsiteX2" fmla="*/ 647700 w 2545359"/>
                <a:gd name="connsiteY2" fmla="*/ 11376 h 2654564"/>
                <a:gd name="connsiteX3" fmla="*/ 1066800 w 2545359"/>
                <a:gd name="connsiteY3" fmla="*/ 2649801 h 2654564"/>
                <a:gd name="connsiteX4" fmla="*/ 1490662 w 2545359"/>
                <a:gd name="connsiteY4" fmla="*/ 11376 h 2654564"/>
                <a:gd name="connsiteX5" fmla="*/ 1914525 w 2545359"/>
                <a:gd name="connsiteY5" fmla="*/ 2649801 h 2654564"/>
                <a:gd name="connsiteX6" fmla="*/ 2338387 w 2545359"/>
                <a:gd name="connsiteY6" fmla="*/ 11376 h 2654564"/>
                <a:gd name="connsiteX7" fmla="*/ 2545359 w 2545359"/>
                <a:gd name="connsiteY7" fmla="*/ 1327414 h 265456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5359" h="2644934">
                  <a:moveTo>
                    <a:pt x="0" y="1316990"/>
                  </a:moveTo>
                  <a:cubicBezTo>
                    <a:pt x="35719" y="1664652"/>
                    <a:pt x="110026" y="2636753"/>
                    <a:pt x="223837" y="2644934"/>
                  </a:cubicBezTo>
                  <a:cubicBezTo>
                    <a:pt x="357841" y="2637475"/>
                    <a:pt x="507206" y="2540"/>
                    <a:pt x="647700" y="1746"/>
                  </a:cubicBezTo>
                  <a:cubicBezTo>
                    <a:pt x="788194" y="952"/>
                    <a:pt x="926306" y="2640171"/>
                    <a:pt x="1066800" y="2640171"/>
                  </a:cubicBezTo>
                  <a:cubicBezTo>
                    <a:pt x="1207294" y="2640171"/>
                    <a:pt x="1349375" y="1746"/>
                    <a:pt x="1490662" y="1746"/>
                  </a:cubicBezTo>
                  <a:cubicBezTo>
                    <a:pt x="1631949" y="1746"/>
                    <a:pt x="1773238" y="2640171"/>
                    <a:pt x="1914525" y="2640171"/>
                  </a:cubicBezTo>
                  <a:cubicBezTo>
                    <a:pt x="2055812" y="2640171"/>
                    <a:pt x="2218126" y="211"/>
                    <a:pt x="2338387" y="1746"/>
                  </a:cubicBezTo>
                  <a:cubicBezTo>
                    <a:pt x="2441248" y="0"/>
                    <a:pt x="2534122" y="1010127"/>
                    <a:pt x="2545359" y="1317784"/>
                  </a:cubicBezTo>
                </a:path>
              </a:pathLst>
            </a:cu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28" name="waveform6"/>
            <p:cNvSpPr/>
            <p:nvPr/>
          </p:nvSpPr>
          <p:spPr>
            <a:xfrm>
              <a:off x="5520339" y="3837214"/>
              <a:ext cx="1261877" cy="1463040"/>
            </a:xfrm>
            <a:custGeom>
              <a:avLst/>
              <a:gdLst>
                <a:gd name="connsiteX0" fmla="*/ 0 w 5491162"/>
                <a:gd name="connsiteY0" fmla="*/ 1536700 h 2870994"/>
                <a:gd name="connsiteX1" fmla="*/ 423862 w 5491162"/>
                <a:gd name="connsiteY1" fmla="*/ 222250 h 2870994"/>
                <a:gd name="connsiteX2" fmla="*/ 842962 w 5491162"/>
                <a:gd name="connsiteY2" fmla="*/ 2870200 h 2870994"/>
                <a:gd name="connsiteX3" fmla="*/ 1266825 w 5491162"/>
                <a:gd name="connsiteY3" fmla="*/ 227012 h 2870994"/>
                <a:gd name="connsiteX4" fmla="*/ 1685925 w 5491162"/>
                <a:gd name="connsiteY4" fmla="*/ 2865437 h 2870994"/>
                <a:gd name="connsiteX5" fmla="*/ 2109787 w 5491162"/>
                <a:gd name="connsiteY5" fmla="*/ 227012 h 2870994"/>
                <a:gd name="connsiteX6" fmla="*/ 2533650 w 5491162"/>
                <a:gd name="connsiteY6" fmla="*/ 2865437 h 2870994"/>
                <a:gd name="connsiteX7" fmla="*/ 2957512 w 5491162"/>
                <a:gd name="connsiteY7" fmla="*/ 227012 h 2870994"/>
                <a:gd name="connsiteX8" fmla="*/ 3376612 w 5491162"/>
                <a:gd name="connsiteY8" fmla="*/ 2865437 h 2870994"/>
                <a:gd name="connsiteX9" fmla="*/ 3795712 w 5491162"/>
                <a:gd name="connsiteY9" fmla="*/ 222250 h 2870994"/>
                <a:gd name="connsiteX10" fmla="*/ 4219575 w 5491162"/>
                <a:gd name="connsiteY10" fmla="*/ 2865437 h 2870994"/>
                <a:gd name="connsiteX11" fmla="*/ 4648200 w 5491162"/>
                <a:gd name="connsiteY11" fmla="*/ 227012 h 2870994"/>
                <a:gd name="connsiteX12" fmla="*/ 5062537 w 5491162"/>
                <a:gd name="connsiteY12" fmla="*/ 2870200 h 2870994"/>
                <a:gd name="connsiteX13" fmla="*/ 5491162 w 5491162"/>
                <a:gd name="connsiteY13" fmla="*/ 227012 h 2870994"/>
                <a:gd name="connsiteX0" fmla="*/ 0 w 5491162"/>
                <a:gd name="connsiteY0" fmla="*/ 1536700 h 3089407"/>
                <a:gd name="connsiteX1" fmla="*/ 423862 w 5491162"/>
                <a:gd name="connsiteY1" fmla="*/ 222250 h 3089407"/>
                <a:gd name="connsiteX2" fmla="*/ 619125 w 5491162"/>
                <a:gd name="connsiteY2" fmla="*/ 1542256 h 3089407"/>
                <a:gd name="connsiteX3" fmla="*/ 842962 w 5491162"/>
                <a:gd name="connsiteY3" fmla="*/ 2870200 h 3089407"/>
                <a:gd name="connsiteX4" fmla="*/ 1266825 w 5491162"/>
                <a:gd name="connsiteY4" fmla="*/ 227012 h 3089407"/>
                <a:gd name="connsiteX5" fmla="*/ 1685925 w 5491162"/>
                <a:gd name="connsiteY5" fmla="*/ 2865437 h 3089407"/>
                <a:gd name="connsiteX6" fmla="*/ 2109787 w 5491162"/>
                <a:gd name="connsiteY6" fmla="*/ 227012 h 3089407"/>
                <a:gd name="connsiteX7" fmla="*/ 2533650 w 5491162"/>
                <a:gd name="connsiteY7" fmla="*/ 2865437 h 3089407"/>
                <a:gd name="connsiteX8" fmla="*/ 2957512 w 5491162"/>
                <a:gd name="connsiteY8" fmla="*/ 227012 h 3089407"/>
                <a:gd name="connsiteX9" fmla="*/ 3376612 w 5491162"/>
                <a:gd name="connsiteY9" fmla="*/ 2865437 h 3089407"/>
                <a:gd name="connsiteX10" fmla="*/ 3795712 w 5491162"/>
                <a:gd name="connsiteY10" fmla="*/ 222250 h 3089407"/>
                <a:gd name="connsiteX11" fmla="*/ 4219575 w 5491162"/>
                <a:gd name="connsiteY11" fmla="*/ 2865437 h 3089407"/>
                <a:gd name="connsiteX12" fmla="*/ 4648200 w 5491162"/>
                <a:gd name="connsiteY12" fmla="*/ 227012 h 3089407"/>
                <a:gd name="connsiteX13" fmla="*/ 5062537 w 5491162"/>
                <a:gd name="connsiteY13" fmla="*/ 2870200 h 3089407"/>
                <a:gd name="connsiteX14" fmla="*/ 5491162 w 5491162"/>
                <a:gd name="connsiteY14" fmla="*/ 227012 h 3089407"/>
                <a:gd name="connsiteX0" fmla="*/ 0 w 5491162"/>
                <a:gd name="connsiteY0" fmla="*/ 1314450 h 2867157"/>
                <a:gd name="connsiteX1" fmla="*/ 619125 w 5491162"/>
                <a:gd name="connsiteY1" fmla="*/ 1320006 h 2867157"/>
                <a:gd name="connsiteX2" fmla="*/ 842962 w 5491162"/>
                <a:gd name="connsiteY2" fmla="*/ 2647950 h 2867157"/>
                <a:gd name="connsiteX3" fmla="*/ 1266825 w 5491162"/>
                <a:gd name="connsiteY3" fmla="*/ 4762 h 2867157"/>
                <a:gd name="connsiteX4" fmla="*/ 1685925 w 5491162"/>
                <a:gd name="connsiteY4" fmla="*/ 2643187 h 2867157"/>
                <a:gd name="connsiteX5" fmla="*/ 2109787 w 5491162"/>
                <a:gd name="connsiteY5" fmla="*/ 4762 h 2867157"/>
                <a:gd name="connsiteX6" fmla="*/ 2533650 w 5491162"/>
                <a:gd name="connsiteY6" fmla="*/ 2643187 h 2867157"/>
                <a:gd name="connsiteX7" fmla="*/ 2957512 w 5491162"/>
                <a:gd name="connsiteY7" fmla="*/ 4762 h 2867157"/>
                <a:gd name="connsiteX8" fmla="*/ 3376612 w 5491162"/>
                <a:gd name="connsiteY8" fmla="*/ 2643187 h 2867157"/>
                <a:gd name="connsiteX9" fmla="*/ 3795712 w 5491162"/>
                <a:gd name="connsiteY9" fmla="*/ 0 h 2867157"/>
                <a:gd name="connsiteX10" fmla="*/ 4219575 w 5491162"/>
                <a:gd name="connsiteY10" fmla="*/ 2643187 h 2867157"/>
                <a:gd name="connsiteX11" fmla="*/ 4648200 w 5491162"/>
                <a:gd name="connsiteY11" fmla="*/ 4762 h 2867157"/>
                <a:gd name="connsiteX12" fmla="*/ 5062537 w 5491162"/>
                <a:gd name="connsiteY12" fmla="*/ 2647950 h 2867157"/>
                <a:gd name="connsiteX13" fmla="*/ 5491162 w 5491162"/>
                <a:gd name="connsiteY13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719637 w 4872037"/>
                <a:gd name="connsiteY12" fmla="*/ 1314450 h 2867157"/>
                <a:gd name="connsiteX13" fmla="*/ 4872037 w 4872037"/>
                <a:gd name="connsiteY13" fmla="*/ 4762 h 2867157"/>
                <a:gd name="connsiteX0" fmla="*/ 0 w 4719637"/>
                <a:gd name="connsiteY0" fmla="*/ 1320006 h 2867157"/>
                <a:gd name="connsiteX1" fmla="*/ 223837 w 4719637"/>
                <a:gd name="connsiteY1" fmla="*/ 2647950 h 2867157"/>
                <a:gd name="connsiteX2" fmla="*/ 647700 w 4719637"/>
                <a:gd name="connsiteY2" fmla="*/ 4762 h 2867157"/>
                <a:gd name="connsiteX3" fmla="*/ 1066800 w 4719637"/>
                <a:gd name="connsiteY3" fmla="*/ 2643187 h 2867157"/>
                <a:gd name="connsiteX4" fmla="*/ 1490662 w 4719637"/>
                <a:gd name="connsiteY4" fmla="*/ 4762 h 2867157"/>
                <a:gd name="connsiteX5" fmla="*/ 1914525 w 4719637"/>
                <a:gd name="connsiteY5" fmla="*/ 2643187 h 2867157"/>
                <a:gd name="connsiteX6" fmla="*/ 2338387 w 4719637"/>
                <a:gd name="connsiteY6" fmla="*/ 4762 h 2867157"/>
                <a:gd name="connsiteX7" fmla="*/ 2757487 w 4719637"/>
                <a:gd name="connsiteY7" fmla="*/ 2643187 h 2867157"/>
                <a:gd name="connsiteX8" fmla="*/ 3176587 w 4719637"/>
                <a:gd name="connsiteY8" fmla="*/ 0 h 2867157"/>
                <a:gd name="connsiteX9" fmla="*/ 3600450 w 4719637"/>
                <a:gd name="connsiteY9" fmla="*/ 2643187 h 2867157"/>
                <a:gd name="connsiteX10" fmla="*/ 4029075 w 4719637"/>
                <a:gd name="connsiteY10" fmla="*/ 4762 h 2867157"/>
                <a:gd name="connsiteX11" fmla="*/ 4443412 w 4719637"/>
                <a:gd name="connsiteY11" fmla="*/ 2647950 h 2867157"/>
                <a:gd name="connsiteX12" fmla="*/ 4719637 w 4719637"/>
                <a:gd name="connsiteY12" fmla="*/ 1314450 h 2867157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535642 h 3081867"/>
                <a:gd name="connsiteX1" fmla="*/ 223837 w 4719637"/>
                <a:gd name="connsiteY1" fmla="*/ 2863586 h 3081867"/>
                <a:gd name="connsiteX2" fmla="*/ 647700 w 4719637"/>
                <a:gd name="connsiteY2" fmla="*/ 220398 h 3081867"/>
                <a:gd name="connsiteX3" fmla="*/ 1066800 w 4719637"/>
                <a:gd name="connsiteY3" fmla="*/ 2858823 h 3081867"/>
                <a:gd name="connsiteX4" fmla="*/ 1490662 w 4719637"/>
                <a:gd name="connsiteY4" fmla="*/ 220398 h 3081867"/>
                <a:gd name="connsiteX5" fmla="*/ 1914525 w 4719637"/>
                <a:gd name="connsiteY5" fmla="*/ 2858823 h 3081867"/>
                <a:gd name="connsiteX6" fmla="*/ 2338387 w 4719637"/>
                <a:gd name="connsiteY6" fmla="*/ 220398 h 3081867"/>
                <a:gd name="connsiteX7" fmla="*/ 2545359 w 4719637"/>
                <a:gd name="connsiteY7" fmla="*/ 1536436 h 3081867"/>
                <a:gd name="connsiteX8" fmla="*/ 2757487 w 4719637"/>
                <a:gd name="connsiteY8" fmla="*/ 2858823 h 3081867"/>
                <a:gd name="connsiteX9" fmla="*/ 3176587 w 4719637"/>
                <a:gd name="connsiteY9" fmla="*/ 215636 h 3081867"/>
                <a:gd name="connsiteX10" fmla="*/ 3600450 w 4719637"/>
                <a:gd name="connsiteY10" fmla="*/ 2858823 h 3081867"/>
                <a:gd name="connsiteX11" fmla="*/ 4029075 w 4719637"/>
                <a:gd name="connsiteY11" fmla="*/ 220398 h 3081867"/>
                <a:gd name="connsiteX12" fmla="*/ 4443412 w 4719637"/>
                <a:gd name="connsiteY12" fmla="*/ 2863586 h 3081867"/>
                <a:gd name="connsiteX13" fmla="*/ 4719637 w 4719637"/>
                <a:gd name="connsiteY13" fmla="*/ 1530086 h 3081867"/>
                <a:gd name="connsiteX0" fmla="*/ 0 w 4443412"/>
                <a:gd name="connsiteY0" fmla="*/ 1535642 h 3078956"/>
                <a:gd name="connsiteX1" fmla="*/ 223837 w 4443412"/>
                <a:gd name="connsiteY1" fmla="*/ 2863586 h 3078956"/>
                <a:gd name="connsiteX2" fmla="*/ 647700 w 4443412"/>
                <a:gd name="connsiteY2" fmla="*/ 220398 h 3078956"/>
                <a:gd name="connsiteX3" fmla="*/ 1066800 w 4443412"/>
                <a:gd name="connsiteY3" fmla="*/ 2858823 h 3078956"/>
                <a:gd name="connsiteX4" fmla="*/ 1490662 w 4443412"/>
                <a:gd name="connsiteY4" fmla="*/ 220398 h 3078956"/>
                <a:gd name="connsiteX5" fmla="*/ 1914525 w 4443412"/>
                <a:gd name="connsiteY5" fmla="*/ 2858823 h 3078956"/>
                <a:gd name="connsiteX6" fmla="*/ 2338387 w 4443412"/>
                <a:gd name="connsiteY6" fmla="*/ 220398 h 3078956"/>
                <a:gd name="connsiteX7" fmla="*/ 2545359 w 4443412"/>
                <a:gd name="connsiteY7" fmla="*/ 1536436 h 3078956"/>
                <a:gd name="connsiteX8" fmla="*/ 2757487 w 4443412"/>
                <a:gd name="connsiteY8" fmla="*/ 2858823 h 3078956"/>
                <a:gd name="connsiteX9" fmla="*/ 3176587 w 4443412"/>
                <a:gd name="connsiteY9" fmla="*/ 215636 h 3078956"/>
                <a:gd name="connsiteX10" fmla="*/ 3600450 w 4443412"/>
                <a:gd name="connsiteY10" fmla="*/ 2858823 h 3078956"/>
                <a:gd name="connsiteX11" fmla="*/ 4029075 w 4443412"/>
                <a:gd name="connsiteY11" fmla="*/ 220398 h 3078956"/>
                <a:gd name="connsiteX12" fmla="*/ 4443412 w 4443412"/>
                <a:gd name="connsiteY12" fmla="*/ 2863586 h 3078956"/>
                <a:gd name="connsiteX0" fmla="*/ 0 w 4029075"/>
                <a:gd name="connsiteY0" fmla="*/ 1535642 h 3078956"/>
                <a:gd name="connsiteX1" fmla="*/ 223837 w 4029075"/>
                <a:gd name="connsiteY1" fmla="*/ 2863586 h 3078956"/>
                <a:gd name="connsiteX2" fmla="*/ 647700 w 4029075"/>
                <a:gd name="connsiteY2" fmla="*/ 220398 h 3078956"/>
                <a:gd name="connsiteX3" fmla="*/ 1066800 w 4029075"/>
                <a:gd name="connsiteY3" fmla="*/ 2858823 h 3078956"/>
                <a:gd name="connsiteX4" fmla="*/ 1490662 w 4029075"/>
                <a:gd name="connsiteY4" fmla="*/ 220398 h 3078956"/>
                <a:gd name="connsiteX5" fmla="*/ 1914525 w 4029075"/>
                <a:gd name="connsiteY5" fmla="*/ 2858823 h 3078956"/>
                <a:gd name="connsiteX6" fmla="*/ 2338387 w 4029075"/>
                <a:gd name="connsiteY6" fmla="*/ 220398 h 3078956"/>
                <a:gd name="connsiteX7" fmla="*/ 2545359 w 4029075"/>
                <a:gd name="connsiteY7" fmla="*/ 1536436 h 3078956"/>
                <a:gd name="connsiteX8" fmla="*/ 2757487 w 4029075"/>
                <a:gd name="connsiteY8" fmla="*/ 2858823 h 3078956"/>
                <a:gd name="connsiteX9" fmla="*/ 3176587 w 4029075"/>
                <a:gd name="connsiteY9" fmla="*/ 215636 h 3078956"/>
                <a:gd name="connsiteX10" fmla="*/ 3600450 w 4029075"/>
                <a:gd name="connsiteY10" fmla="*/ 2858823 h 3078956"/>
                <a:gd name="connsiteX11" fmla="*/ 4029075 w 4029075"/>
                <a:gd name="connsiteY11" fmla="*/ 220398 h 3078956"/>
                <a:gd name="connsiteX0" fmla="*/ 0 w 3600450"/>
                <a:gd name="connsiteY0" fmla="*/ 1535642 h 3078956"/>
                <a:gd name="connsiteX1" fmla="*/ 223837 w 3600450"/>
                <a:gd name="connsiteY1" fmla="*/ 2863586 h 3078956"/>
                <a:gd name="connsiteX2" fmla="*/ 647700 w 3600450"/>
                <a:gd name="connsiteY2" fmla="*/ 220398 h 3078956"/>
                <a:gd name="connsiteX3" fmla="*/ 1066800 w 3600450"/>
                <a:gd name="connsiteY3" fmla="*/ 2858823 h 3078956"/>
                <a:gd name="connsiteX4" fmla="*/ 1490662 w 3600450"/>
                <a:gd name="connsiteY4" fmla="*/ 220398 h 3078956"/>
                <a:gd name="connsiteX5" fmla="*/ 1914525 w 3600450"/>
                <a:gd name="connsiteY5" fmla="*/ 2858823 h 3078956"/>
                <a:gd name="connsiteX6" fmla="*/ 2338387 w 3600450"/>
                <a:gd name="connsiteY6" fmla="*/ 220398 h 3078956"/>
                <a:gd name="connsiteX7" fmla="*/ 2545359 w 3600450"/>
                <a:gd name="connsiteY7" fmla="*/ 1536436 h 3078956"/>
                <a:gd name="connsiteX8" fmla="*/ 2757487 w 3600450"/>
                <a:gd name="connsiteY8" fmla="*/ 2858823 h 3078956"/>
                <a:gd name="connsiteX9" fmla="*/ 3176587 w 3600450"/>
                <a:gd name="connsiteY9" fmla="*/ 215636 h 3078956"/>
                <a:gd name="connsiteX10" fmla="*/ 3600450 w 3600450"/>
                <a:gd name="connsiteY10" fmla="*/ 2858823 h 3078956"/>
                <a:gd name="connsiteX0" fmla="*/ 0 w 3176587"/>
                <a:gd name="connsiteY0" fmla="*/ 1535642 h 3078956"/>
                <a:gd name="connsiteX1" fmla="*/ 223837 w 3176587"/>
                <a:gd name="connsiteY1" fmla="*/ 2863586 h 3078956"/>
                <a:gd name="connsiteX2" fmla="*/ 647700 w 3176587"/>
                <a:gd name="connsiteY2" fmla="*/ 220398 h 3078956"/>
                <a:gd name="connsiteX3" fmla="*/ 1066800 w 3176587"/>
                <a:gd name="connsiteY3" fmla="*/ 2858823 h 3078956"/>
                <a:gd name="connsiteX4" fmla="*/ 1490662 w 3176587"/>
                <a:gd name="connsiteY4" fmla="*/ 220398 h 3078956"/>
                <a:gd name="connsiteX5" fmla="*/ 1914525 w 3176587"/>
                <a:gd name="connsiteY5" fmla="*/ 2858823 h 3078956"/>
                <a:gd name="connsiteX6" fmla="*/ 2338387 w 3176587"/>
                <a:gd name="connsiteY6" fmla="*/ 220398 h 3078956"/>
                <a:gd name="connsiteX7" fmla="*/ 2545359 w 3176587"/>
                <a:gd name="connsiteY7" fmla="*/ 1536436 h 3078956"/>
                <a:gd name="connsiteX8" fmla="*/ 2757487 w 3176587"/>
                <a:gd name="connsiteY8" fmla="*/ 2858823 h 3078956"/>
                <a:gd name="connsiteX9" fmla="*/ 3176587 w 3176587"/>
                <a:gd name="connsiteY9" fmla="*/ 215636 h 3078956"/>
                <a:gd name="connsiteX0" fmla="*/ 0 w 2757487"/>
                <a:gd name="connsiteY0" fmla="*/ 1535642 h 3078956"/>
                <a:gd name="connsiteX1" fmla="*/ 223837 w 2757487"/>
                <a:gd name="connsiteY1" fmla="*/ 2863586 h 3078956"/>
                <a:gd name="connsiteX2" fmla="*/ 647700 w 2757487"/>
                <a:gd name="connsiteY2" fmla="*/ 220398 h 3078956"/>
                <a:gd name="connsiteX3" fmla="*/ 1066800 w 2757487"/>
                <a:gd name="connsiteY3" fmla="*/ 2858823 h 3078956"/>
                <a:gd name="connsiteX4" fmla="*/ 1490662 w 2757487"/>
                <a:gd name="connsiteY4" fmla="*/ 220398 h 3078956"/>
                <a:gd name="connsiteX5" fmla="*/ 1914525 w 2757487"/>
                <a:gd name="connsiteY5" fmla="*/ 2858823 h 3078956"/>
                <a:gd name="connsiteX6" fmla="*/ 2338387 w 2757487"/>
                <a:gd name="connsiteY6" fmla="*/ 220398 h 3078956"/>
                <a:gd name="connsiteX7" fmla="*/ 2545359 w 2757487"/>
                <a:gd name="connsiteY7" fmla="*/ 1536436 h 3078956"/>
                <a:gd name="connsiteX8" fmla="*/ 2757487 w 2757487"/>
                <a:gd name="connsiteY8" fmla="*/ 2858823 h 3078956"/>
                <a:gd name="connsiteX0" fmla="*/ 0 w 2545359"/>
                <a:gd name="connsiteY0" fmla="*/ 1535642 h 2863586"/>
                <a:gd name="connsiteX1" fmla="*/ 223837 w 2545359"/>
                <a:gd name="connsiteY1" fmla="*/ 2863586 h 2863586"/>
                <a:gd name="connsiteX2" fmla="*/ 647700 w 2545359"/>
                <a:gd name="connsiteY2" fmla="*/ 220398 h 2863586"/>
                <a:gd name="connsiteX3" fmla="*/ 1066800 w 2545359"/>
                <a:gd name="connsiteY3" fmla="*/ 2858823 h 2863586"/>
                <a:gd name="connsiteX4" fmla="*/ 1490662 w 2545359"/>
                <a:gd name="connsiteY4" fmla="*/ 220398 h 2863586"/>
                <a:gd name="connsiteX5" fmla="*/ 1914525 w 2545359"/>
                <a:gd name="connsiteY5" fmla="*/ 2858823 h 2863586"/>
                <a:gd name="connsiteX6" fmla="*/ 2338387 w 2545359"/>
                <a:gd name="connsiteY6" fmla="*/ 220398 h 2863586"/>
                <a:gd name="connsiteX7" fmla="*/ 2545359 w 2545359"/>
                <a:gd name="connsiteY7" fmla="*/ 1536436 h 2863586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9054 h 2646998"/>
                <a:gd name="connsiteX1" fmla="*/ 223837 w 2545359"/>
                <a:gd name="connsiteY1" fmla="*/ 2646998 h 2646998"/>
                <a:gd name="connsiteX2" fmla="*/ 647700 w 2545359"/>
                <a:gd name="connsiteY2" fmla="*/ 3810 h 2646998"/>
                <a:gd name="connsiteX3" fmla="*/ 1066800 w 2545359"/>
                <a:gd name="connsiteY3" fmla="*/ 2642235 h 2646998"/>
                <a:gd name="connsiteX4" fmla="*/ 1490662 w 2545359"/>
                <a:gd name="connsiteY4" fmla="*/ 3810 h 2646998"/>
                <a:gd name="connsiteX5" fmla="*/ 1914525 w 2545359"/>
                <a:gd name="connsiteY5" fmla="*/ 2642235 h 2646998"/>
                <a:gd name="connsiteX6" fmla="*/ 2338387 w 2545359"/>
                <a:gd name="connsiteY6" fmla="*/ 3810 h 2646998"/>
                <a:gd name="connsiteX7" fmla="*/ 2545359 w 2545359"/>
                <a:gd name="connsiteY7" fmla="*/ 1319848 h 2646998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26620 h 2654564"/>
                <a:gd name="connsiteX1" fmla="*/ 223837 w 2545359"/>
                <a:gd name="connsiteY1" fmla="*/ 2654564 h 2654564"/>
                <a:gd name="connsiteX2" fmla="*/ 647700 w 2545359"/>
                <a:gd name="connsiteY2" fmla="*/ 11376 h 2654564"/>
                <a:gd name="connsiteX3" fmla="*/ 1066800 w 2545359"/>
                <a:gd name="connsiteY3" fmla="*/ 2649801 h 2654564"/>
                <a:gd name="connsiteX4" fmla="*/ 1490662 w 2545359"/>
                <a:gd name="connsiteY4" fmla="*/ 11376 h 2654564"/>
                <a:gd name="connsiteX5" fmla="*/ 1914525 w 2545359"/>
                <a:gd name="connsiteY5" fmla="*/ 2649801 h 2654564"/>
                <a:gd name="connsiteX6" fmla="*/ 2338387 w 2545359"/>
                <a:gd name="connsiteY6" fmla="*/ 11376 h 2654564"/>
                <a:gd name="connsiteX7" fmla="*/ 2545359 w 2545359"/>
                <a:gd name="connsiteY7" fmla="*/ 1327414 h 265456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5359" h="2644934">
                  <a:moveTo>
                    <a:pt x="0" y="1316990"/>
                  </a:moveTo>
                  <a:cubicBezTo>
                    <a:pt x="35719" y="1664652"/>
                    <a:pt x="110026" y="2636753"/>
                    <a:pt x="223837" y="2644934"/>
                  </a:cubicBezTo>
                  <a:cubicBezTo>
                    <a:pt x="357841" y="2637475"/>
                    <a:pt x="507206" y="2540"/>
                    <a:pt x="647700" y="1746"/>
                  </a:cubicBezTo>
                  <a:cubicBezTo>
                    <a:pt x="788194" y="952"/>
                    <a:pt x="926306" y="2640171"/>
                    <a:pt x="1066800" y="2640171"/>
                  </a:cubicBezTo>
                  <a:cubicBezTo>
                    <a:pt x="1207294" y="2640171"/>
                    <a:pt x="1349375" y="1746"/>
                    <a:pt x="1490662" y="1746"/>
                  </a:cubicBezTo>
                  <a:cubicBezTo>
                    <a:pt x="1631949" y="1746"/>
                    <a:pt x="1773238" y="2640171"/>
                    <a:pt x="1914525" y="2640171"/>
                  </a:cubicBezTo>
                  <a:cubicBezTo>
                    <a:pt x="2055812" y="2640171"/>
                    <a:pt x="2218126" y="211"/>
                    <a:pt x="2338387" y="1746"/>
                  </a:cubicBezTo>
                  <a:cubicBezTo>
                    <a:pt x="2441248" y="0"/>
                    <a:pt x="2534122" y="1010127"/>
                    <a:pt x="2545359" y="1317784"/>
                  </a:cubicBezTo>
                </a:path>
              </a:pathLst>
            </a:cu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64" name="waveform6"/>
            <p:cNvSpPr/>
            <p:nvPr/>
          </p:nvSpPr>
          <p:spPr>
            <a:xfrm>
              <a:off x="6785382" y="3837214"/>
              <a:ext cx="1263459" cy="1463040"/>
            </a:xfrm>
            <a:custGeom>
              <a:avLst/>
              <a:gdLst>
                <a:gd name="connsiteX0" fmla="*/ 0 w 5491162"/>
                <a:gd name="connsiteY0" fmla="*/ 1536700 h 2870994"/>
                <a:gd name="connsiteX1" fmla="*/ 423862 w 5491162"/>
                <a:gd name="connsiteY1" fmla="*/ 222250 h 2870994"/>
                <a:gd name="connsiteX2" fmla="*/ 842962 w 5491162"/>
                <a:gd name="connsiteY2" fmla="*/ 2870200 h 2870994"/>
                <a:gd name="connsiteX3" fmla="*/ 1266825 w 5491162"/>
                <a:gd name="connsiteY3" fmla="*/ 227012 h 2870994"/>
                <a:gd name="connsiteX4" fmla="*/ 1685925 w 5491162"/>
                <a:gd name="connsiteY4" fmla="*/ 2865437 h 2870994"/>
                <a:gd name="connsiteX5" fmla="*/ 2109787 w 5491162"/>
                <a:gd name="connsiteY5" fmla="*/ 227012 h 2870994"/>
                <a:gd name="connsiteX6" fmla="*/ 2533650 w 5491162"/>
                <a:gd name="connsiteY6" fmla="*/ 2865437 h 2870994"/>
                <a:gd name="connsiteX7" fmla="*/ 2957512 w 5491162"/>
                <a:gd name="connsiteY7" fmla="*/ 227012 h 2870994"/>
                <a:gd name="connsiteX8" fmla="*/ 3376612 w 5491162"/>
                <a:gd name="connsiteY8" fmla="*/ 2865437 h 2870994"/>
                <a:gd name="connsiteX9" fmla="*/ 3795712 w 5491162"/>
                <a:gd name="connsiteY9" fmla="*/ 222250 h 2870994"/>
                <a:gd name="connsiteX10" fmla="*/ 4219575 w 5491162"/>
                <a:gd name="connsiteY10" fmla="*/ 2865437 h 2870994"/>
                <a:gd name="connsiteX11" fmla="*/ 4648200 w 5491162"/>
                <a:gd name="connsiteY11" fmla="*/ 227012 h 2870994"/>
                <a:gd name="connsiteX12" fmla="*/ 5062537 w 5491162"/>
                <a:gd name="connsiteY12" fmla="*/ 2870200 h 2870994"/>
                <a:gd name="connsiteX13" fmla="*/ 5491162 w 5491162"/>
                <a:gd name="connsiteY13" fmla="*/ 227012 h 2870994"/>
                <a:gd name="connsiteX0" fmla="*/ 0 w 5491162"/>
                <a:gd name="connsiteY0" fmla="*/ 1536700 h 3089407"/>
                <a:gd name="connsiteX1" fmla="*/ 423862 w 5491162"/>
                <a:gd name="connsiteY1" fmla="*/ 222250 h 3089407"/>
                <a:gd name="connsiteX2" fmla="*/ 619125 w 5491162"/>
                <a:gd name="connsiteY2" fmla="*/ 1542256 h 3089407"/>
                <a:gd name="connsiteX3" fmla="*/ 842962 w 5491162"/>
                <a:gd name="connsiteY3" fmla="*/ 2870200 h 3089407"/>
                <a:gd name="connsiteX4" fmla="*/ 1266825 w 5491162"/>
                <a:gd name="connsiteY4" fmla="*/ 227012 h 3089407"/>
                <a:gd name="connsiteX5" fmla="*/ 1685925 w 5491162"/>
                <a:gd name="connsiteY5" fmla="*/ 2865437 h 3089407"/>
                <a:gd name="connsiteX6" fmla="*/ 2109787 w 5491162"/>
                <a:gd name="connsiteY6" fmla="*/ 227012 h 3089407"/>
                <a:gd name="connsiteX7" fmla="*/ 2533650 w 5491162"/>
                <a:gd name="connsiteY7" fmla="*/ 2865437 h 3089407"/>
                <a:gd name="connsiteX8" fmla="*/ 2957512 w 5491162"/>
                <a:gd name="connsiteY8" fmla="*/ 227012 h 3089407"/>
                <a:gd name="connsiteX9" fmla="*/ 3376612 w 5491162"/>
                <a:gd name="connsiteY9" fmla="*/ 2865437 h 3089407"/>
                <a:gd name="connsiteX10" fmla="*/ 3795712 w 5491162"/>
                <a:gd name="connsiteY10" fmla="*/ 222250 h 3089407"/>
                <a:gd name="connsiteX11" fmla="*/ 4219575 w 5491162"/>
                <a:gd name="connsiteY11" fmla="*/ 2865437 h 3089407"/>
                <a:gd name="connsiteX12" fmla="*/ 4648200 w 5491162"/>
                <a:gd name="connsiteY12" fmla="*/ 227012 h 3089407"/>
                <a:gd name="connsiteX13" fmla="*/ 5062537 w 5491162"/>
                <a:gd name="connsiteY13" fmla="*/ 2870200 h 3089407"/>
                <a:gd name="connsiteX14" fmla="*/ 5491162 w 5491162"/>
                <a:gd name="connsiteY14" fmla="*/ 227012 h 3089407"/>
                <a:gd name="connsiteX0" fmla="*/ 0 w 5491162"/>
                <a:gd name="connsiteY0" fmla="*/ 1314450 h 2867157"/>
                <a:gd name="connsiteX1" fmla="*/ 619125 w 5491162"/>
                <a:gd name="connsiteY1" fmla="*/ 1320006 h 2867157"/>
                <a:gd name="connsiteX2" fmla="*/ 842962 w 5491162"/>
                <a:gd name="connsiteY2" fmla="*/ 2647950 h 2867157"/>
                <a:gd name="connsiteX3" fmla="*/ 1266825 w 5491162"/>
                <a:gd name="connsiteY3" fmla="*/ 4762 h 2867157"/>
                <a:gd name="connsiteX4" fmla="*/ 1685925 w 5491162"/>
                <a:gd name="connsiteY4" fmla="*/ 2643187 h 2867157"/>
                <a:gd name="connsiteX5" fmla="*/ 2109787 w 5491162"/>
                <a:gd name="connsiteY5" fmla="*/ 4762 h 2867157"/>
                <a:gd name="connsiteX6" fmla="*/ 2533650 w 5491162"/>
                <a:gd name="connsiteY6" fmla="*/ 2643187 h 2867157"/>
                <a:gd name="connsiteX7" fmla="*/ 2957512 w 5491162"/>
                <a:gd name="connsiteY7" fmla="*/ 4762 h 2867157"/>
                <a:gd name="connsiteX8" fmla="*/ 3376612 w 5491162"/>
                <a:gd name="connsiteY8" fmla="*/ 2643187 h 2867157"/>
                <a:gd name="connsiteX9" fmla="*/ 3795712 w 5491162"/>
                <a:gd name="connsiteY9" fmla="*/ 0 h 2867157"/>
                <a:gd name="connsiteX10" fmla="*/ 4219575 w 5491162"/>
                <a:gd name="connsiteY10" fmla="*/ 2643187 h 2867157"/>
                <a:gd name="connsiteX11" fmla="*/ 4648200 w 5491162"/>
                <a:gd name="connsiteY11" fmla="*/ 4762 h 2867157"/>
                <a:gd name="connsiteX12" fmla="*/ 5062537 w 5491162"/>
                <a:gd name="connsiteY12" fmla="*/ 2647950 h 2867157"/>
                <a:gd name="connsiteX13" fmla="*/ 5491162 w 5491162"/>
                <a:gd name="connsiteY13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719637 w 4872037"/>
                <a:gd name="connsiteY12" fmla="*/ 1314450 h 2867157"/>
                <a:gd name="connsiteX13" fmla="*/ 4872037 w 4872037"/>
                <a:gd name="connsiteY13" fmla="*/ 4762 h 2867157"/>
                <a:gd name="connsiteX0" fmla="*/ 0 w 4719637"/>
                <a:gd name="connsiteY0" fmla="*/ 1320006 h 2867157"/>
                <a:gd name="connsiteX1" fmla="*/ 223837 w 4719637"/>
                <a:gd name="connsiteY1" fmla="*/ 2647950 h 2867157"/>
                <a:gd name="connsiteX2" fmla="*/ 647700 w 4719637"/>
                <a:gd name="connsiteY2" fmla="*/ 4762 h 2867157"/>
                <a:gd name="connsiteX3" fmla="*/ 1066800 w 4719637"/>
                <a:gd name="connsiteY3" fmla="*/ 2643187 h 2867157"/>
                <a:gd name="connsiteX4" fmla="*/ 1490662 w 4719637"/>
                <a:gd name="connsiteY4" fmla="*/ 4762 h 2867157"/>
                <a:gd name="connsiteX5" fmla="*/ 1914525 w 4719637"/>
                <a:gd name="connsiteY5" fmla="*/ 2643187 h 2867157"/>
                <a:gd name="connsiteX6" fmla="*/ 2338387 w 4719637"/>
                <a:gd name="connsiteY6" fmla="*/ 4762 h 2867157"/>
                <a:gd name="connsiteX7" fmla="*/ 2757487 w 4719637"/>
                <a:gd name="connsiteY7" fmla="*/ 2643187 h 2867157"/>
                <a:gd name="connsiteX8" fmla="*/ 3176587 w 4719637"/>
                <a:gd name="connsiteY8" fmla="*/ 0 h 2867157"/>
                <a:gd name="connsiteX9" fmla="*/ 3600450 w 4719637"/>
                <a:gd name="connsiteY9" fmla="*/ 2643187 h 2867157"/>
                <a:gd name="connsiteX10" fmla="*/ 4029075 w 4719637"/>
                <a:gd name="connsiteY10" fmla="*/ 4762 h 2867157"/>
                <a:gd name="connsiteX11" fmla="*/ 4443412 w 4719637"/>
                <a:gd name="connsiteY11" fmla="*/ 2647950 h 2867157"/>
                <a:gd name="connsiteX12" fmla="*/ 4719637 w 4719637"/>
                <a:gd name="connsiteY12" fmla="*/ 1314450 h 2867157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535642 h 3081867"/>
                <a:gd name="connsiteX1" fmla="*/ 223837 w 4719637"/>
                <a:gd name="connsiteY1" fmla="*/ 2863586 h 3081867"/>
                <a:gd name="connsiteX2" fmla="*/ 647700 w 4719637"/>
                <a:gd name="connsiteY2" fmla="*/ 220398 h 3081867"/>
                <a:gd name="connsiteX3" fmla="*/ 1066800 w 4719637"/>
                <a:gd name="connsiteY3" fmla="*/ 2858823 h 3081867"/>
                <a:gd name="connsiteX4" fmla="*/ 1490662 w 4719637"/>
                <a:gd name="connsiteY4" fmla="*/ 220398 h 3081867"/>
                <a:gd name="connsiteX5" fmla="*/ 1914525 w 4719637"/>
                <a:gd name="connsiteY5" fmla="*/ 2858823 h 3081867"/>
                <a:gd name="connsiteX6" fmla="*/ 2338387 w 4719637"/>
                <a:gd name="connsiteY6" fmla="*/ 220398 h 3081867"/>
                <a:gd name="connsiteX7" fmla="*/ 2545359 w 4719637"/>
                <a:gd name="connsiteY7" fmla="*/ 1536436 h 3081867"/>
                <a:gd name="connsiteX8" fmla="*/ 2757487 w 4719637"/>
                <a:gd name="connsiteY8" fmla="*/ 2858823 h 3081867"/>
                <a:gd name="connsiteX9" fmla="*/ 3176587 w 4719637"/>
                <a:gd name="connsiteY9" fmla="*/ 215636 h 3081867"/>
                <a:gd name="connsiteX10" fmla="*/ 3600450 w 4719637"/>
                <a:gd name="connsiteY10" fmla="*/ 2858823 h 3081867"/>
                <a:gd name="connsiteX11" fmla="*/ 4029075 w 4719637"/>
                <a:gd name="connsiteY11" fmla="*/ 220398 h 3081867"/>
                <a:gd name="connsiteX12" fmla="*/ 4443412 w 4719637"/>
                <a:gd name="connsiteY12" fmla="*/ 2863586 h 3081867"/>
                <a:gd name="connsiteX13" fmla="*/ 4719637 w 4719637"/>
                <a:gd name="connsiteY13" fmla="*/ 1530086 h 3081867"/>
                <a:gd name="connsiteX0" fmla="*/ 0 w 4443412"/>
                <a:gd name="connsiteY0" fmla="*/ 1535642 h 3078956"/>
                <a:gd name="connsiteX1" fmla="*/ 223837 w 4443412"/>
                <a:gd name="connsiteY1" fmla="*/ 2863586 h 3078956"/>
                <a:gd name="connsiteX2" fmla="*/ 647700 w 4443412"/>
                <a:gd name="connsiteY2" fmla="*/ 220398 h 3078956"/>
                <a:gd name="connsiteX3" fmla="*/ 1066800 w 4443412"/>
                <a:gd name="connsiteY3" fmla="*/ 2858823 h 3078956"/>
                <a:gd name="connsiteX4" fmla="*/ 1490662 w 4443412"/>
                <a:gd name="connsiteY4" fmla="*/ 220398 h 3078956"/>
                <a:gd name="connsiteX5" fmla="*/ 1914525 w 4443412"/>
                <a:gd name="connsiteY5" fmla="*/ 2858823 h 3078956"/>
                <a:gd name="connsiteX6" fmla="*/ 2338387 w 4443412"/>
                <a:gd name="connsiteY6" fmla="*/ 220398 h 3078956"/>
                <a:gd name="connsiteX7" fmla="*/ 2545359 w 4443412"/>
                <a:gd name="connsiteY7" fmla="*/ 1536436 h 3078956"/>
                <a:gd name="connsiteX8" fmla="*/ 2757487 w 4443412"/>
                <a:gd name="connsiteY8" fmla="*/ 2858823 h 3078956"/>
                <a:gd name="connsiteX9" fmla="*/ 3176587 w 4443412"/>
                <a:gd name="connsiteY9" fmla="*/ 215636 h 3078956"/>
                <a:gd name="connsiteX10" fmla="*/ 3600450 w 4443412"/>
                <a:gd name="connsiteY10" fmla="*/ 2858823 h 3078956"/>
                <a:gd name="connsiteX11" fmla="*/ 4029075 w 4443412"/>
                <a:gd name="connsiteY11" fmla="*/ 220398 h 3078956"/>
                <a:gd name="connsiteX12" fmla="*/ 4443412 w 4443412"/>
                <a:gd name="connsiteY12" fmla="*/ 2863586 h 3078956"/>
                <a:gd name="connsiteX0" fmla="*/ 0 w 4029075"/>
                <a:gd name="connsiteY0" fmla="*/ 1535642 h 3078956"/>
                <a:gd name="connsiteX1" fmla="*/ 223837 w 4029075"/>
                <a:gd name="connsiteY1" fmla="*/ 2863586 h 3078956"/>
                <a:gd name="connsiteX2" fmla="*/ 647700 w 4029075"/>
                <a:gd name="connsiteY2" fmla="*/ 220398 h 3078956"/>
                <a:gd name="connsiteX3" fmla="*/ 1066800 w 4029075"/>
                <a:gd name="connsiteY3" fmla="*/ 2858823 h 3078956"/>
                <a:gd name="connsiteX4" fmla="*/ 1490662 w 4029075"/>
                <a:gd name="connsiteY4" fmla="*/ 220398 h 3078956"/>
                <a:gd name="connsiteX5" fmla="*/ 1914525 w 4029075"/>
                <a:gd name="connsiteY5" fmla="*/ 2858823 h 3078956"/>
                <a:gd name="connsiteX6" fmla="*/ 2338387 w 4029075"/>
                <a:gd name="connsiteY6" fmla="*/ 220398 h 3078956"/>
                <a:gd name="connsiteX7" fmla="*/ 2545359 w 4029075"/>
                <a:gd name="connsiteY7" fmla="*/ 1536436 h 3078956"/>
                <a:gd name="connsiteX8" fmla="*/ 2757487 w 4029075"/>
                <a:gd name="connsiteY8" fmla="*/ 2858823 h 3078956"/>
                <a:gd name="connsiteX9" fmla="*/ 3176587 w 4029075"/>
                <a:gd name="connsiteY9" fmla="*/ 215636 h 3078956"/>
                <a:gd name="connsiteX10" fmla="*/ 3600450 w 4029075"/>
                <a:gd name="connsiteY10" fmla="*/ 2858823 h 3078956"/>
                <a:gd name="connsiteX11" fmla="*/ 4029075 w 4029075"/>
                <a:gd name="connsiteY11" fmla="*/ 220398 h 3078956"/>
                <a:gd name="connsiteX0" fmla="*/ 0 w 3600450"/>
                <a:gd name="connsiteY0" fmla="*/ 1535642 h 3078956"/>
                <a:gd name="connsiteX1" fmla="*/ 223837 w 3600450"/>
                <a:gd name="connsiteY1" fmla="*/ 2863586 h 3078956"/>
                <a:gd name="connsiteX2" fmla="*/ 647700 w 3600450"/>
                <a:gd name="connsiteY2" fmla="*/ 220398 h 3078956"/>
                <a:gd name="connsiteX3" fmla="*/ 1066800 w 3600450"/>
                <a:gd name="connsiteY3" fmla="*/ 2858823 h 3078956"/>
                <a:gd name="connsiteX4" fmla="*/ 1490662 w 3600450"/>
                <a:gd name="connsiteY4" fmla="*/ 220398 h 3078956"/>
                <a:gd name="connsiteX5" fmla="*/ 1914525 w 3600450"/>
                <a:gd name="connsiteY5" fmla="*/ 2858823 h 3078956"/>
                <a:gd name="connsiteX6" fmla="*/ 2338387 w 3600450"/>
                <a:gd name="connsiteY6" fmla="*/ 220398 h 3078956"/>
                <a:gd name="connsiteX7" fmla="*/ 2545359 w 3600450"/>
                <a:gd name="connsiteY7" fmla="*/ 1536436 h 3078956"/>
                <a:gd name="connsiteX8" fmla="*/ 2757487 w 3600450"/>
                <a:gd name="connsiteY8" fmla="*/ 2858823 h 3078956"/>
                <a:gd name="connsiteX9" fmla="*/ 3176587 w 3600450"/>
                <a:gd name="connsiteY9" fmla="*/ 215636 h 3078956"/>
                <a:gd name="connsiteX10" fmla="*/ 3600450 w 3600450"/>
                <a:gd name="connsiteY10" fmla="*/ 2858823 h 3078956"/>
                <a:gd name="connsiteX0" fmla="*/ 0 w 3176587"/>
                <a:gd name="connsiteY0" fmla="*/ 1535642 h 3078956"/>
                <a:gd name="connsiteX1" fmla="*/ 223837 w 3176587"/>
                <a:gd name="connsiteY1" fmla="*/ 2863586 h 3078956"/>
                <a:gd name="connsiteX2" fmla="*/ 647700 w 3176587"/>
                <a:gd name="connsiteY2" fmla="*/ 220398 h 3078956"/>
                <a:gd name="connsiteX3" fmla="*/ 1066800 w 3176587"/>
                <a:gd name="connsiteY3" fmla="*/ 2858823 h 3078956"/>
                <a:gd name="connsiteX4" fmla="*/ 1490662 w 3176587"/>
                <a:gd name="connsiteY4" fmla="*/ 220398 h 3078956"/>
                <a:gd name="connsiteX5" fmla="*/ 1914525 w 3176587"/>
                <a:gd name="connsiteY5" fmla="*/ 2858823 h 3078956"/>
                <a:gd name="connsiteX6" fmla="*/ 2338387 w 3176587"/>
                <a:gd name="connsiteY6" fmla="*/ 220398 h 3078956"/>
                <a:gd name="connsiteX7" fmla="*/ 2545359 w 3176587"/>
                <a:gd name="connsiteY7" fmla="*/ 1536436 h 3078956"/>
                <a:gd name="connsiteX8" fmla="*/ 2757487 w 3176587"/>
                <a:gd name="connsiteY8" fmla="*/ 2858823 h 3078956"/>
                <a:gd name="connsiteX9" fmla="*/ 3176587 w 3176587"/>
                <a:gd name="connsiteY9" fmla="*/ 215636 h 3078956"/>
                <a:gd name="connsiteX0" fmla="*/ 0 w 2757487"/>
                <a:gd name="connsiteY0" fmla="*/ 1535642 h 3078956"/>
                <a:gd name="connsiteX1" fmla="*/ 223837 w 2757487"/>
                <a:gd name="connsiteY1" fmla="*/ 2863586 h 3078956"/>
                <a:gd name="connsiteX2" fmla="*/ 647700 w 2757487"/>
                <a:gd name="connsiteY2" fmla="*/ 220398 h 3078956"/>
                <a:gd name="connsiteX3" fmla="*/ 1066800 w 2757487"/>
                <a:gd name="connsiteY3" fmla="*/ 2858823 h 3078956"/>
                <a:gd name="connsiteX4" fmla="*/ 1490662 w 2757487"/>
                <a:gd name="connsiteY4" fmla="*/ 220398 h 3078956"/>
                <a:gd name="connsiteX5" fmla="*/ 1914525 w 2757487"/>
                <a:gd name="connsiteY5" fmla="*/ 2858823 h 3078956"/>
                <a:gd name="connsiteX6" fmla="*/ 2338387 w 2757487"/>
                <a:gd name="connsiteY6" fmla="*/ 220398 h 3078956"/>
                <a:gd name="connsiteX7" fmla="*/ 2545359 w 2757487"/>
                <a:gd name="connsiteY7" fmla="*/ 1536436 h 3078956"/>
                <a:gd name="connsiteX8" fmla="*/ 2757487 w 2757487"/>
                <a:gd name="connsiteY8" fmla="*/ 2858823 h 3078956"/>
                <a:gd name="connsiteX0" fmla="*/ 0 w 2545359"/>
                <a:gd name="connsiteY0" fmla="*/ 1535642 h 2863586"/>
                <a:gd name="connsiteX1" fmla="*/ 223837 w 2545359"/>
                <a:gd name="connsiteY1" fmla="*/ 2863586 h 2863586"/>
                <a:gd name="connsiteX2" fmla="*/ 647700 w 2545359"/>
                <a:gd name="connsiteY2" fmla="*/ 220398 h 2863586"/>
                <a:gd name="connsiteX3" fmla="*/ 1066800 w 2545359"/>
                <a:gd name="connsiteY3" fmla="*/ 2858823 h 2863586"/>
                <a:gd name="connsiteX4" fmla="*/ 1490662 w 2545359"/>
                <a:gd name="connsiteY4" fmla="*/ 220398 h 2863586"/>
                <a:gd name="connsiteX5" fmla="*/ 1914525 w 2545359"/>
                <a:gd name="connsiteY5" fmla="*/ 2858823 h 2863586"/>
                <a:gd name="connsiteX6" fmla="*/ 2338387 w 2545359"/>
                <a:gd name="connsiteY6" fmla="*/ 220398 h 2863586"/>
                <a:gd name="connsiteX7" fmla="*/ 2545359 w 2545359"/>
                <a:gd name="connsiteY7" fmla="*/ 1536436 h 2863586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9054 h 2646998"/>
                <a:gd name="connsiteX1" fmla="*/ 223837 w 2545359"/>
                <a:gd name="connsiteY1" fmla="*/ 2646998 h 2646998"/>
                <a:gd name="connsiteX2" fmla="*/ 647700 w 2545359"/>
                <a:gd name="connsiteY2" fmla="*/ 3810 h 2646998"/>
                <a:gd name="connsiteX3" fmla="*/ 1066800 w 2545359"/>
                <a:gd name="connsiteY3" fmla="*/ 2642235 h 2646998"/>
                <a:gd name="connsiteX4" fmla="*/ 1490662 w 2545359"/>
                <a:gd name="connsiteY4" fmla="*/ 3810 h 2646998"/>
                <a:gd name="connsiteX5" fmla="*/ 1914525 w 2545359"/>
                <a:gd name="connsiteY5" fmla="*/ 2642235 h 2646998"/>
                <a:gd name="connsiteX6" fmla="*/ 2338387 w 2545359"/>
                <a:gd name="connsiteY6" fmla="*/ 3810 h 2646998"/>
                <a:gd name="connsiteX7" fmla="*/ 2545359 w 2545359"/>
                <a:gd name="connsiteY7" fmla="*/ 1319848 h 2646998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26620 h 2654564"/>
                <a:gd name="connsiteX1" fmla="*/ 223837 w 2545359"/>
                <a:gd name="connsiteY1" fmla="*/ 2654564 h 2654564"/>
                <a:gd name="connsiteX2" fmla="*/ 647700 w 2545359"/>
                <a:gd name="connsiteY2" fmla="*/ 11376 h 2654564"/>
                <a:gd name="connsiteX3" fmla="*/ 1066800 w 2545359"/>
                <a:gd name="connsiteY3" fmla="*/ 2649801 h 2654564"/>
                <a:gd name="connsiteX4" fmla="*/ 1490662 w 2545359"/>
                <a:gd name="connsiteY4" fmla="*/ 11376 h 2654564"/>
                <a:gd name="connsiteX5" fmla="*/ 1914525 w 2545359"/>
                <a:gd name="connsiteY5" fmla="*/ 2649801 h 2654564"/>
                <a:gd name="connsiteX6" fmla="*/ 2338387 w 2545359"/>
                <a:gd name="connsiteY6" fmla="*/ 11376 h 2654564"/>
                <a:gd name="connsiteX7" fmla="*/ 2545359 w 2545359"/>
                <a:gd name="connsiteY7" fmla="*/ 1327414 h 265456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5359" h="2644934">
                  <a:moveTo>
                    <a:pt x="0" y="1316990"/>
                  </a:moveTo>
                  <a:cubicBezTo>
                    <a:pt x="35719" y="1664652"/>
                    <a:pt x="110026" y="2636753"/>
                    <a:pt x="223837" y="2644934"/>
                  </a:cubicBezTo>
                  <a:cubicBezTo>
                    <a:pt x="357841" y="2637475"/>
                    <a:pt x="507206" y="2540"/>
                    <a:pt x="647700" y="1746"/>
                  </a:cubicBezTo>
                  <a:cubicBezTo>
                    <a:pt x="788194" y="952"/>
                    <a:pt x="926306" y="2640171"/>
                    <a:pt x="1066800" y="2640171"/>
                  </a:cubicBezTo>
                  <a:cubicBezTo>
                    <a:pt x="1207294" y="2640171"/>
                    <a:pt x="1349375" y="1746"/>
                    <a:pt x="1490662" y="1746"/>
                  </a:cubicBezTo>
                  <a:cubicBezTo>
                    <a:pt x="1631949" y="1746"/>
                    <a:pt x="1773238" y="2640171"/>
                    <a:pt x="1914525" y="2640171"/>
                  </a:cubicBezTo>
                  <a:cubicBezTo>
                    <a:pt x="2055812" y="2640171"/>
                    <a:pt x="2218126" y="211"/>
                    <a:pt x="2338387" y="1746"/>
                  </a:cubicBezTo>
                  <a:cubicBezTo>
                    <a:pt x="2441248" y="0"/>
                    <a:pt x="2534122" y="1010127"/>
                    <a:pt x="2545359" y="1317784"/>
                  </a:cubicBezTo>
                </a:path>
              </a:pathLst>
            </a:cu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65" name="waveform6"/>
            <p:cNvSpPr/>
            <p:nvPr/>
          </p:nvSpPr>
          <p:spPr>
            <a:xfrm>
              <a:off x="8044091" y="3837214"/>
              <a:ext cx="1263459" cy="1463040"/>
            </a:xfrm>
            <a:custGeom>
              <a:avLst/>
              <a:gdLst>
                <a:gd name="connsiteX0" fmla="*/ 0 w 5491162"/>
                <a:gd name="connsiteY0" fmla="*/ 1536700 h 2870994"/>
                <a:gd name="connsiteX1" fmla="*/ 423862 w 5491162"/>
                <a:gd name="connsiteY1" fmla="*/ 222250 h 2870994"/>
                <a:gd name="connsiteX2" fmla="*/ 842962 w 5491162"/>
                <a:gd name="connsiteY2" fmla="*/ 2870200 h 2870994"/>
                <a:gd name="connsiteX3" fmla="*/ 1266825 w 5491162"/>
                <a:gd name="connsiteY3" fmla="*/ 227012 h 2870994"/>
                <a:gd name="connsiteX4" fmla="*/ 1685925 w 5491162"/>
                <a:gd name="connsiteY4" fmla="*/ 2865437 h 2870994"/>
                <a:gd name="connsiteX5" fmla="*/ 2109787 w 5491162"/>
                <a:gd name="connsiteY5" fmla="*/ 227012 h 2870994"/>
                <a:gd name="connsiteX6" fmla="*/ 2533650 w 5491162"/>
                <a:gd name="connsiteY6" fmla="*/ 2865437 h 2870994"/>
                <a:gd name="connsiteX7" fmla="*/ 2957512 w 5491162"/>
                <a:gd name="connsiteY7" fmla="*/ 227012 h 2870994"/>
                <a:gd name="connsiteX8" fmla="*/ 3376612 w 5491162"/>
                <a:gd name="connsiteY8" fmla="*/ 2865437 h 2870994"/>
                <a:gd name="connsiteX9" fmla="*/ 3795712 w 5491162"/>
                <a:gd name="connsiteY9" fmla="*/ 222250 h 2870994"/>
                <a:gd name="connsiteX10" fmla="*/ 4219575 w 5491162"/>
                <a:gd name="connsiteY10" fmla="*/ 2865437 h 2870994"/>
                <a:gd name="connsiteX11" fmla="*/ 4648200 w 5491162"/>
                <a:gd name="connsiteY11" fmla="*/ 227012 h 2870994"/>
                <a:gd name="connsiteX12" fmla="*/ 5062537 w 5491162"/>
                <a:gd name="connsiteY12" fmla="*/ 2870200 h 2870994"/>
                <a:gd name="connsiteX13" fmla="*/ 5491162 w 5491162"/>
                <a:gd name="connsiteY13" fmla="*/ 227012 h 2870994"/>
                <a:gd name="connsiteX0" fmla="*/ 0 w 5491162"/>
                <a:gd name="connsiteY0" fmla="*/ 1536700 h 3089407"/>
                <a:gd name="connsiteX1" fmla="*/ 423862 w 5491162"/>
                <a:gd name="connsiteY1" fmla="*/ 222250 h 3089407"/>
                <a:gd name="connsiteX2" fmla="*/ 619125 w 5491162"/>
                <a:gd name="connsiteY2" fmla="*/ 1542256 h 3089407"/>
                <a:gd name="connsiteX3" fmla="*/ 842962 w 5491162"/>
                <a:gd name="connsiteY3" fmla="*/ 2870200 h 3089407"/>
                <a:gd name="connsiteX4" fmla="*/ 1266825 w 5491162"/>
                <a:gd name="connsiteY4" fmla="*/ 227012 h 3089407"/>
                <a:gd name="connsiteX5" fmla="*/ 1685925 w 5491162"/>
                <a:gd name="connsiteY5" fmla="*/ 2865437 h 3089407"/>
                <a:gd name="connsiteX6" fmla="*/ 2109787 w 5491162"/>
                <a:gd name="connsiteY6" fmla="*/ 227012 h 3089407"/>
                <a:gd name="connsiteX7" fmla="*/ 2533650 w 5491162"/>
                <a:gd name="connsiteY7" fmla="*/ 2865437 h 3089407"/>
                <a:gd name="connsiteX8" fmla="*/ 2957512 w 5491162"/>
                <a:gd name="connsiteY8" fmla="*/ 227012 h 3089407"/>
                <a:gd name="connsiteX9" fmla="*/ 3376612 w 5491162"/>
                <a:gd name="connsiteY9" fmla="*/ 2865437 h 3089407"/>
                <a:gd name="connsiteX10" fmla="*/ 3795712 w 5491162"/>
                <a:gd name="connsiteY10" fmla="*/ 222250 h 3089407"/>
                <a:gd name="connsiteX11" fmla="*/ 4219575 w 5491162"/>
                <a:gd name="connsiteY11" fmla="*/ 2865437 h 3089407"/>
                <a:gd name="connsiteX12" fmla="*/ 4648200 w 5491162"/>
                <a:gd name="connsiteY12" fmla="*/ 227012 h 3089407"/>
                <a:gd name="connsiteX13" fmla="*/ 5062537 w 5491162"/>
                <a:gd name="connsiteY13" fmla="*/ 2870200 h 3089407"/>
                <a:gd name="connsiteX14" fmla="*/ 5491162 w 5491162"/>
                <a:gd name="connsiteY14" fmla="*/ 227012 h 3089407"/>
                <a:gd name="connsiteX0" fmla="*/ 0 w 5491162"/>
                <a:gd name="connsiteY0" fmla="*/ 1314450 h 2867157"/>
                <a:gd name="connsiteX1" fmla="*/ 619125 w 5491162"/>
                <a:gd name="connsiteY1" fmla="*/ 1320006 h 2867157"/>
                <a:gd name="connsiteX2" fmla="*/ 842962 w 5491162"/>
                <a:gd name="connsiteY2" fmla="*/ 2647950 h 2867157"/>
                <a:gd name="connsiteX3" fmla="*/ 1266825 w 5491162"/>
                <a:gd name="connsiteY3" fmla="*/ 4762 h 2867157"/>
                <a:gd name="connsiteX4" fmla="*/ 1685925 w 5491162"/>
                <a:gd name="connsiteY4" fmla="*/ 2643187 h 2867157"/>
                <a:gd name="connsiteX5" fmla="*/ 2109787 w 5491162"/>
                <a:gd name="connsiteY5" fmla="*/ 4762 h 2867157"/>
                <a:gd name="connsiteX6" fmla="*/ 2533650 w 5491162"/>
                <a:gd name="connsiteY6" fmla="*/ 2643187 h 2867157"/>
                <a:gd name="connsiteX7" fmla="*/ 2957512 w 5491162"/>
                <a:gd name="connsiteY7" fmla="*/ 4762 h 2867157"/>
                <a:gd name="connsiteX8" fmla="*/ 3376612 w 5491162"/>
                <a:gd name="connsiteY8" fmla="*/ 2643187 h 2867157"/>
                <a:gd name="connsiteX9" fmla="*/ 3795712 w 5491162"/>
                <a:gd name="connsiteY9" fmla="*/ 0 h 2867157"/>
                <a:gd name="connsiteX10" fmla="*/ 4219575 w 5491162"/>
                <a:gd name="connsiteY10" fmla="*/ 2643187 h 2867157"/>
                <a:gd name="connsiteX11" fmla="*/ 4648200 w 5491162"/>
                <a:gd name="connsiteY11" fmla="*/ 4762 h 2867157"/>
                <a:gd name="connsiteX12" fmla="*/ 5062537 w 5491162"/>
                <a:gd name="connsiteY12" fmla="*/ 2647950 h 2867157"/>
                <a:gd name="connsiteX13" fmla="*/ 5491162 w 5491162"/>
                <a:gd name="connsiteY13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719637 w 4872037"/>
                <a:gd name="connsiteY12" fmla="*/ 1314450 h 2867157"/>
                <a:gd name="connsiteX13" fmla="*/ 4872037 w 4872037"/>
                <a:gd name="connsiteY13" fmla="*/ 4762 h 2867157"/>
                <a:gd name="connsiteX0" fmla="*/ 0 w 4719637"/>
                <a:gd name="connsiteY0" fmla="*/ 1320006 h 2867157"/>
                <a:gd name="connsiteX1" fmla="*/ 223837 w 4719637"/>
                <a:gd name="connsiteY1" fmla="*/ 2647950 h 2867157"/>
                <a:gd name="connsiteX2" fmla="*/ 647700 w 4719637"/>
                <a:gd name="connsiteY2" fmla="*/ 4762 h 2867157"/>
                <a:gd name="connsiteX3" fmla="*/ 1066800 w 4719637"/>
                <a:gd name="connsiteY3" fmla="*/ 2643187 h 2867157"/>
                <a:gd name="connsiteX4" fmla="*/ 1490662 w 4719637"/>
                <a:gd name="connsiteY4" fmla="*/ 4762 h 2867157"/>
                <a:gd name="connsiteX5" fmla="*/ 1914525 w 4719637"/>
                <a:gd name="connsiteY5" fmla="*/ 2643187 h 2867157"/>
                <a:gd name="connsiteX6" fmla="*/ 2338387 w 4719637"/>
                <a:gd name="connsiteY6" fmla="*/ 4762 h 2867157"/>
                <a:gd name="connsiteX7" fmla="*/ 2757487 w 4719637"/>
                <a:gd name="connsiteY7" fmla="*/ 2643187 h 2867157"/>
                <a:gd name="connsiteX8" fmla="*/ 3176587 w 4719637"/>
                <a:gd name="connsiteY8" fmla="*/ 0 h 2867157"/>
                <a:gd name="connsiteX9" fmla="*/ 3600450 w 4719637"/>
                <a:gd name="connsiteY9" fmla="*/ 2643187 h 2867157"/>
                <a:gd name="connsiteX10" fmla="*/ 4029075 w 4719637"/>
                <a:gd name="connsiteY10" fmla="*/ 4762 h 2867157"/>
                <a:gd name="connsiteX11" fmla="*/ 4443412 w 4719637"/>
                <a:gd name="connsiteY11" fmla="*/ 2647950 h 2867157"/>
                <a:gd name="connsiteX12" fmla="*/ 4719637 w 4719637"/>
                <a:gd name="connsiteY12" fmla="*/ 1314450 h 2867157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535642 h 3081867"/>
                <a:gd name="connsiteX1" fmla="*/ 223837 w 4719637"/>
                <a:gd name="connsiteY1" fmla="*/ 2863586 h 3081867"/>
                <a:gd name="connsiteX2" fmla="*/ 647700 w 4719637"/>
                <a:gd name="connsiteY2" fmla="*/ 220398 h 3081867"/>
                <a:gd name="connsiteX3" fmla="*/ 1066800 w 4719637"/>
                <a:gd name="connsiteY3" fmla="*/ 2858823 h 3081867"/>
                <a:gd name="connsiteX4" fmla="*/ 1490662 w 4719637"/>
                <a:gd name="connsiteY4" fmla="*/ 220398 h 3081867"/>
                <a:gd name="connsiteX5" fmla="*/ 1914525 w 4719637"/>
                <a:gd name="connsiteY5" fmla="*/ 2858823 h 3081867"/>
                <a:gd name="connsiteX6" fmla="*/ 2338387 w 4719637"/>
                <a:gd name="connsiteY6" fmla="*/ 220398 h 3081867"/>
                <a:gd name="connsiteX7" fmla="*/ 2545359 w 4719637"/>
                <a:gd name="connsiteY7" fmla="*/ 1536436 h 3081867"/>
                <a:gd name="connsiteX8" fmla="*/ 2757487 w 4719637"/>
                <a:gd name="connsiteY8" fmla="*/ 2858823 h 3081867"/>
                <a:gd name="connsiteX9" fmla="*/ 3176587 w 4719637"/>
                <a:gd name="connsiteY9" fmla="*/ 215636 h 3081867"/>
                <a:gd name="connsiteX10" fmla="*/ 3600450 w 4719637"/>
                <a:gd name="connsiteY10" fmla="*/ 2858823 h 3081867"/>
                <a:gd name="connsiteX11" fmla="*/ 4029075 w 4719637"/>
                <a:gd name="connsiteY11" fmla="*/ 220398 h 3081867"/>
                <a:gd name="connsiteX12" fmla="*/ 4443412 w 4719637"/>
                <a:gd name="connsiteY12" fmla="*/ 2863586 h 3081867"/>
                <a:gd name="connsiteX13" fmla="*/ 4719637 w 4719637"/>
                <a:gd name="connsiteY13" fmla="*/ 1530086 h 3081867"/>
                <a:gd name="connsiteX0" fmla="*/ 0 w 4443412"/>
                <a:gd name="connsiteY0" fmla="*/ 1535642 h 3078956"/>
                <a:gd name="connsiteX1" fmla="*/ 223837 w 4443412"/>
                <a:gd name="connsiteY1" fmla="*/ 2863586 h 3078956"/>
                <a:gd name="connsiteX2" fmla="*/ 647700 w 4443412"/>
                <a:gd name="connsiteY2" fmla="*/ 220398 h 3078956"/>
                <a:gd name="connsiteX3" fmla="*/ 1066800 w 4443412"/>
                <a:gd name="connsiteY3" fmla="*/ 2858823 h 3078956"/>
                <a:gd name="connsiteX4" fmla="*/ 1490662 w 4443412"/>
                <a:gd name="connsiteY4" fmla="*/ 220398 h 3078956"/>
                <a:gd name="connsiteX5" fmla="*/ 1914525 w 4443412"/>
                <a:gd name="connsiteY5" fmla="*/ 2858823 h 3078956"/>
                <a:gd name="connsiteX6" fmla="*/ 2338387 w 4443412"/>
                <a:gd name="connsiteY6" fmla="*/ 220398 h 3078956"/>
                <a:gd name="connsiteX7" fmla="*/ 2545359 w 4443412"/>
                <a:gd name="connsiteY7" fmla="*/ 1536436 h 3078956"/>
                <a:gd name="connsiteX8" fmla="*/ 2757487 w 4443412"/>
                <a:gd name="connsiteY8" fmla="*/ 2858823 h 3078956"/>
                <a:gd name="connsiteX9" fmla="*/ 3176587 w 4443412"/>
                <a:gd name="connsiteY9" fmla="*/ 215636 h 3078956"/>
                <a:gd name="connsiteX10" fmla="*/ 3600450 w 4443412"/>
                <a:gd name="connsiteY10" fmla="*/ 2858823 h 3078956"/>
                <a:gd name="connsiteX11" fmla="*/ 4029075 w 4443412"/>
                <a:gd name="connsiteY11" fmla="*/ 220398 h 3078956"/>
                <a:gd name="connsiteX12" fmla="*/ 4443412 w 4443412"/>
                <a:gd name="connsiteY12" fmla="*/ 2863586 h 3078956"/>
                <a:gd name="connsiteX0" fmla="*/ 0 w 4029075"/>
                <a:gd name="connsiteY0" fmla="*/ 1535642 h 3078956"/>
                <a:gd name="connsiteX1" fmla="*/ 223837 w 4029075"/>
                <a:gd name="connsiteY1" fmla="*/ 2863586 h 3078956"/>
                <a:gd name="connsiteX2" fmla="*/ 647700 w 4029075"/>
                <a:gd name="connsiteY2" fmla="*/ 220398 h 3078956"/>
                <a:gd name="connsiteX3" fmla="*/ 1066800 w 4029075"/>
                <a:gd name="connsiteY3" fmla="*/ 2858823 h 3078956"/>
                <a:gd name="connsiteX4" fmla="*/ 1490662 w 4029075"/>
                <a:gd name="connsiteY4" fmla="*/ 220398 h 3078956"/>
                <a:gd name="connsiteX5" fmla="*/ 1914525 w 4029075"/>
                <a:gd name="connsiteY5" fmla="*/ 2858823 h 3078956"/>
                <a:gd name="connsiteX6" fmla="*/ 2338387 w 4029075"/>
                <a:gd name="connsiteY6" fmla="*/ 220398 h 3078956"/>
                <a:gd name="connsiteX7" fmla="*/ 2545359 w 4029075"/>
                <a:gd name="connsiteY7" fmla="*/ 1536436 h 3078956"/>
                <a:gd name="connsiteX8" fmla="*/ 2757487 w 4029075"/>
                <a:gd name="connsiteY8" fmla="*/ 2858823 h 3078956"/>
                <a:gd name="connsiteX9" fmla="*/ 3176587 w 4029075"/>
                <a:gd name="connsiteY9" fmla="*/ 215636 h 3078956"/>
                <a:gd name="connsiteX10" fmla="*/ 3600450 w 4029075"/>
                <a:gd name="connsiteY10" fmla="*/ 2858823 h 3078956"/>
                <a:gd name="connsiteX11" fmla="*/ 4029075 w 4029075"/>
                <a:gd name="connsiteY11" fmla="*/ 220398 h 3078956"/>
                <a:gd name="connsiteX0" fmla="*/ 0 w 3600450"/>
                <a:gd name="connsiteY0" fmla="*/ 1535642 h 3078956"/>
                <a:gd name="connsiteX1" fmla="*/ 223837 w 3600450"/>
                <a:gd name="connsiteY1" fmla="*/ 2863586 h 3078956"/>
                <a:gd name="connsiteX2" fmla="*/ 647700 w 3600450"/>
                <a:gd name="connsiteY2" fmla="*/ 220398 h 3078956"/>
                <a:gd name="connsiteX3" fmla="*/ 1066800 w 3600450"/>
                <a:gd name="connsiteY3" fmla="*/ 2858823 h 3078956"/>
                <a:gd name="connsiteX4" fmla="*/ 1490662 w 3600450"/>
                <a:gd name="connsiteY4" fmla="*/ 220398 h 3078956"/>
                <a:gd name="connsiteX5" fmla="*/ 1914525 w 3600450"/>
                <a:gd name="connsiteY5" fmla="*/ 2858823 h 3078956"/>
                <a:gd name="connsiteX6" fmla="*/ 2338387 w 3600450"/>
                <a:gd name="connsiteY6" fmla="*/ 220398 h 3078956"/>
                <a:gd name="connsiteX7" fmla="*/ 2545359 w 3600450"/>
                <a:gd name="connsiteY7" fmla="*/ 1536436 h 3078956"/>
                <a:gd name="connsiteX8" fmla="*/ 2757487 w 3600450"/>
                <a:gd name="connsiteY8" fmla="*/ 2858823 h 3078956"/>
                <a:gd name="connsiteX9" fmla="*/ 3176587 w 3600450"/>
                <a:gd name="connsiteY9" fmla="*/ 215636 h 3078956"/>
                <a:gd name="connsiteX10" fmla="*/ 3600450 w 3600450"/>
                <a:gd name="connsiteY10" fmla="*/ 2858823 h 3078956"/>
                <a:gd name="connsiteX0" fmla="*/ 0 w 3176587"/>
                <a:gd name="connsiteY0" fmla="*/ 1535642 h 3078956"/>
                <a:gd name="connsiteX1" fmla="*/ 223837 w 3176587"/>
                <a:gd name="connsiteY1" fmla="*/ 2863586 h 3078956"/>
                <a:gd name="connsiteX2" fmla="*/ 647700 w 3176587"/>
                <a:gd name="connsiteY2" fmla="*/ 220398 h 3078956"/>
                <a:gd name="connsiteX3" fmla="*/ 1066800 w 3176587"/>
                <a:gd name="connsiteY3" fmla="*/ 2858823 h 3078956"/>
                <a:gd name="connsiteX4" fmla="*/ 1490662 w 3176587"/>
                <a:gd name="connsiteY4" fmla="*/ 220398 h 3078956"/>
                <a:gd name="connsiteX5" fmla="*/ 1914525 w 3176587"/>
                <a:gd name="connsiteY5" fmla="*/ 2858823 h 3078956"/>
                <a:gd name="connsiteX6" fmla="*/ 2338387 w 3176587"/>
                <a:gd name="connsiteY6" fmla="*/ 220398 h 3078956"/>
                <a:gd name="connsiteX7" fmla="*/ 2545359 w 3176587"/>
                <a:gd name="connsiteY7" fmla="*/ 1536436 h 3078956"/>
                <a:gd name="connsiteX8" fmla="*/ 2757487 w 3176587"/>
                <a:gd name="connsiteY8" fmla="*/ 2858823 h 3078956"/>
                <a:gd name="connsiteX9" fmla="*/ 3176587 w 3176587"/>
                <a:gd name="connsiteY9" fmla="*/ 215636 h 3078956"/>
                <a:gd name="connsiteX0" fmla="*/ 0 w 2757487"/>
                <a:gd name="connsiteY0" fmla="*/ 1535642 h 3078956"/>
                <a:gd name="connsiteX1" fmla="*/ 223837 w 2757487"/>
                <a:gd name="connsiteY1" fmla="*/ 2863586 h 3078956"/>
                <a:gd name="connsiteX2" fmla="*/ 647700 w 2757487"/>
                <a:gd name="connsiteY2" fmla="*/ 220398 h 3078956"/>
                <a:gd name="connsiteX3" fmla="*/ 1066800 w 2757487"/>
                <a:gd name="connsiteY3" fmla="*/ 2858823 h 3078956"/>
                <a:gd name="connsiteX4" fmla="*/ 1490662 w 2757487"/>
                <a:gd name="connsiteY4" fmla="*/ 220398 h 3078956"/>
                <a:gd name="connsiteX5" fmla="*/ 1914525 w 2757487"/>
                <a:gd name="connsiteY5" fmla="*/ 2858823 h 3078956"/>
                <a:gd name="connsiteX6" fmla="*/ 2338387 w 2757487"/>
                <a:gd name="connsiteY6" fmla="*/ 220398 h 3078956"/>
                <a:gd name="connsiteX7" fmla="*/ 2545359 w 2757487"/>
                <a:gd name="connsiteY7" fmla="*/ 1536436 h 3078956"/>
                <a:gd name="connsiteX8" fmla="*/ 2757487 w 2757487"/>
                <a:gd name="connsiteY8" fmla="*/ 2858823 h 3078956"/>
                <a:gd name="connsiteX0" fmla="*/ 0 w 2545359"/>
                <a:gd name="connsiteY0" fmla="*/ 1535642 h 2863586"/>
                <a:gd name="connsiteX1" fmla="*/ 223837 w 2545359"/>
                <a:gd name="connsiteY1" fmla="*/ 2863586 h 2863586"/>
                <a:gd name="connsiteX2" fmla="*/ 647700 w 2545359"/>
                <a:gd name="connsiteY2" fmla="*/ 220398 h 2863586"/>
                <a:gd name="connsiteX3" fmla="*/ 1066800 w 2545359"/>
                <a:gd name="connsiteY3" fmla="*/ 2858823 h 2863586"/>
                <a:gd name="connsiteX4" fmla="*/ 1490662 w 2545359"/>
                <a:gd name="connsiteY4" fmla="*/ 220398 h 2863586"/>
                <a:gd name="connsiteX5" fmla="*/ 1914525 w 2545359"/>
                <a:gd name="connsiteY5" fmla="*/ 2858823 h 2863586"/>
                <a:gd name="connsiteX6" fmla="*/ 2338387 w 2545359"/>
                <a:gd name="connsiteY6" fmla="*/ 220398 h 2863586"/>
                <a:gd name="connsiteX7" fmla="*/ 2545359 w 2545359"/>
                <a:gd name="connsiteY7" fmla="*/ 1536436 h 2863586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9054 h 2646998"/>
                <a:gd name="connsiteX1" fmla="*/ 223837 w 2545359"/>
                <a:gd name="connsiteY1" fmla="*/ 2646998 h 2646998"/>
                <a:gd name="connsiteX2" fmla="*/ 647700 w 2545359"/>
                <a:gd name="connsiteY2" fmla="*/ 3810 h 2646998"/>
                <a:gd name="connsiteX3" fmla="*/ 1066800 w 2545359"/>
                <a:gd name="connsiteY3" fmla="*/ 2642235 h 2646998"/>
                <a:gd name="connsiteX4" fmla="*/ 1490662 w 2545359"/>
                <a:gd name="connsiteY4" fmla="*/ 3810 h 2646998"/>
                <a:gd name="connsiteX5" fmla="*/ 1914525 w 2545359"/>
                <a:gd name="connsiteY5" fmla="*/ 2642235 h 2646998"/>
                <a:gd name="connsiteX6" fmla="*/ 2338387 w 2545359"/>
                <a:gd name="connsiteY6" fmla="*/ 3810 h 2646998"/>
                <a:gd name="connsiteX7" fmla="*/ 2545359 w 2545359"/>
                <a:gd name="connsiteY7" fmla="*/ 1319848 h 2646998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26620 h 2654564"/>
                <a:gd name="connsiteX1" fmla="*/ 223837 w 2545359"/>
                <a:gd name="connsiteY1" fmla="*/ 2654564 h 2654564"/>
                <a:gd name="connsiteX2" fmla="*/ 647700 w 2545359"/>
                <a:gd name="connsiteY2" fmla="*/ 11376 h 2654564"/>
                <a:gd name="connsiteX3" fmla="*/ 1066800 w 2545359"/>
                <a:gd name="connsiteY3" fmla="*/ 2649801 h 2654564"/>
                <a:gd name="connsiteX4" fmla="*/ 1490662 w 2545359"/>
                <a:gd name="connsiteY4" fmla="*/ 11376 h 2654564"/>
                <a:gd name="connsiteX5" fmla="*/ 1914525 w 2545359"/>
                <a:gd name="connsiteY5" fmla="*/ 2649801 h 2654564"/>
                <a:gd name="connsiteX6" fmla="*/ 2338387 w 2545359"/>
                <a:gd name="connsiteY6" fmla="*/ 11376 h 2654564"/>
                <a:gd name="connsiteX7" fmla="*/ 2545359 w 2545359"/>
                <a:gd name="connsiteY7" fmla="*/ 1327414 h 265456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5359" h="2644934">
                  <a:moveTo>
                    <a:pt x="0" y="1316990"/>
                  </a:moveTo>
                  <a:cubicBezTo>
                    <a:pt x="35719" y="1664652"/>
                    <a:pt x="110026" y="2636753"/>
                    <a:pt x="223837" y="2644934"/>
                  </a:cubicBezTo>
                  <a:cubicBezTo>
                    <a:pt x="357841" y="2637475"/>
                    <a:pt x="507206" y="2540"/>
                    <a:pt x="647700" y="1746"/>
                  </a:cubicBezTo>
                  <a:cubicBezTo>
                    <a:pt x="788194" y="952"/>
                    <a:pt x="926306" y="2640171"/>
                    <a:pt x="1066800" y="2640171"/>
                  </a:cubicBezTo>
                  <a:cubicBezTo>
                    <a:pt x="1207294" y="2640171"/>
                    <a:pt x="1349375" y="1746"/>
                    <a:pt x="1490662" y="1746"/>
                  </a:cubicBezTo>
                  <a:cubicBezTo>
                    <a:pt x="1631949" y="1746"/>
                    <a:pt x="1773238" y="2640171"/>
                    <a:pt x="1914525" y="2640171"/>
                  </a:cubicBezTo>
                  <a:cubicBezTo>
                    <a:pt x="2055812" y="2640171"/>
                    <a:pt x="2218126" y="211"/>
                    <a:pt x="2338387" y="1746"/>
                  </a:cubicBezTo>
                  <a:cubicBezTo>
                    <a:pt x="2441248" y="0"/>
                    <a:pt x="2534122" y="1010127"/>
                    <a:pt x="2545359" y="1317784"/>
                  </a:cubicBezTo>
                </a:path>
              </a:pathLst>
            </a:cu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separation beam pipe (hide)" hidden="1"/>
          <p:cNvGrpSpPr>
            <a:grpSpLocks/>
          </p:cNvGrpSpPr>
          <p:nvPr/>
        </p:nvGrpSpPr>
        <p:grpSpPr bwMode="auto">
          <a:xfrm>
            <a:off x="6186488" y="1981200"/>
            <a:ext cx="2806700" cy="2689225"/>
            <a:chOff x="6187244" y="1980710"/>
            <a:chExt cx="2805628" cy="2690447"/>
          </a:xfrm>
        </p:grpSpPr>
        <p:cxnSp>
          <p:nvCxnSpPr>
            <p:cNvPr id="735" name="Straight Connector 734" hidden="1"/>
            <p:cNvCxnSpPr/>
            <p:nvPr/>
          </p:nvCxnSpPr>
          <p:spPr>
            <a:xfrm flipV="1">
              <a:off x="6187244" y="1980710"/>
              <a:ext cx="2805628" cy="1070461"/>
            </a:xfrm>
            <a:prstGeom prst="line">
              <a:avLst/>
            </a:prstGeom>
            <a:ln w="28575" cap="rnd">
              <a:solidFill>
                <a:srgbClr val="E1C8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6" name="Straight Connector 735" hidden="1"/>
            <p:cNvCxnSpPr/>
            <p:nvPr/>
          </p:nvCxnSpPr>
          <p:spPr>
            <a:xfrm flipV="1">
              <a:off x="6877542" y="2531823"/>
              <a:ext cx="2078831" cy="786169"/>
            </a:xfrm>
            <a:prstGeom prst="line">
              <a:avLst/>
            </a:prstGeom>
            <a:ln w="28575" cap="rnd">
              <a:solidFill>
                <a:srgbClr val="E1C8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7" name="Straight Connector 736" hidden="1"/>
            <p:cNvCxnSpPr/>
            <p:nvPr/>
          </p:nvCxnSpPr>
          <p:spPr>
            <a:xfrm>
              <a:off x="6187244" y="3603872"/>
              <a:ext cx="2796107" cy="1067285"/>
            </a:xfrm>
            <a:prstGeom prst="line">
              <a:avLst/>
            </a:prstGeom>
            <a:ln w="28575" cap="rnd">
              <a:solidFill>
                <a:srgbClr val="E1C8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8" name="Straight Connector 737" hidden="1"/>
            <p:cNvCxnSpPr/>
            <p:nvPr/>
          </p:nvCxnSpPr>
          <p:spPr>
            <a:xfrm>
              <a:off x="6877542" y="3322758"/>
              <a:ext cx="2102635" cy="803640"/>
            </a:xfrm>
            <a:prstGeom prst="line">
              <a:avLst/>
            </a:prstGeom>
            <a:ln w="28575" cap="rnd">
              <a:solidFill>
                <a:srgbClr val="E1C8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0" name="Straight Connector 129 (hide)" hidden="1"/>
          <p:cNvCxnSpPr/>
          <p:nvPr/>
        </p:nvCxnSpPr>
        <p:spPr>
          <a:xfrm>
            <a:off x="-747713" y="3868738"/>
            <a:ext cx="8809038" cy="0"/>
          </a:xfrm>
          <a:prstGeom prst="line">
            <a:avLst/>
          </a:prstGeom>
          <a:ln w="31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5" name="separator beam pipes shaded"/>
          <p:cNvSpPr/>
          <p:nvPr/>
        </p:nvSpPr>
        <p:spPr>
          <a:xfrm>
            <a:off x="6180138" y="1997075"/>
            <a:ext cx="2819400" cy="2682875"/>
          </a:xfrm>
          <a:custGeom>
            <a:avLst/>
            <a:gdLst>
              <a:gd name="connsiteX0" fmla="*/ 0 w 2819400"/>
              <a:gd name="connsiteY0" fmla="*/ 1054769 h 2683042"/>
              <a:gd name="connsiteX1" fmla="*/ 0 w 2819400"/>
              <a:gd name="connsiteY1" fmla="*/ 1608221 h 2683042"/>
              <a:gd name="connsiteX2" fmla="*/ 2819400 w 2819400"/>
              <a:gd name="connsiteY2" fmla="*/ 2683042 h 2683042"/>
              <a:gd name="connsiteX3" fmla="*/ 2815390 w 2819400"/>
              <a:gd name="connsiteY3" fmla="*/ 2133600 h 2683042"/>
              <a:gd name="connsiteX4" fmla="*/ 705853 w 2819400"/>
              <a:gd name="connsiteY4" fmla="*/ 1327484 h 2683042"/>
              <a:gd name="connsiteX5" fmla="*/ 2787316 w 2819400"/>
              <a:gd name="connsiteY5" fmla="*/ 533400 h 2683042"/>
              <a:gd name="connsiteX6" fmla="*/ 2779295 w 2819400"/>
              <a:gd name="connsiteY6" fmla="*/ 0 h 2683042"/>
              <a:gd name="connsiteX7" fmla="*/ 0 w 2819400"/>
              <a:gd name="connsiteY7" fmla="*/ 1054769 h 2683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19400" h="2683042">
                <a:moveTo>
                  <a:pt x="0" y="1054769"/>
                </a:moveTo>
                <a:lnTo>
                  <a:pt x="0" y="1608221"/>
                </a:lnTo>
                <a:lnTo>
                  <a:pt x="2819400" y="2683042"/>
                </a:lnTo>
                <a:cubicBezTo>
                  <a:pt x="2818063" y="2499895"/>
                  <a:pt x="2816727" y="2316747"/>
                  <a:pt x="2815390" y="2133600"/>
                </a:cubicBezTo>
                <a:lnTo>
                  <a:pt x="705853" y="1327484"/>
                </a:lnTo>
                <a:lnTo>
                  <a:pt x="2787316" y="533400"/>
                </a:lnTo>
                <a:lnTo>
                  <a:pt x="2779295" y="0"/>
                </a:lnTo>
                <a:lnTo>
                  <a:pt x="0" y="105476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6" name="Separator Cavity Outline"/>
          <p:cNvSpPr/>
          <p:nvPr/>
        </p:nvSpPr>
        <p:spPr>
          <a:xfrm>
            <a:off x="2354850" y="1796562"/>
            <a:ext cx="3798972" cy="3065951"/>
          </a:xfrm>
          <a:prstGeom prst="rect">
            <a:avLst/>
          </a:prstGeom>
          <a:solidFill>
            <a:schemeClr val="bg1"/>
          </a:solidFill>
          <a:ln w="53975">
            <a:solidFill>
              <a:srgbClr val="783F79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719" name="Cavity center line"/>
          <p:cNvCxnSpPr/>
          <p:nvPr/>
        </p:nvCxnSpPr>
        <p:spPr>
          <a:xfrm>
            <a:off x="2382838" y="3328988"/>
            <a:ext cx="373697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start of pulse train"/>
          <p:cNvGrpSpPr>
            <a:grpSpLocks/>
          </p:cNvGrpSpPr>
          <p:nvPr/>
        </p:nvGrpSpPr>
        <p:grpSpPr bwMode="auto">
          <a:xfrm>
            <a:off x="146050" y="3176588"/>
            <a:ext cx="2203450" cy="304800"/>
            <a:chOff x="152400" y="3715544"/>
            <a:chExt cx="2203942" cy="304800"/>
          </a:xfrm>
        </p:grpSpPr>
        <p:cxnSp>
          <p:nvCxnSpPr>
            <p:cNvPr id="495" name="Straight Connector 494"/>
            <p:cNvCxnSpPr/>
            <p:nvPr/>
          </p:nvCxnSpPr>
          <p:spPr>
            <a:xfrm>
              <a:off x="152400" y="3867944"/>
              <a:ext cx="2203942" cy="0"/>
            </a:xfrm>
            <a:prstGeom prst="line">
              <a:avLst/>
            </a:prstGeom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251" name="Start of pulse train"/>
            <p:cNvGrpSpPr>
              <a:grpSpLocks/>
            </p:cNvGrpSpPr>
            <p:nvPr/>
          </p:nvGrpSpPr>
          <p:grpSpPr bwMode="auto">
            <a:xfrm>
              <a:off x="213237" y="3715544"/>
              <a:ext cx="1989379" cy="304800"/>
              <a:chOff x="518037" y="3715544"/>
              <a:chExt cx="1989379" cy="304800"/>
            </a:xfrm>
          </p:grpSpPr>
          <p:sp>
            <p:nvSpPr>
              <p:cNvPr id="131" name="Rounded Rectangle 130"/>
              <p:cNvSpPr/>
              <p:nvPr/>
            </p:nvSpPr>
            <p:spPr>
              <a:xfrm>
                <a:off x="939908" y="3715544"/>
                <a:ext cx="304868" cy="304800"/>
              </a:xfrm>
              <a:prstGeom prst="roundRect">
                <a:avLst/>
              </a:prstGeom>
              <a:solidFill>
                <a:srgbClr val="00924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B</a:t>
                </a:r>
              </a:p>
            </p:txBody>
          </p:sp>
          <p:sp>
            <p:nvSpPr>
              <p:cNvPr id="133" name="Rounded Rectangle 132"/>
              <p:cNvSpPr/>
              <p:nvPr/>
            </p:nvSpPr>
            <p:spPr>
              <a:xfrm>
                <a:off x="1362277" y="3715544"/>
                <a:ext cx="304868" cy="304800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C</a:t>
                </a:r>
              </a:p>
            </p:txBody>
          </p:sp>
          <p:sp>
            <p:nvSpPr>
              <p:cNvPr id="134" name="Rounded Rectangle 133"/>
              <p:cNvSpPr/>
              <p:nvPr/>
            </p:nvSpPr>
            <p:spPr>
              <a:xfrm>
                <a:off x="2202253" y="3715544"/>
                <a:ext cx="304868" cy="304800"/>
              </a:xfrm>
              <a:prstGeom prst="roundRect">
                <a:avLst/>
              </a:prstGeom>
              <a:solidFill>
                <a:srgbClr val="00924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B</a:t>
                </a:r>
              </a:p>
            </p:txBody>
          </p:sp>
          <p:sp>
            <p:nvSpPr>
              <p:cNvPr id="135" name="Rounded Rectangle 134"/>
              <p:cNvSpPr/>
              <p:nvPr/>
            </p:nvSpPr>
            <p:spPr>
              <a:xfrm>
                <a:off x="1779884" y="3715544"/>
                <a:ext cx="304868" cy="304800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A</a:t>
                </a:r>
              </a:p>
            </p:txBody>
          </p:sp>
          <p:sp>
            <p:nvSpPr>
              <p:cNvPr id="132" name="Rounded Rectangle 131"/>
              <p:cNvSpPr/>
              <p:nvPr/>
            </p:nvSpPr>
            <p:spPr>
              <a:xfrm>
                <a:off x="517539" y="3715544"/>
                <a:ext cx="304868" cy="304800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A</a:t>
                </a:r>
              </a:p>
            </p:txBody>
          </p:sp>
        </p:grpSp>
      </p:grpSp>
      <p:grpSp>
        <p:nvGrpSpPr>
          <p:cNvPr id="35850" name="Group 689 (hide)" hidden="1"/>
          <p:cNvGrpSpPr>
            <a:grpSpLocks/>
          </p:cNvGrpSpPr>
          <p:nvPr/>
        </p:nvGrpSpPr>
        <p:grpSpPr bwMode="auto">
          <a:xfrm>
            <a:off x="673100" y="922338"/>
            <a:ext cx="1149350" cy="304800"/>
            <a:chOff x="673588" y="922704"/>
            <a:chExt cx="1149350" cy="304800"/>
          </a:xfrm>
        </p:grpSpPr>
        <p:sp>
          <p:nvSpPr>
            <p:cNvPr id="12" name="Rounded Rectangle 11"/>
            <p:cNvSpPr/>
            <p:nvPr/>
          </p:nvSpPr>
          <p:spPr>
            <a:xfrm>
              <a:off x="1095863" y="922704"/>
              <a:ext cx="304800" cy="30480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73588" y="922704"/>
              <a:ext cx="304800" cy="3048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518138" y="922704"/>
              <a:ext cx="304800" cy="304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</p:grpSp>
      <p:grpSp>
        <p:nvGrpSpPr>
          <p:cNvPr id="35851" name="spare pulses (hide)" hidden="1"/>
          <p:cNvGrpSpPr>
            <a:grpSpLocks/>
          </p:cNvGrpSpPr>
          <p:nvPr/>
        </p:nvGrpSpPr>
        <p:grpSpPr bwMode="auto">
          <a:xfrm>
            <a:off x="212725" y="6165850"/>
            <a:ext cx="9996488" cy="304800"/>
            <a:chOff x="213237" y="6165850"/>
            <a:chExt cx="9995370" cy="304800"/>
          </a:xfrm>
        </p:grpSpPr>
        <p:sp>
          <p:nvSpPr>
            <p:cNvPr id="302" name="Rounded Rectangle 301" hidden="1"/>
            <p:cNvSpPr/>
            <p:nvPr/>
          </p:nvSpPr>
          <p:spPr>
            <a:xfrm>
              <a:off x="635465" y="6165850"/>
              <a:ext cx="304766" cy="30480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303" name="Rounded Rectangle 302" hidden="1"/>
            <p:cNvSpPr/>
            <p:nvPr/>
          </p:nvSpPr>
          <p:spPr>
            <a:xfrm>
              <a:off x="213237" y="6165850"/>
              <a:ext cx="304766" cy="3048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304" name="Rounded Rectangle 303" hidden="1"/>
            <p:cNvSpPr/>
            <p:nvPr/>
          </p:nvSpPr>
          <p:spPr>
            <a:xfrm>
              <a:off x="1057693" y="6165850"/>
              <a:ext cx="304766" cy="304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305" name="Rounded Rectangle 304" hidden="1"/>
            <p:cNvSpPr/>
            <p:nvPr/>
          </p:nvSpPr>
          <p:spPr>
            <a:xfrm>
              <a:off x="1897387" y="6165850"/>
              <a:ext cx="304766" cy="30480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306" name="Rounded Rectangle 305" hidden="1"/>
            <p:cNvSpPr/>
            <p:nvPr/>
          </p:nvSpPr>
          <p:spPr>
            <a:xfrm>
              <a:off x="1475159" y="6165850"/>
              <a:ext cx="304766" cy="3048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307" name="Rounded Rectangle 306" hidden="1"/>
            <p:cNvSpPr/>
            <p:nvPr/>
          </p:nvSpPr>
          <p:spPr>
            <a:xfrm>
              <a:off x="2319614" y="6165850"/>
              <a:ext cx="304766" cy="304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308" name="Rounded Rectangle 307" hidden="1"/>
            <p:cNvSpPr/>
            <p:nvPr/>
          </p:nvSpPr>
          <p:spPr>
            <a:xfrm>
              <a:off x="3162482" y="6165850"/>
              <a:ext cx="304766" cy="30480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309" name="Rounded Rectangle 308" hidden="1"/>
            <p:cNvSpPr/>
            <p:nvPr/>
          </p:nvSpPr>
          <p:spPr>
            <a:xfrm>
              <a:off x="2740254" y="6165850"/>
              <a:ext cx="304766" cy="3048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310" name="Rounded Rectangle 309" hidden="1"/>
            <p:cNvSpPr/>
            <p:nvPr/>
          </p:nvSpPr>
          <p:spPr>
            <a:xfrm>
              <a:off x="3584710" y="6165850"/>
              <a:ext cx="304766" cy="304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311" name="Rounded Rectangle 310" hidden="1"/>
            <p:cNvSpPr/>
            <p:nvPr/>
          </p:nvSpPr>
          <p:spPr>
            <a:xfrm>
              <a:off x="4424404" y="6165850"/>
              <a:ext cx="306353" cy="30480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312" name="Rounded Rectangle 311" hidden="1"/>
            <p:cNvSpPr/>
            <p:nvPr/>
          </p:nvSpPr>
          <p:spPr>
            <a:xfrm>
              <a:off x="4002176" y="6165850"/>
              <a:ext cx="304766" cy="3048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313" name="Rounded Rectangle 312" hidden="1"/>
            <p:cNvSpPr/>
            <p:nvPr/>
          </p:nvSpPr>
          <p:spPr>
            <a:xfrm>
              <a:off x="4848219" y="6165850"/>
              <a:ext cx="304766" cy="304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314" name="Rounded Rectangle 313" hidden="1"/>
            <p:cNvSpPr/>
            <p:nvPr/>
          </p:nvSpPr>
          <p:spPr>
            <a:xfrm>
              <a:off x="5691087" y="6165850"/>
              <a:ext cx="306353" cy="30480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315" name="Rounded Rectangle 314" hidden="1"/>
            <p:cNvSpPr/>
            <p:nvPr/>
          </p:nvSpPr>
          <p:spPr>
            <a:xfrm>
              <a:off x="5268860" y="6165850"/>
              <a:ext cx="304766" cy="3048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316" name="Rounded Rectangle 315" hidden="1"/>
            <p:cNvSpPr/>
            <p:nvPr/>
          </p:nvSpPr>
          <p:spPr>
            <a:xfrm>
              <a:off x="6114902" y="6165850"/>
              <a:ext cx="304766" cy="304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317" name="Rounded Rectangle 316" hidden="1"/>
            <p:cNvSpPr/>
            <p:nvPr/>
          </p:nvSpPr>
          <p:spPr>
            <a:xfrm>
              <a:off x="6954596" y="6165850"/>
              <a:ext cx="304766" cy="30480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318" name="Rounded Rectangle 317" hidden="1"/>
            <p:cNvSpPr/>
            <p:nvPr/>
          </p:nvSpPr>
          <p:spPr>
            <a:xfrm>
              <a:off x="6532368" y="6165850"/>
              <a:ext cx="304766" cy="3048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319" name="Rounded Rectangle 318" hidden="1"/>
            <p:cNvSpPr/>
            <p:nvPr/>
          </p:nvSpPr>
          <p:spPr>
            <a:xfrm>
              <a:off x="7376824" y="6165850"/>
              <a:ext cx="304766" cy="304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320" name="Rounded Rectangle 319" hidden="1"/>
            <p:cNvSpPr/>
            <p:nvPr/>
          </p:nvSpPr>
          <p:spPr>
            <a:xfrm>
              <a:off x="8219691" y="6165850"/>
              <a:ext cx="304766" cy="30480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321" name="Rounded Rectangle 320" hidden="1"/>
            <p:cNvSpPr/>
            <p:nvPr/>
          </p:nvSpPr>
          <p:spPr>
            <a:xfrm>
              <a:off x="7797464" y="6165850"/>
              <a:ext cx="304766" cy="3048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322" name="Rounded Rectangle 321" hidden="1"/>
            <p:cNvSpPr/>
            <p:nvPr/>
          </p:nvSpPr>
          <p:spPr>
            <a:xfrm>
              <a:off x="8641919" y="6165850"/>
              <a:ext cx="304766" cy="304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323" name="Rounded Rectangle 322" hidden="1"/>
            <p:cNvSpPr/>
            <p:nvPr/>
          </p:nvSpPr>
          <p:spPr>
            <a:xfrm>
              <a:off x="9481613" y="6165850"/>
              <a:ext cx="304766" cy="30480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324" name="Rounded Rectangle 323" hidden="1"/>
            <p:cNvSpPr/>
            <p:nvPr/>
          </p:nvSpPr>
          <p:spPr>
            <a:xfrm>
              <a:off x="9059386" y="6165850"/>
              <a:ext cx="304766" cy="3048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325" name="Rounded Rectangle 324" hidden="1"/>
            <p:cNvSpPr/>
            <p:nvPr/>
          </p:nvSpPr>
          <p:spPr>
            <a:xfrm>
              <a:off x="9903841" y="6165850"/>
              <a:ext cx="304766" cy="304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</p:grpSp>
      <p:cxnSp>
        <p:nvCxnSpPr>
          <p:cNvPr id="624" name="spare V line (hide)" hidden="1"/>
          <p:cNvCxnSpPr/>
          <p:nvPr/>
        </p:nvCxnSpPr>
        <p:spPr>
          <a:xfrm flipV="1">
            <a:off x="6165850" y="5908675"/>
            <a:ext cx="2773363" cy="1746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853" name="baseline ticks (hide)" hidden="1"/>
          <p:cNvGrpSpPr>
            <a:grpSpLocks/>
          </p:cNvGrpSpPr>
          <p:nvPr/>
        </p:nvGrpSpPr>
        <p:grpSpPr bwMode="auto">
          <a:xfrm>
            <a:off x="-61913" y="3679825"/>
            <a:ext cx="8856663" cy="376238"/>
            <a:chOff x="242523" y="3667125"/>
            <a:chExt cx="8857485" cy="376238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242523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664838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1087152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509467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930193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2352507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774821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3197135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3619449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4041764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4464078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4886392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5307119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5729433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151747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6574062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996376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7418690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7841004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8263318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8677694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9100008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854" name="Group 78 (hide)" hidden="1"/>
          <p:cNvGrpSpPr>
            <a:grpSpLocks/>
          </p:cNvGrpSpPr>
          <p:nvPr/>
        </p:nvGrpSpPr>
        <p:grpSpPr bwMode="auto">
          <a:xfrm>
            <a:off x="-217488" y="2547938"/>
            <a:ext cx="9228138" cy="2641600"/>
            <a:chOff x="87923" y="2547144"/>
            <a:chExt cx="9227527" cy="2641600"/>
          </a:xfrm>
        </p:grpSpPr>
        <p:cxnSp>
          <p:nvCxnSpPr>
            <p:cNvPr id="75" name="Straight Connector 74"/>
            <p:cNvCxnSpPr/>
            <p:nvPr/>
          </p:nvCxnSpPr>
          <p:spPr>
            <a:xfrm>
              <a:off x="87923" y="3867944"/>
              <a:ext cx="9227527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87923" y="2547144"/>
              <a:ext cx="9227527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87923" y="5188744"/>
              <a:ext cx="9227527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855" name="Group 79 (hide)" hidden="1"/>
          <p:cNvGrpSpPr>
            <a:grpSpLocks/>
          </p:cNvGrpSpPr>
          <p:nvPr/>
        </p:nvGrpSpPr>
        <p:grpSpPr bwMode="auto">
          <a:xfrm>
            <a:off x="-61913" y="2365375"/>
            <a:ext cx="8856663" cy="376238"/>
            <a:chOff x="242523" y="3667125"/>
            <a:chExt cx="8857485" cy="376238"/>
          </a:xfrm>
        </p:grpSpPr>
        <p:cxnSp>
          <p:nvCxnSpPr>
            <p:cNvPr id="81" name="Straight Connector 80"/>
            <p:cNvCxnSpPr/>
            <p:nvPr/>
          </p:nvCxnSpPr>
          <p:spPr>
            <a:xfrm>
              <a:off x="242523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664838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1087152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1509467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1930193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2352507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2774821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3197135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3619449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4041764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4464078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4886392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5307119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5729433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6151747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6574062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6996376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7418690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7841004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8263318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8677694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9100008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856" name="Group 102 (hide)" hidden="1"/>
          <p:cNvGrpSpPr>
            <a:grpSpLocks/>
          </p:cNvGrpSpPr>
          <p:nvPr/>
        </p:nvGrpSpPr>
        <p:grpSpPr bwMode="auto">
          <a:xfrm>
            <a:off x="-61913" y="4981575"/>
            <a:ext cx="8856663" cy="376238"/>
            <a:chOff x="242523" y="3667125"/>
            <a:chExt cx="8857485" cy="376238"/>
          </a:xfrm>
        </p:grpSpPr>
        <p:cxnSp>
          <p:nvCxnSpPr>
            <p:cNvPr id="104" name="Straight Connector 103"/>
            <p:cNvCxnSpPr/>
            <p:nvPr/>
          </p:nvCxnSpPr>
          <p:spPr>
            <a:xfrm>
              <a:off x="242523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664838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1087152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1509467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1930193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2352507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2774821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3197135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3619449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>
              <a:off x="4041764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4464078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4886392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5307119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5729433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6151747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6574062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6996376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7418690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7841004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8263318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8677694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>
              <a:off x="9100008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End of pulse train (hide)" hidden="1"/>
          <p:cNvGrpSpPr>
            <a:grpSpLocks/>
          </p:cNvGrpSpPr>
          <p:nvPr/>
        </p:nvGrpSpPr>
        <p:grpSpPr bwMode="auto">
          <a:xfrm>
            <a:off x="6418263" y="3716338"/>
            <a:ext cx="2832100" cy="304800"/>
            <a:chOff x="6418926" y="3715544"/>
            <a:chExt cx="2832177" cy="304800"/>
          </a:xfrm>
        </p:grpSpPr>
        <p:sp>
          <p:nvSpPr>
            <p:cNvPr id="145" name="Rounded Rectangle 144"/>
            <p:cNvSpPr/>
            <p:nvPr/>
          </p:nvSpPr>
          <p:spPr>
            <a:xfrm>
              <a:off x="6418926" y="3715544"/>
              <a:ext cx="304808" cy="304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146" name="Rounded Rectangle 145"/>
            <p:cNvSpPr/>
            <p:nvPr/>
          </p:nvSpPr>
          <p:spPr>
            <a:xfrm>
              <a:off x="7258736" y="3715544"/>
              <a:ext cx="304808" cy="30480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147" name="Rounded Rectangle 146"/>
            <p:cNvSpPr/>
            <p:nvPr/>
          </p:nvSpPr>
          <p:spPr>
            <a:xfrm>
              <a:off x="6836449" y="3715544"/>
              <a:ext cx="304808" cy="3048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148" name="Rounded Rectangle 147"/>
            <p:cNvSpPr/>
            <p:nvPr/>
          </p:nvSpPr>
          <p:spPr>
            <a:xfrm>
              <a:off x="7681022" y="3715544"/>
              <a:ext cx="304808" cy="304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149" name="Rounded Rectangle 148"/>
            <p:cNvSpPr/>
            <p:nvPr/>
          </p:nvSpPr>
          <p:spPr>
            <a:xfrm>
              <a:off x="8524008" y="3715544"/>
              <a:ext cx="304808" cy="30480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150" name="Rounded Rectangle 149"/>
            <p:cNvSpPr/>
            <p:nvPr/>
          </p:nvSpPr>
          <p:spPr>
            <a:xfrm>
              <a:off x="8101722" y="3715544"/>
              <a:ext cx="304808" cy="3048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151" name="Rounded Rectangle 150"/>
            <p:cNvSpPr/>
            <p:nvPr/>
          </p:nvSpPr>
          <p:spPr>
            <a:xfrm>
              <a:off x="8946295" y="3715544"/>
              <a:ext cx="304808" cy="304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</p:grpSp>
      <p:grpSp>
        <p:nvGrpSpPr>
          <p:cNvPr id="35858" name="final angle vertical tick marks (hide)" hidden="1"/>
          <p:cNvGrpSpPr>
            <a:grpSpLocks/>
          </p:cNvGrpSpPr>
          <p:nvPr/>
        </p:nvGrpSpPr>
        <p:grpSpPr bwMode="auto">
          <a:xfrm>
            <a:off x="8961438" y="2798763"/>
            <a:ext cx="46037" cy="2133600"/>
            <a:chOff x="8961315" y="2799477"/>
            <a:chExt cx="45720" cy="2133600"/>
          </a:xfrm>
        </p:grpSpPr>
        <p:cxnSp>
          <p:nvCxnSpPr>
            <p:cNvPr id="441" name="Straight Connector 440"/>
            <p:cNvCxnSpPr/>
            <p:nvPr/>
          </p:nvCxnSpPr>
          <p:spPr>
            <a:xfrm flipH="1">
              <a:off x="8961315" y="2799477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Straight Connector 441"/>
            <p:cNvCxnSpPr/>
            <p:nvPr/>
          </p:nvCxnSpPr>
          <p:spPr>
            <a:xfrm flipH="1">
              <a:off x="8961315" y="2905839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Straight Connector 442"/>
            <p:cNvCxnSpPr/>
            <p:nvPr/>
          </p:nvCxnSpPr>
          <p:spPr>
            <a:xfrm flipH="1">
              <a:off x="8961315" y="3012202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Straight Connector 443"/>
            <p:cNvCxnSpPr/>
            <p:nvPr/>
          </p:nvCxnSpPr>
          <p:spPr>
            <a:xfrm flipH="1">
              <a:off x="8961315" y="3120152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Straight Connector 444"/>
            <p:cNvCxnSpPr/>
            <p:nvPr/>
          </p:nvCxnSpPr>
          <p:spPr>
            <a:xfrm flipH="1">
              <a:off x="8961315" y="3226514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Connector 445"/>
            <p:cNvCxnSpPr/>
            <p:nvPr/>
          </p:nvCxnSpPr>
          <p:spPr>
            <a:xfrm flipH="1">
              <a:off x="8961315" y="3332877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7" name="Straight Connector 446"/>
            <p:cNvCxnSpPr/>
            <p:nvPr/>
          </p:nvCxnSpPr>
          <p:spPr>
            <a:xfrm flipH="1">
              <a:off x="8961315" y="3439239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8" name="Straight Connector 447"/>
            <p:cNvCxnSpPr/>
            <p:nvPr/>
          </p:nvCxnSpPr>
          <p:spPr>
            <a:xfrm flipH="1">
              <a:off x="8961315" y="3545602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Straight Connector 448"/>
            <p:cNvCxnSpPr/>
            <p:nvPr/>
          </p:nvCxnSpPr>
          <p:spPr>
            <a:xfrm flipH="1">
              <a:off x="8961315" y="3759914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Connector 449"/>
            <p:cNvCxnSpPr/>
            <p:nvPr/>
          </p:nvCxnSpPr>
          <p:spPr>
            <a:xfrm flipH="1">
              <a:off x="8961315" y="3972639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Straight Connector 450"/>
            <p:cNvCxnSpPr/>
            <p:nvPr/>
          </p:nvCxnSpPr>
          <p:spPr>
            <a:xfrm flipH="1">
              <a:off x="8961315" y="4186952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2" name="Straight Connector 451"/>
            <p:cNvCxnSpPr/>
            <p:nvPr/>
          </p:nvCxnSpPr>
          <p:spPr>
            <a:xfrm flipH="1">
              <a:off x="8961315" y="4399677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3" name="Straight Connector 452"/>
            <p:cNvCxnSpPr/>
            <p:nvPr/>
          </p:nvCxnSpPr>
          <p:spPr>
            <a:xfrm flipH="1">
              <a:off x="8961315" y="4612402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Straight Connector 453"/>
            <p:cNvCxnSpPr/>
            <p:nvPr/>
          </p:nvCxnSpPr>
          <p:spPr>
            <a:xfrm flipH="1">
              <a:off x="8961315" y="4826714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Straight Connector 454"/>
            <p:cNvCxnSpPr/>
            <p:nvPr/>
          </p:nvCxnSpPr>
          <p:spPr>
            <a:xfrm flipH="1">
              <a:off x="8961315" y="4933077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Straight Connector 455"/>
            <p:cNvCxnSpPr/>
            <p:nvPr/>
          </p:nvCxnSpPr>
          <p:spPr>
            <a:xfrm flipH="1">
              <a:off x="8961315" y="3653552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Straight Connector 456"/>
            <p:cNvCxnSpPr/>
            <p:nvPr/>
          </p:nvCxnSpPr>
          <p:spPr>
            <a:xfrm flipH="1">
              <a:off x="8961315" y="3866277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Straight Connector 457"/>
            <p:cNvCxnSpPr/>
            <p:nvPr/>
          </p:nvCxnSpPr>
          <p:spPr>
            <a:xfrm flipH="1">
              <a:off x="8961315" y="4079002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/>
            <p:cNvCxnSpPr/>
            <p:nvPr/>
          </p:nvCxnSpPr>
          <p:spPr>
            <a:xfrm flipH="1">
              <a:off x="8961315" y="4293314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Straight Connector 459"/>
            <p:cNvCxnSpPr/>
            <p:nvPr/>
          </p:nvCxnSpPr>
          <p:spPr>
            <a:xfrm flipH="1">
              <a:off x="8961315" y="4506039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Straight Connector 460"/>
            <p:cNvCxnSpPr/>
            <p:nvPr/>
          </p:nvCxnSpPr>
          <p:spPr>
            <a:xfrm flipH="1">
              <a:off x="8961315" y="4720352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waveform10"/>
          <p:cNvGrpSpPr>
            <a:grpSpLocks/>
          </p:cNvGrpSpPr>
          <p:nvPr/>
        </p:nvGrpSpPr>
        <p:grpSpPr bwMode="auto">
          <a:xfrm>
            <a:off x="2312988" y="1898650"/>
            <a:ext cx="6643687" cy="2757488"/>
            <a:chOff x="2320091" y="2437911"/>
            <a:chExt cx="6642201" cy="2757183"/>
          </a:xfrm>
        </p:grpSpPr>
        <p:sp>
          <p:nvSpPr>
            <p:cNvPr id="128" name="waveform10"/>
            <p:cNvSpPr/>
            <p:nvPr/>
          </p:nvSpPr>
          <p:spPr>
            <a:xfrm>
              <a:off x="2361357" y="2550612"/>
              <a:ext cx="3798037" cy="2644482"/>
            </a:xfrm>
            <a:custGeom>
              <a:avLst/>
              <a:gdLst>
                <a:gd name="connsiteX0" fmla="*/ 0 w 5491162"/>
                <a:gd name="connsiteY0" fmla="*/ 1536700 h 2870994"/>
                <a:gd name="connsiteX1" fmla="*/ 423862 w 5491162"/>
                <a:gd name="connsiteY1" fmla="*/ 222250 h 2870994"/>
                <a:gd name="connsiteX2" fmla="*/ 842962 w 5491162"/>
                <a:gd name="connsiteY2" fmla="*/ 2870200 h 2870994"/>
                <a:gd name="connsiteX3" fmla="*/ 1266825 w 5491162"/>
                <a:gd name="connsiteY3" fmla="*/ 227012 h 2870994"/>
                <a:gd name="connsiteX4" fmla="*/ 1685925 w 5491162"/>
                <a:gd name="connsiteY4" fmla="*/ 2865437 h 2870994"/>
                <a:gd name="connsiteX5" fmla="*/ 2109787 w 5491162"/>
                <a:gd name="connsiteY5" fmla="*/ 227012 h 2870994"/>
                <a:gd name="connsiteX6" fmla="*/ 2533650 w 5491162"/>
                <a:gd name="connsiteY6" fmla="*/ 2865437 h 2870994"/>
                <a:gd name="connsiteX7" fmla="*/ 2957512 w 5491162"/>
                <a:gd name="connsiteY7" fmla="*/ 227012 h 2870994"/>
                <a:gd name="connsiteX8" fmla="*/ 3376612 w 5491162"/>
                <a:gd name="connsiteY8" fmla="*/ 2865437 h 2870994"/>
                <a:gd name="connsiteX9" fmla="*/ 3795712 w 5491162"/>
                <a:gd name="connsiteY9" fmla="*/ 222250 h 2870994"/>
                <a:gd name="connsiteX10" fmla="*/ 4219575 w 5491162"/>
                <a:gd name="connsiteY10" fmla="*/ 2865437 h 2870994"/>
                <a:gd name="connsiteX11" fmla="*/ 4648200 w 5491162"/>
                <a:gd name="connsiteY11" fmla="*/ 227012 h 2870994"/>
                <a:gd name="connsiteX12" fmla="*/ 5062537 w 5491162"/>
                <a:gd name="connsiteY12" fmla="*/ 2870200 h 2870994"/>
                <a:gd name="connsiteX13" fmla="*/ 5491162 w 5491162"/>
                <a:gd name="connsiteY13" fmla="*/ 227012 h 2870994"/>
                <a:gd name="connsiteX0" fmla="*/ 0 w 5491162"/>
                <a:gd name="connsiteY0" fmla="*/ 1536700 h 3089407"/>
                <a:gd name="connsiteX1" fmla="*/ 423862 w 5491162"/>
                <a:gd name="connsiteY1" fmla="*/ 222250 h 3089407"/>
                <a:gd name="connsiteX2" fmla="*/ 619125 w 5491162"/>
                <a:gd name="connsiteY2" fmla="*/ 1542256 h 3089407"/>
                <a:gd name="connsiteX3" fmla="*/ 842962 w 5491162"/>
                <a:gd name="connsiteY3" fmla="*/ 2870200 h 3089407"/>
                <a:gd name="connsiteX4" fmla="*/ 1266825 w 5491162"/>
                <a:gd name="connsiteY4" fmla="*/ 227012 h 3089407"/>
                <a:gd name="connsiteX5" fmla="*/ 1685925 w 5491162"/>
                <a:gd name="connsiteY5" fmla="*/ 2865437 h 3089407"/>
                <a:gd name="connsiteX6" fmla="*/ 2109787 w 5491162"/>
                <a:gd name="connsiteY6" fmla="*/ 227012 h 3089407"/>
                <a:gd name="connsiteX7" fmla="*/ 2533650 w 5491162"/>
                <a:gd name="connsiteY7" fmla="*/ 2865437 h 3089407"/>
                <a:gd name="connsiteX8" fmla="*/ 2957512 w 5491162"/>
                <a:gd name="connsiteY8" fmla="*/ 227012 h 3089407"/>
                <a:gd name="connsiteX9" fmla="*/ 3376612 w 5491162"/>
                <a:gd name="connsiteY9" fmla="*/ 2865437 h 3089407"/>
                <a:gd name="connsiteX10" fmla="*/ 3795712 w 5491162"/>
                <a:gd name="connsiteY10" fmla="*/ 222250 h 3089407"/>
                <a:gd name="connsiteX11" fmla="*/ 4219575 w 5491162"/>
                <a:gd name="connsiteY11" fmla="*/ 2865437 h 3089407"/>
                <a:gd name="connsiteX12" fmla="*/ 4648200 w 5491162"/>
                <a:gd name="connsiteY12" fmla="*/ 227012 h 3089407"/>
                <a:gd name="connsiteX13" fmla="*/ 5062537 w 5491162"/>
                <a:gd name="connsiteY13" fmla="*/ 2870200 h 3089407"/>
                <a:gd name="connsiteX14" fmla="*/ 5491162 w 5491162"/>
                <a:gd name="connsiteY14" fmla="*/ 227012 h 3089407"/>
                <a:gd name="connsiteX0" fmla="*/ 0 w 5491162"/>
                <a:gd name="connsiteY0" fmla="*/ 1314450 h 2867157"/>
                <a:gd name="connsiteX1" fmla="*/ 619125 w 5491162"/>
                <a:gd name="connsiteY1" fmla="*/ 1320006 h 2867157"/>
                <a:gd name="connsiteX2" fmla="*/ 842962 w 5491162"/>
                <a:gd name="connsiteY2" fmla="*/ 2647950 h 2867157"/>
                <a:gd name="connsiteX3" fmla="*/ 1266825 w 5491162"/>
                <a:gd name="connsiteY3" fmla="*/ 4762 h 2867157"/>
                <a:gd name="connsiteX4" fmla="*/ 1685925 w 5491162"/>
                <a:gd name="connsiteY4" fmla="*/ 2643187 h 2867157"/>
                <a:gd name="connsiteX5" fmla="*/ 2109787 w 5491162"/>
                <a:gd name="connsiteY5" fmla="*/ 4762 h 2867157"/>
                <a:gd name="connsiteX6" fmla="*/ 2533650 w 5491162"/>
                <a:gd name="connsiteY6" fmla="*/ 2643187 h 2867157"/>
                <a:gd name="connsiteX7" fmla="*/ 2957512 w 5491162"/>
                <a:gd name="connsiteY7" fmla="*/ 4762 h 2867157"/>
                <a:gd name="connsiteX8" fmla="*/ 3376612 w 5491162"/>
                <a:gd name="connsiteY8" fmla="*/ 2643187 h 2867157"/>
                <a:gd name="connsiteX9" fmla="*/ 3795712 w 5491162"/>
                <a:gd name="connsiteY9" fmla="*/ 0 h 2867157"/>
                <a:gd name="connsiteX10" fmla="*/ 4219575 w 5491162"/>
                <a:gd name="connsiteY10" fmla="*/ 2643187 h 2867157"/>
                <a:gd name="connsiteX11" fmla="*/ 4648200 w 5491162"/>
                <a:gd name="connsiteY11" fmla="*/ 4762 h 2867157"/>
                <a:gd name="connsiteX12" fmla="*/ 5062537 w 5491162"/>
                <a:gd name="connsiteY12" fmla="*/ 2647950 h 2867157"/>
                <a:gd name="connsiteX13" fmla="*/ 5491162 w 5491162"/>
                <a:gd name="connsiteY13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719637 w 4872037"/>
                <a:gd name="connsiteY12" fmla="*/ 1314450 h 2867157"/>
                <a:gd name="connsiteX13" fmla="*/ 4872037 w 4872037"/>
                <a:gd name="connsiteY13" fmla="*/ 4762 h 2867157"/>
                <a:gd name="connsiteX0" fmla="*/ 0 w 4719637"/>
                <a:gd name="connsiteY0" fmla="*/ 1320006 h 2867157"/>
                <a:gd name="connsiteX1" fmla="*/ 223837 w 4719637"/>
                <a:gd name="connsiteY1" fmla="*/ 2647950 h 2867157"/>
                <a:gd name="connsiteX2" fmla="*/ 647700 w 4719637"/>
                <a:gd name="connsiteY2" fmla="*/ 4762 h 2867157"/>
                <a:gd name="connsiteX3" fmla="*/ 1066800 w 4719637"/>
                <a:gd name="connsiteY3" fmla="*/ 2643187 h 2867157"/>
                <a:gd name="connsiteX4" fmla="*/ 1490662 w 4719637"/>
                <a:gd name="connsiteY4" fmla="*/ 4762 h 2867157"/>
                <a:gd name="connsiteX5" fmla="*/ 1914525 w 4719637"/>
                <a:gd name="connsiteY5" fmla="*/ 2643187 h 2867157"/>
                <a:gd name="connsiteX6" fmla="*/ 2338387 w 4719637"/>
                <a:gd name="connsiteY6" fmla="*/ 4762 h 2867157"/>
                <a:gd name="connsiteX7" fmla="*/ 2757487 w 4719637"/>
                <a:gd name="connsiteY7" fmla="*/ 2643187 h 2867157"/>
                <a:gd name="connsiteX8" fmla="*/ 3176587 w 4719637"/>
                <a:gd name="connsiteY8" fmla="*/ 0 h 2867157"/>
                <a:gd name="connsiteX9" fmla="*/ 3600450 w 4719637"/>
                <a:gd name="connsiteY9" fmla="*/ 2643187 h 2867157"/>
                <a:gd name="connsiteX10" fmla="*/ 4029075 w 4719637"/>
                <a:gd name="connsiteY10" fmla="*/ 4762 h 2867157"/>
                <a:gd name="connsiteX11" fmla="*/ 4443412 w 4719637"/>
                <a:gd name="connsiteY11" fmla="*/ 2647950 h 2867157"/>
                <a:gd name="connsiteX12" fmla="*/ 4719637 w 4719637"/>
                <a:gd name="connsiteY12" fmla="*/ 1314450 h 2867157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535642 h 3081867"/>
                <a:gd name="connsiteX1" fmla="*/ 223837 w 4719637"/>
                <a:gd name="connsiteY1" fmla="*/ 2863586 h 3081867"/>
                <a:gd name="connsiteX2" fmla="*/ 647700 w 4719637"/>
                <a:gd name="connsiteY2" fmla="*/ 220398 h 3081867"/>
                <a:gd name="connsiteX3" fmla="*/ 1066800 w 4719637"/>
                <a:gd name="connsiteY3" fmla="*/ 2858823 h 3081867"/>
                <a:gd name="connsiteX4" fmla="*/ 1490662 w 4719637"/>
                <a:gd name="connsiteY4" fmla="*/ 220398 h 3081867"/>
                <a:gd name="connsiteX5" fmla="*/ 1914525 w 4719637"/>
                <a:gd name="connsiteY5" fmla="*/ 2858823 h 3081867"/>
                <a:gd name="connsiteX6" fmla="*/ 2338387 w 4719637"/>
                <a:gd name="connsiteY6" fmla="*/ 220398 h 3081867"/>
                <a:gd name="connsiteX7" fmla="*/ 2545359 w 4719637"/>
                <a:gd name="connsiteY7" fmla="*/ 1536436 h 3081867"/>
                <a:gd name="connsiteX8" fmla="*/ 2757487 w 4719637"/>
                <a:gd name="connsiteY8" fmla="*/ 2858823 h 3081867"/>
                <a:gd name="connsiteX9" fmla="*/ 3176587 w 4719637"/>
                <a:gd name="connsiteY9" fmla="*/ 215636 h 3081867"/>
                <a:gd name="connsiteX10" fmla="*/ 3600450 w 4719637"/>
                <a:gd name="connsiteY10" fmla="*/ 2858823 h 3081867"/>
                <a:gd name="connsiteX11" fmla="*/ 4029075 w 4719637"/>
                <a:gd name="connsiteY11" fmla="*/ 220398 h 3081867"/>
                <a:gd name="connsiteX12" fmla="*/ 4443412 w 4719637"/>
                <a:gd name="connsiteY12" fmla="*/ 2863586 h 3081867"/>
                <a:gd name="connsiteX13" fmla="*/ 4719637 w 4719637"/>
                <a:gd name="connsiteY13" fmla="*/ 1530086 h 3081867"/>
                <a:gd name="connsiteX0" fmla="*/ 0 w 4443412"/>
                <a:gd name="connsiteY0" fmla="*/ 1535642 h 3078956"/>
                <a:gd name="connsiteX1" fmla="*/ 223837 w 4443412"/>
                <a:gd name="connsiteY1" fmla="*/ 2863586 h 3078956"/>
                <a:gd name="connsiteX2" fmla="*/ 647700 w 4443412"/>
                <a:gd name="connsiteY2" fmla="*/ 220398 h 3078956"/>
                <a:gd name="connsiteX3" fmla="*/ 1066800 w 4443412"/>
                <a:gd name="connsiteY3" fmla="*/ 2858823 h 3078956"/>
                <a:gd name="connsiteX4" fmla="*/ 1490662 w 4443412"/>
                <a:gd name="connsiteY4" fmla="*/ 220398 h 3078956"/>
                <a:gd name="connsiteX5" fmla="*/ 1914525 w 4443412"/>
                <a:gd name="connsiteY5" fmla="*/ 2858823 h 3078956"/>
                <a:gd name="connsiteX6" fmla="*/ 2338387 w 4443412"/>
                <a:gd name="connsiteY6" fmla="*/ 220398 h 3078956"/>
                <a:gd name="connsiteX7" fmla="*/ 2545359 w 4443412"/>
                <a:gd name="connsiteY7" fmla="*/ 1536436 h 3078956"/>
                <a:gd name="connsiteX8" fmla="*/ 2757487 w 4443412"/>
                <a:gd name="connsiteY8" fmla="*/ 2858823 h 3078956"/>
                <a:gd name="connsiteX9" fmla="*/ 3176587 w 4443412"/>
                <a:gd name="connsiteY9" fmla="*/ 215636 h 3078956"/>
                <a:gd name="connsiteX10" fmla="*/ 3600450 w 4443412"/>
                <a:gd name="connsiteY10" fmla="*/ 2858823 h 3078956"/>
                <a:gd name="connsiteX11" fmla="*/ 4029075 w 4443412"/>
                <a:gd name="connsiteY11" fmla="*/ 220398 h 3078956"/>
                <a:gd name="connsiteX12" fmla="*/ 4443412 w 4443412"/>
                <a:gd name="connsiteY12" fmla="*/ 2863586 h 3078956"/>
                <a:gd name="connsiteX0" fmla="*/ 0 w 4029075"/>
                <a:gd name="connsiteY0" fmla="*/ 1535642 h 3078956"/>
                <a:gd name="connsiteX1" fmla="*/ 223837 w 4029075"/>
                <a:gd name="connsiteY1" fmla="*/ 2863586 h 3078956"/>
                <a:gd name="connsiteX2" fmla="*/ 647700 w 4029075"/>
                <a:gd name="connsiteY2" fmla="*/ 220398 h 3078956"/>
                <a:gd name="connsiteX3" fmla="*/ 1066800 w 4029075"/>
                <a:gd name="connsiteY3" fmla="*/ 2858823 h 3078956"/>
                <a:gd name="connsiteX4" fmla="*/ 1490662 w 4029075"/>
                <a:gd name="connsiteY4" fmla="*/ 220398 h 3078956"/>
                <a:gd name="connsiteX5" fmla="*/ 1914525 w 4029075"/>
                <a:gd name="connsiteY5" fmla="*/ 2858823 h 3078956"/>
                <a:gd name="connsiteX6" fmla="*/ 2338387 w 4029075"/>
                <a:gd name="connsiteY6" fmla="*/ 220398 h 3078956"/>
                <a:gd name="connsiteX7" fmla="*/ 2545359 w 4029075"/>
                <a:gd name="connsiteY7" fmla="*/ 1536436 h 3078956"/>
                <a:gd name="connsiteX8" fmla="*/ 2757487 w 4029075"/>
                <a:gd name="connsiteY8" fmla="*/ 2858823 h 3078956"/>
                <a:gd name="connsiteX9" fmla="*/ 3176587 w 4029075"/>
                <a:gd name="connsiteY9" fmla="*/ 215636 h 3078956"/>
                <a:gd name="connsiteX10" fmla="*/ 3600450 w 4029075"/>
                <a:gd name="connsiteY10" fmla="*/ 2858823 h 3078956"/>
                <a:gd name="connsiteX11" fmla="*/ 4029075 w 4029075"/>
                <a:gd name="connsiteY11" fmla="*/ 220398 h 3078956"/>
                <a:gd name="connsiteX0" fmla="*/ 0 w 3600450"/>
                <a:gd name="connsiteY0" fmla="*/ 1535642 h 3078956"/>
                <a:gd name="connsiteX1" fmla="*/ 223837 w 3600450"/>
                <a:gd name="connsiteY1" fmla="*/ 2863586 h 3078956"/>
                <a:gd name="connsiteX2" fmla="*/ 647700 w 3600450"/>
                <a:gd name="connsiteY2" fmla="*/ 220398 h 3078956"/>
                <a:gd name="connsiteX3" fmla="*/ 1066800 w 3600450"/>
                <a:gd name="connsiteY3" fmla="*/ 2858823 h 3078956"/>
                <a:gd name="connsiteX4" fmla="*/ 1490662 w 3600450"/>
                <a:gd name="connsiteY4" fmla="*/ 220398 h 3078956"/>
                <a:gd name="connsiteX5" fmla="*/ 1914525 w 3600450"/>
                <a:gd name="connsiteY5" fmla="*/ 2858823 h 3078956"/>
                <a:gd name="connsiteX6" fmla="*/ 2338387 w 3600450"/>
                <a:gd name="connsiteY6" fmla="*/ 220398 h 3078956"/>
                <a:gd name="connsiteX7" fmla="*/ 2545359 w 3600450"/>
                <a:gd name="connsiteY7" fmla="*/ 1536436 h 3078956"/>
                <a:gd name="connsiteX8" fmla="*/ 2757487 w 3600450"/>
                <a:gd name="connsiteY8" fmla="*/ 2858823 h 3078956"/>
                <a:gd name="connsiteX9" fmla="*/ 3176587 w 3600450"/>
                <a:gd name="connsiteY9" fmla="*/ 215636 h 3078956"/>
                <a:gd name="connsiteX10" fmla="*/ 3600450 w 3600450"/>
                <a:gd name="connsiteY10" fmla="*/ 2858823 h 3078956"/>
                <a:gd name="connsiteX0" fmla="*/ 0 w 3176587"/>
                <a:gd name="connsiteY0" fmla="*/ 1535642 h 3078956"/>
                <a:gd name="connsiteX1" fmla="*/ 223837 w 3176587"/>
                <a:gd name="connsiteY1" fmla="*/ 2863586 h 3078956"/>
                <a:gd name="connsiteX2" fmla="*/ 647700 w 3176587"/>
                <a:gd name="connsiteY2" fmla="*/ 220398 h 3078956"/>
                <a:gd name="connsiteX3" fmla="*/ 1066800 w 3176587"/>
                <a:gd name="connsiteY3" fmla="*/ 2858823 h 3078956"/>
                <a:gd name="connsiteX4" fmla="*/ 1490662 w 3176587"/>
                <a:gd name="connsiteY4" fmla="*/ 220398 h 3078956"/>
                <a:gd name="connsiteX5" fmla="*/ 1914525 w 3176587"/>
                <a:gd name="connsiteY5" fmla="*/ 2858823 h 3078956"/>
                <a:gd name="connsiteX6" fmla="*/ 2338387 w 3176587"/>
                <a:gd name="connsiteY6" fmla="*/ 220398 h 3078956"/>
                <a:gd name="connsiteX7" fmla="*/ 2545359 w 3176587"/>
                <a:gd name="connsiteY7" fmla="*/ 1536436 h 3078956"/>
                <a:gd name="connsiteX8" fmla="*/ 2757487 w 3176587"/>
                <a:gd name="connsiteY8" fmla="*/ 2858823 h 3078956"/>
                <a:gd name="connsiteX9" fmla="*/ 3176587 w 3176587"/>
                <a:gd name="connsiteY9" fmla="*/ 215636 h 3078956"/>
                <a:gd name="connsiteX0" fmla="*/ 0 w 2757487"/>
                <a:gd name="connsiteY0" fmla="*/ 1535642 h 3078956"/>
                <a:gd name="connsiteX1" fmla="*/ 223837 w 2757487"/>
                <a:gd name="connsiteY1" fmla="*/ 2863586 h 3078956"/>
                <a:gd name="connsiteX2" fmla="*/ 647700 w 2757487"/>
                <a:gd name="connsiteY2" fmla="*/ 220398 h 3078956"/>
                <a:gd name="connsiteX3" fmla="*/ 1066800 w 2757487"/>
                <a:gd name="connsiteY3" fmla="*/ 2858823 h 3078956"/>
                <a:gd name="connsiteX4" fmla="*/ 1490662 w 2757487"/>
                <a:gd name="connsiteY4" fmla="*/ 220398 h 3078956"/>
                <a:gd name="connsiteX5" fmla="*/ 1914525 w 2757487"/>
                <a:gd name="connsiteY5" fmla="*/ 2858823 h 3078956"/>
                <a:gd name="connsiteX6" fmla="*/ 2338387 w 2757487"/>
                <a:gd name="connsiteY6" fmla="*/ 220398 h 3078956"/>
                <a:gd name="connsiteX7" fmla="*/ 2545359 w 2757487"/>
                <a:gd name="connsiteY7" fmla="*/ 1536436 h 3078956"/>
                <a:gd name="connsiteX8" fmla="*/ 2757487 w 2757487"/>
                <a:gd name="connsiteY8" fmla="*/ 2858823 h 3078956"/>
                <a:gd name="connsiteX0" fmla="*/ 0 w 2545359"/>
                <a:gd name="connsiteY0" fmla="*/ 1535642 h 2863586"/>
                <a:gd name="connsiteX1" fmla="*/ 223837 w 2545359"/>
                <a:gd name="connsiteY1" fmla="*/ 2863586 h 2863586"/>
                <a:gd name="connsiteX2" fmla="*/ 647700 w 2545359"/>
                <a:gd name="connsiteY2" fmla="*/ 220398 h 2863586"/>
                <a:gd name="connsiteX3" fmla="*/ 1066800 w 2545359"/>
                <a:gd name="connsiteY3" fmla="*/ 2858823 h 2863586"/>
                <a:gd name="connsiteX4" fmla="*/ 1490662 w 2545359"/>
                <a:gd name="connsiteY4" fmla="*/ 220398 h 2863586"/>
                <a:gd name="connsiteX5" fmla="*/ 1914525 w 2545359"/>
                <a:gd name="connsiteY5" fmla="*/ 2858823 h 2863586"/>
                <a:gd name="connsiteX6" fmla="*/ 2338387 w 2545359"/>
                <a:gd name="connsiteY6" fmla="*/ 220398 h 2863586"/>
                <a:gd name="connsiteX7" fmla="*/ 2545359 w 2545359"/>
                <a:gd name="connsiteY7" fmla="*/ 1536436 h 2863586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9054 h 2646998"/>
                <a:gd name="connsiteX1" fmla="*/ 223837 w 2545359"/>
                <a:gd name="connsiteY1" fmla="*/ 2646998 h 2646998"/>
                <a:gd name="connsiteX2" fmla="*/ 647700 w 2545359"/>
                <a:gd name="connsiteY2" fmla="*/ 3810 h 2646998"/>
                <a:gd name="connsiteX3" fmla="*/ 1066800 w 2545359"/>
                <a:gd name="connsiteY3" fmla="*/ 2642235 h 2646998"/>
                <a:gd name="connsiteX4" fmla="*/ 1490662 w 2545359"/>
                <a:gd name="connsiteY4" fmla="*/ 3810 h 2646998"/>
                <a:gd name="connsiteX5" fmla="*/ 1914525 w 2545359"/>
                <a:gd name="connsiteY5" fmla="*/ 2642235 h 2646998"/>
                <a:gd name="connsiteX6" fmla="*/ 2338387 w 2545359"/>
                <a:gd name="connsiteY6" fmla="*/ 3810 h 2646998"/>
                <a:gd name="connsiteX7" fmla="*/ 2545359 w 2545359"/>
                <a:gd name="connsiteY7" fmla="*/ 1319848 h 2646998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26620 h 2654564"/>
                <a:gd name="connsiteX1" fmla="*/ 223837 w 2545359"/>
                <a:gd name="connsiteY1" fmla="*/ 2654564 h 2654564"/>
                <a:gd name="connsiteX2" fmla="*/ 647700 w 2545359"/>
                <a:gd name="connsiteY2" fmla="*/ 11376 h 2654564"/>
                <a:gd name="connsiteX3" fmla="*/ 1066800 w 2545359"/>
                <a:gd name="connsiteY3" fmla="*/ 2649801 h 2654564"/>
                <a:gd name="connsiteX4" fmla="*/ 1490662 w 2545359"/>
                <a:gd name="connsiteY4" fmla="*/ 11376 h 2654564"/>
                <a:gd name="connsiteX5" fmla="*/ 1914525 w 2545359"/>
                <a:gd name="connsiteY5" fmla="*/ 2649801 h 2654564"/>
                <a:gd name="connsiteX6" fmla="*/ 2338387 w 2545359"/>
                <a:gd name="connsiteY6" fmla="*/ 11376 h 2654564"/>
                <a:gd name="connsiteX7" fmla="*/ 2545359 w 2545359"/>
                <a:gd name="connsiteY7" fmla="*/ 1327414 h 265456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5359" h="2644934">
                  <a:moveTo>
                    <a:pt x="0" y="1316990"/>
                  </a:moveTo>
                  <a:cubicBezTo>
                    <a:pt x="35719" y="1664652"/>
                    <a:pt x="110026" y="2636753"/>
                    <a:pt x="223837" y="2644934"/>
                  </a:cubicBezTo>
                  <a:cubicBezTo>
                    <a:pt x="357841" y="2637475"/>
                    <a:pt x="507206" y="2540"/>
                    <a:pt x="647700" y="1746"/>
                  </a:cubicBezTo>
                  <a:cubicBezTo>
                    <a:pt x="788194" y="952"/>
                    <a:pt x="926306" y="2640171"/>
                    <a:pt x="1066800" y="2640171"/>
                  </a:cubicBezTo>
                  <a:cubicBezTo>
                    <a:pt x="1207294" y="2640171"/>
                    <a:pt x="1349375" y="1746"/>
                    <a:pt x="1490662" y="1746"/>
                  </a:cubicBezTo>
                  <a:cubicBezTo>
                    <a:pt x="1631949" y="1746"/>
                    <a:pt x="1773238" y="2640171"/>
                    <a:pt x="1914525" y="2640171"/>
                  </a:cubicBezTo>
                  <a:cubicBezTo>
                    <a:pt x="2055812" y="2640171"/>
                    <a:pt x="2218126" y="211"/>
                    <a:pt x="2338387" y="1746"/>
                  </a:cubicBezTo>
                  <a:cubicBezTo>
                    <a:pt x="2441248" y="0"/>
                    <a:pt x="2534122" y="1010127"/>
                    <a:pt x="2545359" y="1317784"/>
                  </a:cubicBezTo>
                </a:path>
              </a:pathLst>
            </a:cu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cxnSp>
          <p:nvCxnSpPr>
            <p:cNvPr id="668" name="Straight Connector 667"/>
            <p:cNvCxnSpPr/>
            <p:nvPr/>
          </p:nvCxnSpPr>
          <p:spPr>
            <a:xfrm flipV="1">
              <a:off x="6165743" y="2807758"/>
              <a:ext cx="2796549" cy="1066682"/>
            </a:xfrm>
            <a:prstGeom prst="line">
              <a:avLst/>
            </a:prstGeom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0" name="Straight Connector 669"/>
            <p:cNvCxnSpPr/>
            <p:nvPr/>
          </p:nvCxnSpPr>
          <p:spPr>
            <a:xfrm>
              <a:off x="6165743" y="3868091"/>
              <a:ext cx="2796549" cy="1066682"/>
            </a:xfrm>
            <a:prstGeom prst="line">
              <a:avLst/>
            </a:prstGeom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2" name="Rounded Rectangle 671"/>
            <p:cNvSpPr/>
            <p:nvPr/>
          </p:nvSpPr>
          <p:spPr>
            <a:xfrm>
              <a:off x="2320091" y="4350637"/>
              <a:ext cx="304732" cy="304766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673" name="Rounded Rectangle 672"/>
            <p:cNvSpPr/>
            <p:nvPr/>
          </p:nvSpPr>
          <p:spPr>
            <a:xfrm>
              <a:off x="3162864" y="2437911"/>
              <a:ext cx="304732" cy="304766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674" name="Rounded Rectangle 673"/>
            <p:cNvSpPr/>
            <p:nvPr/>
          </p:nvSpPr>
          <p:spPr>
            <a:xfrm>
              <a:off x="2740684" y="4350637"/>
              <a:ext cx="304732" cy="30476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75" name="Rounded Rectangle 674"/>
            <p:cNvSpPr/>
            <p:nvPr/>
          </p:nvSpPr>
          <p:spPr>
            <a:xfrm>
              <a:off x="3585045" y="4350637"/>
              <a:ext cx="304732" cy="304766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676" name="Rounded Rectangle 675"/>
            <p:cNvSpPr/>
            <p:nvPr/>
          </p:nvSpPr>
          <p:spPr>
            <a:xfrm>
              <a:off x="4424645" y="2437911"/>
              <a:ext cx="304732" cy="304766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677" name="Rounded Rectangle 676"/>
            <p:cNvSpPr/>
            <p:nvPr/>
          </p:nvSpPr>
          <p:spPr>
            <a:xfrm>
              <a:off x="4002465" y="4350637"/>
              <a:ext cx="304732" cy="30476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78" name="Rounded Rectangle 677"/>
            <p:cNvSpPr/>
            <p:nvPr/>
          </p:nvSpPr>
          <p:spPr>
            <a:xfrm>
              <a:off x="4846826" y="4350637"/>
              <a:ext cx="304732" cy="304766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679" name="Rounded Rectangle 678"/>
            <p:cNvSpPr/>
            <p:nvPr/>
          </p:nvSpPr>
          <p:spPr>
            <a:xfrm>
              <a:off x="5691187" y="2437911"/>
              <a:ext cx="304732" cy="304766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680" name="Rounded Rectangle 679"/>
            <p:cNvSpPr/>
            <p:nvPr/>
          </p:nvSpPr>
          <p:spPr>
            <a:xfrm>
              <a:off x="5269006" y="4350637"/>
              <a:ext cx="304732" cy="30476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81" name="Rounded Rectangle 680"/>
            <p:cNvSpPr/>
            <p:nvPr/>
          </p:nvSpPr>
          <p:spPr>
            <a:xfrm>
              <a:off x="6113367" y="3715708"/>
              <a:ext cx="306318" cy="304766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682" name="Rounded Rectangle 681"/>
            <p:cNvSpPr/>
            <p:nvPr/>
          </p:nvSpPr>
          <p:spPr>
            <a:xfrm>
              <a:off x="6954554" y="3352210"/>
              <a:ext cx="304732" cy="304766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683" name="Rounded Rectangle 682"/>
            <p:cNvSpPr/>
            <p:nvPr/>
          </p:nvSpPr>
          <p:spPr>
            <a:xfrm>
              <a:off x="6532374" y="3909361"/>
              <a:ext cx="304732" cy="30476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84" name="Rounded Rectangle 683"/>
            <p:cNvSpPr/>
            <p:nvPr/>
          </p:nvSpPr>
          <p:spPr>
            <a:xfrm>
              <a:off x="7376735" y="4237937"/>
              <a:ext cx="304732" cy="304766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685" name="Rounded Rectangle 684"/>
            <p:cNvSpPr/>
            <p:nvPr/>
          </p:nvSpPr>
          <p:spPr>
            <a:xfrm>
              <a:off x="8219508" y="2888711"/>
              <a:ext cx="304732" cy="304766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686" name="Rounded Rectangle 685"/>
            <p:cNvSpPr/>
            <p:nvPr/>
          </p:nvSpPr>
          <p:spPr>
            <a:xfrm>
              <a:off x="7797328" y="4390320"/>
              <a:ext cx="304732" cy="30476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87" name="Rounded Rectangle 686"/>
            <p:cNvSpPr/>
            <p:nvPr/>
          </p:nvSpPr>
          <p:spPr>
            <a:xfrm>
              <a:off x="8641689" y="4706198"/>
              <a:ext cx="304732" cy="304766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</p:grpSp>
      <p:grpSp>
        <p:nvGrpSpPr>
          <p:cNvPr id="17" name="waveform9"/>
          <p:cNvGrpSpPr>
            <a:grpSpLocks/>
          </p:cNvGrpSpPr>
          <p:nvPr/>
        </p:nvGrpSpPr>
        <p:grpSpPr bwMode="auto">
          <a:xfrm>
            <a:off x="2312988" y="2085975"/>
            <a:ext cx="6643687" cy="2389188"/>
            <a:chOff x="2320091" y="2625481"/>
            <a:chExt cx="6642201" cy="2390146"/>
          </a:xfrm>
        </p:grpSpPr>
        <p:sp>
          <p:nvSpPr>
            <p:cNvPr id="183" name="waveform9"/>
            <p:cNvSpPr/>
            <p:nvPr/>
          </p:nvSpPr>
          <p:spPr>
            <a:xfrm>
              <a:off x="2361357" y="2730298"/>
              <a:ext cx="3798037" cy="2285329"/>
            </a:xfrm>
            <a:custGeom>
              <a:avLst/>
              <a:gdLst>
                <a:gd name="connsiteX0" fmla="*/ 0 w 5491162"/>
                <a:gd name="connsiteY0" fmla="*/ 1536700 h 2870994"/>
                <a:gd name="connsiteX1" fmla="*/ 423862 w 5491162"/>
                <a:gd name="connsiteY1" fmla="*/ 222250 h 2870994"/>
                <a:gd name="connsiteX2" fmla="*/ 842962 w 5491162"/>
                <a:gd name="connsiteY2" fmla="*/ 2870200 h 2870994"/>
                <a:gd name="connsiteX3" fmla="*/ 1266825 w 5491162"/>
                <a:gd name="connsiteY3" fmla="*/ 227012 h 2870994"/>
                <a:gd name="connsiteX4" fmla="*/ 1685925 w 5491162"/>
                <a:gd name="connsiteY4" fmla="*/ 2865437 h 2870994"/>
                <a:gd name="connsiteX5" fmla="*/ 2109787 w 5491162"/>
                <a:gd name="connsiteY5" fmla="*/ 227012 h 2870994"/>
                <a:gd name="connsiteX6" fmla="*/ 2533650 w 5491162"/>
                <a:gd name="connsiteY6" fmla="*/ 2865437 h 2870994"/>
                <a:gd name="connsiteX7" fmla="*/ 2957512 w 5491162"/>
                <a:gd name="connsiteY7" fmla="*/ 227012 h 2870994"/>
                <a:gd name="connsiteX8" fmla="*/ 3376612 w 5491162"/>
                <a:gd name="connsiteY8" fmla="*/ 2865437 h 2870994"/>
                <a:gd name="connsiteX9" fmla="*/ 3795712 w 5491162"/>
                <a:gd name="connsiteY9" fmla="*/ 222250 h 2870994"/>
                <a:gd name="connsiteX10" fmla="*/ 4219575 w 5491162"/>
                <a:gd name="connsiteY10" fmla="*/ 2865437 h 2870994"/>
                <a:gd name="connsiteX11" fmla="*/ 4648200 w 5491162"/>
                <a:gd name="connsiteY11" fmla="*/ 227012 h 2870994"/>
                <a:gd name="connsiteX12" fmla="*/ 5062537 w 5491162"/>
                <a:gd name="connsiteY12" fmla="*/ 2870200 h 2870994"/>
                <a:gd name="connsiteX13" fmla="*/ 5491162 w 5491162"/>
                <a:gd name="connsiteY13" fmla="*/ 227012 h 2870994"/>
                <a:gd name="connsiteX0" fmla="*/ 0 w 5491162"/>
                <a:gd name="connsiteY0" fmla="*/ 1536700 h 3089407"/>
                <a:gd name="connsiteX1" fmla="*/ 423862 w 5491162"/>
                <a:gd name="connsiteY1" fmla="*/ 222250 h 3089407"/>
                <a:gd name="connsiteX2" fmla="*/ 619125 w 5491162"/>
                <a:gd name="connsiteY2" fmla="*/ 1542256 h 3089407"/>
                <a:gd name="connsiteX3" fmla="*/ 842962 w 5491162"/>
                <a:gd name="connsiteY3" fmla="*/ 2870200 h 3089407"/>
                <a:gd name="connsiteX4" fmla="*/ 1266825 w 5491162"/>
                <a:gd name="connsiteY4" fmla="*/ 227012 h 3089407"/>
                <a:gd name="connsiteX5" fmla="*/ 1685925 w 5491162"/>
                <a:gd name="connsiteY5" fmla="*/ 2865437 h 3089407"/>
                <a:gd name="connsiteX6" fmla="*/ 2109787 w 5491162"/>
                <a:gd name="connsiteY6" fmla="*/ 227012 h 3089407"/>
                <a:gd name="connsiteX7" fmla="*/ 2533650 w 5491162"/>
                <a:gd name="connsiteY7" fmla="*/ 2865437 h 3089407"/>
                <a:gd name="connsiteX8" fmla="*/ 2957512 w 5491162"/>
                <a:gd name="connsiteY8" fmla="*/ 227012 h 3089407"/>
                <a:gd name="connsiteX9" fmla="*/ 3376612 w 5491162"/>
                <a:gd name="connsiteY9" fmla="*/ 2865437 h 3089407"/>
                <a:gd name="connsiteX10" fmla="*/ 3795712 w 5491162"/>
                <a:gd name="connsiteY10" fmla="*/ 222250 h 3089407"/>
                <a:gd name="connsiteX11" fmla="*/ 4219575 w 5491162"/>
                <a:gd name="connsiteY11" fmla="*/ 2865437 h 3089407"/>
                <a:gd name="connsiteX12" fmla="*/ 4648200 w 5491162"/>
                <a:gd name="connsiteY12" fmla="*/ 227012 h 3089407"/>
                <a:gd name="connsiteX13" fmla="*/ 5062537 w 5491162"/>
                <a:gd name="connsiteY13" fmla="*/ 2870200 h 3089407"/>
                <a:gd name="connsiteX14" fmla="*/ 5491162 w 5491162"/>
                <a:gd name="connsiteY14" fmla="*/ 227012 h 3089407"/>
                <a:gd name="connsiteX0" fmla="*/ 0 w 5491162"/>
                <a:gd name="connsiteY0" fmla="*/ 1314450 h 2867157"/>
                <a:gd name="connsiteX1" fmla="*/ 619125 w 5491162"/>
                <a:gd name="connsiteY1" fmla="*/ 1320006 h 2867157"/>
                <a:gd name="connsiteX2" fmla="*/ 842962 w 5491162"/>
                <a:gd name="connsiteY2" fmla="*/ 2647950 h 2867157"/>
                <a:gd name="connsiteX3" fmla="*/ 1266825 w 5491162"/>
                <a:gd name="connsiteY3" fmla="*/ 4762 h 2867157"/>
                <a:gd name="connsiteX4" fmla="*/ 1685925 w 5491162"/>
                <a:gd name="connsiteY4" fmla="*/ 2643187 h 2867157"/>
                <a:gd name="connsiteX5" fmla="*/ 2109787 w 5491162"/>
                <a:gd name="connsiteY5" fmla="*/ 4762 h 2867157"/>
                <a:gd name="connsiteX6" fmla="*/ 2533650 w 5491162"/>
                <a:gd name="connsiteY6" fmla="*/ 2643187 h 2867157"/>
                <a:gd name="connsiteX7" fmla="*/ 2957512 w 5491162"/>
                <a:gd name="connsiteY7" fmla="*/ 4762 h 2867157"/>
                <a:gd name="connsiteX8" fmla="*/ 3376612 w 5491162"/>
                <a:gd name="connsiteY8" fmla="*/ 2643187 h 2867157"/>
                <a:gd name="connsiteX9" fmla="*/ 3795712 w 5491162"/>
                <a:gd name="connsiteY9" fmla="*/ 0 h 2867157"/>
                <a:gd name="connsiteX10" fmla="*/ 4219575 w 5491162"/>
                <a:gd name="connsiteY10" fmla="*/ 2643187 h 2867157"/>
                <a:gd name="connsiteX11" fmla="*/ 4648200 w 5491162"/>
                <a:gd name="connsiteY11" fmla="*/ 4762 h 2867157"/>
                <a:gd name="connsiteX12" fmla="*/ 5062537 w 5491162"/>
                <a:gd name="connsiteY12" fmla="*/ 2647950 h 2867157"/>
                <a:gd name="connsiteX13" fmla="*/ 5491162 w 5491162"/>
                <a:gd name="connsiteY13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719637 w 4872037"/>
                <a:gd name="connsiteY12" fmla="*/ 1314450 h 2867157"/>
                <a:gd name="connsiteX13" fmla="*/ 4872037 w 4872037"/>
                <a:gd name="connsiteY13" fmla="*/ 4762 h 2867157"/>
                <a:gd name="connsiteX0" fmla="*/ 0 w 4719637"/>
                <a:gd name="connsiteY0" fmla="*/ 1320006 h 2867157"/>
                <a:gd name="connsiteX1" fmla="*/ 223837 w 4719637"/>
                <a:gd name="connsiteY1" fmla="*/ 2647950 h 2867157"/>
                <a:gd name="connsiteX2" fmla="*/ 647700 w 4719637"/>
                <a:gd name="connsiteY2" fmla="*/ 4762 h 2867157"/>
                <a:gd name="connsiteX3" fmla="*/ 1066800 w 4719637"/>
                <a:gd name="connsiteY3" fmla="*/ 2643187 h 2867157"/>
                <a:gd name="connsiteX4" fmla="*/ 1490662 w 4719637"/>
                <a:gd name="connsiteY4" fmla="*/ 4762 h 2867157"/>
                <a:gd name="connsiteX5" fmla="*/ 1914525 w 4719637"/>
                <a:gd name="connsiteY5" fmla="*/ 2643187 h 2867157"/>
                <a:gd name="connsiteX6" fmla="*/ 2338387 w 4719637"/>
                <a:gd name="connsiteY6" fmla="*/ 4762 h 2867157"/>
                <a:gd name="connsiteX7" fmla="*/ 2757487 w 4719637"/>
                <a:gd name="connsiteY7" fmla="*/ 2643187 h 2867157"/>
                <a:gd name="connsiteX8" fmla="*/ 3176587 w 4719637"/>
                <a:gd name="connsiteY8" fmla="*/ 0 h 2867157"/>
                <a:gd name="connsiteX9" fmla="*/ 3600450 w 4719637"/>
                <a:gd name="connsiteY9" fmla="*/ 2643187 h 2867157"/>
                <a:gd name="connsiteX10" fmla="*/ 4029075 w 4719637"/>
                <a:gd name="connsiteY10" fmla="*/ 4762 h 2867157"/>
                <a:gd name="connsiteX11" fmla="*/ 4443412 w 4719637"/>
                <a:gd name="connsiteY11" fmla="*/ 2647950 h 2867157"/>
                <a:gd name="connsiteX12" fmla="*/ 4719637 w 4719637"/>
                <a:gd name="connsiteY12" fmla="*/ 1314450 h 2867157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535642 h 3081867"/>
                <a:gd name="connsiteX1" fmla="*/ 223837 w 4719637"/>
                <a:gd name="connsiteY1" fmla="*/ 2863586 h 3081867"/>
                <a:gd name="connsiteX2" fmla="*/ 647700 w 4719637"/>
                <a:gd name="connsiteY2" fmla="*/ 220398 h 3081867"/>
                <a:gd name="connsiteX3" fmla="*/ 1066800 w 4719637"/>
                <a:gd name="connsiteY3" fmla="*/ 2858823 h 3081867"/>
                <a:gd name="connsiteX4" fmla="*/ 1490662 w 4719637"/>
                <a:gd name="connsiteY4" fmla="*/ 220398 h 3081867"/>
                <a:gd name="connsiteX5" fmla="*/ 1914525 w 4719637"/>
                <a:gd name="connsiteY5" fmla="*/ 2858823 h 3081867"/>
                <a:gd name="connsiteX6" fmla="*/ 2338387 w 4719637"/>
                <a:gd name="connsiteY6" fmla="*/ 220398 h 3081867"/>
                <a:gd name="connsiteX7" fmla="*/ 2545359 w 4719637"/>
                <a:gd name="connsiteY7" fmla="*/ 1536436 h 3081867"/>
                <a:gd name="connsiteX8" fmla="*/ 2757487 w 4719637"/>
                <a:gd name="connsiteY8" fmla="*/ 2858823 h 3081867"/>
                <a:gd name="connsiteX9" fmla="*/ 3176587 w 4719637"/>
                <a:gd name="connsiteY9" fmla="*/ 215636 h 3081867"/>
                <a:gd name="connsiteX10" fmla="*/ 3600450 w 4719637"/>
                <a:gd name="connsiteY10" fmla="*/ 2858823 h 3081867"/>
                <a:gd name="connsiteX11" fmla="*/ 4029075 w 4719637"/>
                <a:gd name="connsiteY11" fmla="*/ 220398 h 3081867"/>
                <a:gd name="connsiteX12" fmla="*/ 4443412 w 4719637"/>
                <a:gd name="connsiteY12" fmla="*/ 2863586 h 3081867"/>
                <a:gd name="connsiteX13" fmla="*/ 4719637 w 4719637"/>
                <a:gd name="connsiteY13" fmla="*/ 1530086 h 3081867"/>
                <a:gd name="connsiteX0" fmla="*/ 0 w 4443412"/>
                <a:gd name="connsiteY0" fmla="*/ 1535642 h 3078956"/>
                <a:gd name="connsiteX1" fmla="*/ 223837 w 4443412"/>
                <a:gd name="connsiteY1" fmla="*/ 2863586 h 3078956"/>
                <a:gd name="connsiteX2" fmla="*/ 647700 w 4443412"/>
                <a:gd name="connsiteY2" fmla="*/ 220398 h 3078956"/>
                <a:gd name="connsiteX3" fmla="*/ 1066800 w 4443412"/>
                <a:gd name="connsiteY3" fmla="*/ 2858823 h 3078956"/>
                <a:gd name="connsiteX4" fmla="*/ 1490662 w 4443412"/>
                <a:gd name="connsiteY4" fmla="*/ 220398 h 3078956"/>
                <a:gd name="connsiteX5" fmla="*/ 1914525 w 4443412"/>
                <a:gd name="connsiteY5" fmla="*/ 2858823 h 3078956"/>
                <a:gd name="connsiteX6" fmla="*/ 2338387 w 4443412"/>
                <a:gd name="connsiteY6" fmla="*/ 220398 h 3078956"/>
                <a:gd name="connsiteX7" fmla="*/ 2545359 w 4443412"/>
                <a:gd name="connsiteY7" fmla="*/ 1536436 h 3078956"/>
                <a:gd name="connsiteX8" fmla="*/ 2757487 w 4443412"/>
                <a:gd name="connsiteY8" fmla="*/ 2858823 h 3078956"/>
                <a:gd name="connsiteX9" fmla="*/ 3176587 w 4443412"/>
                <a:gd name="connsiteY9" fmla="*/ 215636 h 3078956"/>
                <a:gd name="connsiteX10" fmla="*/ 3600450 w 4443412"/>
                <a:gd name="connsiteY10" fmla="*/ 2858823 h 3078956"/>
                <a:gd name="connsiteX11" fmla="*/ 4029075 w 4443412"/>
                <a:gd name="connsiteY11" fmla="*/ 220398 h 3078956"/>
                <a:gd name="connsiteX12" fmla="*/ 4443412 w 4443412"/>
                <a:gd name="connsiteY12" fmla="*/ 2863586 h 3078956"/>
                <a:gd name="connsiteX0" fmla="*/ 0 w 4029075"/>
                <a:gd name="connsiteY0" fmla="*/ 1535642 h 3078956"/>
                <a:gd name="connsiteX1" fmla="*/ 223837 w 4029075"/>
                <a:gd name="connsiteY1" fmla="*/ 2863586 h 3078956"/>
                <a:gd name="connsiteX2" fmla="*/ 647700 w 4029075"/>
                <a:gd name="connsiteY2" fmla="*/ 220398 h 3078956"/>
                <a:gd name="connsiteX3" fmla="*/ 1066800 w 4029075"/>
                <a:gd name="connsiteY3" fmla="*/ 2858823 h 3078956"/>
                <a:gd name="connsiteX4" fmla="*/ 1490662 w 4029075"/>
                <a:gd name="connsiteY4" fmla="*/ 220398 h 3078956"/>
                <a:gd name="connsiteX5" fmla="*/ 1914525 w 4029075"/>
                <a:gd name="connsiteY5" fmla="*/ 2858823 h 3078956"/>
                <a:gd name="connsiteX6" fmla="*/ 2338387 w 4029075"/>
                <a:gd name="connsiteY6" fmla="*/ 220398 h 3078956"/>
                <a:gd name="connsiteX7" fmla="*/ 2545359 w 4029075"/>
                <a:gd name="connsiteY7" fmla="*/ 1536436 h 3078956"/>
                <a:gd name="connsiteX8" fmla="*/ 2757487 w 4029075"/>
                <a:gd name="connsiteY8" fmla="*/ 2858823 h 3078956"/>
                <a:gd name="connsiteX9" fmla="*/ 3176587 w 4029075"/>
                <a:gd name="connsiteY9" fmla="*/ 215636 h 3078956"/>
                <a:gd name="connsiteX10" fmla="*/ 3600450 w 4029075"/>
                <a:gd name="connsiteY10" fmla="*/ 2858823 h 3078956"/>
                <a:gd name="connsiteX11" fmla="*/ 4029075 w 4029075"/>
                <a:gd name="connsiteY11" fmla="*/ 220398 h 3078956"/>
                <a:gd name="connsiteX0" fmla="*/ 0 w 3600450"/>
                <a:gd name="connsiteY0" fmla="*/ 1535642 h 3078956"/>
                <a:gd name="connsiteX1" fmla="*/ 223837 w 3600450"/>
                <a:gd name="connsiteY1" fmla="*/ 2863586 h 3078956"/>
                <a:gd name="connsiteX2" fmla="*/ 647700 w 3600450"/>
                <a:gd name="connsiteY2" fmla="*/ 220398 h 3078956"/>
                <a:gd name="connsiteX3" fmla="*/ 1066800 w 3600450"/>
                <a:gd name="connsiteY3" fmla="*/ 2858823 h 3078956"/>
                <a:gd name="connsiteX4" fmla="*/ 1490662 w 3600450"/>
                <a:gd name="connsiteY4" fmla="*/ 220398 h 3078956"/>
                <a:gd name="connsiteX5" fmla="*/ 1914525 w 3600450"/>
                <a:gd name="connsiteY5" fmla="*/ 2858823 h 3078956"/>
                <a:gd name="connsiteX6" fmla="*/ 2338387 w 3600450"/>
                <a:gd name="connsiteY6" fmla="*/ 220398 h 3078956"/>
                <a:gd name="connsiteX7" fmla="*/ 2545359 w 3600450"/>
                <a:gd name="connsiteY7" fmla="*/ 1536436 h 3078956"/>
                <a:gd name="connsiteX8" fmla="*/ 2757487 w 3600450"/>
                <a:gd name="connsiteY8" fmla="*/ 2858823 h 3078956"/>
                <a:gd name="connsiteX9" fmla="*/ 3176587 w 3600450"/>
                <a:gd name="connsiteY9" fmla="*/ 215636 h 3078956"/>
                <a:gd name="connsiteX10" fmla="*/ 3600450 w 3600450"/>
                <a:gd name="connsiteY10" fmla="*/ 2858823 h 3078956"/>
                <a:gd name="connsiteX0" fmla="*/ 0 w 3176587"/>
                <a:gd name="connsiteY0" fmla="*/ 1535642 h 3078956"/>
                <a:gd name="connsiteX1" fmla="*/ 223837 w 3176587"/>
                <a:gd name="connsiteY1" fmla="*/ 2863586 h 3078956"/>
                <a:gd name="connsiteX2" fmla="*/ 647700 w 3176587"/>
                <a:gd name="connsiteY2" fmla="*/ 220398 h 3078956"/>
                <a:gd name="connsiteX3" fmla="*/ 1066800 w 3176587"/>
                <a:gd name="connsiteY3" fmla="*/ 2858823 h 3078956"/>
                <a:gd name="connsiteX4" fmla="*/ 1490662 w 3176587"/>
                <a:gd name="connsiteY4" fmla="*/ 220398 h 3078956"/>
                <a:gd name="connsiteX5" fmla="*/ 1914525 w 3176587"/>
                <a:gd name="connsiteY5" fmla="*/ 2858823 h 3078956"/>
                <a:gd name="connsiteX6" fmla="*/ 2338387 w 3176587"/>
                <a:gd name="connsiteY6" fmla="*/ 220398 h 3078956"/>
                <a:gd name="connsiteX7" fmla="*/ 2545359 w 3176587"/>
                <a:gd name="connsiteY7" fmla="*/ 1536436 h 3078956"/>
                <a:gd name="connsiteX8" fmla="*/ 2757487 w 3176587"/>
                <a:gd name="connsiteY8" fmla="*/ 2858823 h 3078956"/>
                <a:gd name="connsiteX9" fmla="*/ 3176587 w 3176587"/>
                <a:gd name="connsiteY9" fmla="*/ 215636 h 3078956"/>
                <a:gd name="connsiteX0" fmla="*/ 0 w 2757487"/>
                <a:gd name="connsiteY0" fmla="*/ 1535642 h 3078956"/>
                <a:gd name="connsiteX1" fmla="*/ 223837 w 2757487"/>
                <a:gd name="connsiteY1" fmla="*/ 2863586 h 3078956"/>
                <a:gd name="connsiteX2" fmla="*/ 647700 w 2757487"/>
                <a:gd name="connsiteY2" fmla="*/ 220398 h 3078956"/>
                <a:gd name="connsiteX3" fmla="*/ 1066800 w 2757487"/>
                <a:gd name="connsiteY3" fmla="*/ 2858823 h 3078956"/>
                <a:gd name="connsiteX4" fmla="*/ 1490662 w 2757487"/>
                <a:gd name="connsiteY4" fmla="*/ 220398 h 3078956"/>
                <a:gd name="connsiteX5" fmla="*/ 1914525 w 2757487"/>
                <a:gd name="connsiteY5" fmla="*/ 2858823 h 3078956"/>
                <a:gd name="connsiteX6" fmla="*/ 2338387 w 2757487"/>
                <a:gd name="connsiteY6" fmla="*/ 220398 h 3078956"/>
                <a:gd name="connsiteX7" fmla="*/ 2545359 w 2757487"/>
                <a:gd name="connsiteY7" fmla="*/ 1536436 h 3078956"/>
                <a:gd name="connsiteX8" fmla="*/ 2757487 w 2757487"/>
                <a:gd name="connsiteY8" fmla="*/ 2858823 h 3078956"/>
                <a:gd name="connsiteX0" fmla="*/ 0 w 2545359"/>
                <a:gd name="connsiteY0" fmla="*/ 1535642 h 2863586"/>
                <a:gd name="connsiteX1" fmla="*/ 223837 w 2545359"/>
                <a:gd name="connsiteY1" fmla="*/ 2863586 h 2863586"/>
                <a:gd name="connsiteX2" fmla="*/ 647700 w 2545359"/>
                <a:gd name="connsiteY2" fmla="*/ 220398 h 2863586"/>
                <a:gd name="connsiteX3" fmla="*/ 1066800 w 2545359"/>
                <a:gd name="connsiteY3" fmla="*/ 2858823 h 2863586"/>
                <a:gd name="connsiteX4" fmla="*/ 1490662 w 2545359"/>
                <a:gd name="connsiteY4" fmla="*/ 220398 h 2863586"/>
                <a:gd name="connsiteX5" fmla="*/ 1914525 w 2545359"/>
                <a:gd name="connsiteY5" fmla="*/ 2858823 h 2863586"/>
                <a:gd name="connsiteX6" fmla="*/ 2338387 w 2545359"/>
                <a:gd name="connsiteY6" fmla="*/ 220398 h 2863586"/>
                <a:gd name="connsiteX7" fmla="*/ 2545359 w 2545359"/>
                <a:gd name="connsiteY7" fmla="*/ 1536436 h 2863586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9054 h 2646998"/>
                <a:gd name="connsiteX1" fmla="*/ 223837 w 2545359"/>
                <a:gd name="connsiteY1" fmla="*/ 2646998 h 2646998"/>
                <a:gd name="connsiteX2" fmla="*/ 647700 w 2545359"/>
                <a:gd name="connsiteY2" fmla="*/ 3810 h 2646998"/>
                <a:gd name="connsiteX3" fmla="*/ 1066800 w 2545359"/>
                <a:gd name="connsiteY3" fmla="*/ 2642235 h 2646998"/>
                <a:gd name="connsiteX4" fmla="*/ 1490662 w 2545359"/>
                <a:gd name="connsiteY4" fmla="*/ 3810 h 2646998"/>
                <a:gd name="connsiteX5" fmla="*/ 1914525 w 2545359"/>
                <a:gd name="connsiteY5" fmla="*/ 2642235 h 2646998"/>
                <a:gd name="connsiteX6" fmla="*/ 2338387 w 2545359"/>
                <a:gd name="connsiteY6" fmla="*/ 3810 h 2646998"/>
                <a:gd name="connsiteX7" fmla="*/ 2545359 w 2545359"/>
                <a:gd name="connsiteY7" fmla="*/ 1319848 h 2646998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26620 h 2654564"/>
                <a:gd name="connsiteX1" fmla="*/ 223837 w 2545359"/>
                <a:gd name="connsiteY1" fmla="*/ 2654564 h 2654564"/>
                <a:gd name="connsiteX2" fmla="*/ 647700 w 2545359"/>
                <a:gd name="connsiteY2" fmla="*/ 11376 h 2654564"/>
                <a:gd name="connsiteX3" fmla="*/ 1066800 w 2545359"/>
                <a:gd name="connsiteY3" fmla="*/ 2649801 h 2654564"/>
                <a:gd name="connsiteX4" fmla="*/ 1490662 w 2545359"/>
                <a:gd name="connsiteY4" fmla="*/ 11376 h 2654564"/>
                <a:gd name="connsiteX5" fmla="*/ 1914525 w 2545359"/>
                <a:gd name="connsiteY5" fmla="*/ 2649801 h 2654564"/>
                <a:gd name="connsiteX6" fmla="*/ 2338387 w 2545359"/>
                <a:gd name="connsiteY6" fmla="*/ 11376 h 2654564"/>
                <a:gd name="connsiteX7" fmla="*/ 2545359 w 2545359"/>
                <a:gd name="connsiteY7" fmla="*/ 1327414 h 265456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5359" h="2644934">
                  <a:moveTo>
                    <a:pt x="0" y="1316990"/>
                  </a:moveTo>
                  <a:cubicBezTo>
                    <a:pt x="35719" y="1664652"/>
                    <a:pt x="110026" y="2636753"/>
                    <a:pt x="223837" y="2644934"/>
                  </a:cubicBezTo>
                  <a:cubicBezTo>
                    <a:pt x="357841" y="2637475"/>
                    <a:pt x="507206" y="2540"/>
                    <a:pt x="647700" y="1746"/>
                  </a:cubicBezTo>
                  <a:cubicBezTo>
                    <a:pt x="788194" y="952"/>
                    <a:pt x="926306" y="2640171"/>
                    <a:pt x="1066800" y="2640171"/>
                  </a:cubicBezTo>
                  <a:cubicBezTo>
                    <a:pt x="1207294" y="2640171"/>
                    <a:pt x="1349375" y="1746"/>
                    <a:pt x="1490662" y="1746"/>
                  </a:cubicBezTo>
                  <a:cubicBezTo>
                    <a:pt x="1631949" y="1746"/>
                    <a:pt x="1773238" y="2640171"/>
                    <a:pt x="1914525" y="2640171"/>
                  </a:cubicBezTo>
                  <a:cubicBezTo>
                    <a:pt x="2055812" y="2640171"/>
                    <a:pt x="2218126" y="211"/>
                    <a:pt x="2338387" y="1746"/>
                  </a:cubicBezTo>
                  <a:cubicBezTo>
                    <a:pt x="2441248" y="0"/>
                    <a:pt x="2534122" y="1010127"/>
                    <a:pt x="2545359" y="1317784"/>
                  </a:cubicBezTo>
                </a:path>
              </a:pathLst>
            </a:cu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cxnSp>
          <p:nvCxnSpPr>
            <p:cNvPr id="647" name="Straight Connector 646"/>
            <p:cNvCxnSpPr/>
            <p:nvPr/>
          </p:nvCxnSpPr>
          <p:spPr>
            <a:xfrm flipV="1">
              <a:off x="6165743" y="2912934"/>
              <a:ext cx="2796549" cy="960822"/>
            </a:xfrm>
            <a:prstGeom prst="line">
              <a:avLst/>
            </a:prstGeom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9" name="Straight Connector 648"/>
            <p:cNvCxnSpPr/>
            <p:nvPr/>
          </p:nvCxnSpPr>
          <p:spPr>
            <a:xfrm>
              <a:off x="6165743" y="3868992"/>
              <a:ext cx="2790201" cy="960822"/>
            </a:xfrm>
            <a:prstGeom prst="line">
              <a:avLst/>
            </a:prstGeom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1" name="Rounded Rectangle 650"/>
            <p:cNvSpPr/>
            <p:nvPr/>
          </p:nvSpPr>
          <p:spPr>
            <a:xfrm>
              <a:off x="2320091" y="4286672"/>
              <a:ext cx="304732" cy="304922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652" name="Rounded Rectangle 651"/>
            <p:cNvSpPr/>
            <p:nvPr/>
          </p:nvSpPr>
          <p:spPr>
            <a:xfrm>
              <a:off x="3162864" y="2625481"/>
              <a:ext cx="304732" cy="304922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653" name="Rounded Rectangle 652"/>
            <p:cNvSpPr/>
            <p:nvPr/>
          </p:nvSpPr>
          <p:spPr>
            <a:xfrm>
              <a:off x="2740684" y="4286672"/>
              <a:ext cx="304732" cy="304922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54" name="Rounded Rectangle 653"/>
            <p:cNvSpPr/>
            <p:nvPr/>
          </p:nvSpPr>
          <p:spPr>
            <a:xfrm>
              <a:off x="3585045" y="4286672"/>
              <a:ext cx="304732" cy="304922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655" name="Rounded Rectangle 654"/>
            <p:cNvSpPr/>
            <p:nvPr/>
          </p:nvSpPr>
          <p:spPr>
            <a:xfrm>
              <a:off x="4424645" y="2625481"/>
              <a:ext cx="304732" cy="304922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656" name="Rounded Rectangle 655"/>
            <p:cNvSpPr/>
            <p:nvPr/>
          </p:nvSpPr>
          <p:spPr>
            <a:xfrm>
              <a:off x="4002465" y="4286672"/>
              <a:ext cx="304732" cy="304922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57" name="Rounded Rectangle 656"/>
            <p:cNvSpPr/>
            <p:nvPr/>
          </p:nvSpPr>
          <p:spPr>
            <a:xfrm>
              <a:off x="4846826" y="4286672"/>
              <a:ext cx="304732" cy="304922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658" name="Rounded Rectangle 657"/>
            <p:cNvSpPr/>
            <p:nvPr/>
          </p:nvSpPr>
          <p:spPr>
            <a:xfrm>
              <a:off x="5691187" y="2625481"/>
              <a:ext cx="304732" cy="304922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659" name="Rounded Rectangle 658"/>
            <p:cNvSpPr/>
            <p:nvPr/>
          </p:nvSpPr>
          <p:spPr>
            <a:xfrm>
              <a:off x="5269006" y="4286672"/>
              <a:ext cx="304732" cy="304922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60" name="Rounded Rectangle 659"/>
            <p:cNvSpPr/>
            <p:nvPr/>
          </p:nvSpPr>
          <p:spPr>
            <a:xfrm>
              <a:off x="6113367" y="3710179"/>
              <a:ext cx="306318" cy="304922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661" name="Rounded Rectangle 660"/>
            <p:cNvSpPr/>
            <p:nvPr/>
          </p:nvSpPr>
          <p:spPr>
            <a:xfrm>
              <a:off x="6954554" y="3392551"/>
              <a:ext cx="304732" cy="304922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662" name="Rounded Rectangle 661"/>
            <p:cNvSpPr/>
            <p:nvPr/>
          </p:nvSpPr>
          <p:spPr>
            <a:xfrm>
              <a:off x="6532374" y="3886461"/>
              <a:ext cx="304732" cy="30333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63" name="Rounded Rectangle 662"/>
            <p:cNvSpPr/>
            <p:nvPr/>
          </p:nvSpPr>
          <p:spPr>
            <a:xfrm>
              <a:off x="7376735" y="4185031"/>
              <a:ext cx="304732" cy="304922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664" name="Rounded Rectangle 663"/>
            <p:cNvSpPr/>
            <p:nvPr/>
          </p:nvSpPr>
          <p:spPr>
            <a:xfrm>
              <a:off x="8219508" y="2989165"/>
              <a:ext cx="304732" cy="304922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665" name="Rounded Rectangle 664"/>
            <p:cNvSpPr/>
            <p:nvPr/>
          </p:nvSpPr>
          <p:spPr>
            <a:xfrm>
              <a:off x="7797328" y="4354962"/>
              <a:ext cx="304732" cy="304922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66" name="Rounded Rectangle 665"/>
            <p:cNvSpPr/>
            <p:nvPr/>
          </p:nvSpPr>
          <p:spPr>
            <a:xfrm>
              <a:off x="8641689" y="4612240"/>
              <a:ext cx="304732" cy="304922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</p:grpSp>
      <p:grpSp>
        <p:nvGrpSpPr>
          <p:cNvPr id="18" name="waveform8"/>
          <p:cNvGrpSpPr>
            <a:grpSpLocks/>
          </p:cNvGrpSpPr>
          <p:nvPr/>
        </p:nvGrpSpPr>
        <p:grpSpPr bwMode="auto">
          <a:xfrm>
            <a:off x="2312988" y="2232025"/>
            <a:ext cx="6643687" cy="2106613"/>
            <a:chOff x="2320091" y="2772020"/>
            <a:chExt cx="6642201" cy="2106447"/>
          </a:xfrm>
        </p:grpSpPr>
        <p:sp>
          <p:nvSpPr>
            <p:cNvPr id="184" name="waveform8"/>
            <p:cNvSpPr/>
            <p:nvPr/>
          </p:nvSpPr>
          <p:spPr>
            <a:xfrm>
              <a:off x="2361357" y="2867262"/>
              <a:ext cx="3798037" cy="2011205"/>
            </a:xfrm>
            <a:custGeom>
              <a:avLst/>
              <a:gdLst>
                <a:gd name="connsiteX0" fmla="*/ 0 w 5491162"/>
                <a:gd name="connsiteY0" fmla="*/ 1536700 h 2870994"/>
                <a:gd name="connsiteX1" fmla="*/ 423862 w 5491162"/>
                <a:gd name="connsiteY1" fmla="*/ 222250 h 2870994"/>
                <a:gd name="connsiteX2" fmla="*/ 842962 w 5491162"/>
                <a:gd name="connsiteY2" fmla="*/ 2870200 h 2870994"/>
                <a:gd name="connsiteX3" fmla="*/ 1266825 w 5491162"/>
                <a:gd name="connsiteY3" fmla="*/ 227012 h 2870994"/>
                <a:gd name="connsiteX4" fmla="*/ 1685925 w 5491162"/>
                <a:gd name="connsiteY4" fmla="*/ 2865437 h 2870994"/>
                <a:gd name="connsiteX5" fmla="*/ 2109787 w 5491162"/>
                <a:gd name="connsiteY5" fmla="*/ 227012 h 2870994"/>
                <a:gd name="connsiteX6" fmla="*/ 2533650 w 5491162"/>
                <a:gd name="connsiteY6" fmla="*/ 2865437 h 2870994"/>
                <a:gd name="connsiteX7" fmla="*/ 2957512 w 5491162"/>
                <a:gd name="connsiteY7" fmla="*/ 227012 h 2870994"/>
                <a:gd name="connsiteX8" fmla="*/ 3376612 w 5491162"/>
                <a:gd name="connsiteY8" fmla="*/ 2865437 h 2870994"/>
                <a:gd name="connsiteX9" fmla="*/ 3795712 w 5491162"/>
                <a:gd name="connsiteY9" fmla="*/ 222250 h 2870994"/>
                <a:gd name="connsiteX10" fmla="*/ 4219575 w 5491162"/>
                <a:gd name="connsiteY10" fmla="*/ 2865437 h 2870994"/>
                <a:gd name="connsiteX11" fmla="*/ 4648200 w 5491162"/>
                <a:gd name="connsiteY11" fmla="*/ 227012 h 2870994"/>
                <a:gd name="connsiteX12" fmla="*/ 5062537 w 5491162"/>
                <a:gd name="connsiteY12" fmla="*/ 2870200 h 2870994"/>
                <a:gd name="connsiteX13" fmla="*/ 5491162 w 5491162"/>
                <a:gd name="connsiteY13" fmla="*/ 227012 h 2870994"/>
                <a:gd name="connsiteX0" fmla="*/ 0 w 5491162"/>
                <a:gd name="connsiteY0" fmla="*/ 1536700 h 3089407"/>
                <a:gd name="connsiteX1" fmla="*/ 423862 w 5491162"/>
                <a:gd name="connsiteY1" fmla="*/ 222250 h 3089407"/>
                <a:gd name="connsiteX2" fmla="*/ 619125 w 5491162"/>
                <a:gd name="connsiteY2" fmla="*/ 1542256 h 3089407"/>
                <a:gd name="connsiteX3" fmla="*/ 842962 w 5491162"/>
                <a:gd name="connsiteY3" fmla="*/ 2870200 h 3089407"/>
                <a:gd name="connsiteX4" fmla="*/ 1266825 w 5491162"/>
                <a:gd name="connsiteY4" fmla="*/ 227012 h 3089407"/>
                <a:gd name="connsiteX5" fmla="*/ 1685925 w 5491162"/>
                <a:gd name="connsiteY5" fmla="*/ 2865437 h 3089407"/>
                <a:gd name="connsiteX6" fmla="*/ 2109787 w 5491162"/>
                <a:gd name="connsiteY6" fmla="*/ 227012 h 3089407"/>
                <a:gd name="connsiteX7" fmla="*/ 2533650 w 5491162"/>
                <a:gd name="connsiteY7" fmla="*/ 2865437 h 3089407"/>
                <a:gd name="connsiteX8" fmla="*/ 2957512 w 5491162"/>
                <a:gd name="connsiteY8" fmla="*/ 227012 h 3089407"/>
                <a:gd name="connsiteX9" fmla="*/ 3376612 w 5491162"/>
                <a:gd name="connsiteY9" fmla="*/ 2865437 h 3089407"/>
                <a:gd name="connsiteX10" fmla="*/ 3795712 w 5491162"/>
                <a:gd name="connsiteY10" fmla="*/ 222250 h 3089407"/>
                <a:gd name="connsiteX11" fmla="*/ 4219575 w 5491162"/>
                <a:gd name="connsiteY11" fmla="*/ 2865437 h 3089407"/>
                <a:gd name="connsiteX12" fmla="*/ 4648200 w 5491162"/>
                <a:gd name="connsiteY12" fmla="*/ 227012 h 3089407"/>
                <a:gd name="connsiteX13" fmla="*/ 5062537 w 5491162"/>
                <a:gd name="connsiteY13" fmla="*/ 2870200 h 3089407"/>
                <a:gd name="connsiteX14" fmla="*/ 5491162 w 5491162"/>
                <a:gd name="connsiteY14" fmla="*/ 227012 h 3089407"/>
                <a:gd name="connsiteX0" fmla="*/ 0 w 5491162"/>
                <a:gd name="connsiteY0" fmla="*/ 1314450 h 2867157"/>
                <a:gd name="connsiteX1" fmla="*/ 619125 w 5491162"/>
                <a:gd name="connsiteY1" fmla="*/ 1320006 h 2867157"/>
                <a:gd name="connsiteX2" fmla="*/ 842962 w 5491162"/>
                <a:gd name="connsiteY2" fmla="*/ 2647950 h 2867157"/>
                <a:gd name="connsiteX3" fmla="*/ 1266825 w 5491162"/>
                <a:gd name="connsiteY3" fmla="*/ 4762 h 2867157"/>
                <a:gd name="connsiteX4" fmla="*/ 1685925 w 5491162"/>
                <a:gd name="connsiteY4" fmla="*/ 2643187 h 2867157"/>
                <a:gd name="connsiteX5" fmla="*/ 2109787 w 5491162"/>
                <a:gd name="connsiteY5" fmla="*/ 4762 h 2867157"/>
                <a:gd name="connsiteX6" fmla="*/ 2533650 w 5491162"/>
                <a:gd name="connsiteY6" fmla="*/ 2643187 h 2867157"/>
                <a:gd name="connsiteX7" fmla="*/ 2957512 w 5491162"/>
                <a:gd name="connsiteY7" fmla="*/ 4762 h 2867157"/>
                <a:gd name="connsiteX8" fmla="*/ 3376612 w 5491162"/>
                <a:gd name="connsiteY8" fmla="*/ 2643187 h 2867157"/>
                <a:gd name="connsiteX9" fmla="*/ 3795712 w 5491162"/>
                <a:gd name="connsiteY9" fmla="*/ 0 h 2867157"/>
                <a:gd name="connsiteX10" fmla="*/ 4219575 w 5491162"/>
                <a:gd name="connsiteY10" fmla="*/ 2643187 h 2867157"/>
                <a:gd name="connsiteX11" fmla="*/ 4648200 w 5491162"/>
                <a:gd name="connsiteY11" fmla="*/ 4762 h 2867157"/>
                <a:gd name="connsiteX12" fmla="*/ 5062537 w 5491162"/>
                <a:gd name="connsiteY12" fmla="*/ 2647950 h 2867157"/>
                <a:gd name="connsiteX13" fmla="*/ 5491162 w 5491162"/>
                <a:gd name="connsiteY13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719637 w 4872037"/>
                <a:gd name="connsiteY12" fmla="*/ 1314450 h 2867157"/>
                <a:gd name="connsiteX13" fmla="*/ 4872037 w 4872037"/>
                <a:gd name="connsiteY13" fmla="*/ 4762 h 2867157"/>
                <a:gd name="connsiteX0" fmla="*/ 0 w 4719637"/>
                <a:gd name="connsiteY0" fmla="*/ 1320006 h 2867157"/>
                <a:gd name="connsiteX1" fmla="*/ 223837 w 4719637"/>
                <a:gd name="connsiteY1" fmla="*/ 2647950 h 2867157"/>
                <a:gd name="connsiteX2" fmla="*/ 647700 w 4719637"/>
                <a:gd name="connsiteY2" fmla="*/ 4762 h 2867157"/>
                <a:gd name="connsiteX3" fmla="*/ 1066800 w 4719637"/>
                <a:gd name="connsiteY3" fmla="*/ 2643187 h 2867157"/>
                <a:gd name="connsiteX4" fmla="*/ 1490662 w 4719637"/>
                <a:gd name="connsiteY4" fmla="*/ 4762 h 2867157"/>
                <a:gd name="connsiteX5" fmla="*/ 1914525 w 4719637"/>
                <a:gd name="connsiteY5" fmla="*/ 2643187 h 2867157"/>
                <a:gd name="connsiteX6" fmla="*/ 2338387 w 4719637"/>
                <a:gd name="connsiteY6" fmla="*/ 4762 h 2867157"/>
                <a:gd name="connsiteX7" fmla="*/ 2757487 w 4719637"/>
                <a:gd name="connsiteY7" fmla="*/ 2643187 h 2867157"/>
                <a:gd name="connsiteX8" fmla="*/ 3176587 w 4719637"/>
                <a:gd name="connsiteY8" fmla="*/ 0 h 2867157"/>
                <a:gd name="connsiteX9" fmla="*/ 3600450 w 4719637"/>
                <a:gd name="connsiteY9" fmla="*/ 2643187 h 2867157"/>
                <a:gd name="connsiteX10" fmla="*/ 4029075 w 4719637"/>
                <a:gd name="connsiteY10" fmla="*/ 4762 h 2867157"/>
                <a:gd name="connsiteX11" fmla="*/ 4443412 w 4719637"/>
                <a:gd name="connsiteY11" fmla="*/ 2647950 h 2867157"/>
                <a:gd name="connsiteX12" fmla="*/ 4719637 w 4719637"/>
                <a:gd name="connsiteY12" fmla="*/ 1314450 h 2867157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535642 h 3081867"/>
                <a:gd name="connsiteX1" fmla="*/ 223837 w 4719637"/>
                <a:gd name="connsiteY1" fmla="*/ 2863586 h 3081867"/>
                <a:gd name="connsiteX2" fmla="*/ 647700 w 4719637"/>
                <a:gd name="connsiteY2" fmla="*/ 220398 h 3081867"/>
                <a:gd name="connsiteX3" fmla="*/ 1066800 w 4719637"/>
                <a:gd name="connsiteY3" fmla="*/ 2858823 h 3081867"/>
                <a:gd name="connsiteX4" fmla="*/ 1490662 w 4719637"/>
                <a:gd name="connsiteY4" fmla="*/ 220398 h 3081867"/>
                <a:gd name="connsiteX5" fmla="*/ 1914525 w 4719637"/>
                <a:gd name="connsiteY5" fmla="*/ 2858823 h 3081867"/>
                <a:gd name="connsiteX6" fmla="*/ 2338387 w 4719637"/>
                <a:gd name="connsiteY6" fmla="*/ 220398 h 3081867"/>
                <a:gd name="connsiteX7" fmla="*/ 2545359 w 4719637"/>
                <a:gd name="connsiteY7" fmla="*/ 1536436 h 3081867"/>
                <a:gd name="connsiteX8" fmla="*/ 2757487 w 4719637"/>
                <a:gd name="connsiteY8" fmla="*/ 2858823 h 3081867"/>
                <a:gd name="connsiteX9" fmla="*/ 3176587 w 4719637"/>
                <a:gd name="connsiteY9" fmla="*/ 215636 h 3081867"/>
                <a:gd name="connsiteX10" fmla="*/ 3600450 w 4719637"/>
                <a:gd name="connsiteY10" fmla="*/ 2858823 h 3081867"/>
                <a:gd name="connsiteX11" fmla="*/ 4029075 w 4719637"/>
                <a:gd name="connsiteY11" fmla="*/ 220398 h 3081867"/>
                <a:gd name="connsiteX12" fmla="*/ 4443412 w 4719637"/>
                <a:gd name="connsiteY12" fmla="*/ 2863586 h 3081867"/>
                <a:gd name="connsiteX13" fmla="*/ 4719637 w 4719637"/>
                <a:gd name="connsiteY13" fmla="*/ 1530086 h 3081867"/>
                <a:gd name="connsiteX0" fmla="*/ 0 w 4443412"/>
                <a:gd name="connsiteY0" fmla="*/ 1535642 h 3078956"/>
                <a:gd name="connsiteX1" fmla="*/ 223837 w 4443412"/>
                <a:gd name="connsiteY1" fmla="*/ 2863586 h 3078956"/>
                <a:gd name="connsiteX2" fmla="*/ 647700 w 4443412"/>
                <a:gd name="connsiteY2" fmla="*/ 220398 h 3078956"/>
                <a:gd name="connsiteX3" fmla="*/ 1066800 w 4443412"/>
                <a:gd name="connsiteY3" fmla="*/ 2858823 h 3078956"/>
                <a:gd name="connsiteX4" fmla="*/ 1490662 w 4443412"/>
                <a:gd name="connsiteY4" fmla="*/ 220398 h 3078956"/>
                <a:gd name="connsiteX5" fmla="*/ 1914525 w 4443412"/>
                <a:gd name="connsiteY5" fmla="*/ 2858823 h 3078956"/>
                <a:gd name="connsiteX6" fmla="*/ 2338387 w 4443412"/>
                <a:gd name="connsiteY6" fmla="*/ 220398 h 3078956"/>
                <a:gd name="connsiteX7" fmla="*/ 2545359 w 4443412"/>
                <a:gd name="connsiteY7" fmla="*/ 1536436 h 3078956"/>
                <a:gd name="connsiteX8" fmla="*/ 2757487 w 4443412"/>
                <a:gd name="connsiteY8" fmla="*/ 2858823 h 3078956"/>
                <a:gd name="connsiteX9" fmla="*/ 3176587 w 4443412"/>
                <a:gd name="connsiteY9" fmla="*/ 215636 h 3078956"/>
                <a:gd name="connsiteX10" fmla="*/ 3600450 w 4443412"/>
                <a:gd name="connsiteY10" fmla="*/ 2858823 h 3078956"/>
                <a:gd name="connsiteX11" fmla="*/ 4029075 w 4443412"/>
                <a:gd name="connsiteY11" fmla="*/ 220398 h 3078956"/>
                <a:gd name="connsiteX12" fmla="*/ 4443412 w 4443412"/>
                <a:gd name="connsiteY12" fmla="*/ 2863586 h 3078956"/>
                <a:gd name="connsiteX0" fmla="*/ 0 w 4029075"/>
                <a:gd name="connsiteY0" fmla="*/ 1535642 h 3078956"/>
                <a:gd name="connsiteX1" fmla="*/ 223837 w 4029075"/>
                <a:gd name="connsiteY1" fmla="*/ 2863586 h 3078956"/>
                <a:gd name="connsiteX2" fmla="*/ 647700 w 4029075"/>
                <a:gd name="connsiteY2" fmla="*/ 220398 h 3078956"/>
                <a:gd name="connsiteX3" fmla="*/ 1066800 w 4029075"/>
                <a:gd name="connsiteY3" fmla="*/ 2858823 h 3078956"/>
                <a:gd name="connsiteX4" fmla="*/ 1490662 w 4029075"/>
                <a:gd name="connsiteY4" fmla="*/ 220398 h 3078956"/>
                <a:gd name="connsiteX5" fmla="*/ 1914525 w 4029075"/>
                <a:gd name="connsiteY5" fmla="*/ 2858823 h 3078956"/>
                <a:gd name="connsiteX6" fmla="*/ 2338387 w 4029075"/>
                <a:gd name="connsiteY6" fmla="*/ 220398 h 3078956"/>
                <a:gd name="connsiteX7" fmla="*/ 2545359 w 4029075"/>
                <a:gd name="connsiteY7" fmla="*/ 1536436 h 3078956"/>
                <a:gd name="connsiteX8" fmla="*/ 2757487 w 4029075"/>
                <a:gd name="connsiteY8" fmla="*/ 2858823 h 3078956"/>
                <a:gd name="connsiteX9" fmla="*/ 3176587 w 4029075"/>
                <a:gd name="connsiteY9" fmla="*/ 215636 h 3078956"/>
                <a:gd name="connsiteX10" fmla="*/ 3600450 w 4029075"/>
                <a:gd name="connsiteY10" fmla="*/ 2858823 h 3078956"/>
                <a:gd name="connsiteX11" fmla="*/ 4029075 w 4029075"/>
                <a:gd name="connsiteY11" fmla="*/ 220398 h 3078956"/>
                <a:gd name="connsiteX0" fmla="*/ 0 w 3600450"/>
                <a:gd name="connsiteY0" fmla="*/ 1535642 h 3078956"/>
                <a:gd name="connsiteX1" fmla="*/ 223837 w 3600450"/>
                <a:gd name="connsiteY1" fmla="*/ 2863586 h 3078956"/>
                <a:gd name="connsiteX2" fmla="*/ 647700 w 3600450"/>
                <a:gd name="connsiteY2" fmla="*/ 220398 h 3078956"/>
                <a:gd name="connsiteX3" fmla="*/ 1066800 w 3600450"/>
                <a:gd name="connsiteY3" fmla="*/ 2858823 h 3078956"/>
                <a:gd name="connsiteX4" fmla="*/ 1490662 w 3600450"/>
                <a:gd name="connsiteY4" fmla="*/ 220398 h 3078956"/>
                <a:gd name="connsiteX5" fmla="*/ 1914525 w 3600450"/>
                <a:gd name="connsiteY5" fmla="*/ 2858823 h 3078956"/>
                <a:gd name="connsiteX6" fmla="*/ 2338387 w 3600450"/>
                <a:gd name="connsiteY6" fmla="*/ 220398 h 3078956"/>
                <a:gd name="connsiteX7" fmla="*/ 2545359 w 3600450"/>
                <a:gd name="connsiteY7" fmla="*/ 1536436 h 3078956"/>
                <a:gd name="connsiteX8" fmla="*/ 2757487 w 3600450"/>
                <a:gd name="connsiteY8" fmla="*/ 2858823 h 3078956"/>
                <a:gd name="connsiteX9" fmla="*/ 3176587 w 3600450"/>
                <a:gd name="connsiteY9" fmla="*/ 215636 h 3078956"/>
                <a:gd name="connsiteX10" fmla="*/ 3600450 w 3600450"/>
                <a:gd name="connsiteY10" fmla="*/ 2858823 h 3078956"/>
                <a:gd name="connsiteX0" fmla="*/ 0 w 3176587"/>
                <a:gd name="connsiteY0" fmla="*/ 1535642 h 3078956"/>
                <a:gd name="connsiteX1" fmla="*/ 223837 w 3176587"/>
                <a:gd name="connsiteY1" fmla="*/ 2863586 h 3078956"/>
                <a:gd name="connsiteX2" fmla="*/ 647700 w 3176587"/>
                <a:gd name="connsiteY2" fmla="*/ 220398 h 3078956"/>
                <a:gd name="connsiteX3" fmla="*/ 1066800 w 3176587"/>
                <a:gd name="connsiteY3" fmla="*/ 2858823 h 3078956"/>
                <a:gd name="connsiteX4" fmla="*/ 1490662 w 3176587"/>
                <a:gd name="connsiteY4" fmla="*/ 220398 h 3078956"/>
                <a:gd name="connsiteX5" fmla="*/ 1914525 w 3176587"/>
                <a:gd name="connsiteY5" fmla="*/ 2858823 h 3078956"/>
                <a:gd name="connsiteX6" fmla="*/ 2338387 w 3176587"/>
                <a:gd name="connsiteY6" fmla="*/ 220398 h 3078956"/>
                <a:gd name="connsiteX7" fmla="*/ 2545359 w 3176587"/>
                <a:gd name="connsiteY7" fmla="*/ 1536436 h 3078956"/>
                <a:gd name="connsiteX8" fmla="*/ 2757487 w 3176587"/>
                <a:gd name="connsiteY8" fmla="*/ 2858823 h 3078956"/>
                <a:gd name="connsiteX9" fmla="*/ 3176587 w 3176587"/>
                <a:gd name="connsiteY9" fmla="*/ 215636 h 3078956"/>
                <a:gd name="connsiteX0" fmla="*/ 0 w 2757487"/>
                <a:gd name="connsiteY0" fmla="*/ 1535642 h 3078956"/>
                <a:gd name="connsiteX1" fmla="*/ 223837 w 2757487"/>
                <a:gd name="connsiteY1" fmla="*/ 2863586 h 3078956"/>
                <a:gd name="connsiteX2" fmla="*/ 647700 w 2757487"/>
                <a:gd name="connsiteY2" fmla="*/ 220398 h 3078956"/>
                <a:gd name="connsiteX3" fmla="*/ 1066800 w 2757487"/>
                <a:gd name="connsiteY3" fmla="*/ 2858823 h 3078956"/>
                <a:gd name="connsiteX4" fmla="*/ 1490662 w 2757487"/>
                <a:gd name="connsiteY4" fmla="*/ 220398 h 3078956"/>
                <a:gd name="connsiteX5" fmla="*/ 1914525 w 2757487"/>
                <a:gd name="connsiteY5" fmla="*/ 2858823 h 3078956"/>
                <a:gd name="connsiteX6" fmla="*/ 2338387 w 2757487"/>
                <a:gd name="connsiteY6" fmla="*/ 220398 h 3078956"/>
                <a:gd name="connsiteX7" fmla="*/ 2545359 w 2757487"/>
                <a:gd name="connsiteY7" fmla="*/ 1536436 h 3078956"/>
                <a:gd name="connsiteX8" fmla="*/ 2757487 w 2757487"/>
                <a:gd name="connsiteY8" fmla="*/ 2858823 h 3078956"/>
                <a:gd name="connsiteX0" fmla="*/ 0 w 2545359"/>
                <a:gd name="connsiteY0" fmla="*/ 1535642 h 2863586"/>
                <a:gd name="connsiteX1" fmla="*/ 223837 w 2545359"/>
                <a:gd name="connsiteY1" fmla="*/ 2863586 h 2863586"/>
                <a:gd name="connsiteX2" fmla="*/ 647700 w 2545359"/>
                <a:gd name="connsiteY2" fmla="*/ 220398 h 2863586"/>
                <a:gd name="connsiteX3" fmla="*/ 1066800 w 2545359"/>
                <a:gd name="connsiteY3" fmla="*/ 2858823 h 2863586"/>
                <a:gd name="connsiteX4" fmla="*/ 1490662 w 2545359"/>
                <a:gd name="connsiteY4" fmla="*/ 220398 h 2863586"/>
                <a:gd name="connsiteX5" fmla="*/ 1914525 w 2545359"/>
                <a:gd name="connsiteY5" fmla="*/ 2858823 h 2863586"/>
                <a:gd name="connsiteX6" fmla="*/ 2338387 w 2545359"/>
                <a:gd name="connsiteY6" fmla="*/ 220398 h 2863586"/>
                <a:gd name="connsiteX7" fmla="*/ 2545359 w 2545359"/>
                <a:gd name="connsiteY7" fmla="*/ 1536436 h 2863586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9054 h 2646998"/>
                <a:gd name="connsiteX1" fmla="*/ 223837 w 2545359"/>
                <a:gd name="connsiteY1" fmla="*/ 2646998 h 2646998"/>
                <a:gd name="connsiteX2" fmla="*/ 647700 w 2545359"/>
                <a:gd name="connsiteY2" fmla="*/ 3810 h 2646998"/>
                <a:gd name="connsiteX3" fmla="*/ 1066800 w 2545359"/>
                <a:gd name="connsiteY3" fmla="*/ 2642235 h 2646998"/>
                <a:gd name="connsiteX4" fmla="*/ 1490662 w 2545359"/>
                <a:gd name="connsiteY4" fmla="*/ 3810 h 2646998"/>
                <a:gd name="connsiteX5" fmla="*/ 1914525 w 2545359"/>
                <a:gd name="connsiteY5" fmla="*/ 2642235 h 2646998"/>
                <a:gd name="connsiteX6" fmla="*/ 2338387 w 2545359"/>
                <a:gd name="connsiteY6" fmla="*/ 3810 h 2646998"/>
                <a:gd name="connsiteX7" fmla="*/ 2545359 w 2545359"/>
                <a:gd name="connsiteY7" fmla="*/ 1319848 h 2646998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26620 h 2654564"/>
                <a:gd name="connsiteX1" fmla="*/ 223837 w 2545359"/>
                <a:gd name="connsiteY1" fmla="*/ 2654564 h 2654564"/>
                <a:gd name="connsiteX2" fmla="*/ 647700 w 2545359"/>
                <a:gd name="connsiteY2" fmla="*/ 11376 h 2654564"/>
                <a:gd name="connsiteX3" fmla="*/ 1066800 w 2545359"/>
                <a:gd name="connsiteY3" fmla="*/ 2649801 h 2654564"/>
                <a:gd name="connsiteX4" fmla="*/ 1490662 w 2545359"/>
                <a:gd name="connsiteY4" fmla="*/ 11376 h 2654564"/>
                <a:gd name="connsiteX5" fmla="*/ 1914525 w 2545359"/>
                <a:gd name="connsiteY5" fmla="*/ 2649801 h 2654564"/>
                <a:gd name="connsiteX6" fmla="*/ 2338387 w 2545359"/>
                <a:gd name="connsiteY6" fmla="*/ 11376 h 2654564"/>
                <a:gd name="connsiteX7" fmla="*/ 2545359 w 2545359"/>
                <a:gd name="connsiteY7" fmla="*/ 1327414 h 265456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5359" h="2644934">
                  <a:moveTo>
                    <a:pt x="0" y="1316990"/>
                  </a:moveTo>
                  <a:cubicBezTo>
                    <a:pt x="35719" y="1664652"/>
                    <a:pt x="110026" y="2636753"/>
                    <a:pt x="223837" y="2644934"/>
                  </a:cubicBezTo>
                  <a:cubicBezTo>
                    <a:pt x="357841" y="2637475"/>
                    <a:pt x="507206" y="2540"/>
                    <a:pt x="647700" y="1746"/>
                  </a:cubicBezTo>
                  <a:cubicBezTo>
                    <a:pt x="788194" y="952"/>
                    <a:pt x="926306" y="2640171"/>
                    <a:pt x="1066800" y="2640171"/>
                  </a:cubicBezTo>
                  <a:cubicBezTo>
                    <a:pt x="1207294" y="2640171"/>
                    <a:pt x="1349375" y="1746"/>
                    <a:pt x="1490662" y="1746"/>
                  </a:cubicBezTo>
                  <a:cubicBezTo>
                    <a:pt x="1631949" y="1746"/>
                    <a:pt x="1773238" y="2640171"/>
                    <a:pt x="1914525" y="2640171"/>
                  </a:cubicBezTo>
                  <a:cubicBezTo>
                    <a:pt x="2055812" y="2640171"/>
                    <a:pt x="2218126" y="211"/>
                    <a:pt x="2338387" y="1746"/>
                  </a:cubicBezTo>
                  <a:cubicBezTo>
                    <a:pt x="2441248" y="0"/>
                    <a:pt x="2534122" y="1010127"/>
                    <a:pt x="2545359" y="1317784"/>
                  </a:cubicBezTo>
                </a:path>
              </a:pathLst>
            </a:cu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cxnSp>
          <p:nvCxnSpPr>
            <p:cNvPr id="626" name="Straight Connector 625"/>
            <p:cNvCxnSpPr/>
            <p:nvPr/>
          </p:nvCxnSpPr>
          <p:spPr>
            <a:xfrm flipV="1">
              <a:off x="6165743" y="3013301"/>
              <a:ext cx="2796549" cy="855596"/>
            </a:xfrm>
            <a:prstGeom prst="line">
              <a:avLst/>
            </a:prstGeom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8" name="Straight Connector 627"/>
            <p:cNvCxnSpPr/>
            <p:nvPr/>
          </p:nvCxnSpPr>
          <p:spPr>
            <a:xfrm>
              <a:off x="6165743" y="3868897"/>
              <a:ext cx="2790201" cy="849245"/>
            </a:xfrm>
            <a:prstGeom prst="line">
              <a:avLst/>
            </a:prstGeom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0" name="Rounded Rectangle 629"/>
            <p:cNvSpPr/>
            <p:nvPr/>
          </p:nvSpPr>
          <p:spPr>
            <a:xfrm>
              <a:off x="2320091" y="4214944"/>
              <a:ext cx="304732" cy="304776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631" name="Rounded Rectangle 630"/>
            <p:cNvSpPr/>
            <p:nvPr/>
          </p:nvSpPr>
          <p:spPr>
            <a:xfrm>
              <a:off x="3162864" y="2772020"/>
              <a:ext cx="304732" cy="304776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632" name="Rounded Rectangle 631"/>
            <p:cNvSpPr/>
            <p:nvPr/>
          </p:nvSpPr>
          <p:spPr>
            <a:xfrm>
              <a:off x="2740684" y="4214944"/>
              <a:ext cx="304732" cy="30477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33" name="Rounded Rectangle 632"/>
            <p:cNvSpPr/>
            <p:nvPr/>
          </p:nvSpPr>
          <p:spPr>
            <a:xfrm>
              <a:off x="3585045" y="4214944"/>
              <a:ext cx="304732" cy="304776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634" name="Rounded Rectangle 633"/>
            <p:cNvSpPr/>
            <p:nvPr/>
          </p:nvSpPr>
          <p:spPr>
            <a:xfrm>
              <a:off x="4424645" y="2772020"/>
              <a:ext cx="304732" cy="304776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635" name="Rounded Rectangle 634"/>
            <p:cNvSpPr/>
            <p:nvPr/>
          </p:nvSpPr>
          <p:spPr>
            <a:xfrm>
              <a:off x="4002465" y="4214944"/>
              <a:ext cx="304732" cy="30477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36" name="Rounded Rectangle 635"/>
            <p:cNvSpPr/>
            <p:nvPr/>
          </p:nvSpPr>
          <p:spPr>
            <a:xfrm>
              <a:off x="4846826" y="4214944"/>
              <a:ext cx="304732" cy="304776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637" name="Rounded Rectangle 636"/>
            <p:cNvSpPr/>
            <p:nvPr/>
          </p:nvSpPr>
          <p:spPr>
            <a:xfrm>
              <a:off x="5691187" y="2772020"/>
              <a:ext cx="304732" cy="304776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638" name="Rounded Rectangle 637"/>
            <p:cNvSpPr/>
            <p:nvPr/>
          </p:nvSpPr>
          <p:spPr>
            <a:xfrm>
              <a:off x="5269006" y="4214944"/>
              <a:ext cx="304732" cy="30477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39" name="Rounded Rectangle 638"/>
            <p:cNvSpPr/>
            <p:nvPr/>
          </p:nvSpPr>
          <p:spPr>
            <a:xfrm>
              <a:off x="6113367" y="3716509"/>
              <a:ext cx="306318" cy="304776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640" name="Rounded Rectangle 639"/>
            <p:cNvSpPr/>
            <p:nvPr/>
          </p:nvSpPr>
          <p:spPr>
            <a:xfrm>
              <a:off x="6954554" y="3422844"/>
              <a:ext cx="304732" cy="304776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641" name="Rounded Rectangle 640"/>
            <p:cNvSpPr/>
            <p:nvPr/>
          </p:nvSpPr>
          <p:spPr>
            <a:xfrm>
              <a:off x="6532374" y="3891120"/>
              <a:ext cx="304732" cy="30477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42" name="Rounded Rectangle 641"/>
            <p:cNvSpPr/>
            <p:nvPr/>
          </p:nvSpPr>
          <p:spPr>
            <a:xfrm>
              <a:off x="7376735" y="4143512"/>
              <a:ext cx="304732" cy="304776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643" name="Rounded Rectangle 642"/>
            <p:cNvSpPr/>
            <p:nvPr/>
          </p:nvSpPr>
          <p:spPr>
            <a:xfrm>
              <a:off x="8219508" y="3048223"/>
              <a:ext cx="304732" cy="304776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644" name="Rounded Rectangle 643"/>
            <p:cNvSpPr/>
            <p:nvPr/>
          </p:nvSpPr>
          <p:spPr>
            <a:xfrm>
              <a:off x="7797328" y="4260978"/>
              <a:ext cx="304732" cy="30477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45" name="Rounded Rectangle 644"/>
            <p:cNvSpPr/>
            <p:nvPr/>
          </p:nvSpPr>
          <p:spPr>
            <a:xfrm>
              <a:off x="8641689" y="4507021"/>
              <a:ext cx="304732" cy="304776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</p:grpSp>
      <p:grpSp>
        <p:nvGrpSpPr>
          <p:cNvPr id="19" name="waveform7"/>
          <p:cNvGrpSpPr>
            <a:grpSpLocks/>
          </p:cNvGrpSpPr>
          <p:nvPr/>
        </p:nvGrpSpPr>
        <p:grpSpPr bwMode="auto">
          <a:xfrm>
            <a:off x="2312988" y="2355850"/>
            <a:ext cx="6648450" cy="1846263"/>
            <a:chOff x="2320091" y="2895112"/>
            <a:chExt cx="6648063" cy="1846195"/>
          </a:xfrm>
        </p:grpSpPr>
        <p:sp>
          <p:nvSpPr>
            <p:cNvPr id="185" name="waveform7"/>
            <p:cNvSpPr/>
            <p:nvPr/>
          </p:nvSpPr>
          <p:spPr>
            <a:xfrm>
              <a:off x="2361364" y="3004646"/>
              <a:ext cx="3798666" cy="1736661"/>
            </a:xfrm>
            <a:custGeom>
              <a:avLst/>
              <a:gdLst>
                <a:gd name="connsiteX0" fmla="*/ 0 w 5491162"/>
                <a:gd name="connsiteY0" fmla="*/ 1536700 h 2870994"/>
                <a:gd name="connsiteX1" fmla="*/ 423862 w 5491162"/>
                <a:gd name="connsiteY1" fmla="*/ 222250 h 2870994"/>
                <a:gd name="connsiteX2" fmla="*/ 842962 w 5491162"/>
                <a:gd name="connsiteY2" fmla="*/ 2870200 h 2870994"/>
                <a:gd name="connsiteX3" fmla="*/ 1266825 w 5491162"/>
                <a:gd name="connsiteY3" fmla="*/ 227012 h 2870994"/>
                <a:gd name="connsiteX4" fmla="*/ 1685925 w 5491162"/>
                <a:gd name="connsiteY4" fmla="*/ 2865437 h 2870994"/>
                <a:gd name="connsiteX5" fmla="*/ 2109787 w 5491162"/>
                <a:gd name="connsiteY5" fmla="*/ 227012 h 2870994"/>
                <a:gd name="connsiteX6" fmla="*/ 2533650 w 5491162"/>
                <a:gd name="connsiteY6" fmla="*/ 2865437 h 2870994"/>
                <a:gd name="connsiteX7" fmla="*/ 2957512 w 5491162"/>
                <a:gd name="connsiteY7" fmla="*/ 227012 h 2870994"/>
                <a:gd name="connsiteX8" fmla="*/ 3376612 w 5491162"/>
                <a:gd name="connsiteY8" fmla="*/ 2865437 h 2870994"/>
                <a:gd name="connsiteX9" fmla="*/ 3795712 w 5491162"/>
                <a:gd name="connsiteY9" fmla="*/ 222250 h 2870994"/>
                <a:gd name="connsiteX10" fmla="*/ 4219575 w 5491162"/>
                <a:gd name="connsiteY10" fmla="*/ 2865437 h 2870994"/>
                <a:gd name="connsiteX11" fmla="*/ 4648200 w 5491162"/>
                <a:gd name="connsiteY11" fmla="*/ 227012 h 2870994"/>
                <a:gd name="connsiteX12" fmla="*/ 5062537 w 5491162"/>
                <a:gd name="connsiteY12" fmla="*/ 2870200 h 2870994"/>
                <a:gd name="connsiteX13" fmla="*/ 5491162 w 5491162"/>
                <a:gd name="connsiteY13" fmla="*/ 227012 h 2870994"/>
                <a:gd name="connsiteX0" fmla="*/ 0 w 5491162"/>
                <a:gd name="connsiteY0" fmla="*/ 1536700 h 3089407"/>
                <a:gd name="connsiteX1" fmla="*/ 423862 w 5491162"/>
                <a:gd name="connsiteY1" fmla="*/ 222250 h 3089407"/>
                <a:gd name="connsiteX2" fmla="*/ 619125 w 5491162"/>
                <a:gd name="connsiteY2" fmla="*/ 1542256 h 3089407"/>
                <a:gd name="connsiteX3" fmla="*/ 842962 w 5491162"/>
                <a:gd name="connsiteY3" fmla="*/ 2870200 h 3089407"/>
                <a:gd name="connsiteX4" fmla="*/ 1266825 w 5491162"/>
                <a:gd name="connsiteY4" fmla="*/ 227012 h 3089407"/>
                <a:gd name="connsiteX5" fmla="*/ 1685925 w 5491162"/>
                <a:gd name="connsiteY5" fmla="*/ 2865437 h 3089407"/>
                <a:gd name="connsiteX6" fmla="*/ 2109787 w 5491162"/>
                <a:gd name="connsiteY6" fmla="*/ 227012 h 3089407"/>
                <a:gd name="connsiteX7" fmla="*/ 2533650 w 5491162"/>
                <a:gd name="connsiteY7" fmla="*/ 2865437 h 3089407"/>
                <a:gd name="connsiteX8" fmla="*/ 2957512 w 5491162"/>
                <a:gd name="connsiteY8" fmla="*/ 227012 h 3089407"/>
                <a:gd name="connsiteX9" fmla="*/ 3376612 w 5491162"/>
                <a:gd name="connsiteY9" fmla="*/ 2865437 h 3089407"/>
                <a:gd name="connsiteX10" fmla="*/ 3795712 w 5491162"/>
                <a:gd name="connsiteY10" fmla="*/ 222250 h 3089407"/>
                <a:gd name="connsiteX11" fmla="*/ 4219575 w 5491162"/>
                <a:gd name="connsiteY11" fmla="*/ 2865437 h 3089407"/>
                <a:gd name="connsiteX12" fmla="*/ 4648200 w 5491162"/>
                <a:gd name="connsiteY12" fmla="*/ 227012 h 3089407"/>
                <a:gd name="connsiteX13" fmla="*/ 5062537 w 5491162"/>
                <a:gd name="connsiteY13" fmla="*/ 2870200 h 3089407"/>
                <a:gd name="connsiteX14" fmla="*/ 5491162 w 5491162"/>
                <a:gd name="connsiteY14" fmla="*/ 227012 h 3089407"/>
                <a:gd name="connsiteX0" fmla="*/ 0 w 5491162"/>
                <a:gd name="connsiteY0" fmla="*/ 1314450 h 2867157"/>
                <a:gd name="connsiteX1" fmla="*/ 619125 w 5491162"/>
                <a:gd name="connsiteY1" fmla="*/ 1320006 h 2867157"/>
                <a:gd name="connsiteX2" fmla="*/ 842962 w 5491162"/>
                <a:gd name="connsiteY2" fmla="*/ 2647950 h 2867157"/>
                <a:gd name="connsiteX3" fmla="*/ 1266825 w 5491162"/>
                <a:gd name="connsiteY3" fmla="*/ 4762 h 2867157"/>
                <a:gd name="connsiteX4" fmla="*/ 1685925 w 5491162"/>
                <a:gd name="connsiteY4" fmla="*/ 2643187 h 2867157"/>
                <a:gd name="connsiteX5" fmla="*/ 2109787 w 5491162"/>
                <a:gd name="connsiteY5" fmla="*/ 4762 h 2867157"/>
                <a:gd name="connsiteX6" fmla="*/ 2533650 w 5491162"/>
                <a:gd name="connsiteY6" fmla="*/ 2643187 h 2867157"/>
                <a:gd name="connsiteX7" fmla="*/ 2957512 w 5491162"/>
                <a:gd name="connsiteY7" fmla="*/ 4762 h 2867157"/>
                <a:gd name="connsiteX8" fmla="*/ 3376612 w 5491162"/>
                <a:gd name="connsiteY8" fmla="*/ 2643187 h 2867157"/>
                <a:gd name="connsiteX9" fmla="*/ 3795712 w 5491162"/>
                <a:gd name="connsiteY9" fmla="*/ 0 h 2867157"/>
                <a:gd name="connsiteX10" fmla="*/ 4219575 w 5491162"/>
                <a:gd name="connsiteY10" fmla="*/ 2643187 h 2867157"/>
                <a:gd name="connsiteX11" fmla="*/ 4648200 w 5491162"/>
                <a:gd name="connsiteY11" fmla="*/ 4762 h 2867157"/>
                <a:gd name="connsiteX12" fmla="*/ 5062537 w 5491162"/>
                <a:gd name="connsiteY12" fmla="*/ 2647950 h 2867157"/>
                <a:gd name="connsiteX13" fmla="*/ 5491162 w 5491162"/>
                <a:gd name="connsiteY13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719637 w 4872037"/>
                <a:gd name="connsiteY12" fmla="*/ 1314450 h 2867157"/>
                <a:gd name="connsiteX13" fmla="*/ 4872037 w 4872037"/>
                <a:gd name="connsiteY13" fmla="*/ 4762 h 2867157"/>
                <a:gd name="connsiteX0" fmla="*/ 0 w 4719637"/>
                <a:gd name="connsiteY0" fmla="*/ 1320006 h 2867157"/>
                <a:gd name="connsiteX1" fmla="*/ 223837 w 4719637"/>
                <a:gd name="connsiteY1" fmla="*/ 2647950 h 2867157"/>
                <a:gd name="connsiteX2" fmla="*/ 647700 w 4719637"/>
                <a:gd name="connsiteY2" fmla="*/ 4762 h 2867157"/>
                <a:gd name="connsiteX3" fmla="*/ 1066800 w 4719637"/>
                <a:gd name="connsiteY3" fmla="*/ 2643187 h 2867157"/>
                <a:gd name="connsiteX4" fmla="*/ 1490662 w 4719637"/>
                <a:gd name="connsiteY4" fmla="*/ 4762 h 2867157"/>
                <a:gd name="connsiteX5" fmla="*/ 1914525 w 4719637"/>
                <a:gd name="connsiteY5" fmla="*/ 2643187 h 2867157"/>
                <a:gd name="connsiteX6" fmla="*/ 2338387 w 4719637"/>
                <a:gd name="connsiteY6" fmla="*/ 4762 h 2867157"/>
                <a:gd name="connsiteX7" fmla="*/ 2757487 w 4719637"/>
                <a:gd name="connsiteY7" fmla="*/ 2643187 h 2867157"/>
                <a:gd name="connsiteX8" fmla="*/ 3176587 w 4719637"/>
                <a:gd name="connsiteY8" fmla="*/ 0 h 2867157"/>
                <a:gd name="connsiteX9" fmla="*/ 3600450 w 4719637"/>
                <a:gd name="connsiteY9" fmla="*/ 2643187 h 2867157"/>
                <a:gd name="connsiteX10" fmla="*/ 4029075 w 4719637"/>
                <a:gd name="connsiteY10" fmla="*/ 4762 h 2867157"/>
                <a:gd name="connsiteX11" fmla="*/ 4443412 w 4719637"/>
                <a:gd name="connsiteY11" fmla="*/ 2647950 h 2867157"/>
                <a:gd name="connsiteX12" fmla="*/ 4719637 w 4719637"/>
                <a:gd name="connsiteY12" fmla="*/ 1314450 h 2867157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535642 h 3081867"/>
                <a:gd name="connsiteX1" fmla="*/ 223837 w 4719637"/>
                <a:gd name="connsiteY1" fmla="*/ 2863586 h 3081867"/>
                <a:gd name="connsiteX2" fmla="*/ 647700 w 4719637"/>
                <a:gd name="connsiteY2" fmla="*/ 220398 h 3081867"/>
                <a:gd name="connsiteX3" fmla="*/ 1066800 w 4719637"/>
                <a:gd name="connsiteY3" fmla="*/ 2858823 h 3081867"/>
                <a:gd name="connsiteX4" fmla="*/ 1490662 w 4719637"/>
                <a:gd name="connsiteY4" fmla="*/ 220398 h 3081867"/>
                <a:gd name="connsiteX5" fmla="*/ 1914525 w 4719637"/>
                <a:gd name="connsiteY5" fmla="*/ 2858823 h 3081867"/>
                <a:gd name="connsiteX6" fmla="*/ 2338387 w 4719637"/>
                <a:gd name="connsiteY6" fmla="*/ 220398 h 3081867"/>
                <a:gd name="connsiteX7" fmla="*/ 2545359 w 4719637"/>
                <a:gd name="connsiteY7" fmla="*/ 1536436 h 3081867"/>
                <a:gd name="connsiteX8" fmla="*/ 2757487 w 4719637"/>
                <a:gd name="connsiteY8" fmla="*/ 2858823 h 3081867"/>
                <a:gd name="connsiteX9" fmla="*/ 3176587 w 4719637"/>
                <a:gd name="connsiteY9" fmla="*/ 215636 h 3081867"/>
                <a:gd name="connsiteX10" fmla="*/ 3600450 w 4719637"/>
                <a:gd name="connsiteY10" fmla="*/ 2858823 h 3081867"/>
                <a:gd name="connsiteX11" fmla="*/ 4029075 w 4719637"/>
                <a:gd name="connsiteY11" fmla="*/ 220398 h 3081867"/>
                <a:gd name="connsiteX12" fmla="*/ 4443412 w 4719637"/>
                <a:gd name="connsiteY12" fmla="*/ 2863586 h 3081867"/>
                <a:gd name="connsiteX13" fmla="*/ 4719637 w 4719637"/>
                <a:gd name="connsiteY13" fmla="*/ 1530086 h 3081867"/>
                <a:gd name="connsiteX0" fmla="*/ 0 w 4443412"/>
                <a:gd name="connsiteY0" fmla="*/ 1535642 h 3078956"/>
                <a:gd name="connsiteX1" fmla="*/ 223837 w 4443412"/>
                <a:gd name="connsiteY1" fmla="*/ 2863586 h 3078956"/>
                <a:gd name="connsiteX2" fmla="*/ 647700 w 4443412"/>
                <a:gd name="connsiteY2" fmla="*/ 220398 h 3078956"/>
                <a:gd name="connsiteX3" fmla="*/ 1066800 w 4443412"/>
                <a:gd name="connsiteY3" fmla="*/ 2858823 h 3078956"/>
                <a:gd name="connsiteX4" fmla="*/ 1490662 w 4443412"/>
                <a:gd name="connsiteY4" fmla="*/ 220398 h 3078956"/>
                <a:gd name="connsiteX5" fmla="*/ 1914525 w 4443412"/>
                <a:gd name="connsiteY5" fmla="*/ 2858823 h 3078956"/>
                <a:gd name="connsiteX6" fmla="*/ 2338387 w 4443412"/>
                <a:gd name="connsiteY6" fmla="*/ 220398 h 3078956"/>
                <a:gd name="connsiteX7" fmla="*/ 2545359 w 4443412"/>
                <a:gd name="connsiteY7" fmla="*/ 1536436 h 3078956"/>
                <a:gd name="connsiteX8" fmla="*/ 2757487 w 4443412"/>
                <a:gd name="connsiteY8" fmla="*/ 2858823 h 3078956"/>
                <a:gd name="connsiteX9" fmla="*/ 3176587 w 4443412"/>
                <a:gd name="connsiteY9" fmla="*/ 215636 h 3078956"/>
                <a:gd name="connsiteX10" fmla="*/ 3600450 w 4443412"/>
                <a:gd name="connsiteY10" fmla="*/ 2858823 h 3078956"/>
                <a:gd name="connsiteX11" fmla="*/ 4029075 w 4443412"/>
                <a:gd name="connsiteY11" fmla="*/ 220398 h 3078956"/>
                <a:gd name="connsiteX12" fmla="*/ 4443412 w 4443412"/>
                <a:gd name="connsiteY12" fmla="*/ 2863586 h 3078956"/>
                <a:gd name="connsiteX0" fmla="*/ 0 w 4029075"/>
                <a:gd name="connsiteY0" fmla="*/ 1535642 h 3078956"/>
                <a:gd name="connsiteX1" fmla="*/ 223837 w 4029075"/>
                <a:gd name="connsiteY1" fmla="*/ 2863586 h 3078956"/>
                <a:gd name="connsiteX2" fmla="*/ 647700 w 4029075"/>
                <a:gd name="connsiteY2" fmla="*/ 220398 h 3078956"/>
                <a:gd name="connsiteX3" fmla="*/ 1066800 w 4029075"/>
                <a:gd name="connsiteY3" fmla="*/ 2858823 h 3078956"/>
                <a:gd name="connsiteX4" fmla="*/ 1490662 w 4029075"/>
                <a:gd name="connsiteY4" fmla="*/ 220398 h 3078956"/>
                <a:gd name="connsiteX5" fmla="*/ 1914525 w 4029075"/>
                <a:gd name="connsiteY5" fmla="*/ 2858823 h 3078956"/>
                <a:gd name="connsiteX6" fmla="*/ 2338387 w 4029075"/>
                <a:gd name="connsiteY6" fmla="*/ 220398 h 3078956"/>
                <a:gd name="connsiteX7" fmla="*/ 2545359 w 4029075"/>
                <a:gd name="connsiteY7" fmla="*/ 1536436 h 3078956"/>
                <a:gd name="connsiteX8" fmla="*/ 2757487 w 4029075"/>
                <a:gd name="connsiteY8" fmla="*/ 2858823 h 3078956"/>
                <a:gd name="connsiteX9" fmla="*/ 3176587 w 4029075"/>
                <a:gd name="connsiteY9" fmla="*/ 215636 h 3078956"/>
                <a:gd name="connsiteX10" fmla="*/ 3600450 w 4029075"/>
                <a:gd name="connsiteY10" fmla="*/ 2858823 h 3078956"/>
                <a:gd name="connsiteX11" fmla="*/ 4029075 w 4029075"/>
                <a:gd name="connsiteY11" fmla="*/ 220398 h 3078956"/>
                <a:gd name="connsiteX0" fmla="*/ 0 w 3600450"/>
                <a:gd name="connsiteY0" fmla="*/ 1535642 h 3078956"/>
                <a:gd name="connsiteX1" fmla="*/ 223837 w 3600450"/>
                <a:gd name="connsiteY1" fmla="*/ 2863586 h 3078956"/>
                <a:gd name="connsiteX2" fmla="*/ 647700 w 3600450"/>
                <a:gd name="connsiteY2" fmla="*/ 220398 h 3078956"/>
                <a:gd name="connsiteX3" fmla="*/ 1066800 w 3600450"/>
                <a:gd name="connsiteY3" fmla="*/ 2858823 h 3078956"/>
                <a:gd name="connsiteX4" fmla="*/ 1490662 w 3600450"/>
                <a:gd name="connsiteY4" fmla="*/ 220398 h 3078956"/>
                <a:gd name="connsiteX5" fmla="*/ 1914525 w 3600450"/>
                <a:gd name="connsiteY5" fmla="*/ 2858823 h 3078956"/>
                <a:gd name="connsiteX6" fmla="*/ 2338387 w 3600450"/>
                <a:gd name="connsiteY6" fmla="*/ 220398 h 3078956"/>
                <a:gd name="connsiteX7" fmla="*/ 2545359 w 3600450"/>
                <a:gd name="connsiteY7" fmla="*/ 1536436 h 3078956"/>
                <a:gd name="connsiteX8" fmla="*/ 2757487 w 3600450"/>
                <a:gd name="connsiteY8" fmla="*/ 2858823 h 3078956"/>
                <a:gd name="connsiteX9" fmla="*/ 3176587 w 3600450"/>
                <a:gd name="connsiteY9" fmla="*/ 215636 h 3078956"/>
                <a:gd name="connsiteX10" fmla="*/ 3600450 w 3600450"/>
                <a:gd name="connsiteY10" fmla="*/ 2858823 h 3078956"/>
                <a:gd name="connsiteX0" fmla="*/ 0 w 3176587"/>
                <a:gd name="connsiteY0" fmla="*/ 1535642 h 3078956"/>
                <a:gd name="connsiteX1" fmla="*/ 223837 w 3176587"/>
                <a:gd name="connsiteY1" fmla="*/ 2863586 h 3078956"/>
                <a:gd name="connsiteX2" fmla="*/ 647700 w 3176587"/>
                <a:gd name="connsiteY2" fmla="*/ 220398 h 3078956"/>
                <a:gd name="connsiteX3" fmla="*/ 1066800 w 3176587"/>
                <a:gd name="connsiteY3" fmla="*/ 2858823 h 3078956"/>
                <a:gd name="connsiteX4" fmla="*/ 1490662 w 3176587"/>
                <a:gd name="connsiteY4" fmla="*/ 220398 h 3078956"/>
                <a:gd name="connsiteX5" fmla="*/ 1914525 w 3176587"/>
                <a:gd name="connsiteY5" fmla="*/ 2858823 h 3078956"/>
                <a:gd name="connsiteX6" fmla="*/ 2338387 w 3176587"/>
                <a:gd name="connsiteY6" fmla="*/ 220398 h 3078956"/>
                <a:gd name="connsiteX7" fmla="*/ 2545359 w 3176587"/>
                <a:gd name="connsiteY7" fmla="*/ 1536436 h 3078956"/>
                <a:gd name="connsiteX8" fmla="*/ 2757487 w 3176587"/>
                <a:gd name="connsiteY8" fmla="*/ 2858823 h 3078956"/>
                <a:gd name="connsiteX9" fmla="*/ 3176587 w 3176587"/>
                <a:gd name="connsiteY9" fmla="*/ 215636 h 3078956"/>
                <a:gd name="connsiteX0" fmla="*/ 0 w 2757487"/>
                <a:gd name="connsiteY0" fmla="*/ 1535642 h 3078956"/>
                <a:gd name="connsiteX1" fmla="*/ 223837 w 2757487"/>
                <a:gd name="connsiteY1" fmla="*/ 2863586 h 3078956"/>
                <a:gd name="connsiteX2" fmla="*/ 647700 w 2757487"/>
                <a:gd name="connsiteY2" fmla="*/ 220398 h 3078956"/>
                <a:gd name="connsiteX3" fmla="*/ 1066800 w 2757487"/>
                <a:gd name="connsiteY3" fmla="*/ 2858823 h 3078956"/>
                <a:gd name="connsiteX4" fmla="*/ 1490662 w 2757487"/>
                <a:gd name="connsiteY4" fmla="*/ 220398 h 3078956"/>
                <a:gd name="connsiteX5" fmla="*/ 1914525 w 2757487"/>
                <a:gd name="connsiteY5" fmla="*/ 2858823 h 3078956"/>
                <a:gd name="connsiteX6" fmla="*/ 2338387 w 2757487"/>
                <a:gd name="connsiteY6" fmla="*/ 220398 h 3078956"/>
                <a:gd name="connsiteX7" fmla="*/ 2545359 w 2757487"/>
                <a:gd name="connsiteY7" fmla="*/ 1536436 h 3078956"/>
                <a:gd name="connsiteX8" fmla="*/ 2757487 w 2757487"/>
                <a:gd name="connsiteY8" fmla="*/ 2858823 h 3078956"/>
                <a:gd name="connsiteX0" fmla="*/ 0 w 2545359"/>
                <a:gd name="connsiteY0" fmla="*/ 1535642 h 2863586"/>
                <a:gd name="connsiteX1" fmla="*/ 223837 w 2545359"/>
                <a:gd name="connsiteY1" fmla="*/ 2863586 h 2863586"/>
                <a:gd name="connsiteX2" fmla="*/ 647700 w 2545359"/>
                <a:gd name="connsiteY2" fmla="*/ 220398 h 2863586"/>
                <a:gd name="connsiteX3" fmla="*/ 1066800 w 2545359"/>
                <a:gd name="connsiteY3" fmla="*/ 2858823 h 2863586"/>
                <a:gd name="connsiteX4" fmla="*/ 1490662 w 2545359"/>
                <a:gd name="connsiteY4" fmla="*/ 220398 h 2863586"/>
                <a:gd name="connsiteX5" fmla="*/ 1914525 w 2545359"/>
                <a:gd name="connsiteY5" fmla="*/ 2858823 h 2863586"/>
                <a:gd name="connsiteX6" fmla="*/ 2338387 w 2545359"/>
                <a:gd name="connsiteY6" fmla="*/ 220398 h 2863586"/>
                <a:gd name="connsiteX7" fmla="*/ 2545359 w 2545359"/>
                <a:gd name="connsiteY7" fmla="*/ 1536436 h 2863586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9054 h 2646998"/>
                <a:gd name="connsiteX1" fmla="*/ 223837 w 2545359"/>
                <a:gd name="connsiteY1" fmla="*/ 2646998 h 2646998"/>
                <a:gd name="connsiteX2" fmla="*/ 647700 w 2545359"/>
                <a:gd name="connsiteY2" fmla="*/ 3810 h 2646998"/>
                <a:gd name="connsiteX3" fmla="*/ 1066800 w 2545359"/>
                <a:gd name="connsiteY3" fmla="*/ 2642235 h 2646998"/>
                <a:gd name="connsiteX4" fmla="*/ 1490662 w 2545359"/>
                <a:gd name="connsiteY4" fmla="*/ 3810 h 2646998"/>
                <a:gd name="connsiteX5" fmla="*/ 1914525 w 2545359"/>
                <a:gd name="connsiteY5" fmla="*/ 2642235 h 2646998"/>
                <a:gd name="connsiteX6" fmla="*/ 2338387 w 2545359"/>
                <a:gd name="connsiteY6" fmla="*/ 3810 h 2646998"/>
                <a:gd name="connsiteX7" fmla="*/ 2545359 w 2545359"/>
                <a:gd name="connsiteY7" fmla="*/ 1319848 h 2646998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26620 h 2654564"/>
                <a:gd name="connsiteX1" fmla="*/ 223837 w 2545359"/>
                <a:gd name="connsiteY1" fmla="*/ 2654564 h 2654564"/>
                <a:gd name="connsiteX2" fmla="*/ 647700 w 2545359"/>
                <a:gd name="connsiteY2" fmla="*/ 11376 h 2654564"/>
                <a:gd name="connsiteX3" fmla="*/ 1066800 w 2545359"/>
                <a:gd name="connsiteY3" fmla="*/ 2649801 h 2654564"/>
                <a:gd name="connsiteX4" fmla="*/ 1490662 w 2545359"/>
                <a:gd name="connsiteY4" fmla="*/ 11376 h 2654564"/>
                <a:gd name="connsiteX5" fmla="*/ 1914525 w 2545359"/>
                <a:gd name="connsiteY5" fmla="*/ 2649801 h 2654564"/>
                <a:gd name="connsiteX6" fmla="*/ 2338387 w 2545359"/>
                <a:gd name="connsiteY6" fmla="*/ 11376 h 2654564"/>
                <a:gd name="connsiteX7" fmla="*/ 2545359 w 2545359"/>
                <a:gd name="connsiteY7" fmla="*/ 1327414 h 265456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5359" h="2644934">
                  <a:moveTo>
                    <a:pt x="0" y="1316990"/>
                  </a:moveTo>
                  <a:cubicBezTo>
                    <a:pt x="35719" y="1664652"/>
                    <a:pt x="110026" y="2636753"/>
                    <a:pt x="223837" y="2644934"/>
                  </a:cubicBezTo>
                  <a:cubicBezTo>
                    <a:pt x="357841" y="2637475"/>
                    <a:pt x="507206" y="2540"/>
                    <a:pt x="647700" y="1746"/>
                  </a:cubicBezTo>
                  <a:cubicBezTo>
                    <a:pt x="788194" y="952"/>
                    <a:pt x="926306" y="2640171"/>
                    <a:pt x="1066800" y="2640171"/>
                  </a:cubicBezTo>
                  <a:cubicBezTo>
                    <a:pt x="1207294" y="2640171"/>
                    <a:pt x="1349375" y="1746"/>
                    <a:pt x="1490662" y="1746"/>
                  </a:cubicBezTo>
                  <a:cubicBezTo>
                    <a:pt x="1631949" y="1746"/>
                    <a:pt x="1773238" y="2640171"/>
                    <a:pt x="1914525" y="2640171"/>
                  </a:cubicBezTo>
                  <a:cubicBezTo>
                    <a:pt x="2055812" y="2640171"/>
                    <a:pt x="2218126" y="211"/>
                    <a:pt x="2338387" y="1746"/>
                  </a:cubicBezTo>
                  <a:cubicBezTo>
                    <a:pt x="2441248" y="0"/>
                    <a:pt x="2534122" y="1010127"/>
                    <a:pt x="2545359" y="1317784"/>
                  </a:cubicBezTo>
                </a:path>
              </a:pathLst>
            </a:cu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cxnSp>
          <p:nvCxnSpPr>
            <p:cNvPr id="482" name="Straight Connector 481"/>
            <p:cNvCxnSpPr/>
            <p:nvPr/>
          </p:nvCxnSpPr>
          <p:spPr>
            <a:xfrm>
              <a:off x="6166379" y="3874564"/>
              <a:ext cx="2801775" cy="738160"/>
            </a:xfrm>
            <a:prstGeom prst="line">
              <a:avLst/>
            </a:prstGeom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3" name="Straight Connector 602"/>
            <p:cNvCxnSpPr/>
            <p:nvPr/>
          </p:nvCxnSpPr>
          <p:spPr>
            <a:xfrm flipV="1">
              <a:off x="6166379" y="3123704"/>
              <a:ext cx="2795425" cy="744511"/>
            </a:xfrm>
            <a:prstGeom prst="line">
              <a:avLst/>
            </a:prstGeom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6" name="Rounded Rectangle 605"/>
            <p:cNvSpPr/>
            <p:nvPr/>
          </p:nvSpPr>
          <p:spPr>
            <a:xfrm>
              <a:off x="2320091" y="4130142"/>
              <a:ext cx="304782" cy="30478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607" name="Rounded Rectangle 606"/>
            <p:cNvSpPr/>
            <p:nvPr/>
          </p:nvSpPr>
          <p:spPr>
            <a:xfrm>
              <a:off x="3163004" y="2895112"/>
              <a:ext cx="304782" cy="304789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608" name="Rounded Rectangle 607"/>
            <p:cNvSpPr/>
            <p:nvPr/>
          </p:nvSpPr>
          <p:spPr>
            <a:xfrm>
              <a:off x="2740754" y="4130142"/>
              <a:ext cx="304782" cy="30478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09" name="Rounded Rectangle 608"/>
            <p:cNvSpPr/>
            <p:nvPr/>
          </p:nvSpPr>
          <p:spPr>
            <a:xfrm>
              <a:off x="3585254" y="4130142"/>
              <a:ext cx="304782" cy="30478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610" name="Rounded Rectangle 609"/>
            <p:cNvSpPr/>
            <p:nvPr/>
          </p:nvSpPr>
          <p:spPr>
            <a:xfrm>
              <a:off x="4424993" y="2895112"/>
              <a:ext cx="304782" cy="304789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611" name="Rounded Rectangle 610"/>
            <p:cNvSpPr/>
            <p:nvPr/>
          </p:nvSpPr>
          <p:spPr>
            <a:xfrm>
              <a:off x="4002743" y="4130142"/>
              <a:ext cx="304782" cy="30478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12" name="Rounded Rectangle 611"/>
            <p:cNvSpPr/>
            <p:nvPr/>
          </p:nvSpPr>
          <p:spPr>
            <a:xfrm>
              <a:off x="4847244" y="4130142"/>
              <a:ext cx="304782" cy="30478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613" name="Rounded Rectangle 612"/>
            <p:cNvSpPr/>
            <p:nvPr/>
          </p:nvSpPr>
          <p:spPr>
            <a:xfrm>
              <a:off x="5691745" y="2895112"/>
              <a:ext cx="304782" cy="304789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614" name="Rounded Rectangle 613"/>
            <p:cNvSpPr/>
            <p:nvPr/>
          </p:nvSpPr>
          <p:spPr>
            <a:xfrm>
              <a:off x="5269494" y="4130142"/>
              <a:ext cx="304782" cy="30478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15" name="Rounded Rectangle 614"/>
            <p:cNvSpPr/>
            <p:nvPr/>
          </p:nvSpPr>
          <p:spPr>
            <a:xfrm>
              <a:off x="6113995" y="3715820"/>
              <a:ext cx="304782" cy="30478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616" name="Rounded Rectangle 615"/>
            <p:cNvSpPr/>
            <p:nvPr/>
          </p:nvSpPr>
          <p:spPr>
            <a:xfrm>
              <a:off x="6953733" y="3469766"/>
              <a:ext cx="304782" cy="304789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617" name="Rounded Rectangle 616"/>
            <p:cNvSpPr/>
            <p:nvPr/>
          </p:nvSpPr>
          <p:spPr>
            <a:xfrm>
              <a:off x="6531483" y="3844402"/>
              <a:ext cx="304782" cy="30478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18" name="Rounded Rectangle 617"/>
            <p:cNvSpPr/>
            <p:nvPr/>
          </p:nvSpPr>
          <p:spPr>
            <a:xfrm>
              <a:off x="7375984" y="4066644"/>
              <a:ext cx="304782" cy="30478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619" name="Rounded Rectangle 618"/>
            <p:cNvSpPr/>
            <p:nvPr/>
          </p:nvSpPr>
          <p:spPr>
            <a:xfrm>
              <a:off x="8218898" y="3141166"/>
              <a:ext cx="304782" cy="304789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620" name="Rounded Rectangle 619"/>
            <p:cNvSpPr/>
            <p:nvPr/>
          </p:nvSpPr>
          <p:spPr>
            <a:xfrm>
              <a:off x="7796647" y="4166653"/>
              <a:ext cx="304782" cy="30478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21" name="Rounded Rectangle 620"/>
            <p:cNvSpPr/>
            <p:nvPr/>
          </p:nvSpPr>
          <p:spPr>
            <a:xfrm>
              <a:off x="8641148" y="4395245"/>
              <a:ext cx="304782" cy="30478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</p:grpSp>
      <p:grpSp>
        <p:nvGrpSpPr>
          <p:cNvPr id="20" name="waveform6"/>
          <p:cNvGrpSpPr>
            <a:grpSpLocks/>
          </p:cNvGrpSpPr>
          <p:nvPr/>
        </p:nvGrpSpPr>
        <p:grpSpPr bwMode="auto">
          <a:xfrm>
            <a:off x="2312988" y="2495550"/>
            <a:ext cx="6643687" cy="1577975"/>
            <a:chOff x="2320091" y="3035788"/>
            <a:chExt cx="6642201" cy="1576754"/>
          </a:xfrm>
        </p:grpSpPr>
        <p:sp>
          <p:nvSpPr>
            <p:cNvPr id="186" name="waveform6"/>
            <p:cNvSpPr/>
            <p:nvPr/>
          </p:nvSpPr>
          <p:spPr>
            <a:xfrm>
              <a:off x="2361357" y="3140482"/>
              <a:ext cx="3798037" cy="1464129"/>
            </a:xfrm>
            <a:custGeom>
              <a:avLst/>
              <a:gdLst>
                <a:gd name="connsiteX0" fmla="*/ 0 w 5491162"/>
                <a:gd name="connsiteY0" fmla="*/ 1536700 h 2870994"/>
                <a:gd name="connsiteX1" fmla="*/ 423862 w 5491162"/>
                <a:gd name="connsiteY1" fmla="*/ 222250 h 2870994"/>
                <a:gd name="connsiteX2" fmla="*/ 842962 w 5491162"/>
                <a:gd name="connsiteY2" fmla="*/ 2870200 h 2870994"/>
                <a:gd name="connsiteX3" fmla="*/ 1266825 w 5491162"/>
                <a:gd name="connsiteY3" fmla="*/ 227012 h 2870994"/>
                <a:gd name="connsiteX4" fmla="*/ 1685925 w 5491162"/>
                <a:gd name="connsiteY4" fmla="*/ 2865437 h 2870994"/>
                <a:gd name="connsiteX5" fmla="*/ 2109787 w 5491162"/>
                <a:gd name="connsiteY5" fmla="*/ 227012 h 2870994"/>
                <a:gd name="connsiteX6" fmla="*/ 2533650 w 5491162"/>
                <a:gd name="connsiteY6" fmla="*/ 2865437 h 2870994"/>
                <a:gd name="connsiteX7" fmla="*/ 2957512 w 5491162"/>
                <a:gd name="connsiteY7" fmla="*/ 227012 h 2870994"/>
                <a:gd name="connsiteX8" fmla="*/ 3376612 w 5491162"/>
                <a:gd name="connsiteY8" fmla="*/ 2865437 h 2870994"/>
                <a:gd name="connsiteX9" fmla="*/ 3795712 w 5491162"/>
                <a:gd name="connsiteY9" fmla="*/ 222250 h 2870994"/>
                <a:gd name="connsiteX10" fmla="*/ 4219575 w 5491162"/>
                <a:gd name="connsiteY10" fmla="*/ 2865437 h 2870994"/>
                <a:gd name="connsiteX11" fmla="*/ 4648200 w 5491162"/>
                <a:gd name="connsiteY11" fmla="*/ 227012 h 2870994"/>
                <a:gd name="connsiteX12" fmla="*/ 5062537 w 5491162"/>
                <a:gd name="connsiteY12" fmla="*/ 2870200 h 2870994"/>
                <a:gd name="connsiteX13" fmla="*/ 5491162 w 5491162"/>
                <a:gd name="connsiteY13" fmla="*/ 227012 h 2870994"/>
                <a:gd name="connsiteX0" fmla="*/ 0 w 5491162"/>
                <a:gd name="connsiteY0" fmla="*/ 1536700 h 3089407"/>
                <a:gd name="connsiteX1" fmla="*/ 423862 w 5491162"/>
                <a:gd name="connsiteY1" fmla="*/ 222250 h 3089407"/>
                <a:gd name="connsiteX2" fmla="*/ 619125 w 5491162"/>
                <a:gd name="connsiteY2" fmla="*/ 1542256 h 3089407"/>
                <a:gd name="connsiteX3" fmla="*/ 842962 w 5491162"/>
                <a:gd name="connsiteY3" fmla="*/ 2870200 h 3089407"/>
                <a:gd name="connsiteX4" fmla="*/ 1266825 w 5491162"/>
                <a:gd name="connsiteY4" fmla="*/ 227012 h 3089407"/>
                <a:gd name="connsiteX5" fmla="*/ 1685925 w 5491162"/>
                <a:gd name="connsiteY5" fmla="*/ 2865437 h 3089407"/>
                <a:gd name="connsiteX6" fmla="*/ 2109787 w 5491162"/>
                <a:gd name="connsiteY6" fmla="*/ 227012 h 3089407"/>
                <a:gd name="connsiteX7" fmla="*/ 2533650 w 5491162"/>
                <a:gd name="connsiteY7" fmla="*/ 2865437 h 3089407"/>
                <a:gd name="connsiteX8" fmla="*/ 2957512 w 5491162"/>
                <a:gd name="connsiteY8" fmla="*/ 227012 h 3089407"/>
                <a:gd name="connsiteX9" fmla="*/ 3376612 w 5491162"/>
                <a:gd name="connsiteY9" fmla="*/ 2865437 h 3089407"/>
                <a:gd name="connsiteX10" fmla="*/ 3795712 w 5491162"/>
                <a:gd name="connsiteY10" fmla="*/ 222250 h 3089407"/>
                <a:gd name="connsiteX11" fmla="*/ 4219575 w 5491162"/>
                <a:gd name="connsiteY11" fmla="*/ 2865437 h 3089407"/>
                <a:gd name="connsiteX12" fmla="*/ 4648200 w 5491162"/>
                <a:gd name="connsiteY12" fmla="*/ 227012 h 3089407"/>
                <a:gd name="connsiteX13" fmla="*/ 5062537 w 5491162"/>
                <a:gd name="connsiteY13" fmla="*/ 2870200 h 3089407"/>
                <a:gd name="connsiteX14" fmla="*/ 5491162 w 5491162"/>
                <a:gd name="connsiteY14" fmla="*/ 227012 h 3089407"/>
                <a:gd name="connsiteX0" fmla="*/ 0 w 5491162"/>
                <a:gd name="connsiteY0" fmla="*/ 1314450 h 2867157"/>
                <a:gd name="connsiteX1" fmla="*/ 619125 w 5491162"/>
                <a:gd name="connsiteY1" fmla="*/ 1320006 h 2867157"/>
                <a:gd name="connsiteX2" fmla="*/ 842962 w 5491162"/>
                <a:gd name="connsiteY2" fmla="*/ 2647950 h 2867157"/>
                <a:gd name="connsiteX3" fmla="*/ 1266825 w 5491162"/>
                <a:gd name="connsiteY3" fmla="*/ 4762 h 2867157"/>
                <a:gd name="connsiteX4" fmla="*/ 1685925 w 5491162"/>
                <a:gd name="connsiteY4" fmla="*/ 2643187 h 2867157"/>
                <a:gd name="connsiteX5" fmla="*/ 2109787 w 5491162"/>
                <a:gd name="connsiteY5" fmla="*/ 4762 h 2867157"/>
                <a:gd name="connsiteX6" fmla="*/ 2533650 w 5491162"/>
                <a:gd name="connsiteY6" fmla="*/ 2643187 h 2867157"/>
                <a:gd name="connsiteX7" fmla="*/ 2957512 w 5491162"/>
                <a:gd name="connsiteY7" fmla="*/ 4762 h 2867157"/>
                <a:gd name="connsiteX8" fmla="*/ 3376612 w 5491162"/>
                <a:gd name="connsiteY8" fmla="*/ 2643187 h 2867157"/>
                <a:gd name="connsiteX9" fmla="*/ 3795712 w 5491162"/>
                <a:gd name="connsiteY9" fmla="*/ 0 h 2867157"/>
                <a:gd name="connsiteX10" fmla="*/ 4219575 w 5491162"/>
                <a:gd name="connsiteY10" fmla="*/ 2643187 h 2867157"/>
                <a:gd name="connsiteX11" fmla="*/ 4648200 w 5491162"/>
                <a:gd name="connsiteY11" fmla="*/ 4762 h 2867157"/>
                <a:gd name="connsiteX12" fmla="*/ 5062537 w 5491162"/>
                <a:gd name="connsiteY12" fmla="*/ 2647950 h 2867157"/>
                <a:gd name="connsiteX13" fmla="*/ 5491162 w 5491162"/>
                <a:gd name="connsiteY13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719637 w 4872037"/>
                <a:gd name="connsiteY12" fmla="*/ 1314450 h 2867157"/>
                <a:gd name="connsiteX13" fmla="*/ 4872037 w 4872037"/>
                <a:gd name="connsiteY13" fmla="*/ 4762 h 2867157"/>
                <a:gd name="connsiteX0" fmla="*/ 0 w 4719637"/>
                <a:gd name="connsiteY0" fmla="*/ 1320006 h 2867157"/>
                <a:gd name="connsiteX1" fmla="*/ 223837 w 4719637"/>
                <a:gd name="connsiteY1" fmla="*/ 2647950 h 2867157"/>
                <a:gd name="connsiteX2" fmla="*/ 647700 w 4719637"/>
                <a:gd name="connsiteY2" fmla="*/ 4762 h 2867157"/>
                <a:gd name="connsiteX3" fmla="*/ 1066800 w 4719637"/>
                <a:gd name="connsiteY3" fmla="*/ 2643187 h 2867157"/>
                <a:gd name="connsiteX4" fmla="*/ 1490662 w 4719637"/>
                <a:gd name="connsiteY4" fmla="*/ 4762 h 2867157"/>
                <a:gd name="connsiteX5" fmla="*/ 1914525 w 4719637"/>
                <a:gd name="connsiteY5" fmla="*/ 2643187 h 2867157"/>
                <a:gd name="connsiteX6" fmla="*/ 2338387 w 4719637"/>
                <a:gd name="connsiteY6" fmla="*/ 4762 h 2867157"/>
                <a:gd name="connsiteX7" fmla="*/ 2757487 w 4719637"/>
                <a:gd name="connsiteY7" fmla="*/ 2643187 h 2867157"/>
                <a:gd name="connsiteX8" fmla="*/ 3176587 w 4719637"/>
                <a:gd name="connsiteY8" fmla="*/ 0 h 2867157"/>
                <a:gd name="connsiteX9" fmla="*/ 3600450 w 4719637"/>
                <a:gd name="connsiteY9" fmla="*/ 2643187 h 2867157"/>
                <a:gd name="connsiteX10" fmla="*/ 4029075 w 4719637"/>
                <a:gd name="connsiteY10" fmla="*/ 4762 h 2867157"/>
                <a:gd name="connsiteX11" fmla="*/ 4443412 w 4719637"/>
                <a:gd name="connsiteY11" fmla="*/ 2647950 h 2867157"/>
                <a:gd name="connsiteX12" fmla="*/ 4719637 w 4719637"/>
                <a:gd name="connsiteY12" fmla="*/ 1314450 h 2867157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535642 h 3081867"/>
                <a:gd name="connsiteX1" fmla="*/ 223837 w 4719637"/>
                <a:gd name="connsiteY1" fmla="*/ 2863586 h 3081867"/>
                <a:gd name="connsiteX2" fmla="*/ 647700 w 4719637"/>
                <a:gd name="connsiteY2" fmla="*/ 220398 h 3081867"/>
                <a:gd name="connsiteX3" fmla="*/ 1066800 w 4719637"/>
                <a:gd name="connsiteY3" fmla="*/ 2858823 h 3081867"/>
                <a:gd name="connsiteX4" fmla="*/ 1490662 w 4719637"/>
                <a:gd name="connsiteY4" fmla="*/ 220398 h 3081867"/>
                <a:gd name="connsiteX5" fmla="*/ 1914525 w 4719637"/>
                <a:gd name="connsiteY5" fmla="*/ 2858823 h 3081867"/>
                <a:gd name="connsiteX6" fmla="*/ 2338387 w 4719637"/>
                <a:gd name="connsiteY6" fmla="*/ 220398 h 3081867"/>
                <a:gd name="connsiteX7" fmla="*/ 2545359 w 4719637"/>
                <a:gd name="connsiteY7" fmla="*/ 1536436 h 3081867"/>
                <a:gd name="connsiteX8" fmla="*/ 2757487 w 4719637"/>
                <a:gd name="connsiteY8" fmla="*/ 2858823 h 3081867"/>
                <a:gd name="connsiteX9" fmla="*/ 3176587 w 4719637"/>
                <a:gd name="connsiteY9" fmla="*/ 215636 h 3081867"/>
                <a:gd name="connsiteX10" fmla="*/ 3600450 w 4719637"/>
                <a:gd name="connsiteY10" fmla="*/ 2858823 h 3081867"/>
                <a:gd name="connsiteX11" fmla="*/ 4029075 w 4719637"/>
                <a:gd name="connsiteY11" fmla="*/ 220398 h 3081867"/>
                <a:gd name="connsiteX12" fmla="*/ 4443412 w 4719637"/>
                <a:gd name="connsiteY12" fmla="*/ 2863586 h 3081867"/>
                <a:gd name="connsiteX13" fmla="*/ 4719637 w 4719637"/>
                <a:gd name="connsiteY13" fmla="*/ 1530086 h 3081867"/>
                <a:gd name="connsiteX0" fmla="*/ 0 w 4443412"/>
                <a:gd name="connsiteY0" fmla="*/ 1535642 h 3078956"/>
                <a:gd name="connsiteX1" fmla="*/ 223837 w 4443412"/>
                <a:gd name="connsiteY1" fmla="*/ 2863586 h 3078956"/>
                <a:gd name="connsiteX2" fmla="*/ 647700 w 4443412"/>
                <a:gd name="connsiteY2" fmla="*/ 220398 h 3078956"/>
                <a:gd name="connsiteX3" fmla="*/ 1066800 w 4443412"/>
                <a:gd name="connsiteY3" fmla="*/ 2858823 h 3078956"/>
                <a:gd name="connsiteX4" fmla="*/ 1490662 w 4443412"/>
                <a:gd name="connsiteY4" fmla="*/ 220398 h 3078956"/>
                <a:gd name="connsiteX5" fmla="*/ 1914525 w 4443412"/>
                <a:gd name="connsiteY5" fmla="*/ 2858823 h 3078956"/>
                <a:gd name="connsiteX6" fmla="*/ 2338387 w 4443412"/>
                <a:gd name="connsiteY6" fmla="*/ 220398 h 3078956"/>
                <a:gd name="connsiteX7" fmla="*/ 2545359 w 4443412"/>
                <a:gd name="connsiteY7" fmla="*/ 1536436 h 3078956"/>
                <a:gd name="connsiteX8" fmla="*/ 2757487 w 4443412"/>
                <a:gd name="connsiteY8" fmla="*/ 2858823 h 3078956"/>
                <a:gd name="connsiteX9" fmla="*/ 3176587 w 4443412"/>
                <a:gd name="connsiteY9" fmla="*/ 215636 h 3078956"/>
                <a:gd name="connsiteX10" fmla="*/ 3600450 w 4443412"/>
                <a:gd name="connsiteY10" fmla="*/ 2858823 h 3078956"/>
                <a:gd name="connsiteX11" fmla="*/ 4029075 w 4443412"/>
                <a:gd name="connsiteY11" fmla="*/ 220398 h 3078956"/>
                <a:gd name="connsiteX12" fmla="*/ 4443412 w 4443412"/>
                <a:gd name="connsiteY12" fmla="*/ 2863586 h 3078956"/>
                <a:gd name="connsiteX0" fmla="*/ 0 w 4029075"/>
                <a:gd name="connsiteY0" fmla="*/ 1535642 h 3078956"/>
                <a:gd name="connsiteX1" fmla="*/ 223837 w 4029075"/>
                <a:gd name="connsiteY1" fmla="*/ 2863586 h 3078956"/>
                <a:gd name="connsiteX2" fmla="*/ 647700 w 4029075"/>
                <a:gd name="connsiteY2" fmla="*/ 220398 h 3078956"/>
                <a:gd name="connsiteX3" fmla="*/ 1066800 w 4029075"/>
                <a:gd name="connsiteY3" fmla="*/ 2858823 h 3078956"/>
                <a:gd name="connsiteX4" fmla="*/ 1490662 w 4029075"/>
                <a:gd name="connsiteY4" fmla="*/ 220398 h 3078956"/>
                <a:gd name="connsiteX5" fmla="*/ 1914525 w 4029075"/>
                <a:gd name="connsiteY5" fmla="*/ 2858823 h 3078956"/>
                <a:gd name="connsiteX6" fmla="*/ 2338387 w 4029075"/>
                <a:gd name="connsiteY6" fmla="*/ 220398 h 3078956"/>
                <a:gd name="connsiteX7" fmla="*/ 2545359 w 4029075"/>
                <a:gd name="connsiteY7" fmla="*/ 1536436 h 3078956"/>
                <a:gd name="connsiteX8" fmla="*/ 2757487 w 4029075"/>
                <a:gd name="connsiteY8" fmla="*/ 2858823 h 3078956"/>
                <a:gd name="connsiteX9" fmla="*/ 3176587 w 4029075"/>
                <a:gd name="connsiteY9" fmla="*/ 215636 h 3078956"/>
                <a:gd name="connsiteX10" fmla="*/ 3600450 w 4029075"/>
                <a:gd name="connsiteY10" fmla="*/ 2858823 h 3078956"/>
                <a:gd name="connsiteX11" fmla="*/ 4029075 w 4029075"/>
                <a:gd name="connsiteY11" fmla="*/ 220398 h 3078956"/>
                <a:gd name="connsiteX0" fmla="*/ 0 w 3600450"/>
                <a:gd name="connsiteY0" fmla="*/ 1535642 h 3078956"/>
                <a:gd name="connsiteX1" fmla="*/ 223837 w 3600450"/>
                <a:gd name="connsiteY1" fmla="*/ 2863586 h 3078956"/>
                <a:gd name="connsiteX2" fmla="*/ 647700 w 3600450"/>
                <a:gd name="connsiteY2" fmla="*/ 220398 h 3078956"/>
                <a:gd name="connsiteX3" fmla="*/ 1066800 w 3600450"/>
                <a:gd name="connsiteY3" fmla="*/ 2858823 h 3078956"/>
                <a:gd name="connsiteX4" fmla="*/ 1490662 w 3600450"/>
                <a:gd name="connsiteY4" fmla="*/ 220398 h 3078956"/>
                <a:gd name="connsiteX5" fmla="*/ 1914525 w 3600450"/>
                <a:gd name="connsiteY5" fmla="*/ 2858823 h 3078956"/>
                <a:gd name="connsiteX6" fmla="*/ 2338387 w 3600450"/>
                <a:gd name="connsiteY6" fmla="*/ 220398 h 3078956"/>
                <a:gd name="connsiteX7" fmla="*/ 2545359 w 3600450"/>
                <a:gd name="connsiteY7" fmla="*/ 1536436 h 3078956"/>
                <a:gd name="connsiteX8" fmla="*/ 2757487 w 3600450"/>
                <a:gd name="connsiteY8" fmla="*/ 2858823 h 3078956"/>
                <a:gd name="connsiteX9" fmla="*/ 3176587 w 3600450"/>
                <a:gd name="connsiteY9" fmla="*/ 215636 h 3078956"/>
                <a:gd name="connsiteX10" fmla="*/ 3600450 w 3600450"/>
                <a:gd name="connsiteY10" fmla="*/ 2858823 h 3078956"/>
                <a:gd name="connsiteX0" fmla="*/ 0 w 3176587"/>
                <a:gd name="connsiteY0" fmla="*/ 1535642 h 3078956"/>
                <a:gd name="connsiteX1" fmla="*/ 223837 w 3176587"/>
                <a:gd name="connsiteY1" fmla="*/ 2863586 h 3078956"/>
                <a:gd name="connsiteX2" fmla="*/ 647700 w 3176587"/>
                <a:gd name="connsiteY2" fmla="*/ 220398 h 3078956"/>
                <a:gd name="connsiteX3" fmla="*/ 1066800 w 3176587"/>
                <a:gd name="connsiteY3" fmla="*/ 2858823 h 3078956"/>
                <a:gd name="connsiteX4" fmla="*/ 1490662 w 3176587"/>
                <a:gd name="connsiteY4" fmla="*/ 220398 h 3078956"/>
                <a:gd name="connsiteX5" fmla="*/ 1914525 w 3176587"/>
                <a:gd name="connsiteY5" fmla="*/ 2858823 h 3078956"/>
                <a:gd name="connsiteX6" fmla="*/ 2338387 w 3176587"/>
                <a:gd name="connsiteY6" fmla="*/ 220398 h 3078956"/>
                <a:gd name="connsiteX7" fmla="*/ 2545359 w 3176587"/>
                <a:gd name="connsiteY7" fmla="*/ 1536436 h 3078956"/>
                <a:gd name="connsiteX8" fmla="*/ 2757487 w 3176587"/>
                <a:gd name="connsiteY8" fmla="*/ 2858823 h 3078956"/>
                <a:gd name="connsiteX9" fmla="*/ 3176587 w 3176587"/>
                <a:gd name="connsiteY9" fmla="*/ 215636 h 3078956"/>
                <a:gd name="connsiteX0" fmla="*/ 0 w 2757487"/>
                <a:gd name="connsiteY0" fmla="*/ 1535642 h 3078956"/>
                <a:gd name="connsiteX1" fmla="*/ 223837 w 2757487"/>
                <a:gd name="connsiteY1" fmla="*/ 2863586 h 3078956"/>
                <a:gd name="connsiteX2" fmla="*/ 647700 w 2757487"/>
                <a:gd name="connsiteY2" fmla="*/ 220398 h 3078956"/>
                <a:gd name="connsiteX3" fmla="*/ 1066800 w 2757487"/>
                <a:gd name="connsiteY3" fmla="*/ 2858823 h 3078956"/>
                <a:gd name="connsiteX4" fmla="*/ 1490662 w 2757487"/>
                <a:gd name="connsiteY4" fmla="*/ 220398 h 3078956"/>
                <a:gd name="connsiteX5" fmla="*/ 1914525 w 2757487"/>
                <a:gd name="connsiteY5" fmla="*/ 2858823 h 3078956"/>
                <a:gd name="connsiteX6" fmla="*/ 2338387 w 2757487"/>
                <a:gd name="connsiteY6" fmla="*/ 220398 h 3078956"/>
                <a:gd name="connsiteX7" fmla="*/ 2545359 w 2757487"/>
                <a:gd name="connsiteY7" fmla="*/ 1536436 h 3078956"/>
                <a:gd name="connsiteX8" fmla="*/ 2757487 w 2757487"/>
                <a:gd name="connsiteY8" fmla="*/ 2858823 h 3078956"/>
                <a:gd name="connsiteX0" fmla="*/ 0 w 2545359"/>
                <a:gd name="connsiteY0" fmla="*/ 1535642 h 2863586"/>
                <a:gd name="connsiteX1" fmla="*/ 223837 w 2545359"/>
                <a:gd name="connsiteY1" fmla="*/ 2863586 h 2863586"/>
                <a:gd name="connsiteX2" fmla="*/ 647700 w 2545359"/>
                <a:gd name="connsiteY2" fmla="*/ 220398 h 2863586"/>
                <a:gd name="connsiteX3" fmla="*/ 1066800 w 2545359"/>
                <a:gd name="connsiteY3" fmla="*/ 2858823 h 2863586"/>
                <a:gd name="connsiteX4" fmla="*/ 1490662 w 2545359"/>
                <a:gd name="connsiteY4" fmla="*/ 220398 h 2863586"/>
                <a:gd name="connsiteX5" fmla="*/ 1914525 w 2545359"/>
                <a:gd name="connsiteY5" fmla="*/ 2858823 h 2863586"/>
                <a:gd name="connsiteX6" fmla="*/ 2338387 w 2545359"/>
                <a:gd name="connsiteY6" fmla="*/ 220398 h 2863586"/>
                <a:gd name="connsiteX7" fmla="*/ 2545359 w 2545359"/>
                <a:gd name="connsiteY7" fmla="*/ 1536436 h 2863586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9054 h 2646998"/>
                <a:gd name="connsiteX1" fmla="*/ 223837 w 2545359"/>
                <a:gd name="connsiteY1" fmla="*/ 2646998 h 2646998"/>
                <a:gd name="connsiteX2" fmla="*/ 647700 w 2545359"/>
                <a:gd name="connsiteY2" fmla="*/ 3810 h 2646998"/>
                <a:gd name="connsiteX3" fmla="*/ 1066800 w 2545359"/>
                <a:gd name="connsiteY3" fmla="*/ 2642235 h 2646998"/>
                <a:gd name="connsiteX4" fmla="*/ 1490662 w 2545359"/>
                <a:gd name="connsiteY4" fmla="*/ 3810 h 2646998"/>
                <a:gd name="connsiteX5" fmla="*/ 1914525 w 2545359"/>
                <a:gd name="connsiteY5" fmla="*/ 2642235 h 2646998"/>
                <a:gd name="connsiteX6" fmla="*/ 2338387 w 2545359"/>
                <a:gd name="connsiteY6" fmla="*/ 3810 h 2646998"/>
                <a:gd name="connsiteX7" fmla="*/ 2545359 w 2545359"/>
                <a:gd name="connsiteY7" fmla="*/ 1319848 h 2646998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26620 h 2654564"/>
                <a:gd name="connsiteX1" fmla="*/ 223837 w 2545359"/>
                <a:gd name="connsiteY1" fmla="*/ 2654564 h 2654564"/>
                <a:gd name="connsiteX2" fmla="*/ 647700 w 2545359"/>
                <a:gd name="connsiteY2" fmla="*/ 11376 h 2654564"/>
                <a:gd name="connsiteX3" fmla="*/ 1066800 w 2545359"/>
                <a:gd name="connsiteY3" fmla="*/ 2649801 h 2654564"/>
                <a:gd name="connsiteX4" fmla="*/ 1490662 w 2545359"/>
                <a:gd name="connsiteY4" fmla="*/ 11376 h 2654564"/>
                <a:gd name="connsiteX5" fmla="*/ 1914525 w 2545359"/>
                <a:gd name="connsiteY5" fmla="*/ 2649801 h 2654564"/>
                <a:gd name="connsiteX6" fmla="*/ 2338387 w 2545359"/>
                <a:gd name="connsiteY6" fmla="*/ 11376 h 2654564"/>
                <a:gd name="connsiteX7" fmla="*/ 2545359 w 2545359"/>
                <a:gd name="connsiteY7" fmla="*/ 1327414 h 265456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5359" h="2644934">
                  <a:moveTo>
                    <a:pt x="0" y="1316990"/>
                  </a:moveTo>
                  <a:cubicBezTo>
                    <a:pt x="35719" y="1664652"/>
                    <a:pt x="110026" y="2636753"/>
                    <a:pt x="223837" y="2644934"/>
                  </a:cubicBezTo>
                  <a:cubicBezTo>
                    <a:pt x="357841" y="2637475"/>
                    <a:pt x="507206" y="2540"/>
                    <a:pt x="647700" y="1746"/>
                  </a:cubicBezTo>
                  <a:cubicBezTo>
                    <a:pt x="788194" y="952"/>
                    <a:pt x="926306" y="2640171"/>
                    <a:pt x="1066800" y="2640171"/>
                  </a:cubicBezTo>
                  <a:cubicBezTo>
                    <a:pt x="1207294" y="2640171"/>
                    <a:pt x="1349375" y="1746"/>
                    <a:pt x="1490662" y="1746"/>
                  </a:cubicBezTo>
                  <a:cubicBezTo>
                    <a:pt x="1631949" y="1746"/>
                    <a:pt x="1773238" y="2640171"/>
                    <a:pt x="1914525" y="2640171"/>
                  </a:cubicBezTo>
                  <a:cubicBezTo>
                    <a:pt x="2055812" y="2640171"/>
                    <a:pt x="2218126" y="211"/>
                    <a:pt x="2338387" y="1746"/>
                  </a:cubicBezTo>
                  <a:cubicBezTo>
                    <a:pt x="2441248" y="0"/>
                    <a:pt x="2534122" y="1010127"/>
                    <a:pt x="2545359" y="1317784"/>
                  </a:cubicBezTo>
                </a:path>
              </a:pathLst>
            </a:cu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cxnSp>
          <p:nvCxnSpPr>
            <p:cNvPr id="582" name="Straight Connector 581"/>
            <p:cNvCxnSpPr/>
            <p:nvPr/>
          </p:nvCxnSpPr>
          <p:spPr>
            <a:xfrm flipV="1">
              <a:off x="6165743" y="3229313"/>
              <a:ext cx="2790201" cy="639268"/>
            </a:xfrm>
            <a:prstGeom prst="line">
              <a:avLst/>
            </a:prstGeom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4" name="Straight Connector 583"/>
            <p:cNvCxnSpPr/>
            <p:nvPr/>
          </p:nvCxnSpPr>
          <p:spPr>
            <a:xfrm>
              <a:off x="6165743" y="3868581"/>
              <a:ext cx="2796549" cy="639267"/>
            </a:xfrm>
            <a:prstGeom prst="line">
              <a:avLst/>
            </a:prstGeom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6" name="Rounded Rectangle 585"/>
            <p:cNvSpPr/>
            <p:nvPr/>
          </p:nvSpPr>
          <p:spPr>
            <a:xfrm>
              <a:off x="2320091" y="4068451"/>
              <a:ext cx="304732" cy="304564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87" name="Rounded Rectangle 586"/>
            <p:cNvSpPr/>
            <p:nvPr/>
          </p:nvSpPr>
          <p:spPr>
            <a:xfrm>
              <a:off x="3162864" y="3035788"/>
              <a:ext cx="304732" cy="304564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88" name="Rounded Rectangle 587"/>
            <p:cNvSpPr/>
            <p:nvPr/>
          </p:nvSpPr>
          <p:spPr>
            <a:xfrm>
              <a:off x="2740684" y="4068451"/>
              <a:ext cx="304732" cy="30456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89" name="Rounded Rectangle 588"/>
            <p:cNvSpPr/>
            <p:nvPr/>
          </p:nvSpPr>
          <p:spPr>
            <a:xfrm>
              <a:off x="3585045" y="4068451"/>
              <a:ext cx="304732" cy="304564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90" name="Rounded Rectangle 589"/>
            <p:cNvSpPr/>
            <p:nvPr/>
          </p:nvSpPr>
          <p:spPr>
            <a:xfrm>
              <a:off x="4424645" y="3035788"/>
              <a:ext cx="304732" cy="304564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91" name="Rounded Rectangle 590"/>
            <p:cNvSpPr/>
            <p:nvPr/>
          </p:nvSpPr>
          <p:spPr>
            <a:xfrm>
              <a:off x="4002465" y="4068451"/>
              <a:ext cx="304732" cy="30456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92" name="Rounded Rectangle 591"/>
            <p:cNvSpPr/>
            <p:nvPr/>
          </p:nvSpPr>
          <p:spPr>
            <a:xfrm>
              <a:off x="4846826" y="4068451"/>
              <a:ext cx="304732" cy="304564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93" name="Rounded Rectangle 592"/>
            <p:cNvSpPr/>
            <p:nvPr/>
          </p:nvSpPr>
          <p:spPr>
            <a:xfrm>
              <a:off x="5691187" y="3035788"/>
              <a:ext cx="304732" cy="304564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94" name="Rounded Rectangle 593"/>
            <p:cNvSpPr/>
            <p:nvPr/>
          </p:nvSpPr>
          <p:spPr>
            <a:xfrm>
              <a:off x="5269006" y="4068451"/>
              <a:ext cx="304732" cy="30456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95" name="Rounded Rectangle 594"/>
            <p:cNvSpPr/>
            <p:nvPr/>
          </p:nvSpPr>
          <p:spPr>
            <a:xfrm>
              <a:off x="6113367" y="3709954"/>
              <a:ext cx="306318" cy="304564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96" name="Rounded Rectangle 595"/>
            <p:cNvSpPr/>
            <p:nvPr/>
          </p:nvSpPr>
          <p:spPr>
            <a:xfrm>
              <a:off x="6954554" y="3487876"/>
              <a:ext cx="304732" cy="304564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97" name="Rounded Rectangle 596"/>
            <p:cNvSpPr/>
            <p:nvPr/>
          </p:nvSpPr>
          <p:spPr>
            <a:xfrm>
              <a:off x="6532374" y="3833683"/>
              <a:ext cx="304732" cy="30456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98" name="Rounded Rectangle 597"/>
            <p:cNvSpPr/>
            <p:nvPr/>
          </p:nvSpPr>
          <p:spPr>
            <a:xfrm>
              <a:off x="7376735" y="4020863"/>
              <a:ext cx="304732" cy="304564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99" name="Rounded Rectangle 598"/>
            <p:cNvSpPr/>
            <p:nvPr/>
          </p:nvSpPr>
          <p:spPr>
            <a:xfrm>
              <a:off x="8219508" y="3229313"/>
              <a:ext cx="304732" cy="304564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600" name="Rounded Rectangle 599"/>
            <p:cNvSpPr/>
            <p:nvPr/>
          </p:nvSpPr>
          <p:spPr>
            <a:xfrm>
              <a:off x="7797328" y="4114453"/>
              <a:ext cx="304732" cy="30456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01" name="Rounded Rectangle 600"/>
            <p:cNvSpPr/>
            <p:nvPr/>
          </p:nvSpPr>
          <p:spPr>
            <a:xfrm>
              <a:off x="8641689" y="4307978"/>
              <a:ext cx="304732" cy="304564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</p:grpSp>
      <p:grpSp>
        <p:nvGrpSpPr>
          <p:cNvPr id="21" name="waveform5"/>
          <p:cNvGrpSpPr>
            <a:grpSpLocks/>
          </p:cNvGrpSpPr>
          <p:nvPr/>
        </p:nvGrpSpPr>
        <p:grpSpPr bwMode="auto">
          <a:xfrm>
            <a:off x="2312988" y="2654300"/>
            <a:ext cx="6648450" cy="1312863"/>
            <a:chOff x="2320091" y="3194009"/>
            <a:chExt cx="6648063" cy="1313064"/>
          </a:xfrm>
        </p:grpSpPr>
        <p:sp>
          <p:nvSpPr>
            <p:cNvPr id="187" name="waveform5"/>
            <p:cNvSpPr/>
            <p:nvPr/>
          </p:nvSpPr>
          <p:spPr>
            <a:xfrm>
              <a:off x="2361364" y="3278160"/>
              <a:ext cx="3798666" cy="1189219"/>
            </a:xfrm>
            <a:custGeom>
              <a:avLst/>
              <a:gdLst>
                <a:gd name="connsiteX0" fmla="*/ 0 w 5491162"/>
                <a:gd name="connsiteY0" fmla="*/ 1536700 h 2870994"/>
                <a:gd name="connsiteX1" fmla="*/ 423862 w 5491162"/>
                <a:gd name="connsiteY1" fmla="*/ 222250 h 2870994"/>
                <a:gd name="connsiteX2" fmla="*/ 842962 w 5491162"/>
                <a:gd name="connsiteY2" fmla="*/ 2870200 h 2870994"/>
                <a:gd name="connsiteX3" fmla="*/ 1266825 w 5491162"/>
                <a:gd name="connsiteY3" fmla="*/ 227012 h 2870994"/>
                <a:gd name="connsiteX4" fmla="*/ 1685925 w 5491162"/>
                <a:gd name="connsiteY4" fmla="*/ 2865437 h 2870994"/>
                <a:gd name="connsiteX5" fmla="*/ 2109787 w 5491162"/>
                <a:gd name="connsiteY5" fmla="*/ 227012 h 2870994"/>
                <a:gd name="connsiteX6" fmla="*/ 2533650 w 5491162"/>
                <a:gd name="connsiteY6" fmla="*/ 2865437 h 2870994"/>
                <a:gd name="connsiteX7" fmla="*/ 2957512 w 5491162"/>
                <a:gd name="connsiteY7" fmla="*/ 227012 h 2870994"/>
                <a:gd name="connsiteX8" fmla="*/ 3376612 w 5491162"/>
                <a:gd name="connsiteY8" fmla="*/ 2865437 h 2870994"/>
                <a:gd name="connsiteX9" fmla="*/ 3795712 w 5491162"/>
                <a:gd name="connsiteY9" fmla="*/ 222250 h 2870994"/>
                <a:gd name="connsiteX10" fmla="*/ 4219575 w 5491162"/>
                <a:gd name="connsiteY10" fmla="*/ 2865437 h 2870994"/>
                <a:gd name="connsiteX11" fmla="*/ 4648200 w 5491162"/>
                <a:gd name="connsiteY11" fmla="*/ 227012 h 2870994"/>
                <a:gd name="connsiteX12" fmla="*/ 5062537 w 5491162"/>
                <a:gd name="connsiteY12" fmla="*/ 2870200 h 2870994"/>
                <a:gd name="connsiteX13" fmla="*/ 5491162 w 5491162"/>
                <a:gd name="connsiteY13" fmla="*/ 227012 h 2870994"/>
                <a:gd name="connsiteX0" fmla="*/ 0 w 5491162"/>
                <a:gd name="connsiteY0" fmla="*/ 1536700 h 3089407"/>
                <a:gd name="connsiteX1" fmla="*/ 423862 w 5491162"/>
                <a:gd name="connsiteY1" fmla="*/ 222250 h 3089407"/>
                <a:gd name="connsiteX2" fmla="*/ 619125 w 5491162"/>
                <a:gd name="connsiteY2" fmla="*/ 1542256 h 3089407"/>
                <a:gd name="connsiteX3" fmla="*/ 842962 w 5491162"/>
                <a:gd name="connsiteY3" fmla="*/ 2870200 h 3089407"/>
                <a:gd name="connsiteX4" fmla="*/ 1266825 w 5491162"/>
                <a:gd name="connsiteY4" fmla="*/ 227012 h 3089407"/>
                <a:gd name="connsiteX5" fmla="*/ 1685925 w 5491162"/>
                <a:gd name="connsiteY5" fmla="*/ 2865437 h 3089407"/>
                <a:gd name="connsiteX6" fmla="*/ 2109787 w 5491162"/>
                <a:gd name="connsiteY6" fmla="*/ 227012 h 3089407"/>
                <a:gd name="connsiteX7" fmla="*/ 2533650 w 5491162"/>
                <a:gd name="connsiteY7" fmla="*/ 2865437 h 3089407"/>
                <a:gd name="connsiteX8" fmla="*/ 2957512 w 5491162"/>
                <a:gd name="connsiteY8" fmla="*/ 227012 h 3089407"/>
                <a:gd name="connsiteX9" fmla="*/ 3376612 w 5491162"/>
                <a:gd name="connsiteY9" fmla="*/ 2865437 h 3089407"/>
                <a:gd name="connsiteX10" fmla="*/ 3795712 w 5491162"/>
                <a:gd name="connsiteY10" fmla="*/ 222250 h 3089407"/>
                <a:gd name="connsiteX11" fmla="*/ 4219575 w 5491162"/>
                <a:gd name="connsiteY11" fmla="*/ 2865437 h 3089407"/>
                <a:gd name="connsiteX12" fmla="*/ 4648200 w 5491162"/>
                <a:gd name="connsiteY12" fmla="*/ 227012 h 3089407"/>
                <a:gd name="connsiteX13" fmla="*/ 5062537 w 5491162"/>
                <a:gd name="connsiteY13" fmla="*/ 2870200 h 3089407"/>
                <a:gd name="connsiteX14" fmla="*/ 5491162 w 5491162"/>
                <a:gd name="connsiteY14" fmla="*/ 227012 h 3089407"/>
                <a:gd name="connsiteX0" fmla="*/ 0 w 5491162"/>
                <a:gd name="connsiteY0" fmla="*/ 1314450 h 2867157"/>
                <a:gd name="connsiteX1" fmla="*/ 619125 w 5491162"/>
                <a:gd name="connsiteY1" fmla="*/ 1320006 h 2867157"/>
                <a:gd name="connsiteX2" fmla="*/ 842962 w 5491162"/>
                <a:gd name="connsiteY2" fmla="*/ 2647950 h 2867157"/>
                <a:gd name="connsiteX3" fmla="*/ 1266825 w 5491162"/>
                <a:gd name="connsiteY3" fmla="*/ 4762 h 2867157"/>
                <a:gd name="connsiteX4" fmla="*/ 1685925 w 5491162"/>
                <a:gd name="connsiteY4" fmla="*/ 2643187 h 2867157"/>
                <a:gd name="connsiteX5" fmla="*/ 2109787 w 5491162"/>
                <a:gd name="connsiteY5" fmla="*/ 4762 h 2867157"/>
                <a:gd name="connsiteX6" fmla="*/ 2533650 w 5491162"/>
                <a:gd name="connsiteY6" fmla="*/ 2643187 h 2867157"/>
                <a:gd name="connsiteX7" fmla="*/ 2957512 w 5491162"/>
                <a:gd name="connsiteY7" fmla="*/ 4762 h 2867157"/>
                <a:gd name="connsiteX8" fmla="*/ 3376612 w 5491162"/>
                <a:gd name="connsiteY8" fmla="*/ 2643187 h 2867157"/>
                <a:gd name="connsiteX9" fmla="*/ 3795712 w 5491162"/>
                <a:gd name="connsiteY9" fmla="*/ 0 h 2867157"/>
                <a:gd name="connsiteX10" fmla="*/ 4219575 w 5491162"/>
                <a:gd name="connsiteY10" fmla="*/ 2643187 h 2867157"/>
                <a:gd name="connsiteX11" fmla="*/ 4648200 w 5491162"/>
                <a:gd name="connsiteY11" fmla="*/ 4762 h 2867157"/>
                <a:gd name="connsiteX12" fmla="*/ 5062537 w 5491162"/>
                <a:gd name="connsiteY12" fmla="*/ 2647950 h 2867157"/>
                <a:gd name="connsiteX13" fmla="*/ 5491162 w 5491162"/>
                <a:gd name="connsiteY13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719637 w 4872037"/>
                <a:gd name="connsiteY12" fmla="*/ 1314450 h 2867157"/>
                <a:gd name="connsiteX13" fmla="*/ 4872037 w 4872037"/>
                <a:gd name="connsiteY13" fmla="*/ 4762 h 2867157"/>
                <a:gd name="connsiteX0" fmla="*/ 0 w 4719637"/>
                <a:gd name="connsiteY0" fmla="*/ 1320006 h 2867157"/>
                <a:gd name="connsiteX1" fmla="*/ 223837 w 4719637"/>
                <a:gd name="connsiteY1" fmla="*/ 2647950 h 2867157"/>
                <a:gd name="connsiteX2" fmla="*/ 647700 w 4719637"/>
                <a:gd name="connsiteY2" fmla="*/ 4762 h 2867157"/>
                <a:gd name="connsiteX3" fmla="*/ 1066800 w 4719637"/>
                <a:gd name="connsiteY3" fmla="*/ 2643187 h 2867157"/>
                <a:gd name="connsiteX4" fmla="*/ 1490662 w 4719637"/>
                <a:gd name="connsiteY4" fmla="*/ 4762 h 2867157"/>
                <a:gd name="connsiteX5" fmla="*/ 1914525 w 4719637"/>
                <a:gd name="connsiteY5" fmla="*/ 2643187 h 2867157"/>
                <a:gd name="connsiteX6" fmla="*/ 2338387 w 4719637"/>
                <a:gd name="connsiteY6" fmla="*/ 4762 h 2867157"/>
                <a:gd name="connsiteX7" fmla="*/ 2757487 w 4719637"/>
                <a:gd name="connsiteY7" fmla="*/ 2643187 h 2867157"/>
                <a:gd name="connsiteX8" fmla="*/ 3176587 w 4719637"/>
                <a:gd name="connsiteY8" fmla="*/ 0 h 2867157"/>
                <a:gd name="connsiteX9" fmla="*/ 3600450 w 4719637"/>
                <a:gd name="connsiteY9" fmla="*/ 2643187 h 2867157"/>
                <a:gd name="connsiteX10" fmla="*/ 4029075 w 4719637"/>
                <a:gd name="connsiteY10" fmla="*/ 4762 h 2867157"/>
                <a:gd name="connsiteX11" fmla="*/ 4443412 w 4719637"/>
                <a:gd name="connsiteY11" fmla="*/ 2647950 h 2867157"/>
                <a:gd name="connsiteX12" fmla="*/ 4719637 w 4719637"/>
                <a:gd name="connsiteY12" fmla="*/ 1314450 h 2867157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535642 h 3081867"/>
                <a:gd name="connsiteX1" fmla="*/ 223837 w 4719637"/>
                <a:gd name="connsiteY1" fmla="*/ 2863586 h 3081867"/>
                <a:gd name="connsiteX2" fmla="*/ 647700 w 4719637"/>
                <a:gd name="connsiteY2" fmla="*/ 220398 h 3081867"/>
                <a:gd name="connsiteX3" fmla="*/ 1066800 w 4719637"/>
                <a:gd name="connsiteY3" fmla="*/ 2858823 h 3081867"/>
                <a:gd name="connsiteX4" fmla="*/ 1490662 w 4719637"/>
                <a:gd name="connsiteY4" fmla="*/ 220398 h 3081867"/>
                <a:gd name="connsiteX5" fmla="*/ 1914525 w 4719637"/>
                <a:gd name="connsiteY5" fmla="*/ 2858823 h 3081867"/>
                <a:gd name="connsiteX6" fmla="*/ 2338387 w 4719637"/>
                <a:gd name="connsiteY6" fmla="*/ 220398 h 3081867"/>
                <a:gd name="connsiteX7" fmla="*/ 2545359 w 4719637"/>
                <a:gd name="connsiteY7" fmla="*/ 1536436 h 3081867"/>
                <a:gd name="connsiteX8" fmla="*/ 2757487 w 4719637"/>
                <a:gd name="connsiteY8" fmla="*/ 2858823 h 3081867"/>
                <a:gd name="connsiteX9" fmla="*/ 3176587 w 4719637"/>
                <a:gd name="connsiteY9" fmla="*/ 215636 h 3081867"/>
                <a:gd name="connsiteX10" fmla="*/ 3600450 w 4719637"/>
                <a:gd name="connsiteY10" fmla="*/ 2858823 h 3081867"/>
                <a:gd name="connsiteX11" fmla="*/ 4029075 w 4719637"/>
                <a:gd name="connsiteY11" fmla="*/ 220398 h 3081867"/>
                <a:gd name="connsiteX12" fmla="*/ 4443412 w 4719637"/>
                <a:gd name="connsiteY12" fmla="*/ 2863586 h 3081867"/>
                <a:gd name="connsiteX13" fmla="*/ 4719637 w 4719637"/>
                <a:gd name="connsiteY13" fmla="*/ 1530086 h 3081867"/>
                <a:gd name="connsiteX0" fmla="*/ 0 w 4443412"/>
                <a:gd name="connsiteY0" fmla="*/ 1535642 h 3078956"/>
                <a:gd name="connsiteX1" fmla="*/ 223837 w 4443412"/>
                <a:gd name="connsiteY1" fmla="*/ 2863586 h 3078956"/>
                <a:gd name="connsiteX2" fmla="*/ 647700 w 4443412"/>
                <a:gd name="connsiteY2" fmla="*/ 220398 h 3078956"/>
                <a:gd name="connsiteX3" fmla="*/ 1066800 w 4443412"/>
                <a:gd name="connsiteY3" fmla="*/ 2858823 h 3078956"/>
                <a:gd name="connsiteX4" fmla="*/ 1490662 w 4443412"/>
                <a:gd name="connsiteY4" fmla="*/ 220398 h 3078956"/>
                <a:gd name="connsiteX5" fmla="*/ 1914525 w 4443412"/>
                <a:gd name="connsiteY5" fmla="*/ 2858823 h 3078956"/>
                <a:gd name="connsiteX6" fmla="*/ 2338387 w 4443412"/>
                <a:gd name="connsiteY6" fmla="*/ 220398 h 3078956"/>
                <a:gd name="connsiteX7" fmla="*/ 2545359 w 4443412"/>
                <a:gd name="connsiteY7" fmla="*/ 1536436 h 3078956"/>
                <a:gd name="connsiteX8" fmla="*/ 2757487 w 4443412"/>
                <a:gd name="connsiteY8" fmla="*/ 2858823 h 3078956"/>
                <a:gd name="connsiteX9" fmla="*/ 3176587 w 4443412"/>
                <a:gd name="connsiteY9" fmla="*/ 215636 h 3078956"/>
                <a:gd name="connsiteX10" fmla="*/ 3600450 w 4443412"/>
                <a:gd name="connsiteY10" fmla="*/ 2858823 h 3078956"/>
                <a:gd name="connsiteX11" fmla="*/ 4029075 w 4443412"/>
                <a:gd name="connsiteY11" fmla="*/ 220398 h 3078956"/>
                <a:gd name="connsiteX12" fmla="*/ 4443412 w 4443412"/>
                <a:gd name="connsiteY12" fmla="*/ 2863586 h 3078956"/>
                <a:gd name="connsiteX0" fmla="*/ 0 w 4029075"/>
                <a:gd name="connsiteY0" fmla="*/ 1535642 h 3078956"/>
                <a:gd name="connsiteX1" fmla="*/ 223837 w 4029075"/>
                <a:gd name="connsiteY1" fmla="*/ 2863586 h 3078956"/>
                <a:gd name="connsiteX2" fmla="*/ 647700 w 4029075"/>
                <a:gd name="connsiteY2" fmla="*/ 220398 h 3078956"/>
                <a:gd name="connsiteX3" fmla="*/ 1066800 w 4029075"/>
                <a:gd name="connsiteY3" fmla="*/ 2858823 h 3078956"/>
                <a:gd name="connsiteX4" fmla="*/ 1490662 w 4029075"/>
                <a:gd name="connsiteY4" fmla="*/ 220398 h 3078956"/>
                <a:gd name="connsiteX5" fmla="*/ 1914525 w 4029075"/>
                <a:gd name="connsiteY5" fmla="*/ 2858823 h 3078956"/>
                <a:gd name="connsiteX6" fmla="*/ 2338387 w 4029075"/>
                <a:gd name="connsiteY6" fmla="*/ 220398 h 3078956"/>
                <a:gd name="connsiteX7" fmla="*/ 2545359 w 4029075"/>
                <a:gd name="connsiteY7" fmla="*/ 1536436 h 3078956"/>
                <a:gd name="connsiteX8" fmla="*/ 2757487 w 4029075"/>
                <a:gd name="connsiteY8" fmla="*/ 2858823 h 3078956"/>
                <a:gd name="connsiteX9" fmla="*/ 3176587 w 4029075"/>
                <a:gd name="connsiteY9" fmla="*/ 215636 h 3078956"/>
                <a:gd name="connsiteX10" fmla="*/ 3600450 w 4029075"/>
                <a:gd name="connsiteY10" fmla="*/ 2858823 h 3078956"/>
                <a:gd name="connsiteX11" fmla="*/ 4029075 w 4029075"/>
                <a:gd name="connsiteY11" fmla="*/ 220398 h 3078956"/>
                <a:gd name="connsiteX0" fmla="*/ 0 w 3600450"/>
                <a:gd name="connsiteY0" fmla="*/ 1535642 h 3078956"/>
                <a:gd name="connsiteX1" fmla="*/ 223837 w 3600450"/>
                <a:gd name="connsiteY1" fmla="*/ 2863586 h 3078956"/>
                <a:gd name="connsiteX2" fmla="*/ 647700 w 3600450"/>
                <a:gd name="connsiteY2" fmla="*/ 220398 h 3078956"/>
                <a:gd name="connsiteX3" fmla="*/ 1066800 w 3600450"/>
                <a:gd name="connsiteY3" fmla="*/ 2858823 h 3078956"/>
                <a:gd name="connsiteX4" fmla="*/ 1490662 w 3600450"/>
                <a:gd name="connsiteY4" fmla="*/ 220398 h 3078956"/>
                <a:gd name="connsiteX5" fmla="*/ 1914525 w 3600450"/>
                <a:gd name="connsiteY5" fmla="*/ 2858823 h 3078956"/>
                <a:gd name="connsiteX6" fmla="*/ 2338387 w 3600450"/>
                <a:gd name="connsiteY6" fmla="*/ 220398 h 3078956"/>
                <a:gd name="connsiteX7" fmla="*/ 2545359 w 3600450"/>
                <a:gd name="connsiteY7" fmla="*/ 1536436 h 3078956"/>
                <a:gd name="connsiteX8" fmla="*/ 2757487 w 3600450"/>
                <a:gd name="connsiteY8" fmla="*/ 2858823 h 3078956"/>
                <a:gd name="connsiteX9" fmla="*/ 3176587 w 3600450"/>
                <a:gd name="connsiteY9" fmla="*/ 215636 h 3078956"/>
                <a:gd name="connsiteX10" fmla="*/ 3600450 w 3600450"/>
                <a:gd name="connsiteY10" fmla="*/ 2858823 h 3078956"/>
                <a:gd name="connsiteX0" fmla="*/ 0 w 3176587"/>
                <a:gd name="connsiteY0" fmla="*/ 1535642 h 3078956"/>
                <a:gd name="connsiteX1" fmla="*/ 223837 w 3176587"/>
                <a:gd name="connsiteY1" fmla="*/ 2863586 h 3078956"/>
                <a:gd name="connsiteX2" fmla="*/ 647700 w 3176587"/>
                <a:gd name="connsiteY2" fmla="*/ 220398 h 3078956"/>
                <a:gd name="connsiteX3" fmla="*/ 1066800 w 3176587"/>
                <a:gd name="connsiteY3" fmla="*/ 2858823 h 3078956"/>
                <a:gd name="connsiteX4" fmla="*/ 1490662 w 3176587"/>
                <a:gd name="connsiteY4" fmla="*/ 220398 h 3078956"/>
                <a:gd name="connsiteX5" fmla="*/ 1914525 w 3176587"/>
                <a:gd name="connsiteY5" fmla="*/ 2858823 h 3078956"/>
                <a:gd name="connsiteX6" fmla="*/ 2338387 w 3176587"/>
                <a:gd name="connsiteY6" fmla="*/ 220398 h 3078956"/>
                <a:gd name="connsiteX7" fmla="*/ 2545359 w 3176587"/>
                <a:gd name="connsiteY7" fmla="*/ 1536436 h 3078956"/>
                <a:gd name="connsiteX8" fmla="*/ 2757487 w 3176587"/>
                <a:gd name="connsiteY8" fmla="*/ 2858823 h 3078956"/>
                <a:gd name="connsiteX9" fmla="*/ 3176587 w 3176587"/>
                <a:gd name="connsiteY9" fmla="*/ 215636 h 3078956"/>
                <a:gd name="connsiteX0" fmla="*/ 0 w 2757487"/>
                <a:gd name="connsiteY0" fmla="*/ 1535642 h 3078956"/>
                <a:gd name="connsiteX1" fmla="*/ 223837 w 2757487"/>
                <a:gd name="connsiteY1" fmla="*/ 2863586 h 3078956"/>
                <a:gd name="connsiteX2" fmla="*/ 647700 w 2757487"/>
                <a:gd name="connsiteY2" fmla="*/ 220398 h 3078956"/>
                <a:gd name="connsiteX3" fmla="*/ 1066800 w 2757487"/>
                <a:gd name="connsiteY3" fmla="*/ 2858823 h 3078956"/>
                <a:gd name="connsiteX4" fmla="*/ 1490662 w 2757487"/>
                <a:gd name="connsiteY4" fmla="*/ 220398 h 3078956"/>
                <a:gd name="connsiteX5" fmla="*/ 1914525 w 2757487"/>
                <a:gd name="connsiteY5" fmla="*/ 2858823 h 3078956"/>
                <a:gd name="connsiteX6" fmla="*/ 2338387 w 2757487"/>
                <a:gd name="connsiteY6" fmla="*/ 220398 h 3078956"/>
                <a:gd name="connsiteX7" fmla="*/ 2545359 w 2757487"/>
                <a:gd name="connsiteY7" fmla="*/ 1536436 h 3078956"/>
                <a:gd name="connsiteX8" fmla="*/ 2757487 w 2757487"/>
                <a:gd name="connsiteY8" fmla="*/ 2858823 h 3078956"/>
                <a:gd name="connsiteX0" fmla="*/ 0 w 2545359"/>
                <a:gd name="connsiteY0" fmla="*/ 1535642 h 2863586"/>
                <a:gd name="connsiteX1" fmla="*/ 223837 w 2545359"/>
                <a:gd name="connsiteY1" fmla="*/ 2863586 h 2863586"/>
                <a:gd name="connsiteX2" fmla="*/ 647700 w 2545359"/>
                <a:gd name="connsiteY2" fmla="*/ 220398 h 2863586"/>
                <a:gd name="connsiteX3" fmla="*/ 1066800 w 2545359"/>
                <a:gd name="connsiteY3" fmla="*/ 2858823 h 2863586"/>
                <a:gd name="connsiteX4" fmla="*/ 1490662 w 2545359"/>
                <a:gd name="connsiteY4" fmla="*/ 220398 h 2863586"/>
                <a:gd name="connsiteX5" fmla="*/ 1914525 w 2545359"/>
                <a:gd name="connsiteY5" fmla="*/ 2858823 h 2863586"/>
                <a:gd name="connsiteX6" fmla="*/ 2338387 w 2545359"/>
                <a:gd name="connsiteY6" fmla="*/ 220398 h 2863586"/>
                <a:gd name="connsiteX7" fmla="*/ 2545359 w 2545359"/>
                <a:gd name="connsiteY7" fmla="*/ 1536436 h 2863586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9054 h 2646998"/>
                <a:gd name="connsiteX1" fmla="*/ 223837 w 2545359"/>
                <a:gd name="connsiteY1" fmla="*/ 2646998 h 2646998"/>
                <a:gd name="connsiteX2" fmla="*/ 647700 w 2545359"/>
                <a:gd name="connsiteY2" fmla="*/ 3810 h 2646998"/>
                <a:gd name="connsiteX3" fmla="*/ 1066800 w 2545359"/>
                <a:gd name="connsiteY3" fmla="*/ 2642235 h 2646998"/>
                <a:gd name="connsiteX4" fmla="*/ 1490662 w 2545359"/>
                <a:gd name="connsiteY4" fmla="*/ 3810 h 2646998"/>
                <a:gd name="connsiteX5" fmla="*/ 1914525 w 2545359"/>
                <a:gd name="connsiteY5" fmla="*/ 2642235 h 2646998"/>
                <a:gd name="connsiteX6" fmla="*/ 2338387 w 2545359"/>
                <a:gd name="connsiteY6" fmla="*/ 3810 h 2646998"/>
                <a:gd name="connsiteX7" fmla="*/ 2545359 w 2545359"/>
                <a:gd name="connsiteY7" fmla="*/ 1319848 h 2646998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26620 h 2654564"/>
                <a:gd name="connsiteX1" fmla="*/ 223837 w 2545359"/>
                <a:gd name="connsiteY1" fmla="*/ 2654564 h 2654564"/>
                <a:gd name="connsiteX2" fmla="*/ 647700 w 2545359"/>
                <a:gd name="connsiteY2" fmla="*/ 11376 h 2654564"/>
                <a:gd name="connsiteX3" fmla="*/ 1066800 w 2545359"/>
                <a:gd name="connsiteY3" fmla="*/ 2649801 h 2654564"/>
                <a:gd name="connsiteX4" fmla="*/ 1490662 w 2545359"/>
                <a:gd name="connsiteY4" fmla="*/ 11376 h 2654564"/>
                <a:gd name="connsiteX5" fmla="*/ 1914525 w 2545359"/>
                <a:gd name="connsiteY5" fmla="*/ 2649801 h 2654564"/>
                <a:gd name="connsiteX6" fmla="*/ 2338387 w 2545359"/>
                <a:gd name="connsiteY6" fmla="*/ 11376 h 2654564"/>
                <a:gd name="connsiteX7" fmla="*/ 2545359 w 2545359"/>
                <a:gd name="connsiteY7" fmla="*/ 1327414 h 265456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5359" h="2644934">
                  <a:moveTo>
                    <a:pt x="0" y="1316990"/>
                  </a:moveTo>
                  <a:cubicBezTo>
                    <a:pt x="35719" y="1664652"/>
                    <a:pt x="110026" y="2636753"/>
                    <a:pt x="223837" y="2644934"/>
                  </a:cubicBezTo>
                  <a:cubicBezTo>
                    <a:pt x="357841" y="2637475"/>
                    <a:pt x="507206" y="2540"/>
                    <a:pt x="647700" y="1746"/>
                  </a:cubicBezTo>
                  <a:cubicBezTo>
                    <a:pt x="788194" y="952"/>
                    <a:pt x="926306" y="2640171"/>
                    <a:pt x="1066800" y="2640171"/>
                  </a:cubicBezTo>
                  <a:cubicBezTo>
                    <a:pt x="1207294" y="2640171"/>
                    <a:pt x="1349375" y="1746"/>
                    <a:pt x="1490662" y="1746"/>
                  </a:cubicBezTo>
                  <a:cubicBezTo>
                    <a:pt x="1631949" y="1746"/>
                    <a:pt x="1773238" y="2640171"/>
                    <a:pt x="1914525" y="2640171"/>
                  </a:cubicBezTo>
                  <a:cubicBezTo>
                    <a:pt x="2055812" y="2640171"/>
                    <a:pt x="2218126" y="211"/>
                    <a:pt x="2338387" y="1746"/>
                  </a:cubicBezTo>
                  <a:cubicBezTo>
                    <a:pt x="2441248" y="0"/>
                    <a:pt x="2534122" y="1010127"/>
                    <a:pt x="2545359" y="1317784"/>
                  </a:cubicBezTo>
                </a:path>
              </a:pathLst>
            </a:cu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cxnSp>
          <p:nvCxnSpPr>
            <p:cNvPr id="561" name="Straight Connector 560"/>
            <p:cNvCxnSpPr/>
            <p:nvPr/>
          </p:nvCxnSpPr>
          <p:spPr>
            <a:xfrm flipV="1">
              <a:off x="6166379" y="3335319"/>
              <a:ext cx="2801775" cy="533482"/>
            </a:xfrm>
            <a:prstGeom prst="line">
              <a:avLst/>
            </a:prstGeom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3" name="Straight Connector 562"/>
            <p:cNvCxnSpPr/>
            <p:nvPr/>
          </p:nvCxnSpPr>
          <p:spPr>
            <a:xfrm>
              <a:off x="6166379" y="3862449"/>
              <a:ext cx="2790663" cy="539833"/>
            </a:xfrm>
            <a:prstGeom prst="line">
              <a:avLst/>
            </a:prstGeom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5" name="Rounded Rectangle 564"/>
            <p:cNvSpPr/>
            <p:nvPr/>
          </p:nvSpPr>
          <p:spPr>
            <a:xfrm>
              <a:off x="2320091" y="3978354"/>
              <a:ext cx="304782" cy="304847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66" name="Rounded Rectangle 565"/>
            <p:cNvSpPr/>
            <p:nvPr/>
          </p:nvSpPr>
          <p:spPr>
            <a:xfrm>
              <a:off x="3163004" y="3194009"/>
              <a:ext cx="304782" cy="304847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67" name="Rounded Rectangle 566"/>
            <p:cNvSpPr/>
            <p:nvPr/>
          </p:nvSpPr>
          <p:spPr>
            <a:xfrm>
              <a:off x="2740754" y="3978354"/>
              <a:ext cx="304782" cy="304847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68" name="Rounded Rectangle 567"/>
            <p:cNvSpPr/>
            <p:nvPr/>
          </p:nvSpPr>
          <p:spPr>
            <a:xfrm>
              <a:off x="3585254" y="3978354"/>
              <a:ext cx="304782" cy="304847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69" name="Rounded Rectangle 568"/>
            <p:cNvSpPr/>
            <p:nvPr/>
          </p:nvSpPr>
          <p:spPr>
            <a:xfrm>
              <a:off x="4424993" y="3194009"/>
              <a:ext cx="304782" cy="304847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70" name="Rounded Rectangle 569"/>
            <p:cNvSpPr/>
            <p:nvPr/>
          </p:nvSpPr>
          <p:spPr>
            <a:xfrm>
              <a:off x="4002743" y="3978354"/>
              <a:ext cx="304782" cy="304847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71" name="Rounded Rectangle 570"/>
            <p:cNvSpPr/>
            <p:nvPr/>
          </p:nvSpPr>
          <p:spPr>
            <a:xfrm>
              <a:off x="4847244" y="3978354"/>
              <a:ext cx="304782" cy="304847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72" name="Rounded Rectangle 571"/>
            <p:cNvSpPr/>
            <p:nvPr/>
          </p:nvSpPr>
          <p:spPr>
            <a:xfrm>
              <a:off x="5691745" y="3194009"/>
              <a:ext cx="304782" cy="304847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73" name="Rounded Rectangle 572"/>
            <p:cNvSpPr/>
            <p:nvPr/>
          </p:nvSpPr>
          <p:spPr>
            <a:xfrm>
              <a:off x="5269494" y="3978354"/>
              <a:ext cx="304782" cy="304847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74" name="Rounded Rectangle 573"/>
            <p:cNvSpPr/>
            <p:nvPr/>
          </p:nvSpPr>
          <p:spPr>
            <a:xfrm>
              <a:off x="6113995" y="3721140"/>
              <a:ext cx="304782" cy="304847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75" name="Rounded Rectangle 574"/>
            <p:cNvSpPr/>
            <p:nvPr/>
          </p:nvSpPr>
          <p:spPr>
            <a:xfrm>
              <a:off x="6953733" y="3540137"/>
              <a:ext cx="304782" cy="304847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76" name="Rounded Rectangle 575"/>
            <p:cNvSpPr/>
            <p:nvPr/>
          </p:nvSpPr>
          <p:spPr>
            <a:xfrm>
              <a:off x="6531483" y="3803702"/>
              <a:ext cx="304782" cy="304847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77" name="Rounded Rectangle 576"/>
            <p:cNvSpPr/>
            <p:nvPr/>
          </p:nvSpPr>
          <p:spPr>
            <a:xfrm>
              <a:off x="7375984" y="3962477"/>
              <a:ext cx="304782" cy="304847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78" name="Rounded Rectangle 577"/>
            <p:cNvSpPr/>
            <p:nvPr/>
          </p:nvSpPr>
          <p:spPr>
            <a:xfrm>
              <a:off x="8218898" y="3294037"/>
              <a:ext cx="304782" cy="304847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79" name="Rounded Rectangle 578"/>
            <p:cNvSpPr/>
            <p:nvPr/>
          </p:nvSpPr>
          <p:spPr>
            <a:xfrm>
              <a:off x="7796647" y="4038688"/>
              <a:ext cx="304782" cy="304847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80" name="Rounded Rectangle 579"/>
            <p:cNvSpPr/>
            <p:nvPr/>
          </p:nvSpPr>
          <p:spPr>
            <a:xfrm>
              <a:off x="8641148" y="4202226"/>
              <a:ext cx="304782" cy="304847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</p:grpSp>
      <p:grpSp>
        <p:nvGrpSpPr>
          <p:cNvPr id="22" name="waveform4"/>
          <p:cNvGrpSpPr>
            <a:grpSpLocks/>
          </p:cNvGrpSpPr>
          <p:nvPr/>
        </p:nvGrpSpPr>
        <p:grpSpPr bwMode="auto">
          <a:xfrm>
            <a:off x="2312988" y="2795588"/>
            <a:ext cx="6654800" cy="1071562"/>
            <a:chOff x="2320091" y="3334697"/>
            <a:chExt cx="6653924" cy="1072722"/>
          </a:xfrm>
        </p:grpSpPr>
        <p:sp>
          <p:nvSpPr>
            <p:cNvPr id="188" name="waveform4"/>
            <p:cNvSpPr/>
            <p:nvPr/>
          </p:nvSpPr>
          <p:spPr>
            <a:xfrm>
              <a:off x="2361361" y="3415747"/>
              <a:ext cx="3798387" cy="913801"/>
            </a:xfrm>
            <a:custGeom>
              <a:avLst/>
              <a:gdLst>
                <a:gd name="connsiteX0" fmla="*/ 0 w 5491162"/>
                <a:gd name="connsiteY0" fmla="*/ 1536700 h 2870994"/>
                <a:gd name="connsiteX1" fmla="*/ 423862 w 5491162"/>
                <a:gd name="connsiteY1" fmla="*/ 222250 h 2870994"/>
                <a:gd name="connsiteX2" fmla="*/ 842962 w 5491162"/>
                <a:gd name="connsiteY2" fmla="*/ 2870200 h 2870994"/>
                <a:gd name="connsiteX3" fmla="*/ 1266825 w 5491162"/>
                <a:gd name="connsiteY3" fmla="*/ 227012 h 2870994"/>
                <a:gd name="connsiteX4" fmla="*/ 1685925 w 5491162"/>
                <a:gd name="connsiteY4" fmla="*/ 2865437 h 2870994"/>
                <a:gd name="connsiteX5" fmla="*/ 2109787 w 5491162"/>
                <a:gd name="connsiteY5" fmla="*/ 227012 h 2870994"/>
                <a:gd name="connsiteX6" fmla="*/ 2533650 w 5491162"/>
                <a:gd name="connsiteY6" fmla="*/ 2865437 h 2870994"/>
                <a:gd name="connsiteX7" fmla="*/ 2957512 w 5491162"/>
                <a:gd name="connsiteY7" fmla="*/ 227012 h 2870994"/>
                <a:gd name="connsiteX8" fmla="*/ 3376612 w 5491162"/>
                <a:gd name="connsiteY8" fmla="*/ 2865437 h 2870994"/>
                <a:gd name="connsiteX9" fmla="*/ 3795712 w 5491162"/>
                <a:gd name="connsiteY9" fmla="*/ 222250 h 2870994"/>
                <a:gd name="connsiteX10" fmla="*/ 4219575 w 5491162"/>
                <a:gd name="connsiteY10" fmla="*/ 2865437 h 2870994"/>
                <a:gd name="connsiteX11" fmla="*/ 4648200 w 5491162"/>
                <a:gd name="connsiteY11" fmla="*/ 227012 h 2870994"/>
                <a:gd name="connsiteX12" fmla="*/ 5062537 w 5491162"/>
                <a:gd name="connsiteY12" fmla="*/ 2870200 h 2870994"/>
                <a:gd name="connsiteX13" fmla="*/ 5491162 w 5491162"/>
                <a:gd name="connsiteY13" fmla="*/ 227012 h 2870994"/>
                <a:gd name="connsiteX0" fmla="*/ 0 w 5491162"/>
                <a:gd name="connsiteY0" fmla="*/ 1536700 h 3089407"/>
                <a:gd name="connsiteX1" fmla="*/ 423862 w 5491162"/>
                <a:gd name="connsiteY1" fmla="*/ 222250 h 3089407"/>
                <a:gd name="connsiteX2" fmla="*/ 619125 w 5491162"/>
                <a:gd name="connsiteY2" fmla="*/ 1542256 h 3089407"/>
                <a:gd name="connsiteX3" fmla="*/ 842962 w 5491162"/>
                <a:gd name="connsiteY3" fmla="*/ 2870200 h 3089407"/>
                <a:gd name="connsiteX4" fmla="*/ 1266825 w 5491162"/>
                <a:gd name="connsiteY4" fmla="*/ 227012 h 3089407"/>
                <a:gd name="connsiteX5" fmla="*/ 1685925 w 5491162"/>
                <a:gd name="connsiteY5" fmla="*/ 2865437 h 3089407"/>
                <a:gd name="connsiteX6" fmla="*/ 2109787 w 5491162"/>
                <a:gd name="connsiteY6" fmla="*/ 227012 h 3089407"/>
                <a:gd name="connsiteX7" fmla="*/ 2533650 w 5491162"/>
                <a:gd name="connsiteY7" fmla="*/ 2865437 h 3089407"/>
                <a:gd name="connsiteX8" fmla="*/ 2957512 w 5491162"/>
                <a:gd name="connsiteY8" fmla="*/ 227012 h 3089407"/>
                <a:gd name="connsiteX9" fmla="*/ 3376612 w 5491162"/>
                <a:gd name="connsiteY9" fmla="*/ 2865437 h 3089407"/>
                <a:gd name="connsiteX10" fmla="*/ 3795712 w 5491162"/>
                <a:gd name="connsiteY10" fmla="*/ 222250 h 3089407"/>
                <a:gd name="connsiteX11" fmla="*/ 4219575 w 5491162"/>
                <a:gd name="connsiteY11" fmla="*/ 2865437 h 3089407"/>
                <a:gd name="connsiteX12" fmla="*/ 4648200 w 5491162"/>
                <a:gd name="connsiteY12" fmla="*/ 227012 h 3089407"/>
                <a:gd name="connsiteX13" fmla="*/ 5062537 w 5491162"/>
                <a:gd name="connsiteY13" fmla="*/ 2870200 h 3089407"/>
                <a:gd name="connsiteX14" fmla="*/ 5491162 w 5491162"/>
                <a:gd name="connsiteY14" fmla="*/ 227012 h 3089407"/>
                <a:gd name="connsiteX0" fmla="*/ 0 w 5491162"/>
                <a:gd name="connsiteY0" fmla="*/ 1314450 h 2867157"/>
                <a:gd name="connsiteX1" fmla="*/ 619125 w 5491162"/>
                <a:gd name="connsiteY1" fmla="*/ 1320006 h 2867157"/>
                <a:gd name="connsiteX2" fmla="*/ 842962 w 5491162"/>
                <a:gd name="connsiteY2" fmla="*/ 2647950 h 2867157"/>
                <a:gd name="connsiteX3" fmla="*/ 1266825 w 5491162"/>
                <a:gd name="connsiteY3" fmla="*/ 4762 h 2867157"/>
                <a:gd name="connsiteX4" fmla="*/ 1685925 w 5491162"/>
                <a:gd name="connsiteY4" fmla="*/ 2643187 h 2867157"/>
                <a:gd name="connsiteX5" fmla="*/ 2109787 w 5491162"/>
                <a:gd name="connsiteY5" fmla="*/ 4762 h 2867157"/>
                <a:gd name="connsiteX6" fmla="*/ 2533650 w 5491162"/>
                <a:gd name="connsiteY6" fmla="*/ 2643187 h 2867157"/>
                <a:gd name="connsiteX7" fmla="*/ 2957512 w 5491162"/>
                <a:gd name="connsiteY7" fmla="*/ 4762 h 2867157"/>
                <a:gd name="connsiteX8" fmla="*/ 3376612 w 5491162"/>
                <a:gd name="connsiteY8" fmla="*/ 2643187 h 2867157"/>
                <a:gd name="connsiteX9" fmla="*/ 3795712 w 5491162"/>
                <a:gd name="connsiteY9" fmla="*/ 0 h 2867157"/>
                <a:gd name="connsiteX10" fmla="*/ 4219575 w 5491162"/>
                <a:gd name="connsiteY10" fmla="*/ 2643187 h 2867157"/>
                <a:gd name="connsiteX11" fmla="*/ 4648200 w 5491162"/>
                <a:gd name="connsiteY11" fmla="*/ 4762 h 2867157"/>
                <a:gd name="connsiteX12" fmla="*/ 5062537 w 5491162"/>
                <a:gd name="connsiteY12" fmla="*/ 2647950 h 2867157"/>
                <a:gd name="connsiteX13" fmla="*/ 5491162 w 5491162"/>
                <a:gd name="connsiteY13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719637 w 4872037"/>
                <a:gd name="connsiteY12" fmla="*/ 1314450 h 2867157"/>
                <a:gd name="connsiteX13" fmla="*/ 4872037 w 4872037"/>
                <a:gd name="connsiteY13" fmla="*/ 4762 h 2867157"/>
                <a:gd name="connsiteX0" fmla="*/ 0 w 4719637"/>
                <a:gd name="connsiteY0" fmla="*/ 1320006 h 2867157"/>
                <a:gd name="connsiteX1" fmla="*/ 223837 w 4719637"/>
                <a:gd name="connsiteY1" fmla="*/ 2647950 h 2867157"/>
                <a:gd name="connsiteX2" fmla="*/ 647700 w 4719637"/>
                <a:gd name="connsiteY2" fmla="*/ 4762 h 2867157"/>
                <a:gd name="connsiteX3" fmla="*/ 1066800 w 4719637"/>
                <a:gd name="connsiteY3" fmla="*/ 2643187 h 2867157"/>
                <a:gd name="connsiteX4" fmla="*/ 1490662 w 4719637"/>
                <a:gd name="connsiteY4" fmla="*/ 4762 h 2867157"/>
                <a:gd name="connsiteX5" fmla="*/ 1914525 w 4719637"/>
                <a:gd name="connsiteY5" fmla="*/ 2643187 h 2867157"/>
                <a:gd name="connsiteX6" fmla="*/ 2338387 w 4719637"/>
                <a:gd name="connsiteY6" fmla="*/ 4762 h 2867157"/>
                <a:gd name="connsiteX7" fmla="*/ 2757487 w 4719637"/>
                <a:gd name="connsiteY7" fmla="*/ 2643187 h 2867157"/>
                <a:gd name="connsiteX8" fmla="*/ 3176587 w 4719637"/>
                <a:gd name="connsiteY8" fmla="*/ 0 h 2867157"/>
                <a:gd name="connsiteX9" fmla="*/ 3600450 w 4719637"/>
                <a:gd name="connsiteY9" fmla="*/ 2643187 h 2867157"/>
                <a:gd name="connsiteX10" fmla="*/ 4029075 w 4719637"/>
                <a:gd name="connsiteY10" fmla="*/ 4762 h 2867157"/>
                <a:gd name="connsiteX11" fmla="*/ 4443412 w 4719637"/>
                <a:gd name="connsiteY11" fmla="*/ 2647950 h 2867157"/>
                <a:gd name="connsiteX12" fmla="*/ 4719637 w 4719637"/>
                <a:gd name="connsiteY12" fmla="*/ 1314450 h 2867157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535642 h 3081867"/>
                <a:gd name="connsiteX1" fmla="*/ 223837 w 4719637"/>
                <a:gd name="connsiteY1" fmla="*/ 2863586 h 3081867"/>
                <a:gd name="connsiteX2" fmla="*/ 647700 w 4719637"/>
                <a:gd name="connsiteY2" fmla="*/ 220398 h 3081867"/>
                <a:gd name="connsiteX3" fmla="*/ 1066800 w 4719637"/>
                <a:gd name="connsiteY3" fmla="*/ 2858823 h 3081867"/>
                <a:gd name="connsiteX4" fmla="*/ 1490662 w 4719637"/>
                <a:gd name="connsiteY4" fmla="*/ 220398 h 3081867"/>
                <a:gd name="connsiteX5" fmla="*/ 1914525 w 4719637"/>
                <a:gd name="connsiteY5" fmla="*/ 2858823 h 3081867"/>
                <a:gd name="connsiteX6" fmla="*/ 2338387 w 4719637"/>
                <a:gd name="connsiteY6" fmla="*/ 220398 h 3081867"/>
                <a:gd name="connsiteX7" fmla="*/ 2545359 w 4719637"/>
                <a:gd name="connsiteY7" fmla="*/ 1536436 h 3081867"/>
                <a:gd name="connsiteX8" fmla="*/ 2757487 w 4719637"/>
                <a:gd name="connsiteY8" fmla="*/ 2858823 h 3081867"/>
                <a:gd name="connsiteX9" fmla="*/ 3176587 w 4719637"/>
                <a:gd name="connsiteY9" fmla="*/ 215636 h 3081867"/>
                <a:gd name="connsiteX10" fmla="*/ 3600450 w 4719637"/>
                <a:gd name="connsiteY10" fmla="*/ 2858823 h 3081867"/>
                <a:gd name="connsiteX11" fmla="*/ 4029075 w 4719637"/>
                <a:gd name="connsiteY11" fmla="*/ 220398 h 3081867"/>
                <a:gd name="connsiteX12" fmla="*/ 4443412 w 4719637"/>
                <a:gd name="connsiteY12" fmla="*/ 2863586 h 3081867"/>
                <a:gd name="connsiteX13" fmla="*/ 4719637 w 4719637"/>
                <a:gd name="connsiteY13" fmla="*/ 1530086 h 3081867"/>
                <a:gd name="connsiteX0" fmla="*/ 0 w 4443412"/>
                <a:gd name="connsiteY0" fmla="*/ 1535642 h 3078956"/>
                <a:gd name="connsiteX1" fmla="*/ 223837 w 4443412"/>
                <a:gd name="connsiteY1" fmla="*/ 2863586 h 3078956"/>
                <a:gd name="connsiteX2" fmla="*/ 647700 w 4443412"/>
                <a:gd name="connsiteY2" fmla="*/ 220398 h 3078956"/>
                <a:gd name="connsiteX3" fmla="*/ 1066800 w 4443412"/>
                <a:gd name="connsiteY3" fmla="*/ 2858823 h 3078956"/>
                <a:gd name="connsiteX4" fmla="*/ 1490662 w 4443412"/>
                <a:gd name="connsiteY4" fmla="*/ 220398 h 3078956"/>
                <a:gd name="connsiteX5" fmla="*/ 1914525 w 4443412"/>
                <a:gd name="connsiteY5" fmla="*/ 2858823 h 3078956"/>
                <a:gd name="connsiteX6" fmla="*/ 2338387 w 4443412"/>
                <a:gd name="connsiteY6" fmla="*/ 220398 h 3078956"/>
                <a:gd name="connsiteX7" fmla="*/ 2545359 w 4443412"/>
                <a:gd name="connsiteY7" fmla="*/ 1536436 h 3078956"/>
                <a:gd name="connsiteX8" fmla="*/ 2757487 w 4443412"/>
                <a:gd name="connsiteY8" fmla="*/ 2858823 h 3078956"/>
                <a:gd name="connsiteX9" fmla="*/ 3176587 w 4443412"/>
                <a:gd name="connsiteY9" fmla="*/ 215636 h 3078956"/>
                <a:gd name="connsiteX10" fmla="*/ 3600450 w 4443412"/>
                <a:gd name="connsiteY10" fmla="*/ 2858823 h 3078956"/>
                <a:gd name="connsiteX11" fmla="*/ 4029075 w 4443412"/>
                <a:gd name="connsiteY11" fmla="*/ 220398 h 3078956"/>
                <a:gd name="connsiteX12" fmla="*/ 4443412 w 4443412"/>
                <a:gd name="connsiteY12" fmla="*/ 2863586 h 3078956"/>
                <a:gd name="connsiteX0" fmla="*/ 0 w 4029075"/>
                <a:gd name="connsiteY0" fmla="*/ 1535642 h 3078956"/>
                <a:gd name="connsiteX1" fmla="*/ 223837 w 4029075"/>
                <a:gd name="connsiteY1" fmla="*/ 2863586 h 3078956"/>
                <a:gd name="connsiteX2" fmla="*/ 647700 w 4029075"/>
                <a:gd name="connsiteY2" fmla="*/ 220398 h 3078956"/>
                <a:gd name="connsiteX3" fmla="*/ 1066800 w 4029075"/>
                <a:gd name="connsiteY3" fmla="*/ 2858823 h 3078956"/>
                <a:gd name="connsiteX4" fmla="*/ 1490662 w 4029075"/>
                <a:gd name="connsiteY4" fmla="*/ 220398 h 3078956"/>
                <a:gd name="connsiteX5" fmla="*/ 1914525 w 4029075"/>
                <a:gd name="connsiteY5" fmla="*/ 2858823 h 3078956"/>
                <a:gd name="connsiteX6" fmla="*/ 2338387 w 4029075"/>
                <a:gd name="connsiteY6" fmla="*/ 220398 h 3078956"/>
                <a:gd name="connsiteX7" fmla="*/ 2545359 w 4029075"/>
                <a:gd name="connsiteY7" fmla="*/ 1536436 h 3078956"/>
                <a:gd name="connsiteX8" fmla="*/ 2757487 w 4029075"/>
                <a:gd name="connsiteY8" fmla="*/ 2858823 h 3078956"/>
                <a:gd name="connsiteX9" fmla="*/ 3176587 w 4029075"/>
                <a:gd name="connsiteY9" fmla="*/ 215636 h 3078956"/>
                <a:gd name="connsiteX10" fmla="*/ 3600450 w 4029075"/>
                <a:gd name="connsiteY10" fmla="*/ 2858823 h 3078956"/>
                <a:gd name="connsiteX11" fmla="*/ 4029075 w 4029075"/>
                <a:gd name="connsiteY11" fmla="*/ 220398 h 3078956"/>
                <a:gd name="connsiteX0" fmla="*/ 0 w 3600450"/>
                <a:gd name="connsiteY0" fmla="*/ 1535642 h 3078956"/>
                <a:gd name="connsiteX1" fmla="*/ 223837 w 3600450"/>
                <a:gd name="connsiteY1" fmla="*/ 2863586 h 3078956"/>
                <a:gd name="connsiteX2" fmla="*/ 647700 w 3600450"/>
                <a:gd name="connsiteY2" fmla="*/ 220398 h 3078956"/>
                <a:gd name="connsiteX3" fmla="*/ 1066800 w 3600450"/>
                <a:gd name="connsiteY3" fmla="*/ 2858823 h 3078956"/>
                <a:gd name="connsiteX4" fmla="*/ 1490662 w 3600450"/>
                <a:gd name="connsiteY4" fmla="*/ 220398 h 3078956"/>
                <a:gd name="connsiteX5" fmla="*/ 1914525 w 3600450"/>
                <a:gd name="connsiteY5" fmla="*/ 2858823 h 3078956"/>
                <a:gd name="connsiteX6" fmla="*/ 2338387 w 3600450"/>
                <a:gd name="connsiteY6" fmla="*/ 220398 h 3078956"/>
                <a:gd name="connsiteX7" fmla="*/ 2545359 w 3600450"/>
                <a:gd name="connsiteY7" fmla="*/ 1536436 h 3078956"/>
                <a:gd name="connsiteX8" fmla="*/ 2757487 w 3600450"/>
                <a:gd name="connsiteY8" fmla="*/ 2858823 h 3078956"/>
                <a:gd name="connsiteX9" fmla="*/ 3176587 w 3600450"/>
                <a:gd name="connsiteY9" fmla="*/ 215636 h 3078956"/>
                <a:gd name="connsiteX10" fmla="*/ 3600450 w 3600450"/>
                <a:gd name="connsiteY10" fmla="*/ 2858823 h 3078956"/>
                <a:gd name="connsiteX0" fmla="*/ 0 w 3176587"/>
                <a:gd name="connsiteY0" fmla="*/ 1535642 h 3078956"/>
                <a:gd name="connsiteX1" fmla="*/ 223837 w 3176587"/>
                <a:gd name="connsiteY1" fmla="*/ 2863586 h 3078956"/>
                <a:gd name="connsiteX2" fmla="*/ 647700 w 3176587"/>
                <a:gd name="connsiteY2" fmla="*/ 220398 h 3078956"/>
                <a:gd name="connsiteX3" fmla="*/ 1066800 w 3176587"/>
                <a:gd name="connsiteY3" fmla="*/ 2858823 h 3078956"/>
                <a:gd name="connsiteX4" fmla="*/ 1490662 w 3176587"/>
                <a:gd name="connsiteY4" fmla="*/ 220398 h 3078956"/>
                <a:gd name="connsiteX5" fmla="*/ 1914525 w 3176587"/>
                <a:gd name="connsiteY5" fmla="*/ 2858823 h 3078956"/>
                <a:gd name="connsiteX6" fmla="*/ 2338387 w 3176587"/>
                <a:gd name="connsiteY6" fmla="*/ 220398 h 3078956"/>
                <a:gd name="connsiteX7" fmla="*/ 2545359 w 3176587"/>
                <a:gd name="connsiteY7" fmla="*/ 1536436 h 3078956"/>
                <a:gd name="connsiteX8" fmla="*/ 2757487 w 3176587"/>
                <a:gd name="connsiteY8" fmla="*/ 2858823 h 3078956"/>
                <a:gd name="connsiteX9" fmla="*/ 3176587 w 3176587"/>
                <a:gd name="connsiteY9" fmla="*/ 215636 h 3078956"/>
                <a:gd name="connsiteX0" fmla="*/ 0 w 2757487"/>
                <a:gd name="connsiteY0" fmla="*/ 1535642 h 3078956"/>
                <a:gd name="connsiteX1" fmla="*/ 223837 w 2757487"/>
                <a:gd name="connsiteY1" fmla="*/ 2863586 h 3078956"/>
                <a:gd name="connsiteX2" fmla="*/ 647700 w 2757487"/>
                <a:gd name="connsiteY2" fmla="*/ 220398 h 3078956"/>
                <a:gd name="connsiteX3" fmla="*/ 1066800 w 2757487"/>
                <a:gd name="connsiteY3" fmla="*/ 2858823 h 3078956"/>
                <a:gd name="connsiteX4" fmla="*/ 1490662 w 2757487"/>
                <a:gd name="connsiteY4" fmla="*/ 220398 h 3078956"/>
                <a:gd name="connsiteX5" fmla="*/ 1914525 w 2757487"/>
                <a:gd name="connsiteY5" fmla="*/ 2858823 h 3078956"/>
                <a:gd name="connsiteX6" fmla="*/ 2338387 w 2757487"/>
                <a:gd name="connsiteY6" fmla="*/ 220398 h 3078956"/>
                <a:gd name="connsiteX7" fmla="*/ 2545359 w 2757487"/>
                <a:gd name="connsiteY7" fmla="*/ 1536436 h 3078956"/>
                <a:gd name="connsiteX8" fmla="*/ 2757487 w 2757487"/>
                <a:gd name="connsiteY8" fmla="*/ 2858823 h 3078956"/>
                <a:gd name="connsiteX0" fmla="*/ 0 w 2545359"/>
                <a:gd name="connsiteY0" fmla="*/ 1535642 h 2863586"/>
                <a:gd name="connsiteX1" fmla="*/ 223837 w 2545359"/>
                <a:gd name="connsiteY1" fmla="*/ 2863586 h 2863586"/>
                <a:gd name="connsiteX2" fmla="*/ 647700 w 2545359"/>
                <a:gd name="connsiteY2" fmla="*/ 220398 h 2863586"/>
                <a:gd name="connsiteX3" fmla="*/ 1066800 w 2545359"/>
                <a:gd name="connsiteY3" fmla="*/ 2858823 h 2863586"/>
                <a:gd name="connsiteX4" fmla="*/ 1490662 w 2545359"/>
                <a:gd name="connsiteY4" fmla="*/ 220398 h 2863586"/>
                <a:gd name="connsiteX5" fmla="*/ 1914525 w 2545359"/>
                <a:gd name="connsiteY5" fmla="*/ 2858823 h 2863586"/>
                <a:gd name="connsiteX6" fmla="*/ 2338387 w 2545359"/>
                <a:gd name="connsiteY6" fmla="*/ 220398 h 2863586"/>
                <a:gd name="connsiteX7" fmla="*/ 2545359 w 2545359"/>
                <a:gd name="connsiteY7" fmla="*/ 1536436 h 2863586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9054 h 2646998"/>
                <a:gd name="connsiteX1" fmla="*/ 223837 w 2545359"/>
                <a:gd name="connsiteY1" fmla="*/ 2646998 h 2646998"/>
                <a:gd name="connsiteX2" fmla="*/ 647700 w 2545359"/>
                <a:gd name="connsiteY2" fmla="*/ 3810 h 2646998"/>
                <a:gd name="connsiteX3" fmla="*/ 1066800 w 2545359"/>
                <a:gd name="connsiteY3" fmla="*/ 2642235 h 2646998"/>
                <a:gd name="connsiteX4" fmla="*/ 1490662 w 2545359"/>
                <a:gd name="connsiteY4" fmla="*/ 3810 h 2646998"/>
                <a:gd name="connsiteX5" fmla="*/ 1914525 w 2545359"/>
                <a:gd name="connsiteY5" fmla="*/ 2642235 h 2646998"/>
                <a:gd name="connsiteX6" fmla="*/ 2338387 w 2545359"/>
                <a:gd name="connsiteY6" fmla="*/ 3810 h 2646998"/>
                <a:gd name="connsiteX7" fmla="*/ 2545359 w 2545359"/>
                <a:gd name="connsiteY7" fmla="*/ 1319848 h 2646998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26620 h 2654564"/>
                <a:gd name="connsiteX1" fmla="*/ 223837 w 2545359"/>
                <a:gd name="connsiteY1" fmla="*/ 2654564 h 2654564"/>
                <a:gd name="connsiteX2" fmla="*/ 647700 w 2545359"/>
                <a:gd name="connsiteY2" fmla="*/ 11376 h 2654564"/>
                <a:gd name="connsiteX3" fmla="*/ 1066800 w 2545359"/>
                <a:gd name="connsiteY3" fmla="*/ 2649801 h 2654564"/>
                <a:gd name="connsiteX4" fmla="*/ 1490662 w 2545359"/>
                <a:gd name="connsiteY4" fmla="*/ 11376 h 2654564"/>
                <a:gd name="connsiteX5" fmla="*/ 1914525 w 2545359"/>
                <a:gd name="connsiteY5" fmla="*/ 2649801 h 2654564"/>
                <a:gd name="connsiteX6" fmla="*/ 2338387 w 2545359"/>
                <a:gd name="connsiteY6" fmla="*/ 11376 h 2654564"/>
                <a:gd name="connsiteX7" fmla="*/ 2545359 w 2545359"/>
                <a:gd name="connsiteY7" fmla="*/ 1327414 h 265456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5359" h="2644934">
                  <a:moveTo>
                    <a:pt x="0" y="1316990"/>
                  </a:moveTo>
                  <a:cubicBezTo>
                    <a:pt x="35719" y="1664652"/>
                    <a:pt x="110026" y="2636753"/>
                    <a:pt x="223837" y="2644934"/>
                  </a:cubicBezTo>
                  <a:cubicBezTo>
                    <a:pt x="357841" y="2637475"/>
                    <a:pt x="507206" y="2540"/>
                    <a:pt x="647700" y="1746"/>
                  </a:cubicBezTo>
                  <a:cubicBezTo>
                    <a:pt x="788194" y="952"/>
                    <a:pt x="926306" y="2640171"/>
                    <a:pt x="1066800" y="2640171"/>
                  </a:cubicBezTo>
                  <a:cubicBezTo>
                    <a:pt x="1207294" y="2640171"/>
                    <a:pt x="1349375" y="1746"/>
                    <a:pt x="1490662" y="1746"/>
                  </a:cubicBezTo>
                  <a:cubicBezTo>
                    <a:pt x="1631949" y="1746"/>
                    <a:pt x="1773238" y="2640171"/>
                    <a:pt x="1914525" y="2640171"/>
                  </a:cubicBezTo>
                  <a:cubicBezTo>
                    <a:pt x="2055812" y="2640171"/>
                    <a:pt x="2218126" y="211"/>
                    <a:pt x="2338387" y="1746"/>
                  </a:cubicBezTo>
                  <a:cubicBezTo>
                    <a:pt x="2441248" y="0"/>
                    <a:pt x="2534122" y="1010127"/>
                    <a:pt x="2545359" y="1317784"/>
                  </a:cubicBezTo>
                </a:path>
              </a:pathLst>
            </a:cu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cxnSp>
          <p:nvCxnSpPr>
            <p:cNvPr id="540" name="Straight Connector 539"/>
            <p:cNvCxnSpPr/>
            <p:nvPr/>
          </p:nvCxnSpPr>
          <p:spPr>
            <a:xfrm flipV="1">
              <a:off x="6166097" y="3445942"/>
              <a:ext cx="2807918" cy="422732"/>
            </a:xfrm>
            <a:prstGeom prst="line">
              <a:avLst/>
            </a:prstGeom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Straight Connector 541"/>
            <p:cNvCxnSpPr/>
            <p:nvPr/>
          </p:nvCxnSpPr>
          <p:spPr>
            <a:xfrm>
              <a:off x="6166097" y="3875031"/>
              <a:ext cx="2796807" cy="416375"/>
            </a:xfrm>
            <a:prstGeom prst="line">
              <a:avLst/>
            </a:prstGeom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4" name="Rounded Rectangle 543"/>
            <p:cNvSpPr/>
            <p:nvPr/>
          </p:nvSpPr>
          <p:spPr>
            <a:xfrm>
              <a:off x="2320091" y="3917940"/>
              <a:ext cx="304760" cy="30513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45" name="Rounded Rectangle 544"/>
            <p:cNvSpPr/>
            <p:nvPr/>
          </p:nvSpPr>
          <p:spPr>
            <a:xfrm>
              <a:off x="3162942" y="3334697"/>
              <a:ext cx="304760" cy="30513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46" name="Rounded Rectangle 545"/>
            <p:cNvSpPr/>
            <p:nvPr/>
          </p:nvSpPr>
          <p:spPr>
            <a:xfrm>
              <a:off x="2740723" y="3917940"/>
              <a:ext cx="304760" cy="30513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47" name="Rounded Rectangle 546"/>
            <p:cNvSpPr/>
            <p:nvPr/>
          </p:nvSpPr>
          <p:spPr>
            <a:xfrm>
              <a:off x="3585161" y="3917940"/>
              <a:ext cx="304760" cy="30513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48" name="Rounded Rectangle 547"/>
            <p:cNvSpPr/>
            <p:nvPr/>
          </p:nvSpPr>
          <p:spPr>
            <a:xfrm>
              <a:off x="4424839" y="3334697"/>
              <a:ext cx="304760" cy="30513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49" name="Rounded Rectangle 548"/>
            <p:cNvSpPr/>
            <p:nvPr/>
          </p:nvSpPr>
          <p:spPr>
            <a:xfrm>
              <a:off x="4002619" y="3917940"/>
              <a:ext cx="304760" cy="30513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50" name="Rounded Rectangle 549"/>
            <p:cNvSpPr/>
            <p:nvPr/>
          </p:nvSpPr>
          <p:spPr>
            <a:xfrm>
              <a:off x="4847058" y="3917940"/>
              <a:ext cx="304760" cy="30513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51" name="Rounded Rectangle 550"/>
            <p:cNvSpPr/>
            <p:nvPr/>
          </p:nvSpPr>
          <p:spPr>
            <a:xfrm>
              <a:off x="5691497" y="3334697"/>
              <a:ext cx="304760" cy="30513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52" name="Rounded Rectangle 551"/>
            <p:cNvSpPr/>
            <p:nvPr/>
          </p:nvSpPr>
          <p:spPr>
            <a:xfrm>
              <a:off x="5269278" y="3917940"/>
              <a:ext cx="304760" cy="30513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53" name="Rounded Rectangle 552"/>
            <p:cNvSpPr/>
            <p:nvPr/>
          </p:nvSpPr>
          <p:spPr>
            <a:xfrm>
              <a:off x="6113717" y="3716109"/>
              <a:ext cx="304760" cy="30513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54" name="Rounded Rectangle 553"/>
            <p:cNvSpPr/>
            <p:nvPr/>
          </p:nvSpPr>
          <p:spPr>
            <a:xfrm>
              <a:off x="6953393" y="3574668"/>
              <a:ext cx="306348" cy="30513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55" name="Rounded Rectangle 554"/>
            <p:cNvSpPr/>
            <p:nvPr/>
          </p:nvSpPr>
          <p:spPr>
            <a:xfrm>
              <a:off x="6531174" y="3803516"/>
              <a:ext cx="304760" cy="30513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56" name="Rounded Rectangle 555"/>
            <p:cNvSpPr/>
            <p:nvPr/>
          </p:nvSpPr>
          <p:spPr>
            <a:xfrm>
              <a:off x="7377200" y="3921118"/>
              <a:ext cx="304760" cy="30513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57" name="Rounded Rectangle 556"/>
            <p:cNvSpPr/>
            <p:nvPr/>
          </p:nvSpPr>
          <p:spPr>
            <a:xfrm>
              <a:off x="8218464" y="3376017"/>
              <a:ext cx="306347" cy="30513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58" name="Rounded Rectangle 557"/>
            <p:cNvSpPr/>
            <p:nvPr/>
          </p:nvSpPr>
          <p:spPr>
            <a:xfrm>
              <a:off x="7796245" y="3973563"/>
              <a:ext cx="304760" cy="30513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59" name="Rounded Rectangle 558"/>
            <p:cNvSpPr/>
            <p:nvPr/>
          </p:nvSpPr>
          <p:spPr>
            <a:xfrm>
              <a:off x="8642271" y="4102289"/>
              <a:ext cx="304760" cy="30513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</p:grpSp>
      <p:grpSp>
        <p:nvGrpSpPr>
          <p:cNvPr id="23" name="waveform3"/>
          <p:cNvGrpSpPr>
            <a:grpSpLocks/>
          </p:cNvGrpSpPr>
          <p:nvPr/>
        </p:nvGrpSpPr>
        <p:grpSpPr bwMode="auto">
          <a:xfrm>
            <a:off x="2312988" y="2917825"/>
            <a:ext cx="6648450" cy="855663"/>
            <a:chOff x="2320091" y="3457799"/>
            <a:chExt cx="6648063" cy="855828"/>
          </a:xfrm>
        </p:grpSpPr>
        <p:sp>
          <p:nvSpPr>
            <p:cNvPr id="189" name="waveform3"/>
            <p:cNvSpPr/>
            <p:nvPr/>
          </p:nvSpPr>
          <p:spPr>
            <a:xfrm>
              <a:off x="2361364" y="3553067"/>
              <a:ext cx="3798666" cy="639886"/>
            </a:xfrm>
            <a:custGeom>
              <a:avLst/>
              <a:gdLst>
                <a:gd name="connsiteX0" fmla="*/ 0 w 5491162"/>
                <a:gd name="connsiteY0" fmla="*/ 1536700 h 2870994"/>
                <a:gd name="connsiteX1" fmla="*/ 423862 w 5491162"/>
                <a:gd name="connsiteY1" fmla="*/ 222250 h 2870994"/>
                <a:gd name="connsiteX2" fmla="*/ 842962 w 5491162"/>
                <a:gd name="connsiteY2" fmla="*/ 2870200 h 2870994"/>
                <a:gd name="connsiteX3" fmla="*/ 1266825 w 5491162"/>
                <a:gd name="connsiteY3" fmla="*/ 227012 h 2870994"/>
                <a:gd name="connsiteX4" fmla="*/ 1685925 w 5491162"/>
                <a:gd name="connsiteY4" fmla="*/ 2865437 h 2870994"/>
                <a:gd name="connsiteX5" fmla="*/ 2109787 w 5491162"/>
                <a:gd name="connsiteY5" fmla="*/ 227012 h 2870994"/>
                <a:gd name="connsiteX6" fmla="*/ 2533650 w 5491162"/>
                <a:gd name="connsiteY6" fmla="*/ 2865437 h 2870994"/>
                <a:gd name="connsiteX7" fmla="*/ 2957512 w 5491162"/>
                <a:gd name="connsiteY7" fmla="*/ 227012 h 2870994"/>
                <a:gd name="connsiteX8" fmla="*/ 3376612 w 5491162"/>
                <a:gd name="connsiteY8" fmla="*/ 2865437 h 2870994"/>
                <a:gd name="connsiteX9" fmla="*/ 3795712 w 5491162"/>
                <a:gd name="connsiteY9" fmla="*/ 222250 h 2870994"/>
                <a:gd name="connsiteX10" fmla="*/ 4219575 w 5491162"/>
                <a:gd name="connsiteY10" fmla="*/ 2865437 h 2870994"/>
                <a:gd name="connsiteX11" fmla="*/ 4648200 w 5491162"/>
                <a:gd name="connsiteY11" fmla="*/ 227012 h 2870994"/>
                <a:gd name="connsiteX12" fmla="*/ 5062537 w 5491162"/>
                <a:gd name="connsiteY12" fmla="*/ 2870200 h 2870994"/>
                <a:gd name="connsiteX13" fmla="*/ 5491162 w 5491162"/>
                <a:gd name="connsiteY13" fmla="*/ 227012 h 2870994"/>
                <a:gd name="connsiteX0" fmla="*/ 0 w 5491162"/>
                <a:gd name="connsiteY0" fmla="*/ 1536700 h 3089407"/>
                <a:gd name="connsiteX1" fmla="*/ 423862 w 5491162"/>
                <a:gd name="connsiteY1" fmla="*/ 222250 h 3089407"/>
                <a:gd name="connsiteX2" fmla="*/ 619125 w 5491162"/>
                <a:gd name="connsiteY2" fmla="*/ 1542256 h 3089407"/>
                <a:gd name="connsiteX3" fmla="*/ 842962 w 5491162"/>
                <a:gd name="connsiteY3" fmla="*/ 2870200 h 3089407"/>
                <a:gd name="connsiteX4" fmla="*/ 1266825 w 5491162"/>
                <a:gd name="connsiteY4" fmla="*/ 227012 h 3089407"/>
                <a:gd name="connsiteX5" fmla="*/ 1685925 w 5491162"/>
                <a:gd name="connsiteY5" fmla="*/ 2865437 h 3089407"/>
                <a:gd name="connsiteX6" fmla="*/ 2109787 w 5491162"/>
                <a:gd name="connsiteY6" fmla="*/ 227012 h 3089407"/>
                <a:gd name="connsiteX7" fmla="*/ 2533650 w 5491162"/>
                <a:gd name="connsiteY7" fmla="*/ 2865437 h 3089407"/>
                <a:gd name="connsiteX8" fmla="*/ 2957512 w 5491162"/>
                <a:gd name="connsiteY8" fmla="*/ 227012 h 3089407"/>
                <a:gd name="connsiteX9" fmla="*/ 3376612 w 5491162"/>
                <a:gd name="connsiteY9" fmla="*/ 2865437 h 3089407"/>
                <a:gd name="connsiteX10" fmla="*/ 3795712 w 5491162"/>
                <a:gd name="connsiteY10" fmla="*/ 222250 h 3089407"/>
                <a:gd name="connsiteX11" fmla="*/ 4219575 w 5491162"/>
                <a:gd name="connsiteY11" fmla="*/ 2865437 h 3089407"/>
                <a:gd name="connsiteX12" fmla="*/ 4648200 w 5491162"/>
                <a:gd name="connsiteY12" fmla="*/ 227012 h 3089407"/>
                <a:gd name="connsiteX13" fmla="*/ 5062537 w 5491162"/>
                <a:gd name="connsiteY13" fmla="*/ 2870200 h 3089407"/>
                <a:gd name="connsiteX14" fmla="*/ 5491162 w 5491162"/>
                <a:gd name="connsiteY14" fmla="*/ 227012 h 3089407"/>
                <a:gd name="connsiteX0" fmla="*/ 0 w 5491162"/>
                <a:gd name="connsiteY0" fmla="*/ 1314450 h 2867157"/>
                <a:gd name="connsiteX1" fmla="*/ 619125 w 5491162"/>
                <a:gd name="connsiteY1" fmla="*/ 1320006 h 2867157"/>
                <a:gd name="connsiteX2" fmla="*/ 842962 w 5491162"/>
                <a:gd name="connsiteY2" fmla="*/ 2647950 h 2867157"/>
                <a:gd name="connsiteX3" fmla="*/ 1266825 w 5491162"/>
                <a:gd name="connsiteY3" fmla="*/ 4762 h 2867157"/>
                <a:gd name="connsiteX4" fmla="*/ 1685925 w 5491162"/>
                <a:gd name="connsiteY4" fmla="*/ 2643187 h 2867157"/>
                <a:gd name="connsiteX5" fmla="*/ 2109787 w 5491162"/>
                <a:gd name="connsiteY5" fmla="*/ 4762 h 2867157"/>
                <a:gd name="connsiteX6" fmla="*/ 2533650 w 5491162"/>
                <a:gd name="connsiteY6" fmla="*/ 2643187 h 2867157"/>
                <a:gd name="connsiteX7" fmla="*/ 2957512 w 5491162"/>
                <a:gd name="connsiteY7" fmla="*/ 4762 h 2867157"/>
                <a:gd name="connsiteX8" fmla="*/ 3376612 w 5491162"/>
                <a:gd name="connsiteY8" fmla="*/ 2643187 h 2867157"/>
                <a:gd name="connsiteX9" fmla="*/ 3795712 w 5491162"/>
                <a:gd name="connsiteY9" fmla="*/ 0 h 2867157"/>
                <a:gd name="connsiteX10" fmla="*/ 4219575 w 5491162"/>
                <a:gd name="connsiteY10" fmla="*/ 2643187 h 2867157"/>
                <a:gd name="connsiteX11" fmla="*/ 4648200 w 5491162"/>
                <a:gd name="connsiteY11" fmla="*/ 4762 h 2867157"/>
                <a:gd name="connsiteX12" fmla="*/ 5062537 w 5491162"/>
                <a:gd name="connsiteY12" fmla="*/ 2647950 h 2867157"/>
                <a:gd name="connsiteX13" fmla="*/ 5491162 w 5491162"/>
                <a:gd name="connsiteY13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719637 w 4872037"/>
                <a:gd name="connsiteY12" fmla="*/ 1314450 h 2867157"/>
                <a:gd name="connsiteX13" fmla="*/ 4872037 w 4872037"/>
                <a:gd name="connsiteY13" fmla="*/ 4762 h 2867157"/>
                <a:gd name="connsiteX0" fmla="*/ 0 w 4719637"/>
                <a:gd name="connsiteY0" fmla="*/ 1320006 h 2867157"/>
                <a:gd name="connsiteX1" fmla="*/ 223837 w 4719637"/>
                <a:gd name="connsiteY1" fmla="*/ 2647950 h 2867157"/>
                <a:gd name="connsiteX2" fmla="*/ 647700 w 4719637"/>
                <a:gd name="connsiteY2" fmla="*/ 4762 h 2867157"/>
                <a:gd name="connsiteX3" fmla="*/ 1066800 w 4719637"/>
                <a:gd name="connsiteY3" fmla="*/ 2643187 h 2867157"/>
                <a:gd name="connsiteX4" fmla="*/ 1490662 w 4719637"/>
                <a:gd name="connsiteY4" fmla="*/ 4762 h 2867157"/>
                <a:gd name="connsiteX5" fmla="*/ 1914525 w 4719637"/>
                <a:gd name="connsiteY5" fmla="*/ 2643187 h 2867157"/>
                <a:gd name="connsiteX6" fmla="*/ 2338387 w 4719637"/>
                <a:gd name="connsiteY6" fmla="*/ 4762 h 2867157"/>
                <a:gd name="connsiteX7" fmla="*/ 2757487 w 4719637"/>
                <a:gd name="connsiteY7" fmla="*/ 2643187 h 2867157"/>
                <a:gd name="connsiteX8" fmla="*/ 3176587 w 4719637"/>
                <a:gd name="connsiteY8" fmla="*/ 0 h 2867157"/>
                <a:gd name="connsiteX9" fmla="*/ 3600450 w 4719637"/>
                <a:gd name="connsiteY9" fmla="*/ 2643187 h 2867157"/>
                <a:gd name="connsiteX10" fmla="*/ 4029075 w 4719637"/>
                <a:gd name="connsiteY10" fmla="*/ 4762 h 2867157"/>
                <a:gd name="connsiteX11" fmla="*/ 4443412 w 4719637"/>
                <a:gd name="connsiteY11" fmla="*/ 2647950 h 2867157"/>
                <a:gd name="connsiteX12" fmla="*/ 4719637 w 4719637"/>
                <a:gd name="connsiteY12" fmla="*/ 1314450 h 2867157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535642 h 3081867"/>
                <a:gd name="connsiteX1" fmla="*/ 223837 w 4719637"/>
                <a:gd name="connsiteY1" fmla="*/ 2863586 h 3081867"/>
                <a:gd name="connsiteX2" fmla="*/ 647700 w 4719637"/>
                <a:gd name="connsiteY2" fmla="*/ 220398 h 3081867"/>
                <a:gd name="connsiteX3" fmla="*/ 1066800 w 4719637"/>
                <a:gd name="connsiteY3" fmla="*/ 2858823 h 3081867"/>
                <a:gd name="connsiteX4" fmla="*/ 1490662 w 4719637"/>
                <a:gd name="connsiteY4" fmla="*/ 220398 h 3081867"/>
                <a:gd name="connsiteX5" fmla="*/ 1914525 w 4719637"/>
                <a:gd name="connsiteY5" fmla="*/ 2858823 h 3081867"/>
                <a:gd name="connsiteX6" fmla="*/ 2338387 w 4719637"/>
                <a:gd name="connsiteY6" fmla="*/ 220398 h 3081867"/>
                <a:gd name="connsiteX7" fmla="*/ 2545359 w 4719637"/>
                <a:gd name="connsiteY7" fmla="*/ 1536436 h 3081867"/>
                <a:gd name="connsiteX8" fmla="*/ 2757487 w 4719637"/>
                <a:gd name="connsiteY8" fmla="*/ 2858823 h 3081867"/>
                <a:gd name="connsiteX9" fmla="*/ 3176587 w 4719637"/>
                <a:gd name="connsiteY9" fmla="*/ 215636 h 3081867"/>
                <a:gd name="connsiteX10" fmla="*/ 3600450 w 4719637"/>
                <a:gd name="connsiteY10" fmla="*/ 2858823 h 3081867"/>
                <a:gd name="connsiteX11" fmla="*/ 4029075 w 4719637"/>
                <a:gd name="connsiteY11" fmla="*/ 220398 h 3081867"/>
                <a:gd name="connsiteX12" fmla="*/ 4443412 w 4719637"/>
                <a:gd name="connsiteY12" fmla="*/ 2863586 h 3081867"/>
                <a:gd name="connsiteX13" fmla="*/ 4719637 w 4719637"/>
                <a:gd name="connsiteY13" fmla="*/ 1530086 h 3081867"/>
                <a:gd name="connsiteX0" fmla="*/ 0 w 4443412"/>
                <a:gd name="connsiteY0" fmla="*/ 1535642 h 3078956"/>
                <a:gd name="connsiteX1" fmla="*/ 223837 w 4443412"/>
                <a:gd name="connsiteY1" fmla="*/ 2863586 h 3078956"/>
                <a:gd name="connsiteX2" fmla="*/ 647700 w 4443412"/>
                <a:gd name="connsiteY2" fmla="*/ 220398 h 3078956"/>
                <a:gd name="connsiteX3" fmla="*/ 1066800 w 4443412"/>
                <a:gd name="connsiteY3" fmla="*/ 2858823 h 3078956"/>
                <a:gd name="connsiteX4" fmla="*/ 1490662 w 4443412"/>
                <a:gd name="connsiteY4" fmla="*/ 220398 h 3078956"/>
                <a:gd name="connsiteX5" fmla="*/ 1914525 w 4443412"/>
                <a:gd name="connsiteY5" fmla="*/ 2858823 h 3078956"/>
                <a:gd name="connsiteX6" fmla="*/ 2338387 w 4443412"/>
                <a:gd name="connsiteY6" fmla="*/ 220398 h 3078956"/>
                <a:gd name="connsiteX7" fmla="*/ 2545359 w 4443412"/>
                <a:gd name="connsiteY7" fmla="*/ 1536436 h 3078956"/>
                <a:gd name="connsiteX8" fmla="*/ 2757487 w 4443412"/>
                <a:gd name="connsiteY8" fmla="*/ 2858823 h 3078956"/>
                <a:gd name="connsiteX9" fmla="*/ 3176587 w 4443412"/>
                <a:gd name="connsiteY9" fmla="*/ 215636 h 3078956"/>
                <a:gd name="connsiteX10" fmla="*/ 3600450 w 4443412"/>
                <a:gd name="connsiteY10" fmla="*/ 2858823 h 3078956"/>
                <a:gd name="connsiteX11" fmla="*/ 4029075 w 4443412"/>
                <a:gd name="connsiteY11" fmla="*/ 220398 h 3078956"/>
                <a:gd name="connsiteX12" fmla="*/ 4443412 w 4443412"/>
                <a:gd name="connsiteY12" fmla="*/ 2863586 h 3078956"/>
                <a:gd name="connsiteX0" fmla="*/ 0 w 4029075"/>
                <a:gd name="connsiteY0" fmla="*/ 1535642 h 3078956"/>
                <a:gd name="connsiteX1" fmla="*/ 223837 w 4029075"/>
                <a:gd name="connsiteY1" fmla="*/ 2863586 h 3078956"/>
                <a:gd name="connsiteX2" fmla="*/ 647700 w 4029075"/>
                <a:gd name="connsiteY2" fmla="*/ 220398 h 3078956"/>
                <a:gd name="connsiteX3" fmla="*/ 1066800 w 4029075"/>
                <a:gd name="connsiteY3" fmla="*/ 2858823 h 3078956"/>
                <a:gd name="connsiteX4" fmla="*/ 1490662 w 4029075"/>
                <a:gd name="connsiteY4" fmla="*/ 220398 h 3078956"/>
                <a:gd name="connsiteX5" fmla="*/ 1914525 w 4029075"/>
                <a:gd name="connsiteY5" fmla="*/ 2858823 h 3078956"/>
                <a:gd name="connsiteX6" fmla="*/ 2338387 w 4029075"/>
                <a:gd name="connsiteY6" fmla="*/ 220398 h 3078956"/>
                <a:gd name="connsiteX7" fmla="*/ 2545359 w 4029075"/>
                <a:gd name="connsiteY7" fmla="*/ 1536436 h 3078956"/>
                <a:gd name="connsiteX8" fmla="*/ 2757487 w 4029075"/>
                <a:gd name="connsiteY8" fmla="*/ 2858823 h 3078956"/>
                <a:gd name="connsiteX9" fmla="*/ 3176587 w 4029075"/>
                <a:gd name="connsiteY9" fmla="*/ 215636 h 3078956"/>
                <a:gd name="connsiteX10" fmla="*/ 3600450 w 4029075"/>
                <a:gd name="connsiteY10" fmla="*/ 2858823 h 3078956"/>
                <a:gd name="connsiteX11" fmla="*/ 4029075 w 4029075"/>
                <a:gd name="connsiteY11" fmla="*/ 220398 h 3078956"/>
                <a:gd name="connsiteX0" fmla="*/ 0 w 3600450"/>
                <a:gd name="connsiteY0" fmla="*/ 1535642 h 3078956"/>
                <a:gd name="connsiteX1" fmla="*/ 223837 w 3600450"/>
                <a:gd name="connsiteY1" fmla="*/ 2863586 h 3078956"/>
                <a:gd name="connsiteX2" fmla="*/ 647700 w 3600450"/>
                <a:gd name="connsiteY2" fmla="*/ 220398 h 3078956"/>
                <a:gd name="connsiteX3" fmla="*/ 1066800 w 3600450"/>
                <a:gd name="connsiteY3" fmla="*/ 2858823 h 3078956"/>
                <a:gd name="connsiteX4" fmla="*/ 1490662 w 3600450"/>
                <a:gd name="connsiteY4" fmla="*/ 220398 h 3078956"/>
                <a:gd name="connsiteX5" fmla="*/ 1914525 w 3600450"/>
                <a:gd name="connsiteY5" fmla="*/ 2858823 h 3078956"/>
                <a:gd name="connsiteX6" fmla="*/ 2338387 w 3600450"/>
                <a:gd name="connsiteY6" fmla="*/ 220398 h 3078956"/>
                <a:gd name="connsiteX7" fmla="*/ 2545359 w 3600450"/>
                <a:gd name="connsiteY7" fmla="*/ 1536436 h 3078956"/>
                <a:gd name="connsiteX8" fmla="*/ 2757487 w 3600450"/>
                <a:gd name="connsiteY8" fmla="*/ 2858823 h 3078956"/>
                <a:gd name="connsiteX9" fmla="*/ 3176587 w 3600450"/>
                <a:gd name="connsiteY9" fmla="*/ 215636 h 3078956"/>
                <a:gd name="connsiteX10" fmla="*/ 3600450 w 3600450"/>
                <a:gd name="connsiteY10" fmla="*/ 2858823 h 3078956"/>
                <a:gd name="connsiteX0" fmla="*/ 0 w 3176587"/>
                <a:gd name="connsiteY0" fmla="*/ 1535642 h 3078956"/>
                <a:gd name="connsiteX1" fmla="*/ 223837 w 3176587"/>
                <a:gd name="connsiteY1" fmla="*/ 2863586 h 3078956"/>
                <a:gd name="connsiteX2" fmla="*/ 647700 w 3176587"/>
                <a:gd name="connsiteY2" fmla="*/ 220398 h 3078956"/>
                <a:gd name="connsiteX3" fmla="*/ 1066800 w 3176587"/>
                <a:gd name="connsiteY3" fmla="*/ 2858823 h 3078956"/>
                <a:gd name="connsiteX4" fmla="*/ 1490662 w 3176587"/>
                <a:gd name="connsiteY4" fmla="*/ 220398 h 3078956"/>
                <a:gd name="connsiteX5" fmla="*/ 1914525 w 3176587"/>
                <a:gd name="connsiteY5" fmla="*/ 2858823 h 3078956"/>
                <a:gd name="connsiteX6" fmla="*/ 2338387 w 3176587"/>
                <a:gd name="connsiteY6" fmla="*/ 220398 h 3078956"/>
                <a:gd name="connsiteX7" fmla="*/ 2545359 w 3176587"/>
                <a:gd name="connsiteY7" fmla="*/ 1536436 h 3078956"/>
                <a:gd name="connsiteX8" fmla="*/ 2757487 w 3176587"/>
                <a:gd name="connsiteY8" fmla="*/ 2858823 h 3078956"/>
                <a:gd name="connsiteX9" fmla="*/ 3176587 w 3176587"/>
                <a:gd name="connsiteY9" fmla="*/ 215636 h 3078956"/>
                <a:gd name="connsiteX0" fmla="*/ 0 w 2757487"/>
                <a:gd name="connsiteY0" fmla="*/ 1535642 h 3078956"/>
                <a:gd name="connsiteX1" fmla="*/ 223837 w 2757487"/>
                <a:gd name="connsiteY1" fmla="*/ 2863586 h 3078956"/>
                <a:gd name="connsiteX2" fmla="*/ 647700 w 2757487"/>
                <a:gd name="connsiteY2" fmla="*/ 220398 h 3078956"/>
                <a:gd name="connsiteX3" fmla="*/ 1066800 w 2757487"/>
                <a:gd name="connsiteY3" fmla="*/ 2858823 h 3078956"/>
                <a:gd name="connsiteX4" fmla="*/ 1490662 w 2757487"/>
                <a:gd name="connsiteY4" fmla="*/ 220398 h 3078956"/>
                <a:gd name="connsiteX5" fmla="*/ 1914525 w 2757487"/>
                <a:gd name="connsiteY5" fmla="*/ 2858823 h 3078956"/>
                <a:gd name="connsiteX6" fmla="*/ 2338387 w 2757487"/>
                <a:gd name="connsiteY6" fmla="*/ 220398 h 3078956"/>
                <a:gd name="connsiteX7" fmla="*/ 2545359 w 2757487"/>
                <a:gd name="connsiteY7" fmla="*/ 1536436 h 3078956"/>
                <a:gd name="connsiteX8" fmla="*/ 2757487 w 2757487"/>
                <a:gd name="connsiteY8" fmla="*/ 2858823 h 3078956"/>
                <a:gd name="connsiteX0" fmla="*/ 0 w 2545359"/>
                <a:gd name="connsiteY0" fmla="*/ 1535642 h 2863586"/>
                <a:gd name="connsiteX1" fmla="*/ 223837 w 2545359"/>
                <a:gd name="connsiteY1" fmla="*/ 2863586 h 2863586"/>
                <a:gd name="connsiteX2" fmla="*/ 647700 w 2545359"/>
                <a:gd name="connsiteY2" fmla="*/ 220398 h 2863586"/>
                <a:gd name="connsiteX3" fmla="*/ 1066800 w 2545359"/>
                <a:gd name="connsiteY3" fmla="*/ 2858823 h 2863586"/>
                <a:gd name="connsiteX4" fmla="*/ 1490662 w 2545359"/>
                <a:gd name="connsiteY4" fmla="*/ 220398 h 2863586"/>
                <a:gd name="connsiteX5" fmla="*/ 1914525 w 2545359"/>
                <a:gd name="connsiteY5" fmla="*/ 2858823 h 2863586"/>
                <a:gd name="connsiteX6" fmla="*/ 2338387 w 2545359"/>
                <a:gd name="connsiteY6" fmla="*/ 220398 h 2863586"/>
                <a:gd name="connsiteX7" fmla="*/ 2545359 w 2545359"/>
                <a:gd name="connsiteY7" fmla="*/ 1536436 h 2863586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9054 h 2646998"/>
                <a:gd name="connsiteX1" fmla="*/ 223837 w 2545359"/>
                <a:gd name="connsiteY1" fmla="*/ 2646998 h 2646998"/>
                <a:gd name="connsiteX2" fmla="*/ 647700 w 2545359"/>
                <a:gd name="connsiteY2" fmla="*/ 3810 h 2646998"/>
                <a:gd name="connsiteX3" fmla="*/ 1066800 w 2545359"/>
                <a:gd name="connsiteY3" fmla="*/ 2642235 h 2646998"/>
                <a:gd name="connsiteX4" fmla="*/ 1490662 w 2545359"/>
                <a:gd name="connsiteY4" fmla="*/ 3810 h 2646998"/>
                <a:gd name="connsiteX5" fmla="*/ 1914525 w 2545359"/>
                <a:gd name="connsiteY5" fmla="*/ 2642235 h 2646998"/>
                <a:gd name="connsiteX6" fmla="*/ 2338387 w 2545359"/>
                <a:gd name="connsiteY6" fmla="*/ 3810 h 2646998"/>
                <a:gd name="connsiteX7" fmla="*/ 2545359 w 2545359"/>
                <a:gd name="connsiteY7" fmla="*/ 1319848 h 2646998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26620 h 2654564"/>
                <a:gd name="connsiteX1" fmla="*/ 223837 w 2545359"/>
                <a:gd name="connsiteY1" fmla="*/ 2654564 h 2654564"/>
                <a:gd name="connsiteX2" fmla="*/ 647700 w 2545359"/>
                <a:gd name="connsiteY2" fmla="*/ 11376 h 2654564"/>
                <a:gd name="connsiteX3" fmla="*/ 1066800 w 2545359"/>
                <a:gd name="connsiteY3" fmla="*/ 2649801 h 2654564"/>
                <a:gd name="connsiteX4" fmla="*/ 1490662 w 2545359"/>
                <a:gd name="connsiteY4" fmla="*/ 11376 h 2654564"/>
                <a:gd name="connsiteX5" fmla="*/ 1914525 w 2545359"/>
                <a:gd name="connsiteY5" fmla="*/ 2649801 h 2654564"/>
                <a:gd name="connsiteX6" fmla="*/ 2338387 w 2545359"/>
                <a:gd name="connsiteY6" fmla="*/ 11376 h 2654564"/>
                <a:gd name="connsiteX7" fmla="*/ 2545359 w 2545359"/>
                <a:gd name="connsiteY7" fmla="*/ 1327414 h 265456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5359" h="2644934">
                  <a:moveTo>
                    <a:pt x="0" y="1316990"/>
                  </a:moveTo>
                  <a:cubicBezTo>
                    <a:pt x="35719" y="1664652"/>
                    <a:pt x="110026" y="2636753"/>
                    <a:pt x="223837" y="2644934"/>
                  </a:cubicBezTo>
                  <a:cubicBezTo>
                    <a:pt x="357841" y="2637475"/>
                    <a:pt x="507206" y="2540"/>
                    <a:pt x="647700" y="1746"/>
                  </a:cubicBezTo>
                  <a:cubicBezTo>
                    <a:pt x="788194" y="952"/>
                    <a:pt x="926306" y="2640171"/>
                    <a:pt x="1066800" y="2640171"/>
                  </a:cubicBezTo>
                  <a:cubicBezTo>
                    <a:pt x="1207294" y="2640171"/>
                    <a:pt x="1349375" y="1746"/>
                    <a:pt x="1490662" y="1746"/>
                  </a:cubicBezTo>
                  <a:cubicBezTo>
                    <a:pt x="1631949" y="1746"/>
                    <a:pt x="1773238" y="2640171"/>
                    <a:pt x="1914525" y="2640171"/>
                  </a:cubicBezTo>
                  <a:cubicBezTo>
                    <a:pt x="2055812" y="2640171"/>
                    <a:pt x="2218126" y="211"/>
                    <a:pt x="2338387" y="1746"/>
                  </a:cubicBezTo>
                  <a:cubicBezTo>
                    <a:pt x="2441248" y="0"/>
                    <a:pt x="2534122" y="1010127"/>
                    <a:pt x="2545359" y="1317784"/>
                  </a:cubicBezTo>
                </a:path>
              </a:pathLst>
            </a:cu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cxnSp>
          <p:nvCxnSpPr>
            <p:cNvPr id="519" name="Straight Connector 518"/>
            <p:cNvCxnSpPr/>
            <p:nvPr/>
          </p:nvCxnSpPr>
          <p:spPr>
            <a:xfrm flipV="1">
              <a:off x="6166379" y="3546716"/>
              <a:ext cx="2801775" cy="322325"/>
            </a:xfrm>
            <a:prstGeom prst="line">
              <a:avLst/>
            </a:prstGeom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1" name="Straight Connector 520"/>
            <p:cNvCxnSpPr/>
            <p:nvPr/>
          </p:nvCxnSpPr>
          <p:spPr>
            <a:xfrm>
              <a:off x="6166379" y="3869041"/>
              <a:ext cx="2801775" cy="322324"/>
            </a:xfrm>
            <a:prstGeom prst="line">
              <a:avLst/>
            </a:prstGeom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3" name="Rounded Rectangle 522"/>
            <p:cNvSpPr/>
            <p:nvPr/>
          </p:nvSpPr>
          <p:spPr>
            <a:xfrm>
              <a:off x="2320091" y="3827758"/>
              <a:ext cx="304782" cy="30485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24" name="Rounded Rectangle 523"/>
            <p:cNvSpPr/>
            <p:nvPr/>
          </p:nvSpPr>
          <p:spPr>
            <a:xfrm>
              <a:off x="3163004" y="3468914"/>
              <a:ext cx="304782" cy="304859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25" name="Rounded Rectangle 524"/>
            <p:cNvSpPr/>
            <p:nvPr/>
          </p:nvSpPr>
          <p:spPr>
            <a:xfrm>
              <a:off x="2740754" y="3827758"/>
              <a:ext cx="304782" cy="30485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26" name="Rounded Rectangle 525"/>
            <p:cNvSpPr/>
            <p:nvPr/>
          </p:nvSpPr>
          <p:spPr>
            <a:xfrm>
              <a:off x="3585254" y="3827758"/>
              <a:ext cx="304782" cy="30485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27" name="Rounded Rectangle 526"/>
            <p:cNvSpPr/>
            <p:nvPr/>
          </p:nvSpPr>
          <p:spPr>
            <a:xfrm>
              <a:off x="4424993" y="3468914"/>
              <a:ext cx="304782" cy="304859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28" name="Rounded Rectangle 527"/>
            <p:cNvSpPr/>
            <p:nvPr/>
          </p:nvSpPr>
          <p:spPr>
            <a:xfrm>
              <a:off x="4002743" y="3827758"/>
              <a:ext cx="304782" cy="30485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29" name="Rounded Rectangle 528"/>
            <p:cNvSpPr/>
            <p:nvPr/>
          </p:nvSpPr>
          <p:spPr>
            <a:xfrm>
              <a:off x="4847244" y="3827758"/>
              <a:ext cx="304782" cy="30485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30" name="Rounded Rectangle 529"/>
            <p:cNvSpPr/>
            <p:nvPr/>
          </p:nvSpPr>
          <p:spPr>
            <a:xfrm>
              <a:off x="5691745" y="3468914"/>
              <a:ext cx="304782" cy="304859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31" name="Rounded Rectangle 530"/>
            <p:cNvSpPr/>
            <p:nvPr/>
          </p:nvSpPr>
          <p:spPr>
            <a:xfrm>
              <a:off x="5269494" y="3827758"/>
              <a:ext cx="304782" cy="30485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32" name="Rounded Rectangle 531"/>
            <p:cNvSpPr/>
            <p:nvPr/>
          </p:nvSpPr>
          <p:spPr>
            <a:xfrm>
              <a:off x="6113995" y="3721375"/>
              <a:ext cx="304782" cy="30485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33" name="Rounded Rectangle 532"/>
            <p:cNvSpPr/>
            <p:nvPr/>
          </p:nvSpPr>
          <p:spPr>
            <a:xfrm>
              <a:off x="6953733" y="3610228"/>
              <a:ext cx="304782" cy="304859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34" name="Rounded Rectangle 533"/>
            <p:cNvSpPr/>
            <p:nvPr/>
          </p:nvSpPr>
          <p:spPr>
            <a:xfrm>
              <a:off x="6531483" y="3773773"/>
              <a:ext cx="304782" cy="30485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35" name="Rounded Rectangle 534"/>
            <p:cNvSpPr/>
            <p:nvPr/>
          </p:nvSpPr>
          <p:spPr>
            <a:xfrm>
              <a:off x="7375984" y="3862690"/>
              <a:ext cx="304782" cy="30485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36" name="Rounded Rectangle 535"/>
            <p:cNvSpPr/>
            <p:nvPr/>
          </p:nvSpPr>
          <p:spPr>
            <a:xfrm>
              <a:off x="8218898" y="3457799"/>
              <a:ext cx="304782" cy="304859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37" name="Rounded Rectangle 536"/>
            <p:cNvSpPr/>
            <p:nvPr/>
          </p:nvSpPr>
          <p:spPr>
            <a:xfrm>
              <a:off x="7796647" y="3915087"/>
              <a:ext cx="304782" cy="30485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38" name="Rounded Rectangle 537"/>
            <p:cNvSpPr/>
            <p:nvPr/>
          </p:nvSpPr>
          <p:spPr>
            <a:xfrm>
              <a:off x="8641148" y="4008768"/>
              <a:ext cx="304782" cy="30485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</p:grpSp>
      <p:grpSp>
        <p:nvGrpSpPr>
          <p:cNvPr id="24" name="waveform2"/>
          <p:cNvGrpSpPr>
            <a:grpSpLocks/>
          </p:cNvGrpSpPr>
          <p:nvPr/>
        </p:nvGrpSpPr>
        <p:grpSpPr bwMode="auto">
          <a:xfrm>
            <a:off x="2312988" y="3006725"/>
            <a:ext cx="6637337" cy="673100"/>
            <a:chOff x="2320091" y="3545742"/>
            <a:chExt cx="6636340" cy="674077"/>
          </a:xfrm>
        </p:grpSpPr>
        <p:sp>
          <p:nvSpPr>
            <p:cNvPr id="190" name="waveform2"/>
            <p:cNvSpPr/>
            <p:nvPr/>
          </p:nvSpPr>
          <p:spPr>
            <a:xfrm>
              <a:off x="2361360" y="3690415"/>
              <a:ext cx="3798316" cy="365655"/>
            </a:xfrm>
            <a:custGeom>
              <a:avLst/>
              <a:gdLst>
                <a:gd name="connsiteX0" fmla="*/ 0 w 5491162"/>
                <a:gd name="connsiteY0" fmla="*/ 1536700 h 2870994"/>
                <a:gd name="connsiteX1" fmla="*/ 423862 w 5491162"/>
                <a:gd name="connsiteY1" fmla="*/ 222250 h 2870994"/>
                <a:gd name="connsiteX2" fmla="*/ 842962 w 5491162"/>
                <a:gd name="connsiteY2" fmla="*/ 2870200 h 2870994"/>
                <a:gd name="connsiteX3" fmla="*/ 1266825 w 5491162"/>
                <a:gd name="connsiteY3" fmla="*/ 227012 h 2870994"/>
                <a:gd name="connsiteX4" fmla="*/ 1685925 w 5491162"/>
                <a:gd name="connsiteY4" fmla="*/ 2865437 h 2870994"/>
                <a:gd name="connsiteX5" fmla="*/ 2109787 w 5491162"/>
                <a:gd name="connsiteY5" fmla="*/ 227012 h 2870994"/>
                <a:gd name="connsiteX6" fmla="*/ 2533650 w 5491162"/>
                <a:gd name="connsiteY6" fmla="*/ 2865437 h 2870994"/>
                <a:gd name="connsiteX7" fmla="*/ 2957512 w 5491162"/>
                <a:gd name="connsiteY7" fmla="*/ 227012 h 2870994"/>
                <a:gd name="connsiteX8" fmla="*/ 3376612 w 5491162"/>
                <a:gd name="connsiteY8" fmla="*/ 2865437 h 2870994"/>
                <a:gd name="connsiteX9" fmla="*/ 3795712 w 5491162"/>
                <a:gd name="connsiteY9" fmla="*/ 222250 h 2870994"/>
                <a:gd name="connsiteX10" fmla="*/ 4219575 w 5491162"/>
                <a:gd name="connsiteY10" fmla="*/ 2865437 h 2870994"/>
                <a:gd name="connsiteX11" fmla="*/ 4648200 w 5491162"/>
                <a:gd name="connsiteY11" fmla="*/ 227012 h 2870994"/>
                <a:gd name="connsiteX12" fmla="*/ 5062537 w 5491162"/>
                <a:gd name="connsiteY12" fmla="*/ 2870200 h 2870994"/>
                <a:gd name="connsiteX13" fmla="*/ 5491162 w 5491162"/>
                <a:gd name="connsiteY13" fmla="*/ 227012 h 2870994"/>
                <a:gd name="connsiteX0" fmla="*/ 0 w 5491162"/>
                <a:gd name="connsiteY0" fmla="*/ 1536700 h 3089407"/>
                <a:gd name="connsiteX1" fmla="*/ 423862 w 5491162"/>
                <a:gd name="connsiteY1" fmla="*/ 222250 h 3089407"/>
                <a:gd name="connsiteX2" fmla="*/ 619125 w 5491162"/>
                <a:gd name="connsiteY2" fmla="*/ 1542256 h 3089407"/>
                <a:gd name="connsiteX3" fmla="*/ 842962 w 5491162"/>
                <a:gd name="connsiteY3" fmla="*/ 2870200 h 3089407"/>
                <a:gd name="connsiteX4" fmla="*/ 1266825 w 5491162"/>
                <a:gd name="connsiteY4" fmla="*/ 227012 h 3089407"/>
                <a:gd name="connsiteX5" fmla="*/ 1685925 w 5491162"/>
                <a:gd name="connsiteY5" fmla="*/ 2865437 h 3089407"/>
                <a:gd name="connsiteX6" fmla="*/ 2109787 w 5491162"/>
                <a:gd name="connsiteY6" fmla="*/ 227012 h 3089407"/>
                <a:gd name="connsiteX7" fmla="*/ 2533650 w 5491162"/>
                <a:gd name="connsiteY7" fmla="*/ 2865437 h 3089407"/>
                <a:gd name="connsiteX8" fmla="*/ 2957512 w 5491162"/>
                <a:gd name="connsiteY8" fmla="*/ 227012 h 3089407"/>
                <a:gd name="connsiteX9" fmla="*/ 3376612 w 5491162"/>
                <a:gd name="connsiteY9" fmla="*/ 2865437 h 3089407"/>
                <a:gd name="connsiteX10" fmla="*/ 3795712 w 5491162"/>
                <a:gd name="connsiteY10" fmla="*/ 222250 h 3089407"/>
                <a:gd name="connsiteX11" fmla="*/ 4219575 w 5491162"/>
                <a:gd name="connsiteY11" fmla="*/ 2865437 h 3089407"/>
                <a:gd name="connsiteX12" fmla="*/ 4648200 w 5491162"/>
                <a:gd name="connsiteY12" fmla="*/ 227012 h 3089407"/>
                <a:gd name="connsiteX13" fmla="*/ 5062537 w 5491162"/>
                <a:gd name="connsiteY13" fmla="*/ 2870200 h 3089407"/>
                <a:gd name="connsiteX14" fmla="*/ 5491162 w 5491162"/>
                <a:gd name="connsiteY14" fmla="*/ 227012 h 3089407"/>
                <a:gd name="connsiteX0" fmla="*/ 0 w 5491162"/>
                <a:gd name="connsiteY0" fmla="*/ 1314450 h 2867157"/>
                <a:gd name="connsiteX1" fmla="*/ 619125 w 5491162"/>
                <a:gd name="connsiteY1" fmla="*/ 1320006 h 2867157"/>
                <a:gd name="connsiteX2" fmla="*/ 842962 w 5491162"/>
                <a:gd name="connsiteY2" fmla="*/ 2647950 h 2867157"/>
                <a:gd name="connsiteX3" fmla="*/ 1266825 w 5491162"/>
                <a:gd name="connsiteY3" fmla="*/ 4762 h 2867157"/>
                <a:gd name="connsiteX4" fmla="*/ 1685925 w 5491162"/>
                <a:gd name="connsiteY4" fmla="*/ 2643187 h 2867157"/>
                <a:gd name="connsiteX5" fmla="*/ 2109787 w 5491162"/>
                <a:gd name="connsiteY5" fmla="*/ 4762 h 2867157"/>
                <a:gd name="connsiteX6" fmla="*/ 2533650 w 5491162"/>
                <a:gd name="connsiteY6" fmla="*/ 2643187 h 2867157"/>
                <a:gd name="connsiteX7" fmla="*/ 2957512 w 5491162"/>
                <a:gd name="connsiteY7" fmla="*/ 4762 h 2867157"/>
                <a:gd name="connsiteX8" fmla="*/ 3376612 w 5491162"/>
                <a:gd name="connsiteY8" fmla="*/ 2643187 h 2867157"/>
                <a:gd name="connsiteX9" fmla="*/ 3795712 w 5491162"/>
                <a:gd name="connsiteY9" fmla="*/ 0 h 2867157"/>
                <a:gd name="connsiteX10" fmla="*/ 4219575 w 5491162"/>
                <a:gd name="connsiteY10" fmla="*/ 2643187 h 2867157"/>
                <a:gd name="connsiteX11" fmla="*/ 4648200 w 5491162"/>
                <a:gd name="connsiteY11" fmla="*/ 4762 h 2867157"/>
                <a:gd name="connsiteX12" fmla="*/ 5062537 w 5491162"/>
                <a:gd name="connsiteY12" fmla="*/ 2647950 h 2867157"/>
                <a:gd name="connsiteX13" fmla="*/ 5491162 w 5491162"/>
                <a:gd name="connsiteY13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719637 w 4872037"/>
                <a:gd name="connsiteY12" fmla="*/ 1314450 h 2867157"/>
                <a:gd name="connsiteX13" fmla="*/ 4872037 w 4872037"/>
                <a:gd name="connsiteY13" fmla="*/ 4762 h 2867157"/>
                <a:gd name="connsiteX0" fmla="*/ 0 w 4719637"/>
                <a:gd name="connsiteY0" fmla="*/ 1320006 h 2867157"/>
                <a:gd name="connsiteX1" fmla="*/ 223837 w 4719637"/>
                <a:gd name="connsiteY1" fmla="*/ 2647950 h 2867157"/>
                <a:gd name="connsiteX2" fmla="*/ 647700 w 4719637"/>
                <a:gd name="connsiteY2" fmla="*/ 4762 h 2867157"/>
                <a:gd name="connsiteX3" fmla="*/ 1066800 w 4719637"/>
                <a:gd name="connsiteY3" fmla="*/ 2643187 h 2867157"/>
                <a:gd name="connsiteX4" fmla="*/ 1490662 w 4719637"/>
                <a:gd name="connsiteY4" fmla="*/ 4762 h 2867157"/>
                <a:gd name="connsiteX5" fmla="*/ 1914525 w 4719637"/>
                <a:gd name="connsiteY5" fmla="*/ 2643187 h 2867157"/>
                <a:gd name="connsiteX6" fmla="*/ 2338387 w 4719637"/>
                <a:gd name="connsiteY6" fmla="*/ 4762 h 2867157"/>
                <a:gd name="connsiteX7" fmla="*/ 2757487 w 4719637"/>
                <a:gd name="connsiteY7" fmla="*/ 2643187 h 2867157"/>
                <a:gd name="connsiteX8" fmla="*/ 3176587 w 4719637"/>
                <a:gd name="connsiteY8" fmla="*/ 0 h 2867157"/>
                <a:gd name="connsiteX9" fmla="*/ 3600450 w 4719637"/>
                <a:gd name="connsiteY9" fmla="*/ 2643187 h 2867157"/>
                <a:gd name="connsiteX10" fmla="*/ 4029075 w 4719637"/>
                <a:gd name="connsiteY10" fmla="*/ 4762 h 2867157"/>
                <a:gd name="connsiteX11" fmla="*/ 4443412 w 4719637"/>
                <a:gd name="connsiteY11" fmla="*/ 2647950 h 2867157"/>
                <a:gd name="connsiteX12" fmla="*/ 4719637 w 4719637"/>
                <a:gd name="connsiteY12" fmla="*/ 1314450 h 2867157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535642 h 3081867"/>
                <a:gd name="connsiteX1" fmla="*/ 223837 w 4719637"/>
                <a:gd name="connsiteY1" fmla="*/ 2863586 h 3081867"/>
                <a:gd name="connsiteX2" fmla="*/ 647700 w 4719637"/>
                <a:gd name="connsiteY2" fmla="*/ 220398 h 3081867"/>
                <a:gd name="connsiteX3" fmla="*/ 1066800 w 4719637"/>
                <a:gd name="connsiteY3" fmla="*/ 2858823 h 3081867"/>
                <a:gd name="connsiteX4" fmla="*/ 1490662 w 4719637"/>
                <a:gd name="connsiteY4" fmla="*/ 220398 h 3081867"/>
                <a:gd name="connsiteX5" fmla="*/ 1914525 w 4719637"/>
                <a:gd name="connsiteY5" fmla="*/ 2858823 h 3081867"/>
                <a:gd name="connsiteX6" fmla="*/ 2338387 w 4719637"/>
                <a:gd name="connsiteY6" fmla="*/ 220398 h 3081867"/>
                <a:gd name="connsiteX7" fmla="*/ 2545359 w 4719637"/>
                <a:gd name="connsiteY7" fmla="*/ 1536436 h 3081867"/>
                <a:gd name="connsiteX8" fmla="*/ 2757487 w 4719637"/>
                <a:gd name="connsiteY8" fmla="*/ 2858823 h 3081867"/>
                <a:gd name="connsiteX9" fmla="*/ 3176587 w 4719637"/>
                <a:gd name="connsiteY9" fmla="*/ 215636 h 3081867"/>
                <a:gd name="connsiteX10" fmla="*/ 3600450 w 4719637"/>
                <a:gd name="connsiteY10" fmla="*/ 2858823 h 3081867"/>
                <a:gd name="connsiteX11" fmla="*/ 4029075 w 4719637"/>
                <a:gd name="connsiteY11" fmla="*/ 220398 h 3081867"/>
                <a:gd name="connsiteX12" fmla="*/ 4443412 w 4719637"/>
                <a:gd name="connsiteY12" fmla="*/ 2863586 h 3081867"/>
                <a:gd name="connsiteX13" fmla="*/ 4719637 w 4719637"/>
                <a:gd name="connsiteY13" fmla="*/ 1530086 h 3081867"/>
                <a:gd name="connsiteX0" fmla="*/ 0 w 4443412"/>
                <a:gd name="connsiteY0" fmla="*/ 1535642 h 3078956"/>
                <a:gd name="connsiteX1" fmla="*/ 223837 w 4443412"/>
                <a:gd name="connsiteY1" fmla="*/ 2863586 h 3078956"/>
                <a:gd name="connsiteX2" fmla="*/ 647700 w 4443412"/>
                <a:gd name="connsiteY2" fmla="*/ 220398 h 3078956"/>
                <a:gd name="connsiteX3" fmla="*/ 1066800 w 4443412"/>
                <a:gd name="connsiteY3" fmla="*/ 2858823 h 3078956"/>
                <a:gd name="connsiteX4" fmla="*/ 1490662 w 4443412"/>
                <a:gd name="connsiteY4" fmla="*/ 220398 h 3078956"/>
                <a:gd name="connsiteX5" fmla="*/ 1914525 w 4443412"/>
                <a:gd name="connsiteY5" fmla="*/ 2858823 h 3078956"/>
                <a:gd name="connsiteX6" fmla="*/ 2338387 w 4443412"/>
                <a:gd name="connsiteY6" fmla="*/ 220398 h 3078956"/>
                <a:gd name="connsiteX7" fmla="*/ 2545359 w 4443412"/>
                <a:gd name="connsiteY7" fmla="*/ 1536436 h 3078956"/>
                <a:gd name="connsiteX8" fmla="*/ 2757487 w 4443412"/>
                <a:gd name="connsiteY8" fmla="*/ 2858823 h 3078956"/>
                <a:gd name="connsiteX9" fmla="*/ 3176587 w 4443412"/>
                <a:gd name="connsiteY9" fmla="*/ 215636 h 3078956"/>
                <a:gd name="connsiteX10" fmla="*/ 3600450 w 4443412"/>
                <a:gd name="connsiteY10" fmla="*/ 2858823 h 3078956"/>
                <a:gd name="connsiteX11" fmla="*/ 4029075 w 4443412"/>
                <a:gd name="connsiteY11" fmla="*/ 220398 h 3078956"/>
                <a:gd name="connsiteX12" fmla="*/ 4443412 w 4443412"/>
                <a:gd name="connsiteY12" fmla="*/ 2863586 h 3078956"/>
                <a:gd name="connsiteX0" fmla="*/ 0 w 4029075"/>
                <a:gd name="connsiteY0" fmla="*/ 1535642 h 3078956"/>
                <a:gd name="connsiteX1" fmla="*/ 223837 w 4029075"/>
                <a:gd name="connsiteY1" fmla="*/ 2863586 h 3078956"/>
                <a:gd name="connsiteX2" fmla="*/ 647700 w 4029075"/>
                <a:gd name="connsiteY2" fmla="*/ 220398 h 3078956"/>
                <a:gd name="connsiteX3" fmla="*/ 1066800 w 4029075"/>
                <a:gd name="connsiteY3" fmla="*/ 2858823 h 3078956"/>
                <a:gd name="connsiteX4" fmla="*/ 1490662 w 4029075"/>
                <a:gd name="connsiteY4" fmla="*/ 220398 h 3078956"/>
                <a:gd name="connsiteX5" fmla="*/ 1914525 w 4029075"/>
                <a:gd name="connsiteY5" fmla="*/ 2858823 h 3078956"/>
                <a:gd name="connsiteX6" fmla="*/ 2338387 w 4029075"/>
                <a:gd name="connsiteY6" fmla="*/ 220398 h 3078956"/>
                <a:gd name="connsiteX7" fmla="*/ 2545359 w 4029075"/>
                <a:gd name="connsiteY7" fmla="*/ 1536436 h 3078956"/>
                <a:gd name="connsiteX8" fmla="*/ 2757487 w 4029075"/>
                <a:gd name="connsiteY8" fmla="*/ 2858823 h 3078956"/>
                <a:gd name="connsiteX9" fmla="*/ 3176587 w 4029075"/>
                <a:gd name="connsiteY9" fmla="*/ 215636 h 3078956"/>
                <a:gd name="connsiteX10" fmla="*/ 3600450 w 4029075"/>
                <a:gd name="connsiteY10" fmla="*/ 2858823 h 3078956"/>
                <a:gd name="connsiteX11" fmla="*/ 4029075 w 4029075"/>
                <a:gd name="connsiteY11" fmla="*/ 220398 h 3078956"/>
                <a:gd name="connsiteX0" fmla="*/ 0 w 3600450"/>
                <a:gd name="connsiteY0" fmla="*/ 1535642 h 3078956"/>
                <a:gd name="connsiteX1" fmla="*/ 223837 w 3600450"/>
                <a:gd name="connsiteY1" fmla="*/ 2863586 h 3078956"/>
                <a:gd name="connsiteX2" fmla="*/ 647700 w 3600450"/>
                <a:gd name="connsiteY2" fmla="*/ 220398 h 3078956"/>
                <a:gd name="connsiteX3" fmla="*/ 1066800 w 3600450"/>
                <a:gd name="connsiteY3" fmla="*/ 2858823 h 3078956"/>
                <a:gd name="connsiteX4" fmla="*/ 1490662 w 3600450"/>
                <a:gd name="connsiteY4" fmla="*/ 220398 h 3078956"/>
                <a:gd name="connsiteX5" fmla="*/ 1914525 w 3600450"/>
                <a:gd name="connsiteY5" fmla="*/ 2858823 h 3078956"/>
                <a:gd name="connsiteX6" fmla="*/ 2338387 w 3600450"/>
                <a:gd name="connsiteY6" fmla="*/ 220398 h 3078956"/>
                <a:gd name="connsiteX7" fmla="*/ 2545359 w 3600450"/>
                <a:gd name="connsiteY7" fmla="*/ 1536436 h 3078956"/>
                <a:gd name="connsiteX8" fmla="*/ 2757487 w 3600450"/>
                <a:gd name="connsiteY8" fmla="*/ 2858823 h 3078956"/>
                <a:gd name="connsiteX9" fmla="*/ 3176587 w 3600450"/>
                <a:gd name="connsiteY9" fmla="*/ 215636 h 3078956"/>
                <a:gd name="connsiteX10" fmla="*/ 3600450 w 3600450"/>
                <a:gd name="connsiteY10" fmla="*/ 2858823 h 3078956"/>
                <a:gd name="connsiteX0" fmla="*/ 0 w 3176587"/>
                <a:gd name="connsiteY0" fmla="*/ 1535642 h 3078956"/>
                <a:gd name="connsiteX1" fmla="*/ 223837 w 3176587"/>
                <a:gd name="connsiteY1" fmla="*/ 2863586 h 3078956"/>
                <a:gd name="connsiteX2" fmla="*/ 647700 w 3176587"/>
                <a:gd name="connsiteY2" fmla="*/ 220398 h 3078956"/>
                <a:gd name="connsiteX3" fmla="*/ 1066800 w 3176587"/>
                <a:gd name="connsiteY3" fmla="*/ 2858823 h 3078956"/>
                <a:gd name="connsiteX4" fmla="*/ 1490662 w 3176587"/>
                <a:gd name="connsiteY4" fmla="*/ 220398 h 3078956"/>
                <a:gd name="connsiteX5" fmla="*/ 1914525 w 3176587"/>
                <a:gd name="connsiteY5" fmla="*/ 2858823 h 3078956"/>
                <a:gd name="connsiteX6" fmla="*/ 2338387 w 3176587"/>
                <a:gd name="connsiteY6" fmla="*/ 220398 h 3078956"/>
                <a:gd name="connsiteX7" fmla="*/ 2545359 w 3176587"/>
                <a:gd name="connsiteY7" fmla="*/ 1536436 h 3078956"/>
                <a:gd name="connsiteX8" fmla="*/ 2757487 w 3176587"/>
                <a:gd name="connsiteY8" fmla="*/ 2858823 h 3078956"/>
                <a:gd name="connsiteX9" fmla="*/ 3176587 w 3176587"/>
                <a:gd name="connsiteY9" fmla="*/ 215636 h 3078956"/>
                <a:gd name="connsiteX0" fmla="*/ 0 w 2757487"/>
                <a:gd name="connsiteY0" fmla="*/ 1535642 h 3078956"/>
                <a:gd name="connsiteX1" fmla="*/ 223837 w 2757487"/>
                <a:gd name="connsiteY1" fmla="*/ 2863586 h 3078956"/>
                <a:gd name="connsiteX2" fmla="*/ 647700 w 2757487"/>
                <a:gd name="connsiteY2" fmla="*/ 220398 h 3078956"/>
                <a:gd name="connsiteX3" fmla="*/ 1066800 w 2757487"/>
                <a:gd name="connsiteY3" fmla="*/ 2858823 h 3078956"/>
                <a:gd name="connsiteX4" fmla="*/ 1490662 w 2757487"/>
                <a:gd name="connsiteY4" fmla="*/ 220398 h 3078956"/>
                <a:gd name="connsiteX5" fmla="*/ 1914525 w 2757487"/>
                <a:gd name="connsiteY5" fmla="*/ 2858823 h 3078956"/>
                <a:gd name="connsiteX6" fmla="*/ 2338387 w 2757487"/>
                <a:gd name="connsiteY6" fmla="*/ 220398 h 3078956"/>
                <a:gd name="connsiteX7" fmla="*/ 2545359 w 2757487"/>
                <a:gd name="connsiteY7" fmla="*/ 1536436 h 3078956"/>
                <a:gd name="connsiteX8" fmla="*/ 2757487 w 2757487"/>
                <a:gd name="connsiteY8" fmla="*/ 2858823 h 3078956"/>
                <a:gd name="connsiteX0" fmla="*/ 0 w 2545359"/>
                <a:gd name="connsiteY0" fmla="*/ 1535642 h 2863586"/>
                <a:gd name="connsiteX1" fmla="*/ 223837 w 2545359"/>
                <a:gd name="connsiteY1" fmla="*/ 2863586 h 2863586"/>
                <a:gd name="connsiteX2" fmla="*/ 647700 w 2545359"/>
                <a:gd name="connsiteY2" fmla="*/ 220398 h 2863586"/>
                <a:gd name="connsiteX3" fmla="*/ 1066800 w 2545359"/>
                <a:gd name="connsiteY3" fmla="*/ 2858823 h 2863586"/>
                <a:gd name="connsiteX4" fmla="*/ 1490662 w 2545359"/>
                <a:gd name="connsiteY4" fmla="*/ 220398 h 2863586"/>
                <a:gd name="connsiteX5" fmla="*/ 1914525 w 2545359"/>
                <a:gd name="connsiteY5" fmla="*/ 2858823 h 2863586"/>
                <a:gd name="connsiteX6" fmla="*/ 2338387 w 2545359"/>
                <a:gd name="connsiteY6" fmla="*/ 220398 h 2863586"/>
                <a:gd name="connsiteX7" fmla="*/ 2545359 w 2545359"/>
                <a:gd name="connsiteY7" fmla="*/ 1536436 h 2863586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9054 h 2646998"/>
                <a:gd name="connsiteX1" fmla="*/ 223837 w 2545359"/>
                <a:gd name="connsiteY1" fmla="*/ 2646998 h 2646998"/>
                <a:gd name="connsiteX2" fmla="*/ 647700 w 2545359"/>
                <a:gd name="connsiteY2" fmla="*/ 3810 h 2646998"/>
                <a:gd name="connsiteX3" fmla="*/ 1066800 w 2545359"/>
                <a:gd name="connsiteY3" fmla="*/ 2642235 h 2646998"/>
                <a:gd name="connsiteX4" fmla="*/ 1490662 w 2545359"/>
                <a:gd name="connsiteY4" fmla="*/ 3810 h 2646998"/>
                <a:gd name="connsiteX5" fmla="*/ 1914525 w 2545359"/>
                <a:gd name="connsiteY5" fmla="*/ 2642235 h 2646998"/>
                <a:gd name="connsiteX6" fmla="*/ 2338387 w 2545359"/>
                <a:gd name="connsiteY6" fmla="*/ 3810 h 2646998"/>
                <a:gd name="connsiteX7" fmla="*/ 2545359 w 2545359"/>
                <a:gd name="connsiteY7" fmla="*/ 1319848 h 2646998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26620 h 2654564"/>
                <a:gd name="connsiteX1" fmla="*/ 223837 w 2545359"/>
                <a:gd name="connsiteY1" fmla="*/ 2654564 h 2654564"/>
                <a:gd name="connsiteX2" fmla="*/ 647700 w 2545359"/>
                <a:gd name="connsiteY2" fmla="*/ 11376 h 2654564"/>
                <a:gd name="connsiteX3" fmla="*/ 1066800 w 2545359"/>
                <a:gd name="connsiteY3" fmla="*/ 2649801 h 2654564"/>
                <a:gd name="connsiteX4" fmla="*/ 1490662 w 2545359"/>
                <a:gd name="connsiteY4" fmla="*/ 11376 h 2654564"/>
                <a:gd name="connsiteX5" fmla="*/ 1914525 w 2545359"/>
                <a:gd name="connsiteY5" fmla="*/ 2649801 h 2654564"/>
                <a:gd name="connsiteX6" fmla="*/ 2338387 w 2545359"/>
                <a:gd name="connsiteY6" fmla="*/ 11376 h 2654564"/>
                <a:gd name="connsiteX7" fmla="*/ 2545359 w 2545359"/>
                <a:gd name="connsiteY7" fmla="*/ 1327414 h 265456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5359" h="2644934">
                  <a:moveTo>
                    <a:pt x="0" y="1316990"/>
                  </a:moveTo>
                  <a:cubicBezTo>
                    <a:pt x="35719" y="1664652"/>
                    <a:pt x="110026" y="2636753"/>
                    <a:pt x="223837" y="2644934"/>
                  </a:cubicBezTo>
                  <a:cubicBezTo>
                    <a:pt x="357841" y="2637475"/>
                    <a:pt x="507206" y="2540"/>
                    <a:pt x="647700" y="1746"/>
                  </a:cubicBezTo>
                  <a:cubicBezTo>
                    <a:pt x="788194" y="952"/>
                    <a:pt x="926306" y="2640171"/>
                    <a:pt x="1066800" y="2640171"/>
                  </a:cubicBezTo>
                  <a:cubicBezTo>
                    <a:pt x="1207294" y="2640171"/>
                    <a:pt x="1349375" y="1746"/>
                    <a:pt x="1490662" y="1746"/>
                  </a:cubicBezTo>
                  <a:cubicBezTo>
                    <a:pt x="1631949" y="1746"/>
                    <a:pt x="1773238" y="2640171"/>
                    <a:pt x="1914525" y="2640171"/>
                  </a:cubicBezTo>
                  <a:cubicBezTo>
                    <a:pt x="2055812" y="2640171"/>
                    <a:pt x="2218126" y="211"/>
                    <a:pt x="2338387" y="1746"/>
                  </a:cubicBezTo>
                  <a:cubicBezTo>
                    <a:pt x="2441248" y="0"/>
                    <a:pt x="2534122" y="1010127"/>
                    <a:pt x="2545359" y="1317784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cxnSp>
          <p:nvCxnSpPr>
            <p:cNvPr id="498" name="Straight Connector 497"/>
            <p:cNvCxnSpPr/>
            <p:nvPr/>
          </p:nvCxnSpPr>
          <p:spPr>
            <a:xfrm flipV="1">
              <a:off x="6166025" y="3657028"/>
              <a:ext cx="2790406" cy="211444"/>
            </a:xfrm>
            <a:prstGeom prst="line">
              <a:avLst/>
            </a:prstGeom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0" name="Straight Connector 499"/>
            <p:cNvCxnSpPr/>
            <p:nvPr/>
          </p:nvCxnSpPr>
          <p:spPr>
            <a:xfrm>
              <a:off x="6166025" y="3874832"/>
              <a:ext cx="2779295" cy="205084"/>
            </a:xfrm>
            <a:prstGeom prst="line">
              <a:avLst/>
            </a:prstGeom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2" name="Rounded Rectangle 501"/>
            <p:cNvSpPr/>
            <p:nvPr/>
          </p:nvSpPr>
          <p:spPr>
            <a:xfrm>
              <a:off x="2320091" y="3779444"/>
              <a:ext cx="304754" cy="305242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03" name="Rounded Rectangle 502"/>
            <p:cNvSpPr/>
            <p:nvPr/>
          </p:nvSpPr>
          <p:spPr>
            <a:xfrm>
              <a:off x="3162926" y="3574358"/>
              <a:ext cx="304754" cy="305242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04" name="Rounded Rectangle 503"/>
            <p:cNvSpPr/>
            <p:nvPr/>
          </p:nvSpPr>
          <p:spPr>
            <a:xfrm>
              <a:off x="2740715" y="3779444"/>
              <a:ext cx="304754" cy="305242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05" name="Rounded Rectangle 504"/>
            <p:cNvSpPr/>
            <p:nvPr/>
          </p:nvSpPr>
          <p:spPr>
            <a:xfrm>
              <a:off x="3585138" y="3779444"/>
              <a:ext cx="304754" cy="305242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06" name="Rounded Rectangle 505"/>
            <p:cNvSpPr/>
            <p:nvPr/>
          </p:nvSpPr>
          <p:spPr>
            <a:xfrm>
              <a:off x="4424800" y="3574358"/>
              <a:ext cx="304754" cy="305242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07" name="Rounded Rectangle 506"/>
            <p:cNvSpPr/>
            <p:nvPr/>
          </p:nvSpPr>
          <p:spPr>
            <a:xfrm>
              <a:off x="4002588" y="3779444"/>
              <a:ext cx="304754" cy="305242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08" name="Rounded Rectangle 507"/>
            <p:cNvSpPr/>
            <p:nvPr/>
          </p:nvSpPr>
          <p:spPr>
            <a:xfrm>
              <a:off x="4847011" y="3779444"/>
              <a:ext cx="304754" cy="305242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09" name="Rounded Rectangle 508"/>
            <p:cNvSpPr/>
            <p:nvPr/>
          </p:nvSpPr>
          <p:spPr>
            <a:xfrm>
              <a:off x="5691435" y="3574358"/>
              <a:ext cx="304754" cy="305242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10" name="Rounded Rectangle 509"/>
            <p:cNvSpPr/>
            <p:nvPr/>
          </p:nvSpPr>
          <p:spPr>
            <a:xfrm>
              <a:off x="5269223" y="3779444"/>
              <a:ext cx="304754" cy="305242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11" name="Rounded Rectangle 510"/>
            <p:cNvSpPr/>
            <p:nvPr/>
          </p:nvSpPr>
          <p:spPr>
            <a:xfrm>
              <a:off x="6113646" y="3715852"/>
              <a:ext cx="304754" cy="305242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12" name="Rounded Rectangle 511"/>
            <p:cNvSpPr/>
            <p:nvPr/>
          </p:nvSpPr>
          <p:spPr>
            <a:xfrm>
              <a:off x="6954895" y="3639541"/>
              <a:ext cx="304754" cy="305242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13" name="Rounded Rectangle 512"/>
            <p:cNvSpPr/>
            <p:nvPr/>
          </p:nvSpPr>
          <p:spPr>
            <a:xfrm>
              <a:off x="6531095" y="3757186"/>
              <a:ext cx="306342" cy="303652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14" name="Rounded Rectangle 513"/>
            <p:cNvSpPr/>
            <p:nvPr/>
          </p:nvSpPr>
          <p:spPr>
            <a:xfrm>
              <a:off x="7377106" y="3827138"/>
              <a:ext cx="304754" cy="305242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15" name="Rounded Rectangle 514"/>
            <p:cNvSpPr/>
            <p:nvPr/>
          </p:nvSpPr>
          <p:spPr>
            <a:xfrm>
              <a:off x="8219942" y="3545742"/>
              <a:ext cx="304754" cy="305242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16" name="Rounded Rectangle 515"/>
            <p:cNvSpPr/>
            <p:nvPr/>
          </p:nvSpPr>
          <p:spPr>
            <a:xfrm>
              <a:off x="7797730" y="3868473"/>
              <a:ext cx="304754" cy="303652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17" name="Rounded Rectangle 516"/>
            <p:cNvSpPr/>
            <p:nvPr/>
          </p:nvSpPr>
          <p:spPr>
            <a:xfrm>
              <a:off x="8642153" y="3914577"/>
              <a:ext cx="304754" cy="305242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</p:grpSp>
      <p:grpSp>
        <p:nvGrpSpPr>
          <p:cNvPr id="25" name="waveform1"/>
          <p:cNvGrpSpPr>
            <a:grpSpLocks/>
          </p:cNvGrpSpPr>
          <p:nvPr/>
        </p:nvGrpSpPr>
        <p:grpSpPr bwMode="auto">
          <a:xfrm>
            <a:off x="2312988" y="3076575"/>
            <a:ext cx="6637337" cy="498475"/>
            <a:chOff x="2320091" y="3616074"/>
            <a:chExt cx="6636340" cy="498246"/>
          </a:xfrm>
        </p:grpSpPr>
        <p:grpSp>
          <p:nvGrpSpPr>
            <p:cNvPr id="35935" name="waveform1"/>
            <p:cNvGrpSpPr>
              <a:grpSpLocks/>
            </p:cNvGrpSpPr>
            <p:nvPr/>
          </p:nvGrpSpPr>
          <p:grpSpPr bwMode="auto">
            <a:xfrm>
              <a:off x="2320091" y="3690144"/>
              <a:ext cx="3840079" cy="355600"/>
              <a:chOff x="2320091" y="3690144"/>
              <a:chExt cx="3840079" cy="355600"/>
            </a:xfrm>
          </p:grpSpPr>
          <p:sp>
            <p:nvSpPr>
              <p:cNvPr id="191" name="waveform1"/>
              <p:cNvSpPr/>
              <p:nvPr/>
            </p:nvSpPr>
            <p:spPr>
              <a:xfrm>
                <a:off x="2361360" y="3827115"/>
                <a:ext cx="3798316" cy="92033"/>
              </a:xfrm>
              <a:custGeom>
                <a:avLst/>
                <a:gdLst>
                  <a:gd name="connsiteX0" fmla="*/ 0 w 5491162"/>
                  <a:gd name="connsiteY0" fmla="*/ 1536700 h 2870994"/>
                  <a:gd name="connsiteX1" fmla="*/ 423862 w 5491162"/>
                  <a:gd name="connsiteY1" fmla="*/ 222250 h 2870994"/>
                  <a:gd name="connsiteX2" fmla="*/ 842962 w 5491162"/>
                  <a:gd name="connsiteY2" fmla="*/ 2870200 h 2870994"/>
                  <a:gd name="connsiteX3" fmla="*/ 1266825 w 5491162"/>
                  <a:gd name="connsiteY3" fmla="*/ 227012 h 2870994"/>
                  <a:gd name="connsiteX4" fmla="*/ 1685925 w 5491162"/>
                  <a:gd name="connsiteY4" fmla="*/ 2865437 h 2870994"/>
                  <a:gd name="connsiteX5" fmla="*/ 2109787 w 5491162"/>
                  <a:gd name="connsiteY5" fmla="*/ 227012 h 2870994"/>
                  <a:gd name="connsiteX6" fmla="*/ 2533650 w 5491162"/>
                  <a:gd name="connsiteY6" fmla="*/ 2865437 h 2870994"/>
                  <a:gd name="connsiteX7" fmla="*/ 2957512 w 5491162"/>
                  <a:gd name="connsiteY7" fmla="*/ 227012 h 2870994"/>
                  <a:gd name="connsiteX8" fmla="*/ 3376612 w 5491162"/>
                  <a:gd name="connsiteY8" fmla="*/ 2865437 h 2870994"/>
                  <a:gd name="connsiteX9" fmla="*/ 3795712 w 5491162"/>
                  <a:gd name="connsiteY9" fmla="*/ 222250 h 2870994"/>
                  <a:gd name="connsiteX10" fmla="*/ 4219575 w 5491162"/>
                  <a:gd name="connsiteY10" fmla="*/ 2865437 h 2870994"/>
                  <a:gd name="connsiteX11" fmla="*/ 4648200 w 5491162"/>
                  <a:gd name="connsiteY11" fmla="*/ 227012 h 2870994"/>
                  <a:gd name="connsiteX12" fmla="*/ 5062537 w 5491162"/>
                  <a:gd name="connsiteY12" fmla="*/ 2870200 h 2870994"/>
                  <a:gd name="connsiteX13" fmla="*/ 5491162 w 5491162"/>
                  <a:gd name="connsiteY13" fmla="*/ 227012 h 2870994"/>
                  <a:gd name="connsiteX0" fmla="*/ 0 w 5491162"/>
                  <a:gd name="connsiteY0" fmla="*/ 1536700 h 3089407"/>
                  <a:gd name="connsiteX1" fmla="*/ 423862 w 5491162"/>
                  <a:gd name="connsiteY1" fmla="*/ 222250 h 3089407"/>
                  <a:gd name="connsiteX2" fmla="*/ 619125 w 5491162"/>
                  <a:gd name="connsiteY2" fmla="*/ 1542256 h 3089407"/>
                  <a:gd name="connsiteX3" fmla="*/ 842962 w 5491162"/>
                  <a:gd name="connsiteY3" fmla="*/ 2870200 h 3089407"/>
                  <a:gd name="connsiteX4" fmla="*/ 1266825 w 5491162"/>
                  <a:gd name="connsiteY4" fmla="*/ 227012 h 3089407"/>
                  <a:gd name="connsiteX5" fmla="*/ 1685925 w 5491162"/>
                  <a:gd name="connsiteY5" fmla="*/ 2865437 h 3089407"/>
                  <a:gd name="connsiteX6" fmla="*/ 2109787 w 5491162"/>
                  <a:gd name="connsiteY6" fmla="*/ 227012 h 3089407"/>
                  <a:gd name="connsiteX7" fmla="*/ 2533650 w 5491162"/>
                  <a:gd name="connsiteY7" fmla="*/ 2865437 h 3089407"/>
                  <a:gd name="connsiteX8" fmla="*/ 2957512 w 5491162"/>
                  <a:gd name="connsiteY8" fmla="*/ 227012 h 3089407"/>
                  <a:gd name="connsiteX9" fmla="*/ 3376612 w 5491162"/>
                  <a:gd name="connsiteY9" fmla="*/ 2865437 h 3089407"/>
                  <a:gd name="connsiteX10" fmla="*/ 3795712 w 5491162"/>
                  <a:gd name="connsiteY10" fmla="*/ 222250 h 3089407"/>
                  <a:gd name="connsiteX11" fmla="*/ 4219575 w 5491162"/>
                  <a:gd name="connsiteY11" fmla="*/ 2865437 h 3089407"/>
                  <a:gd name="connsiteX12" fmla="*/ 4648200 w 5491162"/>
                  <a:gd name="connsiteY12" fmla="*/ 227012 h 3089407"/>
                  <a:gd name="connsiteX13" fmla="*/ 5062537 w 5491162"/>
                  <a:gd name="connsiteY13" fmla="*/ 2870200 h 3089407"/>
                  <a:gd name="connsiteX14" fmla="*/ 5491162 w 5491162"/>
                  <a:gd name="connsiteY14" fmla="*/ 227012 h 3089407"/>
                  <a:gd name="connsiteX0" fmla="*/ 0 w 5491162"/>
                  <a:gd name="connsiteY0" fmla="*/ 1314450 h 2867157"/>
                  <a:gd name="connsiteX1" fmla="*/ 619125 w 5491162"/>
                  <a:gd name="connsiteY1" fmla="*/ 1320006 h 2867157"/>
                  <a:gd name="connsiteX2" fmla="*/ 842962 w 5491162"/>
                  <a:gd name="connsiteY2" fmla="*/ 2647950 h 2867157"/>
                  <a:gd name="connsiteX3" fmla="*/ 1266825 w 5491162"/>
                  <a:gd name="connsiteY3" fmla="*/ 4762 h 2867157"/>
                  <a:gd name="connsiteX4" fmla="*/ 1685925 w 5491162"/>
                  <a:gd name="connsiteY4" fmla="*/ 2643187 h 2867157"/>
                  <a:gd name="connsiteX5" fmla="*/ 2109787 w 5491162"/>
                  <a:gd name="connsiteY5" fmla="*/ 4762 h 2867157"/>
                  <a:gd name="connsiteX6" fmla="*/ 2533650 w 5491162"/>
                  <a:gd name="connsiteY6" fmla="*/ 2643187 h 2867157"/>
                  <a:gd name="connsiteX7" fmla="*/ 2957512 w 5491162"/>
                  <a:gd name="connsiteY7" fmla="*/ 4762 h 2867157"/>
                  <a:gd name="connsiteX8" fmla="*/ 3376612 w 5491162"/>
                  <a:gd name="connsiteY8" fmla="*/ 2643187 h 2867157"/>
                  <a:gd name="connsiteX9" fmla="*/ 3795712 w 5491162"/>
                  <a:gd name="connsiteY9" fmla="*/ 0 h 2867157"/>
                  <a:gd name="connsiteX10" fmla="*/ 4219575 w 5491162"/>
                  <a:gd name="connsiteY10" fmla="*/ 2643187 h 2867157"/>
                  <a:gd name="connsiteX11" fmla="*/ 4648200 w 5491162"/>
                  <a:gd name="connsiteY11" fmla="*/ 4762 h 2867157"/>
                  <a:gd name="connsiteX12" fmla="*/ 5062537 w 5491162"/>
                  <a:gd name="connsiteY12" fmla="*/ 2647950 h 2867157"/>
                  <a:gd name="connsiteX13" fmla="*/ 5491162 w 5491162"/>
                  <a:gd name="connsiteY13" fmla="*/ 4762 h 2867157"/>
                  <a:gd name="connsiteX0" fmla="*/ 0 w 4872037"/>
                  <a:gd name="connsiteY0" fmla="*/ 1320006 h 2867157"/>
                  <a:gd name="connsiteX1" fmla="*/ 223837 w 4872037"/>
                  <a:gd name="connsiteY1" fmla="*/ 2647950 h 2867157"/>
                  <a:gd name="connsiteX2" fmla="*/ 647700 w 4872037"/>
                  <a:gd name="connsiteY2" fmla="*/ 4762 h 2867157"/>
                  <a:gd name="connsiteX3" fmla="*/ 1066800 w 4872037"/>
                  <a:gd name="connsiteY3" fmla="*/ 2643187 h 2867157"/>
                  <a:gd name="connsiteX4" fmla="*/ 1490662 w 4872037"/>
                  <a:gd name="connsiteY4" fmla="*/ 4762 h 2867157"/>
                  <a:gd name="connsiteX5" fmla="*/ 1914525 w 4872037"/>
                  <a:gd name="connsiteY5" fmla="*/ 2643187 h 2867157"/>
                  <a:gd name="connsiteX6" fmla="*/ 2338387 w 4872037"/>
                  <a:gd name="connsiteY6" fmla="*/ 4762 h 2867157"/>
                  <a:gd name="connsiteX7" fmla="*/ 2757487 w 4872037"/>
                  <a:gd name="connsiteY7" fmla="*/ 2643187 h 2867157"/>
                  <a:gd name="connsiteX8" fmla="*/ 3176587 w 4872037"/>
                  <a:gd name="connsiteY8" fmla="*/ 0 h 2867157"/>
                  <a:gd name="connsiteX9" fmla="*/ 3600450 w 4872037"/>
                  <a:gd name="connsiteY9" fmla="*/ 2643187 h 2867157"/>
                  <a:gd name="connsiteX10" fmla="*/ 4029075 w 4872037"/>
                  <a:gd name="connsiteY10" fmla="*/ 4762 h 2867157"/>
                  <a:gd name="connsiteX11" fmla="*/ 4443412 w 4872037"/>
                  <a:gd name="connsiteY11" fmla="*/ 2647950 h 2867157"/>
                  <a:gd name="connsiteX12" fmla="*/ 4872037 w 4872037"/>
                  <a:gd name="connsiteY12" fmla="*/ 4762 h 2867157"/>
                  <a:gd name="connsiteX0" fmla="*/ 0 w 4872037"/>
                  <a:gd name="connsiteY0" fmla="*/ 1320006 h 2867157"/>
                  <a:gd name="connsiteX1" fmla="*/ 223837 w 4872037"/>
                  <a:gd name="connsiteY1" fmla="*/ 2647950 h 2867157"/>
                  <a:gd name="connsiteX2" fmla="*/ 647700 w 4872037"/>
                  <a:gd name="connsiteY2" fmla="*/ 4762 h 2867157"/>
                  <a:gd name="connsiteX3" fmla="*/ 1066800 w 4872037"/>
                  <a:gd name="connsiteY3" fmla="*/ 2643187 h 2867157"/>
                  <a:gd name="connsiteX4" fmla="*/ 1490662 w 4872037"/>
                  <a:gd name="connsiteY4" fmla="*/ 4762 h 2867157"/>
                  <a:gd name="connsiteX5" fmla="*/ 1914525 w 4872037"/>
                  <a:gd name="connsiteY5" fmla="*/ 2643187 h 2867157"/>
                  <a:gd name="connsiteX6" fmla="*/ 2338387 w 4872037"/>
                  <a:gd name="connsiteY6" fmla="*/ 4762 h 2867157"/>
                  <a:gd name="connsiteX7" fmla="*/ 2757487 w 4872037"/>
                  <a:gd name="connsiteY7" fmla="*/ 2643187 h 2867157"/>
                  <a:gd name="connsiteX8" fmla="*/ 3176587 w 4872037"/>
                  <a:gd name="connsiteY8" fmla="*/ 0 h 2867157"/>
                  <a:gd name="connsiteX9" fmla="*/ 3600450 w 4872037"/>
                  <a:gd name="connsiteY9" fmla="*/ 2643187 h 2867157"/>
                  <a:gd name="connsiteX10" fmla="*/ 4029075 w 4872037"/>
                  <a:gd name="connsiteY10" fmla="*/ 4762 h 2867157"/>
                  <a:gd name="connsiteX11" fmla="*/ 4443412 w 4872037"/>
                  <a:gd name="connsiteY11" fmla="*/ 2647950 h 2867157"/>
                  <a:gd name="connsiteX12" fmla="*/ 4872037 w 4872037"/>
                  <a:gd name="connsiteY12" fmla="*/ 4762 h 2867157"/>
                  <a:gd name="connsiteX0" fmla="*/ 0 w 4872037"/>
                  <a:gd name="connsiteY0" fmla="*/ 1320006 h 2867157"/>
                  <a:gd name="connsiteX1" fmla="*/ 223837 w 4872037"/>
                  <a:gd name="connsiteY1" fmla="*/ 2647950 h 2867157"/>
                  <a:gd name="connsiteX2" fmla="*/ 647700 w 4872037"/>
                  <a:gd name="connsiteY2" fmla="*/ 4762 h 2867157"/>
                  <a:gd name="connsiteX3" fmla="*/ 1066800 w 4872037"/>
                  <a:gd name="connsiteY3" fmla="*/ 2643187 h 2867157"/>
                  <a:gd name="connsiteX4" fmla="*/ 1490662 w 4872037"/>
                  <a:gd name="connsiteY4" fmla="*/ 4762 h 2867157"/>
                  <a:gd name="connsiteX5" fmla="*/ 1914525 w 4872037"/>
                  <a:gd name="connsiteY5" fmla="*/ 2643187 h 2867157"/>
                  <a:gd name="connsiteX6" fmla="*/ 2338387 w 4872037"/>
                  <a:gd name="connsiteY6" fmla="*/ 4762 h 2867157"/>
                  <a:gd name="connsiteX7" fmla="*/ 2757487 w 4872037"/>
                  <a:gd name="connsiteY7" fmla="*/ 2643187 h 2867157"/>
                  <a:gd name="connsiteX8" fmla="*/ 3176587 w 4872037"/>
                  <a:gd name="connsiteY8" fmla="*/ 0 h 2867157"/>
                  <a:gd name="connsiteX9" fmla="*/ 3600450 w 4872037"/>
                  <a:gd name="connsiteY9" fmla="*/ 2643187 h 2867157"/>
                  <a:gd name="connsiteX10" fmla="*/ 4029075 w 4872037"/>
                  <a:gd name="connsiteY10" fmla="*/ 4762 h 2867157"/>
                  <a:gd name="connsiteX11" fmla="*/ 4443412 w 4872037"/>
                  <a:gd name="connsiteY11" fmla="*/ 2647950 h 2867157"/>
                  <a:gd name="connsiteX12" fmla="*/ 4719637 w 4872037"/>
                  <a:gd name="connsiteY12" fmla="*/ 1314450 h 2867157"/>
                  <a:gd name="connsiteX13" fmla="*/ 4872037 w 4872037"/>
                  <a:gd name="connsiteY13" fmla="*/ 4762 h 2867157"/>
                  <a:gd name="connsiteX0" fmla="*/ 0 w 4719637"/>
                  <a:gd name="connsiteY0" fmla="*/ 1320006 h 2867157"/>
                  <a:gd name="connsiteX1" fmla="*/ 223837 w 4719637"/>
                  <a:gd name="connsiteY1" fmla="*/ 2647950 h 2867157"/>
                  <a:gd name="connsiteX2" fmla="*/ 647700 w 4719637"/>
                  <a:gd name="connsiteY2" fmla="*/ 4762 h 2867157"/>
                  <a:gd name="connsiteX3" fmla="*/ 1066800 w 4719637"/>
                  <a:gd name="connsiteY3" fmla="*/ 2643187 h 2867157"/>
                  <a:gd name="connsiteX4" fmla="*/ 1490662 w 4719637"/>
                  <a:gd name="connsiteY4" fmla="*/ 4762 h 2867157"/>
                  <a:gd name="connsiteX5" fmla="*/ 1914525 w 4719637"/>
                  <a:gd name="connsiteY5" fmla="*/ 2643187 h 2867157"/>
                  <a:gd name="connsiteX6" fmla="*/ 2338387 w 4719637"/>
                  <a:gd name="connsiteY6" fmla="*/ 4762 h 2867157"/>
                  <a:gd name="connsiteX7" fmla="*/ 2757487 w 4719637"/>
                  <a:gd name="connsiteY7" fmla="*/ 2643187 h 2867157"/>
                  <a:gd name="connsiteX8" fmla="*/ 3176587 w 4719637"/>
                  <a:gd name="connsiteY8" fmla="*/ 0 h 2867157"/>
                  <a:gd name="connsiteX9" fmla="*/ 3600450 w 4719637"/>
                  <a:gd name="connsiteY9" fmla="*/ 2643187 h 2867157"/>
                  <a:gd name="connsiteX10" fmla="*/ 4029075 w 4719637"/>
                  <a:gd name="connsiteY10" fmla="*/ 4762 h 2867157"/>
                  <a:gd name="connsiteX11" fmla="*/ 4443412 w 4719637"/>
                  <a:gd name="connsiteY11" fmla="*/ 2647950 h 2867157"/>
                  <a:gd name="connsiteX12" fmla="*/ 4719637 w 4719637"/>
                  <a:gd name="connsiteY12" fmla="*/ 1314450 h 2867157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535642 h 3081867"/>
                  <a:gd name="connsiteX1" fmla="*/ 223837 w 4719637"/>
                  <a:gd name="connsiteY1" fmla="*/ 2863586 h 3081867"/>
                  <a:gd name="connsiteX2" fmla="*/ 647700 w 4719637"/>
                  <a:gd name="connsiteY2" fmla="*/ 220398 h 3081867"/>
                  <a:gd name="connsiteX3" fmla="*/ 1066800 w 4719637"/>
                  <a:gd name="connsiteY3" fmla="*/ 2858823 h 3081867"/>
                  <a:gd name="connsiteX4" fmla="*/ 1490662 w 4719637"/>
                  <a:gd name="connsiteY4" fmla="*/ 220398 h 3081867"/>
                  <a:gd name="connsiteX5" fmla="*/ 1914525 w 4719637"/>
                  <a:gd name="connsiteY5" fmla="*/ 2858823 h 3081867"/>
                  <a:gd name="connsiteX6" fmla="*/ 2338387 w 4719637"/>
                  <a:gd name="connsiteY6" fmla="*/ 220398 h 3081867"/>
                  <a:gd name="connsiteX7" fmla="*/ 2545359 w 4719637"/>
                  <a:gd name="connsiteY7" fmla="*/ 1536436 h 3081867"/>
                  <a:gd name="connsiteX8" fmla="*/ 2757487 w 4719637"/>
                  <a:gd name="connsiteY8" fmla="*/ 2858823 h 3081867"/>
                  <a:gd name="connsiteX9" fmla="*/ 3176587 w 4719637"/>
                  <a:gd name="connsiteY9" fmla="*/ 215636 h 3081867"/>
                  <a:gd name="connsiteX10" fmla="*/ 3600450 w 4719637"/>
                  <a:gd name="connsiteY10" fmla="*/ 2858823 h 3081867"/>
                  <a:gd name="connsiteX11" fmla="*/ 4029075 w 4719637"/>
                  <a:gd name="connsiteY11" fmla="*/ 220398 h 3081867"/>
                  <a:gd name="connsiteX12" fmla="*/ 4443412 w 4719637"/>
                  <a:gd name="connsiteY12" fmla="*/ 2863586 h 3081867"/>
                  <a:gd name="connsiteX13" fmla="*/ 4719637 w 4719637"/>
                  <a:gd name="connsiteY13" fmla="*/ 1530086 h 3081867"/>
                  <a:gd name="connsiteX0" fmla="*/ 0 w 4443412"/>
                  <a:gd name="connsiteY0" fmla="*/ 1535642 h 3078956"/>
                  <a:gd name="connsiteX1" fmla="*/ 223837 w 4443412"/>
                  <a:gd name="connsiteY1" fmla="*/ 2863586 h 3078956"/>
                  <a:gd name="connsiteX2" fmla="*/ 647700 w 4443412"/>
                  <a:gd name="connsiteY2" fmla="*/ 220398 h 3078956"/>
                  <a:gd name="connsiteX3" fmla="*/ 1066800 w 4443412"/>
                  <a:gd name="connsiteY3" fmla="*/ 2858823 h 3078956"/>
                  <a:gd name="connsiteX4" fmla="*/ 1490662 w 4443412"/>
                  <a:gd name="connsiteY4" fmla="*/ 220398 h 3078956"/>
                  <a:gd name="connsiteX5" fmla="*/ 1914525 w 4443412"/>
                  <a:gd name="connsiteY5" fmla="*/ 2858823 h 3078956"/>
                  <a:gd name="connsiteX6" fmla="*/ 2338387 w 4443412"/>
                  <a:gd name="connsiteY6" fmla="*/ 220398 h 3078956"/>
                  <a:gd name="connsiteX7" fmla="*/ 2545359 w 4443412"/>
                  <a:gd name="connsiteY7" fmla="*/ 1536436 h 3078956"/>
                  <a:gd name="connsiteX8" fmla="*/ 2757487 w 4443412"/>
                  <a:gd name="connsiteY8" fmla="*/ 2858823 h 3078956"/>
                  <a:gd name="connsiteX9" fmla="*/ 3176587 w 4443412"/>
                  <a:gd name="connsiteY9" fmla="*/ 215636 h 3078956"/>
                  <a:gd name="connsiteX10" fmla="*/ 3600450 w 4443412"/>
                  <a:gd name="connsiteY10" fmla="*/ 2858823 h 3078956"/>
                  <a:gd name="connsiteX11" fmla="*/ 4029075 w 4443412"/>
                  <a:gd name="connsiteY11" fmla="*/ 220398 h 3078956"/>
                  <a:gd name="connsiteX12" fmla="*/ 4443412 w 4443412"/>
                  <a:gd name="connsiteY12" fmla="*/ 2863586 h 3078956"/>
                  <a:gd name="connsiteX0" fmla="*/ 0 w 4029075"/>
                  <a:gd name="connsiteY0" fmla="*/ 1535642 h 3078956"/>
                  <a:gd name="connsiteX1" fmla="*/ 223837 w 4029075"/>
                  <a:gd name="connsiteY1" fmla="*/ 2863586 h 3078956"/>
                  <a:gd name="connsiteX2" fmla="*/ 647700 w 4029075"/>
                  <a:gd name="connsiteY2" fmla="*/ 220398 h 3078956"/>
                  <a:gd name="connsiteX3" fmla="*/ 1066800 w 4029075"/>
                  <a:gd name="connsiteY3" fmla="*/ 2858823 h 3078956"/>
                  <a:gd name="connsiteX4" fmla="*/ 1490662 w 4029075"/>
                  <a:gd name="connsiteY4" fmla="*/ 220398 h 3078956"/>
                  <a:gd name="connsiteX5" fmla="*/ 1914525 w 4029075"/>
                  <a:gd name="connsiteY5" fmla="*/ 2858823 h 3078956"/>
                  <a:gd name="connsiteX6" fmla="*/ 2338387 w 4029075"/>
                  <a:gd name="connsiteY6" fmla="*/ 220398 h 3078956"/>
                  <a:gd name="connsiteX7" fmla="*/ 2545359 w 4029075"/>
                  <a:gd name="connsiteY7" fmla="*/ 1536436 h 3078956"/>
                  <a:gd name="connsiteX8" fmla="*/ 2757487 w 4029075"/>
                  <a:gd name="connsiteY8" fmla="*/ 2858823 h 3078956"/>
                  <a:gd name="connsiteX9" fmla="*/ 3176587 w 4029075"/>
                  <a:gd name="connsiteY9" fmla="*/ 215636 h 3078956"/>
                  <a:gd name="connsiteX10" fmla="*/ 3600450 w 4029075"/>
                  <a:gd name="connsiteY10" fmla="*/ 2858823 h 3078956"/>
                  <a:gd name="connsiteX11" fmla="*/ 4029075 w 4029075"/>
                  <a:gd name="connsiteY11" fmla="*/ 220398 h 3078956"/>
                  <a:gd name="connsiteX0" fmla="*/ 0 w 3600450"/>
                  <a:gd name="connsiteY0" fmla="*/ 1535642 h 3078956"/>
                  <a:gd name="connsiteX1" fmla="*/ 223837 w 3600450"/>
                  <a:gd name="connsiteY1" fmla="*/ 2863586 h 3078956"/>
                  <a:gd name="connsiteX2" fmla="*/ 647700 w 3600450"/>
                  <a:gd name="connsiteY2" fmla="*/ 220398 h 3078956"/>
                  <a:gd name="connsiteX3" fmla="*/ 1066800 w 3600450"/>
                  <a:gd name="connsiteY3" fmla="*/ 2858823 h 3078956"/>
                  <a:gd name="connsiteX4" fmla="*/ 1490662 w 3600450"/>
                  <a:gd name="connsiteY4" fmla="*/ 220398 h 3078956"/>
                  <a:gd name="connsiteX5" fmla="*/ 1914525 w 3600450"/>
                  <a:gd name="connsiteY5" fmla="*/ 2858823 h 3078956"/>
                  <a:gd name="connsiteX6" fmla="*/ 2338387 w 3600450"/>
                  <a:gd name="connsiteY6" fmla="*/ 220398 h 3078956"/>
                  <a:gd name="connsiteX7" fmla="*/ 2545359 w 3600450"/>
                  <a:gd name="connsiteY7" fmla="*/ 1536436 h 3078956"/>
                  <a:gd name="connsiteX8" fmla="*/ 2757487 w 3600450"/>
                  <a:gd name="connsiteY8" fmla="*/ 2858823 h 3078956"/>
                  <a:gd name="connsiteX9" fmla="*/ 3176587 w 3600450"/>
                  <a:gd name="connsiteY9" fmla="*/ 215636 h 3078956"/>
                  <a:gd name="connsiteX10" fmla="*/ 3600450 w 3600450"/>
                  <a:gd name="connsiteY10" fmla="*/ 2858823 h 3078956"/>
                  <a:gd name="connsiteX0" fmla="*/ 0 w 3176587"/>
                  <a:gd name="connsiteY0" fmla="*/ 1535642 h 3078956"/>
                  <a:gd name="connsiteX1" fmla="*/ 223837 w 3176587"/>
                  <a:gd name="connsiteY1" fmla="*/ 2863586 h 3078956"/>
                  <a:gd name="connsiteX2" fmla="*/ 647700 w 3176587"/>
                  <a:gd name="connsiteY2" fmla="*/ 220398 h 3078956"/>
                  <a:gd name="connsiteX3" fmla="*/ 1066800 w 3176587"/>
                  <a:gd name="connsiteY3" fmla="*/ 2858823 h 3078956"/>
                  <a:gd name="connsiteX4" fmla="*/ 1490662 w 3176587"/>
                  <a:gd name="connsiteY4" fmla="*/ 220398 h 3078956"/>
                  <a:gd name="connsiteX5" fmla="*/ 1914525 w 3176587"/>
                  <a:gd name="connsiteY5" fmla="*/ 2858823 h 3078956"/>
                  <a:gd name="connsiteX6" fmla="*/ 2338387 w 3176587"/>
                  <a:gd name="connsiteY6" fmla="*/ 220398 h 3078956"/>
                  <a:gd name="connsiteX7" fmla="*/ 2545359 w 3176587"/>
                  <a:gd name="connsiteY7" fmla="*/ 1536436 h 3078956"/>
                  <a:gd name="connsiteX8" fmla="*/ 2757487 w 3176587"/>
                  <a:gd name="connsiteY8" fmla="*/ 2858823 h 3078956"/>
                  <a:gd name="connsiteX9" fmla="*/ 3176587 w 3176587"/>
                  <a:gd name="connsiteY9" fmla="*/ 215636 h 3078956"/>
                  <a:gd name="connsiteX0" fmla="*/ 0 w 2757487"/>
                  <a:gd name="connsiteY0" fmla="*/ 1535642 h 3078956"/>
                  <a:gd name="connsiteX1" fmla="*/ 223837 w 2757487"/>
                  <a:gd name="connsiteY1" fmla="*/ 2863586 h 3078956"/>
                  <a:gd name="connsiteX2" fmla="*/ 647700 w 2757487"/>
                  <a:gd name="connsiteY2" fmla="*/ 220398 h 3078956"/>
                  <a:gd name="connsiteX3" fmla="*/ 1066800 w 2757487"/>
                  <a:gd name="connsiteY3" fmla="*/ 2858823 h 3078956"/>
                  <a:gd name="connsiteX4" fmla="*/ 1490662 w 2757487"/>
                  <a:gd name="connsiteY4" fmla="*/ 220398 h 3078956"/>
                  <a:gd name="connsiteX5" fmla="*/ 1914525 w 2757487"/>
                  <a:gd name="connsiteY5" fmla="*/ 2858823 h 3078956"/>
                  <a:gd name="connsiteX6" fmla="*/ 2338387 w 2757487"/>
                  <a:gd name="connsiteY6" fmla="*/ 220398 h 3078956"/>
                  <a:gd name="connsiteX7" fmla="*/ 2545359 w 2757487"/>
                  <a:gd name="connsiteY7" fmla="*/ 1536436 h 3078956"/>
                  <a:gd name="connsiteX8" fmla="*/ 2757487 w 2757487"/>
                  <a:gd name="connsiteY8" fmla="*/ 2858823 h 3078956"/>
                  <a:gd name="connsiteX0" fmla="*/ 0 w 2545359"/>
                  <a:gd name="connsiteY0" fmla="*/ 1535642 h 2863586"/>
                  <a:gd name="connsiteX1" fmla="*/ 223837 w 2545359"/>
                  <a:gd name="connsiteY1" fmla="*/ 2863586 h 2863586"/>
                  <a:gd name="connsiteX2" fmla="*/ 647700 w 2545359"/>
                  <a:gd name="connsiteY2" fmla="*/ 220398 h 2863586"/>
                  <a:gd name="connsiteX3" fmla="*/ 1066800 w 2545359"/>
                  <a:gd name="connsiteY3" fmla="*/ 2858823 h 2863586"/>
                  <a:gd name="connsiteX4" fmla="*/ 1490662 w 2545359"/>
                  <a:gd name="connsiteY4" fmla="*/ 220398 h 2863586"/>
                  <a:gd name="connsiteX5" fmla="*/ 1914525 w 2545359"/>
                  <a:gd name="connsiteY5" fmla="*/ 2858823 h 2863586"/>
                  <a:gd name="connsiteX6" fmla="*/ 2338387 w 2545359"/>
                  <a:gd name="connsiteY6" fmla="*/ 220398 h 2863586"/>
                  <a:gd name="connsiteX7" fmla="*/ 2545359 w 2545359"/>
                  <a:gd name="connsiteY7" fmla="*/ 1536436 h 2863586"/>
                  <a:gd name="connsiteX0" fmla="*/ 0 w 2545359"/>
                  <a:gd name="connsiteY0" fmla="*/ 1322070 h 2650014"/>
                  <a:gd name="connsiteX1" fmla="*/ 223837 w 2545359"/>
                  <a:gd name="connsiteY1" fmla="*/ 2650014 h 2650014"/>
                  <a:gd name="connsiteX2" fmla="*/ 647700 w 2545359"/>
                  <a:gd name="connsiteY2" fmla="*/ 6826 h 2650014"/>
                  <a:gd name="connsiteX3" fmla="*/ 1066800 w 2545359"/>
                  <a:gd name="connsiteY3" fmla="*/ 2645251 h 2650014"/>
                  <a:gd name="connsiteX4" fmla="*/ 1490662 w 2545359"/>
                  <a:gd name="connsiteY4" fmla="*/ 6826 h 2650014"/>
                  <a:gd name="connsiteX5" fmla="*/ 1914525 w 2545359"/>
                  <a:gd name="connsiteY5" fmla="*/ 2645251 h 2650014"/>
                  <a:gd name="connsiteX6" fmla="*/ 2338387 w 2545359"/>
                  <a:gd name="connsiteY6" fmla="*/ 6826 h 2650014"/>
                  <a:gd name="connsiteX7" fmla="*/ 2545359 w 2545359"/>
                  <a:gd name="connsiteY7" fmla="*/ 1322864 h 2650014"/>
                  <a:gd name="connsiteX0" fmla="*/ 0 w 2545359"/>
                  <a:gd name="connsiteY0" fmla="*/ 1322070 h 2650014"/>
                  <a:gd name="connsiteX1" fmla="*/ 223837 w 2545359"/>
                  <a:gd name="connsiteY1" fmla="*/ 2650014 h 2650014"/>
                  <a:gd name="connsiteX2" fmla="*/ 647700 w 2545359"/>
                  <a:gd name="connsiteY2" fmla="*/ 6826 h 2650014"/>
                  <a:gd name="connsiteX3" fmla="*/ 1066800 w 2545359"/>
                  <a:gd name="connsiteY3" fmla="*/ 2645251 h 2650014"/>
                  <a:gd name="connsiteX4" fmla="*/ 1490662 w 2545359"/>
                  <a:gd name="connsiteY4" fmla="*/ 6826 h 2650014"/>
                  <a:gd name="connsiteX5" fmla="*/ 1914525 w 2545359"/>
                  <a:gd name="connsiteY5" fmla="*/ 2645251 h 2650014"/>
                  <a:gd name="connsiteX6" fmla="*/ 2338387 w 2545359"/>
                  <a:gd name="connsiteY6" fmla="*/ 6826 h 2650014"/>
                  <a:gd name="connsiteX7" fmla="*/ 2545359 w 2545359"/>
                  <a:gd name="connsiteY7" fmla="*/ 1322864 h 2650014"/>
                  <a:gd name="connsiteX0" fmla="*/ 0 w 2545359"/>
                  <a:gd name="connsiteY0" fmla="*/ 1322070 h 2650014"/>
                  <a:gd name="connsiteX1" fmla="*/ 223837 w 2545359"/>
                  <a:gd name="connsiteY1" fmla="*/ 2650014 h 2650014"/>
                  <a:gd name="connsiteX2" fmla="*/ 647700 w 2545359"/>
                  <a:gd name="connsiteY2" fmla="*/ 6826 h 2650014"/>
                  <a:gd name="connsiteX3" fmla="*/ 1066800 w 2545359"/>
                  <a:gd name="connsiteY3" fmla="*/ 2645251 h 2650014"/>
                  <a:gd name="connsiteX4" fmla="*/ 1490662 w 2545359"/>
                  <a:gd name="connsiteY4" fmla="*/ 6826 h 2650014"/>
                  <a:gd name="connsiteX5" fmla="*/ 1914525 w 2545359"/>
                  <a:gd name="connsiteY5" fmla="*/ 2645251 h 2650014"/>
                  <a:gd name="connsiteX6" fmla="*/ 2338387 w 2545359"/>
                  <a:gd name="connsiteY6" fmla="*/ 6826 h 2650014"/>
                  <a:gd name="connsiteX7" fmla="*/ 2545359 w 2545359"/>
                  <a:gd name="connsiteY7" fmla="*/ 1322864 h 2650014"/>
                  <a:gd name="connsiteX0" fmla="*/ 0 w 2545359"/>
                  <a:gd name="connsiteY0" fmla="*/ 1322070 h 2650014"/>
                  <a:gd name="connsiteX1" fmla="*/ 223837 w 2545359"/>
                  <a:gd name="connsiteY1" fmla="*/ 2650014 h 2650014"/>
                  <a:gd name="connsiteX2" fmla="*/ 647700 w 2545359"/>
                  <a:gd name="connsiteY2" fmla="*/ 6826 h 2650014"/>
                  <a:gd name="connsiteX3" fmla="*/ 1066800 w 2545359"/>
                  <a:gd name="connsiteY3" fmla="*/ 2645251 h 2650014"/>
                  <a:gd name="connsiteX4" fmla="*/ 1490662 w 2545359"/>
                  <a:gd name="connsiteY4" fmla="*/ 6826 h 2650014"/>
                  <a:gd name="connsiteX5" fmla="*/ 1914525 w 2545359"/>
                  <a:gd name="connsiteY5" fmla="*/ 2645251 h 2650014"/>
                  <a:gd name="connsiteX6" fmla="*/ 2338387 w 2545359"/>
                  <a:gd name="connsiteY6" fmla="*/ 6826 h 2650014"/>
                  <a:gd name="connsiteX7" fmla="*/ 2545359 w 2545359"/>
                  <a:gd name="connsiteY7" fmla="*/ 1322864 h 2650014"/>
                  <a:gd name="connsiteX0" fmla="*/ 0 w 2545359"/>
                  <a:gd name="connsiteY0" fmla="*/ 1316990 h 2644934"/>
                  <a:gd name="connsiteX1" fmla="*/ 223837 w 2545359"/>
                  <a:gd name="connsiteY1" fmla="*/ 2644934 h 2644934"/>
                  <a:gd name="connsiteX2" fmla="*/ 647700 w 2545359"/>
                  <a:gd name="connsiteY2" fmla="*/ 1746 h 2644934"/>
                  <a:gd name="connsiteX3" fmla="*/ 1066800 w 2545359"/>
                  <a:gd name="connsiteY3" fmla="*/ 2640171 h 2644934"/>
                  <a:gd name="connsiteX4" fmla="*/ 1490662 w 2545359"/>
                  <a:gd name="connsiteY4" fmla="*/ 1746 h 2644934"/>
                  <a:gd name="connsiteX5" fmla="*/ 1914525 w 2545359"/>
                  <a:gd name="connsiteY5" fmla="*/ 2640171 h 2644934"/>
                  <a:gd name="connsiteX6" fmla="*/ 2338387 w 2545359"/>
                  <a:gd name="connsiteY6" fmla="*/ 1746 h 2644934"/>
                  <a:gd name="connsiteX7" fmla="*/ 2545359 w 2545359"/>
                  <a:gd name="connsiteY7" fmla="*/ 1317784 h 2644934"/>
                  <a:gd name="connsiteX0" fmla="*/ 0 w 2545359"/>
                  <a:gd name="connsiteY0" fmla="*/ 1316990 h 2644934"/>
                  <a:gd name="connsiteX1" fmla="*/ 223837 w 2545359"/>
                  <a:gd name="connsiteY1" fmla="*/ 2644934 h 2644934"/>
                  <a:gd name="connsiteX2" fmla="*/ 647700 w 2545359"/>
                  <a:gd name="connsiteY2" fmla="*/ 1746 h 2644934"/>
                  <a:gd name="connsiteX3" fmla="*/ 1066800 w 2545359"/>
                  <a:gd name="connsiteY3" fmla="*/ 2640171 h 2644934"/>
                  <a:gd name="connsiteX4" fmla="*/ 1490662 w 2545359"/>
                  <a:gd name="connsiteY4" fmla="*/ 1746 h 2644934"/>
                  <a:gd name="connsiteX5" fmla="*/ 1914525 w 2545359"/>
                  <a:gd name="connsiteY5" fmla="*/ 2640171 h 2644934"/>
                  <a:gd name="connsiteX6" fmla="*/ 2338387 w 2545359"/>
                  <a:gd name="connsiteY6" fmla="*/ 1746 h 2644934"/>
                  <a:gd name="connsiteX7" fmla="*/ 2545359 w 2545359"/>
                  <a:gd name="connsiteY7" fmla="*/ 1317784 h 2644934"/>
                  <a:gd name="connsiteX0" fmla="*/ 0 w 2545359"/>
                  <a:gd name="connsiteY0" fmla="*/ 1316990 h 2644934"/>
                  <a:gd name="connsiteX1" fmla="*/ 223837 w 2545359"/>
                  <a:gd name="connsiteY1" fmla="*/ 2644934 h 2644934"/>
                  <a:gd name="connsiteX2" fmla="*/ 647700 w 2545359"/>
                  <a:gd name="connsiteY2" fmla="*/ 1746 h 2644934"/>
                  <a:gd name="connsiteX3" fmla="*/ 1066800 w 2545359"/>
                  <a:gd name="connsiteY3" fmla="*/ 2640171 h 2644934"/>
                  <a:gd name="connsiteX4" fmla="*/ 1490662 w 2545359"/>
                  <a:gd name="connsiteY4" fmla="*/ 1746 h 2644934"/>
                  <a:gd name="connsiteX5" fmla="*/ 1914525 w 2545359"/>
                  <a:gd name="connsiteY5" fmla="*/ 2640171 h 2644934"/>
                  <a:gd name="connsiteX6" fmla="*/ 2338387 w 2545359"/>
                  <a:gd name="connsiteY6" fmla="*/ 1746 h 2644934"/>
                  <a:gd name="connsiteX7" fmla="*/ 2545359 w 2545359"/>
                  <a:gd name="connsiteY7" fmla="*/ 1317784 h 2644934"/>
                  <a:gd name="connsiteX0" fmla="*/ 0 w 2545359"/>
                  <a:gd name="connsiteY0" fmla="*/ 1316990 h 2644934"/>
                  <a:gd name="connsiteX1" fmla="*/ 223837 w 2545359"/>
                  <a:gd name="connsiteY1" fmla="*/ 2644934 h 2644934"/>
                  <a:gd name="connsiteX2" fmla="*/ 647700 w 2545359"/>
                  <a:gd name="connsiteY2" fmla="*/ 1746 h 2644934"/>
                  <a:gd name="connsiteX3" fmla="*/ 1066800 w 2545359"/>
                  <a:gd name="connsiteY3" fmla="*/ 2640171 h 2644934"/>
                  <a:gd name="connsiteX4" fmla="*/ 1490662 w 2545359"/>
                  <a:gd name="connsiteY4" fmla="*/ 1746 h 2644934"/>
                  <a:gd name="connsiteX5" fmla="*/ 1914525 w 2545359"/>
                  <a:gd name="connsiteY5" fmla="*/ 2640171 h 2644934"/>
                  <a:gd name="connsiteX6" fmla="*/ 2338387 w 2545359"/>
                  <a:gd name="connsiteY6" fmla="*/ 1746 h 2644934"/>
                  <a:gd name="connsiteX7" fmla="*/ 2545359 w 2545359"/>
                  <a:gd name="connsiteY7" fmla="*/ 1317784 h 2644934"/>
                  <a:gd name="connsiteX0" fmla="*/ 0 w 2545359"/>
                  <a:gd name="connsiteY0" fmla="*/ 1319054 h 2646998"/>
                  <a:gd name="connsiteX1" fmla="*/ 223837 w 2545359"/>
                  <a:gd name="connsiteY1" fmla="*/ 2646998 h 2646998"/>
                  <a:gd name="connsiteX2" fmla="*/ 647700 w 2545359"/>
                  <a:gd name="connsiteY2" fmla="*/ 3810 h 2646998"/>
                  <a:gd name="connsiteX3" fmla="*/ 1066800 w 2545359"/>
                  <a:gd name="connsiteY3" fmla="*/ 2642235 h 2646998"/>
                  <a:gd name="connsiteX4" fmla="*/ 1490662 w 2545359"/>
                  <a:gd name="connsiteY4" fmla="*/ 3810 h 2646998"/>
                  <a:gd name="connsiteX5" fmla="*/ 1914525 w 2545359"/>
                  <a:gd name="connsiteY5" fmla="*/ 2642235 h 2646998"/>
                  <a:gd name="connsiteX6" fmla="*/ 2338387 w 2545359"/>
                  <a:gd name="connsiteY6" fmla="*/ 3810 h 2646998"/>
                  <a:gd name="connsiteX7" fmla="*/ 2545359 w 2545359"/>
                  <a:gd name="connsiteY7" fmla="*/ 1319848 h 2646998"/>
                  <a:gd name="connsiteX0" fmla="*/ 0 w 2545359"/>
                  <a:gd name="connsiteY0" fmla="*/ 1316779 h 2644723"/>
                  <a:gd name="connsiteX1" fmla="*/ 223837 w 2545359"/>
                  <a:gd name="connsiteY1" fmla="*/ 2644723 h 2644723"/>
                  <a:gd name="connsiteX2" fmla="*/ 647700 w 2545359"/>
                  <a:gd name="connsiteY2" fmla="*/ 1535 h 2644723"/>
                  <a:gd name="connsiteX3" fmla="*/ 1066800 w 2545359"/>
                  <a:gd name="connsiteY3" fmla="*/ 2639960 h 2644723"/>
                  <a:gd name="connsiteX4" fmla="*/ 1490662 w 2545359"/>
                  <a:gd name="connsiteY4" fmla="*/ 1535 h 2644723"/>
                  <a:gd name="connsiteX5" fmla="*/ 1914525 w 2545359"/>
                  <a:gd name="connsiteY5" fmla="*/ 2639960 h 2644723"/>
                  <a:gd name="connsiteX6" fmla="*/ 2338387 w 2545359"/>
                  <a:gd name="connsiteY6" fmla="*/ 1535 h 2644723"/>
                  <a:gd name="connsiteX7" fmla="*/ 2545359 w 2545359"/>
                  <a:gd name="connsiteY7" fmla="*/ 1317573 h 2644723"/>
                  <a:gd name="connsiteX0" fmla="*/ 0 w 2545359"/>
                  <a:gd name="connsiteY0" fmla="*/ 1316779 h 2644723"/>
                  <a:gd name="connsiteX1" fmla="*/ 223837 w 2545359"/>
                  <a:gd name="connsiteY1" fmla="*/ 2644723 h 2644723"/>
                  <a:gd name="connsiteX2" fmla="*/ 647700 w 2545359"/>
                  <a:gd name="connsiteY2" fmla="*/ 1535 h 2644723"/>
                  <a:gd name="connsiteX3" fmla="*/ 1066800 w 2545359"/>
                  <a:gd name="connsiteY3" fmla="*/ 2639960 h 2644723"/>
                  <a:gd name="connsiteX4" fmla="*/ 1490662 w 2545359"/>
                  <a:gd name="connsiteY4" fmla="*/ 1535 h 2644723"/>
                  <a:gd name="connsiteX5" fmla="*/ 1914525 w 2545359"/>
                  <a:gd name="connsiteY5" fmla="*/ 2639960 h 2644723"/>
                  <a:gd name="connsiteX6" fmla="*/ 2338387 w 2545359"/>
                  <a:gd name="connsiteY6" fmla="*/ 1535 h 2644723"/>
                  <a:gd name="connsiteX7" fmla="*/ 2545359 w 2545359"/>
                  <a:gd name="connsiteY7" fmla="*/ 1317573 h 2644723"/>
                  <a:gd name="connsiteX0" fmla="*/ 0 w 2545359"/>
                  <a:gd name="connsiteY0" fmla="*/ 1326620 h 2654564"/>
                  <a:gd name="connsiteX1" fmla="*/ 223837 w 2545359"/>
                  <a:gd name="connsiteY1" fmla="*/ 2654564 h 2654564"/>
                  <a:gd name="connsiteX2" fmla="*/ 647700 w 2545359"/>
                  <a:gd name="connsiteY2" fmla="*/ 11376 h 2654564"/>
                  <a:gd name="connsiteX3" fmla="*/ 1066800 w 2545359"/>
                  <a:gd name="connsiteY3" fmla="*/ 2649801 h 2654564"/>
                  <a:gd name="connsiteX4" fmla="*/ 1490662 w 2545359"/>
                  <a:gd name="connsiteY4" fmla="*/ 11376 h 2654564"/>
                  <a:gd name="connsiteX5" fmla="*/ 1914525 w 2545359"/>
                  <a:gd name="connsiteY5" fmla="*/ 2649801 h 2654564"/>
                  <a:gd name="connsiteX6" fmla="*/ 2338387 w 2545359"/>
                  <a:gd name="connsiteY6" fmla="*/ 11376 h 2654564"/>
                  <a:gd name="connsiteX7" fmla="*/ 2545359 w 2545359"/>
                  <a:gd name="connsiteY7" fmla="*/ 1327414 h 2654564"/>
                  <a:gd name="connsiteX0" fmla="*/ 0 w 2545359"/>
                  <a:gd name="connsiteY0" fmla="*/ 1316990 h 2644934"/>
                  <a:gd name="connsiteX1" fmla="*/ 223837 w 2545359"/>
                  <a:gd name="connsiteY1" fmla="*/ 2644934 h 2644934"/>
                  <a:gd name="connsiteX2" fmla="*/ 647700 w 2545359"/>
                  <a:gd name="connsiteY2" fmla="*/ 1746 h 2644934"/>
                  <a:gd name="connsiteX3" fmla="*/ 1066800 w 2545359"/>
                  <a:gd name="connsiteY3" fmla="*/ 2640171 h 2644934"/>
                  <a:gd name="connsiteX4" fmla="*/ 1490662 w 2545359"/>
                  <a:gd name="connsiteY4" fmla="*/ 1746 h 2644934"/>
                  <a:gd name="connsiteX5" fmla="*/ 1914525 w 2545359"/>
                  <a:gd name="connsiteY5" fmla="*/ 2640171 h 2644934"/>
                  <a:gd name="connsiteX6" fmla="*/ 2338387 w 2545359"/>
                  <a:gd name="connsiteY6" fmla="*/ 1746 h 2644934"/>
                  <a:gd name="connsiteX7" fmla="*/ 2545359 w 2545359"/>
                  <a:gd name="connsiteY7" fmla="*/ 1317784 h 2644934"/>
                  <a:gd name="connsiteX0" fmla="*/ 0 w 2545359"/>
                  <a:gd name="connsiteY0" fmla="*/ 1316990 h 2644934"/>
                  <a:gd name="connsiteX1" fmla="*/ 223837 w 2545359"/>
                  <a:gd name="connsiteY1" fmla="*/ 2644934 h 2644934"/>
                  <a:gd name="connsiteX2" fmla="*/ 647700 w 2545359"/>
                  <a:gd name="connsiteY2" fmla="*/ 1746 h 2644934"/>
                  <a:gd name="connsiteX3" fmla="*/ 1066800 w 2545359"/>
                  <a:gd name="connsiteY3" fmla="*/ 2640171 h 2644934"/>
                  <a:gd name="connsiteX4" fmla="*/ 1490662 w 2545359"/>
                  <a:gd name="connsiteY4" fmla="*/ 1746 h 2644934"/>
                  <a:gd name="connsiteX5" fmla="*/ 1914525 w 2545359"/>
                  <a:gd name="connsiteY5" fmla="*/ 2640171 h 2644934"/>
                  <a:gd name="connsiteX6" fmla="*/ 2338387 w 2545359"/>
                  <a:gd name="connsiteY6" fmla="*/ 1746 h 2644934"/>
                  <a:gd name="connsiteX7" fmla="*/ 2545359 w 2545359"/>
                  <a:gd name="connsiteY7" fmla="*/ 1317784 h 2644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5359" h="2644934">
                    <a:moveTo>
                      <a:pt x="0" y="1316990"/>
                    </a:moveTo>
                    <a:cubicBezTo>
                      <a:pt x="35719" y="1664652"/>
                      <a:pt x="110026" y="2636753"/>
                      <a:pt x="223837" y="2644934"/>
                    </a:cubicBezTo>
                    <a:cubicBezTo>
                      <a:pt x="357841" y="2637475"/>
                      <a:pt x="507206" y="2540"/>
                      <a:pt x="647700" y="1746"/>
                    </a:cubicBezTo>
                    <a:cubicBezTo>
                      <a:pt x="788194" y="952"/>
                      <a:pt x="926306" y="2640171"/>
                      <a:pt x="1066800" y="2640171"/>
                    </a:cubicBezTo>
                    <a:cubicBezTo>
                      <a:pt x="1207294" y="2640171"/>
                      <a:pt x="1349375" y="1746"/>
                      <a:pt x="1490662" y="1746"/>
                    </a:cubicBezTo>
                    <a:cubicBezTo>
                      <a:pt x="1631949" y="1746"/>
                      <a:pt x="1773238" y="2640171"/>
                      <a:pt x="1914525" y="2640171"/>
                    </a:cubicBezTo>
                    <a:cubicBezTo>
                      <a:pt x="2055812" y="2640171"/>
                      <a:pt x="2218126" y="211"/>
                      <a:pt x="2338387" y="1746"/>
                    </a:cubicBezTo>
                    <a:cubicBezTo>
                      <a:pt x="2441248" y="0"/>
                      <a:pt x="2534122" y="1010127"/>
                      <a:pt x="2545359" y="1317784"/>
                    </a:cubicBezTo>
                  </a:path>
                </a:pathLst>
              </a:cu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Rounded Rectangle 430"/>
              <p:cNvSpPr/>
              <p:nvPr/>
            </p:nvSpPr>
            <p:spPr>
              <a:xfrm>
                <a:off x="3162926" y="3690653"/>
                <a:ext cx="304754" cy="304660"/>
              </a:xfrm>
              <a:prstGeom prst="roundRect">
                <a:avLst/>
              </a:prstGeom>
              <a:solidFill>
                <a:srgbClr val="00924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B</a:t>
                </a:r>
              </a:p>
            </p:txBody>
          </p:sp>
          <p:sp>
            <p:nvSpPr>
              <p:cNvPr id="432" name="Rounded Rectangle 431"/>
              <p:cNvSpPr/>
              <p:nvPr/>
            </p:nvSpPr>
            <p:spPr>
              <a:xfrm>
                <a:off x="2740715" y="3741429"/>
                <a:ext cx="304754" cy="304660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A</a:t>
                </a:r>
              </a:p>
            </p:txBody>
          </p:sp>
          <p:sp>
            <p:nvSpPr>
              <p:cNvPr id="433" name="Rounded Rectangle 432"/>
              <p:cNvSpPr/>
              <p:nvPr/>
            </p:nvSpPr>
            <p:spPr>
              <a:xfrm>
                <a:off x="3585138" y="3741429"/>
                <a:ext cx="304754" cy="304660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C</a:t>
                </a:r>
              </a:p>
            </p:txBody>
          </p:sp>
          <p:sp>
            <p:nvSpPr>
              <p:cNvPr id="434" name="Rounded Rectangle 433"/>
              <p:cNvSpPr/>
              <p:nvPr/>
            </p:nvSpPr>
            <p:spPr>
              <a:xfrm>
                <a:off x="4424800" y="3690653"/>
                <a:ext cx="304754" cy="304660"/>
              </a:xfrm>
              <a:prstGeom prst="roundRect">
                <a:avLst/>
              </a:prstGeom>
              <a:solidFill>
                <a:srgbClr val="00924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B</a:t>
                </a:r>
              </a:p>
            </p:txBody>
          </p:sp>
          <p:sp>
            <p:nvSpPr>
              <p:cNvPr id="435" name="Rounded Rectangle 434"/>
              <p:cNvSpPr/>
              <p:nvPr/>
            </p:nvSpPr>
            <p:spPr>
              <a:xfrm>
                <a:off x="4002588" y="3741429"/>
                <a:ext cx="304754" cy="304660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A</a:t>
                </a:r>
              </a:p>
            </p:txBody>
          </p:sp>
          <p:sp>
            <p:nvSpPr>
              <p:cNvPr id="436" name="Rounded Rectangle 435"/>
              <p:cNvSpPr/>
              <p:nvPr/>
            </p:nvSpPr>
            <p:spPr>
              <a:xfrm>
                <a:off x="4847011" y="3741429"/>
                <a:ext cx="304754" cy="304660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C</a:t>
                </a:r>
              </a:p>
            </p:txBody>
          </p:sp>
          <p:sp>
            <p:nvSpPr>
              <p:cNvPr id="437" name="Rounded Rectangle 436"/>
              <p:cNvSpPr/>
              <p:nvPr/>
            </p:nvSpPr>
            <p:spPr>
              <a:xfrm>
                <a:off x="5691434" y="3690653"/>
                <a:ext cx="304754" cy="304660"/>
              </a:xfrm>
              <a:prstGeom prst="roundRect">
                <a:avLst/>
              </a:prstGeom>
              <a:solidFill>
                <a:srgbClr val="00924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B</a:t>
                </a:r>
              </a:p>
            </p:txBody>
          </p:sp>
          <p:sp>
            <p:nvSpPr>
              <p:cNvPr id="438" name="Rounded Rectangle 437"/>
              <p:cNvSpPr/>
              <p:nvPr/>
            </p:nvSpPr>
            <p:spPr>
              <a:xfrm>
                <a:off x="5269223" y="3741429"/>
                <a:ext cx="304754" cy="304660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A</a:t>
                </a:r>
              </a:p>
            </p:txBody>
          </p:sp>
          <p:sp>
            <p:nvSpPr>
              <p:cNvPr id="430" name="Rounded Rectangle 429"/>
              <p:cNvSpPr/>
              <p:nvPr/>
            </p:nvSpPr>
            <p:spPr>
              <a:xfrm>
                <a:off x="2320091" y="3741429"/>
                <a:ext cx="304754" cy="304660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C</a:t>
                </a:r>
              </a:p>
            </p:txBody>
          </p:sp>
        </p:grpSp>
        <p:cxnSp>
          <p:nvCxnSpPr>
            <p:cNvPr id="483" name="Straight Connector 482"/>
            <p:cNvCxnSpPr/>
            <p:nvPr/>
          </p:nvCxnSpPr>
          <p:spPr>
            <a:xfrm flipV="1">
              <a:off x="6166025" y="3763644"/>
              <a:ext cx="2790406" cy="104727"/>
            </a:xfrm>
            <a:prstGeom prst="line">
              <a:avLst/>
            </a:prstGeom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Connector 484"/>
            <p:cNvCxnSpPr/>
            <p:nvPr/>
          </p:nvCxnSpPr>
          <p:spPr>
            <a:xfrm>
              <a:off x="6166025" y="3868371"/>
              <a:ext cx="2784057" cy="106313"/>
            </a:xfrm>
            <a:prstGeom prst="line">
              <a:avLst/>
            </a:prstGeom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7" name="Rounded Rectangle 486"/>
            <p:cNvSpPr/>
            <p:nvPr/>
          </p:nvSpPr>
          <p:spPr>
            <a:xfrm>
              <a:off x="6113646" y="3727148"/>
              <a:ext cx="304754" cy="30466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488" name="Rounded Rectangle 487"/>
            <p:cNvSpPr/>
            <p:nvPr/>
          </p:nvSpPr>
          <p:spPr>
            <a:xfrm>
              <a:off x="6954895" y="3681132"/>
              <a:ext cx="304754" cy="30466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489" name="Rounded Rectangle 488"/>
            <p:cNvSpPr/>
            <p:nvPr/>
          </p:nvSpPr>
          <p:spPr>
            <a:xfrm>
              <a:off x="6531095" y="3744603"/>
              <a:ext cx="306342" cy="30466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490" name="Rounded Rectangle 489"/>
            <p:cNvSpPr/>
            <p:nvPr/>
          </p:nvSpPr>
          <p:spPr>
            <a:xfrm>
              <a:off x="7377106" y="3768404"/>
              <a:ext cx="304754" cy="30466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491" name="Rounded Rectangle 490"/>
            <p:cNvSpPr/>
            <p:nvPr/>
          </p:nvSpPr>
          <p:spPr>
            <a:xfrm>
              <a:off x="8219942" y="3616074"/>
              <a:ext cx="304754" cy="30466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492" name="Rounded Rectangle 491"/>
            <p:cNvSpPr/>
            <p:nvPr/>
          </p:nvSpPr>
          <p:spPr>
            <a:xfrm>
              <a:off x="7797730" y="3774751"/>
              <a:ext cx="304754" cy="30466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493" name="Rounded Rectangle 492"/>
            <p:cNvSpPr/>
            <p:nvPr/>
          </p:nvSpPr>
          <p:spPr>
            <a:xfrm>
              <a:off x="8642153" y="3809660"/>
              <a:ext cx="304754" cy="30466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</p:grpSp>
      <p:grpSp>
        <p:nvGrpSpPr>
          <p:cNvPr id="27" name="waveform0"/>
          <p:cNvGrpSpPr>
            <a:grpSpLocks/>
          </p:cNvGrpSpPr>
          <p:nvPr/>
        </p:nvGrpSpPr>
        <p:grpSpPr bwMode="auto">
          <a:xfrm>
            <a:off x="2312988" y="3175000"/>
            <a:ext cx="6637337" cy="306388"/>
            <a:chOff x="2320091" y="3715543"/>
            <a:chExt cx="6636340" cy="304984"/>
          </a:xfrm>
        </p:grpSpPr>
        <p:grpSp>
          <p:nvGrpSpPr>
            <p:cNvPr id="35914" name="Group 472"/>
            <p:cNvGrpSpPr>
              <a:grpSpLocks/>
            </p:cNvGrpSpPr>
            <p:nvPr/>
          </p:nvGrpSpPr>
          <p:grpSpPr bwMode="auto">
            <a:xfrm>
              <a:off x="2320091" y="3715543"/>
              <a:ext cx="6636340" cy="304800"/>
              <a:chOff x="2320091" y="3715543"/>
              <a:chExt cx="6636340" cy="304800"/>
            </a:xfrm>
          </p:grpSpPr>
          <p:grpSp>
            <p:nvGrpSpPr>
              <p:cNvPr id="35922" name="waveform0 group"/>
              <p:cNvGrpSpPr>
                <a:grpSpLocks/>
              </p:cNvGrpSpPr>
              <p:nvPr/>
            </p:nvGrpSpPr>
            <p:grpSpPr bwMode="auto">
              <a:xfrm>
                <a:off x="2320091" y="3715543"/>
                <a:ext cx="3840083" cy="304800"/>
                <a:chOff x="2624891" y="3715544"/>
                <a:chExt cx="3840083" cy="304800"/>
              </a:xfrm>
            </p:grpSpPr>
            <p:cxnSp>
              <p:nvCxnSpPr>
                <p:cNvPr id="199" name="waveform0"/>
                <p:cNvCxnSpPr/>
                <p:nvPr/>
              </p:nvCxnSpPr>
              <p:spPr>
                <a:xfrm>
                  <a:off x="2666160" y="3868826"/>
                  <a:ext cx="3798316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5925" name="pulses 0"/>
                <p:cNvGrpSpPr>
                  <a:grpSpLocks/>
                </p:cNvGrpSpPr>
                <p:nvPr/>
              </p:nvGrpSpPr>
              <p:grpSpPr bwMode="auto">
                <a:xfrm>
                  <a:off x="2624891" y="3715544"/>
                  <a:ext cx="3676560" cy="304800"/>
                  <a:chOff x="2624891" y="3715544"/>
                  <a:chExt cx="3676560" cy="304800"/>
                </a:xfrm>
              </p:grpSpPr>
              <p:sp>
                <p:nvSpPr>
                  <p:cNvPr id="136" name="Rounded Rectangle 135"/>
                  <p:cNvSpPr/>
                  <p:nvPr/>
                </p:nvSpPr>
                <p:spPr>
                  <a:xfrm>
                    <a:off x="2624891" y="3715544"/>
                    <a:ext cx="304754" cy="304984"/>
                  </a:xfrm>
                  <a:prstGeom prst="roundRect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sp>
                <p:nvSpPr>
                  <p:cNvPr id="137" name="Rounded Rectangle 136"/>
                  <p:cNvSpPr/>
                  <p:nvPr/>
                </p:nvSpPr>
                <p:spPr>
                  <a:xfrm>
                    <a:off x="3467726" y="3715544"/>
                    <a:ext cx="304754" cy="304984"/>
                  </a:xfrm>
                  <a:prstGeom prst="roundRect">
                    <a:avLst/>
                  </a:prstGeom>
                  <a:solidFill>
                    <a:srgbClr val="009242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b="1" dirty="0">
                        <a:solidFill>
                          <a:prstClr val="white"/>
                        </a:solidFill>
                      </a:rPr>
                      <a:t>B</a:t>
                    </a:r>
                  </a:p>
                </p:txBody>
              </p:sp>
              <p:sp>
                <p:nvSpPr>
                  <p:cNvPr id="138" name="Rounded Rectangle 137"/>
                  <p:cNvSpPr/>
                  <p:nvPr/>
                </p:nvSpPr>
                <p:spPr>
                  <a:xfrm>
                    <a:off x="3045515" y="3715544"/>
                    <a:ext cx="304754" cy="304984"/>
                  </a:xfrm>
                  <a:prstGeom prst="round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b="1" dirty="0">
                        <a:solidFill>
                          <a:prstClr val="white"/>
                        </a:solidFill>
                      </a:rPr>
                      <a:t>A</a:t>
                    </a:r>
                  </a:p>
                </p:txBody>
              </p:sp>
              <p:sp>
                <p:nvSpPr>
                  <p:cNvPr id="139" name="Rounded Rectangle 138"/>
                  <p:cNvSpPr/>
                  <p:nvPr/>
                </p:nvSpPr>
                <p:spPr>
                  <a:xfrm>
                    <a:off x="3889938" y="3715544"/>
                    <a:ext cx="304754" cy="304984"/>
                  </a:xfrm>
                  <a:prstGeom prst="roundRect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sp>
                <p:nvSpPr>
                  <p:cNvPr id="140" name="Rounded Rectangle 139"/>
                  <p:cNvSpPr/>
                  <p:nvPr/>
                </p:nvSpPr>
                <p:spPr>
                  <a:xfrm>
                    <a:off x="4729600" y="3715544"/>
                    <a:ext cx="304754" cy="304984"/>
                  </a:xfrm>
                  <a:prstGeom prst="roundRect">
                    <a:avLst/>
                  </a:prstGeom>
                  <a:solidFill>
                    <a:srgbClr val="009242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b="1" dirty="0">
                        <a:solidFill>
                          <a:prstClr val="white"/>
                        </a:solidFill>
                      </a:rPr>
                      <a:t>B</a:t>
                    </a:r>
                  </a:p>
                </p:txBody>
              </p:sp>
              <p:sp>
                <p:nvSpPr>
                  <p:cNvPr id="141" name="Rounded Rectangle 140"/>
                  <p:cNvSpPr/>
                  <p:nvPr/>
                </p:nvSpPr>
                <p:spPr>
                  <a:xfrm>
                    <a:off x="4307388" y="3715544"/>
                    <a:ext cx="304754" cy="304984"/>
                  </a:xfrm>
                  <a:prstGeom prst="round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b="1" dirty="0">
                        <a:solidFill>
                          <a:prstClr val="white"/>
                        </a:solidFill>
                      </a:rPr>
                      <a:t>A</a:t>
                    </a:r>
                  </a:p>
                </p:txBody>
              </p:sp>
              <p:sp>
                <p:nvSpPr>
                  <p:cNvPr id="142" name="Rounded Rectangle 141"/>
                  <p:cNvSpPr/>
                  <p:nvPr/>
                </p:nvSpPr>
                <p:spPr>
                  <a:xfrm>
                    <a:off x="5151812" y="3715544"/>
                    <a:ext cx="304754" cy="304984"/>
                  </a:xfrm>
                  <a:prstGeom prst="roundRect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sp>
                <p:nvSpPr>
                  <p:cNvPr id="143" name="Rounded Rectangle 142"/>
                  <p:cNvSpPr/>
                  <p:nvPr/>
                </p:nvSpPr>
                <p:spPr>
                  <a:xfrm>
                    <a:off x="5996235" y="3715544"/>
                    <a:ext cx="304754" cy="304984"/>
                  </a:xfrm>
                  <a:prstGeom prst="roundRect">
                    <a:avLst/>
                  </a:prstGeom>
                  <a:solidFill>
                    <a:srgbClr val="009242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b="1" dirty="0">
                        <a:solidFill>
                          <a:prstClr val="white"/>
                        </a:solidFill>
                      </a:rPr>
                      <a:t>B</a:t>
                    </a:r>
                  </a:p>
                </p:txBody>
              </p:sp>
              <p:sp>
                <p:nvSpPr>
                  <p:cNvPr id="144" name="Rounded Rectangle 143"/>
                  <p:cNvSpPr/>
                  <p:nvPr/>
                </p:nvSpPr>
                <p:spPr>
                  <a:xfrm>
                    <a:off x="5574023" y="3715544"/>
                    <a:ext cx="304754" cy="304984"/>
                  </a:xfrm>
                  <a:prstGeom prst="round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b="1" dirty="0">
                        <a:solidFill>
                          <a:prstClr val="white"/>
                        </a:solidFill>
                      </a:rPr>
                      <a:t>A</a:t>
                    </a:r>
                  </a:p>
                </p:txBody>
              </p:sp>
            </p:grpSp>
          </p:grpSp>
          <p:cxnSp>
            <p:nvCxnSpPr>
              <p:cNvPr id="468" name="Straight Connector 467"/>
              <p:cNvCxnSpPr/>
              <p:nvPr/>
            </p:nvCxnSpPr>
            <p:spPr>
              <a:xfrm>
                <a:off x="6161264" y="3875146"/>
                <a:ext cx="2795167" cy="0"/>
              </a:xfrm>
              <a:prstGeom prst="line">
                <a:avLst/>
              </a:prstGeom>
              <a:ln w="28575" cap="rnd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4" name="Rounded Rectangle 473"/>
            <p:cNvSpPr/>
            <p:nvPr/>
          </p:nvSpPr>
          <p:spPr>
            <a:xfrm>
              <a:off x="6113646" y="3715543"/>
              <a:ext cx="304754" cy="304984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475" name="Rounded Rectangle 474"/>
            <p:cNvSpPr/>
            <p:nvPr/>
          </p:nvSpPr>
          <p:spPr>
            <a:xfrm>
              <a:off x="6954895" y="3715543"/>
              <a:ext cx="304754" cy="304984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476" name="Rounded Rectangle 475"/>
            <p:cNvSpPr/>
            <p:nvPr/>
          </p:nvSpPr>
          <p:spPr>
            <a:xfrm>
              <a:off x="6531095" y="3715543"/>
              <a:ext cx="306342" cy="30498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477" name="Rounded Rectangle 476"/>
            <p:cNvSpPr/>
            <p:nvPr/>
          </p:nvSpPr>
          <p:spPr>
            <a:xfrm>
              <a:off x="7377106" y="3715543"/>
              <a:ext cx="304754" cy="304984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478" name="Rounded Rectangle 477"/>
            <p:cNvSpPr/>
            <p:nvPr/>
          </p:nvSpPr>
          <p:spPr>
            <a:xfrm>
              <a:off x="8219942" y="3715543"/>
              <a:ext cx="304754" cy="304984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479" name="Rounded Rectangle 478"/>
            <p:cNvSpPr/>
            <p:nvPr/>
          </p:nvSpPr>
          <p:spPr>
            <a:xfrm>
              <a:off x="7797730" y="3715543"/>
              <a:ext cx="304754" cy="30498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480" name="Rounded Rectangle 479"/>
            <p:cNvSpPr/>
            <p:nvPr/>
          </p:nvSpPr>
          <p:spPr>
            <a:xfrm>
              <a:off x="8642153" y="3715543"/>
              <a:ext cx="304754" cy="304984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</p:grpSp>
      <p:sp>
        <p:nvSpPr>
          <p:cNvPr id="691" name="Accel Freq. 1500 MHz text"/>
          <p:cNvSpPr txBox="1"/>
          <p:nvPr/>
        </p:nvSpPr>
        <p:spPr>
          <a:xfrm>
            <a:off x="422275" y="4086225"/>
            <a:ext cx="1693863" cy="9239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Accelerator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Frequency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1500 MHz</a:t>
            </a:r>
          </a:p>
        </p:txBody>
      </p:sp>
      <p:sp>
        <p:nvSpPr>
          <p:cNvPr id="692" name="Separator freq 499 MHz"/>
          <p:cNvSpPr txBox="1"/>
          <p:nvPr/>
        </p:nvSpPr>
        <p:spPr>
          <a:xfrm>
            <a:off x="2930525" y="4964113"/>
            <a:ext cx="2678113" cy="6461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RF Separator Cavity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500 MHz</a:t>
            </a:r>
          </a:p>
        </p:txBody>
      </p:sp>
      <p:sp>
        <p:nvSpPr>
          <p:cNvPr id="693" name="text To Halls"/>
          <p:cNvSpPr txBox="1"/>
          <p:nvPr/>
        </p:nvSpPr>
        <p:spPr>
          <a:xfrm>
            <a:off x="6851650" y="1722438"/>
            <a:ext cx="1911350" cy="3698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Beam to Halls</a:t>
            </a:r>
          </a:p>
        </p:txBody>
      </p:sp>
      <p:sp>
        <p:nvSpPr>
          <p:cNvPr id="694" name="text Recirculated"/>
          <p:cNvSpPr txBox="1"/>
          <p:nvPr/>
        </p:nvSpPr>
        <p:spPr>
          <a:xfrm>
            <a:off x="7021513" y="4537075"/>
            <a:ext cx="1630362" cy="646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err="1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Recirculated</a:t>
            </a:r>
            <a:endParaRPr lang="en-US" sz="1800" b="1" dirty="0">
              <a:solidFill>
                <a:prstClr val="black"/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Beams</a:t>
            </a:r>
          </a:p>
        </p:txBody>
      </p:sp>
      <p:grpSp>
        <p:nvGrpSpPr>
          <p:cNvPr id="31" name="1/3 of fundamental frequency"/>
          <p:cNvGrpSpPr>
            <a:grpSpLocks/>
          </p:cNvGrpSpPr>
          <p:nvPr/>
        </p:nvGrpSpPr>
        <p:grpSpPr bwMode="auto">
          <a:xfrm>
            <a:off x="187325" y="4494213"/>
            <a:ext cx="2809875" cy="1195387"/>
            <a:chOff x="187081" y="4493463"/>
            <a:chExt cx="2810119" cy="1196731"/>
          </a:xfrm>
        </p:grpSpPr>
        <p:sp>
          <p:nvSpPr>
            <p:cNvPr id="699" name="text Laser Pulses 1499 MHz"/>
            <p:cNvSpPr txBox="1"/>
            <p:nvPr/>
          </p:nvSpPr>
          <p:spPr>
            <a:xfrm>
              <a:off x="187081" y="4951177"/>
              <a:ext cx="2219518" cy="73901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783F79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Separator frequency is 1/3 of the fundamental frequency</a:t>
              </a:r>
            </a:p>
          </p:txBody>
        </p:sp>
        <p:cxnSp>
          <p:nvCxnSpPr>
            <p:cNvPr id="704" name="Straight Arrow Connector 703"/>
            <p:cNvCxnSpPr/>
            <p:nvPr/>
          </p:nvCxnSpPr>
          <p:spPr>
            <a:xfrm>
              <a:off x="2336743" y="5130766"/>
              <a:ext cx="660457" cy="0"/>
            </a:xfrm>
            <a:prstGeom prst="straightConnector1">
              <a:avLst/>
            </a:prstGeom>
            <a:ln w="25400" cap="rnd">
              <a:solidFill>
                <a:srgbClr val="783F79"/>
              </a:solidFill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5" name="Straight Arrow Connector 704"/>
            <p:cNvCxnSpPr/>
            <p:nvPr/>
          </p:nvCxnSpPr>
          <p:spPr>
            <a:xfrm flipV="1">
              <a:off x="1290490" y="4493463"/>
              <a:ext cx="0" cy="465660"/>
            </a:xfrm>
            <a:prstGeom prst="straightConnector1">
              <a:avLst/>
            </a:prstGeom>
            <a:ln w="25400" cap="rnd">
              <a:solidFill>
                <a:srgbClr val="783F79"/>
              </a:solidFill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9" name="Beam Direction Arrow"/>
          <p:cNvGrpSpPr>
            <a:grpSpLocks/>
          </p:cNvGrpSpPr>
          <p:nvPr/>
        </p:nvGrpSpPr>
        <p:grpSpPr bwMode="auto">
          <a:xfrm>
            <a:off x="3790950" y="2646363"/>
            <a:ext cx="1304925" cy="338137"/>
            <a:chOff x="3489080" y="2633297"/>
            <a:chExt cx="1305170" cy="338554"/>
          </a:xfrm>
        </p:grpSpPr>
        <p:sp>
          <p:nvSpPr>
            <p:cNvPr id="695" name="text Laser Pulses 1499 MHz"/>
            <p:cNvSpPr txBox="1"/>
            <p:nvPr/>
          </p:nvSpPr>
          <p:spPr>
            <a:xfrm>
              <a:off x="3489080" y="2633297"/>
              <a:ext cx="898694" cy="33855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Beam </a:t>
              </a:r>
            </a:p>
          </p:txBody>
        </p:sp>
        <p:cxnSp>
          <p:nvCxnSpPr>
            <p:cNvPr id="697" name="Straight Arrow Connector 696"/>
            <p:cNvCxnSpPr/>
            <p:nvPr/>
          </p:nvCxnSpPr>
          <p:spPr>
            <a:xfrm>
              <a:off x="4260750" y="2819263"/>
              <a:ext cx="533500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7" name="Turn on cavity RF"/>
          <p:cNvSpPr txBox="1"/>
          <p:nvPr/>
        </p:nvSpPr>
        <p:spPr>
          <a:xfrm>
            <a:off x="2841625" y="1260475"/>
            <a:ext cx="2781300" cy="4000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783F79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Turn on RF separator</a:t>
            </a:r>
          </a:p>
        </p:txBody>
      </p:sp>
      <p:sp>
        <p:nvSpPr>
          <p:cNvPr id="35877" name="Title 1"/>
          <p:cNvSpPr txBox="1">
            <a:spLocks/>
          </p:cNvSpPr>
          <p:nvPr/>
        </p:nvSpPr>
        <p:spPr bwMode="auto">
          <a:xfrm>
            <a:off x="679450" y="889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Calibri" pitchFamily="34" charset="0"/>
              </a:rPr>
              <a:t>RF Separation – </a:t>
            </a:r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</a:rPr>
              <a:t>1</a:t>
            </a:r>
            <a:r>
              <a:rPr lang="en-US" sz="3600" b="1" baseline="30000" dirty="0" smtClean="0">
                <a:solidFill>
                  <a:srgbClr val="000000"/>
                </a:solidFill>
                <a:latin typeface="Calibri" pitchFamily="34" charset="0"/>
              </a:rPr>
              <a:t>st </a:t>
            </a:r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</a:rPr>
              <a:t>through 4</a:t>
            </a:r>
            <a:r>
              <a:rPr lang="en-US" sz="3600" b="1" baseline="30000" dirty="0" smtClean="0">
                <a:solidFill>
                  <a:srgbClr val="000000"/>
                </a:solidFill>
                <a:latin typeface="Calibri" pitchFamily="34" charset="0"/>
              </a:rPr>
              <a:t>th</a:t>
            </a:r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</a:rPr>
              <a:t> Pass</a:t>
            </a:r>
            <a:endParaRPr lang="en-US" sz="36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740" name="Beams begin to separate" hidden="1"/>
          <p:cNvGrpSpPr>
            <a:grpSpLocks/>
          </p:cNvGrpSpPr>
          <p:nvPr/>
        </p:nvGrpSpPr>
        <p:grpSpPr bwMode="auto">
          <a:xfrm>
            <a:off x="5241925" y="4021138"/>
            <a:ext cx="2174875" cy="2054225"/>
            <a:chOff x="5241681" y="4021015"/>
            <a:chExt cx="2175119" cy="2053691"/>
          </a:xfrm>
        </p:grpSpPr>
        <p:sp>
          <p:nvSpPr>
            <p:cNvPr id="711" name="Beams begin to separate"/>
            <p:cNvSpPr txBox="1"/>
            <p:nvPr/>
          </p:nvSpPr>
          <p:spPr>
            <a:xfrm>
              <a:off x="5241681" y="5366865"/>
              <a:ext cx="2175119" cy="70784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783F79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Beams begin to separate</a:t>
              </a:r>
            </a:p>
          </p:txBody>
        </p:sp>
        <p:cxnSp>
          <p:nvCxnSpPr>
            <p:cNvPr id="712" name="Straight Arrow Connector 711"/>
            <p:cNvCxnSpPr>
              <a:stCxn id="711" idx="0"/>
            </p:cNvCxnSpPr>
            <p:nvPr/>
          </p:nvCxnSpPr>
          <p:spPr>
            <a:xfrm flipV="1">
              <a:off x="6329241" y="4021015"/>
              <a:ext cx="604905" cy="1345850"/>
            </a:xfrm>
            <a:prstGeom prst="straightConnector1">
              <a:avLst/>
            </a:prstGeom>
            <a:ln w="44450" cap="rnd">
              <a:solidFill>
                <a:srgbClr val="783F79"/>
              </a:solidFill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7" name="beam center line"/>
          <p:cNvCxnSpPr/>
          <p:nvPr/>
        </p:nvCxnSpPr>
        <p:spPr>
          <a:xfrm>
            <a:off x="163513" y="3330575"/>
            <a:ext cx="8851900" cy="0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1" name="Hall B pulses"/>
          <p:cNvGrpSpPr>
            <a:grpSpLocks/>
          </p:cNvGrpSpPr>
          <p:nvPr/>
        </p:nvGrpSpPr>
        <p:grpSpPr bwMode="auto">
          <a:xfrm>
            <a:off x="630238" y="3176588"/>
            <a:ext cx="7888287" cy="304800"/>
            <a:chOff x="630092" y="3176723"/>
            <a:chExt cx="7888516" cy="304984"/>
          </a:xfrm>
        </p:grpSpPr>
        <p:sp>
          <p:nvSpPr>
            <p:cNvPr id="429" name="Rounded Rectangle 428"/>
            <p:cNvSpPr/>
            <p:nvPr/>
          </p:nvSpPr>
          <p:spPr>
            <a:xfrm>
              <a:off x="630092" y="3176723"/>
              <a:ext cx="304809" cy="304984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440" name="Rounded Rectangle 439"/>
            <p:cNvSpPr/>
            <p:nvPr/>
          </p:nvSpPr>
          <p:spPr>
            <a:xfrm>
              <a:off x="1892191" y="3176723"/>
              <a:ext cx="304809" cy="304984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43" name="Rounded Rectangle 542"/>
            <p:cNvSpPr/>
            <p:nvPr/>
          </p:nvSpPr>
          <p:spPr>
            <a:xfrm>
              <a:off x="3157465" y="3176723"/>
              <a:ext cx="304809" cy="304984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83" name="Rounded Rectangle 582"/>
            <p:cNvSpPr/>
            <p:nvPr/>
          </p:nvSpPr>
          <p:spPr>
            <a:xfrm>
              <a:off x="4419564" y="3176723"/>
              <a:ext cx="304809" cy="304984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605" name="Rounded Rectangle 604"/>
            <p:cNvSpPr/>
            <p:nvPr/>
          </p:nvSpPr>
          <p:spPr>
            <a:xfrm>
              <a:off x="5686426" y="3176723"/>
              <a:ext cx="304809" cy="304984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469" name="Rounded Rectangle 468"/>
            <p:cNvSpPr/>
            <p:nvPr/>
          </p:nvSpPr>
          <p:spPr>
            <a:xfrm>
              <a:off x="6948525" y="3176723"/>
              <a:ext cx="304809" cy="304984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484" name="Rounded Rectangle 483"/>
            <p:cNvSpPr/>
            <p:nvPr/>
          </p:nvSpPr>
          <p:spPr>
            <a:xfrm>
              <a:off x="8213799" y="3176723"/>
              <a:ext cx="304809" cy="304984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</p:grpSp>
      <p:grpSp>
        <p:nvGrpSpPr>
          <p:cNvPr id="742" name="Hall A pulses"/>
          <p:cNvGrpSpPr>
            <a:grpSpLocks/>
          </p:cNvGrpSpPr>
          <p:nvPr/>
        </p:nvGrpSpPr>
        <p:grpSpPr bwMode="auto">
          <a:xfrm>
            <a:off x="207963" y="3176588"/>
            <a:ext cx="7888287" cy="304800"/>
            <a:chOff x="207817" y="3176723"/>
            <a:chExt cx="7888516" cy="304984"/>
          </a:xfrm>
        </p:grpSpPr>
        <p:sp>
          <p:nvSpPr>
            <p:cNvPr id="462" name="Rounded Rectangle 461"/>
            <p:cNvSpPr/>
            <p:nvPr/>
          </p:nvSpPr>
          <p:spPr>
            <a:xfrm>
              <a:off x="1469916" y="3176723"/>
              <a:ext cx="304809" cy="30498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463" name="Rounded Rectangle 462"/>
            <p:cNvSpPr/>
            <p:nvPr/>
          </p:nvSpPr>
          <p:spPr>
            <a:xfrm>
              <a:off x="207817" y="3176723"/>
              <a:ext cx="304809" cy="30498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62" name="Rounded Rectangle 561"/>
            <p:cNvSpPr/>
            <p:nvPr/>
          </p:nvSpPr>
          <p:spPr>
            <a:xfrm>
              <a:off x="2735190" y="3176723"/>
              <a:ext cx="304809" cy="30498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85" name="Rounded Rectangle 584"/>
            <p:cNvSpPr/>
            <p:nvPr/>
          </p:nvSpPr>
          <p:spPr>
            <a:xfrm>
              <a:off x="3997289" y="3176723"/>
              <a:ext cx="304809" cy="30498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23" name="Rounded Rectangle 622"/>
            <p:cNvSpPr/>
            <p:nvPr/>
          </p:nvSpPr>
          <p:spPr>
            <a:xfrm>
              <a:off x="5264151" y="3176723"/>
              <a:ext cx="304809" cy="30498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470" name="Rounded Rectangle 469"/>
            <p:cNvSpPr/>
            <p:nvPr/>
          </p:nvSpPr>
          <p:spPr>
            <a:xfrm>
              <a:off x="6526250" y="3176723"/>
              <a:ext cx="304809" cy="30498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486" name="Rounded Rectangle 485"/>
            <p:cNvSpPr/>
            <p:nvPr/>
          </p:nvSpPr>
          <p:spPr>
            <a:xfrm>
              <a:off x="7791524" y="3176723"/>
              <a:ext cx="304809" cy="30498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</p:grpSp>
      <p:grpSp>
        <p:nvGrpSpPr>
          <p:cNvPr id="743" name="Hall C pulses"/>
          <p:cNvGrpSpPr>
            <a:grpSpLocks/>
          </p:cNvGrpSpPr>
          <p:nvPr/>
        </p:nvGrpSpPr>
        <p:grpSpPr bwMode="auto">
          <a:xfrm>
            <a:off x="1052513" y="3176588"/>
            <a:ext cx="7888287" cy="304800"/>
            <a:chOff x="1052367" y="3176723"/>
            <a:chExt cx="7888516" cy="304984"/>
          </a:xfrm>
        </p:grpSpPr>
        <p:sp>
          <p:nvSpPr>
            <p:cNvPr id="439" name="Rounded Rectangle 438"/>
            <p:cNvSpPr/>
            <p:nvPr/>
          </p:nvSpPr>
          <p:spPr>
            <a:xfrm>
              <a:off x="1052367" y="3176723"/>
              <a:ext cx="304809" cy="304984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41" name="Rounded Rectangle 540"/>
            <p:cNvSpPr/>
            <p:nvPr/>
          </p:nvSpPr>
          <p:spPr>
            <a:xfrm>
              <a:off x="2314466" y="3176723"/>
              <a:ext cx="304809" cy="304984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64" name="Rounded Rectangle 563"/>
            <p:cNvSpPr/>
            <p:nvPr/>
          </p:nvSpPr>
          <p:spPr>
            <a:xfrm>
              <a:off x="3579740" y="3176723"/>
              <a:ext cx="304809" cy="304984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604" name="Rounded Rectangle 603"/>
            <p:cNvSpPr/>
            <p:nvPr/>
          </p:nvSpPr>
          <p:spPr>
            <a:xfrm>
              <a:off x="4841839" y="3176723"/>
              <a:ext cx="304809" cy="304984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467" name="Rounded Rectangle 466"/>
            <p:cNvSpPr/>
            <p:nvPr/>
          </p:nvSpPr>
          <p:spPr>
            <a:xfrm>
              <a:off x="6108701" y="3176723"/>
              <a:ext cx="304809" cy="304984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471" name="Rounded Rectangle 470"/>
            <p:cNvSpPr/>
            <p:nvPr/>
          </p:nvSpPr>
          <p:spPr>
            <a:xfrm>
              <a:off x="7370800" y="3176723"/>
              <a:ext cx="304809" cy="304984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496" name="Rounded Rectangle 495"/>
            <p:cNvSpPr/>
            <p:nvPr/>
          </p:nvSpPr>
          <p:spPr>
            <a:xfrm>
              <a:off x="8636074" y="3176723"/>
              <a:ext cx="304809" cy="304984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</p:grpSp>
      <p:sp>
        <p:nvSpPr>
          <p:cNvPr id="701" name="Hall A Pulses 250 MHz text"/>
          <p:cNvSpPr txBox="1"/>
          <p:nvPr/>
        </p:nvSpPr>
        <p:spPr>
          <a:xfrm>
            <a:off x="396875" y="1812925"/>
            <a:ext cx="1827213" cy="6540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800" b="1" u="sng" dirty="0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Hall Lasers</a:t>
            </a:r>
          </a:p>
          <a:p>
            <a:pPr algn="ctr" fontAlgn="auto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Hall A: 500 MHz</a:t>
            </a:r>
          </a:p>
        </p:txBody>
      </p:sp>
      <p:sp>
        <p:nvSpPr>
          <p:cNvPr id="713" name="Hall C Pulses 250 MHz text"/>
          <p:cNvSpPr txBox="1"/>
          <p:nvPr/>
        </p:nvSpPr>
        <p:spPr>
          <a:xfrm>
            <a:off x="396875" y="2773363"/>
            <a:ext cx="1827213" cy="3381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Hall C: 500 MHz</a:t>
            </a:r>
          </a:p>
        </p:txBody>
      </p:sp>
      <p:sp>
        <p:nvSpPr>
          <p:cNvPr id="716" name="Hall B Pulses 250 MHz text"/>
          <p:cNvSpPr txBox="1"/>
          <p:nvPr/>
        </p:nvSpPr>
        <p:spPr>
          <a:xfrm>
            <a:off x="396875" y="2451100"/>
            <a:ext cx="1827213" cy="3381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Hall B: 500 MHz</a:t>
            </a:r>
          </a:p>
        </p:txBody>
      </p:sp>
    </p:spTree>
    <p:extLst>
      <p:ext uri="{BB962C8B-B14F-4D97-AF65-F5344CB8AC3E}">
        <p14:creationId xmlns:p14="http://schemas.microsoft.com/office/powerpoint/2010/main" val="254230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.01203 L 4.72222E-6 -0.08839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0"/>
                            </p:stCondLst>
                            <p:childTnLst>
                              <p:par>
                                <p:cTn id="1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0"/>
                            </p:stCondLst>
                            <p:childTnLst>
                              <p:par>
                                <p:cTn id="141" presetID="1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400"/>
                            </p:stCondLst>
                            <p:childTnLst>
                              <p:par>
                                <p:cTn id="1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400"/>
                            </p:stCondLst>
                            <p:childTnLst>
                              <p:par>
                                <p:cTn id="147" presetID="1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8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800"/>
                            </p:stCondLst>
                            <p:childTnLst>
                              <p:par>
                                <p:cTn id="153" presetID="1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620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6200"/>
                            </p:stCondLst>
                            <p:childTnLst>
                              <p:par>
                                <p:cTn id="159" presetID="1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660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6600"/>
                            </p:stCondLst>
                            <p:childTnLst>
                              <p:par>
                                <p:cTn id="165" presetID="1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700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7000"/>
                            </p:stCondLst>
                            <p:childTnLst>
                              <p:par>
                                <p:cTn id="171" presetID="1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7400"/>
                            </p:stCondLst>
                            <p:childTnLst>
                              <p:par>
                                <p:cTn id="1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7400"/>
                            </p:stCondLst>
                            <p:childTnLst>
                              <p:par>
                                <p:cTn id="177" presetID="1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7800"/>
                            </p:stCondLst>
                            <p:childTnLst>
                              <p:par>
                                <p:cTn id="1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7800"/>
                            </p:stCondLst>
                            <p:childTnLst>
                              <p:par>
                                <p:cTn id="183" presetID="1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8200"/>
                            </p:stCondLst>
                            <p:childTnLst>
                              <p:par>
                                <p:cTn id="1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1" grpId="0"/>
      <p:bldP spid="691" grpId="1"/>
      <p:bldP spid="692" grpId="0"/>
      <p:bldP spid="693" grpId="0"/>
      <p:bldP spid="694" grpId="0"/>
      <p:bldP spid="707" grpId="0"/>
      <p:bldP spid="707" grpId="1"/>
      <p:bldP spid="701" grpId="0"/>
      <p:bldP spid="713" grpId="0"/>
      <p:bldP spid="7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4427" y="914400"/>
            <a:ext cx="7772400" cy="5181600"/>
          </a:xfrm>
        </p:spPr>
        <p:txBody>
          <a:bodyPr/>
          <a:lstStyle/>
          <a:p>
            <a:r>
              <a:rPr lang="en-US" sz="2000" dirty="0" smtClean="0"/>
              <a:t>Introduction</a:t>
            </a:r>
          </a:p>
          <a:p>
            <a:pPr lvl="1"/>
            <a:r>
              <a:rPr lang="en-US" sz="2000" dirty="0" smtClean="0">
                <a:solidFill>
                  <a:srgbClr val="00642D"/>
                </a:solidFill>
              </a:rPr>
              <a:t>Jefferson Lab Overview</a:t>
            </a:r>
          </a:p>
          <a:p>
            <a:pPr lvl="1"/>
            <a:r>
              <a:rPr lang="en-US" sz="2000" dirty="0" smtClean="0">
                <a:solidFill>
                  <a:srgbClr val="00642D"/>
                </a:solidFill>
              </a:rPr>
              <a:t>Scope of the 12 </a:t>
            </a:r>
            <a:r>
              <a:rPr lang="en-US" sz="2000" dirty="0" err="1" smtClean="0">
                <a:solidFill>
                  <a:srgbClr val="00642D"/>
                </a:solidFill>
              </a:rPr>
              <a:t>GeV</a:t>
            </a:r>
            <a:r>
              <a:rPr lang="en-US" sz="2000" dirty="0" smtClean="0">
                <a:solidFill>
                  <a:srgbClr val="00642D"/>
                </a:solidFill>
              </a:rPr>
              <a:t> Upgrade</a:t>
            </a:r>
          </a:p>
          <a:p>
            <a:r>
              <a:rPr lang="en-US" sz="2000" dirty="0"/>
              <a:t>Accelerator Overview</a:t>
            </a:r>
          </a:p>
          <a:p>
            <a:pPr lvl="1"/>
            <a:r>
              <a:rPr lang="en-US" sz="2000" dirty="0" smtClean="0">
                <a:solidFill>
                  <a:srgbClr val="00642D"/>
                </a:solidFill>
              </a:rPr>
              <a:t>Beamline overview</a:t>
            </a:r>
            <a:endParaRPr lang="en-US" sz="2000" dirty="0">
              <a:solidFill>
                <a:srgbClr val="00642D"/>
              </a:solidFill>
            </a:endParaRPr>
          </a:p>
          <a:p>
            <a:pPr lvl="1"/>
            <a:r>
              <a:rPr lang="en-US" sz="2000" dirty="0" smtClean="0">
                <a:solidFill>
                  <a:srgbClr val="00642D"/>
                </a:solidFill>
              </a:rPr>
              <a:t>Extraction System</a:t>
            </a:r>
          </a:p>
          <a:p>
            <a:pPr lvl="1"/>
            <a:r>
              <a:rPr lang="en-US" sz="2000" dirty="0" smtClean="0">
                <a:solidFill>
                  <a:srgbClr val="00642D"/>
                </a:solidFill>
              </a:rPr>
              <a:t>Hardware Subsystems</a:t>
            </a:r>
          </a:p>
          <a:p>
            <a:pPr lvl="1"/>
            <a:r>
              <a:rPr lang="en-US" sz="2000" dirty="0" smtClean="0">
                <a:solidFill>
                  <a:srgbClr val="00642D"/>
                </a:solidFill>
              </a:rPr>
              <a:t>Diagnostics and Tuning Techniques</a:t>
            </a:r>
          </a:p>
          <a:p>
            <a:pPr lvl="1"/>
            <a:r>
              <a:rPr lang="en-US" sz="2000" dirty="0" smtClean="0">
                <a:solidFill>
                  <a:srgbClr val="00642D"/>
                </a:solidFill>
              </a:rPr>
              <a:t>High Level Applications Software</a:t>
            </a:r>
          </a:p>
          <a:p>
            <a:r>
              <a:rPr lang="en-US" sz="2000" dirty="0" smtClean="0"/>
              <a:t>SRF Cryomodule Operations</a:t>
            </a:r>
          </a:p>
          <a:p>
            <a:r>
              <a:rPr lang="en-US" sz="2000" dirty="0" smtClean="0"/>
              <a:t>Beam </a:t>
            </a:r>
            <a:r>
              <a:rPr lang="en-US" sz="2000" dirty="0"/>
              <a:t>Requirements</a:t>
            </a:r>
          </a:p>
          <a:p>
            <a:r>
              <a:rPr lang="en-US" sz="2000" dirty="0" smtClean="0"/>
              <a:t>Commissioning Progress and Future Plans</a:t>
            </a:r>
          </a:p>
        </p:txBody>
      </p:sp>
    </p:spTree>
    <p:extLst>
      <p:ext uri="{BB962C8B-B14F-4D97-AF65-F5344CB8AC3E}">
        <p14:creationId xmlns:p14="http://schemas.microsoft.com/office/powerpoint/2010/main" val="340210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separator beam pipes shaded"/>
          <p:cNvSpPr/>
          <p:nvPr/>
        </p:nvSpPr>
        <p:spPr>
          <a:xfrm>
            <a:off x="6051550" y="1997075"/>
            <a:ext cx="2819400" cy="2682875"/>
          </a:xfrm>
          <a:custGeom>
            <a:avLst/>
            <a:gdLst>
              <a:gd name="connsiteX0" fmla="*/ 0 w 2819400"/>
              <a:gd name="connsiteY0" fmla="*/ 1054769 h 2683042"/>
              <a:gd name="connsiteX1" fmla="*/ 0 w 2819400"/>
              <a:gd name="connsiteY1" fmla="*/ 1608221 h 2683042"/>
              <a:gd name="connsiteX2" fmla="*/ 2819400 w 2819400"/>
              <a:gd name="connsiteY2" fmla="*/ 2683042 h 2683042"/>
              <a:gd name="connsiteX3" fmla="*/ 2815390 w 2819400"/>
              <a:gd name="connsiteY3" fmla="*/ 2133600 h 2683042"/>
              <a:gd name="connsiteX4" fmla="*/ 705853 w 2819400"/>
              <a:gd name="connsiteY4" fmla="*/ 1327484 h 2683042"/>
              <a:gd name="connsiteX5" fmla="*/ 2787316 w 2819400"/>
              <a:gd name="connsiteY5" fmla="*/ 533400 h 2683042"/>
              <a:gd name="connsiteX6" fmla="*/ 2779295 w 2819400"/>
              <a:gd name="connsiteY6" fmla="*/ 0 h 2683042"/>
              <a:gd name="connsiteX7" fmla="*/ 0 w 2819400"/>
              <a:gd name="connsiteY7" fmla="*/ 1054769 h 2683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19400" h="2683042">
                <a:moveTo>
                  <a:pt x="0" y="1054769"/>
                </a:moveTo>
                <a:lnTo>
                  <a:pt x="0" y="1608221"/>
                </a:lnTo>
                <a:lnTo>
                  <a:pt x="2819400" y="2683042"/>
                </a:lnTo>
                <a:cubicBezTo>
                  <a:pt x="2818063" y="2499895"/>
                  <a:pt x="2816727" y="2316747"/>
                  <a:pt x="2815390" y="2133600"/>
                </a:cubicBezTo>
                <a:lnTo>
                  <a:pt x="705853" y="1327484"/>
                </a:lnTo>
                <a:lnTo>
                  <a:pt x="2787316" y="533400"/>
                </a:lnTo>
                <a:lnTo>
                  <a:pt x="2779295" y="0"/>
                </a:lnTo>
                <a:lnTo>
                  <a:pt x="0" y="105476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6" name="Separator Cavity Outline"/>
          <p:cNvSpPr/>
          <p:nvPr/>
        </p:nvSpPr>
        <p:spPr>
          <a:xfrm>
            <a:off x="2225886" y="1796562"/>
            <a:ext cx="3798972" cy="3065951"/>
          </a:xfrm>
          <a:prstGeom prst="rect">
            <a:avLst/>
          </a:prstGeom>
          <a:solidFill>
            <a:schemeClr val="bg1"/>
          </a:solidFill>
          <a:ln w="53975">
            <a:solidFill>
              <a:srgbClr val="783F79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719" name="Cavity center line"/>
          <p:cNvCxnSpPr/>
          <p:nvPr/>
        </p:nvCxnSpPr>
        <p:spPr>
          <a:xfrm>
            <a:off x="2252663" y="3328988"/>
            <a:ext cx="37385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1" name="text Laser Pulses 1499 MHz"/>
          <p:cNvSpPr txBox="1"/>
          <p:nvPr/>
        </p:nvSpPr>
        <p:spPr>
          <a:xfrm>
            <a:off x="466725" y="3598863"/>
            <a:ext cx="1693863" cy="9223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Accelerator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Frequency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1500 MHz</a:t>
            </a:r>
          </a:p>
        </p:txBody>
      </p:sp>
      <p:sp>
        <p:nvSpPr>
          <p:cNvPr id="692" name="Separator freq 499 MHz"/>
          <p:cNvSpPr txBox="1"/>
          <p:nvPr/>
        </p:nvSpPr>
        <p:spPr>
          <a:xfrm>
            <a:off x="2930525" y="4964113"/>
            <a:ext cx="2678113" cy="6461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RF Separator Cavity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500 MHz</a:t>
            </a:r>
          </a:p>
        </p:txBody>
      </p:sp>
      <p:sp>
        <p:nvSpPr>
          <p:cNvPr id="693" name="text To Halls"/>
          <p:cNvSpPr txBox="1"/>
          <p:nvPr/>
        </p:nvSpPr>
        <p:spPr>
          <a:xfrm>
            <a:off x="6851650" y="1593850"/>
            <a:ext cx="1911350" cy="369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To Halls A,B,C</a:t>
            </a:r>
          </a:p>
        </p:txBody>
      </p:sp>
      <p:grpSp>
        <p:nvGrpSpPr>
          <p:cNvPr id="54281" name="Beam Direction Arrow"/>
          <p:cNvGrpSpPr>
            <a:grpSpLocks/>
          </p:cNvGrpSpPr>
          <p:nvPr/>
        </p:nvGrpSpPr>
        <p:grpSpPr bwMode="auto">
          <a:xfrm>
            <a:off x="542925" y="2652713"/>
            <a:ext cx="1304925" cy="338137"/>
            <a:chOff x="3489080" y="2633297"/>
            <a:chExt cx="1305170" cy="338554"/>
          </a:xfrm>
        </p:grpSpPr>
        <p:sp>
          <p:nvSpPr>
            <p:cNvPr id="695" name="text Laser Pulses 1499 MHz"/>
            <p:cNvSpPr txBox="1"/>
            <p:nvPr/>
          </p:nvSpPr>
          <p:spPr>
            <a:xfrm>
              <a:off x="3489080" y="2633297"/>
              <a:ext cx="898694" cy="33855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Beam </a:t>
              </a:r>
            </a:p>
          </p:txBody>
        </p:sp>
        <p:cxnSp>
          <p:nvCxnSpPr>
            <p:cNvPr id="697" name="Straight Arrow Connector 696"/>
            <p:cNvCxnSpPr/>
            <p:nvPr/>
          </p:nvCxnSpPr>
          <p:spPr>
            <a:xfrm>
              <a:off x="4260750" y="2819263"/>
              <a:ext cx="533500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282" name="Title 1"/>
          <p:cNvSpPr txBox="1">
            <a:spLocks/>
          </p:cNvSpPr>
          <p:nvPr/>
        </p:nvSpPr>
        <p:spPr bwMode="auto">
          <a:xfrm>
            <a:off x="309563" y="0"/>
            <a:ext cx="85391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libri" pitchFamily="34" charset="0"/>
                <a:ea typeface="+mj-ea"/>
                <a:cs typeface="+mj-cs"/>
              </a:rPr>
              <a:t>Halls A,B,C 5th Pass Vertical </a:t>
            </a:r>
            <a:r>
              <a:rPr lang="en-US" sz="3600" b="1" dirty="0" smtClean="0">
                <a:solidFill>
                  <a:srgbClr val="002060"/>
                </a:solidFill>
                <a:latin typeface="Calibri" pitchFamily="34" charset="0"/>
                <a:ea typeface="+mj-ea"/>
                <a:cs typeface="+mj-cs"/>
              </a:rPr>
              <a:t>Separation</a:t>
            </a:r>
            <a:endParaRPr lang="en-US" sz="3600" b="1" dirty="0">
              <a:solidFill>
                <a:srgbClr val="002060"/>
              </a:solidFill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757988" y="3117850"/>
            <a:ext cx="2098675" cy="3937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7" name="Straight Connector 56"/>
          <p:cNvCxnSpPr/>
          <p:nvPr/>
        </p:nvCxnSpPr>
        <p:spPr>
          <a:xfrm flipV="1">
            <a:off x="6054725" y="3317875"/>
            <a:ext cx="2760663" cy="4763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waveform10"/>
          <p:cNvSpPr/>
          <p:nvPr/>
        </p:nvSpPr>
        <p:spPr>
          <a:xfrm flipV="1">
            <a:off x="2225675" y="2009775"/>
            <a:ext cx="3798888" cy="2646363"/>
          </a:xfrm>
          <a:custGeom>
            <a:avLst/>
            <a:gdLst>
              <a:gd name="connsiteX0" fmla="*/ 0 w 5491162"/>
              <a:gd name="connsiteY0" fmla="*/ 1536700 h 2870994"/>
              <a:gd name="connsiteX1" fmla="*/ 423862 w 5491162"/>
              <a:gd name="connsiteY1" fmla="*/ 222250 h 2870994"/>
              <a:gd name="connsiteX2" fmla="*/ 842962 w 5491162"/>
              <a:gd name="connsiteY2" fmla="*/ 2870200 h 2870994"/>
              <a:gd name="connsiteX3" fmla="*/ 1266825 w 5491162"/>
              <a:gd name="connsiteY3" fmla="*/ 227012 h 2870994"/>
              <a:gd name="connsiteX4" fmla="*/ 1685925 w 5491162"/>
              <a:gd name="connsiteY4" fmla="*/ 2865437 h 2870994"/>
              <a:gd name="connsiteX5" fmla="*/ 2109787 w 5491162"/>
              <a:gd name="connsiteY5" fmla="*/ 227012 h 2870994"/>
              <a:gd name="connsiteX6" fmla="*/ 2533650 w 5491162"/>
              <a:gd name="connsiteY6" fmla="*/ 2865437 h 2870994"/>
              <a:gd name="connsiteX7" fmla="*/ 2957512 w 5491162"/>
              <a:gd name="connsiteY7" fmla="*/ 227012 h 2870994"/>
              <a:gd name="connsiteX8" fmla="*/ 3376612 w 5491162"/>
              <a:gd name="connsiteY8" fmla="*/ 2865437 h 2870994"/>
              <a:gd name="connsiteX9" fmla="*/ 3795712 w 5491162"/>
              <a:gd name="connsiteY9" fmla="*/ 222250 h 2870994"/>
              <a:gd name="connsiteX10" fmla="*/ 4219575 w 5491162"/>
              <a:gd name="connsiteY10" fmla="*/ 2865437 h 2870994"/>
              <a:gd name="connsiteX11" fmla="*/ 4648200 w 5491162"/>
              <a:gd name="connsiteY11" fmla="*/ 227012 h 2870994"/>
              <a:gd name="connsiteX12" fmla="*/ 5062537 w 5491162"/>
              <a:gd name="connsiteY12" fmla="*/ 2870200 h 2870994"/>
              <a:gd name="connsiteX13" fmla="*/ 5491162 w 5491162"/>
              <a:gd name="connsiteY13" fmla="*/ 227012 h 2870994"/>
              <a:gd name="connsiteX0" fmla="*/ 0 w 5491162"/>
              <a:gd name="connsiteY0" fmla="*/ 1536700 h 3089407"/>
              <a:gd name="connsiteX1" fmla="*/ 423862 w 5491162"/>
              <a:gd name="connsiteY1" fmla="*/ 222250 h 3089407"/>
              <a:gd name="connsiteX2" fmla="*/ 619125 w 5491162"/>
              <a:gd name="connsiteY2" fmla="*/ 1542256 h 3089407"/>
              <a:gd name="connsiteX3" fmla="*/ 842962 w 5491162"/>
              <a:gd name="connsiteY3" fmla="*/ 2870200 h 3089407"/>
              <a:gd name="connsiteX4" fmla="*/ 1266825 w 5491162"/>
              <a:gd name="connsiteY4" fmla="*/ 227012 h 3089407"/>
              <a:gd name="connsiteX5" fmla="*/ 1685925 w 5491162"/>
              <a:gd name="connsiteY5" fmla="*/ 2865437 h 3089407"/>
              <a:gd name="connsiteX6" fmla="*/ 2109787 w 5491162"/>
              <a:gd name="connsiteY6" fmla="*/ 227012 h 3089407"/>
              <a:gd name="connsiteX7" fmla="*/ 2533650 w 5491162"/>
              <a:gd name="connsiteY7" fmla="*/ 2865437 h 3089407"/>
              <a:gd name="connsiteX8" fmla="*/ 2957512 w 5491162"/>
              <a:gd name="connsiteY8" fmla="*/ 227012 h 3089407"/>
              <a:gd name="connsiteX9" fmla="*/ 3376612 w 5491162"/>
              <a:gd name="connsiteY9" fmla="*/ 2865437 h 3089407"/>
              <a:gd name="connsiteX10" fmla="*/ 3795712 w 5491162"/>
              <a:gd name="connsiteY10" fmla="*/ 222250 h 3089407"/>
              <a:gd name="connsiteX11" fmla="*/ 4219575 w 5491162"/>
              <a:gd name="connsiteY11" fmla="*/ 2865437 h 3089407"/>
              <a:gd name="connsiteX12" fmla="*/ 4648200 w 5491162"/>
              <a:gd name="connsiteY12" fmla="*/ 227012 h 3089407"/>
              <a:gd name="connsiteX13" fmla="*/ 5062537 w 5491162"/>
              <a:gd name="connsiteY13" fmla="*/ 2870200 h 3089407"/>
              <a:gd name="connsiteX14" fmla="*/ 5491162 w 5491162"/>
              <a:gd name="connsiteY14" fmla="*/ 227012 h 3089407"/>
              <a:gd name="connsiteX0" fmla="*/ 0 w 5491162"/>
              <a:gd name="connsiteY0" fmla="*/ 1314450 h 2867157"/>
              <a:gd name="connsiteX1" fmla="*/ 619125 w 5491162"/>
              <a:gd name="connsiteY1" fmla="*/ 1320006 h 2867157"/>
              <a:gd name="connsiteX2" fmla="*/ 842962 w 5491162"/>
              <a:gd name="connsiteY2" fmla="*/ 2647950 h 2867157"/>
              <a:gd name="connsiteX3" fmla="*/ 1266825 w 5491162"/>
              <a:gd name="connsiteY3" fmla="*/ 4762 h 2867157"/>
              <a:gd name="connsiteX4" fmla="*/ 1685925 w 5491162"/>
              <a:gd name="connsiteY4" fmla="*/ 2643187 h 2867157"/>
              <a:gd name="connsiteX5" fmla="*/ 2109787 w 5491162"/>
              <a:gd name="connsiteY5" fmla="*/ 4762 h 2867157"/>
              <a:gd name="connsiteX6" fmla="*/ 2533650 w 5491162"/>
              <a:gd name="connsiteY6" fmla="*/ 2643187 h 2867157"/>
              <a:gd name="connsiteX7" fmla="*/ 2957512 w 5491162"/>
              <a:gd name="connsiteY7" fmla="*/ 4762 h 2867157"/>
              <a:gd name="connsiteX8" fmla="*/ 3376612 w 5491162"/>
              <a:gd name="connsiteY8" fmla="*/ 2643187 h 2867157"/>
              <a:gd name="connsiteX9" fmla="*/ 3795712 w 5491162"/>
              <a:gd name="connsiteY9" fmla="*/ 0 h 2867157"/>
              <a:gd name="connsiteX10" fmla="*/ 4219575 w 5491162"/>
              <a:gd name="connsiteY10" fmla="*/ 2643187 h 2867157"/>
              <a:gd name="connsiteX11" fmla="*/ 4648200 w 5491162"/>
              <a:gd name="connsiteY11" fmla="*/ 4762 h 2867157"/>
              <a:gd name="connsiteX12" fmla="*/ 5062537 w 5491162"/>
              <a:gd name="connsiteY12" fmla="*/ 2647950 h 2867157"/>
              <a:gd name="connsiteX13" fmla="*/ 5491162 w 5491162"/>
              <a:gd name="connsiteY13" fmla="*/ 4762 h 2867157"/>
              <a:gd name="connsiteX0" fmla="*/ 0 w 4872037"/>
              <a:gd name="connsiteY0" fmla="*/ 1320006 h 2867157"/>
              <a:gd name="connsiteX1" fmla="*/ 223837 w 4872037"/>
              <a:gd name="connsiteY1" fmla="*/ 2647950 h 2867157"/>
              <a:gd name="connsiteX2" fmla="*/ 647700 w 4872037"/>
              <a:gd name="connsiteY2" fmla="*/ 4762 h 2867157"/>
              <a:gd name="connsiteX3" fmla="*/ 1066800 w 4872037"/>
              <a:gd name="connsiteY3" fmla="*/ 2643187 h 2867157"/>
              <a:gd name="connsiteX4" fmla="*/ 1490662 w 4872037"/>
              <a:gd name="connsiteY4" fmla="*/ 4762 h 2867157"/>
              <a:gd name="connsiteX5" fmla="*/ 1914525 w 4872037"/>
              <a:gd name="connsiteY5" fmla="*/ 2643187 h 2867157"/>
              <a:gd name="connsiteX6" fmla="*/ 2338387 w 4872037"/>
              <a:gd name="connsiteY6" fmla="*/ 4762 h 2867157"/>
              <a:gd name="connsiteX7" fmla="*/ 2757487 w 4872037"/>
              <a:gd name="connsiteY7" fmla="*/ 2643187 h 2867157"/>
              <a:gd name="connsiteX8" fmla="*/ 3176587 w 4872037"/>
              <a:gd name="connsiteY8" fmla="*/ 0 h 2867157"/>
              <a:gd name="connsiteX9" fmla="*/ 3600450 w 4872037"/>
              <a:gd name="connsiteY9" fmla="*/ 2643187 h 2867157"/>
              <a:gd name="connsiteX10" fmla="*/ 4029075 w 4872037"/>
              <a:gd name="connsiteY10" fmla="*/ 4762 h 2867157"/>
              <a:gd name="connsiteX11" fmla="*/ 4443412 w 4872037"/>
              <a:gd name="connsiteY11" fmla="*/ 2647950 h 2867157"/>
              <a:gd name="connsiteX12" fmla="*/ 4872037 w 4872037"/>
              <a:gd name="connsiteY12" fmla="*/ 4762 h 2867157"/>
              <a:gd name="connsiteX0" fmla="*/ 0 w 4872037"/>
              <a:gd name="connsiteY0" fmla="*/ 1320006 h 2867157"/>
              <a:gd name="connsiteX1" fmla="*/ 223837 w 4872037"/>
              <a:gd name="connsiteY1" fmla="*/ 2647950 h 2867157"/>
              <a:gd name="connsiteX2" fmla="*/ 647700 w 4872037"/>
              <a:gd name="connsiteY2" fmla="*/ 4762 h 2867157"/>
              <a:gd name="connsiteX3" fmla="*/ 1066800 w 4872037"/>
              <a:gd name="connsiteY3" fmla="*/ 2643187 h 2867157"/>
              <a:gd name="connsiteX4" fmla="*/ 1490662 w 4872037"/>
              <a:gd name="connsiteY4" fmla="*/ 4762 h 2867157"/>
              <a:gd name="connsiteX5" fmla="*/ 1914525 w 4872037"/>
              <a:gd name="connsiteY5" fmla="*/ 2643187 h 2867157"/>
              <a:gd name="connsiteX6" fmla="*/ 2338387 w 4872037"/>
              <a:gd name="connsiteY6" fmla="*/ 4762 h 2867157"/>
              <a:gd name="connsiteX7" fmla="*/ 2757487 w 4872037"/>
              <a:gd name="connsiteY7" fmla="*/ 2643187 h 2867157"/>
              <a:gd name="connsiteX8" fmla="*/ 3176587 w 4872037"/>
              <a:gd name="connsiteY8" fmla="*/ 0 h 2867157"/>
              <a:gd name="connsiteX9" fmla="*/ 3600450 w 4872037"/>
              <a:gd name="connsiteY9" fmla="*/ 2643187 h 2867157"/>
              <a:gd name="connsiteX10" fmla="*/ 4029075 w 4872037"/>
              <a:gd name="connsiteY10" fmla="*/ 4762 h 2867157"/>
              <a:gd name="connsiteX11" fmla="*/ 4443412 w 4872037"/>
              <a:gd name="connsiteY11" fmla="*/ 2647950 h 2867157"/>
              <a:gd name="connsiteX12" fmla="*/ 4872037 w 4872037"/>
              <a:gd name="connsiteY12" fmla="*/ 4762 h 2867157"/>
              <a:gd name="connsiteX0" fmla="*/ 0 w 4872037"/>
              <a:gd name="connsiteY0" fmla="*/ 1320006 h 2867157"/>
              <a:gd name="connsiteX1" fmla="*/ 223837 w 4872037"/>
              <a:gd name="connsiteY1" fmla="*/ 2647950 h 2867157"/>
              <a:gd name="connsiteX2" fmla="*/ 647700 w 4872037"/>
              <a:gd name="connsiteY2" fmla="*/ 4762 h 2867157"/>
              <a:gd name="connsiteX3" fmla="*/ 1066800 w 4872037"/>
              <a:gd name="connsiteY3" fmla="*/ 2643187 h 2867157"/>
              <a:gd name="connsiteX4" fmla="*/ 1490662 w 4872037"/>
              <a:gd name="connsiteY4" fmla="*/ 4762 h 2867157"/>
              <a:gd name="connsiteX5" fmla="*/ 1914525 w 4872037"/>
              <a:gd name="connsiteY5" fmla="*/ 2643187 h 2867157"/>
              <a:gd name="connsiteX6" fmla="*/ 2338387 w 4872037"/>
              <a:gd name="connsiteY6" fmla="*/ 4762 h 2867157"/>
              <a:gd name="connsiteX7" fmla="*/ 2757487 w 4872037"/>
              <a:gd name="connsiteY7" fmla="*/ 2643187 h 2867157"/>
              <a:gd name="connsiteX8" fmla="*/ 3176587 w 4872037"/>
              <a:gd name="connsiteY8" fmla="*/ 0 h 2867157"/>
              <a:gd name="connsiteX9" fmla="*/ 3600450 w 4872037"/>
              <a:gd name="connsiteY9" fmla="*/ 2643187 h 2867157"/>
              <a:gd name="connsiteX10" fmla="*/ 4029075 w 4872037"/>
              <a:gd name="connsiteY10" fmla="*/ 4762 h 2867157"/>
              <a:gd name="connsiteX11" fmla="*/ 4443412 w 4872037"/>
              <a:gd name="connsiteY11" fmla="*/ 2647950 h 2867157"/>
              <a:gd name="connsiteX12" fmla="*/ 4719637 w 4872037"/>
              <a:gd name="connsiteY12" fmla="*/ 1314450 h 2867157"/>
              <a:gd name="connsiteX13" fmla="*/ 4872037 w 4872037"/>
              <a:gd name="connsiteY13" fmla="*/ 4762 h 2867157"/>
              <a:gd name="connsiteX0" fmla="*/ 0 w 4719637"/>
              <a:gd name="connsiteY0" fmla="*/ 1320006 h 2867157"/>
              <a:gd name="connsiteX1" fmla="*/ 223837 w 4719637"/>
              <a:gd name="connsiteY1" fmla="*/ 2647950 h 2867157"/>
              <a:gd name="connsiteX2" fmla="*/ 647700 w 4719637"/>
              <a:gd name="connsiteY2" fmla="*/ 4762 h 2867157"/>
              <a:gd name="connsiteX3" fmla="*/ 1066800 w 4719637"/>
              <a:gd name="connsiteY3" fmla="*/ 2643187 h 2867157"/>
              <a:gd name="connsiteX4" fmla="*/ 1490662 w 4719637"/>
              <a:gd name="connsiteY4" fmla="*/ 4762 h 2867157"/>
              <a:gd name="connsiteX5" fmla="*/ 1914525 w 4719637"/>
              <a:gd name="connsiteY5" fmla="*/ 2643187 h 2867157"/>
              <a:gd name="connsiteX6" fmla="*/ 2338387 w 4719637"/>
              <a:gd name="connsiteY6" fmla="*/ 4762 h 2867157"/>
              <a:gd name="connsiteX7" fmla="*/ 2757487 w 4719637"/>
              <a:gd name="connsiteY7" fmla="*/ 2643187 h 2867157"/>
              <a:gd name="connsiteX8" fmla="*/ 3176587 w 4719637"/>
              <a:gd name="connsiteY8" fmla="*/ 0 h 2867157"/>
              <a:gd name="connsiteX9" fmla="*/ 3600450 w 4719637"/>
              <a:gd name="connsiteY9" fmla="*/ 2643187 h 2867157"/>
              <a:gd name="connsiteX10" fmla="*/ 4029075 w 4719637"/>
              <a:gd name="connsiteY10" fmla="*/ 4762 h 2867157"/>
              <a:gd name="connsiteX11" fmla="*/ 4443412 w 4719637"/>
              <a:gd name="connsiteY11" fmla="*/ 2647950 h 2867157"/>
              <a:gd name="connsiteX12" fmla="*/ 4719637 w 4719637"/>
              <a:gd name="connsiteY12" fmla="*/ 1314450 h 2867157"/>
              <a:gd name="connsiteX0" fmla="*/ 0 w 4719637"/>
              <a:gd name="connsiteY0" fmla="*/ 1320006 h 2866231"/>
              <a:gd name="connsiteX1" fmla="*/ 223837 w 4719637"/>
              <a:gd name="connsiteY1" fmla="*/ 2647950 h 2866231"/>
              <a:gd name="connsiteX2" fmla="*/ 647700 w 4719637"/>
              <a:gd name="connsiteY2" fmla="*/ 4762 h 2866231"/>
              <a:gd name="connsiteX3" fmla="*/ 1066800 w 4719637"/>
              <a:gd name="connsiteY3" fmla="*/ 2643187 h 2866231"/>
              <a:gd name="connsiteX4" fmla="*/ 1490662 w 4719637"/>
              <a:gd name="connsiteY4" fmla="*/ 4762 h 2866231"/>
              <a:gd name="connsiteX5" fmla="*/ 1914525 w 4719637"/>
              <a:gd name="connsiteY5" fmla="*/ 2643187 h 2866231"/>
              <a:gd name="connsiteX6" fmla="*/ 2338387 w 4719637"/>
              <a:gd name="connsiteY6" fmla="*/ 4762 h 2866231"/>
              <a:gd name="connsiteX7" fmla="*/ 2757487 w 4719637"/>
              <a:gd name="connsiteY7" fmla="*/ 2643187 h 2866231"/>
              <a:gd name="connsiteX8" fmla="*/ 3176587 w 4719637"/>
              <a:gd name="connsiteY8" fmla="*/ 0 h 2866231"/>
              <a:gd name="connsiteX9" fmla="*/ 3600450 w 4719637"/>
              <a:gd name="connsiteY9" fmla="*/ 2643187 h 2866231"/>
              <a:gd name="connsiteX10" fmla="*/ 4029075 w 4719637"/>
              <a:gd name="connsiteY10" fmla="*/ 4762 h 2866231"/>
              <a:gd name="connsiteX11" fmla="*/ 4443412 w 4719637"/>
              <a:gd name="connsiteY11" fmla="*/ 2647950 h 2866231"/>
              <a:gd name="connsiteX12" fmla="*/ 4719637 w 4719637"/>
              <a:gd name="connsiteY12" fmla="*/ 1314450 h 2866231"/>
              <a:gd name="connsiteX0" fmla="*/ 0 w 4719637"/>
              <a:gd name="connsiteY0" fmla="*/ 1320006 h 2866231"/>
              <a:gd name="connsiteX1" fmla="*/ 223837 w 4719637"/>
              <a:gd name="connsiteY1" fmla="*/ 2647950 h 2866231"/>
              <a:gd name="connsiteX2" fmla="*/ 647700 w 4719637"/>
              <a:gd name="connsiteY2" fmla="*/ 4762 h 2866231"/>
              <a:gd name="connsiteX3" fmla="*/ 1066800 w 4719637"/>
              <a:gd name="connsiteY3" fmla="*/ 2643187 h 2866231"/>
              <a:gd name="connsiteX4" fmla="*/ 1490662 w 4719637"/>
              <a:gd name="connsiteY4" fmla="*/ 4762 h 2866231"/>
              <a:gd name="connsiteX5" fmla="*/ 1914525 w 4719637"/>
              <a:gd name="connsiteY5" fmla="*/ 2643187 h 2866231"/>
              <a:gd name="connsiteX6" fmla="*/ 2338387 w 4719637"/>
              <a:gd name="connsiteY6" fmla="*/ 4762 h 2866231"/>
              <a:gd name="connsiteX7" fmla="*/ 2757487 w 4719637"/>
              <a:gd name="connsiteY7" fmla="*/ 2643187 h 2866231"/>
              <a:gd name="connsiteX8" fmla="*/ 3176587 w 4719637"/>
              <a:gd name="connsiteY8" fmla="*/ 0 h 2866231"/>
              <a:gd name="connsiteX9" fmla="*/ 3600450 w 4719637"/>
              <a:gd name="connsiteY9" fmla="*/ 2643187 h 2866231"/>
              <a:gd name="connsiteX10" fmla="*/ 4029075 w 4719637"/>
              <a:gd name="connsiteY10" fmla="*/ 4762 h 2866231"/>
              <a:gd name="connsiteX11" fmla="*/ 4443412 w 4719637"/>
              <a:gd name="connsiteY11" fmla="*/ 2647950 h 2866231"/>
              <a:gd name="connsiteX12" fmla="*/ 4719637 w 4719637"/>
              <a:gd name="connsiteY12" fmla="*/ 1314450 h 2866231"/>
              <a:gd name="connsiteX0" fmla="*/ 0 w 4719637"/>
              <a:gd name="connsiteY0" fmla="*/ 1320006 h 2866231"/>
              <a:gd name="connsiteX1" fmla="*/ 223837 w 4719637"/>
              <a:gd name="connsiteY1" fmla="*/ 2647950 h 2866231"/>
              <a:gd name="connsiteX2" fmla="*/ 647700 w 4719637"/>
              <a:gd name="connsiteY2" fmla="*/ 4762 h 2866231"/>
              <a:gd name="connsiteX3" fmla="*/ 1066800 w 4719637"/>
              <a:gd name="connsiteY3" fmla="*/ 2643187 h 2866231"/>
              <a:gd name="connsiteX4" fmla="*/ 1490662 w 4719637"/>
              <a:gd name="connsiteY4" fmla="*/ 4762 h 2866231"/>
              <a:gd name="connsiteX5" fmla="*/ 1914525 w 4719637"/>
              <a:gd name="connsiteY5" fmla="*/ 2643187 h 2866231"/>
              <a:gd name="connsiteX6" fmla="*/ 2338387 w 4719637"/>
              <a:gd name="connsiteY6" fmla="*/ 4762 h 2866231"/>
              <a:gd name="connsiteX7" fmla="*/ 2757487 w 4719637"/>
              <a:gd name="connsiteY7" fmla="*/ 2643187 h 2866231"/>
              <a:gd name="connsiteX8" fmla="*/ 3176587 w 4719637"/>
              <a:gd name="connsiteY8" fmla="*/ 0 h 2866231"/>
              <a:gd name="connsiteX9" fmla="*/ 3600450 w 4719637"/>
              <a:gd name="connsiteY9" fmla="*/ 2643187 h 2866231"/>
              <a:gd name="connsiteX10" fmla="*/ 4029075 w 4719637"/>
              <a:gd name="connsiteY10" fmla="*/ 4762 h 2866231"/>
              <a:gd name="connsiteX11" fmla="*/ 4443412 w 4719637"/>
              <a:gd name="connsiteY11" fmla="*/ 2647950 h 2866231"/>
              <a:gd name="connsiteX12" fmla="*/ 4719637 w 4719637"/>
              <a:gd name="connsiteY12" fmla="*/ 1314450 h 2866231"/>
              <a:gd name="connsiteX0" fmla="*/ 0 w 4719637"/>
              <a:gd name="connsiteY0" fmla="*/ 1320006 h 2866231"/>
              <a:gd name="connsiteX1" fmla="*/ 223837 w 4719637"/>
              <a:gd name="connsiteY1" fmla="*/ 2647950 h 2866231"/>
              <a:gd name="connsiteX2" fmla="*/ 647700 w 4719637"/>
              <a:gd name="connsiteY2" fmla="*/ 4762 h 2866231"/>
              <a:gd name="connsiteX3" fmla="*/ 1066800 w 4719637"/>
              <a:gd name="connsiteY3" fmla="*/ 2643187 h 2866231"/>
              <a:gd name="connsiteX4" fmla="*/ 1490662 w 4719637"/>
              <a:gd name="connsiteY4" fmla="*/ 4762 h 2866231"/>
              <a:gd name="connsiteX5" fmla="*/ 1914525 w 4719637"/>
              <a:gd name="connsiteY5" fmla="*/ 2643187 h 2866231"/>
              <a:gd name="connsiteX6" fmla="*/ 2338387 w 4719637"/>
              <a:gd name="connsiteY6" fmla="*/ 4762 h 2866231"/>
              <a:gd name="connsiteX7" fmla="*/ 2757487 w 4719637"/>
              <a:gd name="connsiteY7" fmla="*/ 2643187 h 2866231"/>
              <a:gd name="connsiteX8" fmla="*/ 3176587 w 4719637"/>
              <a:gd name="connsiteY8" fmla="*/ 0 h 2866231"/>
              <a:gd name="connsiteX9" fmla="*/ 3600450 w 4719637"/>
              <a:gd name="connsiteY9" fmla="*/ 2643187 h 2866231"/>
              <a:gd name="connsiteX10" fmla="*/ 4029075 w 4719637"/>
              <a:gd name="connsiteY10" fmla="*/ 4762 h 2866231"/>
              <a:gd name="connsiteX11" fmla="*/ 4443412 w 4719637"/>
              <a:gd name="connsiteY11" fmla="*/ 2647950 h 2866231"/>
              <a:gd name="connsiteX12" fmla="*/ 4719637 w 4719637"/>
              <a:gd name="connsiteY12" fmla="*/ 1314450 h 2866231"/>
              <a:gd name="connsiteX0" fmla="*/ 0 w 4719637"/>
              <a:gd name="connsiteY0" fmla="*/ 1535642 h 3081867"/>
              <a:gd name="connsiteX1" fmla="*/ 223837 w 4719637"/>
              <a:gd name="connsiteY1" fmla="*/ 2863586 h 3081867"/>
              <a:gd name="connsiteX2" fmla="*/ 647700 w 4719637"/>
              <a:gd name="connsiteY2" fmla="*/ 220398 h 3081867"/>
              <a:gd name="connsiteX3" fmla="*/ 1066800 w 4719637"/>
              <a:gd name="connsiteY3" fmla="*/ 2858823 h 3081867"/>
              <a:gd name="connsiteX4" fmla="*/ 1490662 w 4719637"/>
              <a:gd name="connsiteY4" fmla="*/ 220398 h 3081867"/>
              <a:gd name="connsiteX5" fmla="*/ 1914525 w 4719637"/>
              <a:gd name="connsiteY5" fmla="*/ 2858823 h 3081867"/>
              <a:gd name="connsiteX6" fmla="*/ 2338387 w 4719637"/>
              <a:gd name="connsiteY6" fmla="*/ 220398 h 3081867"/>
              <a:gd name="connsiteX7" fmla="*/ 2545359 w 4719637"/>
              <a:gd name="connsiteY7" fmla="*/ 1536436 h 3081867"/>
              <a:gd name="connsiteX8" fmla="*/ 2757487 w 4719637"/>
              <a:gd name="connsiteY8" fmla="*/ 2858823 h 3081867"/>
              <a:gd name="connsiteX9" fmla="*/ 3176587 w 4719637"/>
              <a:gd name="connsiteY9" fmla="*/ 215636 h 3081867"/>
              <a:gd name="connsiteX10" fmla="*/ 3600450 w 4719637"/>
              <a:gd name="connsiteY10" fmla="*/ 2858823 h 3081867"/>
              <a:gd name="connsiteX11" fmla="*/ 4029075 w 4719637"/>
              <a:gd name="connsiteY11" fmla="*/ 220398 h 3081867"/>
              <a:gd name="connsiteX12" fmla="*/ 4443412 w 4719637"/>
              <a:gd name="connsiteY12" fmla="*/ 2863586 h 3081867"/>
              <a:gd name="connsiteX13" fmla="*/ 4719637 w 4719637"/>
              <a:gd name="connsiteY13" fmla="*/ 1530086 h 3081867"/>
              <a:gd name="connsiteX0" fmla="*/ 0 w 4443412"/>
              <a:gd name="connsiteY0" fmla="*/ 1535642 h 3078956"/>
              <a:gd name="connsiteX1" fmla="*/ 223837 w 4443412"/>
              <a:gd name="connsiteY1" fmla="*/ 2863586 h 3078956"/>
              <a:gd name="connsiteX2" fmla="*/ 647700 w 4443412"/>
              <a:gd name="connsiteY2" fmla="*/ 220398 h 3078956"/>
              <a:gd name="connsiteX3" fmla="*/ 1066800 w 4443412"/>
              <a:gd name="connsiteY3" fmla="*/ 2858823 h 3078956"/>
              <a:gd name="connsiteX4" fmla="*/ 1490662 w 4443412"/>
              <a:gd name="connsiteY4" fmla="*/ 220398 h 3078956"/>
              <a:gd name="connsiteX5" fmla="*/ 1914525 w 4443412"/>
              <a:gd name="connsiteY5" fmla="*/ 2858823 h 3078956"/>
              <a:gd name="connsiteX6" fmla="*/ 2338387 w 4443412"/>
              <a:gd name="connsiteY6" fmla="*/ 220398 h 3078956"/>
              <a:gd name="connsiteX7" fmla="*/ 2545359 w 4443412"/>
              <a:gd name="connsiteY7" fmla="*/ 1536436 h 3078956"/>
              <a:gd name="connsiteX8" fmla="*/ 2757487 w 4443412"/>
              <a:gd name="connsiteY8" fmla="*/ 2858823 h 3078956"/>
              <a:gd name="connsiteX9" fmla="*/ 3176587 w 4443412"/>
              <a:gd name="connsiteY9" fmla="*/ 215636 h 3078956"/>
              <a:gd name="connsiteX10" fmla="*/ 3600450 w 4443412"/>
              <a:gd name="connsiteY10" fmla="*/ 2858823 h 3078956"/>
              <a:gd name="connsiteX11" fmla="*/ 4029075 w 4443412"/>
              <a:gd name="connsiteY11" fmla="*/ 220398 h 3078956"/>
              <a:gd name="connsiteX12" fmla="*/ 4443412 w 4443412"/>
              <a:gd name="connsiteY12" fmla="*/ 2863586 h 3078956"/>
              <a:gd name="connsiteX0" fmla="*/ 0 w 4029075"/>
              <a:gd name="connsiteY0" fmla="*/ 1535642 h 3078956"/>
              <a:gd name="connsiteX1" fmla="*/ 223837 w 4029075"/>
              <a:gd name="connsiteY1" fmla="*/ 2863586 h 3078956"/>
              <a:gd name="connsiteX2" fmla="*/ 647700 w 4029075"/>
              <a:gd name="connsiteY2" fmla="*/ 220398 h 3078956"/>
              <a:gd name="connsiteX3" fmla="*/ 1066800 w 4029075"/>
              <a:gd name="connsiteY3" fmla="*/ 2858823 h 3078956"/>
              <a:gd name="connsiteX4" fmla="*/ 1490662 w 4029075"/>
              <a:gd name="connsiteY4" fmla="*/ 220398 h 3078956"/>
              <a:gd name="connsiteX5" fmla="*/ 1914525 w 4029075"/>
              <a:gd name="connsiteY5" fmla="*/ 2858823 h 3078956"/>
              <a:gd name="connsiteX6" fmla="*/ 2338387 w 4029075"/>
              <a:gd name="connsiteY6" fmla="*/ 220398 h 3078956"/>
              <a:gd name="connsiteX7" fmla="*/ 2545359 w 4029075"/>
              <a:gd name="connsiteY7" fmla="*/ 1536436 h 3078956"/>
              <a:gd name="connsiteX8" fmla="*/ 2757487 w 4029075"/>
              <a:gd name="connsiteY8" fmla="*/ 2858823 h 3078956"/>
              <a:gd name="connsiteX9" fmla="*/ 3176587 w 4029075"/>
              <a:gd name="connsiteY9" fmla="*/ 215636 h 3078956"/>
              <a:gd name="connsiteX10" fmla="*/ 3600450 w 4029075"/>
              <a:gd name="connsiteY10" fmla="*/ 2858823 h 3078956"/>
              <a:gd name="connsiteX11" fmla="*/ 4029075 w 4029075"/>
              <a:gd name="connsiteY11" fmla="*/ 220398 h 3078956"/>
              <a:gd name="connsiteX0" fmla="*/ 0 w 3600450"/>
              <a:gd name="connsiteY0" fmla="*/ 1535642 h 3078956"/>
              <a:gd name="connsiteX1" fmla="*/ 223837 w 3600450"/>
              <a:gd name="connsiteY1" fmla="*/ 2863586 h 3078956"/>
              <a:gd name="connsiteX2" fmla="*/ 647700 w 3600450"/>
              <a:gd name="connsiteY2" fmla="*/ 220398 h 3078956"/>
              <a:gd name="connsiteX3" fmla="*/ 1066800 w 3600450"/>
              <a:gd name="connsiteY3" fmla="*/ 2858823 h 3078956"/>
              <a:gd name="connsiteX4" fmla="*/ 1490662 w 3600450"/>
              <a:gd name="connsiteY4" fmla="*/ 220398 h 3078956"/>
              <a:gd name="connsiteX5" fmla="*/ 1914525 w 3600450"/>
              <a:gd name="connsiteY5" fmla="*/ 2858823 h 3078956"/>
              <a:gd name="connsiteX6" fmla="*/ 2338387 w 3600450"/>
              <a:gd name="connsiteY6" fmla="*/ 220398 h 3078956"/>
              <a:gd name="connsiteX7" fmla="*/ 2545359 w 3600450"/>
              <a:gd name="connsiteY7" fmla="*/ 1536436 h 3078956"/>
              <a:gd name="connsiteX8" fmla="*/ 2757487 w 3600450"/>
              <a:gd name="connsiteY8" fmla="*/ 2858823 h 3078956"/>
              <a:gd name="connsiteX9" fmla="*/ 3176587 w 3600450"/>
              <a:gd name="connsiteY9" fmla="*/ 215636 h 3078956"/>
              <a:gd name="connsiteX10" fmla="*/ 3600450 w 3600450"/>
              <a:gd name="connsiteY10" fmla="*/ 2858823 h 3078956"/>
              <a:gd name="connsiteX0" fmla="*/ 0 w 3176587"/>
              <a:gd name="connsiteY0" fmla="*/ 1535642 h 3078956"/>
              <a:gd name="connsiteX1" fmla="*/ 223837 w 3176587"/>
              <a:gd name="connsiteY1" fmla="*/ 2863586 h 3078956"/>
              <a:gd name="connsiteX2" fmla="*/ 647700 w 3176587"/>
              <a:gd name="connsiteY2" fmla="*/ 220398 h 3078956"/>
              <a:gd name="connsiteX3" fmla="*/ 1066800 w 3176587"/>
              <a:gd name="connsiteY3" fmla="*/ 2858823 h 3078956"/>
              <a:gd name="connsiteX4" fmla="*/ 1490662 w 3176587"/>
              <a:gd name="connsiteY4" fmla="*/ 220398 h 3078956"/>
              <a:gd name="connsiteX5" fmla="*/ 1914525 w 3176587"/>
              <a:gd name="connsiteY5" fmla="*/ 2858823 h 3078956"/>
              <a:gd name="connsiteX6" fmla="*/ 2338387 w 3176587"/>
              <a:gd name="connsiteY6" fmla="*/ 220398 h 3078956"/>
              <a:gd name="connsiteX7" fmla="*/ 2545359 w 3176587"/>
              <a:gd name="connsiteY7" fmla="*/ 1536436 h 3078956"/>
              <a:gd name="connsiteX8" fmla="*/ 2757487 w 3176587"/>
              <a:gd name="connsiteY8" fmla="*/ 2858823 h 3078956"/>
              <a:gd name="connsiteX9" fmla="*/ 3176587 w 3176587"/>
              <a:gd name="connsiteY9" fmla="*/ 215636 h 3078956"/>
              <a:gd name="connsiteX0" fmla="*/ 0 w 2757487"/>
              <a:gd name="connsiteY0" fmla="*/ 1535642 h 3078956"/>
              <a:gd name="connsiteX1" fmla="*/ 223837 w 2757487"/>
              <a:gd name="connsiteY1" fmla="*/ 2863586 h 3078956"/>
              <a:gd name="connsiteX2" fmla="*/ 647700 w 2757487"/>
              <a:gd name="connsiteY2" fmla="*/ 220398 h 3078956"/>
              <a:gd name="connsiteX3" fmla="*/ 1066800 w 2757487"/>
              <a:gd name="connsiteY3" fmla="*/ 2858823 h 3078956"/>
              <a:gd name="connsiteX4" fmla="*/ 1490662 w 2757487"/>
              <a:gd name="connsiteY4" fmla="*/ 220398 h 3078956"/>
              <a:gd name="connsiteX5" fmla="*/ 1914525 w 2757487"/>
              <a:gd name="connsiteY5" fmla="*/ 2858823 h 3078956"/>
              <a:gd name="connsiteX6" fmla="*/ 2338387 w 2757487"/>
              <a:gd name="connsiteY6" fmla="*/ 220398 h 3078956"/>
              <a:gd name="connsiteX7" fmla="*/ 2545359 w 2757487"/>
              <a:gd name="connsiteY7" fmla="*/ 1536436 h 3078956"/>
              <a:gd name="connsiteX8" fmla="*/ 2757487 w 2757487"/>
              <a:gd name="connsiteY8" fmla="*/ 2858823 h 3078956"/>
              <a:gd name="connsiteX0" fmla="*/ 0 w 2545359"/>
              <a:gd name="connsiteY0" fmla="*/ 1535642 h 2863586"/>
              <a:gd name="connsiteX1" fmla="*/ 223837 w 2545359"/>
              <a:gd name="connsiteY1" fmla="*/ 2863586 h 2863586"/>
              <a:gd name="connsiteX2" fmla="*/ 647700 w 2545359"/>
              <a:gd name="connsiteY2" fmla="*/ 220398 h 2863586"/>
              <a:gd name="connsiteX3" fmla="*/ 1066800 w 2545359"/>
              <a:gd name="connsiteY3" fmla="*/ 2858823 h 2863586"/>
              <a:gd name="connsiteX4" fmla="*/ 1490662 w 2545359"/>
              <a:gd name="connsiteY4" fmla="*/ 220398 h 2863586"/>
              <a:gd name="connsiteX5" fmla="*/ 1914525 w 2545359"/>
              <a:gd name="connsiteY5" fmla="*/ 2858823 h 2863586"/>
              <a:gd name="connsiteX6" fmla="*/ 2338387 w 2545359"/>
              <a:gd name="connsiteY6" fmla="*/ 220398 h 2863586"/>
              <a:gd name="connsiteX7" fmla="*/ 2545359 w 2545359"/>
              <a:gd name="connsiteY7" fmla="*/ 1536436 h 2863586"/>
              <a:gd name="connsiteX0" fmla="*/ 0 w 2545359"/>
              <a:gd name="connsiteY0" fmla="*/ 1322070 h 2650014"/>
              <a:gd name="connsiteX1" fmla="*/ 223837 w 2545359"/>
              <a:gd name="connsiteY1" fmla="*/ 2650014 h 2650014"/>
              <a:gd name="connsiteX2" fmla="*/ 647700 w 2545359"/>
              <a:gd name="connsiteY2" fmla="*/ 6826 h 2650014"/>
              <a:gd name="connsiteX3" fmla="*/ 1066800 w 2545359"/>
              <a:gd name="connsiteY3" fmla="*/ 2645251 h 2650014"/>
              <a:gd name="connsiteX4" fmla="*/ 1490662 w 2545359"/>
              <a:gd name="connsiteY4" fmla="*/ 6826 h 2650014"/>
              <a:gd name="connsiteX5" fmla="*/ 1914525 w 2545359"/>
              <a:gd name="connsiteY5" fmla="*/ 2645251 h 2650014"/>
              <a:gd name="connsiteX6" fmla="*/ 2338387 w 2545359"/>
              <a:gd name="connsiteY6" fmla="*/ 6826 h 2650014"/>
              <a:gd name="connsiteX7" fmla="*/ 2545359 w 2545359"/>
              <a:gd name="connsiteY7" fmla="*/ 1322864 h 2650014"/>
              <a:gd name="connsiteX0" fmla="*/ 0 w 2545359"/>
              <a:gd name="connsiteY0" fmla="*/ 1322070 h 2650014"/>
              <a:gd name="connsiteX1" fmla="*/ 223837 w 2545359"/>
              <a:gd name="connsiteY1" fmla="*/ 2650014 h 2650014"/>
              <a:gd name="connsiteX2" fmla="*/ 647700 w 2545359"/>
              <a:gd name="connsiteY2" fmla="*/ 6826 h 2650014"/>
              <a:gd name="connsiteX3" fmla="*/ 1066800 w 2545359"/>
              <a:gd name="connsiteY3" fmla="*/ 2645251 h 2650014"/>
              <a:gd name="connsiteX4" fmla="*/ 1490662 w 2545359"/>
              <a:gd name="connsiteY4" fmla="*/ 6826 h 2650014"/>
              <a:gd name="connsiteX5" fmla="*/ 1914525 w 2545359"/>
              <a:gd name="connsiteY5" fmla="*/ 2645251 h 2650014"/>
              <a:gd name="connsiteX6" fmla="*/ 2338387 w 2545359"/>
              <a:gd name="connsiteY6" fmla="*/ 6826 h 2650014"/>
              <a:gd name="connsiteX7" fmla="*/ 2545359 w 2545359"/>
              <a:gd name="connsiteY7" fmla="*/ 1322864 h 2650014"/>
              <a:gd name="connsiteX0" fmla="*/ 0 w 2545359"/>
              <a:gd name="connsiteY0" fmla="*/ 1322070 h 2650014"/>
              <a:gd name="connsiteX1" fmla="*/ 223837 w 2545359"/>
              <a:gd name="connsiteY1" fmla="*/ 2650014 h 2650014"/>
              <a:gd name="connsiteX2" fmla="*/ 647700 w 2545359"/>
              <a:gd name="connsiteY2" fmla="*/ 6826 h 2650014"/>
              <a:gd name="connsiteX3" fmla="*/ 1066800 w 2545359"/>
              <a:gd name="connsiteY3" fmla="*/ 2645251 h 2650014"/>
              <a:gd name="connsiteX4" fmla="*/ 1490662 w 2545359"/>
              <a:gd name="connsiteY4" fmla="*/ 6826 h 2650014"/>
              <a:gd name="connsiteX5" fmla="*/ 1914525 w 2545359"/>
              <a:gd name="connsiteY5" fmla="*/ 2645251 h 2650014"/>
              <a:gd name="connsiteX6" fmla="*/ 2338387 w 2545359"/>
              <a:gd name="connsiteY6" fmla="*/ 6826 h 2650014"/>
              <a:gd name="connsiteX7" fmla="*/ 2545359 w 2545359"/>
              <a:gd name="connsiteY7" fmla="*/ 1322864 h 2650014"/>
              <a:gd name="connsiteX0" fmla="*/ 0 w 2545359"/>
              <a:gd name="connsiteY0" fmla="*/ 1322070 h 2650014"/>
              <a:gd name="connsiteX1" fmla="*/ 223837 w 2545359"/>
              <a:gd name="connsiteY1" fmla="*/ 2650014 h 2650014"/>
              <a:gd name="connsiteX2" fmla="*/ 647700 w 2545359"/>
              <a:gd name="connsiteY2" fmla="*/ 6826 h 2650014"/>
              <a:gd name="connsiteX3" fmla="*/ 1066800 w 2545359"/>
              <a:gd name="connsiteY3" fmla="*/ 2645251 h 2650014"/>
              <a:gd name="connsiteX4" fmla="*/ 1490662 w 2545359"/>
              <a:gd name="connsiteY4" fmla="*/ 6826 h 2650014"/>
              <a:gd name="connsiteX5" fmla="*/ 1914525 w 2545359"/>
              <a:gd name="connsiteY5" fmla="*/ 2645251 h 2650014"/>
              <a:gd name="connsiteX6" fmla="*/ 2338387 w 2545359"/>
              <a:gd name="connsiteY6" fmla="*/ 6826 h 2650014"/>
              <a:gd name="connsiteX7" fmla="*/ 2545359 w 2545359"/>
              <a:gd name="connsiteY7" fmla="*/ 1322864 h 2650014"/>
              <a:gd name="connsiteX0" fmla="*/ 0 w 2545359"/>
              <a:gd name="connsiteY0" fmla="*/ 1316990 h 2644934"/>
              <a:gd name="connsiteX1" fmla="*/ 223837 w 2545359"/>
              <a:gd name="connsiteY1" fmla="*/ 2644934 h 2644934"/>
              <a:gd name="connsiteX2" fmla="*/ 647700 w 2545359"/>
              <a:gd name="connsiteY2" fmla="*/ 1746 h 2644934"/>
              <a:gd name="connsiteX3" fmla="*/ 1066800 w 2545359"/>
              <a:gd name="connsiteY3" fmla="*/ 2640171 h 2644934"/>
              <a:gd name="connsiteX4" fmla="*/ 1490662 w 2545359"/>
              <a:gd name="connsiteY4" fmla="*/ 1746 h 2644934"/>
              <a:gd name="connsiteX5" fmla="*/ 1914525 w 2545359"/>
              <a:gd name="connsiteY5" fmla="*/ 2640171 h 2644934"/>
              <a:gd name="connsiteX6" fmla="*/ 2338387 w 2545359"/>
              <a:gd name="connsiteY6" fmla="*/ 1746 h 2644934"/>
              <a:gd name="connsiteX7" fmla="*/ 2545359 w 2545359"/>
              <a:gd name="connsiteY7" fmla="*/ 1317784 h 2644934"/>
              <a:gd name="connsiteX0" fmla="*/ 0 w 2545359"/>
              <a:gd name="connsiteY0" fmla="*/ 1316990 h 2644934"/>
              <a:gd name="connsiteX1" fmla="*/ 223837 w 2545359"/>
              <a:gd name="connsiteY1" fmla="*/ 2644934 h 2644934"/>
              <a:gd name="connsiteX2" fmla="*/ 647700 w 2545359"/>
              <a:gd name="connsiteY2" fmla="*/ 1746 h 2644934"/>
              <a:gd name="connsiteX3" fmla="*/ 1066800 w 2545359"/>
              <a:gd name="connsiteY3" fmla="*/ 2640171 h 2644934"/>
              <a:gd name="connsiteX4" fmla="*/ 1490662 w 2545359"/>
              <a:gd name="connsiteY4" fmla="*/ 1746 h 2644934"/>
              <a:gd name="connsiteX5" fmla="*/ 1914525 w 2545359"/>
              <a:gd name="connsiteY5" fmla="*/ 2640171 h 2644934"/>
              <a:gd name="connsiteX6" fmla="*/ 2338387 w 2545359"/>
              <a:gd name="connsiteY6" fmla="*/ 1746 h 2644934"/>
              <a:gd name="connsiteX7" fmla="*/ 2545359 w 2545359"/>
              <a:gd name="connsiteY7" fmla="*/ 1317784 h 2644934"/>
              <a:gd name="connsiteX0" fmla="*/ 0 w 2545359"/>
              <a:gd name="connsiteY0" fmla="*/ 1316990 h 2644934"/>
              <a:gd name="connsiteX1" fmla="*/ 223837 w 2545359"/>
              <a:gd name="connsiteY1" fmla="*/ 2644934 h 2644934"/>
              <a:gd name="connsiteX2" fmla="*/ 647700 w 2545359"/>
              <a:gd name="connsiteY2" fmla="*/ 1746 h 2644934"/>
              <a:gd name="connsiteX3" fmla="*/ 1066800 w 2545359"/>
              <a:gd name="connsiteY3" fmla="*/ 2640171 h 2644934"/>
              <a:gd name="connsiteX4" fmla="*/ 1490662 w 2545359"/>
              <a:gd name="connsiteY4" fmla="*/ 1746 h 2644934"/>
              <a:gd name="connsiteX5" fmla="*/ 1914525 w 2545359"/>
              <a:gd name="connsiteY5" fmla="*/ 2640171 h 2644934"/>
              <a:gd name="connsiteX6" fmla="*/ 2338387 w 2545359"/>
              <a:gd name="connsiteY6" fmla="*/ 1746 h 2644934"/>
              <a:gd name="connsiteX7" fmla="*/ 2545359 w 2545359"/>
              <a:gd name="connsiteY7" fmla="*/ 1317784 h 2644934"/>
              <a:gd name="connsiteX0" fmla="*/ 0 w 2545359"/>
              <a:gd name="connsiteY0" fmla="*/ 1316990 h 2644934"/>
              <a:gd name="connsiteX1" fmla="*/ 223837 w 2545359"/>
              <a:gd name="connsiteY1" fmla="*/ 2644934 h 2644934"/>
              <a:gd name="connsiteX2" fmla="*/ 647700 w 2545359"/>
              <a:gd name="connsiteY2" fmla="*/ 1746 h 2644934"/>
              <a:gd name="connsiteX3" fmla="*/ 1066800 w 2545359"/>
              <a:gd name="connsiteY3" fmla="*/ 2640171 h 2644934"/>
              <a:gd name="connsiteX4" fmla="*/ 1490662 w 2545359"/>
              <a:gd name="connsiteY4" fmla="*/ 1746 h 2644934"/>
              <a:gd name="connsiteX5" fmla="*/ 1914525 w 2545359"/>
              <a:gd name="connsiteY5" fmla="*/ 2640171 h 2644934"/>
              <a:gd name="connsiteX6" fmla="*/ 2338387 w 2545359"/>
              <a:gd name="connsiteY6" fmla="*/ 1746 h 2644934"/>
              <a:gd name="connsiteX7" fmla="*/ 2545359 w 2545359"/>
              <a:gd name="connsiteY7" fmla="*/ 1317784 h 2644934"/>
              <a:gd name="connsiteX0" fmla="*/ 0 w 2545359"/>
              <a:gd name="connsiteY0" fmla="*/ 1319054 h 2646998"/>
              <a:gd name="connsiteX1" fmla="*/ 223837 w 2545359"/>
              <a:gd name="connsiteY1" fmla="*/ 2646998 h 2646998"/>
              <a:gd name="connsiteX2" fmla="*/ 647700 w 2545359"/>
              <a:gd name="connsiteY2" fmla="*/ 3810 h 2646998"/>
              <a:gd name="connsiteX3" fmla="*/ 1066800 w 2545359"/>
              <a:gd name="connsiteY3" fmla="*/ 2642235 h 2646998"/>
              <a:gd name="connsiteX4" fmla="*/ 1490662 w 2545359"/>
              <a:gd name="connsiteY4" fmla="*/ 3810 h 2646998"/>
              <a:gd name="connsiteX5" fmla="*/ 1914525 w 2545359"/>
              <a:gd name="connsiteY5" fmla="*/ 2642235 h 2646998"/>
              <a:gd name="connsiteX6" fmla="*/ 2338387 w 2545359"/>
              <a:gd name="connsiteY6" fmla="*/ 3810 h 2646998"/>
              <a:gd name="connsiteX7" fmla="*/ 2545359 w 2545359"/>
              <a:gd name="connsiteY7" fmla="*/ 1319848 h 2646998"/>
              <a:gd name="connsiteX0" fmla="*/ 0 w 2545359"/>
              <a:gd name="connsiteY0" fmla="*/ 1316779 h 2644723"/>
              <a:gd name="connsiteX1" fmla="*/ 223837 w 2545359"/>
              <a:gd name="connsiteY1" fmla="*/ 2644723 h 2644723"/>
              <a:gd name="connsiteX2" fmla="*/ 647700 w 2545359"/>
              <a:gd name="connsiteY2" fmla="*/ 1535 h 2644723"/>
              <a:gd name="connsiteX3" fmla="*/ 1066800 w 2545359"/>
              <a:gd name="connsiteY3" fmla="*/ 2639960 h 2644723"/>
              <a:gd name="connsiteX4" fmla="*/ 1490662 w 2545359"/>
              <a:gd name="connsiteY4" fmla="*/ 1535 h 2644723"/>
              <a:gd name="connsiteX5" fmla="*/ 1914525 w 2545359"/>
              <a:gd name="connsiteY5" fmla="*/ 2639960 h 2644723"/>
              <a:gd name="connsiteX6" fmla="*/ 2338387 w 2545359"/>
              <a:gd name="connsiteY6" fmla="*/ 1535 h 2644723"/>
              <a:gd name="connsiteX7" fmla="*/ 2545359 w 2545359"/>
              <a:gd name="connsiteY7" fmla="*/ 1317573 h 2644723"/>
              <a:gd name="connsiteX0" fmla="*/ 0 w 2545359"/>
              <a:gd name="connsiteY0" fmla="*/ 1316779 h 2644723"/>
              <a:gd name="connsiteX1" fmla="*/ 223837 w 2545359"/>
              <a:gd name="connsiteY1" fmla="*/ 2644723 h 2644723"/>
              <a:gd name="connsiteX2" fmla="*/ 647700 w 2545359"/>
              <a:gd name="connsiteY2" fmla="*/ 1535 h 2644723"/>
              <a:gd name="connsiteX3" fmla="*/ 1066800 w 2545359"/>
              <a:gd name="connsiteY3" fmla="*/ 2639960 h 2644723"/>
              <a:gd name="connsiteX4" fmla="*/ 1490662 w 2545359"/>
              <a:gd name="connsiteY4" fmla="*/ 1535 h 2644723"/>
              <a:gd name="connsiteX5" fmla="*/ 1914525 w 2545359"/>
              <a:gd name="connsiteY5" fmla="*/ 2639960 h 2644723"/>
              <a:gd name="connsiteX6" fmla="*/ 2338387 w 2545359"/>
              <a:gd name="connsiteY6" fmla="*/ 1535 h 2644723"/>
              <a:gd name="connsiteX7" fmla="*/ 2545359 w 2545359"/>
              <a:gd name="connsiteY7" fmla="*/ 1317573 h 2644723"/>
              <a:gd name="connsiteX0" fmla="*/ 0 w 2545359"/>
              <a:gd name="connsiteY0" fmla="*/ 1326620 h 2654564"/>
              <a:gd name="connsiteX1" fmla="*/ 223837 w 2545359"/>
              <a:gd name="connsiteY1" fmla="*/ 2654564 h 2654564"/>
              <a:gd name="connsiteX2" fmla="*/ 647700 w 2545359"/>
              <a:gd name="connsiteY2" fmla="*/ 11376 h 2654564"/>
              <a:gd name="connsiteX3" fmla="*/ 1066800 w 2545359"/>
              <a:gd name="connsiteY3" fmla="*/ 2649801 h 2654564"/>
              <a:gd name="connsiteX4" fmla="*/ 1490662 w 2545359"/>
              <a:gd name="connsiteY4" fmla="*/ 11376 h 2654564"/>
              <a:gd name="connsiteX5" fmla="*/ 1914525 w 2545359"/>
              <a:gd name="connsiteY5" fmla="*/ 2649801 h 2654564"/>
              <a:gd name="connsiteX6" fmla="*/ 2338387 w 2545359"/>
              <a:gd name="connsiteY6" fmla="*/ 11376 h 2654564"/>
              <a:gd name="connsiteX7" fmla="*/ 2545359 w 2545359"/>
              <a:gd name="connsiteY7" fmla="*/ 1327414 h 2654564"/>
              <a:gd name="connsiteX0" fmla="*/ 0 w 2545359"/>
              <a:gd name="connsiteY0" fmla="*/ 1316990 h 2644934"/>
              <a:gd name="connsiteX1" fmla="*/ 223837 w 2545359"/>
              <a:gd name="connsiteY1" fmla="*/ 2644934 h 2644934"/>
              <a:gd name="connsiteX2" fmla="*/ 647700 w 2545359"/>
              <a:gd name="connsiteY2" fmla="*/ 1746 h 2644934"/>
              <a:gd name="connsiteX3" fmla="*/ 1066800 w 2545359"/>
              <a:gd name="connsiteY3" fmla="*/ 2640171 h 2644934"/>
              <a:gd name="connsiteX4" fmla="*/ 1490662 w 2545359"/>
              <a:gd name="connsiteY4" fmla="*/ 1746 h 2644934"/>
              <a:gd name="connsiteX5" fmla="*/ 1914525 w 2545359"/>
              <a:gd name="connsiteY5" fmla="*/ 2640171 h 2644934"/>
              <a:gd name="connsiteX6" fmla="*/ 2338387 w 2545359"/>
              <a:gd name="connsiteY6" fmla="*/ 1746 h 2644934"/>
              <a:gd name="connsiteX7" fmla="*/ 2545359 w 2545359"/>
              <a:gd name="connsiteY7" fmla="*/ 1317784 h 2644934"/>
              <a:gd name="connsiteX0" fmla="*/ 0 w 2545359"/>
              <a:gd name="connsiteY0" fmla="*/ 1316990 h 2644934"/>
              <a:gd name="connsiteX1" fmla="*/ 223837 w 2545359"/>
              <a:gd name="connsiteY1" fmla="*/ 2644934 h 2644934"/>
              <a:gd name="connsiteX2" fmla="*/ 647700 w 2545359"/>
              <a:gd name="connsiteY2" fmla="*/ 1746 h 2644934"/>
              <a:gd name="connsiteX3" fmla="*/ 1066800 w 2545359"/>
              <a:gd name="connsiteY3" fmla="*/ 2640171 h 2644934"/>
              <a:gd name="connsiteX4" fmla="*/ 1490662 w 2545359"/>
              <a:gd name="connsiteY4" fmla="*/ 1746 h 2644934"/>
              <a:gd name="connsiteX5" fmla="*/ 1914525 w 2545359"/>
              <a:gd name="connsiteY5" fmla="*/ 2640171 h 2644934"/>
              <a:gd name="connsiteX6" fmla="*/ 2338387 w 2545359"/>
              <a:gd name="connsiteY6" fmla="*/ 1746 h 2644934"/>
              <a:gd name="connsiteX7" fmla="*/ 2545359 w 2545359"/>
              <a:gd name="connsiteY7" fmla="*/ 1317784 h 2644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5359" h="2644934">
                <a:moveTo>
                  <a:pt x="0" y="1316990"/>
                </a:moveTo>
                <a:cubicBezTo>
                  <a:pt x="35719" y="1664652"/>
                  <a:pt x="110026" y="2636753"/>
                  <a:pt x="223837" y="2644934"/>
                </a:cubicBezTo>
                <a:cubicBezTo>
                  <a:pt x="357841" y="2637475"/>
                  <a:pt x="507206" y="2540"/>
                  <a:pt x="647700" y="1746"/>
                </a:cubicBezTo>
                <a:cubicBezTo>
                  <a:pt x="788194" y="952"/>
                  <a:pt x="926306" y="2640171"/>
                  <a:pt x="1066800" y="2640171"/>
                </a:cubicBezTo>
                <a:cubicBezTo>
                  <a:pt x="1207294" y="2640171"/>
                  <a:pt x="1349375" y="1746"/>
                  <a:pt x="1490662" y="1746"/>
                </a:cubicBezTo>
                <a:cubicBezTo>
                  <a:pt x="1631949" y="1746"/>
                  <a:pt x="1773238" y="2640171"/>
                  <a:pt x="1914525" y="2640171"/>
                </a:cubicBezTo>
                <a:cubicBezTo>
                  <a:pt x="2055812" y="2640171"/>
                  <a:pt x="2218126" y="211"/>
                  <a:pt x="2338387" y="1746"/>
                </a:cubicBezTo>
                <a:cubicBezTo>
                  <a:pt x="2441248" y="0"/>
                  <a:pt x="2534122" y="1010127"/>
                  <a:pt x="2545359" y="1317784"/>
                </a:cubicBezTo>
              </a:path>
            </a:pathLst>
          </a:cu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cxnSp>
        <p:nvCxnSpPr>
          <p:cNvPr id="668" name="Straight Connector 667"/>
          <p:cNvCxnSpPr/>
          <p:nvPr/>
        </p:nvCxnSpPr>
        <p:spPr>
          <a:xfrm flipV="1">
            <a:off x="6030913" y="2268538"/>
            <a:ext cx="2795587" cy="1066800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0" name="Straight Connector 669"/>
          <p:cNvCxnSpPr/>
          <p:nvPr/>
        </p:nvCxnSpPr>
        <p:spPr>
          <a:xfrm>
            <a:off x="6030913" y="3328988"/>
            <a:ext cx="2795587" cy="1066800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3" name="Rounded Rectangle 672"/>
          <p:cNvSpPr/>
          <p:nvPr/>
        </p:nvSpPr>
        <p:spPr>
          <a:xfrm>
            <a:off x="3549114" y="2128838"/>
            <a:ext cx="304800" cy="3048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674" name="Rounded Rectangle 673"/>
          <p:cNvSpPr/>
          <p:nvPr/>
        </p:nvSpPr>
        <p:spPr>
          <a:xfrm>
            <a:off x="2733675" y="3168650"/>
            <a:ext cx="304800" cy="304800"/>
          </a:xfrm>
          <a:prstGeom prst="roundRect">
            <a:avLst/>
          </a:prstGeom>
          <a:solidFill>
            <a:srgbClr val="00924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675" name="Rounded Rectangle 674"/>
          <p:cNvSpPr/>
          <p:nvPr/>
        </p:nvSpPr>
        <p:spPr>
          <a:xfrm>
            <a:off x="3155196" y="4235490"/>
            <a:ext cx="304800" cy="3048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677" name="Rounded Rectangle 676"/>
          <p:cNvSpPr/>
          <p:nvPr/>
        </p:nvSpPr>
        <p:spPr>
          <a:xfrm>
            <a:off x="3997325" y="3168650"/>
            <a:ext cx="304800" cy="304800"/>
          </a:xfrm>
          <a:prstGeom prst="roundRect">
            <a:avLst/>
          </a:prstGeom>
          <a:solidFill>
            <a:srgbClr val="00924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678" name="Rounded Rectangle 677"/>
          <p:cNvSpPr/>
          <p:nvPr/>
        </p:nvSpPr>
        <p:spPr>
          <a:xfrm>
            <a:off x="4426744" y="4235490"/>
            <a:ext cx="304800" cy="3048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679" name="Rounded Rectangle 678"/>
          <p:cNvSpPr/>
          <p:nvPr/>
        </p:nvSpPr>
        <p:spPr>
          <a:xfrm>
            <a:off x="4800600" y="2128838"/>
            <a:ext cx="304800" cy="3048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680" name="Rounded Rectangle 679"/>
          <p:cNvSpPr/>
          <p:nvPr/>
        </p:nvSpPr>
        <p:spPr>
          <a:xfrm>
            <a:off x="5262563" y="3168650"/>
            <a:ext cx="304800" cy="304800"/>
          </a:xfrm>
          <a:prstGeom prst="roundRect">
            <a:avLst/>
          </a:prstGeom>
          <a:solidFill>
            <a:srgbClr val="00924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682" name="Rounded Rectangle 681"/>
          <p:cNvSpPr/>
          <p:nvPr/>
        </p:nvSpPr>
        <p:spPr>
          <a:xfrm>
            <a:off x="7254498" y="2620506"/>
            <a:ext cx="304800" cy="3048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683" name="Rounded Rectangle 682"/>
          <p:cNvSpPr/>
          <p:nvPr/>
        </p:nvSpPr>
        <p:spPr>
          <a:xfrm>
            <a:off x="6629400" y="3168650"/>
            <a:ext cx="304800" cy="304800"/>
          </a:xfrm>
          <a:prstGeom prst="roundRect">
            <a:avLst/>
          </a:prstGeom>
          <a:solidFill>
            <a:srgbClr val="00924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684" name="Rounded Rectangle 683"/>
          <p:cNvSpPr/>
          <p:nvPr/>
        </p:nvSpPr>
        <p:spPr>
          <a:xfrm>
            <a:off x="6948488" y="3567705"/>
            <a:ext cx="304800" cy="3048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685" name="Rounded Rectangle 684"/>
          <p:cNvSpPr/>
          <p:nvPr/>
        </p:nvSpPr>
        <p:spPr>
          <a:xfrm>
            <a:off x="8397498" y="2219246"/>
            <a:ext cx="304800" cy="3048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686" name="Rounded Rectangle 685"/>
          <p:cNvSpPr/>
          <p:nvPr/>
        </p:nvSpPr>
        <p:spPr>
          <a:xfrm>
            <a:off x="7789863" y="3160713"/>
            <a:ext cx="304800" cy="304800"/>
          </a:xfrm>
          <a:prstGeom prst="roundRect">
            <a:avLst/>
          </a:prstGeom>
          <a:solidFill>
            <a:srgbClr val="00924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687" name="Rounded Rectangle 686"/>
          <p:cNvSpPr/>
          <p:nvPr/>
        </p:nvSpPr>
        <p:spPr>
          <a:xfrm>
            <a:off x="8229600" y="4069596"/>
            <a:ext cx="304800" cy="3048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</a:rPr>
              <a:t>C</a:t>
            </a:r>
          </a:p>
        </p:txBody>
      </p:sp>
      <p:grpSp>
        <p:nvGrpSpPr>
          <p:cNvPr id="2" name="start of pulse train"/>
          <p:cNvGrpSpPr/>
          <p:nvPr/>
        </p:nvGrpSpPr>
        <p:grpSpPr>
          <a:xfrm>
            <a:off x="146050" y="3175794"/>
            <a:ext cx="2079810" cy="304800"/>
            <a:chOff x="152400" y="3715544"/>
            <a:chExt cx="2079810" cy="304800"/>
          </a:xfrm>
          <a:solidFill>
            <a:srgbClr val="009242"/>
          </a:solidFill>
        </p:grpSpPr>
        <p:cxnSp>
          <p:nvCxnSpPr>
            <p:cNvPr id="495" name="Straight Connector 494"/>
            <p:cNvCxnSpPr/>
            <p:nvPr/>
          </p:nvCxnSpPr>
          <p:spPr>
            <a:xfrm>
              <a:off x="152400" y="3862753"/>
              <a:ext cx="2079810" cy="9489"/>
            </a:xfrm>
            <a:prstGeom prst="line">
              <a:avLst/>
            </a:prstGeom>
            <a:grpFill/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Start of pulse train"/>
            <p:cNvGrpSpPr/>
            <p:nvPr/>
          </p:nvGrpSpPr>
          <p:grpSpPr>
            <a:xfrm>
              <a:off x="213237" y="3715544"/>
              <a:ext cx="1989379" cy="304800"/>
              <a:chOff x="518037" y="3715544"/>
              <a:chExt cx="1989379" cy="304800"/>
            </a:xfrm>
            <a:grpFill/>
          </p:grpSpPr>
          <p:sp>
            <p:nvSpPr>
              <p:cNvPr id="131" name="Rounded Rectangle 130"/>
              <p:cNvSpPr/>
              <p:nvPr/>
            </p:nvSpPr>
            <p:spPr>
              <a:xfrm>
                <a:off x="940312" y="3715544"/>
                <a:ext cx="304800" cy="304800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A</a:t>
                </a:r>
              </a:p>
            </p:txBody>
          </p:sp>
          <p:sp>
            <p:nvSpPr>
              <p:cNvPr id="133" name="Rounded Rectangle 132"/>
              <p:cNvSpPr/>
              <p:nvPr/>
            </p:nvSpPr>
            <p:spPr>
              <a:xfrm>
                <a:off x="1362587" y="3715544"/>
                <a:ext cx="304800" cy="304800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C</a:t>
                </a:r>
              </a:p>
            </p:txBody>
          </p:sp>
          <p:sp>
            <p:nvSpPr>
              <p:cNvPr id="134" name="Rounded Rectangle 133"/>
              <p:cNvSpPr/>
              <p:nvPr/>
            </p:nvSpPr>
            <p:spPr>
              <a:xfrm>
                <a:off x="2202616" y="3715544"/>
                <a:ext cx="304800" cy="304800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A</a:t>
                </a:r>
              </a:p>
            </p:txBody>
          </p:sp>
          <p:sp>
            <p:nvSpPr>
              <p:cNvPr id="135" name="Rounded Rectangle 134"/>
              <p:cNvSpPr/>
              <p:nvPr/>
            </p:nvSpPr>
            <p:spPr>
              <a:xfrm>
                <a:off x="1780341" y="3715544"/>
                <a:ext cx="304800" cy="304800"/>
              </a:xfrm>
              <a:prstGeom prst="roundRect">
                <a:avLst/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B</a:t>
                </a:r>
              </a:p>
            </p:txBody>
          </p:sp>
          <p:sp>
            <p:nvSpPr>
              <p:cNvPr id="132" name="Rounded Rectangle 131"/>
              <p:cNvSpPr/>
              <p:nvPr/>
            </p:nvSpPr>
            <p:spPr>
              <a:xfrm>
                <a:off x="518037" y="3715544"/>
                <a:ext cx="304800" cy="304800"/>
              </a:xfrm>
              <a:prstGeom prst="roundRect">
                <a:avLst/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B</a:t>
                </a:r>
              </a:p>
            </p:txBody>
          </p:sp>
        </p:grpSp>
      </p:grpSp>
      <p:sp>
        <p:nvSpPr>
          <p:cNvPr id="41" name="Rounded Rectangle 40"/>
          <p:cNvSpPr/>
          <p:nvPr/>
        </p:nvSpPr>
        <p:spPr>
          <a:xfrm>
            <a:off x="2252663" y="2128838"/>
            <a:ext cx="304800" cy="3048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5686425" y="4235490"/>
            <a:ext cx="304800" cy="3048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6096000" y="3048000"/>
            <a:ext cx="304800" cy="3048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53133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separator beam pipes shaded"/>
          <p:cNvSpPr/>
          <p:nvPr/>
        </p:nvSpPr>
        <p:spPr>
          <a:xfrm>
            <a:off x="6065838" y="1997075"/>
            <a:ext cx="2933700" cy="2682875"/>
          </a:xfrm>
          <a:custGeom>
            <a:avLst/>
            <a:gdLst>
              <a:gd name="connsiteX0" fmla="*/ 0 w 2819400"/>
              <a:gd name="connsiteY0" fmla="*/ 1054769 h 2683042"/>
              <a:gd name="connsiteX1" fmla="*/ 0 w 2819400"/>
              <a:gd name="connsiteY1" fmla="*/ 1608221 h 2683042"/>
              <a:gd name="connsiteX2" fmla="*/ 2819400 w 2819400"/>
              <a:gd name="connsiteY2" fmla="*/ 2683042 h 2683042"/>
              <a:gd name="connsiteX3" fmla="*/ 2815390 w 2819400"/>
              <a:gd name="connsiteY3" fmla="*/ 2133600 h 2683042"/>
              <a:gd name="connsiteX4" fmla="*/ 705853 w 2819400"/>
              <a:gd name="connsiteY4" fmla="*/ 1327484 h 2683042"/>
              <a:gd name="connsiteX5" fmla="*/ 2787316 w 2819400"/>
              <a:gd name="connsiteY5" fmla="*/ 533400 h 2683042"/>
              <a:gd name="connsiteX6" fmla="*/ 2779295 w 2819400"/>
              <a:gd name="connsiteY6" fmla="*/ 0 h 2683042"/>
              <a:gd name="connsiteX7" fmla="*/ 0 w 2819400"/>
              <a:gd name="connsiteY7" fmla="*/ 1054769 h 2683042"/>
              <a:gd name="connsiteX0" fmla="*/ 0 w 2933438"/>
              <a:gd name="connsiteY0" fmla="*/ 1055093 h 2683042"/>
              <a:gd name="connsiteX1" fmla="*/ 114038 w 2933438"/>
              <a:gd name="connsiteY1" fmla="*/ 1608221 h 2683042"/>
              <a:gd name="connsiteX2" fmla="*/ 2933438 w 2933438"/>
              <a:gd name="connsiteY2" fmla="*/ 2683042 h 2683042"/>
              <a:gd name="connsiteX3" fmla="*/ 2929428 w 2933438"/>
              <a:gd name="connsiteY3" fmla="*/ 2133600 h 2683042"/>
              <a:gd name="connsiteX4" fmla="*/ 819891 w 2933438"/>
              <a:gd name="connsiteY4" fmla="*/ 1327484 h 2683042"/>
              <a:gd name="connsiteX5" fmla="*/ 2901354 w 2933438"/>
              <a:gd name="connsiteY5" fmla="*/ 533400 h 2683042"/>
              <a:gd name="connsiteX6" fmla="*/ 2893333 w 2933438"/>
              <a:gd name="connsiteY6" fmla="*/ 0 h 2683042"/>
              <a:gd name="connsiteX7" fmla="*/ 0 w 2933438"/>
              <a:gd name="connsiteY7" fmla="*/ 1055093 h 2683042"/>
              <a:gd name="connsiteX0" fmla="*/ 0 w 2933438"/>
              <a:gd name="connsiteY0" fmla="*/ 1055093 h 2683042"/>
              <a:gd name="connsiteX1" fmla="*/ 0 w 2933438"/>
              <a:gd name="connsiteY1" fmla="*/ 1601603 h 2683042"/>
              <a:gd name="connsiteX2" fmla="*/ 2933438 w 2933438"/>
              <a:gd name="connsiteY2" fmla="*/ 2683042 h 2683042"/>
              <a:gd name="connsiteX3" fmla="*/ 2929428 w 2933438"/>
              <a:gd name="connsiteY3" fmla="*/ 2133600 h 2683042"/>
              <a:gd name="connsiteX4" fmla="*/ 819891 w 2933438"/>
              <a:gd name="connsiteY4" fmla="*/ 1327484 h 2683042"/>
              <a:gd name="connsiteX5" fmla="*/ 2901354 w 2933438"/>
              <a:gd name="connsiteY5" fmla="*/ 533400 h 2683042"/>
              <a:gd name="connsiteX6" fmla="*/ 2893333 w 2933438"/>
              <a:gd name="connsiteY6" fmla="*/ 0 h 2683042"/>
              <a:gd name="connsiteX7" fmla="*/ 0 w 2933438"/>
              <a:gd name="connsiteY7" fmla="*/ 1055093 h 2683042"/>
              <a:gd name="connsiteX0" fmla="*/ 0 w 2933438"/>
              <a:gd name="connsiteY0" fmla="*/ 1055093 h 2683042"/>
              <a:gd name="connsiteX1" fmla="*/ 0 w 2933438"/>
              <a:gd name="connsiteY1" fmla="*/ 1601603 h 2683042"/>
              <a:gd name="connsiteX2" fmla="*/ 2933438 w 2933438"/>
              <a:gd name="connsiteY2" fmla="*/ 2683042 h 2683042"/>
              <a:gd name="connsiteX3" fmla="*/ 2929428 w 2933438"/>
              <a:gd name="connsiteY3" fmla="*/ 2133600 h 2683042"/>
              <a:gd name="connsiteX4" fmla="*/ 696829 w 2933438"/>
              <a:gd name="connsiteY4" fmla="*/ 1330858 h 2683042"/>
              <a:gd name="connsiteX5" fmla="*/ 2901354 w 2933438"/>
              <a:gd name="connsiteY5" fmla="*/ 533400 h 2683042"/>
              <a:gd name="connsiteX6" fmla="*/ 2893333 w 2933438"/>
              <a:gd name="connsiteY6" fmla="*/ 0 h 2683042"/>
              <a:gd name="connsiteX7" fmla="*/ 0 w 2933438"/>
              <a:gd name="connsiteY7" fmla="*/ 1055093 h 2683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33438" h="2683042">
                <a:moveTo>
                  <a:pt x="0" y="1055093"/>
                </a:moveTo>
                <a:lnTo>
                  <a:pt x="0" y="1601603"/>
                </a:lnTo>
                <a:lnTo>
                  <a:pt x="2933438" y="2683042"/>
                </a:lnTo>
                <a:cubicBezTo>
                  <a:pt x="2932101" y="2499895"/>
                  <a:pt x="2930765" y="2316747"/>
                  <a:pt x="2929428" y="2133600"/>
                </a:cubicBezTo>
                <a:lnTo>
                  <a:pt x="696829" y="1330858"/>
                </a:lnTo>
                <a:lnTo>
                  <a:pt x="2901354" y="533400"/>
                </a:lnTo>
                <a:lnTo>
                  <a:pt x="2893333" y="0"/>
                </a:lnTo>
                <a:lnTo>
                  <a:pt x="0" y="105509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2" name="separation beam pipe" hidden="1"/>
          <p:cNvGrpSpPr>
            <a:grpSpLocks/>
          </p:cNvGrpSpPr>
          <p:nvPr/>
        </p:nvGrpSpPr>
        <p:grpSpPr bwMode="auto">
          <a:xfrm>
            <a:off x="6186488" y="1981200"/>
            <a:ext cx="2806700" cy="2689225"/>
            <a:chOff x="6187244" y="1980710"/>
            <a:chExt cx="2805628" cy="2690447"/>
          </a:xfrm>
        </p:grpSpPr>
        <p:cxnSp>
          <p:nvCxnSpPr>
            <p:cNvPr id="735" name="Straight Connector 734"/>
            <p:cNvCxnSpPr/>
            <p:nvPr/>
          </p:nvCxnSpPr>
          <p:spPr>
            <a:xfrm flipV="1">
              <a:off x="6187244" y="1980710"/>
              <a:ext cx="2805628" cy="1070461"/>
            </a:xfrm>
            <a:prstGeom prst="line">
              <a:avLst/>
            </a:prstGeom>
            <a:ln w="28575" cap="rnd">
              <a:solidFill>
                <a:srgbClr val="E1C8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6" name="Straight Connector 735"/>
            <p:cNvCxnSpPr/>
            <p:nvPr/>
          </p:nvCxnSpPr>
          <p:spPr>
            <a:xfrm flipV="1">
              <a:off x="6877542" y="2531823"/>
              <a:ext cx="2078831" cy="786169"/>
            </a:xfrm>
            <a:prstGeom prst="line">
              <a:avLst/>
            </a:prstGeom>
            <a:ln w="28575" cap="rnd">
              <a:solidFill>
                <a:srgbClr val="E1C8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7" name="Straight Connector 736"/>
            <p:cNvCxnSpPr/>
            <p:nvPr/>
          </p:nvCxnSpPr>
          <p:spPr>
            <a:xfrm>
              <a:off x="6187244" y="3603872"/>
              <a:ext cx="2796107" cy="1067285"/>
            </a:xfrm>
            <a:prstGeom prst="line">
              <a:avLst/>
            </a:prstGeom>
            <a:ln w="28575" cap="rnd">
              <a:solidFill>
                <a:srgbClr val="E1C8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8" name="Straight Connector 737"/>
            <p:cNvCxnSpPr/>
            <p:nvPr/>
          </p:nvCxnSpPr>
          <p:spPr>
            <a:xfrm>
              <a:off x="6877542" y="3322758"/>
              <a:ext cx="2102635" cy="803640"/>
            </a:xfrm>
            <a:prstGeom prst="line">
              <a:avLst/>
            </a:prstGeom>
            <a:ln w="28575" cap="rnd">
              <a:solidFill>
                <a:srgbClr val="E1C8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6" name="Separator Cavity Outline"/>
          <p:cNvSpPr/>
          <p:nvPr/>
        </p:nvSpPr>
        <p:spPr>
          <a:xfrm>
            <a:off x="2259590" y="1796562"/>
            <a:ext cx="3798972" cy="3065951"/>
          </a:xfrm>
          <a:prstGeom prst="rect">
            <a:avLst/>
          </a:prstGeom>
          <a:solidFill>
            <a:schemeClr val="bg1"/>
          </a:solidFill>
          <a:ln w="53975">
            <a:solidFill>
              <a:srgbClr val="783F79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cxnSp>
        <p:nvCxnSpPr>
          <p:cNvPr id="719" name="Cavity center line"/>
          <p:cNvCxnSpPr>
            <a:stCxn id="134" idx="3"/>
          </p:cNvCxnSpPr>
          <p:nvPr/>
        </p:nvCxnSpPr>
        <p:spPr>
          <a:xfrm>
            <a:off x="2195513" y="3328988"/>
            <a:ext cx="386238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Beginning of pulse train"/>
          <p:cNvGrpSpPr>
            <a:grpSpLocks/>
          </p:cNvGrpSpPr>
          <p:nvPr/>
        </p:nvGrpSpPr>
        <p:grpSpPr bwMode="auto">
          <a:xfrm>
            <a:off x="146050" y="3176588"/>
            <a:ext cx="2112963" cy="304800"/>
            <a:chOff x="146050" y="3175794"/>
            <a:chExt cx="2113540" cy="304800"/>
          </a:xfrm>
        </p:grpSpPr>
        <p:cxnSp>
          <p:nvCxnSpPr>
            <p:cNvPr id="495" name="Straight Connector 494"/>
            <p:cNvCxnSpPr/>
            <p:nvPr/>
          </p:nvCxnSpPr>
          <p:spPr>
            <a:xfrm>
              <a:off x="146050" y="3328194"/>
              <a:ext cx="2113540" cy="1587"/>
            </a:xfrm>
            <a:prstGeom prst="line">
              <a:avLst/>
            </a:prstGeom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395" name="Start of pulse train"/>
            <p:cNvGrpSpPr>
              <a:grpSpLocks/>
            </p:cNvGrpSpPr>
            <p:nvPr/>
          </p:nvGrpSpPr>
          <p:grpSpPr bwMode="auto">
            <a:xfrm>
              <a:off x="206887" y="3175794"/>
              <a:ext cx="1989379" cy="304800"/>
              <a:chOff x="518037" y="3715544"/>
              <a:chExt cx="1989379" cy="304800"/>
            </a:xfrm>
          </p:grpSpPr>
          <p:sp>
            <p:nvSpPr>
              <p:cNvPr id="131" name="Rounded Rectangle 130"/>
              <p:cNvSpPr/>
              <p:nvPr/>
            </p:nvSpPr>
            <p:spPr>
              <a:xfrm>
                <a:off x="939932" y="3715544"/>
                <a:ext cx="304883" cy="304800"/>
              </a:xfrm>
              <a:prstGeom prst="roundRect">
                <a:avLst/>
              </a:prstGeom>
              <a:solidFill>
                <a:srgbClr val="00924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B</a:t>
                </a:r>
              </a:p>
            </p:txBody>
          </p:sp>
          <p:sp>
            <p:nvSpPr>
              <p:cNvPr id="133" name="Rounded Rectangle 132"/>
              <p:cNvSpPr/>
              <p:nvPr/>
            </p:nvSpPr>
            <p:spPr>
              <a:xfrm>
                <a:off x="1362322" y="3715544"/>
                <a:ext cx="304883" cy="304800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C</a:t>
                </a:r>
              </a:p>
            </p:txBody>
          </p:sp>
          <p:sp>
            <p:nvSpPr>
              <p:cNvPr id="134" name="Rounded Rectangle 133"/>
              <p:cNvSpPr/>
              <p:nvPr/>
            </p:nvSpPr>
            <p:spPr>
              <a:xfrm>
                <a:off x="2202340" y="3715544"/>
                <a:ext cx="304883" cy="304800"/>
              </a:xfrm>
              <a:prstGeom prst="roundRect">
                <a:avLst/>
              </a:prstGeom>
              <a:solidFill>
                <a:srgbClr val="00924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B</a:t>
                </a:r>
              </a:p>
            </p:txBody>
          </p:sp>
          <p:sp>
            <p:nvSpPr>
              <p:cNvPr id="135" name="Rounded Rectangle 134"/>
              <p:cNvSpPr/>
              <p:nvPr/>
            </p:nvSpPr>
            <p:spPr>
              <a:xfrm>
                <a:off x="1779949" y="3715544"/>
                <a:ext cx="304883" cy="304800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A</a:t>
                </a:r>
              </a:p>
            </p:txBody>
          </p:sp>
          <p:sp>
            <p:nvSpPr>
              <p:cNvPr id="132" name="Rounded Rectangle 131"/>
              <p:cNvSpPr/>
              <p:nvPr/>
            </p:nvSpPr>
            <p:spPr>
              <a:xfrm>
                <a:off x="517542" y="3715544"/>
                <a:ext cx="304883" cy="304800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A</a:t>
                </a:r>
              </a:p>
            </p:txBody>
          </p:sp>
        </p:grpSp>
      </p:grpSp>
      <p:pic>
        <p:nvPicPr>
          <p:cNvPr id="37896" name="Picture 2" descr="C:\Users\kazimi\Desktop\Capture15.PNG" hidden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9100" y="-457200"/>
            <a:ext cx="66103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897" name="Group 689" hidden="1"/>
          <p:cNvGrpSpPr>
            <a:grpSpLocks/>
          </p:cNvGrpSpPr>
          <p:nvPr/>
        </p:nvGrpSpPr>
        <p:grpSpPr bwMode="auto">
          <a:xfrm>
            <a:off x="673100" y="922338"/>
            <a:ext cx="1149350" cy="304800"/>
            <a:chOff x="673588" y="922704"/>
            <a:chExt cx="1149350" cy="304800"/>
          </a:xfrm>
        </p:grpSpPr>
        <p:sp>
          <p:nvSpPr>
            <p:cNvPr id="12" name="Rounded Rectangle 11"/>
            <p:cNvSpPr/>
            <p:nvPr/>
          </p:nvSpPr>
          <p:spPr>
            <a:xfrm>
              <a:off x="1095863" y="922704"/>
              <a:ext cx="304800" cy="30480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73588" y="922704"/>
              <a:ext cx="304800" cy="3048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518138" y="922704"/>
              <a:ext cx="304800" cy="304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</p:grpSp>
      <p:cxnSp>
        <p:nvCxnSpPr>
          <p:cNvPr id="301" name="Straight Connector 300" hidden="1"/>
          <p:cNvCxnSpPr/>
          <p:nvPr/>
        </p:nvCxnSpPr>
        <p:spPr>
          <a:xfrm>
            <a:off x="-747713" y="6318250"/>
            <a:ext cx="8809038" cy="0"/>
          </a:xfrm>
          <a:prstGeom prst="line">
            <a:avLst/>
          </a:prstGeom>
          <a:ln w="31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899" name="spare pulses" hidden="1"/>
          <p:cNvGrpSpPr>
            <a:grpSpLocks/>
          </p:cNvGrpSpPr>
          <p:nvPr/>
        </p:nvGrpSpPr>
        <p:grpSpPr bwMode="auto">
          <a:xfrm>
            <a:off x="212725" y="6165850"/>
            <a:ext cx="9996488" cy="304800"/>
            <a:chOff x="213237" y="6165850"/>
            <a:chExt cx="9995370" cy="304800"/>
          </a:xfrm>
        </p:grpSpPr>
        <p:sp>
          <p:nvSpPr>
            <p:cNvPr id="302" name="Rounded Rectangle 301"/>
            <p:cNvSpPr/>
            <p:nvPr/>
          </p:nvSpPr>
          <p:spPr>
            <a:xfrm>
              <a:off x="635465" y="6165850"/>
              <a:ext cx="304766" cy="30480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303" name="Rounded Rectangle 302"/>
            <p:cNvSpPr/>
            <p:nvPr/>
          </p:nvSpPr>
          <p:spPr>
            <a:xfrm>
              <a:off x="213237" y="6165850"/>
              <a:ext cx="304766" cy="3048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304" name="Rounded Rectangle 303"/>
            <p:cNvSpPr/>
            <p:nvPr/>
          </p:nvSpPr>
          <p:spPr>
            <a:xfrm>
              <a:off x="1057693" y="6165850"/>
              <a:ext cx="304766" cy="304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305" name="Rounded Rectangle 304"/>
            <p:cNvSpPr/>
            <p:nvPr/>
          </p:nvSpPr>
          <p:spPr>
            <a:xfrm>
              <a:off x="1897387" y="6165850"/>
              <a:ext cx="304766" cy="30480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306" name="Rounded Rectangle 305"/>
            <p:cNvSpPr/>
            <p:nvPr/>
          </p:nvSpPr>
          <p:spPr>
            <a:xfrm>
              <a:off x="1475159" y="6165850"/>
              <a:ext cx="304766" cy="3048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307" name="Rounded Rectangle 306"/>
            <p:cNvSpPr/>
            <p:nvPr/>
          </p:nvSpPr>
          <p:spPr>
            <a:xfrm>
              <a:off x="2319614" y="6165850"/>
              <a:ext cx="304766" cy="304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308" name="Rounded Rectangle 307"/>
            <p:cNvSpPr/>
            <p:nvPr/>
          </p:nvSpPr>
          <p:spPr>
            <a:xfrm>
              <a:off x="3162482" y="6165850"/>
              <a:ext cx="304766" cy="30480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309" name="Rounded Rectangle 308"/>
            <p:cNvSpPr/>
            <p:nvPr/>
          </p:nvSpPr>
          <p:spPr>
            <a:xfrm>
              <a:off x="2740254" y="6165850"/>
              <a:ext cx="304766" cy="3048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310" name="Rounded Rectangle 309"/>
            <p:cNvSpPr/>
            <p:nvPr/>
          </p:nvSpPr>
          <p:spPr>
            <a:xfrm>
              <a:off x="3584710" y="6165850"/>
              <a:ext cx="304766" cy="304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311" name="Rounded Rectangle 310"/>
            <p:cNvSpPr/>
            <p:nvPr/>
          </p:nvSpPr>
          <p:spPr>
            <a:xfrm>
              <a:off x="4424404" y="6165850"/>
              <a:ext cx="306353" cy="30480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312" name="Rounded Rectangle 311"/>
            <p:cNvSpPr/>
            <p:nvPr/>
          </p:nvSpPr>
          <p:spPr>
            <a:xfrm>
              <a:off x="4002176" y="6165850"/>
              <a:ext cx="304766" cy="3048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313" name="Rounded Rectangle 312"/>
            <p:cNvSpPr/>
            <p:nvPr/>
          </p:nvSpPr>
          <p:spPr>
            <a:xfrm>
              <a:off x="4848219" y="6165850"/>
              <a:ext cx="304766" cy="304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314" name="Rounded Rectangle 313"/>
            <p:cNvSpPr/>
            <p:nvPr/>
          </p:nvSpPr>
          <p:spPr>
            <a:xfrm>
              <a:off x="5691087" y="6165850"/>
              <a:ext cx="306353" cy="30480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315" name="Rounded Rectangle 314"/>
            <p:cNvSpPr/>
            <p:nvPr/>
          </p:nvSpPr>
          <p:spPr>
            <a:xfrm>
              <a:off x="5268860" y="6165850"/>
              <a:ext cx="304766" cy="3048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316" name="Rounded Rectangle 315"/>
            <p:cNvSpPr/>
            <p:nvPr/>
          </p:nvSpPr>
          <p:spPr>
            <a:xfrm>
              <a:off x="6114902" y="6165850"/>
              <a:ext cx="304766" cy="304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317" name="Rounded Rectangle 316"/>
            <p:cNvSpPr/>
            <p:nvPr/>
          </p:nvSpPr>
          <p:spPr>
            <a:xfrm>
              <a:off x="6954596" y="6165850"/>
              <a:ext cx="304766" cy="30480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318" name="Rounded Rectangle 317"/>
            <p:cNvSpPr/>
            <p:nvPr/>
          </p:nvSpPr>
          <p:spPr>
            <a:xfrm>
              <a:off x="6532368" y="6165850"/>
              <a:ext cx="304766" cy="3048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319" name="Rounded Rectangle 318"/>
            <p:cNvSpPr/>
            <p:nvPr/>
          </p:nvSpPr>
          <p:spPr>
            <a:xfrm>
              <a:off x="7376824" y="6165850"/>
              <a:ext cx="304766" cy="304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320" name="Rounded Rectangle 319"/>
            <p:cNvSpPr/>
            <p:nvPr/>
          </p:nvSpPr>
          <p:spPr>
            <a:xfrm>
              <a:off x="8219691" y="6165850"/>
              <a:ext cx="304766" cy="30480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321" name="Rounded Rectangle 320"/>
            <p:cNvSpPr/>
            <p:nvPr/>
          </p:nvSpPr>
          <p:spPr>
            <a:xfrm>
              <a:off x="7797464" y="6165850"/>
              <a:ext cx="304766" cy="3048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322" name="Rounded Rectangle 321"/>
            <p:cNvSpPr/>
            <p:nvPr/>
          </p:nvSpPr>
          <p:spPr>
            <a:xfrm>
              <a:off x="8641919" y="6165850"/>
              <a:ext cx="304766" cy="304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323" name="Rounded Rectangle 322"/>
            <p:cNvSpPr/>
            <p:nvPr/>
          </p:nvSpPr>
          <p:spPr>
            <a:xfrm>
              <a:off x="9481613" y="6165850"/>
              <a:ext cx="304766" cy="30480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324" name="Rounded Rectangle 323"/>
            <p:cNvSpPr/>
            <p:nvPr/>
          </p:nvSpPr>
          <p:spPr>
            <a:xfrm>
              <a:off x="9059386" y="6165850"/>
              <a:ext cx="304766" cy="3048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325" name="Rounded Rectangle 324"/>
            <p:cNvSpPr/>
            <p:nvPr/>
          </p:nvSpPr>
          <p:spPr>
            <a:xfrm>
              <a:off x="9903841" y="6165850"/>
              <a:ext cx="304766" cy="304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</p:grpSp>
      <p:cxnSp>
        <p:nvCxnSpPr>
          <p:cNvPr id="624" name="spare V line" hidden="1"/>
          <p:cNvCxnSpPr/>
          <p:nvPr/>
        </p:nvCxnSpPr>
        <p:spPr>
          <a:xfrm flipV="1">
            <a:off x="6165850" y="5908675"/>
            <a:ext cx="2773363" cy="1746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901" name="baseline ticks" hidden="1"/>
          <p:cNvGrpSpPr>
            <a:grpSpLocks/>
          </p:cNvGrpSpPr>
          <p:nvPr/>
        </p:nvGrpSpPr>
        <p:grpSpPr bwMode="auto">
          <a:xfrm>
            <a:off x="-61913" y="3222625"/>
            <a:ext cx="8856663" cy="652463"/>
            <a:chOff x="242523" y="3390901"/>
            <a:chExt cx="8857485" cy="652462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242523" y="3667126"/>
              <a:ext cx="0" cy="376237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664838" y="3667126"/>
              <a:ext cx="0" cy="376237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1087152" y="3667126"/>
              <a:ext cx="0" cy="376237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509467" y="3667126"/>
              <a:ext cx="0" cy="376237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930193" y="3667126"/>
              <a:ext cx="0" cy="376237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2352507" y="3667126"/>
              <a:ext cx="0" cy="376237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774821" y="3667126"/>
              <a:ext cx="0" cy="376237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3197135" y="3667126"/>
              <a:ext cx="0" cy="376237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3619449" y="3667126"/>
              <a:ext cx="0" cy="376237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4041764" y="3667126"/>
              <a:ext cx="0" cy="376237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4464078" y="3667126"/>
              <a:ext cx="0" cy="376237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4886392" y="3667126"/>
              <a:ext cx="0" cy="376237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5307119" y="3667126"/>
              <a:ext cx="0" cy="376237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5729433" y="3667126"/>
              <a:ext cx="0" cy="376237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151747" y="3667126"/>
              <a:ext cx="0" cy="376237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6574062" y="3667126"/>
              <a:ext cx="0" cy="376237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996376" y="3667126"/>
              <a:ext cx="0" cy="376237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7418690" y="3667126"/>
              <a:ext cx="0" cy="376237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7841004" y="3667126"/>
              <a:ext cx="0" cy="376237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8263318" y="3667126"/>
              <a:ext cx="0" cy="376237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8677694" y="3667126"/>
              <a:ext cx="0" cy="376237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9100008" y="3667126"/>
              <a:ext cx="0" cy="376237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8" name="Straight Connector 757"/>
            <p:cNvCxnSpPr/>
            <p:nvPr/>
          </p:nvCxnSpPr>
          <p:spPr>
            <a:xfrm>
              <a:off x="2354095" y="3390901"/>
              <a:ext cx="0" cy="376237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9" name="Straight Connector 758"/>
            <p:cNvCxnSpPr/>
            <p:nvPr/>
          </p:nvCxnSpPr>
          <p:spPr>
            <a:xfrm>
              <a:off x="2565252" y="3390901"/>
              <a:ext cx="0" cy="376237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0" name="Straight Connector 759"/>
            <p:cNvCxnSpPr/>
            <p:nvPr/>
          </p:nvCxnSpPr>
          <p:spPr>
            <a:xfrm>
              <a:off x="2774821" y="3390901"/>
              <a:ext cx="0" cy="376237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2" name="Straight Connector 771"/>
            <p:cNvCxnSpPr/>
            <p:nvPr/>
          </p:nvCxnSpPr>
          <p:spPr>
            <a:xfrm>
              <a:off x="6154923" y="3516314"/>
              <a:ext cx="0" cy="376236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3" name="Straight Connector 772"/>
            <p:cNvCxnSpPr/>
            <p:nvPr/>
          </p:nvCxnSpPr>
          <p:spPr>
            <a:xfrm>
              <a:off x="6364492" y="3516314"/>
              <a:ext cx="0" cy="376236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4" name="Straight Connector 773"/>
            <p:cNvCxnSpPr/>
            <p:nvPr/>
          </p:nvCxnSpPr>
          <p:spPr>
            <a:xfrm>
              <a:off x="6574062" y="3516314"/>
              <a:ext cx="0" cy="376236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902" name="Group 78" hidden="1"/>
          <p:cNvGrpSpPr>
            <a:grpSpLocks/>
          </p:cNvGrpSpPr>
          <p:nvPr/>
        </p:nvGrpSpPr>
        <p:grpSpPr bwMode="auto">
          <a:xfrm>
            <a:off x="-217488" y="2547938"/>
            <a:ext cx="9228138" cy="2641600"/>
            <a:chOff x="87923" y="2547144"/>
            <a:chExt cx="9227527" cy="2641600"/>
          </a:xfrm>
        </p:grpSpPr>
        <p:cxnSp>
          <p:nvCxnSpPr>
            <p:cNvPr id="75" name="Straight Connector 74"/>
            <p:cNvCxnSpPr/>
            <p:nvPr/>
          </p:nvCxnSpPr>
          <p:spPr>
            <a:xfrm>
              <a:off x="87923" y="3867944"/>
              <a:ext cx="9227527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87923" y="2547144"/>
              <a:ext cx="9227527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87923" y="5188744"/>
              <a:ext cx="9227527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903" name="Group 79" hidden="1"/>
          <p:cNvGrpSpPr>
            <a:grpSpLocks/>
          </p:cNvGrpSpPr>
          <p:nvPr/>
        </p:nvGrpSpPr>
        <p:grpSpPr bwMode="auto">
          <a:xfrm>
            <a:off x="-61913" y="2365375"/>
            <a:ext cx="8856663" cy="376238"/>
            <a:chOff x="242523" y="3667125"/>
            <a:chExt cx="8857485" cy="376238"/>
          </a:xfrm>
        </p:grpSpPr>
        <p:cxnSp>
          <p:nvCxnSpPr>
            <p:cNvPr id="81" name="Straight Connector 80"/>
            <p:cNvCxnSpPr/>
            <p:nvPr/>
          </p:nvCxnSpPr>
          <p:spPr>
            <a:xfrm>
              <a:off x="242523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664838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1087152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1509467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1930193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2352507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2774821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3197135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3619449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4041764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4464078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4886392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5307119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5729433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6151747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6574062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6996376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7418690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7841004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8263318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8677694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9100008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904" name="Group 102" hidden="1"/>
          <p:cNvGrpSpPr>
            <a:grpSpLocks/>
          </p:cNvGrpSpPr>
          <p:nvPr/>
        </p:nvGrpSpPr>
        <p:grpSpPr bwMode="auto">
          <a:xfrm>
            <a:off x="-61913" y="4981575"/>
            <a:ext cx="8856663" cy="376238"/>
            <a:chOff x="242523" y="3667125"/>
            <a:chExt cx="8857485" cy="376238"/>
          </a:xfrm>
        </p:grpSpPr>
        <p:cxnSp>
          <p:nvCxnSpPr>
            <p:cNvPr id="104" name="Straight Connector 103"/>
            <p:cNvCxnSpPr/>
            <p:nvPr/>
          </p:nvCxnSpPr>
          <p:spPr>
            <a:xfrm>
              <a:off x="242523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664838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1087152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1509467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1930193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2352507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2774821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3197135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3619449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>
              <a:off x="4041764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4464078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4886392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5307119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5729433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6151747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6574062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6996376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7418690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7841004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8263318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8677694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>
              <a:off x="9100008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8" name="Rectangle 157" hidden="1"/>
          <p:cNvSpPr/>
          <p:nvPr/>
        </p:nvSpPr>
        <p:spPr>
          <a:xfrm>
            <a:off x="4624388" y="8113713"/>
            <a:ext cx="3798887" cy="299243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9" name="Freeform 158" hidden="1"/>
          <p:cNvSpPr/>
          <p:nvPr/>
        </p:nvSpPr>
        <p:spPr>
          <a:xfrm>
            <a:off x="4308475" y="8113713"/>
            <a:ext cx="4719638" cy="2865437"/>
          </a:xfrm>
          <a:custGeom>
            <a:avLst/>
            <a:gdLst>
              <a:gd name="connsiteX0" fmla="*/ 0 w 5491162"/>
              <a:gd name="connsiteY0" fmla="*/ 1536700 h 2870994"/>
              <a:gd name="connsiteX1" fmla="*/ 423862 w 5491162"/>
              <a:gd name="connsiteY1" fmla="*/ 222250 h 2870994"/>
              <a:gd name="connsiteX2" fmla="*/ 842962 w 5491162"/>
              <a:gd name="connsiteY2" fmla="*/ 2870200 h 2870994"/>
              <a:gd name="connsiteX3" fmla="*/ 1266825 w 5491162"/>
              <a:gd name="connsiteY3" fmla="*/ 227012 h 2870994"/>
              <a:gd name="connsiteX4" fmla="*/ 1685925 w 5491162"/>
              <a:gd name="connsiteY4" fmla="*/ 2865437 h 2870994"/>
              <a:gd name="connsiteX5" fmla="*/ 2109787 w 5491162"/>
              <a:gd name="connsiteY5" fmla="*/ 227012 h 2870994"/>
              <a:gd name="connsiteX6" fmla="*/ 2533650 w 5491162"/>
              <a:gd name="connsiteY6" fmla="*/ 2865437 h 2870994"/>
              <a:gd name="connsiteX7" fmla="*/ 2957512 w 5491162"/>
              <a:gd name="connsiteY7" fmla="*/ 227012 h 2870994"/>
              <a:gd name="connsiteX8" fmla="*/ 3376612 w 5491162"/>
              <a:gd name="connsiteY8" fmla="*/ 2865437 h 2870994"/>
              <a:gd name="connsiteX9" fmla="*/ 3795712 w 5491162"/>
              <a:gd name="connsiteY9" fmla="*/ 222250 h 2870994"/>
              <a:gd name="connsiteX10" fmla="*/ 4219575 w 5491162"/>
              <a:gd name="connsiteY10" fmla="*/ 2865437 h 2870994"/>
              <a:gd name="connsiteX11" fmla="*/ 4648200 w 5491162"/>
              <a:gd name="connsiteY11" fmla="*/ 227012 h 2870994"/>
              <a:gd name="connsiteX12" fmla="*/ 5062537 w 5491162"/>
              <a:gd name="connsiteY12" fmla="*/ 2870200 h 2870994"/>
              <a:gd name="connsiteX13" fmla="*/ 5491162 w 5491162"/>
              <a:gd name="connsiteY13" fmla="*/ 227012 h 2870994"/>
              <a:gd name="connsiteX0" fmla="*/ 0 w 5491162"/>
              <a:gd name="connsiteY0" fmla="*/ 1536700 h 3089407"/>
              <a:gd name="connsiteX1" fmla="*/ 423862 w 5491162"/>
              <a:gd name="connsiteY1" fmla="*/ 222250 h 3089407"/>
              <a:gd name="connsiteX2" fmla="*/ 619125 w 5491162"/>
              <a:gd name="connsiteY2" fmla="*/ 1542256 h 3089407"/>
              <a:gd name="connsiteX3" fmla="*/ 842962 w 5491162"/>
              <a:gd name="connsiteY3" fmla="*/ 2870200 h 3089407"/>
              <a:gd name="connsiteX4" fmla="*/ 1266825 w 5491162"/>
              <a:gd name="connsiteY4" fmla="*/ 227012 h 3089407"/>
              <a:gd name="connsiteX5" fmla="*/ 1685925 w 5491162"/>
              <a:gd name="connsiteY5" fmla="*/ 2865437 h 3089407"/>
              <a:gd name="connsiteX6" fmla="*/ 2109787 w 5491162"/>
              <a:gd name="connsiteY6" fmla="*/ 227012 h 3089407"/>
              <a:gd name="connsiteX7" fmla="*/ 2533650 w 5491162"/>
              <a:gd name="connsiteY7" fmla="*/ 2865437 h 3089407"/>
              <a:gd name="connsiteX8" fmla="*/ 2957512 w 5491162"/>
              <a:gd name="connsiteY8" fmla="*/ 227012 h 3089407"/>
              <a:gd name="connsiteX9" fmla="*/ 3376612 w 5491162"/>
              <a:gd name="connsiteY9" fmla="*/ 2865437 h 3089407"/>
              <a:gd name="connsiteX10" fmla="*/ 3795712 w 5491162"/>
              <a:gd name="connsiteY10" fmla="*/ 222250 h 3089407"/>
              <a:gd name="connsiteX11" fmla="*/ 4219575 w 5491162"/>
              <a:gd name="connsiteY11" fmla="*/ 2865437 h 3089407"/>
              <a:gd name="connsiteX12" fmla="*/ 4648200 w 5491162"/>
              <a:gd name="connsiteY12" fmla="*/ 227012 h 3089407"/>
              <a:gd name="connsiteX13" fmla="*/ 5062537 w 5491162"/>
              <a:gd name="connsiteY13" fmla="*/ 2870200 h 3089407"/>
              <a:gd name="connsiteX14" fmla="*/ 5491162 w 5491162"/>
              <a:gd name="connsiteY14" fmla="*/ 227012 h 3089407"/>
              <a:gd name="connsiteX0" fmla="*/ 0 w 5491162"/>
              <a:gd name="connsiteY0" fmla="*/ 1314450 h 2867157"/>
              <a:gd name="connsiteX1" fmla="*/ 619125 w 5491162"/>
              <a:gd name="connsiteY1" fmla="*/ 1320006 h 2867157"/>
              <a:gd name="connsiteX2" fmla="*/ 842962 w 5491162"/>
              <a:gd name="connsiteY2" fmla="*/ 2647950 h 2867157"/>
              <a:gd name="connsiteX3" fmla="*/ 1266825 w 5491162"/>
              <a:gd name="connsiteY3" fmla="*/ 4762 h 2867157"/>
              <a:gd name="connsiteX4" fmla="*/ 1685925 w 5491162"/>
              <a:gd name="connsiteY4" fmla="*/ 2643187 h 2867157"/>
              <a:gd name="connsiteX5" fmla="*/ 2109787 w 5491162"/>
              <a:gd name="connsiteY5" fmla="*/ 4762 h 2867157"/>
              <a:gd name="connsiteX6" fmla="*/ 2533650 w 5491162"/>
              <a:gd name="connsiteY6" fmla="*/ 2643187 h 2867157"/>
              <a:gd name="connsiteX7" fmla="*/ 2957512 w 5491162"/>
              <a:gd name="connsiteY7" fmla="*/ 4762 h 2867157"/>
              <a:gd name="connsiteX8" fmla="*/ 3376612 w 5491162"/>
              <a:gd name="connsiteY8" fmla="*/ 2643187 h 2867157"/>
              <a:gd name="connsiteX9" fmla="*/ 3795712 w 5491162"/>
              <a:gd name="connsiteY9" fmla="*/ 0 h 2867157"/>
              <a:gd name="connsiteX10" fmla="*/ 4219575 w 5491162"/>
              <a:gd name="connsiteY10" fmla="*/ 2643187 h 2867157"/>
              <a:gd name="connsiteX11" fmla="*/ 4648200 w 5491162"/>
              <a:gd name="connsiteY11" fmla="*/ 4762 h 2867157"/>
              <a:gd name="connsiteX12" fmla="*/ 5062537 w 5491162"/>
              <a:gd name="connsiteY12" fmla="*/ 2647950 h 2867157"/>
              <a:gd name="connsiteX13" fmla="*/ 5491162 w 5491162"/>
              <a:gd name="connsiteY13" fmla="*/ 4762 h 2867157"/>
              <a:gd name="connsiteX0" fmla="*/ 0 w 4872037"/>
              <a:gd name="connsiteY0" fmla="*/ 1320006 h 2867157"/>
              <a:gd name="connsiteX1" fmla="*/ 223837 w 4872037"/>
              <a:gd name="connsiteY1" fmla="*/ 2647950 h 2867157"/>
              <a:gd name="connsiteX2" fmla="*/ 647700 w 4872037"/>
              <a:gd name="connsiteY2" fmla="*/ 4762 h 2867157"/>
              <a:gd name="connsiteX3" fmla="*/ 1066800 w 4872037"/>
              <a:gd name="connsiteY3" fmla="*/ 2643187 h 2867157"/>
              <a:gd name="connsiteX4" fmla="*/ 1490662 w 4872037"/>
              <a:gd name="connsiteY4" fmla="*/ 4762 h 2867157"/>
              <a:gd name="connsiteX5" fmla="*/ 1914525 w 4872037"/>
              <a:gd name="connsiteY5" fmla="*/ 2643187 h 2867157"/>
              <a:gd name="connsiteX6" fmla="*/ 2338387 w 4872037"/>
              <a:gd name="connsiteY6" fmla="*/ 4762 h 2867157"/>
              <a:gd name="connsiteX7" fmla="*/ 2757487 w 4872037"/>
              <a:gd name="connsiteY7" fmla="*/ 2643187 h 2867157"/>
              <a:gd name="connsiteX8" fmla="*/ 3176587 w 4872037"/>
              <a:gd name="connsiteY8" fmla="*/ 0 h 2867157"/>
              <a:gd name="connsiteX9" fmla="*/ 3600450 w 4872037"/>
              <a:gd name="connsiteY9" fmla="*/ 2643187 h 2867157"/>
              <a:gd name="connsiteX10" fmla="*/ 4029075 w 4872037"/>
              <a:gd name="connsiteY10" fmla="*/ 4762 h 2867157"/>
              <a:gd name="connsiteX11" fmla="*/ 4443412 w 4872037"/>
              <a:gd name="connsiteY11" fmla="*/ 2647950 h 2867157"/>
              <a:gd name="connsiteX12" fmla="*/ 4872037 w 4872037"/>
              <a:gd name="connsiteY12" fmla="*/ 4762 h 2867157"/>
              <a:gd name="connsiteX0" fmla="*/ 0 w 4872037"/>
              <a:gd name="connsiteY0" fmla="*/ 1320006 h 2867157"/>
              <a:gd name="connsiteX1" fmla="*/ 223837 w 4872037"/>
              <a:gd name="connsiteY1" fmla="*/ 2647950 h 2867157"/>
              <a:gd name="connsiteX2" fmla="*/ 647700 w 4872037"/>
              <a:gd name="connsiteY2" fmla="*/ 4762 h 2867157"/>
              <a:gd name="connsiteX3" fmla="*/ 1066800 w 4872037"/>
              <a:gd name="connsiteY3" fmla="*/ 2643187 h 2867157"/>
              <a:gd name="connsiteX4" fmla="*/ 1490662 w 4872037"/>
              <a:gd name="connsiteY4" fmla="*/ 4762 h 2867157"/>
              <a:gd name="connsiteX5" fmla="*/ 1914525 w 4872037"/>
              <a:gd name="connsiteY5" fmla="*/ 2643187 h 2867157"/>
              <a:gd name="connsiteX6" fmla="*/ 2338387 w 4872037"/>
              <a:gd name="connsiteY6" fmla="*/ 4762 h 2867157"/>
              <a:gd name="connsiteX7" fmla="*/ 2757487 w 4872037"/>
              <a:gd name="connsiteY7" fmla="*/ 2643187 h 2867157"/>
              <a:gd name="connsiteX8" fmla="*/ 3176587 w 4872037"/>
              <a:gd name="connsiteY8" fmla="*/ 0 h 2867157"/>
              <a:gd name="connsiteX9" fmla="*/ 3600450 w 4872037"/>
              <a:gd name="connsiteY9" fmla="*/ 2643187 h 2867157"/>
              <a:gd name="connsiteX10" fmla="*/ 4029075 w 4872037"/>
              <a:gd name="connsiteY10" fmla="*/ 4762 h 2867157"/>
              <a:gd name="connsiteX11" fmla="*/ 4443412 w 4872037"/>
              <a:gd name="connsiteY11" fmla="*/ 2647950 h 2867157"/>
              <a:gd name="connsiteX12" fmla="*/ 4872037 w 4872037"/>
              <a:gd name="connsiteY12" fmla="*/ 4762 h 2867157"/>
              <a:gd name="connsiteX0" fmla="*/ 0 w 4872037"/>
              <a:gd name="connsiteY0" fmla="*/ 1320006 h 2867157"/>
              <a:gd name="connsiteX1" fmla="*/ 223837 w 4872037"/>
              <a:gd name="connsiteY1" fmla="*/ 2647950 h 2867157"/>
              <a:gd name="connsiteX2" fmla="*/ 647700 w 4872037"/>
              <a:gd name="connsiteY2" fmla="*/ 4762 h 2867157"/>
              <a:gd name="connsiteX3" fmla="*/ 1066800 w 4872037"/>
              <a:gd name="connsiteY3" fmla="*/ 2643187 h 2867157"/>
              <a:gd name="connsiteX4" fmla="*/ 1490662 w 4872037"/>
              <a:gd name="connsiteY4" fmla="*/ 4762 h 2867157"/>
              <a:gd name="connsiteX5" fmla="*/ 1914525 w 4872037"/>
              <a:gd name="connsiteY5" fmla="*/ 2643187 h 2867157"/>
              <a:gd name="connsiteX6" fmla="*/ 2338387 w 4872037"/>
              <a:gd name="connsiteY6" fmla="*/ 4762 h 2867157"/>
              <a:gd name="connsiteX7" fmla="*/ 2757487 w 4872037"/>
              <a:gd name="connsiteY7" fmla="*/ 2643187 h 2867157"/>
              <a:gd name="connsiteX8" fmla="*/ 3176587 w 4872037"/>
              <a:gd name="connsiteY8" fmla="*/ 0 h 2867157"/>
              <a:gd name="connsiteX9" fmla="*/ 3600450 w 4872037"/>
              <a:gd name="connsiteY9" fmla="*/ 2643187 h 2867157"/>
              <a:gd name="connsiteX10" fmla="*/ 4029075 w 4872037"/>
              <a:gd name="connsiteY10" fmla="*/ 4762 h 2867157"/>
              <a:gd name="connsiteX11" fmla="*/ 4443412 w 4872037"/>
              <a:gd name="connsiteY11" fmla="*/ 2647950 h 2867157"/>
              <a:gd name="connsiteX12" fmla="*/ 4719637 w 4872037"/>
              <a:gd name="connsiteY12" fmla="*/ 1314450 h 2867157"/>
              <a:gd name="connsiteX13" fmla="*/ 4872037 w 4872037"/>
              <a:gd name="connsiteY13" fmla="*/ 4762 h 2867157"/>
              <a:gd name="connsiteX0" fmla="*/ 0 w 4719637"/>
              <a:gd name="connsiteY0" fmla="*/ 1320006 h 2867157"/>
              <a:gd name="connsiteX1" fmla="*/ 223837 w 4719637"/>
              <a:gd name="connsiteY1" fmla="*/ 2647950 h 2867157"/>
              <a:gd name="connsiteX2" fmla="*/ 647700 w 4719637"/>
              <a:gd name="connsiteY2" fmla="*/ 4762 h 2867157"/>
              <a:gd name="connsiteX3" fmla="*/ 1066800 w 4719637"/>
              <a:gd name="connsiteY3" fmla="*/ 2643187 h 2867157"/>
              <a:gd name="connsiteX4" fmla="*/ 1490662 w 4719637"/>
              <a:gd name="connsiteY4" fmla="*/ 4762 h 2867157"/>
              <a:gd name="connsiteX5" fmla="*/ 1914525 w 4719637"/>
              <a:gd name="connsiteY5" fmla="*/ 2643187 h 2867157"/>
              <a:gd name="connsiteX6" fmla="*/ 2338387 w 4719637"/>
              <a:gd name="connsiteY6" fmla="*/ 4762 h 2867157"/>
              <a:gd name="connsiteX7" fmla="*/ 2757487 w 4719637"/>
              <a:gd name="connsiteY7" fmla="*/ 2643187 h 2867157"/>
              <a:gd name="connsiteX8" fmla="*/ 3176587 w 4719637"/>
              <a:gd name="connsiteY8" fmla="*/ 0 h 2867157"/>
              <a:gd name="connsiteX9" fmla="*/ 3600450 w 4719637"/>
              <a:gd name="connsiteY9" fmla="*/ 2643187 h 2867157"/>
              <a:gd name="connsiteX10" fmla="*/ 4029075 w 4719637"/>
              <a:gd name="connsiteY10" fmla="*/ 4762 h 2867157"/>
              <a:gd name="connsiteX11" fmla="*/ 4443412 w 4719637"/>
              <a:gd name="connsiteY11" fmla="*/ 2647950 h 2867157"/>
              <a:gd name="connsiteX12" fmla="*/ 4719637 w 4719637"/>
              <a:gd name="connsiteY12" fmla="*/ 1314450 h 2867157"/>
              <a:gd name="connsiteX0" fmla="*/ 0 w 4719637"/>
              <a:gd name="connsiteY0" fmla="*/ 1320006 h 2866231"/>
              <a:gd name="connsiteX1" fmla="*/ 223837 w 4719637"/>
              <a:gd name="connsiteY1" fmla="*/ 2647950 h 2866231"/>
              <a:gd name="connsiteX2" fmla="*/ 647700 w 4719637"/>
              <a:gd name="connsiteY2" fmla="*/ 4762 h 2866231"/>
              <a:gd name="connsiteX3" fmla="*/ 1066800 w 4719637"/>
              <a:gd name="connsiteY3" fmla="*/ 2643187 h 2866231"/>
              <a:gd name="connsiteX4" fmla="*/ 1490662 w 4719637"/>
              <a:gd name="connsiteY4" fmla="*/ 4762 h 2866231"/>
              <a:gd name="connsiteX5" fmla="*/ 1914525 w 4719637"/>
              <a:gd name="connsiteY5" fmla="*/ 2643187 h 2866231"/>
              <a:gd name="connsiteX6" fmla="*/ 2338387 w 4719637"/>
              <a:gd name="connsiteY6" fmla="*/ 4762 h 2866231"/>
              <a:gd name="connsiteX7" fmla="*/ 2757487 w 4719637"/>
              <a:gd name="connsiteY7" fmla="*/ 2643187 h 2866231"/>
              <a:gd name="connsiteX8" fmla="*/ 3176587 w 4719637"/>
              <a:gd name="connsiteY8" fmla="*/ 0 h 2866231"/>
              <a:gd name="connsiteX9" fmla="*/ 3600450 w 4719637"/>
              <a:gd name="connsiteY9" fmla="*/ 2643187 h 2866231"/>
              <a:gd name="connsiteX10" fmla="*/ 4029075 w 4719637"/>
              <a:gd name="connsiteY10" fmla="*/ 4762 h 2866231"/>
              <a:gd name="connsiteX11" fmla="*/ 4443412 w 4719637"/>
              <a:gd name="connsiteY11" fmla="*/ 2647950 h 2866231"/>
              <a:gd name="connsiteX12" fmla="*/ 4719637 w 4719637"/>
              <a:gd name="connsiteY12" fmla="*/ 1314450 h 2866231"/>
              <a:gd name="connsiteX0" fmla="*/ 0 w 4719637"/>
              <a:gd name="connsiteY0" fmla="*/ 1320006 h 2866231"/>
              <a:gd name="connsiteX1" fmla="*/ 223837 w 4719637"/>
              <a:gd name="connsiteY1" fmla="*/ 2647950 h 2866231"/>
              <a:gd name="connsiteX2" fmla="*/ 647700 w 4719637"/>
              <a:gd name="connsiteY2" fmla="*/ 4762 h 2866231"/>
              <a:gd name="connsiteX3" fmla="*/ 1066800 w 4719637"/>
              <a:gd name="connsiteY3" fmla="*/ 2643187 h 2866231"/>
              <a:gd name="connsiteX4" fmla="*/ 1490662 w 4719637"/>
              <a:gd name="connsiteY4" fmla="*/ 4762 h 2866231"/>
              <a:gd name="connsiteX5" fmla="*/ 1914525 w 4719637"/>
              <a:gd name="connsiteY5" fmla="*/ 2643187 h 2866231"/>
              <a:gd name="connsiteX6" fmla="*/ 2338387 w 4719637"/>
              <a:gd name="connsiteY6" fmla="*/ 4762 h 2866231"/>
              <a:gd name="connsiteX7" fmla="*/ 2757487 w 4719637"/>
              <a:gd name="connsiteY7" fmla="*/ 2643187 h 2866231"/>
              <a:gd name="connsiteX8" fmla="*/ 3176587 w 4719637"/>
              <a:gd name="connsiteY8" fmla="*/ 0 h 2866231"/>
              <a:gd name="connsiteX9" fmla="*/ 3600450 w 4719637"/>
              <a:gd name="connsiteY9" fmla="*/ 2643187 h 2866231"/>
              <a:gd name="connsiteX10" fmla="*/ 4029075 w 4719637"/>
              <a:gd name="connsiteY10" fmla="*/ 4762 h 2866231"/>
              <a:gd name="connsiteX11" fmla="*/ 4443412 w 4719637"/>
              <a:gd name="connsiteY11" fmla="*/ 2647950 h 2866231"/>
              <a:gd name="connsiteX12" fmla="*/ 4719637 w 4719637"/>
              <a:gd name="connsiteY12" fmla="*/ 1314450 h 2866231"/>
              <a:gd name="connsiteX0" fmla="*/ 0 w 4719637"/>
              <a:gd name="connsiteY0" fmla="*/ 1320006 h 2866231"/>
              <a:gd name="connsiteX1" fmla="*/ 223837 w 4719637"/>
              <a:gd name="connsiteY1" fmla="*/ 2647950 h 2866231"/>
              <a:gd name="connsiteX2" fmla="*/ 647700 w 4719637"/>
              <a:gd name="connsiteY2" fmla="*/ 4762 h 2866231"/>
              <a:gd name="connsiteX3" fmla="*/ 1066800 w 4719637"/>
              <a:gd name="connsiteY3" fmla="*/ 2643187 h 2866231"/>
              <a:gd name="connsiteX4" fmla="*/ 1490662 w 4719637"/>
              <a:gd name="connsiteY4" fmla="*/ 4762 h 2866231"/>
              <a:gd name="connsiteX5" fmla="*/ 1914525 w 4719637"/>
              <a:gd name="connsiteY5" fmla="*/ 2643187 h 2866231"/>
              <a:gd name="connsiteX6" fmla="*/ 2338387 w 4719637"/>
              <a:gd name="connsiteY6" fmla="*/ 4762 h 2866231"/>
              <a:gd name="connsiteX7" fmla="*/ 2757487 w 4719637"/>
              <a:gd name="connsiteY7" fmla="*/ 2643187 h 2866231"/>
              <a:gd name="connsiteX8" fmla="*/ 3176587 w 4719637"/>
              <a:gd name="connsiteY8" fmla="*/ 0 h 2866231"/>
              <a:gd name="connsiteX9" fmla="*/ 3600450 w 4719637"/>
              <a:gd name="connsiteY9" fmla="*/ 2643187 h 2866231"/>
              <a:gd name="connsiteX10" fmla="*/ 4029075 w 4719637"/>
              <a:gd name="connsiteY10" fmla="*/ 4762 h 2866231"/>
              <a:gd name="connsiteX11" fmla="*/ 4443412 w 4719637"/>
              <a:gd name="connsiteY11" fmla="*/ 2647950 h 2866231"/>
              <a:gd name="connsiteX12" fmla="*/ 4719637 w 4719637"/>
              <a:gd name="connsiteY12" fmla="*/ 1314450 h 2866231"/>
              <a:gd name="connsiteX0" fmla="*/ 0 w 4719637"/>
              <a:gd name="connsiteY0" fmla="*/ 1320006 h 2866231"/>
              <a:gd name="connsiteX1" fmla="*/ 223837 w 4719637"/>
              <a:gd name="connsiteY1" fmla="*/ 2647950 h 2866231"/>
              <a:gd name="connsiteX2" fmla="*/ 647700 w 4719637"/>
              <a:gd name="connsiteY2" fmla="*/ 4762 h 2866231"/>
              <a:gd name="connsiteX3" fmla="*/ 1066800 w 4719637"/>
              <a:gd name="connsiteY3" fmla="*/ 2643187 h 2866231"/>
              <a:gd name="connsiteX4" fmla="*/ 1490662 w 4719637"/>
              <a:gd name="connsiteY4" fmla="*/ 4762 h 2866231"/>
              <a:gd name="connsiteX5" fmla="*/ 1914525 w 4719637"/>
              <a:gd name="connsiteY5" fmla="*/ 2643187 h 2866231"/>
              <a:gd name="connsiteX6" fmla="*/ 2338387 w 4719637"/>
              <a:gd name="connsiteY6" fmla="*/ 4762 h 2866231"/>
              <a:gd name="connsiteX7" fmla="*/ 2757487 w 4719637"/>
              <a:gd name="connsiteY7" fmla="*/ 2643187 h 2866231"/>
              <a:gd name="connsiteX8" fmla="*/ 3176587 w 4719637"/>
              <a:gd name="connsiteY8" fmla="*/ 0 h 2866231"/>
              <a:gd name="connsiteX9" fmla="*/ 3600450 w 4719637"/>
              <a:gd name="connsiteY9" fmla="*/ 2643187 h 2866231"/>
              <a:gd name="connsiteX10" fmla="*/ 4029075 w 4719637"/>
              <a:gd name="connsiteY10" fmla="*/ 4762 h 2866231"/>
              <a:gd name="connsiteX11" fmla="*/ 4443412 w 4719637"/>
              <a:gd name="connsiteY11" fmla="*/ 2647950 h 2866231"/>
              <a:gd name="connsiteX12" fmla="*/ 4719637 w 4719637"/>
              <a:gd name="connsiteY12" fmla="*/ 1314450 h 2866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19637" h="2866231">
                <a:moveTo>
                  <a:pt x="0" y="1320006"/>
                </a:moveTo>
                <a:cubicBezTo>
                  <a:pt x="35719" y="1667668"/>
                  <a:pt x="110026" y="2639769"/>
                  <a:pt x="223837" y="2647950"/>
                </a:cubicBezTo>
                <a:cubicBezTo>
                  <a:pt x="357841" y="2640491"/>
                  <a:pt x="507206" y="5556"/>
                  <a:pt x="647700" y="4762"/>
                </a:cubicBezTo>
                <a:cubicBezTo>
                  <a:pt x="788194" y="3968"/>
                  <a:pt x="926306" y="2643187"/>
                  <a:pt x="1066800" y="2643187"/>
                </a:cubicBezTo>
                <a:cubicBezTo>
                  <a:pt x="1207294" y="2643187"/>
                  <a:pt x="1349375" y="4762"/>
                  <a:pt x="1490662" y="4762"/>
                </a:cubicBezTo>
                <a:cubicBezTo>
                  <a:pt x="1631949" y="4762"/>
                  <a:pt x="1773238" y="2643187"/>
                  <a:pt x="1914525" y="2643187"/>
                </a:cubicBezTo>
                <a:cubicBezTo>
                  <a:pt x="2055812" y="2643187"/>
                  <a:pt x="2197893" y="4762"/>
                  <a:pt x="2338387" y="4762"/>
                </a:cubicBezTo>
                <a:cubicBezTo>
                  <a:pt x="2478881" y="4762"/>
                  <a:pt x="2617787" y="2643981"/>
                  <a:pt x="2757487" y="2643187"/>
                </a:cubicBezTo>
                <a:cubicBezTo>
                  <a:pt x="2897187" y="2642393"/>
                  <a:pt x="3036093" y="0"/>
                  <a:pt x="3176587" y="0"/>
                </a:cubicBezTo>
                <a:cubicBezTo>
                  <a:pt x="3317081" y="0"/>
                  <a:pt x="3458369" y="2642393"/>
                  <a:pt x="3600450" y="2643187"/>
                </a:cubicBezTo>
                <a:cubicBezTo>
                  <a:pt x="3742531" y="2643981"/>
                  <a:pt x="3888581" y="3968"/>
                  <a:pt x="4029075" y="4762"/>
                </a:cubicBezTo>
                <a:cubicBezTo>
                  <a:pt x="4169569" y="5556"/>
                  <a:pt x="4328318" y="2429669"/>
                  <a:pt x="4443412" y="2647950"/>
                </a:cubicBezTo>
                <a:cubicBezTo>
                  <a:pt x="4558506" y="2866231"/>
                  <a:pt x="4648200" y="1754981"/>
                  <a:pt x="4719637" y="131445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62" name="waveform" hidden="1"/>
          <p:cNvSpPr/>
          <p:nvPr/>
        </p:nvSpPr>
        <p:spPr>
          <a:xfrm>
            <a:off x="3771900" y="7885113"/>
            <a:ext cx="7045325" cy="2865437"/>
          </a:xfrm>
          <a:custGeom>
            <a:avLst/>
            <a:gdLst>
              <a:gd name="connsiteX0" fmla="*/ 0 w 5491162"/>
              <a:gd name="connsiteY0" fmla="*/ 1536700 h 2870994"/>
              <a:gd name="connsiteX1" fmla="*/ 423862 w 5491162"/>
              <a:gd name="connsiteY1" fmla="*/ 222250 h 2870994"/>
              <a:gd name="connsiteX2" fmla="*/ 842962 w 5491162"/>
              <a:gd name="connsiteY2" fmla="*/ 2870200 h 2870994"/>
              <a:gd name="connsiteX3" fmla="*/ 1266825 w 5491162"/>
              <a:gd name="connsiteY3" fmla="*/ 227012 h 2870994"/>
              <a:gd name="connsiteX4" fmla="*/ 1685925 w 5491162"/>
              <a:gd name="connsiteY4" fmla="*/ 2865437 h 2870994"/>
              <a:gd name="connsiteX5" fmla="*/ 2109787 w 5491162"/>
              <a:gd name="connsiteY5" fmla="*/ 227012 h 2870994"/>
              <a:gd name="connsiteX6" fmla="*/ 2533650 w 5491162"/>
              <a:gd name="connsiteY6" fmla="*/ 2865437 h 2870994"/>
              <a:gd name="connsiteX7" fmla="*/ 2957512 w 5491162"/>
              <a:gd name="connsiteY7" fmla="*/ 227012 h 2870994"/>
              <a:gd name="connsiteX8" fmla="*/ 3376612 w 5491162"/>
              <a:gd name="connsiteY8" fmla="*/ 2865437 h 2870994"/>
              <a:gd name="connsiteX9" fmla="*/ 3795712 w 5491162"/>
              <a:gd name="connsiteY9" fmla="*/ 222250 h 2870994"/>
              <a:gd name="connsiteX10" fmla="*/ 4219575 w 5491162"/>
              <a:gd name="connsiteY10" fmla="*/ 2865437 h 2870994"/>
              <a:gd name="connsiteX11" fmla="*/ 4648200 w 5491162"/>
              <a:gd name="connsiteY11" fmla="*/ 227012 h 2870994"/>
              <a:gd name="connsiteX12" fmla="*/ 5062537 w 5491162"/>
              <a:gd name="connsiteY12" fmla="*/ 2870200 h 2870994"/>
              <a:gd name="connsiteX13" fmla="*/ 5491162 w 5491162"/>
              <a:gd name="connsiteY13" fmla="*/ 227012 h 2870994"/>
              <a:gd name="connsiteX0" fmla="*/ 0 w 5491162"/>
              <a:gd name="connsiteY0" fmla="*/ 1536700 h 3089407"/>
              <a:gd name="connsiteX1" fmla="*/ 423862 w 5491162"/>
              <a:gd name="connsiteY1" fmla="*/ 222250 h 3089407"/>
              <a:gd name="connsiteX2" fmla="*/ 619125 w 5491162"/>
              <a:gd name="connsiteY2" fmla="*/ 1542256 h 3089407"/>
              <a:gd name="connsiteX3" fmla="*/ 842962 w 5491162"/>
              <a:gd name="connsiteY3" fmla="*/ 2870200 h 3089407"/>
              <a:gd name="connsiteX4" fmla="*/ 1266825 w 5491162"/>
              <a:gd name="connsiteY4" fmla="*/ 227012 h 3089407"/>
              <a:gd name="connsiteX5" fmla="*/ 1685925 w 5491162"/>
              <a:gd name="connsiteY5" fmla="*/ 2865437 h 3089407"/>
              <a:gd name="connsiteX6" fmla="*/ 2109787 w 5491162"/>
              <a:gd name="connsiteY6" fmla="*/ 227012 h 3089407"/>
              <a:gd name="connsiteX7" fmla="*/ 2533650 w 5491162"/>
              <a:gd name="connsiteY7" fmla="*/ 2865437 h 3089407"/>
              <a:gd name="connsiteX8" fmla="*/ 2957512 w 5491162"/>
              <a:gd name="connsiteY8" fmla="*/ 227012 h 3089407"/>
              <a:gd name="connsiteX9" fmla="*/ 3376612 w 5491162"/>
              <a:gd name="connsiteY9" fmla="*/ 2865437 h 3089407"/>
              <a:gd name="connsiteX10" fmla="*/ 3795712 w 5491162"/>
              <a:gd name="connsiteY10" fmla="*/ 222250 h 3089407"/>
              <a:gd name="connsiteX11" fmla="*/ 4219575 w 5491162"/>
              <a:gd name="connsiteY11" fmla="*/ 2865437 h 3089407"/>
              <a:gd name="connsiteX12" fmla="*/ 4648200 w 5491162"/>
              <a:gd name="connsiteY12" fmla="*/ 227012 h 3089407"/>
              <a:gd name="connsiteX13" fmla="*/ 5062537 w 5491162"/>
              <a:gd name="connsiteY13" fmla="*/ 2870200 h 3089407"/>
              <a:gd name="connsiteX14" fmla="*/ 5491162 w 5491162"/>
              <a:gd name="connsiteY14" fmla="*/ 227012 h 3089407"/>
              <a:gd name="connsiteX0" fmla="*/ 0 w 5491162"/>
              <a:gd name="connsiteY0" fmla="*/ 1314450 h 2867157"/>
              <a:gd name="connsiteX1" fmla="*/ 619125 w 5491162"/>
              <a:gd name="connsiteY1" fmla="*/ 1320006 h 2867157"/>
              <a:gd name="connsiteX2" fmla="*/ 842962 w 5491162"/>
              <a:gd name="connsiteY2" fmla="*/ 2647950 h 2867157"/>
              <a:gd name="connsiteX3" fmla="*/ 1266825 w 5491162"/>
              <a:gd name="connsiteY3" fmla="*/ 4762 h 2867157"/>
              <a:gd name="connsiteX4" fmla="*/ 1685925 w 5491162"/>
              <a:gd name="connsiteY4" fmla="*/ 2643187 h 2867157"/>
              <a:gd name="connsiteX5" fmla="*/ 2109787 w 5491162"/>
              <a:gd name="connsiteY5" fmla="*/ 4762 h 2867157"/>
              <a:gd name="connsiteX6" fmla="*/ 2533650 w 5491162"/>
              <a:gd name="connsiteY6" fmla="*/ 2643187 h 2867157"/>
              <a:gd name="connsiteX7" fmla="*/ 2957512 w 5491162"/>
              <a:gd name="connsiteY7" fmla="*/ 4762 h 2867157"/>
              <a:gd name="connsiteX8" fmla="*/ 3376612 w 5491162"/>
              <a:gd name="connsiteY8" fmla="*/ 2643187 h 2867157"/>
              <a:gd name="connsiteX9" fmla="*/ 3795712 w 5491162"/>
              <a:gd name="connsiteY9" fmla="*/ 0 h 2867157"/>
              <a:gd name="connsiteX10" fmla="*/ 4219575 w 5491162"/>
              <a:gd name="connsiteY10" fmla="*/ 2643187 h 2867157"/>
              <a:gd name="connsiteX11" fmla="*/ 4648200 w 5491162"/>
              <a:gd name="connsiteY11" fmla="*/ 4762 h 2867157"/>
              <a:gd name="connsiteX12" fmla="*/ 5062537 w 5491162"/>
              <a:gd name="connsiteY12" fmla="*/ 2647950 h 2867157"/>
              <a:gd name="connsiteX13" fmla="*/ 5491162 w 5491162"/>
              <a:gd name="connsiteY13" fmla="*/ 4762 h 2867157"/>
              <a:gd name="connsiteX0" fmla="*/ 0 w 4872037"/>
              <a:gd name="connsiteY0" fmla="*/ 1320006 h 2867157"/>
              <a:gd name="connsiteX1" fmla="*/ 223837 w 4872037"/>
              <a:gd name="connsiteY1" fmla="*/ 2647950 h 2867157"/>
              <a:gd name="connsiteX2" fmla="*/ 647700 w 4872037"/>
              <a:gd name="connsiteY2" fmla="*/ 4762 h 2867157"/>
              <a:gd name="connsiteX3" fmla="*/ 1066800 w 4872037"/>
              <a:gd name="connsiteY3" fmla="*/ 2643187 h 2867157"/>
              <a:gd name="connsiteX4" fmla="*/ 1490662 w 4872037"/>
              <a:gd name="connsiteY4" fmla="*/ 4762 h 2867157"/>
              <a:gd name="connsiteX5" fmla="*/ 1914525 w 4872037"/>
              <a:gd name="connsiteY5" fmla="*/ 2643187 h 2867157"/>
              <a:gd name="connsiteX6" fmla="*/ 2338387 w 4872037"/>
              <a:gd name="connsiteY6" fmla="*/ 4762 h 2867157"/>
              <a:gd name="connsiteX7" fmla="*/ 2757487 w 4872037"/>
              <a:gd name="connsiteY7" fmla="*/ 2643187 h 2867157"/>
              <a:gd name="connsiteX8" fmla="*/ 3176587 w 4872037"/>
              <a:gd name="connsiteY8" fmla="*/ 0 h 2867157"/>
              <a:gd name="connsiteX9" fmla="*/ 3600450 w 4872037"/>
              <a:gd name="connsiteY9" fmla="*/ 2643187 h 2867157"/>
              <a:gd name="connsiteX10" fmla="*/ 4029075 w 4872037"/>
              <a:gd name="connsiteY10" fmla="*/ 4762 h 2867157"/>
              <a:gd name="connsiteX11" fmla="*/ 4443412 w 4872037"/>
              <a:gd name="connsiteY11" fmla="*/ 2647950 h 2867157"/>
              <a:gd name="connsiteX12" fmla="*/ 4872037 w 4872037"/>
              <a:gd name="connsiteY12" fmla="*/ 4762 h 2867157"/>
              <a:gd name="connsiteX0" fmla="*/ 0 w 4872037"/>
              <a:gd name="connsiteY0" fmla="*/ 1320006 h 2867157"/>
              <a:gd name="connsiteX1" fmla="*/ 223837 w 4872037"/>
              <a:gd name="connsiteY1" fmla="*/ 2647950 h 2867157"/>
              <a:gd name="connsiteX2" fmla="*/ 647700 w 4872037"/>
              <a:gd name="connsiteY2" fmla="*/ 4762 h 2867157"/>
              <a:gd name="connsiteX3" fmla="*/ 1066800 w 4872037"/>
              <a:gd name="connsiteY3" fmla="*/ 2643187 h 2867157"/>
              <a:gd name="connsiteX4" fmla="*/ 1490662 w 4872037"/>
              <a:gd name="connsiteY4" fmla="*/ 4762 h 2867157"/>
              <a:gd name="connsiteX5" fmla="*/ 1914525 w 4872037"/>
              <a:gd name="connsiteY5" fmla="*/ 2643187 h 2867157"/>
              <a:gd name="connsiteX6" fmla="*/ 2338387 w 4872037"/>
              <a:gd name="connsiteY6" fmla="*/ 4762 h 2867157"/>
              <a:gd name="connsiteX7" fmla="*/ 2757487 w 4872037"/>
              <a:gd name="connsiteY7" fmla="*/ 2643187 h 2867157"/>
              <a:gd name="connsiteX8" fmla="*/ 3176587 w 4872037"/>
              <a:gd name="connsiteY8" fmla="*/ 0 h 2867157"/>
              <a:gd name="connsiteX9" fmla="*/ 3600450 w 4872037"/>
              <a:gd name="connsiteY9" fmla="*/ 2643187 h 2867157"/>
              <a:gd name="connsiteX10" fmla="*/ 4029075 w 4872037"/>
              <a:gd name="connsiteY10" fmla="*/ 4762 h 2867157"/>
              <a:gd name="connsiteX11" fmla="*/ 4443412 w 4872037"/>
              <a:gd name="connsiteY11" fmla="*/ 2647950 h 2867157"/>
              <a:gd name="connsiteX12" fmla="*/ 4872037 w 4872037"/>
              <a:gd name="connsiteY12" fmla="*/ 4762 h 2867157"/>
              <a:gd name="connsiteX0" fmla="*/ 0 w 4872037"/>
              <a:gd name="connsiteY0" fmla="*/ 1320006 h 2867157"/>
              <a:gd name="connsiteX1" fmla="*/ 223837 w 4872037"/>
              <a:gd name="connsiteY1" fmla="*/ 2647950 h 2867157"/>
              <a:gd name="connsiteX2" fmla="*/ 647700 w 4872037"/>
              <a:gd name="connsiteY2" fmla="*/ 4762 h 2867157"/>
              <a:gd name="connsiteX3" fmla="*/ 1066800 w 4872037"/>
              <a:gd name="connsiteY3" fmla="*/ 2643187 h 2867157"/>
              <a:gd name="connsiteX4" fmla="*/ 1490662 w 4872037"/>
              <a:gd name="connsiteY4" fmla="*/ 4762 h 2867157"/>
              <a:gd name="connsiteX5" fmla="*/ 1914525 w 4872037"/>
              <a:gd name="connsiteY5" fmla="*/ 2643187 h 2867157"/>
              <a:gd name="connsiteX6" fmla="*/ 2338387 w 4872037"/>
              <a:gd name="connsiteY6" fmla="*/ 4762 h 2867157"/>
              <a:gd name="connsiteX7" fmla="*/ 2757487 w 4872037"/>
              <a:gd name="connsiteY7" fmla="*/ 2643187 h 2867157"/>
              <a:gd name="connsiteX8" fmla="*/ 3176587 w 4872037"/>
              <a:gd name="connsiteY8" fmla="*/ 0 h 2867157"/>
              <a:gd name="connsiteX9" fmla="*/ 3600450 w 4872037"/>
              <a:gd name="connsiteY9" fmla="*/ 2643187 h 2867157"/>
              <a:gd name="connsiteX10" fmla="*/ 4029075 w 4872037"/>
              <a:gd name="connsiteY10" fmla="*/ 4762 h 2867157"/>
              <a:gd name="connsiteX11" fmla="*/ 4443412 w 4872037"/>
              <a:gd name="connsiteY11" fmla="*/ 2647950 h 2867157"/>
              <a:gd name="connsiteX12" fmla="*/ 4719637 w 4872037"/>
              <a:gd name="connsiteY12" fmla="*/ 1314450 h 2867157"/>
              <a:gd name="connsiteX13" fmla="*/ 4872037 w 4872037"/>
              <a:gd name="connsiteY13" fmla="*/ 4762 h 2867157"/>
              <a:gd name="connsiteX0" fmla="*/ 0 w 4719637"/>
              <a:gd name="connsiteY0" fmla="*/ 1320006 h 2867157"/>
              <a:gd name="connsiteX1" fmla="*/ 223837 w 4719637"/>
              <a:gd name="connsiteY1" fmla="*/ 2647950 h 2867157"/>
              <a:gd name="connsiteX2" fmla="*/ 647700 w 4719637"/>
              <a:gd name="connsiteY2" fmla="*/ 4762 h 2867157"/>
              <a:gd name="connsiteX3" fmla="*/ 1066800 w 4719637"/>
              <a:gd name="connsiteY3" fmla="*/ 2643187 h 2867157"/>
              <a:gd name="connsiteX4" fmla="*/ 1490662 w 4719637"/>
              <a:gd name="connsiteY4" fmla="*/ 4762 h 2867157"/>
              <a:gd name="connsiteX5" fmla="*/ 1914525 w 4719637"/>
              <a:gd name="connsiteY5" fmla="*/ 2643187 h 2867157"/>
              <a:gd name="connsiteX6" fmla="*/ 2338387 w 4719637"/>
              <a:gd name="connsiteY6" fmla="*/ 4762 h 2867157"/>
              <a:gd name="connsiteX7" fmla="*/ 2757487 w 4719637"/>
              <a:gd name="connsiteY7" fmla="*/ 2643187 h 2867157"/>
              <a:gd name="connsiteX8" fmla="*/ 3176587 w 4719637"/>
              <a:gd name="connsiteY8" fmla="*/ 0 h 2867157"/>
              <a:gd name="connsiteX9" fmla="*/ 3600450 w 4719637"/>
              <a:gd name="connsiteY9" fmla="*/ 2643187 h 2867157"/>
              <a:gd name="connsiteX10" fmla="*/ 4029075 w 4719637"/>
              <a:gd name="connsiteY10" fmla="*/ 4762 h 2867157"/>
              <a:gd name="connsiteX11" fmla="*/ 4443412 w 4719637"/>
              <a:gd name="connsiteY11" fmla="*/ 2647950 h 2867157"/>
              <a:gd name="connsiteX12" fmla="*/ 4719637 w 4719637"/>
              <a:gd name="connsiteY12" fmla="*/ 1314450 h 2867157"/>
              <a:gd name="connsiteX0" fmla="*/ 0 w 4719637"/>
              <a:gd name="connsiteY0" fmla="*/ 1320006 h 2866231"/>
              <a:gd name="connsiteX1" fmla="*/ 223837 w 4719637"/>
              <a:gd name="connsiteY1" fmla="*/ 2647950 h 2866231"/>
              <a:gd name="connsiteX2" fmla="*/ 647700 w 4719637"/>
              <a:gd name="connsiteY2" fmla="*/ 4762 h 2866231"/>
              <a:gd name="connsiteX3" fmla="*/ 1066800 w 4719637"/>
              <a:gd name="connsiteY3" fmla="*/ 2643187 h 2866231"/>
              <a:gd name="connsiteX4" fmla="*/ 1490662 w 4719637"/>
              <a:gd name="connsiteY4" fmla="*/ 4762 h 2866231"/>
              <a:gd name="connsiteX5" fmla="*/ 1914525 w 4719637"/>
              <a:gd name="connsiteY5" fmla="*/ 2643187 h 2866231"/>
              <a:gd name="connsiteX6" fmla="*/ 2338387 w 4719637"/>
              <a:gd name="connsiteY6" fmla="*/ 4762 h 2866231"/>
              <a:gd name="connsiteX7" fmla="*/ 2757487 w 4719637"/>
              <a:gd name="connsiteY7" fmla="*/ 2643187 h 2866231"/>
              <a:gd name="connsiteX8" fmla="*/ 3176587 w 4719637"/>
              <a:gd name="connsiteY8" fmla="*/ 0 h 2866231"/>
              <a:gd name="connsiteX9" fmla="*/ 3600450 w 4719637"/>
              <a:gd name="connsiteY9" fmla="*/ 2643187 h 2866231"/>
              <a:gd name="connsiteX10" fmla="*/ 4029075 w 4719637"/>
              <a:gd name="connsiteY10" fmla="*/ 4762 h 2866231"/>
              <a:gd name="connsiteX11" fmla="*/ 4443412 w 4719637"/>
              <a:gd name="connsiteY11" fmla="*/ 2647950 h 2866231"/>
              <a:gd name="connsiteX12" fmla="*/ 4719637 w 4719637"/>
              <a:gd name="connsiteY12" fmla="*/ 1314450 h 2866231"/>
              <a:gd name="connsiteX0" fmla="*/ 0 w 4719637"/>
              <a:gd name="connsiteY0" fmla="*/ 1320006 h 2866231"/>
              <a:gd name="connsiteX1" fmla="*/ 223837 w 4719637"/>
              <a:gd name="connsiteY1" fmla="*/ 2647950 h 2866231"/>
              <a:gd name="connsiteX2" fmla="*/ 647700 w 4719637"/>
              <a:gd name="connsiteY2" fmla="*/ 4762 h 2866231"/>
              <a:gd name="connsiteX3" fmla="*/ 1066800 w 4719637"/>
              <a:gd name="connsiteY3" fmla="*/ 2643187 h 2866231"/>
              <a:gd name="connsiteX4" fmla="*/ 1490662 w 4719637"/>
              <a:gd name="connsiteY4" fmla="*/ 4762 h 2866231"/>
              <a:gd name="connsiteX5" fmla="*/ 1914525 w 4719637"/>
              <a:gd name="connsiteY5" fmla="*/ 2643187 h 2866231"/>
              <a:gd name="connsiteX6" fmla="*/ 2338387 w 4719637"/>
              <a:gd name="connsiteY6" fmla="*/ 4762 h 2866231"/>
              <a:gd name="connsiteX7" fmla="*/ 2757487 w 4719637"/>
              <a:gd name="connsiteY7" fmla="*/ 2643187 h 2866231"/>
              <a:gd name="connsiteX8" fmla="*/ 3176587 w 4719637"/>
              <a:gd name="connsiteY8" fmla="*/ 0 h 2866231"/>
              <a:gd name="connsiteX9" fmla="*/ 3600450 w 4719637"/>
              <a:gd name="connsiteY9" fmla="*/ 2643187 h 2866231"/>
              <a:gd name="connsiteX10" fmla="*/ 4029075 w 4719637"/>
              <a:gd name="connsiteY10" fmla="*/ 4762 h 2866231"/>
              <a:gd name="connsiteX11" fmla="*/ 4443412 w 4719637"/>
              <a:gd name="connsiteY11" fmla="*/ 2647950 h 2866231"/>
              <a:gd name="connsiteX12" fmla="*/ 4719637 w 4719637"/>
              <a:gd name="connsiteY12" fmla="*/ 1314450 h 2866231"/>
              <a:gd name="connsiteX0" fmla="*/ 0 w 4719637"/>
              <a:gd name="connsiteY0" fmla="*/ 1320006 h 2866231"/>
              <a:gd name="connsiteX1" fmla="*/ 223837 w 4719637"/>
              <a:gd name="connsiteY1" fmla="*/ 2647950 h 2866231"/>
              <a:gd name="connsiteX2" fmla="*/ 647700 w 4719637"/>
              <a:gd name="connsiteY2" fmla="*/ 4762 h 2866231"/>
              <a:gd name="connsiteX3" fmla="*/ 1066800 w 4719637"/>
              <a:gd name="connsiteY3" fmla="*/ 2643187 h 2866231"/>
              <a:gd name="connsiteX4" fmla="*/ 1490662 w 4719637"/>
              <a:gd name="connsiteY4" fmla="*/ 4762 h 2866231"/>
              <a:gd name="connsiteX5" fmla="*/ 1914525 w 4719637"/>
              <a:gd name="connsiteY5" fmla="*/ 2643187 h 2866231"/>
              <a:gd name="connsiteX6" fmla="*/ 2338387 w 4719637"/>
              <a:gd name="connsiteY6" fmla="*/ 4762 h 2866231"/>
              <a:gd name="connsiteX7" fmla="*/ 2757487 w 4719637"/>
              <a:gd name="connsiteY7" fmla="*/ 2643187 h 2866231"/>
              <a:gd name="connsiteX8" fmla="*/ 3176587 w 4719637"/>
              <a:gd name="connsiteY8" fmla="*/ 0 h 2866231"/>
              <a:gd name="connsiteX9" fmla="*/ 3600450 w 4719637"/>
              <a:gd name="connsiteY9" fmla="*/ 2643187 h 2866231"/>
              <a:gd name="connsiteX10" fmla="*/ 4029075 w 4719637"/>
              <a:gd name="connsiteY10" fmla="*/ 4762 h 2866231"/>
              <a:gd name="connsiteX11" fmla="*/ 4443412 w 4719637"/>
              <a:gd name="connsiteY11" fmla="*/ 2647950 h 2866231"/>
              <a:gd name="connsiteX12" fmla="*/ 4719637 w 4719637"/>
              <a:gd name="connsiteY12" fmla="*/ 1314450 h 2866231"/>
              <a:gd name="connsiteX0" fmla="*/ 0 w 4719637"/>
              <a:gd name="connsiteY0" fmla="*/ 1320006 h 2866231"/>
              <a:gd name="connsiteX1" fmla="*/ 223837 w 4719637"/>
              <a:gd name="connsiteY1" fmla="*/ 2647950 h 2866231"/>
              <a:gd name="connsiteX2" fmla="*/ 647700 w 4719637"/>
              <a:gd name="connsiteY2" fmla="*/ 4762 h 2866231"/>
              <a:gd name="connsiteX3" fmla="*/ 1066800 w 4719637"/>
              <a:gd name="connsiteY3" fmla="*/ 2643187 h 2866231"/>
              <a:gd name="connsiteX4" fmla="*/ 1490662 w 4719637"/>
              <a:gd name="connsiteY4" fmla="*/ 4762 h 2866231"/>
              <a:gd name="connsiteX5" fmla="*/ 1914525 w 4719637"/>
              <a:gd name="connsiteY5" fmla="*/ 2643187 h 2866231"/>
              <a:gd name="connsiteX6" fmla="*/ 2338387 w 4719637"/>
              <a:gd name="connsiteY6" fmla="*/ 4762 h 2866231"/>
              <a:gd name="connsiteX7" fmla="*/ 2757487 w 4719637"/>
              <a:gd name="connsiteY7" fmla="*/ 2643187 h 2866231"/>
              <a:gd name="connsiteX8" fmla="*/ 3176587 w 4719637"/>
              <a:gd name="connsiteY8" fmla="*/ 0 h 2866231"/>
              <a:gd name="connsiteX9" fmla="*/ 3600450 w 4719637"/>
              <a:gd name="connsiteY9" fmla="*/ 2643187 h 2866231"/>
              <a:gd name="connsiteX10" fmla="*/ 4029075 w 4719637"/>
              <a:gd name="connsiteY10" fmla="*/ 4762 h 2866231"/>
              <a:gd name="connsiteX11" fmla="*/ 4443412 w 4719637"/>
              <a:gd name="connsiteY11" fmla="*/ 2647950 h 2866231"/>
              <a:gd name="connsiteX12" fmla="*/ 4719637 w 4719637"/>
              <a:gd name="connsiteY12" fmla="*/ 1314450 h 2866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19637" h="2866231">
                <a:moveTo>
                  <a:pt x="0" y="1320006"/>
                </a:moveTo>
                <a:cubicBezTo>
                  <a:pt x="35719" y="1667668"/>
                  <a:pt x="110026" y="2639769"/>
                  <a:pt x="223837" y="2647950"/>
                </a:cubicBezTo>
                <a:cubicBezTo>
                  <a:pt x="357841" y="2640491"/>
                  <a:pt x="507206" y="5556"/>
                  <a:pt x="647700" y="4762"/>
                </a:cubicBezTo>
                <a:cubicBezTo>
                  <a:pt x="788194" y="3968"/>
                  <a:pt x="926306" y="2643187"/>
                  <a:pt x="1066800" y="2643187"/>
                </a:cubicBezTo>
                <a:cubicBezTo>
                  <a:pt x="1207294" y="2643187"/>
                  <a:pt x="1349375" y="4762"/>
                  <a:pt x="1490662" y="4762"/>
                </a:cubicBezTo>
                <a:cubicBezTo>
                  <a:pt x="1631949" y="4762"/>
                  <a:pt x="1773238" y="2643187"/>
                  <a:pt x="1914525" y="2643187"/>
                </a:cubicBezTo>
                <a:cubicBezTo>
                  <a:pt x="2055812" y="2643187"/>
                  <a:pt x="2197893" y="4762"/>
                  <a:pt x="2338387" y="4762"/>
                </a:cubicBezTo>
                <a:cubicBezTo>
                  <a:pt x="2478881" y="4762"/>
                  <a:pt x="2617787" y="2643981"/>
                  <a:pt x="2757487" y="2643187"/>
                </a:cubicBezTo>
                <a:cubicBezTo>
                  <a:pt x="2897187" y="2642393"/>
                  <a:pt x="3036093" y="0"/>
                  <a:pt x="3176587" y="0"/>
                </a:cubicBezTo>
                <a:cubicBezTo>
                  <a:pt x="3317081" y="0"/>
                  <a:pt x="3458369" y="2642393"/>
                  <a:pt x="3600450" y="2643187"/>
                </a:cubicBezTo>
                <a:cubicBezTo>
                  <a:pt x="3742531" y="2643981"/>
                  <a:pt x="3888581" y="3968"/>
                  <a:pt x="4029075" y="4762"/>
                </a:cubicBezTo>
                <a:cubicBezTo>
                  <a:pt x="4169569" y="5556"/>
                  <a:pt x="4328318" y="2429669"/>
                  <a:pt x="4443412" y="2647950"/>
                </a:cubicBezTo>
                <a:cubicBezTo>
                  <a:pt x="4558506" y="2866231"/>
                  <a:pt x="4648200" y="1754981"/>
                  <a:pt x="4719637" y="131445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cxnSp>
        <p:nvCxnSpPr>
          <p:cNvPr id="130" name="center line for reference when drawing" hidden="1"/>
          <p:cNvCxnSpPr/>
          <p:nvPr/>
        </p:nvCxnSpPr>
        <p:spPr>
          <a:xfrm>
            <a:off x="-747713" y="3868738"/>
            <a:ext cx="8809038" cy="0"/>
          </a:xfrm>
          <a:prstGeom prst="line">
            <a:avLst/>
          </a:prstGeom>
          <a:ln w="31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End of pulse train" hidden="1"/>
          <p:cNvGrpSpPr>
            <a:grpSpLocks/>
          </p:cNvGrpSpPr>
          <p:nvPr/>
        </p:nvGrpSpPr>
        <p:grpSpPr bwMode="auto">
          <a:xfrm>
            <a:off x="6418263" y="3716338"/>
            <a:ext cx="2832100" cy="304800"/>
            <a:chOff x="6418926" y="3715544"/>
            <a:chExt cx="2832177" cy="304800"/>
          </a:xfrm>
        </p:grpSpPr>
        <p:sp>
          <p:nvSpPr>
            <p:cNvPr id="145" name="Rounded Rectangle 144"/>
            <p:cNvSpPr/>
            <p:nvPr/>
          </p:nvSpPr>
          <p:spPr>
            <a:xfrm>
              <a:off x="6418926" y="3715544"/>
              <a:ext cx="304808" cy="304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146" name="Rounded Rectangle 145"/>
            <p:cNvSpPr/>
            <p:nvPr/>
          </p:nvSpPr>
          <p:spPr>
            <a:xfrm>
              <a:off x="7258736" y="3715544"/>
              <a:ext cx="304808" cy="30480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147" name="Rounded Rectangle 146"/>
            <p:cNvSpPr/>
            <p:nvPr/>
          </p:nvSpPr>
          <p:spPr>
            <a:xfrm>
              <a:off x="6836449" y="3715544"/>
              <a:ext cx="304808" cy="3048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148" name="Rounded Rectangle 147"/>
            <p:cNvSpPr/>
            <p:nvPr/>
          </p:nvSpPr>
          <p:spPr>
            <a:xfrm>
              <a:off x="7681022" y="3715544"/>
              <a:ext cx="304808" cy="304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149" name="Rounded Rectangle 148"/>
            <p:cNvSpPr/>
            <p:nvPr/>
          </p:nvSpPr>
          <p:spPr>
            <a:xfrm>
              <a:off x="8524008" y="3715544"/>
              <a:ext cx="304808" cy="30480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150" name="Rounded Rectangle 149"/>
            <p:cNvSpPr/>
            <p:nvPr/>
          </p:nvSpPr>
          <p:spPr>
            <a:xfrm>
              <a:off x="8101722" y="3715544"/>
              <a:ext cx="304808" cy="3048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151" name="Rounded Rectangle 150"/>
            <p:cNvSpPr/>
            <p:nvPr/>
          </p:nvSpPr>
          <p:spPr>
            <a:xfrm>
              <a:off x="8946295" y="3715544"/>
              <a:ext cx="304808" cy="304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</p:grpSp>
      <p:grpSp>
        <p:nvGrpSpPr>
          <p:cNvPr id="37910" name="final angle vertical tick marks" hidden="1"/>
          <p:cNvGrpSpPr>
            <a:grpSpLocks/>
          </p:cNvGrpSpPr>
          <p:nvPr/>
        </p:nvGrpSpPr>
        <p:grpSpPr bwMode="auto">
          <a:xfrm>
            <a:off x="8961438" y="2798763"/>
            <a:ext cx="46037" cy="2133600"/>
            <a:chOff x="8961315" y="2799477"/>
            <a:chExt cx="45720" cy="2133600"/>
          </a:xfrm>
        </p:grpSpPr>
        <p:cxnSp>
          <p:nvCxnSpPr>
            <p:cNvPr id="441" name="Straight Connector 440"/>
            <p:cNvCxnSpPr/>
            <p:nvPr/>
          </p:nvCxnSpPr>
          <p:spPr>
            <a:xfrm flipH="1">
              <a:off x="8961315" y="2799477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Straight Connector 441"/>
            <p:cNvCxnSpPr/>
            <p:nvPr/>
          </p:nvCxnSpPr>
          <p:spPr>
            <a:xfrm flipH="1">
              <a:off x="8961315" y="2905839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Straight Connector 442"/>
            <p:cNvCxnSpPr/>
            <p:nvPr/>
          </p:nvCxnSpPr>
          <p:spPr>
            <a:xfrm flipH="1">
              <a:off x="8961315" y="3012202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Straight Connector 443"/>
            <p:cNvCxnSpPr/>
            <p:nvPr/>
          </p:nvCxnSpPr>
          <p:spPr>
            <a:xfrm flipH="1">
              <a:off x="8961315" y="3120152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Straight Connector 444"/>
            <p:cNvCxnSpPr/>
            <p:nvPr/>
          </p:nvCxnSpPr>
          <p:spPr>
            <a:xfrm flipH="1">
              <a:off x="8961315" y="3226514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Connector 445"/>
            <p:cNvCxnSpPr/>
            <p:nvPr/>
          </p:nvCxnSpPr>
          <p:spPr>
            <a:xfrm flipH="1">
              <a:off x="8961315" y="3332877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7" name="Straight Connector 446"/>
            <p:cNvCxnSpPr/>
            <p:nvPr/>
          </p:nvCxnSpPr>
          <p:spPr>
            <a:xfrm flipH="1">
              <a:off x="8961315" y="3439239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8" name="Straight Connector 447"/>
            <p:cNvCxnSpPr/>
            <p:nvPr/>
          </p:nvCxnSpPr>
          <p:spPr>
            <a:xfrm flipH="1">
              <a:off x="8961315" y="3545602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Straight Connector 448"/>
            <p:cNvCxnSpPr/>
            <p:nvPr/>
          </p:nvCxnSpPr>
          <p:spPr>
            <a:xfrm flipH="1">
              <a:off x="8961315" y="3759914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Connector 449"/>
            <p:cNvCxnSpPr/>
            <p:nvPr/>
          </p:nvCxnSpPr>
          <p:spPr>
            <a:xfrm flipH="1">
              <a:off x="8961315" y="3972639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Straight Connector 450"/>
            <p:cNvCxnSpPr/>
            <p:nvPr/>
          </p:nvCxnSpPr>
          <p:spPr>
            <a:xfrm flipH="1">
              <a:off x="8961315" y="4186952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2" name="Straight Connector 451"/>
            <p:cNvCxnSpPr/>
            <p:nvPr/>
          </p:nvCxnSpPr>
          <p:spPr>
            <a:xfrm flipH="1">
              <a:off x="8961315" y="4399677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3" name="Straight Connector 452"/>
            <p:cNvCxnSpPr/>
            <p:nvPr/>
          </p:nvCxnSpPr>
          <p:spPr>
            <a:xfrm flipH="1">
              <a:off x="8961315" y="4612402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Straight Connector 453"/>
            <p:cNvCxnSpPr/>
            <p:nvPr/>
          </p:nvCxnSpPr>
          <p:spPr>
            <a:xfrm flipH="1">
              <a:off x="8961315" y="4826714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Straight Connector 454"/>
            <p:cNvCxnSpPr/>
            <p:nvPr/>
          </p:nvCxnSpPr>
          <p:spPr>
            <a:xfrm flipH="1">
              <a:off x="8961315" y="4933077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Straight Connector 455"/>
            <p:cNvCxnSpPr/>
            <p:nvPr/>
          </p:nvCxnSpPr>
          <p:spPr>
            <a:xfrm flipH="1">
              <a:off x="8961315" y="3653552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Straight Connector 456"/>
            <p:cNvCxnSpPr/>
            <p:nvPr/>
          </p:nvCxnSpPr>
          <p:spPr>
            <a:xfrm flipH="1">
              <a:off x="8961315" y="3866277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Straight Connector 457"/>
            <p:cNvCxnSpPr/>
            <p:nvPr/>
          </p:nvCxnSpPr>
          <p:spPr>
            <a:xfrm flipH="1">
              <a:off x="8961315" y="4079002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/>
            <p:cNvCxnSpPr/>
            <p:nvPr/>
          </p:nvCxnSpPr>
          <p:spPr>
            <a:xfrm flipH="1">
              <a:off x="8961315" y="4293314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Straight Connector 459"/>
            <p:cNvCxnSpPr/>
            <p:nvPr/>
          </p:nvCxnSpPr>
          <p:spPr>
            <a:xfrm flipH="1">
              <a:off x="8961315" y="4506039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Straight Connector 460"/>
            <p:cNvCxnSpPr/>
            <p:nvPr/>
          </p:nvCxnSpPr>
          <p:spPr>
            <a:xfrm flipH="1">
              <a:off x="8961315" y="4720352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911" name="extra separator pulse set" hidden="1"/>
          <p:cNvGrpSpPr>
            <a:grpSpLocks/>
          </p:cNvGrpSpPr>
          <p:nvPr/>
        </p:nvGrpSpPr>
        <p:grpSpPr bwMode="auto">
          <a:xfrm>
            <a:off x="2312988" y="1122363"/>
            <a:ext cx="3676650" cy="304800"/>
            <a:chOff x="2313741" y="4313350"/>
            <a:chExt cx="3676560" cy="304800"/>
          </a:xfrm>
        </p:grpSpPr>
        <p:sp>
          <p:nvSpPr>
            <p:cNvPr id="779" name="Rounded Rectangle 778"/>
            <p:cNvSpPr/>
            <p:nvPr/>
          </p:nvSpPr>
          <p:spPr>
            <a:xfrm>
              <a:off x="2313741" y="4313350"/>
              <a:ext cx="304793" cy="304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780" name="Rounded Rectangle 779"/>
            <p:cNvSpPr/>
            <p:nvPr/>
          </p:nvSpPr>
          <p:spPr>
            <a:xfrm>
              <a:off x="3156682" y="4313350"/>
              <a:ext cx="304793" cy="30480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781" name="Rounded Rectangle 780"/>
            <p:cNvSpPr/>
            <p:nvPr/>
          </p:nvSpPr>
          <p:spPr>
            <a:xfrm>
              <a:off x="2734418" y="4313350"/>
              <a:ext cx="304793" cy="3048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782" name="Rounded Rectangle 781"/>
            <p:cNvSpPr/>
            <p:nvPr/>
          </p:nvSpPr>
          <p:spPr>
            <a:xfrm>
              <a:off x="3578947" y="4313350"/>
              <a:ext cx="304793" cy="304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783" name="Rounded Rectangle 782"/>
            <p:cNvSpPr/>
            <p:nvPr/>
          </p:nvSpPr>
          <p:spPr>
            <a:xfrm>
              <a:off x="4418714" y="4313350"/>
              <a:ext cx="304793" cy="30480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784" name="Rounded Rectangle 783"/>
            <p:cNvSpPr/>
            <p:nvPr/>
          </p:nvSpPr>
          <p:spPr>
            <a:xfrm>
              <a:off x="3996450" y="4313350"/>
              <a:ext cx="304793" cy="3048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785" name="Rounded Rectangle 784"/>
            <p:cNvSpPr/>
            <p:nvPr/>
          </p:nvSpPr>
          <p:spPr>
            <a:xfrm>
              <a:off x="4840979" y="4313350"/>
              <a:ext cx="304793" cy="304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786" name="Rounded Rectangle 785"/>
            <p:cNvSpPr/>
            <p:nvPr/>
          </p:nvSpPr>
          <p:spPr>
            <a:xfrm>
              <a:off x="5685508" y="4313350"/>
              <a:ext cx="304793" cy="30480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787" name="Rounded Rectangle 786"/>
            <p:cNvSpPr/>
            <p:nvPr/>
          </p:nvSpPr>
          <p:spPr>
            <a:xfrm>
              <a:off x="5263244" y="4313350"/>
              <a:ext cx="304793" cy="3048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</p:grpSp>
      <p:sp>
        <p:nvSpPr>
          <p:cNvPr id="692" name="Separator freq 750 MHz"/>
          <p:cNvSpPr txBox="1"/>
          <p:nvPr/>
        </p:nvSpPr>
        <p:spPr>
          <a:xfrm>
            <a:off x="2292350" y="4926013"/>
            <a:ext cx="3743325" cy="6461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5</a:t>
            </a:r>
            <a:r>
              <a:rPr lang="en-US" sz="1800" b="1" baseline="30000" dirty="0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th</a:t>
            </a:r>
            <a:r>
              <a:rPr lang="en-US" sz="1800" b="1" dirty="0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Pass </a:t>
            </a:r>
            <a:r>
              <a:rPr lang="en-US" sz="1800" b="1" dirty="0" err="1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RF</a:t>
            </a:r>
            <a:r>
              <a:rPr lang="en-US" sz="1800" b="1" dirty="0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Separator Cavity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750 MHz</a:t>
            </a:r>
          </a:p>
        </p:txBody>
      </p:sp>
      <p:sp>
        <p:nvSpPr>
          <p:cNvPr id="693" name="text To Halls"/>
          <p:cNvSpPr txBox="1"/>
          <p:nvPr/>
        </p:nvSpPr>
        <p:spPr>
          <a:xfrm>
            <a:off x="6851650" y="1722438"/>
            <a:ext cx="1911350" cy="3698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Beam to Halls</a:t>
            </a:r>
          </a:p>
        </p:txBody>
      </p:sp>
      <p:sp>
        <p:nvSpPr>
          <p:cNvPr id="694" name="text Hall D Beam"/>
          <p:cNvSpPr txBox="1"/>
          <p:nvPr/>
        </p:nvSpPr>
        <p:spPr>
          <a:xfrm>
            <a:off x="7021513" y="4537075"/>
            <a:ext cx="1630362" cy="646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Hall 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Beam</a:t>
            </a:r>
          </a:p>
        </p:txBody>
      </p:sp>
      <p:grpSp>
        <p:nvGrpSpPr>
          <p:cNvPr id="18" name="1/2 of fundamental frequency"/>
          <p:cNvGrpSpPr>
            <a:grpSpLocks/>
          </p:cNvGrpSpPr>
          <p:nvPr/>
        </p:nvGrpSpPr>
        <p:grpSpPr bwMode="auto">
          <a:xfrm>
            <a:off x="187325" y="4457700"/>
            <a:ext cx="2409825" cy="1231900"/>
            <a:chOff x="187081" y="4457700"/>
            <a:chExt cx="2409781" cy="1232494"/>
          </a:xfrm>
        </p:grpSpPr>
        <p:sp>
          <p:nvSpPr>
            <p:cNvPr id="699" name="text Laser Pulses 1499 MHz"/>
            <p:cNvSpPr txBox="1"/>
            <p:nvPr/>
          </p:nvSpPr>
          <p:spPr>
            <a:xfrm>
              <a:off x="187081" y="4951651"/>
              <a:ext cx="2219284" cy="73854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783F79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Separator frequency is 1/2 of the fundamental frequency</a:t>
              </a:r>
            </a:p>
          </p:txBody>
        </p:sp>
        <p:cxnSp>
          <p:nvCxnSpPr>
            <p:cNvPr id="704" name="Straight Arrow Connector 703"/>
            <p:cNvCxnSpPr/>
            <p:nvPr/>
          </p:nvCxnSpPr>
          <p:spPr>
            <a:xfrm flipV="1">
              <a:off x="2336517" y="5121595"/>
              <a:ext cx="260345" cy="9530"/>
            </a:xfrm>
            <a:prstGeom prst="straightConnector1">
              <a:avLst/>
            </a:prstGeom>
            <a:ln w="25400" cap="rnd">
              <a:solidFill>
                <a:srgbClr val="783F79"/>
              </a:solidFill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5" name="Straight Arrow Connector 704"/>
            <p:cNvCxnSpPr/>
            <p:nvPr/>
          </p:nvCxnSpPr>
          <p:spPr>
            <a:xfrm flipV="1">
              <a:off x="1345935" y="4457700"/>
              <a:ext cx="0" cy="501892"/>
            </a:xfrm>
            <a:prstGeom prst="straightConnector1">
              <a:avLst/>
            </a:prstGeom>
            <a:ln w="25400" cap="rnd">
              <a:solidFill>
                <a:srgbClr val="783F79"/>
              </a:solidFill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Beam Direction Arrow"/>
          <p:cNvGrpSpPr>
            <a:grpSpLocks/>
          </p:cNvGrpSpPr>
          <p:nvPr/>
        </p:nvGrpSpPr>
        <p:grpSpPr bwMode="auto">
          <a:xfrm>
            <a:off x="542925" y="2652713"/>
            <a:ext cx="1304925" cy="338137"/>
            <a:chOff x="3489080" y="2633297"/>
            <a:chExt cx="1305170" cy="338554"/>
          </a:xfrm>
        </p:grpSpPr>
        <p:sp>
          <p:nvSpPr>
            <p:cNvPr id="695" name="text Laser Pulses 1500 MHz"/>
            <p:cNvSpPr txBox="1"/>
            <p:nvPr/>
          </p:nvSpPr>
          <p:spPr>
            <a:xfrm>
              <a:off x="3489080" y="2633297"/>
              <a:ext cx="898694" cy="33855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Beam </a:t>
              </a:r>
            </a:p>
          </p:txBody>
        </p:sp>
        <p:cxnSp>
          <p:nvCxnSpPr>
            <p:cNvPr id="697" name="Straight Arrow Connector 696"/>
            <p:cNvCxnSpPr/>
            <p:nvPr/>
          </p:nvCxnSpPr>
          <p:spPr>
            <a:xfrm>
              <a:off x="4260750" y="2819263"/>
              <a:ext cx="533500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7" name="Turn on cavity RF"/>
          <p:cNvSpPr txBox="1"/>
          <p:nvPr/>
        </p:nvSpPr>
        <p:spPr>
          <a:xfrm>
            <a:off x="2841625" y="1260475"/>
            <a:ext cx="2781300" cy="4000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783F79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Turn on RF separator</a:t>
            </a:r>
          </a:p>
        </p:txBody>
      </p:sp>
      <p:sp>
        <p:nvSpPr>
          <p:cNvPr id="709" name="Title 1"/>
          <p:cNvSpPr txBox="1">
            <a:spLocks/>
          </p:cNvSpPr>
          <p:nvPr/>
        </p:nvSpPr>
        <p:spPr>
          <a:xfrm>
            <a:off x="679450" y="88900"/>
            <a:ext cx="7772400" cy="9144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Calibri"/>
                <a:cs typeface="+mn-cs"/>
              </a:rPr>
              <a:t>RF Separation – </a:t>
            </a:r>
            <a:r>
              <a:rPr lang="en-US" sz="3600" b="1" dirty="0" smtClean="0">
                <a:solidFill>
                  <a:prstClr val="black"/>
                </a:solidFill>
                <a:latin typeface="Calibri"/>
              </a:rPr>
              <a:t>5</a:t>
            </a:r>
            <a:r>
              <a:rPr lang="en-US" sz="3600" b="1" baseline="30000" dirty="0" smtClean="0">
                <a:solidFill>
                  <a:prstClr val="black"/>
                </a:solidFill>
                <a:latin typeface="Calibri"/>
              </a:rPr>
              <a:t>th</a:t>
            </a:r>
            <a:r>
              <a:rPr lang="en-US" sz="3600" b="1" dirty="0" smtClean="0">
                <a:solidFill>
                  <a:prstClr val="black"/>
                </a:solidFill>
                <a:latin typeface="Calibri"/>
              </a:rPr>
              <a:t> Pass Horizontal</a:t>
            </a:r>
            <a:endParaRPr lang="en-US" sz="36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grpSp>
        <p:nvGrpSpPr>
          <p:cNvPr id="20" name="waveform0"/>
          <p:cNvGrpSpPr>
            <a:grpSpLocks/>
          </p:cNvGrpSpPr>
          <p:nvPr/>
        </p:nvGrpSpPr>
        <p:grpSpPr bwMode="auto">
          <a:xfrm>
            <a:off x="2262188" y="3175000"/>
            <a:ext cx="6688137" cy="306388"/>
            <a:chOff x="2268436" y="3715543"/>
            <a:chExt cx="6687995" cy="304984"/>
          </a:xfrm>
        </p:grpSpPr>
        <p:grpSp>
          <p:nvGrpSpPr>
            <p:cNvPr id="38229" name="Group 472"/>
            <p:cNvGrpSpPr>
              <a:grpSpLocks/>
            </p:cNvGrpSpPr>
            <p:nvPr/>
          </p:nvGrpSpPr>
          <p:grpSpPr bwMode="auto">
            <a:xfrm>
              <a:off x="2268436" y="3715543"/>
              <a:ext cx="6687995" cy="304800"/>
              <a:chOff x="2268436" y="3715543"/>
              <a:chExt cx="6687995" cy="304800"/>
            </a:xfrm>
          </p:grpSpPr>
          <p:grpSp>
            <p:nvGrpSpPr>
              <p:cNvPr id="38237" name="waveform0 group"/>
              <p:cNvGrpSpPr>
                <a:grpSpLocks/>
              </p:cNvGrpSpPr>
              <p:nvPr/>
            </p:nvGrpSpPr>
            <p:grpSpPr bwMode="auto">
              <a:xfrm>
                <a:off x="2268436" y="3715543"/>
                <a:ext cx="3798974" cy="304800"/>
                <a:chOff x="2573236" y="3715544"/>
                <a:chExt cx="3798974" cy="304800"/>
              </a:xfrm>
            </p:grpSpPr>
            <p:cxnSp>
              <p:nvCxnSpPr>
                <p:cNvPr id="199" name="waveform0"/>
                <p:cNvCxnSpPr/>
                <p:nvPr/>
              </p:nvCxnSpPr>
              <p:spPr>
                <a:xfrm>
                  <a:off x="2573236" y="3868826"/>
                  <a:ext cx="3798806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8240" name="pulses 0"/>
                <p:cNvGrpSpPr>
                  <a:grpSpLocks/>
                </p:cNvGrpSpPr>
                <p:nvPr/>
              </p:nvGrpSpPr>
              <p:grpSpPr bwMode="auto">
                <a:xfrm>
                  <a:off x="2624891" y="3715544"/>
                  <a:ext cx="3676560" cy="304800"/>
                  <a:chOff x="2624891" y="3715544"/>
                  <a:chExt cx="3676560" cy="304800"/>
                </a:xfrm>
              </p:grpSpPr>
              <p:sp>
                <p:nvSpPr>
                  <p:cNvPr id="136" name="Rounded Rectangle 135"/>
                  <p:cNvSpPr/>
                  <p:nvPr/>
                </p:nvSpPr>
                <p:spPr>
                  <a:xfrm>
                    <a:off x="2625622" y="3715544"/>
                    <a:ext cx="304794" cy="304984"/>
                  </a:xfrm>
                  <a:prstGeom prst="roundRect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sp>
                <p:nvSpPr>
                  <p:cNvPr id="137" name="Rounded Rectangle 136"/>
                  <p:cNvSpPr/>
                  <p:nvPr/>
                </p:nvSpPr>
                <p:spPr>
                  <a:xfrm>
                    <a:off x="3468567" y="3715544"/>
                    <a:ext cx="304794" cy="304984"/>
                  </a:xfrm>
                  <a:prstGeom prst="roundRect">
                    <a:avLst/>
                  </a:prstGeom>
                  <a:solidFill>
                    <a:srgbClr val="009242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b="1" dirty="0">
                        <a:solidFill>
                          <a:prstClr val="white"/>
                        </a:solidFill>
                      </a:rPr>
                      <a:t>B</a:t>
                    </a:r>
                  </a:p>
                </p:txBody>
              </p:sp>
              <p:sp>
                <p:nvSpPr>
                  <p:cNvPr id="138" name="Rounded Rectangle 137"/>
                  <p:cNvSpPr/>
                  <p:nvPr/>
                </p:nvSpPr>
                <p:spPr>
                  <a:xfrm>
                    <a:off x="3046301" y="3715544"/>
                    <a:ext cx="304794" cy="304984"/>
                  </a:xfrm>
                  <a:prstGeom prst="round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b="1" dirty="0">
                        <a:solidFill>
                          <a:prstClr val="white"/>
                        </a:solidFill>
                      </a:rPr>
                      <a:t>A</a:t>
                    </a:r>
                  </a:p>
                </p:txBody>
              </p:sp>
              <p:sp>
                <p:nvSpPr>
                  <p:cNvPr id="139" name="Rounded Rectangle 138"/>
                  <p:cNvSpPr/>
                  <p:nvPr/>
                </p:nvSpPr>
                <p:spPr>
                  <a:xfrm>
                    <a:off x="3890833" y="3715544"/>
                    <a:ext cx="303206" cy="304984"/>
                  </a:xfrm>
                  <a:prstGeom prst="roundRect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sp>
                <p:nvSpPr>
                  <p:cNvPr id="140" name="Rounded Rectangle 139"/>
                  <p:cNvSpPr/>
                  <p:nvPr/>
                </p:nvSpPr>
                <p:spPr>
                  <a:xfrm>
                    <a:off x="4730602" y="3715544"/>
                    <a:ext cx="303207" cy="304984"/>
                  </a:xfrm>
                  <a:prstGeom prst="roundRect">
                    <a:avLst/>
                  </a:prstGeom>
                  <a:solidFill>
                    <a:srgbClr val="009242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b="1" dirty="0">
                        <a:solidFill>
                          <a:prstClr val="white"/>
                        </a:solidFill>
                      </a:rPr>
                      <a:t>B</a:t>
                    </a:r>
                  </a:p>
                </p:txBody>
              </p:sp>
              <p:sp>
                <p:nvSpPr>
                  <p:cNvPr id="141" name="Rounded Rectangle 140"/>
                  <p:cNvSpPr/>
                  <p:nvPr/>
                </p:nvSpPr>
                <p:spPr>
                  <a:xfrm>
                    <a:off x="4308336" y="3715544"/>
                    <a:ext cx="304794" cy="304984"/>
                  </a:xfrm>
                  <a:prstGeom prst="round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b="1" dirty="0">
                        <a:solidFill>
                          <a:prstClr val="white"/>
                        </a:solidFill>
                      </a:rPr>
                      <a:t>A</a:t>
                    </a:r>
                  </a:p>
                </p:txBody>
              </p:sp>
              <p:sp>
                <p:nvSpPr>
                  <p:cNvPr id="142" name="Rounded Rectangle 141"/>
                  <p:cNvSpPr/>
                  <p:nvPr/>
                </p:nvSpPr>
                <p:spPr>
                  <a:xfrm>
                    <a:off x="5151281" y="3715544"/>
                    <a:ext cx="304794" cy="304984"/>
                  </a:xfrm>
                  <a:prstGeom prst="roundRect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sp>
                <p:nvSpPr>
                  <p:cNvPr id="143" name="Rounded Rectangle 142"/>
                  <p:cNvSpPr/>
                  <p:nvPr/>
                </p:nvSpPr>
                <p:spPr>
                  <a:xfrm>
                    <a:off x="5995813" y="3715544"/>
                    <a:ext cx="301619" cy="304984"/>
                  </a:xfrm>
                  <a:prstGeom prst="roundRect">
                    <a:avLst/>
                  </a:prstGeom>
                  <a:solidFill>
                    <a:srgbClr val="009242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b="1" dirty="0">
                        <a:solidFill>
                          <a:prstClr val="white"/>
                        </a:solidFill>
                      </a:rPr>
                      <a:t>B</a:t>
                    </a:r>
                  </a:p>
                </p:txBody>
              </p:sp>
              <p:sp>
                <p:nvSpPr>
                  <p:cNvPr id="144" name="Rounded Rectangle 143"/>
                  <p:cNvSpPr/>
                  <p:nvPr/>
                </p:nvSpPr>
                <p:spPr>
                  <a:xfrm>
                    <a:off x="5573547" y="3715544"/>
                    <a:ext cx="304794" cy="304984"/>
                  </a:xfrm>
                  <a:prstGeom prst="round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b="1" dirty="0">
                        <a:solidFill>
                          <a:prstClr val="white"/>
                        </a:solidFill>
                      </a:rPr>
                      <a:t>A</a:t>
                    </a:r>
                  </a:p>
                </p:txBody>
              </p:sp>
            </p:grpSp>
          </p:grpSp>
          <p:cxnSp>
            <p:nvCxnSpPr>
              <p:cNvPr id="468" name="Straight Connector 467"/>
              <p:cNvCxnSpPr/>
              <p:nvPr/>
            </p:nvCxnSpPr>
            <p:spPr>
              <a:xfrm>
                <a:off x="6072005" y="3867245"/>
                <a:ext cx="2884426" cy="0"/>
              </a:xfrm>
              <a:prstGeom prst="line">
                <a:avLst/>
              </a:prstGeom>
              <a:ln w="28575" cap="rnd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4" name="Rounded Rectangle 473"/>
            <p:cNvSpPr/>
            <p:nvPr/>
          </p:nvSpPr>
          <p:spPr>
            <a:xfrm>
              <a:off x="6114866" y="3715543"/>
              <a:ext cx="304794" cy="304984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475" name="Rounded Rectangle 474"/>
            <p:cNvSpPr/>
            <p:nvPr/>
          </p:nvSpPr>
          <p:spPr>
            <a:xfrm>
              <a:off x="6954637" y="3715543"/>
              <a:ext cx="304794" cy="304984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476" name="Rounded Rectangle 475"/>
            <p:cNvSpPr/>
            <p:nvPr/>
          </p:nvSpPr>
          <p:spPr>
            <a:xfrm>
              <a:off x="6532370" y="3715543"/>
              <a:ext cx="304794" cy="30498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477" name="Rounded Rectangle 476"/>
            <p:cNvSpPr/>
            <p:nvPr/>
          </p:nvSpPr>
          <p:spPr>
            <a:xfrm>
              <a:off x="7376903" y="3715543"/>
              <a:ext cx="304794" cy="304984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478" name="Rounded Rectangle 477"/>
            <p:cNvSpPr/>
            <p:nvPr/>
          </p:nvSpPr>
          <p:spPr>
            <a:xfrm>
              <a:off x="8219847" y="3715543"/>
              <a:ext cx="304794" cy="304984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479" name="Rounded Rectangle 478"/>
            <p:cNvSpPr/>
            <p:nvPr/>
          </p:nvSpPr>
          <p:spPr>
            <a:xfrm>
              <a:off x="7797581" y="3715543"/>
              <a:ext cx="304794" cy="30498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480" name="Rounded Rectangle 479"/>
            <p:cNvSpPr/>
            <p:nvPr/>
          </p:nvSpPr>
          <p:spPr>
            <a:xfrm>
              <a:off x="8642113" y="3715543"/>
              <a:ext cx="304794" cy="304984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C</a:t>
              </a:r>
            </a:p>
          </p:txBody>
        </p:sp>
      </p:grpSp>
      <p:grpSp>
        <p:nvGrpSpPr>
          <p:cNvPr id="24" name="waveform 1"/>
          <p:cNvGrpSpPr>
            <a:grpSpLocks/>
          </p:cNvGrpSpPr>
          <p:nvPr/>
        </p:nvGrpSpPr>
        <p:grpSpPr bwMode="auto">
          <a:xfrm>
            <a:off x="2260600" y="3079750"/>
            <a:ext cx="6689725" cy="481013"/>
            <a:chOff x="2260767" y="3079250"/>
            <a:chExt cx="6689314" cy="482002"/>
          </a:xfrm>
        </p:grpSpPr>
        <p:grpSp>
          <p:nvGrpSpPr>
            <p:cNvPr id="38207" name="wave1 vee"/>
            <p:cNvGrpSpPr>
              <a:grpSpLocks/>
            </p:cNvGrpSpPr>
            <p:nvPr/>
          </p:nvGrpSpPr>
          <p:grpSpPr bwMode="auto">
            <a:xfrm>
              <a:off x="6059117" y="3079250"/>
              <a:ext cx="2890964" cy="482002"/>
              <a:chOff x="6059117" y="3079250"/>
              <a:chExt cx="2890964" cy="482002"/>
            </a:xfrm>
          </p:grpSpPr>
          <p:cxnSp>
            <p:nvCxnSpPr>
              <p:cNvPr id="483" name="Straight Connector 482"/>
              <p:cNvCxnSpPr>
                <a:stCxn id="756" idx="10"/>
              </p:cNvCxnSpPr>
              <p:nvPr/>
            </p:nvCxnSpPr>
            <p:spPr>
              <a:xfrm flipV="1">
                <a:off x="6059422" y="3224010"/>
                <a:ext cx="2890659" cy="104990"/>
              </a:xfrm>
              <a:prstGeom prst="line">
                <a:avLst/>
              </a:prstGeom>
              <a:ln w="28575" cap="rnd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Straight Connector 484"/>
              <p:cNvCxnSpPr/>
              <p:nvPr/>
            </p:nvCxnSpPr>
            <p:spPr>
              <a:xfrm>
                <a:off x="6065772" y="3322637"/>
                <a:ext cx="2877960" cy="111353"/>
              </a:xfrm>
              <a:prstGeom prst="line">
                <a:avLst/>
              </a:prstGeom>
              <a:ln w="28575" cap="rnd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7" name="Rounded Rectangle 486"/>
              <p:cNvSpPr/>
              <p:nvPr/>
            </p:nvSpPr>
            <p:spPr>
              <a:xfrm>
                <a:off x="6108631" y="3166743"/>
                <a:ext cx="304781" cy="305427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C</a:t>
                </a:r>
              </a:p>
            </p:txBody>
          </p:sp>
          <p:sp>
            <p:nvSpPr>
              <p:cNvPr id="488" name="Rounded Rectangle 487"/>
              <p:cNvSpPr/>
              <p:nvPr/>
            </p:nvSpPr>
            <p:spPr>
              <a:xfrm>
                <a:off x="6948367" y="3138109"/>
                <a:ext cx="304781" cy="303835"/>
              </a:xfrm>
              <a:prstGeom prst="roundRect">
                <a:avLst/>
              </a:prstGeom>
              <a:solidFill>
                <a:srgbClr val="00924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B</a:t>
                </a:r>
              </a:p>
            </p:txBody>
          </p:sp>
          <p:sp>
            <p:nvSpPr>
              <p:cNvPr id="489" name="Rounded Rectangle 488"/>
              <p:cNvSpPr/>
              <p:nvPr/>
            </p:nvSpPr>
            <p:spPr>
              <a:xfrm>
                <a:off x="6526118" y="3195376"/>
                <a:ext cx="304781" cy="30383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A</a:t>
                </a:r>
              </a:p>
            </p:txBody>
          </p:sp>
          <p:sp>
            <p:nvSpPr>
              <p:cNvPr id="490" name="Rounded Rectangle 489"/>
              <p:cNvSpPr/>
              <p:nvPr/>
            </p:nvSpPr>
            <p:spPr>
              <a:xfrm>
                <a:off x="7370616" y="3225600"/>
                <a:ext cx="304781" cy="303836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C</a:t>
                </a:r>
              </a:p>
            </p:txBody>
          </p:sp>
          <p:sp>
            <p:nvSpPr>
              <p:cNvPr id="491" name="Rounded Rectangle 490"/>
              <p:cNvSpPr/>
              <p:nvPr/>
            </p:nvSpPr>
            <p:spPr>
              <a:xfrm>
                <a:off x="8213526" y="3255825"/>
                <a:ext cx="304781" cy="305427"/>
              </a:xfrm>
              <a:prstGeom prst="roundRect">
                <a:avLst/>
              </a:prstGeom>
              <a:solidFill>
                <a:srgbClr val="00924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B</a:t>
                </a:r>
              </a:p>
            </p:txBody>
          </p:sp>
          <p:sp>
            <p:nvSpPr>
              <p:cNvPr id="492" name="Rounded Rectangle 491"/>
              <p:cNvSpPr/>
              <p:nvPr/>
            </p:nvSpPr>
            <p:spPr>
              <a:xfrm>
                <a:off x="7791277" y="3106293"/>
                <a:ext cx="304781" cy="305427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A</a:t>
                </a:r>
              </a:p>
            </p:txBody>
          </p:sp>
          <p:sp>
            <p:nvSpPr>
              <p:cNvPr id="493" name="Rounded Rectangle 492"/>
              <p:cNvSpPr/>
              <p:nvPr/>
            </p:nvSpPr>
            <p:spPr>
              <a:xfrm>
                <a:off x="8635775" y="3079250"/>
                <a:ext cx="304781" cy="305427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C</a:t>
                </a:r>
              </a:p>
            </p:txBody>
          </p:sp>
        </p:grpSp>
        <p:grpSp>
          <p:nvGrpSpPr>
            <p:cNvPr id="38208" name="wave1"/>
            <p:cNvGrpSpPr>
              <a:grpSpLocks/>
            </p:cNvGrpSpPr>
            <p:nvPr/>
          </p:nvGrpSpPr>
          <p:grpSpPr bwMode="auto">
            <a:xfrm>
              <a:off x="2260767" y="3164905"/>
              <a:ext cx="3798350" cy="337461"/>
              <a:chOff x="2260767" y="3164905"/>
              <a:chExt cx="3798350" cy="337461"/>
            </a:xfrm>
          </p:grpSpPr>
          <p:sp>
            <p:nvSpPr>
              <p:cNvPr id="756" name="wave1"/>
              <p:cNvSpPr/>
              <p:nvPr/>
            </p:nvSpPr>
            <p:spPr>
              <a:xfrm>
                <a:off x="2260767" y="3284459"/>
                <a:ext cx="3798655" cy="90673"/>
              </a:xfrm>
              <a:custGeom>
                <a:avLst/>
                <a:gdLst>
                  <a:gd name="connsiteX0" fmla="*/ 0 w 5491162"/>
                  <a:gd name="connsiteY0" fmla="*/ 1536700 h 2870994"/>
                  <a:gd name="connsiteX1" fmla="*/ 423862 w 5491162"/>
                  <a:gd name="connsiteY1" fmla="*/ 222250 h 2870994"/>
                  <a:gd name="connsiteX2" fmla="*/ 842962 w 5491162"/>
                  <a:gd name="connsiteY2" fmla="*/ 2870200 h 2870994"/>
                  <a:gd name="connsiteX3" fmla="*/ 1266825 w 5491162"/>
                  <a:gd name="connsiteY3" fmla="*/ 227012 h 2870994"/>
                  <a:gd name="connsiteX4" fmla="*/ 1685925 w 5491162"/>
                  <a:gd name="connsiteY4" fmla="*/ 2865437 h 2870994"/>
                  <a:gd name="connsiteX5" fmla="*/ 2109787 w 5491162"/>
                  <a:gd name="connsiteY5" fmla="*/ 227012 h 2870994"/>
                  <a:gd name="connsiteX6" fmla="*/ 2533650 w 5491162"/>
                  <a:gd name="connsiteY6" fmla="*/ 2865437 h 2870994"/>
                  <a:gd name="connsiteX7" fmla="*/ 2957512 w 5491162"/>
                  <a:gd name="connsiteY7" fmla="*/ 227012 h 2870994"/>
                  <a:gd name="connsiteX8" fmla="*/ 3376612 w 5491162"/>
                  <a:gd name="connsiteY8" fmla="*/ 2865437 h 2870994"/>
                  <a:gd name="connsiteX9" fmla="*/ 3795712 w 5491162"/>
                  <a:gd name="connsiteY9" fmla="*/ 222250 h 2870994"/>
                  <a:gd name="connsiteX10" fmla="*/ 4219575 w 5491162"/>
                  <a:gd name="connsiteY10" fmla="*/ 2865437 h 2870994"/>
                  <a:gd name="connsiteX11" fmla="*/ 4648200 w 5491162"/>
                  <a:gd name="connsiteY11" fmla="*/ 227012 h 2870994"/>
                  <a:gd name="connsiteX12" fmla="*/ 5062537 w 5491162"/>
                  <a:gd name="connsiteY12" fmla="*/ 2870200 h 2870994"/>
                  <a:gd name="connsiteX13" fmla="*/ 5491162 w 5491162"/>
                  <a:gd name="connsiteY13" fmla="*/ 227012 h 2870994"/>
                  <a:gd name="connsiteX0" fmla="*/ 0 w 5491162"/>
                  <a:gd name="connsiteY0" fmla="*/ 1536700 h 3089407"/>
                  <a:gd name="connsiteX1" fmla="*/ 423862 w 5491162"/>
                  <a:gd name="connsiteY1" fmla="*/ 222250 h 3089407"/>
                  <a:gd name="connsiteX2" fmla="*/ 619125 w 5491162"/>
                  <a:gd name="connsiteY2" fmla="*/ 1542256 h 3089407"/>
                  <a:gd name="connsiteX3" fmla="*/ 842962 w 5491162"/>
                  <a:gd name="connsiteY3" fmla="*/ 2870200 h 3089407"/>
                  <a:gd name="connsiteX4" fmla="*/ 1266825 w 5491162"/>
                  <a:gd name="connsiteY4" fmla="*/ 227012 h 3089407"/>
                  <a:gd name="connsiteX5" fmla="*/ 1685925 w 5491162"/>
                  <a:gd name="connsiteY5" fmla="*/ 2865437 h 3089407"/>
                  <a:gd name="connsiteX6" fmla="*/ 2109787 w 5491162"/>
                  <a:gd name="connsiteY6" fmla="*/ 227012 h 3089407"/>
                  <a:gd name="connsiteX7" fmla="*/ 2533650 w 5491162"/>
                  <a:gd name="connsiteY7" fmla="*/ 2865437 h 3089407"/>
                  <a:gd name="connsiteX8" fmla="*/ 2957512 w 5491162"/>
                  <a:gd name="connsiteY8" fmla="*/ 227012 h 3089407"/>
                  <a:gd name="connsiteX9" fmla="*/ 3376612 w 5491162"/>
                  <a:gd name="connsiteY9" fmla="*/ 2865437 h 3089407"/>
                  <a:gd name="connsiteX10" fmla="*/ 3795712 w 5491162"/>
                  <a:gd name="connsiteY10" fmla="*/ 222250 h 3089407"/>
                  <a:gd name="connsiteX11" fmla="*/ 4219575 w 5491162"/>
                  <a:gd name="connsiteY11" fmla="*/ 2865437 h 3089407"/>
                  <a:gd name="connsiteX12" fmla="*/ 4648200 w 5491162"/>
                  <a:gd name="connsiteY12" fmla="*/ 227012 h 3089407"/>
                  <a:gd name="connsiteX13" fmla="*/ 5062537 w 5491162"/>
                  <a:gd name="connsiteY13" fmla="*/ 2870200 h 3089407"/>
                  <a:gd name="connsiteX14" fmla="*/ 5491162 w 5491162"/>
                  <a:gd name="connsiteY14" fmla="*/ 227012 h 3089407"/>
                  <a:gd name="connsiteX0" fmla="*/ 0 w 5491162"/>
                  <a:gd name="connsiteY0" fmla="*/ 1314450 h 2867157"/>
                  <a:gd name="connsiteX1" fmla="*/ 619125 w 5491162"/>
                  <a:gd name="connsiteY1" fmla="*/ 1320006 h 2867157"/>
                  <a:gd name="connsiteX2" fmla="*/ 842962 w 5491162"/>
                  <a:gd name="connsiteY2" fmla="*/ 2647950 h 2867157"/>
                  <a:gd name="connsiteX3" fmla="*/ 1266825 w 5491162"/>
                  <a:gd name="connsiteY3" fmla="*/ 4762 h 2867157"/>
                  <a:gd name="connsiteX4" fmla="*/ 1685925 w 5491162"/>
                  <a:gd name="connsiteY4" fmla="*/ 2643187 h 2867157"/>
                  <a:gd name="connsiteX5" fmla="*/ 2109787 w 5491162"/>
                  <a:gd name="connsiteY5" fmla="*/ 4762 h 2867157"/>
                  <a:gd name="connsiteX6" fmla="*/ 2533650 w 5491162"/>
                  <a:gd name="connsiteY6" fmla="*/ 2643187 h 2867157"/>
                  <a:gd name="connsiteX7" fmla="*/ 2957512 w 5491162"/>
                  <a:gd name="connsiteY7" fmla="*/ 4762 h 2867157"/>
                  <a:gd name="connsiteX8" fmla="*/ 3376612 w 5491162"/>
                  <a:gd name="connsiteY8" fmla="*/ 2643187 h 2867157"/>
                  <a:gd name="connsiteX9" fmla="*/ 3795712 w 5491162"/>
                  <a:gd name="connsiteY9" fmla="*/ 0 h 2867157"/>
                  <a:gd name="connsiteX10" fmla="*/ 4219575 w 5491162"/>
                  <a:gd name="connsiteY10" fmla="*/ 2643187 h 2867157"/>
                  <a:gd name="connsiteX11" fmla="*/ 4648200 w 5491162"/>
                  <a:gd name="connsiteY11" fmla="*/ 4762 h 2867157"/>
                  <a:gd name="connsiteX12" fmla="*/ 5062537 w 5491162"/>
                  <a:gd name="connsiteY12" fmla="*/ 2647950 h 2867157"/>
                  <a:gd name="connsiteX13" fmla="*/ 5491162 w 5491162"/>
                  <a:gd name="connsiteY13" fmla="*/ 4762 h 2867157"/>
                  <a:gd name="connsiteX0" fmla="*/ 0 w 4872037"/>
                  <a:gd name="connsiteY0" fmla="*/ 1320006 h 2867157"/>
                  <a:gd name="connsiteX1" fmla="*/ 223837 w 4872037"/>
                  <a:gd name="connsiteY1" fmla="*/ 2647950 h 2867157"/>
                  <a:gd name="connsiteX2" fmla="*/ 647700 w 4872037"/>
                  <a:gd name="connsiteY2" fmla="*/ 4762 h 2867157"/>
                  <a:gd name="connsiteX3" fmla="*/ 1066800 w 4872037"/>
                  <a:gd name="connsiteY3" fmla="*/ 2643187 h 2867157"/>
                  <a:gd name="connsiteX4" fmla="*/ 1490662 w 4872037"/>
                  <a:gd name="connsiteY4" fmla="*/ 4762 h 2867157"/>
                  <a:gd name="connsiteX5" fmla="*/ 1914525 w 4872037"/>
                  <a:gd name="connsiteY5" fmla="*/ 2643187 h 2867157"/>
                  <a:gd name="connsiteX6" fmla="*/ 2338387 w 4872037"/>
                  <a:gd name="connsiteY6" fmla="*/ 4762 h 2867157"/>
                  <a:gd name="connsiteX7" fmla="*/ 2757487 w 4872037"/>
                  <a:gd name="connsiteY7" fmla="*/ 2643187 h 2867157"/>
                  <a:gd name="connsiteX8" fmla="*/ 3176587 w 4872037"/>
                  <a:gd name="connsiteY8" fmla="*/ 0 h 2867157"/>
                  <a:gd name="connsiteX9" fmla="*/ 3600450 w 4872037"/>
                  <a:gd name="connsiteY9" fmla="*/ 2643187 h 2867157"/>
                  <a:gd name="connsiteX10" fmla="*/ 4029075 w 4872037"/>
                  <a:gd name="connsiteY10" fmla="*/ 4762 h 2867157"/>
                  <a:gd name="connsiteX11" fmla="*/ 4443412 w 4872037"/>
                  <a:gd name="connsiteY11" fmla="*/ 2647950 h 2867157"/>
                  <a:gd name="connsiteX12" fmla="*/ 4872037 w 4872037"/>
                  <a:gd name="connsiteY12" fmla="*/ 4762 h 2867157"/>
                  <a:gd name="connsiteX0" fmla="*/ 0 w 4872037"/>
                  <a:gd name="connsiteY0" fmla="*/ 1320006 h 2867157"/>
                  <a:gd name="connsiteX1" fmla="*/ 223837 w 4872037"/>
                  <a:gd name="connsiteY1" fmla="*/ 2647950 h 2867157"/>
                  <a:gd name="connsiteX2" fmla="*/ 647700 w 4872037"/>
                  <a:gd name="connsiteY2" fmla="*/ 4762 h 2867157"/>
                  <a:gd name="connsiteX3" fmla="*/ 1066800 w 4872037"/>
                  <a:gd name="connsiteY3" fmla="*/ 2643187 h 2867157"/>
                  <a:gd name="connsiteX4" fmla="*/ 1490662 w 4872037"/>
                  <a:gd name="connsiteY4" fmla="*/ 4762 h 2867157"/>
                  <a:gd name="connsiteX5" fmla="*/ 1914525 w 4872037"/>
                  <a:gd name="connsiteY5" fmla="*/ 2643187 h 2867157"/>
                  <a:gd name="connsiteX6" fmla="*/ 2338387 w 4872037"/>
                  <a:gd name="connsiteY6" fmla="*/ 4762 h 2867157"/>
                  <a:gd name="connsiteX7" fmla="*/ 2757487 w 4872037"/>
                  <a:gd name="connsiteY7" fmla="*/ 2643187 h 2867157"/>
                  <a:gd name="connsiteX8" fmla="*/ 3176587 w 4872037"/>
                  <a:gd name="connsiteY8" fmla="*/ 0 h 2867157"/>
                  <a:gd name="connsiteX9" fmla="*/ 3600450 w 4872037"/>
                  <a:gd name="connsiteY9" fmla="*/ 2643187 h 2867157"/>
                  <a:gd name="connsiteX10" fmla="*/ 4029075 w 4872037"/>
                  <a:gd name="connsiteY10" fmla="*/ 4762 h 2867157"/>
                  <a:gd name="connsiteX11" fmla="*/ 4443412 w 4872037"/>
                  <a:gd name="connsiteY11" fmla="*/ 2647950 h 2867157"/>
                  <a:gd name="connsiteX12" fmla="*/ 4872037 w 4872037"/>
                  <a:gd name="connsiteY12" fmla="*/ 4762 h 2867157"/>
                  <a:gd name="connsiteX0" fmla="*/ 0 w 4872037"/>
                  <a:gd name="connsiteY0" fmla="*/ 1320006 h 2867157"/>
                  <a:gd name="connsiteX1" fmla="*/ 223837 w 4872037"/>
                  <a:gd name="connsiteY1" fmla="*/ 2647950 h 2867157"/>
                  <a:gd name="connsiteX2" fmla="*/ 647700 w 4872037"/>
                  <a:gd name="connsiteY2" fmla="*/ 4762 h 2867157"/>
                  <a:gd name="connsiteX3" fmla="*/ 1066800 w 4872037"/>
                  <a:gd name="connsiteY3" fmla="*/ 2643187 h 2867157"/>
                  <a:gd name="connsiteX4" fmla="*/ 1490662 w 4872037"/>
                  <a:gd name="connsiteY4" fmla="*/ 4762 h 2867157"/>
                  <a:gd name="connsiteX5" fmla="*/ 1914525 w 4872037"/>
                  <a:gd name="connsiteY5" fmla="*/ 2643187 h 2867157"/>
                  <a:gd name="connsiteX6" fmla="*/ 2338387 w 4872037"/>
                  <a:gd name="connsiteY6" fmla="*/ 4762 h 2867157"/>
                  <a:gd name="connsiteX7" fmla="*/ 2757487 w 4872037"/>
                  <a:gd name="connsiteY7" fmla="*/ 2643187 h 2867157"/>
                  <a:gd name="connsiteX8" fmla="*/ 3176587 w 4872037"/>
                  <a:gd name="connsiteY8" fmla="*/ 0 h 2867157"/>
                  <a:gd name="connsiteX9" fmla="*/ 3600450 w 4872037"/>
                  <a:gd name="connsiteY9" fmla="*/ 2643187 h 2867157"/>
                  <a:gd name="connsiteX10" fmla="*/ 4029075 w 4872037"/>
                  <a:gd name="connsiteY10" fmla="*/ 4762 h 2867157"/>
                  <a:gd name="connsiteX11" fmla="*/ 4443412 w 4872037"/>
                  <a:gd name="connsiteY11" fmla="*/ 2647950 h 2867157"/>
                  <a:gd name="connsiteX12" fmla="*/ 4719637 w 4872037"/>
                  <a:gd name="connsiteY12" fmla="*/ 1314450 h 2867157"/>
                  <a:gd name="connsiteX13" fmla="*/ 4872037 w 4872037"/>
                  <a:gd name="connsiteY13" fmla="*/ 4762 h 2867157"/>
                  <a:gd name="connsiteX0" fmla="*/ 0 w 4719637"/>
                  <a:gd name="connsiteY0" fmla="*/ 1320006 h 2867157"/>
                  <a:gd name="connsiteX1" fmla="*/ 223837 w 4719637"/>
                  <a:gd name="connsiteY1" fmla="*/ 2647950 h 2867157"/>
                  <a:gd name="connsiteX2" fmla="*/ 647700 w 4719637"/>
                  <a:gd name="connsiteY2" fmla="*/ 4762 h 2867157"/>
                  <a:gd name="connsiteX3" fmla="*/ 1066800 w 4719637"/>
                  <a:gd name="connsiteY3" fmla="*/ 2643187 h 2867157"/>
                  <a:gd name="connsiteX4" fmla="*/ 1490662 w 4719637"/>
                  <a:gd name="connsiteY4" fmla="*/ 4762 h 2867157"/>
                  <a:gd name="connsiteX5" fmla="*/ 1914525 w 4719637"/>
                  <a:gd name="connsiteY5" fmla="*/ 2643187 h 2867157"/>
                  <a:gd name="connsiteX6" fmla="*/ 2338387 w 4719637"/>
                  <a:gd name="connsiteY6" fmla="*/ 4762 h 2867157"/>
                  <a:gd name="connsiteX7" fmla="*/ 2757487 w 4719637"/>
                  <a:gd name="connsiteY7" fmla="*/ 2643187 h 2867157"/>
                  <a:gd name="connsiteX8" fmla="*/ 3176587 w 4719637"/>
                  <a:gd name="connsiteY8" fmla="*/ 0 h 2867157"/>
                  <a:gd name="connsiteX9" fmla="*/ 3600450 w 4719637"/>
                  <a:gd name="connsiteY9" fmla="*/ 2643187 h 2867157"/>
                  <a:gd name="connsiteX10" fmla="*/ 4029075 w 4719637"/>
                  <a:gd name="connsiteY10" fmla="*/ 4762 h 2867157"/>
                  <a:gd name="connsiteX11" fmla="*/ 4443412 w 4719637"/>
                  <a:gd name="connsiteY11" fmla="*/ 2647950 h 2867157"/>
                  <a:gd name="connsiteX12" fmla="*/ 4719637 w 4719637"/>
                  <a:gd name="connsiteY12" fmla="*/ 1314450 h 2867157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536145 h 3082370"/>
                  <a:gd name="connsiteX1" fmla="*/ 223837 w 4719637"/>
                  <a:gd name="connsiteY1" fmla="*/ 2864089 h 3082370"/>
                  <a:gd name="connsiteX2" fmla="*/ 647700 w 4719637"/>
                  <a:gd name="connsiteY2" fmla="*/ 220901 h 3082370"/>
                  <a:gd name="connsiteX3" fmla="*/ 1066800 w 4719637"/>
                  <a:gd name="connsiteY3" fmla="*/ 2859326 h 3082370"/>
                  <a:gd name="connsiteX4" fmla="*/ 1490662 w 4719637"/>
                  <a:gd name="connsiteY4" fmla="*/ 220901 h 3082370"/>
                  <a:gd name="connsiteX5" fmla="*/ 1914525 w 4719637"/>
                  <a:gd name="connsiteY5" fmla="*/ 2859326 h 3082370"/>
                  <a:gd name="connsiteX6" fmla="*/ 2338387 w 4719637"/>
                  <a:gd name="connsiteY6" fmla="*/ 220901 h 3082370"/>
                  <a:gd name="connsiteX7" fmla="*/ 2757487 w 4719637"/>
                  <a:gd name="connsiteY7" fmla="*/ 2859326 h 3082370"/>
                  <a:gd name="connsiteX8" fmla="*/ 3176587 w 4719637"/>
                  <a:gd name="connsiteY8" fmla="*/ 216139 h 3082370"/>
                  <a:gd name="connsiteX9" fmla="*/ 3600450 w 4719637"/>
                  <a:gd name="connsiteY9" fmla="*/ 2859326 h 3082370"/>
                  <a:gd name="connsiteX10" fmla="*/ 3812119 w 4719637"/>
                  <a:gd name="connsiteY10" fmla="*/ 1538685 h 3082370"/>
                  <a:gd name="connsiteX11" fmla="*/ 4029075 w 4719637"/>
                  <a:gd name="connsiteY11" fmla="*/ 220901 h 3082370"/>
                  <a:gd name="connsiteX12" fmla="*/ 4443412 w 4719637"/>
                  <a:gd name="connsiteY12" fmla="*/ 2864089 h 3082370"/>
                  <a:gd name="connsiteX13" fmla="*/ 4719637 w 4719637"/>
                  <a:gd name="connsiteY13" fmla="*/ 1530589 h 3082370"/>
                  <a:gd name="connsiteX0" fmla="*/ 0 w 4443412"/>
                  <a:gd name="connsiteY0" fmla="*/ 1536145 h 3079750"/>
                  <a:gd name="connsiteX1" fmla="*/ 223837 w 4443412"/>
                  <a:gd name="connsiteY1" fmla="*/ 2864089 h 3079750"/>
                  <a:gd name="connsiteX2" fmla="*/ 647700 w 4443412"/>
                  <a:gd name="connsiteY2" fmla="*/ 220901 h 3079750"/>
                  <a:gd name="connsiteX3" fmla="*/ 1066800 w 4443412"/>
                  <a:gd name="connsiteY3" fmla="*/ 2859326 h 3079750"/>
                  <a:gd name="connsiteX4" fmla="*/ 1490662 w 4443412"/>
                  <a:gd name="connsiteY4" fmla="*/ 220901 h 3079750"/>
                  <a:gd name="connsiteX5" fmla="*/ 1914525 w 4443412"/>
                  <a:gd name="connsiteY5" fmla="*/ 2859326 h 3079750"/>
                  <a:gd name="connsiteX6" fmla="*/ 2338387 w 4443412"/>
                  <a:gd name="connsiteY6" fmla="*/ 220901 h 3079750"/>
                  <a:gd name="connsiteX7" fmla="*/ 2757487 w 4443412"/>
                  <a:gd name="connsiteY7" fmla="*/ 2859326 h 3079750"/>
                  <a:gd name="connsiteX8" fmla="*/ 3176587 w 4443412"/>
                  <a:gd name="connsiteY8" fmla="*/ 216139 h 3079750"/>
                  <a:gd name="connsiteX9" fmla="*/ 3600450 w 4443412"/>
                  <a:gd name="connsiteY9" fmla="*/ 2859326 h 3079750"/>
                  <a:gd name="connsiteX10" fmla="*/ 3812119 w 4443412"/>
                  <a:gd name="connsiteY10" fmla="*/ 1538685 h 3079750"/>
                  <a:gd name="connsiteX11" fmla="*/ 4029075 w 4443412"/>
                  <a:gd name="connsiteY11" fmla="*/ 220901 h 3079750"/>
                  <a:gd name="connsiteX12" fmla="*/ 4443412 w 4443412"/>
                  <a:gd name="connsiteY12" fmla="*/ 2864089 h 3079750"/>
                  <a:gd name="connsiteX0" fmla="*/ 0 w 4029075"/>
                  <a:gd name="connsiteY0" fmla="*/ 1536145 h 3079750"/>
                  <a:gd name="connsiteX1" fmla="*/ 223837 w 4029075"/>
                  <a:gd name="connsiteY1" fmla="*/ 2864089 h 3079750"/>
                  <a:gd name="connsiteX2" fmla="*/ 647700 w 4029075"/>
                  <a:gd name="connsiteY2" fmla="*/ 220901 h 3079750"/>
                  <a:gd name="connsiteX3" fmla="*/ 1066800 w 4029075"/>
                  <a:gd name="connsiteY3" fmla="*/ 2859326 h 3079750"/>
                  <a:gd name="connsiteX4" fmla="*/ 1490662 w 4029075"/>
                  <a:gd name="connsiteY4" fmla="*/ 220901 h 3079750"/>
                  <a:gd name="connsiteX5" fmla="*/ 1914525 w 4029075"/>
                  <a:gd name="connsiteY5" fmla="*/ 2859326 h 3079750"/>
                  <a:gd name="connsiteX6" fmla="*/ 2338387 w 4029075"/>
                  <a:gd name="connsiteY6" fmla="*/ 220901 h 3079750"/>
                  <a:gd name="connsiteX7" fmla="*/ 2757487 w 4029075"/>
                  <a:gd name="connsiteY7" fmla="*/ 2859326 h 3079750"/>
                  <a:gd name="connsiteX8" fmla="*/ 3176587 w 4029075"/>
                  <a:gd name="connsiteY8" fmla="*/ 216139 h 3079750"/>
                  <a:gd name="connsiteX9" fmla="*/ 3600450 w 4029075"/>
                  <a:gd name="connsiteY9" fmla="*/ 2859326 h 3079750"/>
                  <a:gd name="connsiteX10" fmla="*/ 3812119 w 4029075"/>
                  <a:gd name="connsiteY10" fmla="*/ 1538685 h 3079750"/>
                  <a:gd name="connsiteX11" fmla="*/ 4029075 w 4029075"/>
                  <a:gd name="connsiteY11" fmla="*/ 220901 h 3079750"/>
                  <a:gd name="connsiteX0" fmla="*/ 0 w 3812119"/>
                  <a:gd name="connsiteY0" fmla="*/ 1320006 h 2863611"/>
                  <a:gd name="connsiteX1" fmla="*/ 223837 w 3812119"/>
                  <a:gd name="connsiteY1" fmla="*/ 2647950 h 2863611"/>
                  <a:gd name="connsiteX2" fmla="*/ 647700 w 3812119"/>
                  <a:gd name="connsiteY2" fmla="*/ 4762 h 2863611"/>
                  <a:gd name="connsiteX3" fmla="*/ 1066800 w 3812119"/>
                  <a:gd name="connsiteY3" fmla="*/ 2643187 h 2863611"/>
                  <a:gd name="connsiteX4" fmla="*/ 1490662 w 3812119"/>
                  <a:gd name="connsiteY4" fmla="*/ 4762 h 2863611"/>
                  <a:gd name="connsiteX5" fmla="*/ 1914525 w 3812119"/>
                  <a:gd name="connsiteY5" fmla="*/ 2643187 h 2863611"/>
                  <a:gd name="connsiteX6" fmla="*/ 2338387 w 3812119"/>
                  <a:gd name="connsiteY6" fmla="*/ 4762 h 2863611"/>
                  <a:gd name="connsiteX7" fmla="*/ 2757487 w 3812119"/>
                  <a:gd name="connsiteY7" fmla="*/ 2643187 h 2863611"/>
                  <a:gd name="connsiteX8" fmla="*/ 3176587 w 3812119"/>
                  <a:gd name="connsiteY8" fmla="*/ 0 h 2863611"/>
                  <a:gd name="connsiteX9" fmla="*/ 3600450 w 3812119"/>
                  <a:gd name="connsiteY9" fmla="*/ 2643187 h 2863611"/>
                  <a:gd name="connsiteX10" fmla="*/ 3812119 w 3812119"/>
                  <a:gd name="connsiteY10" fmla="*/ 1322546 h 2863611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55331"/>
                  <a:gd name="connsiteX1" fmla="*/ 223837 w 3812119"/>
                  <a:gd name="connsiteY1" fmla="*/ 2647950 h 2655331"/>
                  <a:gd name="connsiteX2" fmla="*/ 647700 w 3812119"/>
                  <a:gd name="connsiteY2" fmla="*/ 4762 h 2655331"/>
                  <a:gd name="connsiteX3" fmla="*/ 1066800 w 3812119"/>
                  <a:gd name="connsiteY3" fmla="*/ 2643187 h 2655331"/>
                  <a:gd name="connsiteX4" fmla="*/ 1490662 w 3812119"/>
                  <a:gd name="connsiteY4" fmla="*/ 4762 h 2655331"/>
                  <a:gd name="connsiteX5" fmla="*/ 1914525 w 3812119"/>
                  <a:gd name="connsiteY5" fmla="*/ 2643187 h 2655331"/>
                  <a:gd name="connsiteX6" fmla="*/ 2338387 w 3812119"/>
                  <a:gd name="connsiteY6" fmla="*/ 4762 h 2655331"/>
                  <a:gd name="connsiteX7" fmla="*/ 2757487 w 3812119"/>
                  <a:gd name="connsiteY7" fmla="*/ 2643187 h 2655331"/>
                  <a:gd name="connsiteX8" fmla="*/ 3176587 w 3812119"/>
                  <a:gd name="connsiteY8" fmla="*/ 0 h 2655331"/>
                  <a:gd name="connsiteX9" fmla="*/ 3600450 w 3812119"/>
                  <a:gd name="connsiteY9" fmla="*/ 2643187 h 2655331"/>
                  <a:gd name="connsiteX10" fmla="*/ 3812119 w 3812119"/>
                  <a:gd name="connsiteY10" fmla="*/ 1322546 h 2655331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2119" h="2647950">
                    <a:moveTo>
                      <a:pt x="0" y="1320006"/>
                    </a:moveTo>
                    <a:cubicBezTo>
                      <a:pt x="35719" y="1667668"/>
                      <a:pt x="144789" y="2643232"/>
                      <a:pt x="223837" y="2647950"/>
                    </a:cubicBezTo>
                    <a:cubicBezTo>
                      <a:pt x="357841" y="2640491"/>
                      <a:pt x="507206" y="5556"/>
                      <a:pt x="647700" y="4762"/>
                    </a:cubicBezTo>
                    <a:cubicBezTo>
                      <a:pt x="788194" y="3968"/>
                      <a:pt x="926306" y="2643187"/>
                      <a:pt x="1066800" y="2643187"/>
                    </a:cubicBezTo>
                    <a:cubicBezTo>
                      <a:pt x="1207294" y="2643187"/>
                      <a:pt x="1349375" y="4762"/>
                      <a:pt x="1490662" y="4762"/>
                    </a:cubicBezTo>
                    <a:cubicBezTo>
                      <a:pt x="1631949" y="4762"/>
                      <a:pt x="1773238" y="2643187"/>
                      <a:pt x="1914525" y="2643187"/>
                    </a:cubicBezTo>
                    <a:cubicBezTo>
                      <a:pt x="2055812" y="2643187"/>
                      <a:pt x="2197893" y="4762"/>
                      <a:pt x="2338387" y="4762"/>
                    </a:cubicBezTo>
                    <a:cubicBezTo>
                      <a:pt x="2478881" y="4762"/>
                      <a:pt x="2617787" y="2643981"/>
                      <a:pt x="2757487" y="2643187"/>
                    </a:cubicBezTo>
                    <a:cubicBezTo>
                      <a:pt x="2897187" y="2642393"/>
                      <a:pt x="3036093" y="0"/>
                      <a:pt x="3176587" y="0"/>
                    </a:cubicBezTo>
                    <a:cubicBezTo>
                      <a:pt x="3317081" y="0"/>
                      <a:pt x="3456290" y="2647899"/>
                      <a:pt x="3600450" y="2643187"/>
                    </a:cubicBezTo>
                    <a:cubicBezTo>
                      <a:pt x="3700347" y="2641476"/>
                      <a:pt x="3747634" y="1755356"/>
                      <a:pt x="3812119" y="1322546"/>
                    </a:cubicBezTo>
                  </a:path>
                </a:pathLst>
              </a:custGeom>
              <a:ln w="285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38210" name="Group 788"/>
              <p:cNvGrpSpPr>
                <a:grpSpLocks/>
              </p:cNvGrpSpPr>
              <p:nvPr/>
            </p:nvGrpSpPr>
            <p:grpSpPr bwMode="auto">
              <a:xfrm>
                <a:off x="2313741" y="3164905"/>
                <a:ext cx="3676560" cy="337461"/>
                <a:chOff x="2313741" y="4295205"/>
                <a:chExt cx="3676560" cy="337461"/>
              </a:xfrm>
            </p:grpSpPr>
            <p:sp>
              <p:nvSpPr>
                <p:cNvPr id="790" name="Rounded Rectangle 789"/>
                <p:cNvSpPr/>
                <p:nvPr/>
              </p:nvSpPr>
              <p:spPr>
                <a:xfrm>
                  <a:off x="2313152" y="4328858"/>
                  <a:ext cx="304781" cy="303835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  <p:sp>
              <p:nvSpPr>
                <p:cNvPr id="791" name="Rounded Rectangle 790"/>
                <p:cNvSpPr/>
                <p:nvPr/>
              </p:nvSpPr>
              <p:spPr>
                <a:xfrm>
                  <a:off x="3156062" y="4328858"/>
                  <a:ext cx="304781" cy="303835"/>
                </a:xfrm>
                <a:prstGeom prst="roundRect">
                  <a:avLst/>
                </a:prstGeom>
                <a:solidFill>
                  <a:srgbClr val="009242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B</a:t>
                  </a:r>
                </a:p>
              </p:txBody>
            </p:sp>
            <p:sp>
              <p:nvSpPr>
                <p:cNvPr id="792" name="Rounded Rectangle 791"/>
                <p:cNvSpPr/>
                <p:nvPr/>
              </p:nvSpPr>
              <p:spPr>
                <a:xfrm>
                  <a:off x="2733813" y="4295452"/>
                  <a:ext cx="304781" cy="303836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A</a:t>
                  </a:r>
                </a:p>
              </p:txBody>
            </p:sp>
            <p:sp>
              <p:nvSpPr>
                <p:cNvPr id="793" name="Rounded Rectangle 792"/>
                <p:cNvSpPr/>
                <p:nvPr/>
              </p:nvSpPr>
              <p:spPr>
                <a:xfrm>
                  <a:off x="3578311" y="4295452"/>
                  <a:ext cx="304781" cy="303836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  <p:sp>
              <p:nvSpPr>
                <p:cNvPr id="794" name="Rounded Rectangle 793"/>
                <p:cNvSpPr/>
                <p:nvPr/>
              </p:nvSpPr>
              <p:spPr>
                <a:xfrm>
                  <a:off x="4419635" y="4295452"/>
                  <a:ext cx="304781" cy="303836"/>
                </a:xfrm>
                <a:prstGeom prst="roundRect">
                  <a:avLst/>
                </a:prstGeom>
                <a:solidFill>
                  <a:srgbClr val="009242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B</a:t>
                  </a:r>
                </a:p>
              </p:txBody>
            </p:sp>
            <p:sp>
              <p:nvSpPr>
                <p:cNvPr id="795" name="Rounded Rectangle 794"/>
                <p:cNvSpPr/>
                <p:nvPr/>
              </p:nvSpPr>
              <p:spPr>
                <a:xfrm>
                  <a:off x="3997386" y="4328858"/>
                  <a:ext cx="304781" cy="303835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A</a:t>
                  </a:r>
                </a:p>
              </p:txBody>
            </p:sp>
            <p:sp>
              <p:nvSpPr>
                <p:cNvPr id="796" name="Rounded Rectangle 795"/>
                <p:cNvSpPr/>
                <p:nvPr/>
              </p:nvSpPr>
              <p:spPr>
                <a:xfrm>
                  <a:off x="4841884" y="4328858"/>
                  <a:ext cx="304781" cy="303835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  <p:sp>
              <p:nvSpPr>
                <p:cNvPr id="797" name="Rounded Rectangle 796"/>
                <p:cNvSpPr/>
                <p:nvPr/>
              </p:nvSpPr>
              <p:spPr>
                <a:xfrm>
                  <a:off x="5686382" y="4328858"/>
                  <a:ext cx="307956" cy="303835"/>
                </a:xfrm>
                <a:prstGeom prst="roundRect">
                  <a:avLst/>
                </a:prstGeom>
                <a:solidFill>
                  <a:srgbClr val="009242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B</a:t>
                  </a:r>
                </a:p>
              </p:txBody>
            </p:sp>
            <p:sp>
              <p:nvSpPr>
                <p:cNvPr id="798" name="Rounded Rectangle 797"/>
                <p:cNvSpPr/>
                <p:nvPr/>
              </p:nvSpPr>
              <p:spPr>
                <a:xfrm>
                  <a:off x="5264133" y="4295452"/>
                  <a:ext cx="304781" cy="303836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A</a:t>
                  </a:r>
                </a:p>
              </p:txBody>
            </p:sp>
          </p:grpSp>
        </p:grpSp>
      </p:grpSp>
      <p:grpSp>
        <p:nvGrpSpPr>
          <p:cNvPr id="28" name="waveform 2"/>
          <p:cNvGrpSpPr>
            <a:grpSpLocks/>
          </p:cNvGrpSpPr>
          <p:nvPr/>
        </p:nvGrpSpPr>
        <p:grpSpPr bwMode="auto">
          <a:xfrm>
            <a:off x="2260600" y="2976563"/>
            <a:ext cx="6689725" cy="669925"/>
            <a:chOff x="2260767" y="2976951"/>
            <a:chExt cx="6689314" cy="669814"/>
          </a:xfrm>
        </p:grpSpPr>
        <p:grpSp>
          <p:nvGrpSpPr>
            <p:cNvPr id="38185" name="wave2 vee"/>
            <p:cNvGrpSpPr>
              <a:grpSpLocks/>
            </p:cNvGrpSpPr>
            <p:nvPr/>
          </p:nvGrpSpPr>
          <p:grpSpPr bwMode="auto">
            <a:xfrm>
              <a:off x="6058562" y="2976951"/>
              <a:ext cx="2891519" cy="669814"/>
              <a:chOff x="6058562" y="2976951"/>
              <a:chExt cx="2891519" cy="669814"/>
            </a:xfrm>
          </p:grpSpPr>
          <p:cxnSp>
            <p:nvCxnSpPr>
              <p:cNvPr id="498" name="Straight Connector 497"/>
              <p:cNvCxnSpPr/>
              <p:nvPr/>
            </p:nvCxnSpPr>
            <p:spPr>
              <a:xfrm flipV="1">
                <a:off x="6057834" y="3118215"/>
                <a:ext cx="2892247" cy="204754"/>
              </a:xfrm>
              <a:prstGeom prst="line">
                <a:avLst/>
              </a:prstGeom>
              <a:ln w="28575" cap="rnd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0" name="Straight Connector 499"/>
              <p:cNvCxnSpPr/>
              <p:nvPr/>
            </p:nvCxnSpPr>
            <p:spPr>
              <a:xfrm>
                <a:off x="6057834" y="3334079"/>
                <a:ext cx="2881136" cy="206341"/>
              </a:xfrm>
              <a:prstGeom prst="line">
                <a:avLst/>
              </a:prstGeom>
              <a:ln w="28575" cap="rnd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1" name="Rounded Rectangle 510"/>
              <p:cNvSpPr/>
              <p:nvPr/>
            </p:nvSpPr>
            <p:spPr>
              <a:xfrm>
                <a:off x="6107044" y="3151547"/>
                <a:ext cx="304781" cy="304749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C</a:t>
                </a:r>
              </a:p>
            </p:txBody>
          </p:sp>
          <p:sp>
            <p:nvSpPr>
              <p:cNvPr id="512" name="Rounded Rectangle 511"/>
              <p:cNvSpPr/>
              <p:nvPr/>
            </p:nvSpPr>
            <p:spPr>
              <a:xfrm>
                <a:off x="6946779" y="3092819"/>
                <a:ext cx="304781" cy="304749"/>
              </a:xfrm>
              <a:prstGeom prst="roundRect">
                <a:avLst/>
              </a:prstGeom>
              <a:solidFill>
                <a:srgbClr val="00924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B</a:t>
                </a:r>
              </a:p>
            </p:txBody>
          </p:sp>
          <p:sp>
            <p:nvSpPr>
              <p:cNvPr id="513" name="Rounded Rectangle 512"/>
              <p:cNvSpPr/>
              <p:nvPr/>
            </p:nvSpPr>
            <p:spPr>
              <a:xfrm>
                <a:off x="6524530" y="3230909"/>
                <a:ext cx="304781" cy="304749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A</a:t>
                </a:r>
              </a:p>
            </p:txBody>
          </p:sp>
          <p:sp>
            <p:nvSpPr>
              <p:cNvPr id="514" name="Rounded Rectangle 513"/>
              <p:cNvSpPr/>
              <p:nvPr/>
            </p:nvSpPr>
            <p:spPr>
              <a:xfrm>
                <a:off x="7369028" y="3283287"/>
                <a:ext cx="304781" cy="304749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C</a:t>
                </a:r>
              </a:p>
            </p:txBody>
          </p:sp>
          <p:sp>
            <p:nvSpPr>
              <p:cNvPr id="515" name="Rounded Rectangle 514"/>
              <p:cNvSpPr/>
              <p:nvPr/>
            </p:nvSpPr>
            <p:spPr>
              <a:xfrm>
                <a:off x="8211939" y="3342016"/>
                <a:ext cx="306368" cy="304749"/>
              </a:xfrm>
              <a:prstGeom prst="roundRect">
                <a:avLst/>
              </a:prstGeom>
              <a:solidFill>
                <a:srgbClr val="00924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B</a:t>
                </a:r>
              </a:p>
            </p:txBody>
          </p:sp>
          <p:sp>
            <p:nvSpPr>
              <p:cNvPr id="516" name="Rounded Rectangle 515"/>
              <p:cNvSpPr/>
              <p:nvPr/>
            </p:nvSpPr>
            <p:spPr>
              <a:xfrm>
                <a:off x="7789690" y="3034092"/>
                <a:ext cx="304781" cy="304749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A</a:t>
                </a:r>
              </a:p>
            </p:txBody>
          </p:sp>
          <p:sp>
            <p:nvSpPr>
              <p:cNvPr id="517" name="Rounded Rectangle 516"/>
              <p:cNvSpPr/>
              <p:nvPr/>
            </p:nvSpPr>
            <p:spPr>
              <a:xfrm>
                <a:off x="8635775" y="2976951"/>
                <a:ext cx="304781" cy="304749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C</a:t>
                </a:r>
              </a:p>
            </p:txBody>
          </p:sp>
        </p:grpSp>
        <p:grpSp>
          <p:nvGrpSpPr>
            <p:cNvPr id="38186" name="wave2"/>
            <p:cNvGrpSpPr>
              <a:grpSpLocks/>
            </p:cNvGrpSpPr>
            <p:nvPr/>
          </p:nvGrpSpPr>
          <p:grpSpPr bwMode="auto">
            <a:xfrm>
              <a:off x="2260767" y="3048778"/>
              <a:ext cx="3798350" cy="569717"/>
              <a:chOff x="2260767" y="3048778"/>
              <a:chExt cx="3798350" cy="569717"/>
            </a:xfrm>
          </p:grpSpPr>
          <p:sp>
            <p:nvSpPr>
              <p:cNvPr id="755" name="wave2"/>
              <p:cNvSpPr/>
              <p:nvPr/>
            </p:nvSpPr>
            <p:spPr>
              <a:xfrm>
                <a:off x="2260767" y="3146785"/>
                <a:ext cx="3798655" cy="365065"/>
              </a:xfrm>
              <a:custGeom>
                <a:avLst/>
                <a:gdLst>
                  <a:gd name="connsiteX0" fmla="*/ 0 w 5491162"/>
                  <a:gd name="connsiteY0" fmla="*/ 1536700 h 2870994"/>
                  <a:gd name="connsiteX1" fmla="*/ 423862 w 5491162"/>
                  <a:gd name="connsiteY1" fmla="*/ 222250 h 2870994"/>
                  <a:gd name="connsiteX2" fmla="*/ 842962 w 5491162"/>
                  <a:gd name="connsiteY2" fmla="*/ 2870200 h 2870994"/>
                  <a:gd name="connsiteX3" fmla="*/ 1266825 w 5491162"/>
                  <a:gd name="connsiteY3" fmla="*/ 227012 h 2870994"/>
                  <a:gd name="connsiteX4" fmla="*/ 1685925 w 5491162"/>
                  <a:gd name="connsiteY4" fmla="*/ 2865437 h 2870994"/>
                  <a:gd name="connsiteX5" fmla="*/ 2109787 w 5491162"/>
                  <a:gd name="connsiteY5" fmla="*/ 227012 h 2870994"/>
                  <a:gd name="connsiteX6" fmla="*/ 2533650 w 5491162"/>
                  <a:gd name="connsiteY6" fmla="*/ 2865437 h 2870994"/>
                  <a:gd name="connsiteX7" fmla="*/ 2957512 w 5491162"/>
                  <a:gd name="connsiteY7" fmla="*/ 227012 h 2870994"/>
                  <a:gd name="connsiteX8" fmla="*/ 3376612 w 5491162"/>
                  <a:gd name="connsiteY8" fmla="*/ 2865437 h 2870994"/>
                  <a:gd name="connsiteX9" fmla="*/ 3795712 w 5491162"/>
                  <a:gd name="connsiteY9" fmla="*/ 222250 h 2870994"/>
                  <a:gd name="connsiteX10" fmla="*/ 4219575 w 5491162"/>
                  <a:gd name="connsiteY10" fmla="*/ 2865437 h 2870994"/>
                  <a:gd name="connsiteX11" fmla="*/ 4648200 w 5491162"/>
                  <a:gd name="connsiteY11" fmla="*/ 227012 h 2870994"/>
                  <a:gd name="connsiteX12" fmla="*/ 5062537 w 5491162"/>
                  <a:gd name="connsiteY12" fmla="*/ 2870200 h 2870994"/>
                  <a:gd name="connsiteX13" fmla="*/ 5491162 w 5491162"/>
                  <a:gd name="connsiteY13" fmla="*/ 227012 h 2870994"/>
                  <a:gd name="connsiteX0" fmla="*/ 0 w 5491162"/>
                  <a:gd name="connsiteY0" fmla="*/ 1536700 h 3089407"/>
                  <a:gd name="connsiteX1" fmla="*/ 423862 w 5491162"/>
                  <a:gd name="connsiteY1" fmla="*/ 222250 h 3089407"/>
                  <a:gd name="connsiteX2" fmla="*/ 619125 w 5491162"/>
                  <a:gd name="connsiteY2" fmla="*/ 1542256 h 3089407"/>
                  <a:gd name="connsiteX3" fmla="*/ 842962 w 5491162"/>
                  <a:gd name="connsiteY3" fmla="*/ 2870200 h 3089407"/>
                  <a:gd name="connsiteX4" fmla="*/ 1266825 w 5491162"/>
                  <a:gd name="connsiteY4" fmla="*/ 227012 h 3089407"/>
                  <a:gd name="connsiteX5" fmla="*/ 1685925 w 5491162"/>
                  <a:gd name="connsiteY5" fmla="*/ 2865437 h 3089407"/>
                  <a:gd name="connsiteX6" fmla="*/ 2109787 w 5491162"/>
                  <a:gd name="connsiteY6" fmla="*/ 227012 h 3089407"/>
                  <a:gd name="connsiteX7" fmla="*/ 2533650 w 5491162"/>
                  <a:gd name="connsiteY7" fmla="*/ 2865437 h 3089407"/>
                  <a:gd name="connsiteX8" fmla="*/ 2957512 w 5491162"/>
                  <a:gd name="connsiteY8" fmla="*/ 227012 h 3089407"/>
                  <a:gd name="connsiteX9" fmla="*/ 3376612 w 5491162"/>
                  <a:gd name="connsiteY9" fmla="*/ 2865437 h 3089407"/>
                  <a:gd name="connsiteX10" fmla="*/ 3795712 w 5491162"/>
                  <a:gd name="connsiteY10" fmla="*/ 222250 h 3089407"/>
                  <a:gd name="connsiteX11" fmla="*/ 4219575 w 5491162"/>
                  <a:gd name="connsiteY11" fmla="*/ 2865437 h 3089407"/>
                  <a:gd name="connsiteX12" fmla="*/ 4648200 w 5491162"/>
                  <a:gd name="connsiteY12" fmla="*/ 227012 h 3089407"/>
                  <a:gd name="connsiteX13" fmla="*/ 5062537 w 5491162"/>
                  <a:gd name="connsiteY13" fmla="*/ 2870200 h 3089407"/>
                  <a:gd name="connsiteX14" fmla="*/ 5491162 w 5491162"/>
                  <a:gd name="connsiteY14" fmla="*/ 227012 h 3089407"/>
                  <a:gd name="connsiteX0" fmla="*/ 0 w 5491162"/>
                  <a:gd name="connsiteY0" fmla="*/ 1314450 h 2867157"/>
                  <a:gd name="connsiteX1" fmla="*/ 619125 w 5491162"/>
                  <a:gd name="connsiteY1" fmla="*/ 1320006 h 2867157"/>
                  <a:gd name="connsiteX2" fmla="*/ 842962 w 5491162"/>
                  <a:gd name="connsiteY2" fmla="*/ 2647950 h 2867157"/>
                  <a:gd name="connsiteX3" fmla="*/ 1266825 w 5491162"/>
                  <a:gd name="connsiteY3" fmla="*/ 4762 h 2867157"/>
                  <a:gd name="connsiteX4" fmla="*/ 1685925 w 5491162"/>
                  <a:gd name="connsiteY4" fmla="*/ 2643187 h 2867157"/>
                  <a:gd name="connsiteX5" fmla="*/ 2109787 w 5491162"/>
                  <a:gd name="connsiteY5" fmla="*/ 4762 h 2867157"/>
                  <a:gd name="connsiteX6" fmla="*/ 2533650 w 5491162"/>
                  <a:gd name="connsiteY6" fmla="*/ 2643187 h 2867157"/>
                  <a:gd name="connsiteX7" fmla="*/ 2957512 w 5491162"/>
                  <a:gd name="connsiteY7" fmla="*/ 4762 h 2867157"/>
                  <a:gd name="connsiteX8" fmla="*/ 3376612 w 5491162"/>
                  <a:gd name="connsiteY8" fmla="*/ 2643187 h 2867157"/>
                  <a:gd name="connsiteX9" fmla="*/ 3795712 w 5491162"/>
                  <a:gd name="connsiteY9" fmla="*/ 0 h 2867157"/>
                  <a:gd name="connsiteX10" fmla="*/ 4219575 w 5491162"/>
                  <a:gd name="connsiteY10" fmla="*/ 2643187 h 2867157"/>
                  <a:gd name="connsiteX11" fmla="*/ 4648200 w 5491162"/>
                  <a:gd name="connsiteY11" fmla="*/ 4762 h 2867157"/>
                  <a:gd name="connsiteX12" fmla="*/ 5062537 w 5491162"/>
                  <a:gd name="connsiteY12" fmla="*/ 2647950 h 2867157"/>
                  <a:gd name="connsiteX13" fmla="*/ 5491162 w 5491162"/>
                  <a:gd name="connsiteY13" fmla="*/ 4762 h 2867157"/>
                  <a:gd name="connsiteX0" fmla="*/ 0 w 4872037"/>
                  <a:gd name="connsiteY0" fmla="*/ 1320006 h 2867157"/>
                  <a:gd name="connsiteX1" fmla="*/ 223837 w 4872037"/>
                  <a:gd name="connsiteY1" fmla="*/ 2647950 h 2867157"/>
                  <a:gd name="connsiteX2" fmla="*/ 647700 w 4872037"/>
                  <a:gd name="connsiteY2" fmla="*/ 4762 h 2867157"/>
                  <a:gd name="connsiteX3" fmla="*/ 1066800 w 4872037"/>
                  <a:gd name="connsiteY3" fmla="*/ 2643187 h 2867157"/>
                  <a:gd name="connsiteX4" fmla="*/ 1490662 w 4872037"/>
                  <a:gd name="connsiteY4" fmla="*/ 4762 h 2867157"/>
                  <a:gd name="connsiteX5" fmla="*/ 1914525 w 4872037"/>
                  <a:gd name="connsiteY5" fmla="*/ 2643187 h 2867157"/>
                  <a:gd name="connsiteX6" fmla="*/ 2338387 w 4872037"/>
                  <a:gd name="connsiteY6" fmla="*/ 4762 h 2867157"/>
                  <a:gd name="connsiteX7" fmla="*/ 2757487 w 4872037"/>
                  <a:gd name="connsiteY7" fmla="*/ 2643187 h 2867157"/>
                  <a:gd name="connsiteX8" fmla="*/ 3176587 w 4872037"/>
                  <a:gd name="connsiteY8" fmla="*/ 0 h 2867157"/>
                  <a:gd name="connsiteX9" fmla="*/ 3600450 w 4872037"/>
                  <a:gd name="connsiteY9" fmla="*/ 2643187 h 2867157"/>
                  <a:gd name="connsiteX10" fmla="*/ 4029075 w 4872037"/>
                  <a:gd name="connsiteY10" fmla="*/ 4762 h 2867157"/>
                  <a:gd name="connsiteX11" fmla="*/ 4443412 w 4872037"/>
                  <a:gd name="connsiteY11" fmla="*/ 2647950 h 2867157"/>
                  <a:gd name="connsiteX12" fmla="*/ 4872037 w 4872037"/>
                  <a:gd name="connsiteY12" fmla="*/ 4762 h 2867157"/>
                  <a:gd name="connsiteX0" fmla="*/ 0 w 4872037"/>
                  <a:gd name="connsiteY0" fmla="*/ 1320006 h 2867157"/>
                  <a:gd name="connsiteX1" fmla="*/ 223837 w 4872037"/>
                  <a:gd name="connsiteY1" fmla="*/ 2647950 h 2867157"/>
                  <a:gd name="connsiteX2" fmla="*/ 647700 w 4872037"/>
                  <a:gd name="connsiteY2" fmla="*/ 4762 h 2867157"/>
                  <a:gd name="connsiteX3" fmla="*/ 1066800 w 4872037"/>
                  <a:gd name="connsiteY3" fmla="*/ 2643187 h 2867157"/>
                  <a:gd name="connsiteX4" fmla="*/ 1490662 w 4872037"/>
                  <a:gd name="connsiteY4" fmla="*/ 4762 h 2867157"/>
                  <a:gd name="connsiteX5" fmla="*/ 1914525 w 4872037"/>
                  <a:gd name="connsiteY5" fmla="*/ 2643187 h 2867157"/>
                  <a:gd name="connsiteX6" fmla="*/ 2338387 w 4872037"/>
                  <a:gd name="connsiteY6" fmla="*/ 4762 h 2867157"/>
                  <a:gd name="connsiteX7" fmla="*/ 2757487 w 4872037"/>
                  <a:gd name="connsiteY7" fmla="*/ 2643187 h 2867157"/>
                  <a:gd name="connsiteX8" fmla="*/ 3176587 w 4872037"/>
                  <a:gd name="connsiteY8" fmla="*/ 0 h 2867157"/>
                  <a:gd name="connsiteX9" fmla="*/ 3600450 w 4872037"/>
                  <a:gd name="connsiteY9" fmla="*/ 2643187 h 2867157"/>
                  <a:gd name="connsiteX10" fmla="*/ 4029075 w 4872037"/>
                  <a:gd name="connsiteY10" fmla="*/ 4762 h 2867157"/>
                  <a:gd name="connsiteX11" fmla="*/ 4443412 w 4872037"/>
                  <a:gd name="connsiteY11" fmla="*/ 2647950 h 2867157"/>
                  <a:gd name="connsiteX12" fmla="*/ 4872037 w 4872037"/>
                  <a:gd name="connsiteY12" fmla="*/ 4762 h 2867157"/>
                  <a:gd name="connsiteX0" fmla="*/ 0 w 4872037"/>
                  <a:gd name="connsiteY0" fmla="*/ 1320006 h 2867157"/>
                  <a:gd name="connsiteX1" fmla="*/ 223837 w 4872037"/>
                  <a:gd name="connsiteY1" fmla="*/ 2647950 h 2867157"/>
                  <a:gd name="connsiteX2" fmla="*/ 647700 w 4872037"/>
                  <a:gd name="connsiteY2" fmla="*/ 4762 h 2867157"/>
                  <a:gd name="connsiteX3" fmla="*/ 1066800 w 4872037"/>
                  <a:gd name="connsiteY3" fmla="*/ 2643187 h 2867157"/>
                  <a:gd name="connsiteX4" fmla="*/ 1490662 w 4872037"/>
                  <a:gd name="connsiteY4" fmla="*/ 4762 h 2867157"/>
                  <a:gd name="connsiteX5" fmla="*/ 1914525 w 4872037"/>
                  <a:gd name="connsiteY5" fmla="*/ 2643187 h 2867157"/>
                  <a:gd name="connsiteX6" fmla="*/ 2338387 w 4872037"/>
                  <a:gd name="connsiteY6" fmla="*/ 4762 h 2867157"/>
                  <a:gd name="connsiteX7" fmla="*/ 2757487 w 4872037"/>
                  <a:gd name="connsiteY7" fmla="*/ 2643187 h 2867157"/>
                  <a:gd name="connsiteX8" fmla="*/ 3176587 w 4872037"/>
                  <a:gd name="connsiteY8" fmla="*/ 0 h 2867157"/>
                  <a:gd name="connsiteX9" fmla="*/ 3600450 w 4872037"/>
                  <a:gd name="connsiteY9" fmla="*/ 2643187 h 2867157"/>
                  <a:gd name="connsiteX10" fmla="*/ 4029075 w 4872037"/>
                  <a:gd name="connsiteY10" fmla="*/ 4762 h 2867157"/>
                  <a:gd name="connsiteX11" fmla="*/ 4443412 w 4872037"/>
                  <a:gd name="connsiteY11" fmla="*/ 2647950 h 2867157"/>
                  <a:gd name="connsiteX12" fmla="*/ 4719637 w 4872037"/>
                  <a:gd name="connsiteY12" fmla="*/ 1314450 h 2867157"/>
                  <a:gd name="connsiteX13" fmla="*/ 4872037 w 4872037"/>
                  <a:gd name="connsiteY13" fmla="*/ 4762 h 2867157"/>
                  <a:gd name="connsiteX0" fmla="*/ 0 w 4719637"/>
                  <a:gd name="connsiteY0" fmla="*/ 1320006 h 2867157"/>
                  <a:gd name="connsiteX1" fmla="*/ 223837 w 4719637"/>
                  <a:gd name="connsiteY1" fmla="*/ 2647950 h 2867157"/>
                  <a:gd name="connsiteX2" fmla="*/ 647700 w 4719637"/>
                  <a:gd name="connsiteY2" fmla="*/ 4762 h 2867157"/>
                  <a:gd name="connsiteX3" fmla="*/ 1066800 w 4719637"/>
                  <a:gd name="connsiteY3" fmla="*/ 2643187 h 2867157"/>
                  <a:gd name="connsiteX4" fmla="*/ 1490662 w 4719637"/>
                  <a:gd name="connsiteY4" fmla="*/ 4762 h 2867157"/>
                  <a:gd name="connsiteX5" fmla="*/ 1914525 w 4719637"/>
                  <a:gd name="connsiteY5" fmla="*/ 2643187 h 2867157"/>
                  <a:gd name="connsiteX6" fmla="*/ 2338387 w 4719637"/>
                  <a:gd name="connsiteY6" fmla="*/ 4762 h 2867157"/>
                  <a:gd name="connsiteX7" fmla="*/ 2757487 w 4719637"/>
                  <a:gd name="connsiteY7" fmla="*/ 2643187 h 2867157"/>
                  <a:gd name="connsiteX8" fmla="*/ 3176587 w 4719637"/>
                  <a:gd name="connsiteY8" fmla="*/ 0 h 2867157"/>
                  <a:gd name="connsiteX9" fmla="*/ 3600450 w 4719637"/>
                  <a:gd name="connsiteY9" fmla="*/ 2643187 h 2867157"/>
                  <a:gd name="connsiteX10" fmla="*/ 4029075 w 4719637"/>
                  <a:gd name="connsiteY10" fmla="*/ 4762 h 2867157"/>
                  <a:gd name="connsiteX11" fmla="*/ 4443412 w 4719637"/>
                  <a:gd name="connsiteY11" fmla="*/ 2647950 h 2867157"/>
                  <a:gd name="connsiteX12" fmla="*/ 4719637 w 4719637"/>
                  <a:gd name="connsiteY12" fmla="*/ 1314450 h 2867157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536145 h 3082370"/>
                  <a:gd name="connsiteX1" fmla="*/ 223837 w 4719637"/>
                  <a:gd name="connsiteY1" fmla="*/ 2864089 h 3082370"/>
                  <a:gd name="connsiteX2" fmla="*/ 647700 w 4719637"/>
                  <a:gd name="connsiteY2" fmla="*/ 220901 h 3082370"/>
                  <a:gd name="connsiteX3" fmla="*/ 1066800 w 4719637"/>
                  <a:gd name="connsiteY3" fmla="*/ 2859326 h 3082370"/>
                  <a:gd name="connsiteX4" fmla="*/ 1490662 w 4719637"/>
                  <a:gd name="connsiteY4" fmla="*/ 220901 h 3082370"/>
                  <a:gd name="connsiteX5" fmla="*/ 1914525 w 4719637"/>
                  <a:gd name="connsiteY5" fmla="*/ 2859326 h 3082370"/>
                  <a:gd name="connsiteX6" fmla="*/ 2338387 w 4719637"/>
                  <a:gd name="connsiteY6" fmla="*/ 220901 h 3082370"/>
                  <a:gd name="connsiteX7" fmla="*/ 2757487 w 4719637"/>
                  <a:gd name="connsiteY7" fmla="*/ 2859326 h 3082370"/>
                  <a:gd name="connsiteX8" fmla="*/ 3176587 w 4719637"/>
                  <a:gd name="connsiteY8" fmla="*/ 216139 h 3082370"/>
                  <a:gd name="connsiteX9" fmla="*/ 3600450 w 4719637"/>
                  <a:gd name="connsiteY9" fmla="*/ 2859326 h 3082370"/>
                  <a:gd name="connsiteX10" fmla="*/ 3812119 w 4719637"/>
                  <a:gd name="connsiteY10" fmla="*/ 1538685 h 3082370"/>
                  <a:gd name="connsiteX11" fmla="*/ 4029075 w 4719637"/>
                  <a:gd name="connsiteY11" fmla="*/ 220901 h 3082370"/>
                  <a:gd name="connsiteX12" fmla="*/ 4443412 w 4719637"/>
                  <a:gd name="connsiteY12" fmla="*/ 2864089 h 3082370"/>
                  <a:gd name="connsiteX13" fmla="*/ 4719637 w 4719637"/>
                  <a:gd name="connsiteY13" fmla="*/ 1530589 h 3082370"/>
                  <a:gd name="connsiteX0" fmla="*/ 0 w 4443412"/>
                  <a:gd name="connsiteY0" fmla="*/ 1536145 h 3079750"/>
                  <a:gd name="connsiteX1" fmla="*/ 223837 w 4443412"/>
                  <a:gd name="connsiteY1" fmla="*/ 2864089 h 3079750"/>
                  <a:gd name="connsiteX2" fmla="*/ 647700 w 4443412"/>
                  <a:gd name="connsiteY2" fmla="*/ 220901 h 3079750"/>
                  <a:gd name="connsiteX3" fmla="*/ 1066800 w 4443412"/>
                  <a:gd name="connsiteY3" fmla="*/ 2859326 h 3079750"/>
                  <a:gd name="connsiteX4" fmla="*/ 1490662 w 4443412"/>
                  <a:gd name="connsiteY4" fmla="*/ 220901 h 3079750"/>
                  <a:gd name="connsiteX5" fmla="*/ 1914525 w 4443412"/>
                  <a:gd name="connsiteY5" fmla="*/ 2859326 h 3079750"/>
                  <a:gd name="connsiteX6" fmla="*/ 2338387 w 4443412"/>
                  <a:gd name="connsiteY6" fmla="*/ 220901 h 3079750"/>
                  <a:gd name="connsiteX7" fmla="*/ 2757487 w 4443412"/>
                  <a:gd name="connsiteY7" fmla="*/ 2859326 h 3079750"/>
                  <a:gd name="connsiteX8" fmla="*/ 3176587 w 4443412"/>
                  <a:gd name="connsiteY8" fmla="*/ 216139 h 3079750"/>
                  <a:gd name="connsiteX9" fmla="*/ 3600450 w 4443412"/>
                  <a:gd name="connsiteY9" fmla="*/ 2859326 h 3079750"/>
                  <a:gd name="connsiteX10" fmla="*/ 3812119 w 4443412"/>
                  <a:gd name="connsiteY10" fmla="*/ 1538685 h 3079750"/>
                  <a:gd name="connsiteX11" fmla="*/ 4029075 w 4443412"/>
                  <a:gd name="connsiteY11" fmla="*/ 220901 h 3079750"/>
                  <a:gd name="connsiteX12" fmla="*/ 4443412 w 4443412"/>
                  <a:gd name="connsiteY12" fmla="*/ 2864089 h 3079750"/>
                  <a:gd name="connsiteX0" fmla="*/ 0 w 4029075"/>
                  <a:gd name="connsiteY0" fmla="*/ 1536145 h 3079750"/>
                  <a:gd name="connsiteX1" fmla="*/ 223837 w 4029075"/>
                  <a:gd name="connsiteY1" fmla="*/ 2864089 h 3079750"/>
                  <a:gd name="connsiteX2" fmla="*/ 647700 w 4029075"/>
                  <a:gd name="connsiteY2" fmla="*/ 220901 h 3079750"/>
                  <a:gd name="connsiteX3" fmla="*/ 1066800 w 4029075"/>
                  <a:gd name="connsiteY3" fmla="*/ 2859326 h 3079750"/>
                  <a:gd name="connsiteX4" fmla="*/ 1490662 w 4029075"/>
                  <a:gd name="connsiteY4" fmla="*/ 220901 h 3079750"/>
                  <a:gd name="connsiteX5" fmla="*/ 1914525 w 4029075"/>
                  <a:gd name="connsiteY5" fmla="*/ 2859326 h 3079750"/>
                  <a:gd name="connsiteX6" fmla="*/ 2338387 w 4029075"/>
                  <a:gd name="connsiteY6" fmla="*/ 220901 h 3079750"/>
                  <a:gd name="connsiteX7" fmla="*/ 2757487 w 4029075"/>
                  <a:gd name="connsiteY7" fmla="*/ 2859326 h 3079750"/>
                  <a:gd name="connsiteX8" fmla="*/ 3176587 w 4029075"/>
                  <a:gd name="connsiteY8" fmla="*/ 216139 h 3079750"/>
                  <a:gd name="connsiteX9" fmla="*/ 3600450 w 4029075"/>
                  <a:gd name="connsiteY9" fmla="*/ 2859326 h 3079750"/>
                  <a:gd name="connsiteX10" fmla="*/ 3812119 w 4029075"/>
                  <a:gd name="connsiteY10" fmla="*/ 1538685 h 3079750"/>
                  <a:gd name="connsiteX11" fmla="*/ 4029075 w 4029075"/>
                  <a:gd name="connsiteY11" fmla="*/ 220901 h 3079750"/>
                  <a:gd name="connsiteX0" fmla="*/ 0 w 3812119"/>
                  <a:gd name="connsiteY0" fmla="*/ 1320006 h 2863611"/>
                  <a:gd name="connsiteX1" fmla="*/ 223837 w 3812119"/>
                  <a:gd name="connsiteY1" fmla="*/ 2647950 h 2863611"/>
                  <a:gd name="connsiteX2" fmla="*/ 647700 w 3812119"/>
                  <a:gd name="connsiteY2" fmla="*/ 4762 h 2863611"/>
                  <a:gd name="connsiteX3" fmla="*/ 1066800 w 3812119"/>
                  <a:gd name="connsiteY3" fmla="*/ 2643187 h 2863611"/>
                  <a:gd name="connsiteX4" fmla="*/ 1490662 w 3812119"/>
                  <a:gd name="connsiteY4" fmla="*/ 4762 h 2863611"/>
                  <a:gd name="connsiteX5" fmla="*/ 1914525 w 3812119"/>
                  <a:gd name="connsiteY5" fmla="*/ 2643187 h 2863611"/>
                  <a:gd name="connsiteX6" fmla="*/ 2338387 w 3812119"/>
                  <a:gd name="connsiteY6" fmla="*/ 4762 h 2863611"/>
                  <a:gd name="connsiteX7" fmla="*/ 2757487 w 3812119"/>
                  <a:gd name="connsiteY7" fmla="*/ 2643187 h 2863611"/>
                  <a:gd name="connsiteX8" fmla="*/ 3176587 w 3812119"/>
                  <a:gd name="connsiteY8" fmla="*/ 0 h 2863611"/>
                  <a:gd name="connsiteX9" fmla="*/ 3600450 w 3812119"/>
                  <a:gd name="connsiteY9" fmla="*/ 2643187 h 2863611"/>
                  <a:gd name="connsiteX10" fmla="*/ 3812119 w 3812119"/>
                  <a:gd name="connsiteY10" fmla="*/ 1322546 h 2863611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55331"/>
                  <a:gd name="connsiteX1" fmla="*/ 223837 w 3812119"/>
                  <a:gd name="connsiteY1" fmla="*/ 2647950 h 2655331"/>
                  <a:gd name="connsiteX2" fmla="*/ 647700 w 3812119"/>
                  <a:gd name="connsiteY2" fmla="*/ 4762 h 2655331"/>
                  <a:gd name="connsiteX3" fmla="*/ 1066800 w 3812119"/>
                  <a:gd name="connsiteY3" fmla="*/ 2643187 h 2655331"/>
                  <a:gd name="connsiteX4" fmla="*/ 1490662 w 3812119"/>
                  <a:gd name="connsiteY4" fmla="*/ 4762 h 2655331"/>
                  <a:gd name="connsiteX5" fmla="*/ 1914525 w 3812119"/>
                  <a:gd name="connsiteY5" fmla="*/ 2643187 h 2655331"/>
                  <a:gd name="connsiteX6" fmla="*/ 2338387 w 3812119"/>
                  <a:gd name="connsiteY6" fmla="*/ 4762 h 2655331"/>
                  <a:gd name="connsiteX7" fmla="*/ 2757487 w 3812119"/>
                  <a:gd name="connsiteY7" fmla="*/ 2643187 h 2655331"/>
                  <a:gd name="connsiteX8" fmla="*/ 3176587 w 3812119"/>
                  <a:gd name="connsiteY8" fmla="*/ 0 h 2655331"/>
                  <a:gd name="connsiteX9" fmla="*/ 3600450 w 3812119"/>
                  <a:gd name="connsiteY9" fmla="*/ 2643187 h 2655331"/>
                  <a:gd name="connsiteX10" fmla="*/ 3812119 w 3812119"/>
                  <a:gd name="connsiteY10" fmla="*/ 1322546 h 2655331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2119" h="2647950">
                    <a:moveTo>
                      <a:pt x="0" y="1320006"/>
                    </a:moveTo>
                    <a:cubicBezTo>
                      <a:pt x="35719" y="1667668"/>
                      <a:pt x="144789" y="2643232"/>
                      <a:pt x="223837" y="2647950"/>
                    </a:cubicBezTo>
                    <a:cubicBezTo>
                      <a:pt x="357841" y="2640491"/>
                      <a:pt x="507206" y="5556"/>
                      <a:pt x="647700" y="4762"/>
                    </a:cubicBezTo>
                    <a:cubicBezTo>
                      <a:pt x="788194" y="3968"/>
                      <a:pt x="926306" y="2643187"/>
                      <a:pt x="1066800" y="2643187"/>
                    </a:cubicBezTo>
                    <a:cubicBezTo>
                      <a:pt x="1207294" y="2643187"/>
                      <a:pt x="1349375" y="4762"/>
                      <a:pt x="1490662" y="4762"/>
                    </a:cubicBezTo>
                    <a:cubicBezTo>
                      <a:pt x="1631949" y="4762"/>
                      <a:pt x="1773238" y="2643187"/>
                      <a:pt x="1914525" y="2643187"/>
                    </a:cubicBezTo>
                    <a:cubicBezTo>
                      <a:pt x="2055812" y="2643187"/>
                      <a:pt x="2197893" y="4762"/>
                      <a:pt x="2338387" y="4762"/>
                    </a:cubicBezTo>
                    <a:cubicBezTo>
                      <a:pt x="2478881" y="4762"/>
                      <a:pt x="2617787" y="2643981"/>
                      <a:pt x="2757487" y="2643187"/>
                    </a:cubicBezTo>
                    <a:cubicBezTo>
                      <a:pt x="2897187" y="2642393"/>
                      <a:pt x="3036093" y="0"/>
                      <a:pt x="3176587" y="0"/>
                    </a:cubicBezTo>
                    <a:cubicBezTo>
                      <a:pt x="3317081" y="0"/>
                      <a:pt x="3456290" y="2647899"/>
                      <a:pt x="3600450" y="2643187"/>
                    </a:cubicBezTo>
                    <a:cubicBezTo>
                      <a:pt x="3700347" y="2641476"/>
                      <a:pt x="3747634" y="1755356"/>
                      <a:pt x="3812119" y="1322546"/>
                    </a:cubicBezTo>
                  </a:path>
                </a:pathLst>
              </a:custGeom>
              <a:ln w="285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38188" name="group 1"/>
              <p:cNvGrpSpPr>
                <a:grpSpLocks/>
              </p:cNvGrpSpPr>
              <p:nvPr/>
            </p:nvGrpSpPr>
            <p:grpSpPr bwMode="auto">
              <a:xfrm>
                <a:off x="2313741" y="3048778"/>
                <a:ext cx="3676560" cy="569717"/>
                <a:chOff x="2313741" y="4182706"/>
                <a:chExt cx="3676560" cy="569717"/>
              </a:xfrm>
            </p:grpSpPr>
            <p:sp>
              <p:nvSpPr>
                <p:cNvPr id="800" name="Rounded Rectangle 799"/>
                <p:cNvSpPr/>
                <p:nvPr/>
              </p:nvSpPr>
              <p:spPr>
                <a:xfrm>
                  <a:off x="2313152" y="4447373"/>
                  <a:ext cx="304781" cy="304750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  <p:sp>
              <p:nvSpPr>
                <p:cNvPr id="801" name="Rounded Rectangle 800"/>
                <p:cNvSpPr/>
                <p:nvPr/>
              </p:nvSpPr>
              <p:spPr>
                <a:xfrm>
                  <a:off x="3156062" y="4447373"/>
                  <a:ext cx="304781" cy="304750"/>
                </a:xfrm>
                <a:prstGeom prst="roundRect">
                  <a:avLst/>
                </a:prstGeom>
                <a:solidFill>
                  <a:srgbClr val="009242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B</a:t>
                  </a:r>
                </a:p>
              </p:txBody>
            </p:sp>
            <p:sp>
              <p:nvSpPr>
                <p:cNvPr id="802" name="Rounded Rectangle 801"/>
                <p:cNvSpPr/>
                <p:nvPr/>
              </p:nvSpPr>
              <p:spPr>
                <a:xfrm>
                  <a:off x="2733813" y="4182304"/>
                  <a:ext cx="304781" cy="304750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A</a:t>
                  </a:r>
                </a:p>
              </p:txBody>
            </p:sp>
            <p:sp>
              <p:nvSpPr>
                <p:cNvPr id="803" name="Rounded Rectangle 802"/>
                <p:cNvSpPr/>
                <p:nvPr/>
              </p:nvSpPr>
              <p:spPr>
                <a:xfrm>
                  <a:off x="3578311" y="4182304"/>
                  <a:ext cx="304781" cy="304750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  <p:sp>
              <p:nvSpPr>
                <p:cNvPr id="804" name="Rounded Rectangle 803"/>
                <p:cNvSpPr/>
                <p:nvPr/>
              </p:nvSpPr>
              <p:spPr>
                <a:xfrm>
                  <a:off x="4419635" y="4182304"/>
                  <a:ext cx="304781" cy="304750"/>
                </a:xfrm>
                <a:prstGeom prst="roundRect">
                  <a:avLst/>
                </a:prstGeom>
                <a:solidFill>
                  <a:srgbClr val="009242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B</a:t>
                  </a:r>
                </a:p>
              </p:txBody>
            </p:sp>
            <p:sp>
              <p:nvSpPr>
                <p:cNvPr id="805" name="Rounded Rectangle 804"/>
                <p:cNvSpPr/>
                <p:nvPr/>
              </p:nvSpPr>
              <p:spPr>
                <a:xfrm>
                  <a:off x="3997386" y="4447373"/>
                  <a:ext cx="304781" cy="304750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A</a:t>
                  </a:r>
                </a:p>
              </p:txBody>
            </p:sp>
            <p:sp>
              <p:nvSpPr>
                <p:cNvPr id="806" name="Rounded Rectangle 805"/>
                <p:cNvSpPr/>
                <p:nvPr/>
              </p:nvSpPr>
              <p:spPr>
                <a:xfrm>
                  <a:off x="4841884" y="4447373"/>
                  <a:ext cx="304781" cy="304750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  <p:sp>
              <p:nvSpPr>
                <p:cNvPr id="807" name="Rounded Rectangle 806"/>
                <p:cNvSpPr/>
                <p:nvPr/>
              </p:nvSpPr>
              <p:spPr>
                <a:xfrm>
                  <a:off x="5686382" y="4447373"/>
                  <a:ext cx="307956" cy="304750"/>
                </a:xfrm>
                <a:prstGeom prst="roundRect">
                  <a:avLst/>
                </a:prstGeom>
                <a:solidFill>
                  <a:srgbClr val="009242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B</a:t>
                  </a:r>
                </a:p>
              </p:txBody>
            </p:sp>
            <p:sp>
              <p:nvSpPr>
                <p:cNvPr id="808" name="Rounded Rectangle 807"/>
                <p:cNvSpPr/>
                <p:nvPr/>
              </p:nvSpPr>
              <p:spPr>
                <a:xfrm>
                  <a:off x="5264133" y="4182304"/>
                  <a:ext cx="304781" cy="304750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A</a:t>
                  </a:r>
                </a:p>
              </p:txBody>
            </p:sp>
          </p:grpSp>
        </p:grpSp>
      </p:grpSp>
      <p:grpSp>
        <p:nvGrpSpPr>
          <p:cNvPr id="739" name="waveform 3"/>
          <p:cNvGrpSpPr>
            <a:grpSpLocks/>
          </p:cNvGrpSpPr>
          <p:nvPr/>
        </p:nvGrpSpPr>
        <p:grpSpPr bwMode="auto">
          <a:xfrm>
            <a:off x="2260600" y="2870200"/>
            <a:ext cx="6700838" cy="922338"/>
            <a:chOff x="2260767" y="2869867"/>
            <a:chExt cx="6701037" cy="922799"/>
          </a:xfrm>
        </p:grpSpPr>
        <p:grpSp>
          <p:nvGrpSpPr>
            <p:cNvPr id="38163" name="wave3 vee"/>
            <p:cNvGrpSpPr>
              <a:grpSpLocks/>
            </p:cNvGrpSpPr>
            <p:nvPr/>
          </p:nvGrpSpPr>
          <p:grpSpPr bwMode="auto">
            <a:xfrm>
              <a:off x="6059117" y="2869867"/>
              <a:ext cx="2902687" cy="865600"/>
              <a:chOff x="6059117" y="2869867"/>
              <a:chExt cx="2902687" cy="865600"/>
            </a:xfrm>
          </p:grpSpPr>
          <p:cxnSp>
            <p:nvCxnSpPr>
              <p:cNvPr id="519" name="Straight Connector 518"/>
              <p:cNvCxnSpPr>
                <a:stCxn id="754" idx="10"/>
              </p:cNvCxnSpPr>
              <p:nvPr/>
            </p:nvCxnSpPr>
            <p:spPr>
              <a:xfrm flipV="1">
                <a:off x="6059768" y="3006460"/>
                <a:ext cx="2902036" cy="322424"/>
              </a:xfrm>
              <a:prstGeom prst="line">
                <a:avLst/>
              </a:prstGeom>
              <a:ln w="28575" cap="rnd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Straight Connector 520"/>
              <p:cNvCxnSpPr>
                <a:stCxn id="754" idx="10"/>
              </p:cNvCxnSpPr>
              <p:nvPr/>
            </p:nvCxnSpPr>
            <p:spPr>
              <a:xfrm>
                <a:off x="6059768" y="3328884"/>
                <a:ext cx="2902036" cy="322423"/>
              </a:xfrm>
              <a:prstGeom prst="line">
                <a:avLst/>
              </a:prstGeom>
              <a:ln w="28575" cap="rnd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2" name="Rounded Rectangle 531"/>
              <p:cNvSpPr/>
              <p:nvPr/>
            </p:nvSpPr>
            <p:spPr>
              <a:xfrm>
                <a:off x="6108981" y="3150995"/>
                <a:ext cx="304809" cy="304952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C</a:t>
                </a:r>
              </a:p>
            </p:txBody>
          </p:sp>
          <p:sp>
            <p:nvSpPr>
              <p:cNvPr id="533" name="Rounded Rectangle 532"/>
              <p:cNvSpPr/>
              <p:nvPr/>
            </p:nvSpPr>
            <p:spPr>
              <a:xfrm>
                <a:off x="6948794" y="3060462"/>
                <a:ext cx="304809" cy="304952"/>
              </a:xfrm>
              <a:prstGeom prst="roundRect">
                <a:avLst/>
              </a:prstGeom>
              <a:solidFill>
                <a:srgbClr val="00924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B</a:t>
                </a:r>
              </a:p>
            </p:txBody>
          </p:sp>
          <p:sp>
            <p:nvSpPr>
              <p:cNvPr id="534" name="Rounded Rectangle 533"/>
              <p:cNvSpPr/>
              <p:nvPr/>
            </p:nvSpPr>
            <p:spPr>
              <a:xfrm>
                <a:off x="6526507" y="3243116"/>
                <a:ext cx="304809" cy="304952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A</a:t>
                </a:r>
              </a:p>
            </p:txBody>
          </p:sp>
          <p:sp>
            <p:nvSpPr>
              <p:cNvPr id="535" name="Rounded Rectangle 534"/>
              <p:cNvSpPr/>
              <p:nvPr/>
            </p:nvSpPr>
            <p:spPr>
              <a:xfrm>
                <a:off x="7371082" y="3338414"/>
                <a:ext cx="304809" cy="304952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C</a:t>
                </a:r>
              </a:p>
            </p:txBody>
          </p:sp>
          <p:sp>
            <p:nvSpPr>
              <p:cNvPr id="536" name="Rounded Rectangle 535"/>
              <p:cNvSpPr/>
              <p:nvPr/>
            </p:nvSpPr>
            <p:spPr>
              <a:xfrm>
                <a:off x="8212482" y="3430535"/>
                <a:ext cx="304809" cy="304952"/>
              </a:xfrm>
              <a:prstGeom prst="roundRect">
                <a:avLst/>
              </a:prstGeom>
              <a:solidFill>
                <a:srgbClr val="00924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B</a:t>
                </a:r>
              </a:p>
            </p:txBody>
          </p:sp>
          <p:sp>
            <p:nvSpPr>
              <p:cNvPr id="537" name="Rounded Rectangle 536"/>
              <p:cNvSpPr/>
              <p:nvPr/>
            </p:nvSpPr>
            <p:spPr>
              <a:xfrm>
                <a:off x="7790194" y="2963577"/>
                <a:ext cx="304809" cy="304952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A</a:t>
                </a:r>
              </a:p>
            </p:txBody>
          </p:sp>
          <p:sp>
            <p:nvSpPr>
              <p:cNvPr id="538" name="Rounded Rectangle 537"/>
              <p:cNvSpPr/>
              <p:nvPr/>
            </p:nvSpPr>
            <p:spPr>
              <a:xfrm>
                <a:off x="8634769" y="2869867"/>
                <a:ext cx="304809" cy="304952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C</a:t>
                </a:r>
              </a:p>
            </p:txBody>
          </p:sp>
        </p:grpSp>
        <p:grpSp>
          <p:nvGrpSpPr>
            <p:cNvPr id="38164" name="wave3"/>
            <p:cNvGrpSpPr>
              <a:grpSpLocks/>
            </p:cNvGrpSpPr>
            <p:nvPr/>
          </p:nvGrpSpPr>
          <p:grpSpPr bwMode="auto">
            <a:xfrm>
              <a:off x="2260767" y="2881823"/>
              <a:ext cx="3798350" cy="910843"/>
              <a:chOff x="2260767" y="2881823"/>
              <a:chExt cx="3798350" cy="910843"/>
            </a:xfrm>
          </p:grpSpPr>
          <p:sp>
            <p:nvSpPr>
              <p:cNvPr id="754" name="wave3"/>
              <p:cNvSpPr/>
              <p:nvPr/>
            </p:nvSpPr>
            <p:spPr>
              <a:xfrm>
                <a:off x="2260767" y="3009637"/>
                <a:ext cx="3799001" cy="640083"/>
              </a:xfrm>
              <a:custGeom>
                <a:avLst/>
                <a:gdLst>
                  <a:gd name="connsiteX0" fmla="*/ 0 w 5491162"/>
                  <a:gd name="connsiteY0" fmla="*/ 1536700 h 2870994"/>
                  <a:gd name="connsiteX1" fmla="*/ 423862 w 5491162"/>
                  <a:gd name="connsiteY1" fmla="*/ 222250 h 2870994"/>
                  <a:gd name="connsiteX2" fmla="*/ 842962 w 5491162"/>
                  <a:gd name="connsiteY2" fmla="*/ 2870200 h 2870994"/>
                  <a:gd name="connsiteX3" fmla="*/ 1266825 w 5491162"/>
                  <a:gd name="connsiteY3" fmla="*/ 227012 h 2870994"/>
                  <a:gd name="connsiteX4" fmla="*/ 1685925 w 5491162"/>
                  <a:gd name="connsiteY4" fmla="*/ 2865437 h 2870994"/>
                  <a:gd name="connsiteX5" fmla="*/ 2109787 w 5491162"/>
                  <a:gd name="connsiteY5" fmla="*/ 227012 h 2870994"/>
                  <a:gd name="connsiteX6" fmla="*/ 2533650 w 5491162"/>
                  <a:gd name="connsiteY6" fmla="*/ 2865437 h 2870994"/>
                  <a:gd name="connsiteX7" fmla="*/ 2957512 w 5491162"/>
                  <a:gd name="connsiteY7" fmla="*/ 227012 h 2870994"/>
                  <a:gd name="connsiteX8" fmla="*/ 3376612 w 5491162"/>
                  <a:gd name="connsiteY8" fmla="*/ 2865437 h 2870994"/>
                  <a:gd name="connsiteX9" fmla="*/ 3795712 w 5491162"/>
                  <a:gd name="connsiteY9" fmla="*/ 222250 h 2870994"/>
                  <a:gd name="connsiteX10" fmla="*/ 4219575 w 5491162"/>
                  <a:gd name="connsiteY10" fmla="*/ 2865437 h 2870994"/>
                  <a:gd name="connsiteX11" fmla="*/ 4648200 w 5491162"/>
                  <a:gd name="connsiteY11" fmla="*/ 227012 h 2870994"/>
                  <a:gd name="connsiteX12" fmla="*/ 5062537 w 5491162"/>
                  <a:gd name="connsiteY12" fmla="*/ 2870200 h 2870994"/>
                  <a:gd name="connsiteX13" fmla="*/ 5491162 w 5491162"/>
                  <a:gd name="connsiteY13" fmla="*/ 227012 h 2870994"/>
                  <a:gd name="connsiteX0" fmla="*/ 0 w 5491162"/>
                  <a:gd name="connsiteY0" fmla="*/ 1536700 h 3089407"/>
                  <a:gd name="connsiteX1" fmla="*/ 423862 w 5491162"/>
                  <a:gd name="connsiteY1" fmla="*/ 222250 h 3089407"/>
                  <a:gd name="connsiteX2" fmla="*/ 619125 w 5491162"/>
                  <a:gd name="connsiteY2" fmla="*/ 1542256 h 3089407"/>
                  <a:gd name="connsiteX3" fmla="*/ 842962 w 5491162"/>
                  <a:gd name="connsiteY3" fmla="*/ 2870200 h 3089407"/>
                  <a:gd name="connsiteX4" fmla="*/ 1266825 w 5491162"/>
                  <a:gd name="connsiteY4" fmla="*/ 227012 h 3089407"/>
                  <a:gd name="connsiteX5" fmla="*/ 1685925 w 5491162"/>
                  <a:gd name="connsiteY5" fmla="*/ 2865437 h 3089407"/>
                  <a:gd name="connsiteX6" fmla="*/ 2109787 w 5491162"/>
                  <a:gd name="connsiteY6" fmla="*/ 227012 h 3089407"/>
                  <a:gd name="connsiteX7" fmla="*/ 2533650 w 5491162"/>
                  <a:gd name="connsiteY7" fmla="*/ 2865437 h 3089407"/>
                  <a:gd name="connsiteX8" fmla="*/ 2957512 w 5491162"/>
                  <a:gd name="connsiteY8" fmla="*/ 227012 h 3089407"/>
                  <a:gd name="connsiteX9" fmla="*/ 3376612 w 5491162"/>
                  <a:gd name="connsiteY9" fmla="*/ 2865437 h 3089407"/>
                  <a:gd name="connsiteX10" fmla="*/ 3795712 w 5491162"/>
                  <a:gd name="connsiteY10" fmla="*/ 222250 h 3089407"/>
                  <a:gd name="connsiteX11" fmla="*/ 4219575 w 5491162"/>
                  <a:gd name="connsiteY11" fmla="*/ 2865437 h 3089407"/>
                  <a:gd name="connsiteX12" fmla="*/ 4648200 w 5491162"/>
                  <a:gd name="connsiteY12" fmla="*/ 227012 h 3089407"/>
                  <a:gd name="connsiteX13" fmla="*/ 5062537 w 5491162"/>
                  <a:gd name="connsiteY13" fmla="*/ 2870200 h 3089407"/>
                  <a:gd name="connsiteX14" fmla="*/ 5491162 w 5491162"/>
                  <a:gd name="connsiteY14" fmla="*/ 227012 h 3089407"/>
                  <a:gd name="connsiteX0" fmla="*/ 0 w 5491162"/>
                  <a:gd name="connsiteY0" fmla="*/ 1314450 h 2867157"/>
                  <a:gd name="connsiteX1" fmla="*/ 619125 w 5491162"/>
                  <a:gd name="connsiteY1" fmla="*/ 1320006 h 2867157"/>
                  <a:gd name="connsiteX2" fmla="*/ 842962 w 5491162"/>
                  <a:gd name="connsiteY2" fmla="*/ 2647950 h 2867157"/>
                  <a:gd name="connsiteX3" fmla="*/ 1266825 w 5491162"/>
                  <a:gd name="connsiteY3" fmla="*/ 4762 h 2867157"/>
                  <a:gd name="connsiteX4" fmla="*/ 1685925 w 5491162"/>
                  <a:gd name="connsiteY4" fmla="*/ 2643187 h 2867157"/>
                  <a:gd name="connsiteX5" fmla="*/ 2109787 w 5491162"/>
                  <a:gd name="connsiteY5" fmla="*/ 4762 h 2867157"/>
                  <a:gd name="connsiteX6" fmla="*/ 2533650 w 5491162"/>
                  <a:gd name="connsiteY6" fmla="*/ 2643187 h 2867157"/>
                  <a:gd name="connsiteX7" fmla="*/ 2957512 w 5491162"/>
                  <a:gd name="connsiteY7" fmla="*/ 4762 h 2867157"/>
                  <a:gd name="connsiteX8" fmla="*/ 3376612 w 5491162"/>
                  <a:gd name="connsiteY8" fmla="*/ 2643187 h 2867157"/>
                  <a:gd name="connsiteX9" fmla="*/ 3795712 w 5491162"/>
                  <a:gd name="connsiteY9" fmla="*/ 0 h 2867157"/>
                  <a:gd name="connsiteX10" fmla="*/ 4219575 w 5491162"/>
                  <a:gd name="connsiteY10" fmla="*/ 2643187 h 2867157"/>
                  <a:gd name="connsiteX11" fmla="*/ 4648200 w 5491162"/>
                  <a:gd name="connsiteY11" fmla="*/ 4762 h 2867157"/>
                  <a:gd name="connsiteX12" fmla="*/ 5062537 w 5491162"/>
                  <a:gd name="connsiteY12" fmla="*/ 2647950 h 2867157"/>
                  <a:gd name="connsiteX13" fmla="*/ 5491162 w 5491162"/>
                  <a:gd name="connsiteY13" fmla="*/ 4762 h 2867157"/>
                  <a:gd name="connsiteX0" fmla="*/ 0 w 4872037"/>
                  <a:gd name="connsiteY0" fmla="*/ 1320006 h 2867157"/>
                  <a:gd name="connsiteX1" fmla="*/ 223837 w 4872037"/>
                  <a:gd name="connsiteY1" fmla="*/ 2647950 h 2867157"/>
                  <a:gd name="connsiteX2" fmla="*/ 647700 w 4872037"/>
                  <a:gd name="connsiteY2" fmla="*/ 4762 h 2867157"/>
                  <a:gd name="connsiteX3" fmla="*/ 1066800 w 4872037"/>
                  <a:gd name="connsiteY3" fmla="*/ 2643187 h 2867157"/>
                  <a:gd name="connsiteX4" fmla="*/ 1490662 w 4872037"/>
                  <a:gd name="connsiteY4" fmla="*/ 4762 h 2867157"/>
                  <a:gd name="connsiteX5" fmla="*/ 1914525 w 4872037"/>
                  <a:gd name="connsiteY5" fmla="*/ 2643187 h 2867157"/>
                  <a:gd name="connsiteX6" fmla="*/ 2338387 w 4872037"/>
                  <a:gd name="connsiteY6" fmla="*/ 4762 h 2867157"/>
                  <a:gd name="connsiteX7" fmla="*/ 2757487 w 4872037"/>
                  <a:gd name="connsiteY7" fmla="*/ 2643187 h 2867157"/>
                  <a:gd name="connsiteX8" fmla="*/ 3176587 w 4872037"/>
                  <a:gd name="connsiteY8" fmla="*/ 0 h 2867157"/>
                  <a:gd name="connsiteX9" fmla="*/ 3600450 w 4872037"/>
                  <a:gd name="connsiteY9" fmla="*/ 2643187 h 2867157"/>
                  <a:gd name="connsiteX10" fmla="*/ 4029075 w 4872037"/>
                  <a:gd name="connsiteY10" fmla="*/ 4762 h 2867157"/>
                  <a:gd name="connsiteX11" fmla="*/ 4443412 w 4872037"/>
                  <a:gd name="connsiteY11" fmla="*/ 2647950 h 2867157"/>
                  <a:gd name="connsiteX12" fmla="*/ 4872037 w 4872037"/>
                  <a:gd name="connsiteY12" fmla="*/ 4762 h 2867157"/>
                  <a:gd name="connsiteX0" fmla="*/ 0 w 4872037"/>
                  <a:gd name="connsiteY0" fmla="*/ 1320006 h 2867157"/>
                  <a:gd name="connsiteX1" fmla="*/ 223837 w 4872037"/>
                  <a:gd name="connsiteY1" fmla="*/ 2647950 h 2867157"/>
                  <a:gd name="connsiteX2" fmla="*/ 647700 w 4872037"/>
                  <a:gd name="connsiteY2" fmla="*/ 4762 h 2867157"/>
                  <a:gd name="connsiteX3" fmla="*/ 1066800 w 4872037"/>
                  <a:gd name="connsiteY3" fmla="*/ 2643187 h 2867157"/>
                  <a:gd name="connsiteX4" fmla="*/ 1490662 w 4872037"/>
                  <a:gd name="connsiteY4" fmla="*/ 4762 h 2867157"/>
                  <a:gd name="connsiteX5" fmla="*/ 1914525 w 4872037"/>
                  <a:gd name="connsiteY5" fmla="*/ 2643187 h 2867157"/>
                  <a:gd name="connsiteX6" fmla="*/ 2338387 w 4872037"/>
                  <a:gd name="connsiteY6" fmla="*/ 4762 h 2867157"/>
                  <a:gd name="connsiteX7" fmla="*/ 2757487 w 4872037"/>
                  <a:gd name="connsiteY7" fmla="*/ 2643187 h 2867157"/>
                  <a:gd name="connsiteX8" fmla="*/ 3176587 w 4872037"/>
                  <a:gd name="connsiteY8" fmla="*/ 0 h 2867157"/>
                  <a:gd name="connsiteX9" fmla="*/ 3600450 w 4872037"/>
                  <a:gd name="connsiteY9" fmla="*/ 2643187 h 2867157"/>
                  <a:gd name="connsiteX10" fmla="*/ 4029075 w 4872037"/>
                  <a:gd name="connsiteY10" fmla="*/ 4762 h 2867157"/>
                  <a:gd name="connsiteX11" fmla="*/ 4443412 w 4872037"/>
                  <a:gd name="connsiteY11" fmla="*/ 2647950 h 2867157"/>
                  <a:gd name="connsiteX12" fmla="*/ 4872037 w 4872037"/>
                  <a:gd name="connsiteY12" fmla="*/ 4762 h 2867157"/>
                  <a:gd name="connsiteX0" fmla="*/ 0 w 4872037"/>
                  <a:gd name="connsiteY0" fmla="*/ 1320006 h 2867157"/>
                  <a:gd name="connsiteX1" fmla="*/ 223837 w 4872037"/>
                  <a:gd name="connsiteY1" fmla="*/ 2647950 h 2867157"/>
                  <a:gd name="connsiteX2" fmla="*/ 647700 w 4872037"/>
                  <a:gd name="connsiteY2" fmla="*/ 4762 h 2867157"/>
                  <a:gd name="connsiteX3" fmla="*/ 1066800 w 4872037"/>
                  <a:gd name="connsiteY3" fmla="*/ 2643187 h 2867157"/>
                  <a:gd name="connsiteX4" fmla="*/ 1490662 w 4872037"/>
                  <a:gd name="connsiteY4" fmla="*/ 4762 h 2867157"/>
                  <a:gd name="connsiteX5" fmla="*/ 1914525 w 4872037"/>
                  <a:gd name="connsiteY5" fmla="*/ 2643187 h 2867157"/>
                  <a:gd name="connsiteX6" fmla="*/ 2338387 w 4872037"/>
                  <a:gd name="connsiteY6" fmla="*/ 4762 h 2867157"/>
                  <a:gd name="connsiteX7" fmla="*/ 2757487 w 4872037"/>
                  <a:gd name="connsiteY7" fmla="*/ 2643187 h 2867157"/>
                  <a:gd name="connsiteX8" fmla="*/ 3176587 w 4872037"/>
                  <a:gd name="connsiteY8" fmla="*/ 0 h 2867157"/>
                  <a:gd name="connsiteX9" fmla="*/ 3600450 w 4872037"/>
                  <a:gd name="connsiteY9" fmla="*/ 2643187 h 2867157"/>
                  <a:gd name="connsiteX10" fmla="*/ 4029075 w 4872037"/>
                  <a:gd name="connsiteY10" fmla="*/ 4762 h 2867157"/>
                  <a:gd name="connsiteX11" fmla="*/ 4443412 w 4872037"/>
                  <a:gd name="connsiteY11" fmla="*/ 2647950 h 2867157"/>
                  <a:gd name="connsiteX12" fmla="*/ 4719637 w 4872037"/>
                  <a:gd name="connsiteY12" fmla="*/ 1314450 h 2867157"/>
                  <a:gd name="connsiteX13" fmla="*/ 4872037 w 4872037"/>
                  <a:gd name="connsiteY13" fmla="*/ 4762 h 2867157"/>
                  <a:gd name="connsiteX0" fmla="*/ 0 w 4719637"/>
                  <a:gd name="connsiteY0" fmla="*/ 1320006 h 2867157"/>
                  <a:gd name="connsiteX1" fmla="*/ 223837 w 4719637"/>
                  <a:gd name="connsiteY1" fmla="*/ 2647950 h 2867157"/>
                  <a:gd name="connsiteX2" fmla="*/ 647700 w 4719637"/>
                  <a:gd name="connsiteY2" fmla="*/ 4762 h 2867157"/>
                  <a:gd name="connsiteX3" fmla="*/ 1066800 w 4719637"/>
                  <a:gd name="connsiteY3" fmla="*/ 2643187 h 2867157"/>
                  <a:gd name="connsiteX4" fmla="*/ 1490662 w 4719637"/>
                  <a:gd name="connsiteY4" fmla="*/ 4762 h 2867157"/>
                  <a:gd name="connsiteX5" fmla="*/ 1914525 w 4719637"/>
                  <a:gd name="connsiteY5" fmla="*/ 2643187 h 2867157"/>
                  <a:gd name="connsiteX6" fmla="*/ 2338387 w 4719637"/>
                  <a:gd name="connsiteY6" fmla="*/ 4762 h 2867157"/>
                  <a:gd name="connsiteX7" fmla="*/ 2757487 w 4719637"/>
                  <a:gd name="connsiteY7" fmla="*/ 2643187 h 2867157"/>
                  <a:gd name="connsiteX8" fmla="*/ 3176587 w 4719637"/>
                  <a:gd name="connsiteY8" fmla="*/ 0 h 2867157"/>
                  <a:gd name="connsiteX9" fmla="*/ 3600450 w 4719637"/>
                  <a:gd name="connsiteY9" fmla="*/ 2643187 h 2867157"/>
                  <a:gd name="connsiteX10" fmla="*/ 4029075 w 4719637"/>
                  <a:gd name="connsiteY10" fmla="*/ 4762 h 2867157"/>
                  <a:gd name="connsiteX11" fmla="*/ 4443412 w 4719637"/>
                  <a:gd name="connsiteY11" fmla="*/ 2647950 h 2867157"/>
                  <a:gd name="connsiteX12" fmla="*/ 4719637 w 4719637"/>
                  <a:gd name="connsiteY12" fmla="*/ 1314450 h 2867157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536145 h 3082370"/>
                  <a:gd name="connsiteX1" fmla="*/ 223837 w 4719637"/>
                  <a:gd name="connsiteY1" fmla="*/ 2864089 h 3082370"/>
                  <a:gd name="connsiteX2" fmla="*/ 647700 w 4719637"/>
                  <a:gd name="connsiteY2" fmla="*/ 220901 h 3082370"/>
                  <a:gd name="connsiteX3" fmla="*/ 1066800 w 4719637"/>
                  <a:gd name="connsiteY3" fmla="*/ 2859326 h 3082370"/>
                  <a:gd name="connsiteX4" fmla="*/ 1490662 w 4719637"/>
                  <a:gd name="connsiteY4" fmla="*/ 220901 h 3082370"/>
                  <a:gd name="connsiteX5" fmla="*/ 1914525 w 4719637"/>
                  <a:gd name="connsiteY5" fmla="*/ 2859326 h 3082370"/>
                  <a:gd name="connsiteX6" fmla="*/ 2338387 w 4719637"/>
                  <a:gd name="connsiteY6" fmla="*/ 220901 h 3082370"/>
                  <a:gd name="connsiteX7" fmla="*/ 2757487 w 4719637"/>
                  <a:gd name="connsiteY7" fmla="*/ 2859326 h 3082370"/>
                  <a:gd name="connsiteX8" fmla="*/ 3176587 w 4719637"/>
                  <a:gd name="connsiteY8" fmla="*/ 216139 h 3082370"/>
                  <a:gd name="connsiteX9" fmla="*/ 3600450 w 4719637"/>
                  <a:gd name="connsiteY9" fmla="*/ 2859326 h 3082370"/>
                  <a:gd name="connsiteX10" fmla="*/ 3812119 w 4719637"/>
                  <a:gd name="connsiteY10" fmla="*/ 1538685 h 3082370"/>
                  <a:gd name="connsiteX11" fmla="*/ 4029075 w 4719637"/>
                  <a:gd name="connsiteY11" fmla="*/ 220901 h 3082370"/>
                  <a:gd name="connsiteX12" fmla="*/ 4443412 w 4719637"/>
                  <a:gd name="connsiteY12" fmla="*/ 2864089 h 3082370"/>
                  <a:gd name="connsiteX13" fmla="*/ 4719637 w 4719637"/>
                  <a:gd name="connsiteY13" fmla="*/ 1530589 h 3082370"/>
                  <a:gd name="connsiteX0" fmla="*/ 0 w 4443412"/>
                  <a:gd name="connsiteY0" fmla="*/ 1536145 h 3079750"/>
                  <a:gd name="connsiteX1" fmla="*/ 223837 w 4443412"/>
                  <a:gd name="connsiteY1" fmla="*/ 2864089 h 3079750"/>
                  <a:gd name="connsiteX2" fmla="*/ 647700 w 4443412"/>
                  <a:gd name="connsiteY2" fmla="*/ 220901 h 3079750"/>
                  <a:gd name="connsiteX3" fmla="*/ 1066800 w 4443412"/>
                  <a:gd name="connsiteY3" fmla="*/ 2859326 h 3079750"/>
                  <a:gd name="connsiteX4" fmla="*/ 1490662 w 4443412"/>
                  <a:gd name="connsiteY4" fmla="*/ 220901 h 3079750"/>
                  <a:gd name="connsiteX5" fmla="*/ 1914525 w 4443412"/>
                  <a:gd name="connsiteY5" fmla="*/ 2859326 h 3079750"/>
                  <a:gd name="connsiteX6" fmla="*/ 2338387 w 4443412"/>
                  <a:gd name="connsiteY6" fmla="*/ 220901 h 3079750"/>
                  <a:gd name="connsiteX7" fmla="*/ 2757487 w 4443412"/>
                  <a:gd name="connsiteY7" fmla="*/ 2859326 h 3079750"/>
                  <a:gd name="connsiteX8" fmla="*/ 3176587 w 4443412"/>
                  <a:gd name="connsiteY8" fmla="*/ 216139 h 3079750"/>
                  <a:gd name="connsiteX9" fmla="*/ 3600450 w 4443412"/>
                  <a:gd name="connsiteY9" fmla="*/ 2859326 h 3079750"/>
                  <a:gd name="connsiteX10" fmla="*/ 3812119 w 4443412"/>
                  <a:gd name="connsiteY10" fmla="*/ 1538685 h 3079750"/>
                  <a:gd name="connsiteX11" fmla="*/ 4029075 w 4443412"/>
                  <a:gd name="connsiteY11" fmla="*/ 220901 h 3079750"/>
                  <a:gd name="connsiteX12" fmla="*/ 4443412 w 4443412"/>
                  <a:gd name="connsiteY12" fmla="*/ 2864089 h 3079750"/>
                  <a:gd name="connsiteX0" fmla="*/ 0 w 4029075"/>
                  <a:gd name="connsiteY0" fmla="*/ 1536145 h 3079750"/>
                  <a:gd name="connsiteX1" fmla="*/ 223837 w 4029075"/>
                  <a:gd name="connsiteY1" fmla="*/ 2864089 h 3079750"/>
                  <a:gd name="connsiteX2" fmla="*/ 647700 w 4029075"/>
                  <a:gd name="connsiteY2" fmla="*/ 220901 h 3079750"/>
                  <a:gd name="connsiteX3" fmla="*/ 1066800 w 4029075"/>
                  <a:gd name="connsiteY3" fmla="*/ 2859326 h 3079750"/>
                  <a:gd name="connsiteX4" fmla="*/ 1490662 w 4029075"/>
                  <a:gd name="connsiteY4" fmla="*/ 220901 h 3079750"/>
                  <a:gd name="connsiteX5" fmla="*/ 1914525 w 4029075"/>
                  <a:gd name="connsiteY5" fmla="*/ 2859326 h 3079750"/>
                  <a:gd name="connsiteX6" fmla="*/ 2338387 w 4029075"/>
                  <a:gd name="connsiteY6" fmla="*/ 220901 h 3079750"/>
                  <a:gd name="connsiteX7" fmla="*/ 2757487 w 4029075"/>
                  <a:gd name="connsiteY7" fmla="*/ 2859326 h 3079750"/>
                  <a:gd name="connsiteX8" fmla="*/ 3176587 w 4029075"/>
                  <a:gd name="connsiteY8" fmla="*/ 216139 h 3079750"/>
                  <a:gd name="connsiteX9" fmla="*/ 3600450 w 4029075"/>
                  <a:gd name="connsiteY9" fmla="*/ 2859326 h 3079750"/>
                  <a:gd name="connsiteX10" fmla="*/ 3812119 w 4029075"/>
                  <a:gd name="connsiteY10" fmla="*/ 1538685 h 3079750"/>
                  <a:gd name="connsiteX11" fmla="*/ 4029075 w 4029075"/>
                  <a:gd name="connsiteY11" fmla="*/ 220901 h 3079750"/>
                  <a:gd name="connsiteX0" fmla="*/ 0 w 3812119"/>
                  <a:gd name="connsiteY0" fmla="*/ 1320006 h 2863611"/>
                  <a:gd name="connsiteX1" fmla="*/ 223837 w 3812119"/>
                  <a:gd name="connsiteY1" fmla="*/ 2647950 h 2863611"/>
                  <a:gd name="connsiteX2" fmla="*/ 647700 w 3812119"/>
                  <a:gd name="connsiteY2" fmla="*/ 4762 h 2863611"/>
                  <a:gd name="connsiteX3" fmla="*/ 1066800 w 3812119"/>
                  <a:gd name="connsiteY3" fmla="*/ 2643187 h 2863611"/>
                  <a:gd name="connsiteX4" fmla="*/ 1490662 w 3812119"/>
                  <a:gd name="connsiteY4" fmla="*/ 4762 h 2863611"/>
                  <a:gd name="connsiteX5" fmla="*/ 1914525 w 3812119"/>
                  <a:gd name="connsiteY5" fmla="*/ 2643187 h 2863611"/>
                  <a:gd name="connsiteX6" fmla="*/ 2338387 w 3812119"/>
                  <a:gd name="connsiteY6" fmla="*/ 4762 h 2863611"/>
                  <a:gd name="connsiteX7" fmla="*/ 2757487 w 3812119"/>
                  <a:gd name="connsiteY7" fmla="*/ 2643187 h 2863611"/>
                  <a:gd name="connsiteX8" fmla="*/ 3176587 w 3812119"/>
                  <a:gd name="connsiteY8" fmla="*/ 0 h 2863611"/>
                  <a:gd name="connsiteX9" fmla="*/ 3600450 w 3812119"/>
                  <a:gd name="connsiteY9" fmla="*/ 2643187 h 2863611"/>
                  <a:gd name="connsiteX10" fmla="*/ 3812119 w 3812119"/>
                  <a:gd name="connsiteY10" fmla="*/ 1322546 h 2863611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55331"/>
                  <a:gd name="connsiteX1" fmla="*/ 223837 w 3812119"/>
                  <a:gd name="connsiteY1" fmla="*/ 2647950 h 2655331"/>
                  <a:gd name="connsiteX2" fmla="*/ 647700 w 3812119"/>
                  <a:gd name="connsiteY2" fmla="*/ 4762 h 2655331"/>
                  <a:gd name="connsiteX3" fmla="*/ 1066800 w 3812119"/>
                  <a:gd name="connsiteY3" fmla="*/ 2643187 h 2655331"/>
                  <a:gd name="connsiteX4" fmla="*/ 1490662 w 3812119"/>
                  <a:gd name="connsiteY4" fmla="*/ 4762 h 2655331"/>
                  <a:gd name="connsiteX5" fmla="*/ 1914525 w 3812119"/>
                  <a:gd name="connsiteY5" fmla="*/ 2643187 h 2655331"/>
                  <a:gd name="connsiteX6" fmla="*/ 2338387 w 3812119"/>
                  <a:gd name="connsiteY6" fmla="*/ 4762 h 2655331"/>
                  <a:gd name="connsiteX7" fmla="*/ 2757487 w 3812119"/>
                  <a:gd name="connsiteY7" fmla="*/ 2643187 h 2655331"/>
                  <a:gd name="connsiteX8" fmla="*/ 3176587 w 3812119"/>
                  <a:gd name="connsiteY8" fmla="*/ 0 h 2655331"/>
                  <a:gd name="connsiteX9" fmla="*/ 3600450 w 3812119"/>
                  <a:gd name="connsiteY9" fmla="*/ 2643187 h 2655331"/>
                  <a:gd name="connsiteX10" fmla="*/ 3812119 w 3812119"/>
                  <a:gd name="connsiteY10" fmla="*/ 1322546 h 2655331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2119" h="2647950">
                    <a:moveTo>
                      <a:pt x="0" y="1320006"/>
                    </a:moveTo>
                    <a:cubicBezTo>
                      <a:pt x="35719" y="1667668"/>
                      <a:pt x="144789" y="2643232"/>
                      <a:pt x="223837" y="2647950"/>
                    </a:cubicBezTo>
                    <a:cubicBezTo>
                      <a:pt x="357841" y="2640491"/>
                      <a:pt x="507206" y="5556"/>
                      <a:pt x="647700" y="4762"/>
                    </a:cubicBezTo>
                    <a:cubicBezTo>
                      <a:pt x="788194" y="3968"/>
                      <a:pt x="926306" y="2643187"/>
                      <a:pt x="1066800" y="2643187"/>
                    </a:cubicBezTo>
                    <a:cubicBezTo>
                      <a:pt x="1207294" y="2643187"/>
                      <a:pt x="1349375" y="4762"/>
                      <a:pt x="1490662" y="4762"/>
                    </a:cubicBezTo>
                    <a:cubicBezTo>
                      <a:pt x="1631949" y="4762"/>
                      <a:pt x="1773238" y="2643187"/>
                      <a:pt x="1914525" y="2643187"/>
                    </a:cubicBezTo>
                    <a:cubicBezTo>
                      <a:pt x="2055812" y="2643187"/>
                      <a:pt x="2197893" y="4762"/>
                      <a:pt x="2338387" y="4762"/>
                    </a:cubicBezTo>
                    <a:cubicBezTo>
                      <a:pt x="2478881" y="4762"/>
                      <a:pt x="2617787" y="2643981"/>
                      <a:pt x="2757487" y="2643187"/>
                    </a:cubicBezTo>
                    <a:cubicBezTo>
                      <a:pt x="2897187" y="2642393"/>
                      <a:pt x="3036093" y="0"/>
                      <a:pt x="3176587" y="0"/>
                    </a:cubicBezTo>
                    <a:cubicBezTo>
                      <a:pt x="3317081" y="0"/>
                      <a:pt x="3456290" y="2647899"/>
                      <a:pt x="3600450" y="2643187"/>
                    </a:cubicBezTo>
                    <a:cubicBezTo>
                      <a:pt x="3700347" y="2641476"/>
                      <a:pt x="3747634" y="1755356"/>
                      <a:pt x="3812119" y="1322546"/>
                    </a:cubicBezTo>
                  </a:path>
                </a:pathLst>
              </a:custGeom>
              <a:ln w="285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38166" name="Group 809"/>
              <p:cNvGrpSpPr>
                <a:grpSpLocks/>
              </p:cNvGrpSpPr>
              <p:nvPr/>
            </p:nvGrpSpPr>
            <p:grpSpPr bwMode="auto">
              <a:xfrm>
                <a:off x="2313741" y="2881823"/>
                <a:ext cx="3676560" cy="910843"/>
                <a:chOff x="2313741" y="3841580"/>
                <a:chExt cx="3676560" cy="910843"/>
              </a:xfrm>
            </p:grpSpPr>
            <p:sp>
              <p:nvSpPr>
                <p:cNvPr id="811" name="Rounded Rectangle 810"/>
                <p:cNvSpPr/>
                <p:nvPr/>
              </p:nvSpPr>
              <p:spPr>
                <a:xfrm>
                  <a:off x="2313157" y="4447471"/>
                  <a:ext cx="304809" cy="304952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  <p:sp>
              <p:nvSpPr>
                <p:cNvPr id="812" name="Rounded Rectangle 811"/>
                <p:cNvSpPr/>
                <p:nvPr/>
              </p:nvSpPr>
              <p:spPr>
                <a:xfrm>
                  <a:off x="3156144" y="4447471"/>
                  <a:ext cx="304809" cy="304952"/>
                </a:xfrm>
                <a:prstGeom prst="roundRect">
                  <a:avLst/>
                </a:prstGeom>
                <a:solidFill>
                  <a:srgbClr val="009242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B</a:t>
                  </a:r>
                </a:p>
              </p:txBody>
            </p:sp>
            <p:sp>
              <p:nvSpPr>
                <p:cNvPr id="813" name="Rounded Rectangle 812"/>
                <p:cNvSpPr/>
                <p:nvPr/>
              </p:nvSpPr>
              <p:spPr>
                <a:xfrm>
                  <a:off x="2733856" y="3842330"/>
                  <a:ext cx="304809" cy="304952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A</a:t>
                  </a:r>
                </a:p>
              </p:txBody>
            </p:sp>
            <p:sp>
              <p:nvSpPr>
                <p:cNvPr id="814" name="Rounded Rectangle 813"/>
                <p:cNvSpPr/>
                <p:nvPr/>
              </p:nvSpPr>
              <p:spPr>
                <a:xfrm>
                  <a:off x="3578431" y="3842330"/>
                  <a:ext cx="304809" cy="304952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  <p:sp>
              <p:nvSpPr>
                <p:cNvPr id="815" name="Rounded Rectangle 814"/>
                <p:cNvSpPr/>
                <p:nvPr/>
              </p:nvSpPr>
              <p:spPr>
                <a:xfrm>
                  <a:off x="4419831" y="3842330"/>
                  <a:ext cx="304809" cy="304952"/>
                </a:xfrm>
                <a:prstGeom prst="roundRect">
                  <a:avLst/>
                </a:prstGeom>
                <a:solidFill>
                  <a:srgbClr val="009242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B</a:t>
                  </a:r>
                </a:p>
              </p:txBody>
            </p:sp>
            <p:sp>
              <p:nvSpPr>
                <p:cNvPr id="816" name="Rounded Rectangle 815"/>
                <p:cNvSpPr/>
                <p:nvPr/>
              </p:nvSpPr>
              <p:spPr>
                <a:xfrm>
                  <a:off x="3997544" y="4447471"/>
                  <a:ext cx="304809" cy="304952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A</a:t>
                  </a:r>
                </a:p>
              </p:txBody>
            </p:sp>
            <p:sp>
              <p:nvSpPr>
                <p:cNvPr id="817" name="Rounded Rectangle 816"/>
                <p:cNvSpPr/>
                <p:nvPr/>
              </p:nvSpPr>
              <p:spPr>
                <a:xfrm>
                  <a:off x="4842119" y="4447471"/>
                  <a:ext cx="304809" cy="304952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  <p:sp>
              <p:nvSpPr>
                <p:cNvPr id="818" name="Rounded Rectangle 817"/>
                <p:cNvSpPr/>
                <p:nvPr/>
              </p:nvSpPr>
              <p:spPr>
                <a:xfrm>
                  <a:off x="5689869" y="4447471"/>
                  <a:ext cx="304809" cy="304952"/>
                </a:xfrm>
                <a:prstGeom prst="roundRect">
                  <a:avLst/>
                </a:prstGeom>
                <a:solidFill>
                  <a:srgbClr val="009242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B</a:t>
                  </a:r>
                </a:p>
              </p:txBody>
            </p:sp>
            <p:sp>
              <p:nvSpPr>
                <p:cNvPr id="819" name="Rounded Rectangle 818"/>
                <p:cNvSpPr/>
                <p:nvPr/>
              </p:nvSpPr>
              <p:spPr>
                <a:xfrm>
                  <a:off x="5267582" y="3842330"/>
                  <a:ext cx="304809" cy="304952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A</a:t>
                  </a:r>
                </a:p>
              </p:txBody>
            </p:sp>
          </p:grpSp>
        </p:grpSp>
      </p:grpSp>
      <p:grpSp>
        <p:nvGrpSpPr>
          <p:cNvPr id="743" name="waveform 4"/>
          <p:cNvGrpSpPr>
            <a:grpSpLocks/>
          </p:cNvGrpSpPr>
          <p:nvPr/>
        </p:nvGrpSpPr>
        <p:grpSpPr bwMode="auto">
          <a:xfrm>
            <a:off x="2260600" y="2747963"/>
            <a:ext cx="6707188" cy="1171575"/>
            <a:chOff x="2260767" y="2747535"/>
            <a:chExt cx="6706898" cy="1172131"/>
          </a:xfrm>
        </p:grpSpPr>
        <p:grpSp>
          <p:nvGrpSpPr>
            <p:cNvPr id="38141" name="wave4 vee"/>
            <p:cNvGrpSpPr>
              <a:grpSpLocks/>
            </p:cNvGrpSpPr>
            <p:nvPr/>
          </p:nvGrpSpPr>
          <p:grpSpPr bwMode="auto">
            <a:xfrm>
              <a:off x="6058562" y="2780087"/>
              <a:ext cx="2909103" cy="1036103"/>
              <a:chOff x="6058562" y="2780087"/>
              <a:chExt cx="2909103" cy="1036103"/>
            </a:xfrm>
          </p:grpSpPr>
          <p:cxnSp>
            <p:nvCxnSpPr>
              <p:cNvPr id="540" name="Straight Connector 539"/>
              <p:cNvCxnSpPr/>
              <p:nvPr/>
            </p:nvCxnSpPr>
            <p:spPr>
              <a:xfrm flipV="1">
                <a:off x="6057903" y="2906360"/>
                <a:ext cx="2909762" cy="416122"/>
              </a:xfrm>
              <a:prstGeom prst="line">
                <a:avLst/>
              </a:prstGeom>
              <a:ln w="28575" cap="rnd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2" name="Straight Connector 541"/>
              <p:cNvCxnSpPr>
                <a:stCxn id="753" idx="10"/>
              </p:cNvCxnSpPr>
              <p:nvPr/>
            </p:nvCxnSpPr>
            <p:spPr>
              <a:xfrm>
                <a:off x="6057903" y="3328835"/>
                <a:ext cx="2898649" cy="422475"/>
              </a:xfrm>
              <a:prstGeom prst="line">
                <a:avLst/>
              </a:prstGeom>
              <a:ln w="28575" cap="rnd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3" name="Rounded Rectangle 552"/>
              <p:cNvSpPr/>
              <p:nvPr/>
            </p:nvSpPr>
            <p:spPr>
              <a:xfrm>
                <a:off x="6107114" y="3136656"/>
                <a:ext cx="304787" cy="306533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C</a:t>
                </a:r>
              </a:p>
            </p:txBody>
          </p:sp>
          <p:sp>
            <p:nvSpPr>
              <p:cNvPr id="554" name="Rounded Rectangle 553"/>
              <p:cNvSpPr/>
              <p:nvPr/>
            </p:nvSpPr>
            <p:spPr>
              <a:xfrm>
                <a:off x="6946865" y="3014361"/>
                <a:ext cx="304787" cy="304945"/>
              </a:xfrm>
              <a:prstGeom prst="roundRect">
                <a:avLst/>
              </a:prstGeom>
              <a:solidFill>
                <a:srgbClr val="00924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B</a:t>
                </a:r>
              </a:p>
            </p:txBody>
          </p:sp>
          <p:sp>
            <p:nvSpPr>
              <p:cNvPr id="555" name="Rounded Rectangle 554"/>
              <p:cNvSpPr/>
              <p:nvPr/>
            </p:nvSpPr>
            <p:spPr>
              <a:xfrm>
                <a:off x="6524608" y="3263716"/>
                <a:ext cx="304787" cy="30494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A</a:t>
                </a:r>
              </a:p>
            </p:txBody>
          </p:sp>
          <p:sp>
            <p:nvSpPr>
              <p:cNvPr id="556" name="Rounded Rectangle 555"/>
              <p:cNvSpPr/>
              <p:nvPr/>
            </p:nvSpPr>
            <p:spPr>
              <a:xfrm>
                <a:off x="7369121" y="3382836"/>
                <a:ext cx="304787" cy="304945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C</a:t>
                </a:r>
              </a:p>
            </p:txBody>
          </p:sp>
          <p:sp>
            <p:nvSpPr>
              <p:cNvPr id="557" name="Rounded Rectangle 556"/>
              <p:cNvSpPr/>
              <p:nvPr/>
            </p:nvSpPr>
            <p:spPr>
              <a:xfrm>
                <a:off x="8212048" y="3511484"/>
                <a:ext cx="304787" cy="304945"/>
              </a:xfrm>
              <a:prstGeom prst="roundRect">
                <a:avLst/>
              </a:prstGeom>
              <a:solidFill>
                <a:srgbClr val="00924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B</a:t>
                </a:r>
              </a:p>
            </p:txBody>
          </p:sp>
          <p:sp>
            <p:nvSpPr>
              <p:cNvPr id="558" name="Rounded Rectangle 557"/>
              <p:cNvSpPr/>
              <p:nvPr/>
            </p:nvSpPr>
            <p:spPr>
              <a:xfrm>
                <a:off x="7789791" y="2900007"/>
                <a:ext cx="304787" cy="30494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A</a:t>
                </a:r>
              </a:p>
            </p:txBody>
          </p:sp>
          <p:sp>
            <p:nvSpPr>
              <p:cNvPr id="559" name="Rounded Rectangle 558"/>
              <p:cNvSpPr/>
              <p:nvPr/>
            </p:nvSpPr>
            <p:spPr>
              <a:xfrm>
                <a:off x="8634304" y="2779300"/>
                <a:ext cx="306374" cy="304945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C</a:t>
                </a:r>
              </a:p>
            </p:txBody>
          </p:sp>
        </p:grpSp>
        <p:grpSp>
          <p:nvGrpSpPr>
            <p:cNvPr id="38142" name="wave4"/>
            <p:cNvGrpSpPr>
              <a:grpSpLocks/>
            </p:cNvGrpSpPr>
            <p:nvPr/>
          </p:nvGrpSpPr>
          <p:grpSpPr bwMode="auto">
            <a:xfrm>
              <a:off x="2260767" y="2747535"/>
              <a:ext cx="3798350" cy="1172131"/>
              <a:chOff x="2260767" y="2747535"/>
              <a:chExt cx="3798350" cy="1172131"/>
            </a:xfrm>
          </p:grpSpPr>
          <p:sp>
            <p:nvSpPr>
              <p:cNvPr id="753" name="wave4"/>
              <p:cNvSpPr/>
              <p:nvPr/>
            </p:nvSpPr>
            <p:spPr>
              <a:xfrm>
                <a:off x="2260767" y="2873007"/>
                <a:ext cx="3798724" cy="913246"/>
              </a:xfrm>
              <a:custGeom>
                <a:avLst/>
                <a:gdLst>
                  <a:gd name="connsiteX0" fmla="*/ 0 w 5491162"/>
                  <a:gd name="connsiteY0" fmla="*/ 1536700 h 2870994"/>
                  <a:gd name="connsiteX1" fmla="*/ 423862 w 5491162"/>
                  <a:gd name="connsiteY1" fmla="*/ 222250 h 2870994"/>
                  <a:gd name="connsiteX2" fmla="*/ 842962 w 5491162"/>
                  <a:gd name="connsiteY2" fmla="*/ 2870200 h 2870994"/>
                  <a:gd name="connsiteX3" fmla="*/ 1266825 w 5491162"/>
                  <a:gd name="connsiteY3" fmla="*/ 227012 h 2870994"/>
                  <a:gd name="connsiteX4" fmla="*/ 1685925 w 5491162"/>
                  <a:gd name="connsiteY4" fmla="*/ 2865437 h 2870994"/>
                  <a:gd name="connsiteX5" fmla="*/ 2109787 w 5491162"/>
                  <a:gd name="connsiteY5" fmla="*/ 227012 h 2870994"/>
                  <a:gd name="connsiteX6" fmla="*/ 2533650 w 5491162"/>
                  <a:gd name="connsiteY6" fmla="*/ 2865437 h 2870994"/>
                  <a:gd name="connsiteX7" fmla="*/ 2957512 w 5491162"/>
                  <a:gd name="connsiteY7" fmla="*/ 227012 h 2870994"/>
                  <a:gd name="connsiteX8" fmla="*/ 3376612 w 5491162"/>
                  <a:gd name="connsiteY8" fmla="*/ 2865437 h 2870994"/>
                  <a:gd name="connsiteX9" fmla="*/ 3795712 w 5491162"/>
                  <a:gd name="connsiteY9" fmla="*/ 222250 h 2870994"/>
                  <a:gd name="connsiteX10" fmla="*/ 4219575 w 5491162"/>
                  <a:gd name="connsiteY10" fmla="*/ 2865437 h 2870994"/>
                  <a:gd name="connsiteX11" fmla="*/ 4648200 w 5491162"/>
                  <a:gd name="connsiteY11" fmla="*/ 227012 h 2870994"/>
                  <a:gd name="connsiteX12" fmla="*/ 5062537 w 5491162"/>
                  <a:gd name="connsiteY12" fmla="*/ 2870200 h 2870994"/>
                  <a:gd name="connsiteX13" fmla="*/ 5491162 w 5491162"/>
                  <a:gd name="connsiteY13" fmla="*/ 227012 h 2870994"/>
                  <a:gd name="connsiteX0" fmla="*/ 0 w 5491162"/>
                  <a:gd name="connsiteY0" fmla="*/ 1536700 h 3089407"/>
                  <a:gd name="connsiteX1" fmla="*/ 423862 w 5491162"/>
                  <a:gd name="connsiteY1" fmla="*/ 222250 h 3089407"/>
                  <a:gd name="connsiteX2" fmla="*/ 619125 w 5491162"/>
                  <a:gd name="connsiteY2" fmla="*/ 1542256 h 3089407"/>
                  <a:gd name="connsiteX3" fmla="*/ 842962 w 5491162"/>
                  <a:gd name="connsiteY3" fmla="*/ 2870200 h 3089407"/>
                  <a:gd name="connsiteX4" fmla="*/ 1266825 w 5491162"/>
                  <a:gd name="connsiteY4" fmla="*/ 227012 h 3089407"/>
                  <a:gd name="connsiteX5" fmla="*/ 1685925 w 5491162"/>
                  <a:gd name="connsiteY5" fmla="*/ 2865437 h 3089407"/>
                  <a:gd name="connsiteX6" fmla="*/ 2109787 w 5491162"/>
                  <a:gd name="connsiteY6" fmla="*/ 227012 h 3089407"/>
                  <a:gd name="connsiteX7" fmla="*/ 2533650 w 5491162"/>
                  <a:gd name="connsiteY7" fmla="*/ 2865437 h 3089407"/>
                  <a:gd name="connsiteX8" fmla="*/ 2957512 w 5491162"/>
                  <a:gd name="connsiteY8" fmla="*/ 227012 h 3089407"/>
                  <a:gd name="connsiteX9" fmla="*/ 3376612 w 5491162"/>
                  <a:gd name="connsiteY9" fmla="*/ 2865437 h 3089407"/>
                  <a:gd name="connsiteX10" fmla="*/ 3795712 w 5491162"/>
                  <a:gd name="connsiteY10" fmla="*/ 222250 h 3089407"/>
                  <a:gd name="connsiteX11" fmla="*/ 4219575 w 5491162"/>
                  <a:gd name="connsiteY11" fmla="*/ 2865437 h 3089407"/>
                  <a:gd name="connsiteX12" fmla="*/ 4648200 w 5491162"/>
                  <a:gd name="connsiteY12" fmla="*/ 227012 h 3089407"/>
                  <a:gd name="connsiteX13" fmla="*/ 5062537 w 5491162"/>
                  <a:gd name="connsiteY13" fmla="*/ 2870200 h 3089407"/>
                  <a:gd name="connsiteX14" fmla="*/ 5491162 w 5491162"/>
                  <a:gd name="connsiteY14" fmla="*/ 227012 h 3089407"/>
                  <a:gd name="connsiteX0" fmla="*/ 0 w 5491162"/>
                  <a:gd name="connsiteY0" fmla="*/ 1314450 h 2867157"/>
                  <a:gd name="connsiteX1" fmla="*/ 619125 w 5491162"/>
                  <a:gd name="connsiteY1" fmla="*/ 1320006 h 2867157"/>
                  <a:gd name="connsiteX2" fmla="*/ 842962 w 5491162"/>
                  <a:gd name="connsiteY2" fmla="*/ 2647950 h 2867157"/>
                  <a:gd name="connsiteX3" fmla="*/ 1266825 w 5491162"/>
                  <a:gd name="connsiteY3" fmla="*/ 4762 h 2867157"/>
                  <a:gd name="connsiteX4" fmla="*/ 1685925 w 5491162"/>
                  <a:gd name="connsiteY4" fmla="*/ 2643187 h 2867157"/>
                  <a:gd name="connsiteX5" fmla="*/ 2109787 w 5491162"/>
                  <a:gd name="connsiteY5" fmla="*/ 4762 h 2867157"/>
                  <a:gd name="connsiteX6" fmla="*/ 2533650 w 5491162"/>
                  <a:gd name="connsiteY6" fmla="*/ 2643187 h 2867157"/>
                  <a:gd name="connsiteX7" fmla="*/ 2957512 w 5491162"/>
                  <a:gd name="connsiteY7" fmla="*/ 4762 h 2867157"/>
                  <a:gd name="connsiteX8" fmla="*/ 3376612 w 5491162"/>
                  <a:gd name="connsiteY8" fmla="*/ 2643187 h 2867157"/>
                  <a:gd name="connsiteX9" fmla="*/ 3795712 w 5491162"/>
                  <a:gd name="connsiteY9" fmla="*/ 0 h 2867157"/>
                  <a:gd name="connsiteX10" fmla="*/ 4219575 w 5491162"/>
                  <a:gd name="connsiteY10" fmla="*/ 2643187 h 2867157"/>
                  <a:gd name="connsiteX11" fmla="*/ 4648200 w 5491162"/>
                  <a:gd name="connsiteY11" fmla="*/ 4762 h 2867157"/>
                  <a:gd name="connsiteX12" fmla="*/ 5062537 w 5491162"/>
                  <a:gd name="connsiteY12" fmla="*/ 2647950 h 2867157"/>
                  <a:gd name="connsiteX13" fmla="*/ 5491162 w 5491162"/>
                  <a:gd name="connsiteY13" fmla="*/ 4762 h 2867157"/>
                  <a:gd name="connsiteX0" fmla="*/ 0 w 4872037"/>
                  <a:gd name="connsiteY0" fmla="*/ 1320006 h 2867157"/>
                  <a:gd name="connsiteX1" fmla="*/ 223837 w 4872037"/>
                  <a:gd name="connsiteY1" fmla="*/ 2647950 h 2867157"/>
                  <a:gd name="connsiteX2" fmla="*/ 647700 w 4872037"/>
                  <a:gd name="connsiteY2" fmla="*/ 4762 h 2867157"/>
                  <a:gd name="connsiteX3" fmla="*/ 1066800 w 4872037"/>
                  <a:gd name="connsiteY3" fmla="*/ 2643187 h 2867157"/>
                  <a:gd name="connsiteX4" fmla="*/ 1490662 w 4872037"/>
                  <a:gd name="connsiteY4" fmla="*/ 4762 h 2867157"/>
                  <a:gd name="connsiteX5" fmla="*/ 1914525 w 4872037"/>
                  <a:gd name="connsiteY5" fmla="*/ 2643187 h 2867157"/>
                  <a:gd name="connsiteX6" fmla="*/ 2338387 w 4872037"/>
                  <a:gd name="connsiteY6" fmla="*/ 4762 h 2867157"/>
                  <a:gd name="connsiteX7" fmla="*/ 2757487 w 4872037"/>
                  <a:gd name="connsiteY7" fmla="*/ 2643187 h 2867157"/>
                  <a:gd name="connsiteX8" fmla="*/ 3176587 w 4872037"/>
                  <a:gd name="connsiteY8" fmla="*/ 0 h 2867157"/>
                  <a:gd name="connsiteX9" fmla="*/ 3600450 w 4872037"/>
                  <a:gd name="connsiteY9" fmla="*/ 2643187 h 2867157"/>
                  <a:gd name="connsiteX10" fmla="*/ 4029075 w 4872037"/>
                  <a:gd name="connsiteY10" fmla="*/ 4762 h 2867157"/>
                  <a:gd name="connsiteX11" fmla="*/ 4443412 w 4872037"/>
                  <a:gd name="connsiteY11" fmla="*/ 2647950 h 2867157"/>
                  <a:gd name="connsiteX12" fmla="*/ 4872037 w 4872037"/>
                  <a:gd name="connsiteY12" fmla="*/ 4762 h 2867157"/>
                  <a:gd name="connsiteX0" fmla="*/ 0 w 4872037"/>
                  <a:gd name="connsiteY0" fmla="*/ 1320006 h 2867157"/>
                  <a:gd name="connsiteX1" fmla="*/ 223837 w 4872037"/>
                  <a:gd name="connsiteY1" fmla="*/ 2647950 h 2867157"/>
                  <a:gd name="connsiteX2" fmla="*/ 647700 w 4872037"/>
                  <a:gd name="connsiteY2" fmla="*/ 4762 h 2867157"/>
                  <a:gd name="connsiteX3" fmla="*/ 1066800 w 4872037"/>
                  <a:gd name="connsiteY3" fmla="*/ 2643187 h 2867157"/>
                  <a:gd name="connsiteX4" fmla="*/ 1490662 w 4872037"/>
                  <a:gd name="connsiteY4" fmla="*/ 4762 h 2867157"/>
                  <a:gd name="connsiteX5" fmla="*/ 1914525 w 4872037"/>
                  <a:gd name="connsiteY5" fmla="*/ 2643187 h 2867157"/>
                  <a:gd name="connsiteX6" fmla="*/ 2338387 w 4872037"/>
                  <a:gd name="connsiteY6" fmla="*/ 4762 h 2867157"/>
                  <a:gd name="connsiteX7" fmla="*/ 2757487 w 4872037"/>
                  <a:gd name="connsiteY7" fmla="*/ 2643187 h 2867157"/>
                  <a:gd name="connsiteX8" fmla="*/ 3176587 w 4872037"/>
                  <a:gd name="connsiteY8" fmla="*/ 0 h 2867157"/>
                  <a:gd name="connsiteX9" fmla="*/ 3600450 w 4872037"/>
                  <a:gd name="connsiteY9" fmla="*/ 2643187 h 2867157"/>
                  <a:gd name="connsiteX10" fmla="*/ 4029075 w 4872037"/>
                  <a:gd name="connsiteY10" fmla="*/ 4762 h 2867157"/>
                  <a:gd name="connsiteX11" fmla="*/ 4443412 w 4872037"/>
                  <a:gd name="connsiteY11" fmla="*/ 2647950 h 2867157"/>
                  <a:gd name="connsiteX12" fmla="*/ 4872037 w 4872037"/>
                  <a:gd name="connsiteY12" fmla="*/ 4762 h 2867157"/>
                  <a:gd name="connsiteX0" fmla="*/ 0 w 4872037"/>
                  <a:gd name="connsiteY0" fmla="*/ 1320006 h 2867157"/>
                  <a:gd name="connsiteX1" fmla="*/ 223837 w 4872037"/>
                  <a:gd name="connsiteY1" fmla="*/ 2647950 h 2867157"/>
                  <a:gd name="connsiteX2" fmla="*/ 647700 w 4872037"/>
                  <a:gd name="connsiteY2" fmla="*/ 4762 h 2867157"/>
                  <a:gd name="connsiteX3" fmla="*/ 1066800 w 4872037"/>
                  <a:gd name="connsiteY3" fmla="*/ 2643187 h 2867157"/>
                  <a:gd name="connsiteX4" fmla="*/ 1490662 w 4872037"/>
                  <a:gd name="connsiteY4" fmla="*/ 4762 h 2867157"/>
                  <a:gd name="connsiteX5" fmla="*/ 1914525 w 4872037"/>
                  <a:gd name="connsiteY5" fmla="*/ 2643187 h 2867157"/>
                  <a:gd name="connsiteX6" fmla="*/ 2338387 w 4872037"/>
                  <a:gd name="connsiteY6" fmla="*/ 4762 h 2867157"/>
                  <a:gd name="connsiteX7" fmla="*/ 2757487 w 4872037"/>
                  <a:gd name="connsiteY7" fmla="*/ 2643187 h 2867157"/>
                  <a:gd name="connsiteX8" fmla="*/ 3176587 w 4872037"/>
                  <a:gd name="connsiteY8" fmla="*/ 0 h 2867157"/>
                  <a:gd name="connsiteX9" fmla="*/ 3600450 w 4872037"/>
                  <a:gd name="connsiteY9" fmla="*/ 2643187 h 2867157"/>
                  <a:gd name="connsiteX10" fmla="*/ 4029075 w 4872037"/>
                  <a:gd name="connsiteY10" fmla="*/ 4762 h 2867157"/>
                  <a:gd name="connsiteX11" fmla="*/ 4443412 w 4872037"/>
                  <a:gd name="connsiteY11" fmla="*/ 2647950 h 2867157"/>
                  <a:gd name="connsiteX12" fmla="*/ 4719637 w 4872037"/>
                  <a:gd name="connsiteY12" fmla="*/ 1314450 h 2867157"/>
                  <a:gd name="connsiteX13" fmla="*/ 4872037 w 4872037"/>
                  <a:gd name="connsiteY13" fmla="*/ 4762 h 2867157"/>
                  <a:gd name="connsiteX0" fmla="*/ 0 w 4719637"/>
                  <a:gd name="connsiteY0" fmla="*/ 1320006 h 2867157"/>
                  <a:gd name="connsiteX1" fmla="*/ 223837 w 4719637"/>
                  <a:gd name="connsiteY1" fmla="*/ 2647950 h 2867157"/>
                  <a:gd name="connsiteX2" fmla="*/ 647700 w 4719637"/>
                  <a:gd name="connsiteY2" fmla="*/ 4762 h 2867157"/>
                  <a:gd name="connsiteX3" fmla="*/ 1066800 w 4719637"/>
                  <a:gd name="connsiteY3" fmla="*/ 2643187 h 2867157"/>
                  <a:gd name="connsiteX4" fmla="*/ 1490662 w 4719637"/>
                  <a:gd name="connsiteY4" fmla="*/ 4762 h 2867157"/>
                  <a:gd name="connsiteX5" fmla="*/ 1914525 w 4719637"/>
                  <a:gd name="connsiteY5" fmla="*/ 2643187 h 2867157"/>
                  <a:gd name="connsiteX6" fmla="*/ 2338387 w 4719637"/>
                  <a:gd name="connsiteY6" fmla="*/ 4762 h 2867157"/>
                  <a:gd name="connsiteX7" fmla="*/ 2757487 w 4719637"/>
                  <a:gd name="connsiteY7" fmla="*/ 2643187 h 2867157"/>
                  <a:gd name="connsiteX8" fmla="*/ 3176587 w 4719637"/>
                  <a:gd name="connsiteY8" fmla="*/ 0 h 2867157"/>
                  <a:gd name="connsiteX9" fmla="*/ 3600450 w 4719637"/>
                  <a:gd name="connsiteY9" fmla="*/ 2643187 h 2867157"/>
                  <a:gd name="connsiteX10" fmla="*/ 4029075 w 4719637"/>
                  <a:gd name="connsiteY10" fmla="*/ 4762 h 2867157"/>
                  <a:gd name="connsiteX11" fmla="*/ 4443412 w 4719637"/>
                  <a:gd name="connsiteY11" fmla="*/ 2647950 h 2867157"/>
                  <a:gd name="connsiteX12" fmla="*/ 4719637 w 4719637"/>
                  <a:gd name="connsiteY12" fmla="*/ 1314450 h 2867157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536145 h 3082370"/>
                  <a:gd name="connsiteX1" fmla="*/ 223837 w 4719637"/>
                  <a:gd name="connsiteY1" fmla="*/ 2864089 h 3082370"/>
                  <a:gd name="connsiteX2" fmla="*/ 647700 w 4719637"/>
                  <a:gd name="connsiteY2" fmla="*/ 220901 h 3082370"/>
                  <a:gd name="connsiteX3" fmla="*/ 1066800 w 4719637"/>
                  <a:gd name="connsiteY3" fmla="*/ 2859326 h 3082370"/>
                  <a:gd name="connsiteX4" fmla="*/ 1490662 w 4719637"/>
                  <a:gd name="connsiteY4" fmla="*/ 220901 h 3082370"/>
                  <a:gd name="connsiteX5" fmla="*/ 1914525 w 4719637"/>
                  <a:gd name="connsiteY5" fmla="*/ 2859326 h 3082370"/>
                  <a:gd name="connsiteX6" fmla="*/ 2338387 w 4719637"/>
                  <a:gd name="connsiteY6" fmla="*/ 220901 h 3082370"/>
                  <a:gd name="connsiteX7" fmla="*/ 2757487 w 4719637"/>
                  <a:gd name="connsiteY7" fmla="*/ 2859326 h 3082370"/>
                  <a:gd name="connsiteX8" fmla="*/ 3176587 w 4719637"/>
                  <a:gd name="connsiteY8" fmla="*/ 216139 h 3082370"/>
                  <a:gd name="connsiteX9" fmla="*/ 3600450 w 4719637"/>
                  <a:gd name="connsiteY9" fmla="*/ 2859326 h 3082370"/>
                  <a:gd name="connsiteX10" fmla="*/ 3812119 w 4719637"/>
                  <a:gd name="connsiteY10" fmla="*/ 1538685 h 3082370"/>
                  <a:gd name="connsiteX11" fmla="*/ 4029075 w 4719637"/>
                  <a:gd name="connsiteY11" fmla="*/ 220901 h 3082370"/>
                  <a:gd name="connsiteX12" fmla="*/ 4443412 w 4719637"/>
                  <a:gd name="connsiteY12" fmla="*/ 2864089 h 3082370"/>
                  <a:gd name="connsiteX13" fmla="*/ 4719637 w 4719637"/>
                  <a:gd name="connsiteY13" fmla="*/ 1530589 h 3082370"/>
                  <a:gd name="connsiteX0" fmla="*/ 0 w 4443412"/>
                  <a:gd name="connsiteY0" fmla="*/ 1536145 h 3079750"/>
                  <a:gd name="connsiteX1" fmla="*/ 223837 w 4443412"/>
                  <a:gd name="connsiteY1" fmla="*/ 2864089 h 3079750"/>
                  <a:gd name="connsiteX2" fmla="*/ 647700 w 4443412"/>
                  <a:gd name="connsiteY2" fmla="*/ 220901 h 3079750"/>
                  <a:gd name="connsiteX3" fmla="*/ 1066800 w 4443412"/>
                  <a:gd name="connsiteY3" fmla="*/ 2859326 h 3079750"/>
                  <a:gd name="connsiteX4" fmla="*/ 1490662 w 4443412"/>
                  <a:gd name="connsiteY4" fmla="*/ 220901 h 3079750"/>
                  <a:gd name="connsiteX5" fmla="*/ 1914525 w 4443412"/>
                  <a:gd name="connsiteY5" fmla="*/ 2859326 h 3079750"/>
                  <a:gd name="connsiteX6" fmla="*/ 2338387 w 4443412"/>
                  <a:gd name="connsiteY6" fmla="*/ 220901 h 3079750"/>
                  <a:gd name="connsiteX7" fmla="*/ 2757487 w 4443412"/>
                  <a:gd name="connsiteY7" fmla="*/ 2859326 h 3079750"/>
                  <a:gd name="connsiteX8" fmla="*/ 3176587 w 4443412"/>
                  <a:gd name="connsiteY8" fmla="*/ 216139 h 3079750"/>
                  <a:gd name="connsiteX9" fmla="*/ 3600450 w 4443412"/>
                  <a:gd name="connsiteY9" fmla="*/ 2859326 h 3079750"/>
                  <a:gd name="connsiteX10" fmla="*/ 3812119 w 4443412"/>
                  <a:gd name="connsiteY10" fmla="*/ 1538685 h 3079750"/>
                  <a:gd name="connsiteX11" fmla="*/ 4029075 w 4443412"/>
                  <a:gd name="connsiteY11" fmla="*/ 220901 h 3079750"/>
                  <a:gd name="connsiteX12" fmla="*/ 4443412 w 4443412"/>
                  <a:gd name="connsiteY12" fmla="*/ 2864089 h 3079750"/>
                  <a:gd name="connsiteX0" fmla="*/ 0 w 4029075"/>
                  <a:gd name="connsiteY0" fmla="*/ 1536145 h 3079750"/>
                  <a:gd name="connsiteX1" fmla="*/ 223837 w 4029075"/>
                  <a:gd name="connsiteY1" fmla="*/ 2864089 h 3079750"/>
                  <a:gd name="connsiteX2" fmla="*/ 647700 w 4029075"/>
                  <a:gd name="connsiteY2" fmla="*/ 220901 h 3079750"/>
                  <a:gd name="connsiteX3" fmla="*/ 1066800 w 4029075"/>
                  <a:gd name="connsiteY3" fmla="*/ 2859326 h 3079750"/>
                  <a:gd name="connsiteX4" fmla="*/ 1490662 w 4029075"/>
                  <a:gd name="connsiteY4" fmla="*/ 220901 h 3079750"/>
                  <a:gd name="connsiteX5" fmla="*/ 1914525 w 4029075"/>
                  <a:gd name="connsiteY5" fmla="*/ 2859326 h 3079750"/>
                  <a:gd name="connsiteX6" fmla="*/ 2338387 w 4029075"/>
                  <a:gd name="connsiteY6" fmla="*/ 220901 h 3079750"/>
                  <a:gd name="connsiteX7" fmla="*/ 2757487 w 4029075"/>
                  <a:gd name="connsiteY7" fmla="*/ 2859326 h 3079750"/>
                  <a:gd name="connsiteX8" fmla="*/ 3176587 w 4029075"/>
                  <a:gd name="connsiteY8" fmla="*/ 216139 h 3079750"/>
                  <a:gd name="connsiteX9" fmla="*/ 3600450 w 4029075"/>
                  <a:gd name="connsiteY9" fmla="*/ 2859326 h 3079750"/>
                  <a:gd name="connsiteX10" fmla="*/ 3812119 w 4029075"/>
                  <a:gd name="connsiteY10" fmla="*/ 1538685 h 3079750"/>
                  <a:gd name="connsiteX11" fmla="*/ 4029075 w 4029075"/>
                  <a:gd name="connsiteY11" fmla="*/ 220901 h 3079750"/>
                  <a:gd name="connsiteX0" fmla="*/ 0 w 3812119"/>
                  <a:gd name="connsiteY0" fmla="*/ 1320006 h 2863611"/>
                  <a:gd name="connsiteX1" fmla="*/ 223837 w 3812119"/>
                  <a:gd name="connsiteY1" fmla="*/ 2647950 h 2863611"/>
                  <a:gd name="connsiteX2" fmla="*/ 647700 w 3812119"/>
                  <a:gd name="connsiteY2" fmla="*/ 4762 h 2863611"/>
                  <a:gd name="connsiteX3" fmla="*/ 1066800 w 3812119"/>
                  <a:gd name="connsiteY3" fmla="*/ 2643187 h 2863611"/>
                  <a:gd name="connsiteX4" fmla="*/ 1490662 w 3812119"/>
                  <a:gd name="connsiteY4" fmla="*/ 4762 h 2863611"/>
                  <a:gd name="connsiteX5" fmla="*/ 1914525 w 3812119"/>
                  <a:gd name="connsiteY5" fmla="*/ 2643187 h 2863611"/>
                  <a:gd name="connsiteX6" fmla="*/ 2338387 w 3812119"/>
                  <a:gd name="connsiteY6" fmla="*/ 4762 h 2863611"/>
                  <a:gd name="connsiteX7" fmla="*/ 2757487 w 3812119"/>
                  <a:gd name="connsiteY7" fmla="*/ 2643187 h 2863611"/>
                  <a:gd name="connsiteX8" fmla="*/ 3176587 w 3812119"/>
                  <a:gd name="connsiteY8" fmla="*/ 0 h 2863611"/>
                  <a:gd name="connsiteX9" fmla="*/ 3600450 w 3812119"/>
                  <a:gd name="connsiteY9" fmla="*/ 2643187 h 2863611"/>
                  <a:gd name="connsiteX10" fmla="*/ 3812119 w 3812119"/>
                  <a:gd name="connsiteY10" fmla="*/ 1322546 h 2863611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55331"/>
                  <a:gd name="connsiteX1" fmla="*/ 223837 w 3812119"/>
                  <a:gd name="connsiteY1" fmla="*/ 2647950 h 2655331"/>
                  <a:gd name="connsiteX2" fmla="*/ 647700 w 3812119"/>
                  <a:gd name="connsiteY2" fmla="*/ 4762 h 2655331"/>
                  <a:gd name="connsiteX3" fmla="*/ 1066800 w 3812119"/>
                  <a:gd name="connsiteY3" fmla="*/ 2643187 h 2655331"/>
                  <a:gd name="connsiteX4" fmla="*/ 1490662 w 3812119"/>
                  <a:gd name="connsiteY4" fmla="*/ 4762 h 2655331"/>
                  <a:gd name="connsiteX5" fmla="*/ 1914525 w 3812119"/>
                  <a:gd name="connsiteY5" fmla="*/ 2643187 h 2655331"/>
                  <a:gd name="connsiteX6" fmla="*/ 2338387 w 3812119"/>
                  <a:gd name="connsiteY6" fmla="*/ 4762 h 2655331"/>
                  <a:gd name="connsiteX7" fmla="*/ 2757487 w 3812119"/>
                  <a:gd name="connsiteY7" fmla="*/ 2643187 h 2655331"/>
                  <a:gd name="connsiteX8" fmla="*/ 3176587 w 3812119"/>
                  <a:gd name="connsiteY8" fmla="*/ 0 h 2655331"/>
                  <a:gd name="connsiteX9" fmla="*/ 3600450 w 3812119"/>
                  <a:gd name="connsiteY9" fmla="*/ 2643187 h 2655331"/>
                  <a:gd name="connsiteX10" fmla="*/ 3812119 w 3812119"/>
                  <a:gd name="connsiteY10" fmla="*/ 1322546 h 2655331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2119" h="2647950">
                    <a:moveTo>
                      <a:pt x="0" y="1320006"/>
                    </a:moveTo>
                    <a:cubicBezTo>
                      <a:pt x="35719" y="1667668"/>
                      <a:pt x="144789" y="2643232"/>
                      <a:pt x="223837" y="2647950"/>
                    </a:cubicBezTo>
                    <a:cubicBezTo>
                      <a:pt x="357841" y="2640491"/>
                      <a:pt x="507206" y="5556"/>
                      <a:pt x="647700" y="4762"/>
                    </a:cubicBezTo>
                    <a:cubicBezTo>
                      <a:pt x="788194" y="3968"/>
                      <a:pt x="926306" y="2643187"/>
                      <a:pt x="1066800" y="2643187"/>
                    </a:cubicBezTo>
                    <a:cubicBezTo>
                      <a:pt x="1207294" y="2643187"/>
                      <a:pt x="1349375" y="4762"/>
                      <a:pt x="1490662" y="4762"/>
                    </a:cubicBezTo>
                    <a:cubicBezTo>
                      <a:pt x="1631949" y="4762"/>
                      <a:pt x="1773238" y="2643187"/>
                      <a:pt x="1914525" y="2643187"/>
                    </a:cubicBezTo>
                    <a:cubicBezTo>
                      <a:pt x="2055812" y="2643187"/>
                      <a:pt x="2197893" y="4762"/>
                      <a:pt x="2338387" y="4762"/>
                    </a:cubicBezTo>
                    <a:cubicBezTo>
                      <a:pt x="2478881" y="4762"/>
                      <a:pt x="2617787" y="2643981"/>
                      <a:pt x="2757487" y="2643187"/>
                    </a:cubicBezTo>
                    <a:cubicBezTo>
                      <a:pt x="2897187" y="2642393"/>
                      <a:pt x="3036093" y="0"/>
                      <a:pt x="3176587" y="0"/>
                    </a:cubicBezTo>
                    <a:cubicBezTo>
                      <a:pt x="3317081" y="0"/>
                      <a:pt x="3456290" y="2647899"/>
                      <a:pt x="3600450" y="2643187"/>
                    </a:cubicBezTo>
                    <a:cubicBezTo>
                      <a:pt x="3700347" y="2641476"/>
                      <a:pt x="3747634" y="1755356"/>
                      <a:pt x="3812119" y="1322546"/>
                    </a:cubicBezTo>
                  </a:path>
                </a:pathLst>
              </a:custGeom>
              <a:ln w="285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38144" name="Group 821"/>
              <p:cNvGrpSpPr>
                <a:grpSpLocks/>
              </p:cNvGrpSpPr>
              <p:nvPr/>
            </p:nvGrpSpPr>
            <p:grpSpPr bwMode="auto">
              <a:xfrm>
                <a:off x="2313741" y="2747535"/>
                <a:ext cx="3676560" cy="1172131"/>
                <a:chOff x="2313741" y="3580292"/>
                <a:chExt cx="3676560" cy="1172131"/>
              </a:xfrm>
            </p:grpSpPr>
            <p:sp>
              <p:nvSpPr>
                <p:cNvPr id="823" name="Rounded Rectangle 822"/>
                <p:cNvSpPr/>
                <p:nvPr/>
              </p:nvSpPr>
              <p:spPr>
                <a:xfrm>
                  <a:off x="2313153" y="4447478"/>
                  <a:ext cx="304787" cy="304945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  <p:sp>
              <p:nvSpPr>
                <p:cNvPr id="824" name="Rounded Rectangle 823"/>
                <p:cNvSpPr/>
                <p:nvPr/>
              </p:nvSpPr>
              <p:spPr>
                <a:xfrm>
                  <a:off x="3156079" y="4447478"/>
                  <a:ext cx="304787" cy="304945"/>
                </a:xfrm>
                <a:prstGeom prst="roundRect">
                  <a:avLst/>
                </a:prstGeom>
                <a:solidFill>
                  <a:srgbClr val="009242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B</a:t>
                  </a:r>
                </a:p>
              </p:txBody>
            </p:sp>
            <p:sp>
              <p:nvSpPr>
                <p:cNvPr id="825" name="Rounded Rectangle 824"/>
                <p:cNvSpPr/>
                <p:nvPr/>
              </p:nvSpPr>
              <p:spPr>
                <a:xfrm>
                  <a:off x="2733822" y="3580292"/>
                  <a:ext cx="304787" cy="304945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A</a:t>
                  </a:r>
                </a:p>
              </p:txBody>
            </p:sp>
            <p:sp>
              <p:nvSpPr>
                <p:cNvPr id="826" name="Rounded Rectangle 825"/>
                <p:cNvSpPr/>
                <p:nvPr/>
              </p:nvSpPr>
              <p:spPr>
                <a:xfrm>
                  <a:off x="3578335" y="3580292"/>
                  <a:ext cx="304787" cy="304945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  <p:sp>
              <p:nvSpPr>
                <p:cNvPr id="827" name="Rounded Rectangle 826"/>
                <p:cNvSpPr/>
                <p:nvPr/>
              </p:nvSpPr>
              <p:spPr>
                <a:xfrm>
                  <a:off x="4419674" y="3580292"/>
                  <a:ext cx="304787" cy="304945"/>
                </a:xfrm>
                <a:prstGeom prst="roundRect">
                  <a:avLst/>
                </a:prstGeom>
                <a:solidFill>
                  <a:srgbClr val="009242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B</a:t>
                  </a:r>
                </a:p>
              </p:txBody>
            </p:sp>
            <p:sp>
              <p:nvSpPr>
                <p:cNvPr id="828" name="Rounded Rectangle 827"/>
                <p:cNvSpPr/>
                <p:nvPr/>
              </p:nvSpPr>
              <p:spPr>
                <a:xfrm>
                  <a:off x="3997417" y="4447478"/>
                  <a:ext cx="304787" cy="304945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A</a:t>
                  </a:r>
                </a:p>
              </p:txBody>
            </p:sp>
            <p:sp>
              <p:nvSpPr>
                <p:cNvPr id="829" name="Rounded Rectangle 828"/>
                <p:cNvSpPr/>
                <p:nvPr/>
              </p:nvSpPr>
              <p:spPr>
                <a:xfrm>
                  <a:off x="4841931" y="4447478"/>
                  <a:ext cx="304787" cy="304945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  <p:sp>
              <p:nvSpPr>
                <p:cNvPr id="830" name="Rounded Rectangle 829"/>
                <p:cNvSpPr/>
                <p:nvPr/>
              </p:nvSpPr>
              <p:spPr>
                <a:xfrm>
                  <a:off x="5689619" y="4447478"/>
                  <a:ext cx="304787" cy="304945"/>
                </a:xfrm>
                <a:prstGeom prst="roundRect">
                  <a:avLst/>
                </a:prstGeom>
                <a:solidFill>
                  <a:srgbClr val="009242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B</a:t>
                  </a:r>
                </a:p>
              </p:txBody>
            </p:sp>
            <p:sp>
              <p:nvSpPr>
                <p:cNvPr id="831" name="Rounded Rectangle 830"/>
                <p:cNvSpPr/>
                <p:nvPr/>
              </p:nvSpPr>
              <p:spPr>
                <a:xfrm>
                  <a:off x="5264187" y="3580292"/>
                  <a:ext cx="304787" cy="304945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A</a:t>
                  </a:r>
                </a:p>
              </p:txBody>
            </p:sp>
          </p:grpSp>
        </p:grpSp>
      </p:grpSp>
      <p:grpSp>
        <p:nvGrpSpPr>
          <p:cNvPr id="761" name="waveform 5"/>
          <p:cNvGrpSpPr>
            <a:grpSpLocks/>
          </p:cNvGrpSpPr>
          <p:nvPr/>
        </p:nvGrpSpPr>
        <p:grpSpPr bwMode="auto">
          <a:xfrm>
            <a:off x="2260600" y="2620963"/>
            <a:ext cx="6700838" cy="1447800"/>
            <a:chOff x="2260767" y="2620503"/>
            <a:chExt cx="6701037" cy="1447935"/>
          </a:xfrm>
        </p:grpSpPr>
        <p:grpSp>
          <p:nvGrpSpPr>
            <p:cNvPr id="38119" name="wave5 vee"/>
            <p:cNvGrpSpPr>
              <a:grpSpLocks/>
            </p:cNvGrpSpPr>
            <p:nvPr/>
          </p:nvGrpSpPr>
          <p:grpSpPr bwMode="auto">
            <a:xfrm>
              <a:off x="6058562" y="2678850"/>
              <a:ext cx="2903242" cy="1228454"/>
              <a:chOff x="6058562" y="2678850"/>
              <a:chExt cx="2903242" cy="1228454"/>
            </a:xfrm>
          </p:grpSpPr>
          <p:cxnSp>
            <p:nvCxnSpPr>
              <p:cNvPr id="561" name="Straight Connector 560"/>
              <p:cNvCxnSpPr/>
              <p:nvPr/>
            </p:nvCxnSpPr>
            <p:spPr>
              <a:xfrm flipV="1">
                <a:off x="6058180" y="2795144"/>
                <a:ext cx="2903624" cy="533450"/>
              </a:xfrm>
              <a:prstGeom prst="line">
                <a:avLst/>
              </a:prstGeom>
              <a:ln w="28575" cap="rnd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3" name="Straight Connector 562"/>
              <p:cNvCxnSpPr>
                <a:stCxn id="752" idx="10"/>
              </p:cNvCxnSpPr>
              <p:nvPr/>
            </p:nvCxnSpPr>
            <p:spPr>
              <a:xfrm>
                <a:off x="6058180" y="3330181"/>
                <a:ext cx="2892511" cy="533450"/>
              </a:xfrm>
              <a:prstGeom prst="line">
                <a:avLst/>
              </a:prstGeom>
              <a:ln w="28575" cap="rnd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4" name="Rounded Rectangle 573"/>
              <p:cNvSpPr/>
              <p:nvPr/>
            </p:nvSpPr>
            <p:spPr>
              <a:xfrm>
                <a:off x="6107394" y="3138076"/>
                <a:ext cx="304809" cy="304829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C</a:t>
                </a:r>
              </a:p>
            </p:txBody>
          </p:sp>
          <p:sp>
            <p:nvSpPr>
              <p:cNvPr id="575" name="Rounded Rectangle 574"/>
              <p:cNvSpPr/>
              <p:nvPr/>
            </p:nvSpPr>
            <p:spPr>
              <a:xfrm>
                <a:off x="6947206" y="2982486"/>
                <a:ext cx="304809" cy="304829"/>
              </a:xfrm>
              <a:prstGeom prst="roundRect">
                <a:avLst/>
              </a:prstGeom>
              <a:solidFill>
                <a:srgbClr val="00924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B</a:t>
                </a:r>
              </a:p>
            </p:txBody>
          </p:sp>
          <p:sp>
            <p:nvSpPr>
              <p:cNvPr id="576" name="Rounded Rectangle 575"/>
              <p:cNvSpPr/>
              <p:nvPr/>
            </p:nvSpPr>
            <p:spPr>
              <a:xfrm>
                <a:off x="6524919" y="3288902"/>
                <a:ext cx="304809" cy="304829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A</a:t>
                </a:r>
              </a:p>
            </p:txBody>
          </p:sp>
          <p:sp>
            <p:nvSpPr>
              <p:cNvPr id="577" name="Rounded Rectangle 576"/>
              <p:cNvSpPr/>
              <p:nvPr/>
            </p:nvSpPr>
            <p:spPr>
              <a:xfrm>
                <a:off x="7369494" y="3447667"/>
                <a:ext cx="304809" cy="304829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C</a:t>
                </a:r>
              </a:p>
            </p:txBody>
          </p:sp>
          <p:sp>
            <p:nvSpPr>
              <p:cNvPr id="578" name="Rounded Rectangle 577"/>
              <p:cNvSpPr/>
              <p:nvPr/>
            </p:nvSpPr>
            <p:spPr>
              <a:xfrm>
                <a:off x="8212482" y="3603257"/>
                <a:ext cx="304809" cy="304829"/>
              </a:xfrm>
              <a:prstGeom prst="roundRect">
                <a:avLst/>
              </a:prstGeom>
              <a:solidFill>
                <a:srgbClr val="00924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B</a:t>
                </a:r>
              </a:p>
            </p:txBody>
          </p:sp>
          <p:sp>
            <p:nvSpPr>
              <p:cNvPr id="579" name="Rounded Rectangle 578"/>
              <p:cNvSpPr/>
              <p:nvPr/>
            </p:nvSpPr>
            <p:spPr>
              <a:xfrm>
                <a:off x="7790194" y="2830072"/>
                <a:ext cx="304809" cy="304829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A</a:t>
                </a:r>
              </a:p>
            </p:txBody>
          </p:sp>
          <p:sp>
            <p:nvSpPr>
              <p:cNvPr id="580" name="Rounded Rectangle 579"/>
              <p:cNvSpPr/>
              <p:nvPr/>
            </p:nvSpPr>
            <p:spPr>
              <a:xfrm>
                <a:off x="8634769" y="2679245"/>
                <a:ext cx="304809" cy="304829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C</a:t>
                </a:r>
              </a:p>
            </p:txBody>
          </p:sp>
        </p:grpSp>
        <p:grpSp>
          <p:nvGrpSpPr>
            <p:cNvPr id="38120" name="wave5"/>
            <p:cNvGrpSpPr>
              <a:grpSpLocks/>
            </p:cNvGrpSpPr>
            <p:nvPr/>
          </p:nvGrpSpPr>
          <p:grpSpPr bwMode="auto">
            <a:xfrm>
              <a:off x="2260767" y="2620503"/>
              <a:ext cx="3798350" cy="1447935"/>
              <a:chOff x="2260767" y="2620503"/>
              <a:chExt cx="3798350" cy="1447935"/>
            </a:xfrm>
          </p:grpSpPr>
          <p:sp>
            <p:nvSpPr>
              <p:cNvPr id="752" name="wave5"/>
              <p:cNvSpPr/>
              <p:nvPr/>
            </p:nvSpPr>
            <p:spPr>
              <a:xfrm>
                <a:off x="2260767" y="2734814"/>
                <a:ext cx="3799001" cy="1189148"/>
              </a:xfrm>
              <a:custGeom>
                <a:avLst/>
                <a:gdLst>
                  <a:gd name="connsiteX0" fmla="*/ 0 w 5491162"/>
                  <a:gd name="connsiteY0" fmla="*/ 1536700 h 2870994"/>
                  <a:gd name="connsiteX1" fmla="*/ 423862 w 5491162"/>
                  <a:gd name="connsiteY1" fmla="*/ 222250 h 2870994"/>
                  <a:gd name="connsiteX2" fmla="*/ 842962 w 5491162"/>
                  <a:gd name="connsiteY2" fmla="*/ 2870200 h 2870994"/>
                  <a:gd name="connsiteX3" fmla="*/ 1266825 w 5491162"/>
                  <a:gd name="connsiteY3" fmla="*/ 227012 h 2870994"/>
                  <a:gd name="connsiteX4" fmla="*/ 1685925 w 5491162"/>
                  <a:gd name="connsiteY4" fmla="*/ 2865437 h 2870994"/>
                  <a:gd name="connsiteX5" fmla="*/ 2109787 w 5491162"/>
                  <a:gd name="connsiteY5" fmla="*/ 227012 h 2870994"/>
                  <a:gd name="connsiteX6" fmla="*/ 2533650 w 5491162"/>
                  <a:gd name="connsiteY6" fmla="*/ 2865437 h 2870994"/>
                  <a:gd name="connsiteX7" fmla="*/ 2957512 w 5491162"/>
                  <a:gd name="connsiteY7" fmla="*/ 227012 h 2870994"/>
                  <a:gd name="connsiteX8" fmla="*/ 3376612 w 5491162"/>
                  <a:gd name="connsiteY8" fmla="*/ 2865437 h 2870994"/>
                  <a:gd name="connsiteX9" fmla="*/ 3795712 w 5491162"/>
                  <a:gd name="connsiteY9" fmla="*/ 222250 h 2870994"/>
                  <a:gd name="connsiteX10" fmla="*/ 4219575 w 5491162"/>
                  <a:gd name="connsiteY10" fmla="*/ 2865437 h 2870994"/>
                  <a:gd name="connsiteX11" fmla="*/ 4648200 w 5491162"/>
                  <a:gd name="connsiteY11" fmla="*/ 227012 h 2870994"/>
                  <a:gd name="connsiteX12" fmla="*/ 5062537 w 5491162"/>
                  <a:gd name="connsiteY12" fmla="*/ 2870200 h 2870994"/>
                  <a:gd name="connsiteX13" fmla="*/ 5491162 w 5491162"/>
                  <a:gd name="connsiteY13" fmla="*/ 227012 h 2870994"/>
                  <a:gd name="connsiteX0" fmla="*/ 0 w 5491162"/>
                  <a:gd name="connsiteY0" fmla="*/ 1536700 h 3089407"/>
                  <a:gd name="connsiteX1" fmla="*/ 423862 w 5491162"/>
                  <a:gd name="connsiteY1" fmla="*/ 222250 h 3089407"/>
                  <a:gd name="connsiteX2" fmla="*/ 619125 w 5491162"/>
                  <a:gd name="connsiteY2" fmla="*/ 1542256 h 3089407"/>
                  <a:gd name="connsiteX3" fmla="*/ 842962 w 5491162"/>
                  <a:gd name="connsiteY3" fmla="*/ 2870200 h 3089407"/>
                  <a:gd name="connsiteX4" fmla="*/ 1266825 w 5491162"/>
                  <a:gd name="connsiteY4" fmla="*/ 227012 h 3089407"/>
                  <a:gd name="connsiteX5" fmla="*/ 1685925 w 5491162"/>
                  <a:gd name="connsiteY5" fmla="*/ 2865437 h 3089407"/>
                  <a:gd name="connsiteX6" fmla="*/ 2109787 w 5491162"/>
                  <a:gd name="connsiteY6" fmla="*/ 227012 h 3089407"/>
                  <a:gd name="connsiteX7" fmla="*/ 2533650 w 5491162"/>
                  <a:gd name="connsiteY7" fmla="*/ 2865437 h 3089407"/>
                  <a:gd name="connsiteX8" fmla="*/ 2957512 w 5491162"/>
                  <a:gd name="connsiteY8" fmla="*/ 227012 h 3089407"/>
                  <a:gd name="connsiteX9" fmla="*/ 3376612 w 5491162"/>
                  <a:gd name="connsiteY9" fmla="*/ 2865437 h 3089407"/>
                  <a:gd name="connsiteX10" fmla="*/ 3795712 w 5491162"/>
                  <a:gd name="connsiteY10" fmla="*/ 222250 h 3089407"/>
                  <a:gd name="connsiteX11" fmla="*/ 4219575 w 5491162"/>
                  <a:gd name="connsiteY11" fmla="*/ 2865437 h 3089407"/>
                  <a:gd name="connsiteX12" fmla="*/ 4648200 w 5491162"/>
                  <a:gd name="connsiteY12" fmla="*/ 227012 h 3089407"/>
                  <a:gd name="connsiteX13" fmla="*/ 5062537 w 5491162"/>
                  <a:gd name="connsiteY13" fmla="*/ 2870200 h 3089407"/>
                  <a:gd name="connsiteX14" fmla="*/ 5491162 w 5491162"/>
                  <a:gd name="connsiteY14" fmla="*/ 227012 h 3089407"/>
                  <a:gd name="connsiteX0" fmla="*/ 0 w 5491162"/>
                  <a:gd name="connsiteY0" fmla="*/ 1314450 h 2867157"/>
                  <a:gd name="connsiteX1" fmla="*/ 619125 w 5491162"/>
                  <a:gd name="connsiteY1" fmla="*/ 1320006 h 2867157"/>
                  <a:gd name="connsiteX2" fmla="*/ 842962 w 5491162"/>
                  <a:gd name="connsiteY2" fmla="*/ 2647950 h 2867157"/>
                  <a:gd name="connsiteX3" fmla="*/ 1266825 w 5491162"/>
                  <a:gd name="connsiteY3" fmla="*/ 4762 h 2867157"/>
                  <a:gd name="connsiteX4" fmla="*/ 1685925 w 5491162"/>
                  <a:gd name="connsiteY4" fmla="*/ 2643187 h 2867157"/>
                  <a:gd name="connsiteX5" fmla="*/ 2109787 w 5491162"/>
                  <a:gd name="connsiteY5" fmla="*/ 4762 h 2867157"/>
                  <a:gd name="connsiteX6" fmla="*/ 2533650 w 5491162"/>
                  <a:gd name="connsiteY6" fmla="*/ 2643187 h 2867157"/>
                  <a:gd name="connsiteX7" fmla="*/ 2957512 w 5491162"/>
                  <a:gd name="connsiteY7" fmla="*/ 4762 h 2867157"/>
                  <a:gd name="connsiteX8" fmla="*/ 3376612 w 5491162"/>
                  <a:gd name="connsiteY8" fmla="*/ 2643187 h 2867157"/>
                  <a:gd name="connsiteX9" fmla="*/ 3795712 w 5491162"/>
                  <a:gd name="connsiteY9" fmla="*/ 0 h 2867157"/>
                  <a:gd name="connsiteX10" fmla="*/ 4219575 w 5491162"/>
                  <a:gd name="connsiteY10" fmla="*/ 2643187 h 2867157"/>
                  <a:gd name="connsiteX11" fmla="*/ 4648200 w 5491162"/>
                  <a:gd name="connsiteY11" fmla="*/ 4762 h 2867157"/>
                  <a:gd name="connsiteX12" fmla="*/ 5062537 w 5491162"/>
                  <a:gd name="connsiteY12" fmla="*/ 2647950 h 2867157"/>
                  <a:gd name="connsiteX13" fmla="*/ 5491162 w 5491162"/>
                  <a:gd name="connsiteY13" fmla="*/ 4762 h 2867157"/>
                  <a:gd name="connsiteX0" fmla="*/ 0 w 4872037"/>
                  <a:gd name="connsiteY0" fmla="*/ 1320006 h 2867157"/>
                  <a:gd name="connsiteX1" fmla="*/ 223837 w 4872037"/>
                  <a:gd name="connsiteY1" fmla="*/ 2647950 h 2867157"/>
                  <a:gd name="connsiteX2" fmla="*/ 647700 w 4872037"/>
                  <a:gd name="connsiteY2" fmla="*/ 4762 h 2867157"/>
                  <a:gd name="connsiteX3" fmla="*/ 1066800 w 4872037"/>
                  <a:gd name="connsiteY3" fmla="*/ 2643187 h 2867157"/>
                  <a:gd name="connsiteX4" fmla="*/ 1490662 w 4872037"/>
                  <a:gd name="connsiteY4" fmla="*/ 4762 h 2867157"/>
                  <a:gd name="connsiteX5" fmla="*/ 1914525 w 4872037"/>
                  <a:gd name="connsiteY5" fmla="*/ 2643187 h 2867157"/>
                  <a:gd name="connsiteX6" fmla="*/ 2338387 w 4872037"/>
                  <a:gd name="connsiteY6" fmla="*/ 4762 h 2867157"/>
                  <a:gd name="connsiteX7" fmla="*/ 2757487 w 4872037"/>
                  <a:gd name="connsiteY7" fmla="*/ 2643187 h 2867157"/>
                  <a:gd name="connsiteX8" fmla="*/ 3176587 w 4872037"/>
                  <a:gd name="connsiteY8" fmla="*/ 0 h 2867157"/>
                  <a:gd name="connsiteX9" fmla="*/ 3600450 w 4872037"/>
                  <a:gd name="connsiteY9" fmla="*/ 2643187 h 2867157"/>
                  <a:gd name="connsiteX10" fmla="*/ 4029075 w 4872037"/>
                  <a:gd name="connsiteY10" fmla="*/ 4762 h 2867157"/>
                  <a:gd name="connsiteX11" fmla="*/ 4443412 w 4872037"/>
                  <a:gd name="connsiteY11" fmla="*/ 2647950 h 2867157"/>
                  <a:gd name="connsiteX12" fmla="*/ 4872037 w 4872037"/>
                  <a:gd name="connsiteY12" fmla="*/ 4762 h 2867157"/>
                  <a:gd name="connsiteX0" fmla="*/ 0 w 4872037"/>
                  <a:gd name="connsiteY0" fmla="*/ 1320006 h 2867157"/>
                  <a:gd name="connsiteX1" fmla="*/ 223837 w 4872037"/>
                  <a:gd name="connsiteY1" fmla="*/ 2647950 h 2867157"/>
                  <a:gd name="connsiteX2" fmla="*/ 647700 w 4872037"/>
                  <a:gd name="connsiteY2" fmla="*/ 4762 h 2867157"/>
                  <a:gd name="connsiteX3" fmla="*/ 1066800 w 4872037"/>
                  <a:gd name="connsiteY3" fmla="*/ 2643187 h 2867157"/>
                  <a:gd name="connsiteX4" fmla="*/ 1490662 w 4872037"/>
                  <a:gd name="connsiteY4" fmla="*/ 4762 h 2867157"/>
                  <a:gd name="connsiteX5" fmla="*/ 1914525 w 4872037"/>
                  <a:gd name="connsiteY5" fmla="*/ 2643187 h 2867157"/>
                  <a:gd name="connsiteX6" fmla="*/ 2338387 w 4872037"/>
                  <a:gd name="connsiteY6" fmla="*/ 4762 h 2867157"/>
                  <a:gd name="connsiteX7" fmla="*/ 2757487 w 4872037"/>
                  <a:gd name="connsiteY7" fmla="*/ 2643187 h 2867157"/>
                  <a:gd name="connsiteX8" fmla="*/ 3176587 w 4872037"/>
                  <a:gd name="connsiteY8" fmla="*/ 0 h 2867157"/>
                  <a:gd name="connsiteX9" fmla="*/ 3600450 w 4872037"/>
                  <a:gd name="connsiteY9" fmla="*/ 2643187 h 2867157"/>
                  <a:gd name="connsiteX10" fmla="*/ 4029075 w 4872037"/>
                  <a:gd name="connsiteY10" fmla="*/ 4762 h 2867157"/>
                  <a:gd name="connsiteX11" fmla="*/ 4443412 w 4872037"/>
                  <a:gd name="connsiteY11" fmla="*/ 2647950 h 2867157"/>
                  <a:gd name="connsiteX12" fmla="*/ 4872037 w 4872037"/>
                  <a:gd name="connsiteY12" fmla="*/ 4762 h 2867157"/>
                  <a:gd name="connsiteX0" fmla="*/ 0 w 4872037"/>
                  <a:gd name="connsiteY0" fmla="*/ 1320006 h 2867157"/>
                  <a:gd name="connsiteX1" fmla="*/ 223837 w 4872037"/>
                  <a:gd name="connsiteY1" fmla="*/ 2647950 h 2867157"/>
                  <a:gd name="connsiteX2" fmla="*/ 647700 w 4872037"/>
                  <a:gd name="connsiteY2" fmla="*/ 4762 h 2867157"/>
                  <a:gd name="connsiteX3" fmla="*/ 1066800 w 4872037"/>
                  <a:gd name="connsiteY3" fmla="*/ 2643187 h 2867157"/>
                  <a:gd name="connsiteX4" fmla="*/ 1490662 w 4872037"/>
                  <a:gd name="connsiteY4" fmla="*/ 4762 h 2867157"/>
                  <a:gd name="connsiteX5" fmla="*/ 1914525 w 4872037"/>
                  <a:gd name="connsiteY5" fmla="*/ 2643187 h 2867157"/>
                  <a:gd name="connsiteX6" fmla="*/ 2338387 w 4872037"/>
                  <a:gd name="connsiteY6" fmla="*/ 4762 h 2867157"/>
                  <a:gd name="connsiteX7" fmla="*/ 2757487 w 4872037"/>
                  <a:gd name="connsiteY7" fmla="*/ 2643187 h 2867157"/>
                  <a:gd name="connsiteX8" fmla="*/ 3176587 w 4872037"/>
                  <a:gd name="connsiteY8" fmla="*/ 0 h 2867157"/>
                  <a:gd name="connsiteX9" fmla="*/ 3600450 w 4872037"/>
                  <a:gd name="connsiteY9" fmla="*/ 2643187 h 2867157"/>
                  <a:gd name="connsiteX10" fmla="*/ 4029075 w 4872037"/>
                  <a:gd name="connsiteY10" fmla="*/ 4762 h 2867157"/>
                  <a:gd name="connsiteX11" fmla="*/ 4443412 w 4872037"/>
                  <a:gd name="connsiteY11" fmla="*/ 2647950 h 2867157"/>
                  <a:gd name="connsiteX12" fmla="*/ 4719637 w 4872037"/>
                  <a:gd name="connsiteY12" fmla="*/ 1314450 h 2867157"/>
                  <a:gd name="connsiteX13" fmla="*/ 4872037 w 4872037"/>
                  <a:gd name="connsiteY13" fmla="*/ 4762 h 2867157"/>
                  <a:gd name="connsiteX0" fmla="*/ 0 w 4719637"/>
                  <a:gd name="connsiteY0" fmla="*/ 1320006 h 2867157"/>
                  <a:gd name="connsiteX1" fmla="*/ 223837 w 4719637"/>
                  <a:gd name="connsiteY1" fmla="*/ 2647950 h 2867157"/>
                  <a:gd name="connsiteX2" fmla="*/ 647700 w 4719637"/>
                  <a:gd name="connsiteY2" fmla="*/ 4762 h 2867157"/>
                  <a:gd name="connsiteX3" fmla="*/ 1066800 w 4719637"/>
                  <a:gd name="connsiteY3" fmla="*/ 2643187 h 2867157"/>
                  <a:gd name="connsiteX4" fmla="*/ 1490662 w 4719637"/>
                  <a:gd name="connsiteY4" fmla="*/ 4762 h 2867157"/>
                  <a:gd name="connsiteX5" fmla="*/ 1914525 w 4719637"/>
                  <a:gd name="connsiteY5" fmla="*/ 2643187 h 2867157"/>
                  <a:gd name="connsiteX6" fmla="*/ 2338387 w 4719637"/>
                  <a:gd name="connsiteY6" fmla="*/ 4762 h 2867157"/>
                  <a:gd name="connsiteX7" fmla="*/ 2757487 w 4719637"/>
                  <a:gd name="connsiteY7" fmla="*/ 2643187 h 2867157"/>
                  <a:gd name="connsiteX8" fmla="*/ 3176587 w 4719637"/>
                  <a:gd name="connsiteY8" fmla="*/ 0 h 2867157"/>
                  <a:gd name="connsiteX9" fmla="*/ 3600450 w 4719637"/>
                  <a:gd name="connsiteY9" fmla="*/ 2643187 h 2867157"/>
                  <a:gd name="connsiteX10" fmla="*/ 4029075 w 4719637"/>
                  <a:gd name="connsiteY10" fmla="*/ 4762 h 2867157"/>
                  <a:gd name="connsiteX11" fmla="*/ 4443412 w 4719637"/>
                  <a:gd name="connsiteY11" fmla="*/ 2647950 h 2867157"/>
                  <a:gd name="connsiteX12" fmla="*/ 4719637 w 4719637"/>
                  <a:gd name="connsiteY12" fmla="*/ 1314450 h 2867157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536145 h 3082370"/>
                  <a:gd name="connsiteX1" fmla="*/ 223837 w 4719637"/>
                  <a:gd name="connsiteY1" fmla="*/ 2864089 h 3082370"/>
                  <a:gd name="connsiteX2" fmla="*/ 647700 w 4719637"/>
                  <a:gd name="connsiteY2" fmla="*/ 220901 h 3082370"/>
                  <a:gd name="connsiteX3" fmla="*/ 1066800 w 4719637"/>
                  <a:gd name="connsiteY3" fmla="*/ 2859326 h 3082370"/>
                  <a:gd name="connsiteX4" fmla="*/ 1490662 w 4719637"/>
                  <a:gd name="connsiteY4" fmla="*/ 220901 h 3082370"/>
                  <a:gd name="connsiteX5" fmla="*/ 1914525 w 4719637"/>
                  <a:gd name="connsiteY5" fmla="*/ 2859326 h 3082370"/>
                  <a:gd name="connsiteX6" fmla="*/ 2338387 w 4719637"/>
                  <a:gd name="connsiteY6" fmla="*/ 220901 h 3082370"/>
                  <a:gd name="connsiteX7" fmla="*/ 2757487 w 4719637"/>
                  <a:gd name="connsiteY7" fmla="*/ 2859326 h 3082370"/>
                  <a:gd name="connsiteX8" fmla="*/ 3176587 w 4719637"/>
                  <a:gd name="connsiteY8" fmla="*/ 216139 h 3082370"/>
                  <a:gd name="connsiteX9" fmla="*/ 3600450 w 4719637"/>
                  <a:gd name="connsiteY9" fmla="*/ 2859326 h 3082370"/>
                  <a:gd name="connsiteX10" fmla="*/ 3812119 w 4719637"/>
                  <a:gd name="connsiteY10" fmla="*/ 1538685 h 3082370"/>
                  <a:gd name="connsiteX11" fmla="*/ 4029075 w 4719637"/>
                  <a:gd name="connsiteY11" fmla="*/ 220901 h 3082370"/>
                  <a:gd name="connsiteX12" fmla="*/ 4443412 w 4719637"/>
                  <a:gd name="connsiteY12" fmla="*/ 2864089 h 3082370"/>
                  <a:gd name="connsiteX13" fmla="*/ 4719637 w 4719637"/>
                  <a:gd name="connsiteY13" fmla="*/ 1530589 h 3082370"/>
                  <a:gd name="connsiteX0" fmla="*/ 0 w 4443412"/>
                  <a:gd name="connsiteY0" fmla="*/ 1536145 h 3079750"/>
                  <a:gd name="connsiteX1" fmla="*/ 223837 w 4443412"/>
                  <a:gd name="connsiteY1" fmla="*/ 2864089 h 3079750"/>
                  <a:gd name="connsiteX2" fmla="*/ 647700 w 4443412"/>
                  <a:gd name="connsiteY2" fmla="*/ 220901 h 3079750"/>
                  <a:gd name="connsiteX3" fmla="*/ 1066800 w 4443412"/>
                  <a:gd name="connsiteY3" fmla="*/ 2859326 h 3079750"/>
                  <a:gd name="connsiteX4" fmla="*/ 1490662 w 4443412"/>
                  <a:gd name="connsiteY4" fmla="*/ 220901 h 3079750"/>
                  <a:gd name="connsiteX5" fmla="*/ 1914525 w 4443412"/>
                  <a:gd name="connsiteY5" fmla="*/ 2859326 h 3079750"/>
                  <a:gd name="connsiteX6" fmla="*/ 2338387 w 4443412"/>
                  <a:gd name="connsiteY6" fmla="*/ 220901 h 3079750"/>
                  <a:gd name="connsiteX7" fmla="*/ 2757487 w 4443412"/>
                  <a:gd name="connsiteY7" fmla="*/ 2859326 h 3079750"/>
                  <a:gd name="connsiteX8" fmla="*/ 3176587 w 4443412"/>
                  <a:gd name="connsiteY8" fmla="*/ 216139 h 3079750"/>
                  <a:gd name="connsiteX9" fmla="*/ 3600450 w 4443412"/>
                  <a:gd name="connsiteY9" fmla="*/ 2859326 h 3079750"/>
                  <a:gd name="connsiteX10" fmla="*/ 3812119 w 4443412"/>
                  <a:gd name="connsiteY10" fmla="*/ 1538685 h 3079750"/>
                  <a:gd name="connsiteX11" fmla="*/ 4029075 w 4443412"/>
                  <a:gd name="connsiteY11" fmla="*/ 220901 h 3079750"/>
                  <a:gd name="connsiteX12" fmla="*/ 4443412 w 4443412"/>
                  <a:gd name="connsiteY12" fmla="*/ 2864089 h 3079750"/>
                  <a:gd name="connsiteX0" fmla="*/ 0 w 4029075"/>
                  <a:gd name="connsiteY0" fmla="*/ 1536145 h 3079750"/>
                  <a:gd name="connsiteX1" fmla="*/ 223837 w 4029075"/>
                  <a:gd name="connsiteY1" fmla="*/ 2864089 h 3079750"/>
                  <a:gd name="connsiteX2" fmla="*/ 647700 w 4029075"/>
                  <a:gd name="connsiteY2" fmla="*/ 220901 h 3079750"/>
                  <a:gd name="connsiteX3" fmla="*/ 1066800 w 4029075"/>
                  <a:gd name="connsiteY3" fmla="*/ 2859326 h 3079750"/>
                  <a:gd name="connsiteX4" fmla="*/ 1490662 w 4029075"/>
                  <a:gd name="connsiteY4" fmla="*/ 220901 h 3079750"/>
                  <a:gd name="connsiteX5" fmla="*/ 1914525 w 4029075"/>
                  <a:gd name="connsiteY5" fmla="*/ 2859326 h 3079750"/>
                  <a:gd name="connsiteX6" fmla="*/ 2338387 w 4029075"/>
                  <a:gd name="connsiteY6" fmla="*/ 220901 h 3079750"/>
                  <a:gd name="connsiteX7" fmla="*/ 2757487 w 4029075"/>
                  <a:gd name="connsiteY7" fmla="*/ 2859326 h 3079750"/>
                  <a:gd name="connsiteX8" fmla="*/ 3176587 w 4029075"/>
                  <a:gd name="connsiteY8" fmla="*/ 216139 h 3079750"/>
                  <a:gd name="connsiteX9" fmla="*/ 3600450 w 4029075"/>
                  <a:gd name="connsiteY9" fmla="*/ 2859326 h 3079750"/>
                  <a:gd name="connsiteX10" fmla="*/ 3812119 w 4029075"/>
                  <a:gd name="connsiteY10" fmla="*/ 1538685 h 3079750"/>
                  <a:gd name="connsiteX11" fmla="*/ 4029075 w 4029075"/>
                  <a:gd name="connsiteY11" fmla="*/ 220901 h 3079750"/>
                  <a:gd name="connsiteX0" fmla="*/ 0 w 3812119"/>
                  <a:gd name="connsiteY0" fmla="*/ 1320006 h 2863611"/>
                  <a:gd name="connsiteX1" fmla="*/ 223837 w 3812119"/>
                  <a:gd name="connsiteY1" fmla="*/ 2647950 h 2863611"/>
                  <a:gd name="connsiteX2" fmla="*/ 647700 w 3812119"/>
                  <a:gd name="connsiteY2" fmla="*/ 4762 h 2863611"/>
                  <a:gd name="connsiteX3" fmla="*/ 1066800 w 3812119"/>
                  <a:gd name="connsiteY3" fmla="*/ 2643187 h 2863611"/>
                  <a:gd name="connsiteX4" fmla="*/ 1490662 w 3812119"/>
                  <a:gd name="connsiteY4" fmla="*/ 4762 h 2863611"/>
                  <a:gd name="connsiteX5" fmla="*/ 1914525 w 3812119"/>
                  <a:gd name="connsiteY5" fmla="*/ 2643187 h 2863611"/>
                  <a:gd name="connsiteX6" fmla="*/ 2338387 w 3812119"/>
                  <a:gd name="connsiteY6" fmla="*/ 4762 h 2863611"/>
                  <a:gd name="connsiteX7" fmla="*/ 2757487 w 3812119"/>
                  <a:gd name="connsiteY7" fmla="*/ 2643187 h 2863611"/>
                  <a:gd name="connsiteX8" fmla="*/ 3176587 w 3812119"/>
                  <a:gd name="connsiteY8" fmla="*/ 0 h 2863611"/>
                  <a:gd name="connsiteX9" fmla="*/ 3600450 w 3812119"/>
                  <a:gd name="connsiteY9" fmla="*/ 2643187 h 2863611"/>
                  <a:gd name="connsiteX10" fmla="*/ 3812119 w 3812119"/>
                  <a:gd name="connsiteY10" fmla="*/ 1322546 h 2863611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55331"/>
                  <a:gd name="connsiteX1" fmla="*/ 223837 w 3812119"/>
                  <a:gd name="connsiteY1" fmla="*/ 2647950 h 2655331"/>
                  <a:gd name="connsiteX2" fmla="*/ 647700 w 3812119"/>
                  <a:gd name="connsiteY2" fmla="*/ 4762 h 2655331"/>
                  <a:gd name="connsiteX3" fmla="*/ 1066800 w 3812119"/>
                  <a:gd name="connsiteY3" fmla="*/ 2643187 h 2655331"/>
                  <a:gd name="connsiteX4" fmla="*/ 1490662 w 3812119"/>
                  <a:gd name="connsiteY4" fmla="*/ 4762 h 2655331"/>
                  <a:gd name="connsiteX5" fmla="*/ 1914525 w 3812119"/>
                  <a:gd name="connsiteY5" fmla="*/ 2643187 h 2655331"/>
                  <a:gd name="connsiteX6" fmla="*/ 2338387 w 3812119"/>
                  <a:gd name="connsiteY6" fmla="*/ 4762 h 2655331"/>
                  <a:gd name="connsiteX7" fmla="*/ 2757487 w 3812119"/>
                  <a:gd name="connsiteY7" fmla="*/ 2643187 h 2655331"/>
                  <a:gd name="connsiteX8" fmla="*/ 3176587 w 3812119"/>
                  <a:gd name="connsiteY8" fmla="*/ 0 h 2655331"/>
                  <a:gd name="connsiteX9" fmla="*/ 3600450 w 3812119"/>
                  <a:gd name="connsiteY9" fmla="*/ 2643187 h 2655331"/>
                  <a:gd name="connsiteX10" fmla="*/ 3812119 w 3812119"/>
                  <a:gd name="connsiteY10" fmla="*/ 1322546 h 2655331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2119" h="2647950">
                    <a:moveTo>
                      <a:pt x="0" y="1320006"/>
                    </a:moveTo>
                    <a:cubicBezTo>
                      <a:pt x="35719" y="1667668"/>
                      <a:pt x="144789" y="2643232"/>
                      <a:pt x="223837" y="2647950"/>
                    </a:cubicBezTo>
                    <a:cubicBezTo>
                      <a:pt x="357841" y="2640491"/>
                      <a:pt x="507206" y="5556"/>
                      <a:pt x="647700" y="4762"/>
                    </a:cubicBezTo>
                    <a:cubicBezTo>
                      <a:pt x="788194" y="3968"/>
                      <a:pt x="926306" y="2643187"/>
                      <a:pt x="1066800" y="2643187"/>
                    </a:cubicBezTo>
                    <a:cubicBezTo>
                      <a:pt x="1207294" y="2643187"/>
                      <a:pt x="1349375" y="4762"/>
                      <a:pt x="1490662" y="4762"/>
                    </a:cubicBezTo>
                    <a:cubicBezTo>
                      <a:pt x="1631949" y="4762"/>
                      <a:pt x="1773238" y="2643187"/>
                      <a:pt x="1914525" y="2643187"/>
                    </a:cubicBezTo>
                    <a:cubicBezTo>
                      <a:pt x="2055812" y="2643187"/>
                      <a:pt x="2197893" y="4762"/>
                      <a:pt x="2338387" y="4762"/>
                    </a:cubicBezTo>
                    <a:cubicBezTo>
                      <a:pt x="2478881" y="4762"/>
                      <a:pt x="2617787" y="2643981"/>
                      <a:pt x="2757487" y="2643187"/>
                    </a:cubicBezTo>
                    <a:cubicBezTo>
                      <a:pt x="2897187" y="2642393"/>
                      <a:pt x="3036093" y="0"/>
                      <a:pt x="3176587" y="0"/>
                    </a:cubicBezTo>
                    <a:cubicBezTo>
                      <a:pt x="3317081" y="0"/>
                      <a:pt x="3456290" y="2647899"/>
                      <a:pt x="3600450" y="2643187"/>
                    </a:cubicBezTo>
                    <a:cubicBezTo>
                      <a:pt x="3700347" y="2641476"/>
                      <a:pt x="3747634" y="1755356"/>
                      <a:pt x="3812119" y="1322546"/>
                    </a:cubicBezTo>
                  </a:path>
                </a:pathLst>
              </a:custGeom>
              <a:ln w="285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38122" name="Group 832"/>
              <p:cNvGrpSpPr>
                <a:grpSpLocks/>
              </p:cNvGrpSpPr>
              <p:nvPr/>
            </p:nvGrpSpPr>
            <p:grpSpPr bwMode="auto">
              <a:xfrm>
                <a:off x="2313741" y="2620503"/>
                <a:ext cx="3676560" cy="1447935"/>
                <a:chOff x="2313741" y="3304488"/>
                <a:chExt cx="3676560" cy="1447935"/>
              </a:xfrm>
            </p:grpSpPr>
            <p:sp>
              <p:nvSpPr>
                <p:cNvPr id="834" name="Rounded Rectangle 833"/>
                <p:cNvSpPr/>
                <p:nvPr/>
              </p:nvSpPr>
              <p:spPr>
                <a:xfrm>
                  <a:off x="2313157" y="4447595"/>
                  <a:ext cx="304809" cy="304828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  <p:sp>
              <p:nvSpPr>
                <p:cNvPr id="835" name="Rounded Rectangle 834"/>
                <p:cNvSpPr/>
                <p:nvPr/>
              </p:nvSpPr>
              <p:spPr>
                <a:xfrm>
                  <a:off x="3156144" y="4447595"/>
                  <a:ext cx="304809" cy="304828"/>
                </a:xfrm>
                <a:prstGeom prst="roundRect">
                  <a:avLst/>
                </a:prstGeom>
                <a:solidFill>
                  <a:srgbClr val="009242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B</a:t>
                  </a:r>
                </a:p>
              </p:txBody>
            </p:sp>
            <p:sp>
              <p:nvSpPr>
                <p:cNvPr id="836" name="Rounded Rectangle 835"/>
                <p:cNvSpPr/>
                <p:nvPr/>
              </p:nvSpPr>
              <p:spPr>
                <a:xfrm>
                  <a:off x="2733856" y="3304488"/>
                  <a:ext cx="304809" cy="304828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A</a:t>
                  </a:r>
                </a:p>
              </p:txBody>
            </p:sp>
            <p:sp>
              <p:nvSpPr>
                <p:cNvPr id="837" name="Rounded Rectangle 836"/>
                <p:cNvSpPr/>
                <p:nvPr/>
              </p:nvSpPr>
              <p:spPr>
                <a:xfrm>
                  <a:off x="3578431" y="3304488"/>
                  <a:ext cx="304809" cy="304828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  <p:sp>
              <p:nvSpPr>
                <p:cNvPr id="838" name="Rounded Rectangle 837"/>
                <p:cNvSpPr/>
                <p:nvPr/>
              </p:nvSpPr>
              <p:spPr>
                <a:xfrm>
                  <a:off x="4419831" y="3304488"/>
                  <a:ext cx="304809" cy="304828"/>
                </a:xfrm>
                <a:prstGeom prst="roundRect">
                  <a:avLst/>
                </a:prstGeom>
                <a:solidFill>
                  <a:srgbClr val="009242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B</a:t>
                  </a:r>
                </a:p>
              </p:txBody>
            </p:sp>
            <p:sp>
              <p:nvSpPr>
                <p:cNvPr id="839" name="Rounded Rectangle 838"/>
                <p:cNvSpPr/>
                <p:nvPr/>
              </p:nvSpPr>
              <p:spPr>
                <a:xfrm>
                  <a:off x="3997544" y="4447595"/>
                  <a:ext cx="304809" cy="304828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A</a:t>
                  </a:r>
                </a:p>
              </p:txBody>
            </p:sp>
            <p:sp>
              <p:nvSpPr>
                <p:cNvPr id="840" name="Rounded Rectangle 839"/>
                <p:cNvSpPr/>
                <p:nvPr/>
              </p:nvSpPr>
              <p:spPr>
                <a:xfrm>
                  <a:off x="4842119" y="4447595"/>
                  <a:ext cx="304809" cy="304828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  <p:sp>
              <p:nvSpPr>
                <p:cNvPr id="841" name="Rounded Rectangle 840"/>
                <p:cNvSpPr/>
                <p:nvPr/>
              </p:nvSpPr>
              <p:spPr>
                <a:xfrm>
                  <a:off x="5689869" y="4447595"/>
                  <a:ext cx="304809" cy="304828"/>
                </a:xfrm>
                <a:prstGeom prst="roundRect">
                  <a:avLst/>
                </a:prstGeom>
                <a:solidFill>
                  <a:srgbClr val="009242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B</a:t>
                  </a:r>
                </a:p>
              </p:txBody>
            </p:sp>
            <p:sp>
              <p:nvSpPr>
                <p:cNvPr id="842" name="Rounded Rectangle 841"/>
                <p:cNvSpPr/>
                <p:nvPr/>
              </p:nvSpPr>
              <p:spPr>
                <a:xfrm>
                  <a:off x="5267582" y="3304488"/>
                  <a:ext cx="304809" cy="304828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A</a:t>
                  </a:r>
                </a:p>
              </p:txBody>
            </p:sp>
          </p:grpSp>
        </p:grpSp>
      </p:grpSp>
      <p:grpSp>
        <p:nvGrpSpPr>
          <p:cNvPr id="766" name="waveform 6"/>
          <p:cNvGrpSpPr>
            <a:grpSpLocks/>
          </p:cNvGrpSpPr>
          <p:nvPr/>
        </p:nvGrpSpPr>
        <p:grpSpPr bwMode="auto">
          <a:xfrm>
            <a:off x="2260600" y="2501900"/>
            <a:ext cx="6696075" cy="1690688"/>
            <a:chOff x="2260767" y="2501304"/>
            <a:chExt cx="6695175" cy="1691775"/>
          </a:xfrm>
        </p:grpSpPr>
        <p:grpSp>
          <p:nvGrpSpPr>
            <p:cNvPr id="38097" name="wave6 vee"/>
            <p:cNvGrpSpPr>
              <a:grpSpLocks/>
            </p:cNvGrpSpPr>
            <p:nvPr/>
          </p:nvGrpSpPr>
          <p:grpSpPr bwMode="auto">
            <a:xfrm>
              <a:off x="6059117" y="2576500"/>
              <a:ext cx="2896825" cy="1408369"/>
              <a:chOff x="6059117" y="2576500"/>
              <a:chExt cx="2896825" cy="1408369"/>
            </a:xfrm>
          </p:grpSpPr>
          <p:cxnSp>
            <p:nvCxnSpPr>
              <p:cNvPr id="582" name="Straight Connector 581"/>
              <p:cNvCxnSpPr>
                <a:stCxn id="751" idx="10"/>
              </p:cNvCxnSpPr>
              <p:nvPr/>
            </p:nvCxnSpPr>
            <p:spPr>
              <a:xfrm flipV="1">
                <a:off x="6059144" y="2688749"/>
                <a:ext cx="2890449" cy="640174"/>
              </a:xfrm>
              <a:prstGeom prst="line">
                <a:avLst/>
              </a:prstGeom>
              <a:ln w="28575" cap="rnd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4" name="Straight Connector 583"/>
              <p:cNvCxnSpPr>
                <a:stCxn id="751" idx="10"/>
              </p:cNvCxnSpPr>
              <p:nvPr/>
            </p:nvCxnSpPr>
            <p:spPr>
              <a:xfrm>
                <a:off x="6059144" y="3328923"/>
                <a:ext cx="2896798" cy="638585"/>
              </a:xfrm>
              <a:prstGeom prst="line">
                <a:avLst/>
              </a:prstGeom>
              <a:ln w="28575" cap="rnd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5" name="Rounded Rectangle 594"/>
              <p:cNvSpPr/>
              <p:nvPr/>
            </p:nvSpPr>
            <p:spPr>
              <a:xfrm>
                <a:off x="6108349" y="3131947"/>
                <a:ext cx="304759" cy="304996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C</a:t>
                </a:r>
              </a:p>
            </p:txBody>
          </p:sp>
          <p:sp>
            <p:nvSpPr>
              <p:cNvPr id="596" name="Rounded Rectangle 595"/>
              <p:cNvSpPr/>
              <p:nvPr/>
            </p:nvSpPr>
            <p:spPr>
              <a:xfrm>
                <a:off x="6948025" y="2950856"/>
                <a:ext cx="304759" cy="304996"/>
              </a:xfrm>
              <a:prstGeom prst="roundRect">
                <a:avLst/>
              </a:prstGeom>
              <a:solidFill>
                <a:srgbClr val="00924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B</a:t>
                </a:r>
              </a:p>
            </p:txBody>
          </p:sp>
          <p:sp>
            <p:nvSpPr>
              <p:cNvPr id="597" name="Rounded Rectangle 596"/>
              <p:cNvSpPr/>
              <p:nvPr/>
            </p:nvSpPr>
            <p:spPr>
              <a:xfrm>
                <a:off x="6525806" y="3308272"/>
                <a:ext cx="304759" cy="304996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A</a:t>
                </a:r>
              </a:p>
            </p:txBody>
          </p:sp>
          <p:sp>
            <p:nvSpPr>
              <p:cNvPr id="598" name="Rounded Rectangle 597"/>
              <p:cNvSpPr/>
              <p:nvPr/>
            </p:nvSpPr>
            <p:spPr>
              <a:xfrm>
                <a:off x="7370243" y="3494130"/>
                <a:ext cx="304759" cy="304996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C</a:t>
                </a:r>
              </a:p>
            </p:txBody>
          </p:sp>
          <p:sp>
            <p:nvSpPr>
              <p:cNvPr id="599" name="Rounded Rectangle 598"/>
              <p:cNvSpPr/>
              <p:nvPr/>
            </p:nvSpPr>
            <p:spPr>
              <a:xfrm>
                <a:off x="8213092" y="3679986"/>
                <a:ext cx="304759" cy="304996"/>
              </a:xfrm>
              <a:prstGeom prst="roundRect">
                <a:avLst/>
              </a:prstGeom>
              <a:solidFill>
                <a:srgbClr val="00924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B</a:t>
                </a:r>
              </a:p>
            </p:txBody>
          </p:sp>
          <p:sp>
            <p:nvSpPr>
              <p:cNvPr id="600" name="Rounded Rectangle 599"/>
              <p:cNvSpPr/>
              <p:nvPr/>
            </p:nvSpPr>
            <p:spPr>
              <a:xfrm>
                <a:off x="7790873" y="2757056"/>
                <a:ext cx="304759" cy="304996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A</a:t>
                </a:r>
              </a:p>
            </p:txBody>
          </p:sp>
          <p:sp>
            <p:nvSpPr>
              <p:cNvPr id="601" name="Rounded Rectangle 600"/>
              <p:cNvSpPr/>
              <p:nvPr/>
            </p:nvSpPr>
            <p:spPr>
              <a:xfrm>
                <a:off x="8635310" y="2575965"/>
                <a:ext cx="304759" cy="304996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C</a:t>
                </a:r>
              </a:p>
            </p:txBody>
          </p:sp>
        </p:grpSp>
        <p:grpSp>
          <p:nvGrpSpPr>
            <p:cNvPr id="38098" name="wave6"/>
            <p:cNvGrpSpPr>
              <a:grpSpLocks/>
            </p:cNvGrpSpPr>
            <p:nvPr/>
          </p:nvGrpSpPr>
          <p:grpSpPr bwMode="auto">
            <a:xfrm>
              <a:off x="2260767" y="2501304"/>
              <a:ext cx="3798350" cy="1691775"/>
              <a:chOff x="2260767" y="2501304"/>
              <a:chExt cx="3798350" cy="1691775"/>
            </a:xfrm>
          </p:grpSpPr>
          <p:sp>
            <p:nvSpPr>
              <p:cNvPr id="751" name="wave6"/>
              <p:cNvSpPr/>
              <p:nvPr/>
            </p:nvSpPr>
            <p:spPr>
              <a:xfrm>
                <a:off x="2260767" y="2598204"/>
                <a:ext cx="3798377" cy="1463027"/>
              </a:xfrm>
              <a:custGeom>
                <a:avLst/>
                <a:gdLst>
                  <a:gd name="connsiteX0" fmla="*/ 0 w 5491162"/>
                  <a:gd name="connsiteY0" fmla="*/ 1536700 h 2870994"/>
                  <a:gd name="connsiteX1" fmla="*/ 423862 w 5491162"/>
                  <a:gd name="connsiteY1" fmla="*/ 222250 h 2870994"/>
                  <a:gd name="connsiteX2" fmla="*/ 842962 w 5491162"/>
                  <a:gd name="connsiteY2" fmla="*/ 2870200 h 2870994"/>
                  <a:gd name="connsiteX3" fmla="*/ 1266825 w 5491162"/>
                  <a:gd name="connsiteY3" fmla="*/ 227012 h 2870994"/>
                  <a:gd name="connsiteX4" fmla="*/ 1685925 w 5491162"/>
                  <a:gd name="connsiteY4" fmla="*/ 2865437 h 2870994"/>
                  <a:gd name="connsiteX5" fmla="*/ 2109787 w 5491162"/>
                  <a:gd name="connsiteY5" fmla="*/ 227012 h 2870994"/>
                  <a:gd name="connsiteX6" fmla="*/ 2533650 w 5491162"/>
                  <a:gd name="connsiteY6" fmla="*/ 2865437 h 2870994"/>
                  <a:gd name="connsiteX7" fmla="*/ 2957512 w 5491162"/>
                  <a:gd name="connsiteY7" fmla="*/ 227012 h 2870994"/>
                  <a:gd name="connsiteX8" fmla="*/ 3376612 w 5491162"/>
                  <a:gd name="connsiteY8" fmla="*/ 2865437 h 2870994"/>
                  <a:gd name="connsiteX9" fmla="*/ 3795712 w 5491162"/>
                  <a:gd name="connsiteY9" fmla="*/ 222250 h 2870994"/>
                  <a:gd name="connsiteX10" fmla="*/ 4219575 w 5491162"/>
                  <a:gd name="connsiteY10" fmla="*/ 2865437 h 2870994"/>
                  <a:gd name="connsiteX11" fmla="*/ 4648200 w 5491162"/>
                  <a:gd name="connsiteY11" fmla="*/ 227012 h 2870994"/>
                  <a:gd name="connsiteX12" fmla="*/ 5062537 w 5491162"/>
                  <a:gd name="connsiteY12" fmla="*/ 2870200 h 2870994"/>
                  <a:gd name="connsiteX13" fmla="*/ 5491162 w 5491162"/>
                  <a:gd name="connsiteY13" fmla="*/ 227012 h 2870994"/>
                  <a:gd name="connsiteX0" fmla="*/ 0 w 5491162"/>
                  <a:gd name="connsiteY0" fmla="*/ 1536700 h 3089407"/>
                  <a:gd name="connsiteX1" fmla="*/ 423862 w 5491162"/>
                  <a:gd name="connsiteY1" fmla="*/ 222250 h 3089407"/>
                  <a:gd name="connsiteX2" fmla="*/ 619125 w 5491162"/>
                  <a:gd name="connsiteY2" fmla="*/ 1542256 h 3089407"/>
                  <a:gd name="connsiteX3" fmla="*/ 842962 w 5491162"/>
                  <a:gd name="connsiteY3" fmla="*/ 2870200 h 3089407"/>
                  <a:gd name="connsiteX4" fmla="*/ 1266825 w 5491162"/>
                  <a:gd name="connsiteY4" fmla="*/ 227012 h 3089407"/>
                  <a:gd name="connsiteX5" fmla="*/ 1685925 w 5491162"/>
                  <a:gd name="connsiteY5" fmla="*/ 2865437 h 3089407"/>
                  <a:gd name="connsiteX6" fmla="*/ 2109787 w 5491162"/>
                  <a:gd name="connsiteY6" fmla="*/ 227012 h 3089407"/>
                  <a:gd name="connsiteX7" fmla="*/ 2533650 w 5491162"/>
                  <a:gd name="connsiteY7" fmla="*/ 2865437 h 3089407"/>
                  <a:gd name="connsiteX8" fmla="*/ 2957512 w 5491162"/>
                  <a:gd name="connsiteY8" fmla="*/ 227012 h 3089407"/>
                  <a:gd name="connsiteX9" fmla="*/ 3376612 w 5491162"/>
                  <a:gd name="connsiteY9" fmla="*/ 2865437 h 3089407"/>
                  <a:gd name="connsiteX10" fmla="*/ 3795712 w 5491162"/>
                  <a:gd name="connsiteY10" fmla="*/ 222250 h 3089407"/>
                  <a:gd name="connsiteX11" fmla="*/ 4219575 w 5491162"/>
                  <a:gd name="connsiteY11" fmla="*/ 2865437 h 3089407"/>
                  <a:gd name="connsiteX12" fmla="*/ 4648200 w 5491162"/>
                  <a:gd name="connsiteY12" fmla="*/ 227012 h 3089407"/>
                  <a:gd name="connsiteX13" fmla="*/ 5062537 w 5491162"/>
                  <a:gd name="connsiteY13" fmla="*/ 2870200 h 3089407"/>
                  <a:gd name="connsiteX14" fmla="*/ 5491162 w 5491162"/>
                  <a:gd name="connsiteY14" fmla="*/ 227012 h 3089407"/>
                  <a:gd name="connsiteX0" fmla="*/ 0 w 5491162"/>
                  <a:gd name="connsiteY0" fmla="*/ 1314450 h 2867157"/>
                  <a:gd name="connsiteX1" fmla="*/ 619125 w 5491162"/>
                  <a:gd name="connsiteY1" fmla="*/ 1320006 h 2867157"/>
                  <a:gd name="connsiteX2" fmla="*/ 842962 w 5491162"/>
                  <a:gd name="connsiteY2" fmla="*/ 2647950 h 2867157"/>
                  <a:gd name="connsiteX3" fmla="*/ 1266825 w 5491162"/>
                  <a:gd name="connsiteY3" fmla="*/ 4762 h 2867157"/>
                  <a:gd name="connsiteX4" fmla="*/ 1685925 w 5491162"/>
                  <a:gd name="connsiteY4" fmla="*/ 2643187 h 2867157"/>
                  <a:gd name="connsiteX5" fmla="*/ 2109787 w 5491162"/>
                  <a:gd name="connsiteY5" fmla="*/ 4762 h 2867157"/>
                  <a:gd name="connsiteX6" fmla="*/ 2533650 w 5491162"/>
                  <a:gd name="connsiteY6" fmla="*/ 2643187 h 2867157"/>
                  <a:gd name="connsiteX7" fmla="*/ 2957512 w 5491162"/>
                  <a:gd name="connsiteY7" fmla="*/ 4762 h 2867157"/>
                  <a:gd name="connsiteX8" fmla="*/ 3376612 w 5491162"/>
                  <a:gd name="connsiteY8" fmla="*/ 2643187 h 2867157"/>
                  <a:gd name="connsiteX9" fmla="*/ 3795712 w 5491162"/>
                  <a:gd name="connsiteY9" fmla="*/ 0 h 2867157"/>
                  <a:gd name="connsiteX10" fmla="*/ 4219575 w 5491162"/>
                  <a:gd name="connsiteY10" fmla="*/ 2643187 h 2867157"/>
                  <a:gd name="connsiteX11" fmla="*/ 4648200 w 5491162"/>
                  <a:gd name="connsiteY11" fmla="*/ 4762 h 2867157"/>
                  <a:gd name="connsiteX12" fmla="*/ 5062537 w 5491162"/>
                  <a:gd name="connsiteY12" fmla="*/ 2647950 h 2867157"/>
                  <a:gd name="connsiteX13" fmla="*/ 5491162 w 5491162"/>
                  <a:gd name="connsiteY13" fmla="*/ 4762 h 2867157"/>
                  <a:gd name="connsiteX0" fmla="*/ 0 w 4872037"/>
                  <a:gd name="connsiteY0" fmla="*/ 1320006 h 2867157"/>
                  <a:gd name="connsiteX1" fmla="*/ 223837 w 4872037"/>
                  <a:gd name="connsiteY1" fmla="*/ 2647950 h 2867157"/>
                  <a:gd name="connsiteX2" fmla="*/ 647700 w 4872037"/>
                  <a:gd name="connsiteY2" fmla="*/ 4762 h 2867157"/>
                  <a:gd name="connsiteX3" fmla="*/ 1066800 w 4872037"/>
                  <a:gd name="connsiteY3" fmla="*/ 2643187 h 2867157"/>
                  <a:gd name="connsiteX4" fmla="*/ 1490662 w 4872037"/>
                  <a:gd name="connsiteY4" fmla="*/ 4762 h 2867157"/>
                  <a:gd name="connsiteX5" fmla="*/ 1914525 w 4872037"/>
                  <a:gd name="connsiteY5" fmla="*/ 2643187 h 2867157"/>
                  <a:gd name="connsiteX6" fmla="*/ 2338387 w 4872037"/>
                  <a:gd name="connsiteY6" fmla="*/ 4762 h 2867157"/>
                  <a:gd name="connsiteX7" fmla="*/ 2757487 w 4872037"/>
                  <a:gd name="connsiteY7" fmla="*/ 2643187 h 2867157"/>
                  <a:gd name="connsiteX8" fmla="*/ 3176587 w 4872037"/>
                  <a:gd name="connsiteY8" fmla="*/ 0 h 2867157"/>
                  <a:gd name="connsiteX9" fmla="*/ 3600450 w 4872037"/>
                  <a:gd name="connsiteY9" fmla="*/ 2643187 h 2867157"/>
                  <a:gd name="connsiteX10" fmla="*/ 4029075 w 4872037"/>
                  <a:gd name="connsiteY10" fmla="*/ 4762 h 2867157"/>
                  <a:gd name="connsiteX11" fmla="*/ 4443412 w 4872037"/>
                  <a:gd name="connsiteY11" fmla="*/ 2647950 h 2867157"/>
                  <a:gd name="connsiteX12" fmla="*/ 4872037 w 4872037"/>
                  <a:gd name="connsiteY12" fmla="*/ 4762 h 2867157"/>
                  <a:gd name="connsiteX0" fmla="*/ 0 w 4872037"/>
                  <a:gd name="connsiteY0" fmla="*/ 1320006 h 2867157"/>
                  <a:gd name="connsiteX1" fmla="*/ 223837 w 4872037"/>
                  <a:gd name="connsiteY1" fmla="*/ 2647950 h 2867157"/>
                  <a:gd name="connsiteX2" fmla="*/ 647700 w 4872037"/>
                  <a:gd name="connsiteY2" fmla="*/ 4762 h 2867157"/>
                  <a:gd name="connsiteX3" fmla="*/ 1066800 w 4872037"/>
                  <a:gd name="connsiteY3" fmla="*/ 2643187 h 2867157"/>
                  <a:gd name="connsiteX4" fmla="*/ 1490662 w 4872037"/>
                  <a:gd name="connsiteY4" fmla="*/ 4762 h 2867157"/>
                  <a:gd name="connsiteX5" fmla="*/ 1914525 w 4872037"/>
                  <a:gd name="connsiteY5" fmla="*/ 2643187 h 2867157"/>
                  <a:gd name="connsiteX6" fmla="*/ 2338387 w 4872037"/>
                  <a:gd name="connsiteY6" fmla="*/ 4762 h 2867157"/>
                  <a:gd name="connsiteX7" fmla="*/ 2757487 w 4872037"/>
                  <a:gd name="connsiteY7" fmla="*/ 2643187 h 2867157"/>
                  <a:gd name="connsiteX8" fmla="*/ 3176587 w 4872037"/>
                  <a:gd name="connsiteY8" fmla="*/ 0 h 2867157"/>
                  <a:gd name="connsiteX9" fmla="*/ 3600450 w 4872037"/>
                  <a:gd name="connsiteY9" fmla="*/ 2643187 h 2867157"/>
                  <a:gd name="connsiteX10" fmla="*/ 4029075 w 4872037"/>
                  <a:gd name="connsiteY10" fmla="*/ 4762 h 2867157"/>
                  <a:gd name="connsiteX11" fmla="*/ 4443412 w 4872037"/>
                  <a:gd name="connsiteY11" fmla="*/ 2647950 h 2867157"/>
                  <a:gd name="connsiteX12" fmla="*/ 4872037 w 4872037"/>
                  <a:gd name="connsiteY12" fmla="*/ 4762 h 2867157"/>
                  <a:gd name="connsiteX0" fmla="*/ 0 w 4872037"/>
                  <a:gd name="connsiteY0" fmla="*/ 1320006 h 2867157"/>
                  <a:gd name="connsiteX1" fmla="*/ 223837 w 4872037"/>
                  <a:gd name="connsiteY1" fmla="*/ 2647950 h 2867157"/>
                  <a:gd name="connsiteX2" fmla="*/ 647700 w 4872037"/>
                  <a:gd name="connsiteY2" fmla="*/ 4762 h 2867157"/>
                  <a:gd name="connsiteX3" fmla="*/ 1066800 w 4872037"/>
                  <a:gd name="connsiteY3" fmla="*/ 2643187 h 2867157"/>
                  <a:gd name="connsiteX4" fmla="*/ 1490662 w 4872037"/>
                  <a:gd name="connsiteY4" fmla="*/ 4762 h 2867157"/>
                  <a:gd name="connsiteX5" fmla="*/ 1914525 w 4872037"/>
                  <a:gd name="connsiteY5" fmla="*/ 2643187 h 2867157"/>
                  <a:gd name="connsiteX6" fmla="*/ 2338387 w 4872037"/>
                  <a:gd name="connsiteY6" fmla="*/ 4762 h 2867157"/>
                  <a:gd name="connsiteX7" fmla="*/ 2757487 w 4872037"/>
                  <a:gd name="connsiteY7" fmla="*/ 2643187 h 2867157"/>
                  <a:gd name="connsiteX8" fmla="*/ 3176587 w 4872037"/>
                  <a:gd name="connsiteY8" fmla="*/ 0 h 2867157"/>
                  <a:gd name="connsiteX9" fmla="*/ 3600450 w 4872037"/>
                  <a:gd name="connsiteY9" fmla="*/ 2643187 h 2867157"/>
                  <a:gd name="connsiteX10" fmla="*/ 4029075 w 4872037"/>
                  <a:gd name="connsiteY10" fmla="*/ 4762 h 2867157"/>
                  <a:gd name="connsiteX11" fmla="*/ 4443412 w 4872037"/>
                  <a:gd name="connsiteY11" fmla="*/ 2647950 h 2867157"/>
                  <a:gd name="connsiteX12" fmla="*/ 4719637 w 4872037"/>
                  <a:gd name="connsiteY12" fmla="*/ 1314450 h 2867157"/>
                  <a:gd name="connsiteX13" fmla="*/ 4872037 w 4872037"/>
                  <a:gd name="connsiteY13" fmla="*/ 4762 h 2867157"/>
                  <a:gd name="connsiteX0" fmla="*/ 0 w 4719637"/>
                  <a:gd name="connsiteY0" fmla="*/ 1320006 h 2867157"/>
                  <a:gd name="connsiteX1" fmla="*/ 223837 w 4719637"/>
                  <a:gd name="connsiteY1" fmla="*/ 2647950 h 2867157"/>
                  <a:gd name="connsiteX2" fmla="*/ 647700 w 4719637"/>
                  <a:gd name="connsiteY2" fmla="*/ 4762 h 2867157"/>
                  <a:gd name="connsiteX3" fmla="*/ 1066800 w 4719637"/>
                  <a:gd name="connsiteY3" fmla="*/ 2643187 h 2867157"/>
                  <a:gd name="connsiteX4" fmla="*/ 1490662 w 4719637"/>
                  <a:gd name="connsiteY4" fmla="*/ 4762 h 2867157"/>
                  <a:gd name="connsiteX5" fmla="*/ 1914525 w 4719637"/>
                  <a:gd name="connsiteY5" fmla="*/ 2643187 h 2867157"/>
                  <a:gd name="connsiteX6" fmla="*/ 2338387 w 4719637"/>
                  <a:gd name="connsiteY6" fmla="*/ 4762 h 2867157"/>
                  <a:gd name="connsiteX7" fmla="*/ 2757487 w 4719637"/>
                  <a:gd name="connsiteY7" fmla="*/ 2643187 h 2867157"/>
                  <a:gd name="connsiteX8" fmla="*/ 3176587 w 4719637"/>
                  <a:gd name="connsiteY8" fmla="*/ 0 h 2867157"/>
                  <a:gd name="connsiteX9" fmla="*/ 3600450 w 4719637"/>
                  <a:gd name="connsiteY9" fmla="*/ 2643187 h 2867157"/>
                  <a:gd name="connsiteX10" fmla="*/ 4029075 w 4719637"/>
                  <a:gd name="connsiteY10" fmla="*/ 4762 h 2867157"/>
                  <a:gd name="connsiteX11" fmla="*/ 4443412 w 4719637"/>
                  <a:gd name="connsiteY11" fmla="*/ 2647950 h 2867157"/>
                  <a:gd name="connsiteX12" fmla="*/ 4719637 w 4719637"/>
                  <a:gd name="connsiteY12" fmla="*/ 1314450 h 2867157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536145 h 3082370"/>
                  <a:gd name="connsiteX1" fmla="*/ 223837 w 4719637"/>
                  <a:gd name="connsiteY1" fmla="*/ 2864089 h 3082370"/>
                  <a:gd name="connsiteX2" fmla="*/ 647700 w 4719637"/>
                  <a:gd name="connsiteY2" fmla="*/ 220901 h 3082370"/>
                  <a:gd name="connsiteX3" fmla="*/ 1066800 w 4719637"/>
                  <a:gd name="connsiteY3" fmla="*/ 2859326 h 3082370"/>
                  <a:gd name="connsiteX4" fmla="*/ 1490662 w 4719637"/>
                  <a:gd name="connsiteY4" fmla="*/ 220901 h 3082370"/>
                  <a:gd name="connsiteX5" fmla="*/ 1914525 w 4719637"/>
                  <a:gd name="connsiteY5" fmla="*/ 2859326 h 3082370"/>
                  <a:gd name="connsiteX6" fmla="*/ 2338387 w 4719637"/>
                  <a:gd name="connsiteY6" fmla="*/ 220901 h 3082370"/>
                  <a:gd name="connsiteX7" fmla="*/ 2757487 w 4719637"/>
                  <a:gd name="connsiteY7" fmla="*/ 2859326 h 3082370"/>
                  <a:gd name="connsiteX8" fmla="*/ 3176587 w 4719637"/>
                  <a:gd name="connsiteY8" fmla="*/ 216139 h 3082370"/>
                  <a:gd name="connsiteX9" fmla="*/ 3600450 w 4719637"/>
                  <a:gd name="connsiteY9" fmla="*/ 2859326 h 3082370"/>
                  <a:gd name="connsiteX10" fmla="*/ 3812119 w 4719637"/>
                  <a:gd name="connsiteY10" fmla="*/ 1538685 h 3082370"/>
                  <a:gd name="connsiteX11" fmla="*/ 4029075 w 4719637"/>
                  <a:gd name="connsiteY11" fmla="*/ 220901 h 3082370"/>
                  <a:gd name="connsiteX12" fmla="*/ 4443412 w 4719637"/>
                  <a:gd name="connsiteY12" fmla="*/ 2864089 h 3082370"/>
                  <a:gd name="connsiteX13" fmla="*/ 4719637 w 4719637"/>
                  <a:gd name="connsiteY13" fmla="*/ 1530589 h 3082370"/>
                  <a:gd name="connsiteX0" fmla="*/ 0 w 4443412"/>
                  <a:gd name="connsiteY0" fmla="*/ 1536145 h 3079750"/>
                  <a:gd name="connsiteX1" fmla="*/ 223837 w 4443412"/>
                  <a:gd name="connsiteY1" fmla="*/ 2864089 h 3079750"/>
                  <a:gd name="connsiteX2" fmla="*/ 647700 w 4443412"/>
                  <a:gd name="connsiteY2" fmla="*/ 220901 h 3079750"/>
                  <a:gd name="connsiteX3" fmla="*/ 1066800 w 4443412"/>
                  <a:gd name="connsiteY3" fmla="*/ 2859326 h 3079750"/>
                  <a:gd name="connsiteX4" fmla="*/ 1490662 w 4443412"/>
                  <a:gd name="connsiteY4" fmla="*/ 220901 h 3079750"/>
                  <a:gd name="connsiteX5" fmla="*/ 1914525 w 4443412"/>
                  <a:gd name="connsiteY5" fmla="*/ 2859326 h 3079750"/>
                  <a:gd name="connsiteX6" fmla="*/ 2338387 w 4443412"/>
                  <a:gd name="connsiteY6" fmla="*/ 220901 h 3079750"/>
                  <a:gd name="connsiteX7" fmla="*/ 2757487 w 4443412"/>
                  <a:gd name="connsiteY7" fmla="*/ 2859326 h 3079750"/>
                  <a:gd name="connsiteX8" fmla="*/ 3176587 w 4443412"/>
                  <a:gd name="connsiteY8" fmla="*/ 216139 h 3079750"/>
                  <a:gd name="connsiteX9" fmla="*/ 3600450 w 4443412"/>
                  <a:gd name="connsiteY9" fmla="*/ 2859326 h 3079750"/>
                  <a:gd name="connsiteX10" fmla="*/ 3812119 w 4443412"/>
                  <a:gd name="connsiteY10" fmla="*/ 1538685 h 3079750"/>
                  <a:gd name="connsiteX11" fmla="*/ 4029075 w 4443412"/>
                  <a:gd name="connsiteY11" fmla="*/ 220901 h 3079750"/>
                  <a:gd name="connsiteX12" fmla="*/ 4443412 w 4443412"/>
                  <a:gd name="connsiteY12" fmla="*/ 2864089 h 3079750"/>
                  <a:gd name="connsiteX0" fmla="*/ 0 w 4029075"/>
                  <a:gd name="connsiteY0" fmla="*/ 1536145 h 3079750"/>
                  <a:gd name="connsiteX1" fmla="*/ 223837 w 4029075"/>
                  <a:gd name="connsiteY1" fmla="*/ 2864089 h 3079750"/>
                  <a:gd name="connsiteX2" fmla="*/ 647700 w 4029075"/>
                  <a:gd name="connsiteY2" fmla="*/ 220901 h 3079750"/>
                  <a:gd name="connsiteX3" fmla="*/ 1066800 w 4029075"/>
                  <a:gd name="connsiteY3" fmla="*/ 2859326 h 3079750"/>
                  <a:gd name="connsiteX4" fmla="*/ 1490662 w 4029075"/>
                  <a:gd name="connsiteY4" fmla="*/ 220901 h 3079750"/>
                  <a:gd name="connsiteX5" fmla="*/ 1914525 w 4029075"/>
                  <a:gd name="connsiteY5" fmla="*/ 2859326 h 3079750"/>
                  <a:gd name="connsiteX6" fmla="*/ 2338387 w 4029075"/>
                  <a:gd name="connsiteY6" fmla="*/ 220901 h 3079750"/>
                  <a:gd name="connsiteX7" fmla="*/ 2757487 w 4029075"/>
                  <a:gd name="connsiteY7" fmla="*/ 2859326 h 3079750"/>
                  <a:gd name="connsiteX8" fmla="*/ 3176587 w 4029075"/>
                  <a:gd name="connsiteY8" fmla="*/ 216139 h 3079750"/>
                  <a:gd name="connsiteX9" fmla="*/ 3600450 w 4029075"/>
                  <a:gd name="connsiteY9" fmla="*/ 2859326 h 3079750"/>
                  <a:gd name="connsiteX10" fmla="*/ 3812119 w 4029075"/>
                  <a:gd name="connsiteY10" fmla="*/ 1538685 h 3079750"/>
                  <a:gd name="connsiteX11" fmla="*/ 4029075 w 4029075"/>
                  <a:gd name="connsiteY11" fmla="*/ 220901 h 3079750"/>
                  <a:gd name="connsiteX0" fmla="*/ 0 w 3812119"/>
                  <a:gd name="connsiteY0" fmla="*/ 1320006 h 2863611"/>
                  <a:gd name="connsiteX1" fmla="*/ 223837 w 3812119"/>
                  <a:gd name="connsiteY1" fmla="*/ 2647950 h 2863611"/>
                  <a:gd name="connsiteX2" fmla="*/ 647700 w 3812119"/>
                  <a:gd name="connsiteY2" fmla="*/ 4762 h 2863611"/>
                  <a:gd name="connsiteX3" fmla="*/ 1066800 w 3812119"/>
                  <a:gd name="connsiteY3" fmla="*/ 2643187 h 2863611"/>
                  <a:gd name="connsiteX4" fmla="*/ 1490662 w 3812119"/>
                  <a:gd name="connsiteY4" fmla="*/ 4762 h 2863611"/>
                  <a:gd name="connsiteX5" fmla="*/ 1914525 w 3812119"/>
                  <a:gd name="connsiteY5" fmla="*/ 2643187 h 2863611"/>
                  <a:gd name="connsiteX6" fmla="*/ 2338387 w 3812119"/>
                  <a:gd name="connsiteY6" fmla="*/ 4762 h 2863611"/>
                  <a:gd name="connsiteX7" fmla="*/ 2757487 w 3812119"/>
                  <a:gd name="connsiteY7" fmla="*/ 2643187 h 2863611"/>
                  <a:gd name="connsiteX8" fmla="*/ 3176587 w 3812119"/>
                  <a:gd name="connsiteY8" fmla="*/ 0 h 2863611"/>
                  <a:gd name="connsiteX9" fmla="*/ 3600450 w 3812119"/>
                  <a:gd name="connsiteY9" fmla="*/ 2643187 h 2863611"/>
                  <a:gd name="connsiteX10" fmla="*/ 3812119 w 3812119"/>
                  <a:gd name="connsiteY10" fmla="*/ 1322546 h 2863611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55331"/>
                  <a:gd name="connsiteX1" fmla="*/ 223837 w 3812119"/>
                  <a:gd name="connsiteY1" fmla="*/ 2647950 h 2655331"/>
                  <a:gd name="connsiteX2" fmla="*/ 647700 w 3812119"/>
                  <a:gd name="connsiteY2" fmla="*/ 4762 h 2655331"/>
                  <a:gd name="connsiteX3" fmla="*/ 1066800 w 3812119"/>
                  <a:gd name="connsiteY3" fmla="*/ 2643187 h 2655331"/>
                  <a:gd name="connsiteX4" fmla="*/ 1490662 w 3812119"/>
                  <a:gd name="connsiteY4" fmla="*/ 4762 h 2655331"/>
                  <a:gd name="connsiteX5" fmla="*/ 1914525 w 3812119"/>
                  <a:gd name="connsiteY5" fmla="*/ 2643187 h 2655331"/>
                  <a:gd name="connsiteX6" fmla="*/ 2338387 w 3812119"/>
                  <a:gd name="connsiteY6" fmla="*/ 4762 h 2655331"/>
                  <a:gd name="connsiteX7" fmla="*/ 2757487 w 3812119"/>
                  <a:gd name="connsiteY7" fmla="*/ 2643187 h 2655331"/>
                  <a:gd name="connsiteX8" fmla="*/ 3176587 w 3812119"/>
                  <a:gd name="connsiteY8" fmla="*/ 0 h 2655331"/>
                  <a:gd name="connsiteX9" fmla="*/ 3600450 w 3812119"/>
                  <a:gd name="connsiteY9" fmla="*/ 2643187 h 2655331"/>
                  <a:gd name="connsiteX10" fmla="*/ 3812119 w 3812119"/>
                  <a:gd name="connsiteY10" fmla="*/ 1322546 h 2655331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2119" h="2647950">
                    <a:moveTo>
                      <a:pt x="0" y="1320006"/>
                    </a:moveTo>
                    <a:cubicBezTo>
                      <a:pt x="35719" y="1667668"/>
                      <a:pt x="144789" y="2643232"/>
                      <a:pt x="223837" y="2647950"/>
                    </a:cubicBezTo>
                    <a:cubicBezTo>
                      <a:pt x="357841" y="2640491"/>
                      <a:pt x="507206" y="5556"/>
                      <a:pt x="647700" y="4762"/>
                    </a:cubicBezTo>
                    <a:cubicBezTo>
                      <a:pt x="788194" y="3968"/>
                      <a:pt x="926306" y="2643187"/>
                      <a:pt x="1066800" y="2643187"/>
                    </a:cubicBezTo>
                    <a:cubicBezTo>
                      <a:pt x="1207294" y="2643187"/>
                      <a:pt x="1349375" y="4762"/>
                      <a:pt x="1490662" y="4762"/>
                    </a:cubicBezTo>
                    <a:cubicBezTo>
                      <a:pt x="1631949" y="4762"/>
                      <a:pt x="1773238" y="2643187"/>
                      <a:pt x="1914525" y="2643187"/>
                    </a:cubicBezTo>
                    <a:cubicBezTo>
                      <a:pt x="2055812" y="2643187"/>
                      <a:pt x="2197893" y="4762"/>
                      <a:pt x="2338387" y="4762"/>
                    </a:cubicBezTo>
                    <a:cubicBezTo>
                      <a:pt x="2478881" y="4762"/>
                      <a:pt x="2617787" y="2643981"/>
                      <a:pt x="2757487" y="2643187"/>
                    </a:cubicBezTo>
                    <a:cubicBezTo>
                      <a:pt x="2897187" y="2642393"/>
                      <a:pt x="3036093" y="0"/>
                      <a:pt x="3176587" y="0"/>
                    </a:cubicBezTo>
                    <a:cubicBezTo>
                      <a:pt x="3317081" y="0"/>
                      <a:pt x="3456290" y="2647899"/>
                      <a:pt x="3600450" y="2643187"/>
                    </a:cubicBezTo>
                    <a:cubicBezTo>
                      <a:pt x="3700347" y="2641476"/>
                      <a:pt x="3747634" y="1755356"/>
                      <a:pt x="3812119" y="1322546"/>
                    </a:cubicBezTo>
                  </a:path>
                </a:pathLst>
              </a:custGeom>
              <a:ln w="285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38100" name="Group 843"/>
              <p:cNvGrpSpPr>
                <a:grpSpLocks/>
              </p:cNvGrpSpPr>
              <p:nvPr/>
            </p:nvGrpSpPr>
            <p:grpSpPr bwMode="auto">
              <a:xfrm>
                <a:off x="2313741" y="2501304"/>
                <a:ext cx="3676560" cy="1691775"/>
                <a:chOff x="2313741" y="3060648"/>
                <a:chExt cx="3676560" cy="1691775"/>
              </a:xfrm>
            </p:grpSpPr>
            <p:sp>
              <p:nvSpPr>
                <p:cNvPr id="845" name="Rounded Rectangle 844"/>
                <p:cNvSpPr/>
                <p:nvPr/>
              </p:nvSpPr>
              <p:spPr>
                <a:xfrm>
                  <a:off x="2313148" y="4447427"/>
                  <a:ext cx="304759" cy="304996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  <p:sp>
              <p:nvSpPr>
                <p:cNvPr id="846" name="Rounded Rectangle 845"/>
                <p:cNvSpPr/>
                <p:nvPr/>
              </p:nvSpPr>
              <p:spPr>
                <a:xfrm>
                  <a:off x="3155997" y="4447427"/>
                  <a:ext cx="304759" cy="304996"/>
                </a:xfrm>
                <a:prstGeom prst="roundRect">
                  <a:avLst/>
                </a:prstGeom>
                <a:solidFill>
                  <a:srgbClr val="009242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B</a:t>
                  </a:r>
                </a:p>
              </p:txBody>
            </p:sp>
            <p:sp>
              <p:nvSpPr>
                <p:cNvPr id="847" name="Rounded Rectangle 846"/>
                <p:cNvSpPr/>
                <p:nvPr/>
              </p:nvSpPr>
              <p:spPr>
                <a:xfrm>
                  <a:off x="2733778" y="3060648"/>
                  <a:ext cx="304759" cy="304996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A</a:t>
                  </a:r>
                </a:p>
              </p:txBody>
            </p:sp>
            <p:sp>
              <p:nvSpPr>
                <p:cNvPr id="848" name="Rounded Rectangle 847"/>
                <p:cNvSpPr/>
                <p:nvPr/>
              </p:nvSpPr>
              <p:spPr>
                <a:xfrm>
                  <a:off x="3578215" y="3060648"/>
                  <a:ext cx="304759" cy="304996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  <p:sp>
              <p:nvSpPr>
                <p:cNvPr id="849" name="Rounded Rectangle 848"/>
                <p:cNvSpPr/>
                <p:nvPr/>
              </p:nvSpPr>
              <p:spPr>
                <a:xfrm>
                  <a:off x="4419476" y="3060648"/>
                  <a:ext cx="304759" cy="304996"/>
                </a:xfrm>
                <a:prstGeom prst="roundRect">
                  <a:avLst/>
                </a:prstGeom>
                <a:solidFill>
                  <a:srgbClr val="009242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B</a:t>
                  </a:r>
                </a:p>
              </p:txBody>
            </p:sp>
            <p:sp>
              <p:nvSpPr>
                <p:cNvPr id="850" name="Rounded Rectangle 849"/>
                <p:cNvSpPr/>
                <p:nvPr/>
              </p:nvSpPr>
              <p:spPr>
                <a:xfrm>
                  <a:off x="3997258" y="4447427"/>
                  <a:ext cx="304759" cy="304996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A</a:t>
                  </a:r>
                </a:p>
              </p:txBody>
            </p:sp>
            <p:sp>
              <p:nvSpPr>
                <p:cNvPr id="851" name="Rounded Rectangle 850"/>
                <p:cNvSpPr/>
                <p:nvPr/>
              </p:nvSpPr>
              <p:spPr>
                <a:xfrm>
                  <a:off x="4841695" y="4447427"/>
                  <a:ext cx="304759" cy="304996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  <p:sp>
              <p:nvSpPr>
                <p:cNvPr id="852" name="Rounded Rectangle 851"/>
                <p:cNvSpPr/>
                <p:nvPr/>
              </p:nvSpPr>
              <p:spPr>
                <a:xfrm>
                  <a:off x="5686131" y="4447427"/>
                  <a:ext cx="304759" cy="304996"/>
                </a:xfrm>
                <a:prstGeom prst="roundRect">
                  <a:avLst/>
                </a:prstGeom>
                <a:solidFill>
                  <a:srgbClr val="009242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B</a:t>
                  </a:r>
                </a:p>
              </p:txBody>
            </p:sp>
            <p:sp>
              <p:nvSpPr>
                <p:cNvPr id="853" name="Rounded Rectangle 852"/>
                <p:cNvSpPr/>
                <p:nvPr/>
              </p:nvSpPr>
              <p:spPr>
                <a:xfrm>
                  <a:off x="5263913" y="3060648"/>
                  <a:ext cx="304759" cy="304996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A</a:t>
                  </a:r>
                </a:p>
              </p:txBody>
            </p:sp>
          </p:grpSp>
        </p:grpSp>
      </p:grpSp>
      <p:grpSp>
        <p:nvGrpSpPr>
          <p:cNvPr id="770" name="waveform 7"/>
          <p:cNvGrpSpPr>
            <a:grpSpLocks/>
          </p:cNvGrpSpPr>
          <p:nvPr/>
        </p:nvGrpSpPr>
        <p:grpSpPr bwMode="auto">
          <a:xfrm>
            <a:off x="2260600" y="2325688"/>
            <a:ext cx="6700838" cy="2000250"/>
            <a:chOff x="2260767" y="2326044"/>
            <a:chExt cx="6701037" cy="2000385"/>
          </a:xfrm>
        </p:grpSpPr>
        <p:grpSp>
          <p:nvGrpSpPr>
            <p:cNvPr id="38075" name="wave 7 vee"/>
            <p:cNvGrpSpPr>
              <a:grpSpLocks/>
            </p:cNvGrpSpPr>
            <p:nvPr/>
          </p:nvGrpSpPr>
          <p:grpSpPr bwMode="auto">
            <a:xfrm>
              <a:off x="6059117" y="2473924"/>
              <a:ext cx="2902687" cy="1599357"/>
              <a:chOff x="6059117" y="2473924"/>
              <a:chExt cx="2902687" cy="1599357"/>
            </a:xfrm>
          </p:grpSpPr>
          <p:cxnSp>
            <p:nvCxnSpPr>
              <p:cNvPr id="482" name="Straight Connector 481"/>
              <p:cNvCxnSpPr>
                <a:stCxn id="750" idx="10"/>
              </p:cNvCxnSpPr>
              <p:nvPr/>
            </p:nvCxnSpPr>
            <p:spPr>
              <a:xfrm>
                <a:off x="6059768" y="3329412"/>
                <a:ext cx="2902036" cy="744587"/>
              </a:xfrm>
              <a:prstGeom prst="line">
                <a:avLst/>
              </a:prstGeom>
              <a:ln w="28575" cap="rnd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3" name="Straight Connector 602"/>
              <p:cNvCxnSpPr/>
              <p:nvPr/>
            </p:nvCxnSpPr>
            <p:spPr>
              <a:xfrm flipV="1">
                <a:off x="6066118" y="2584823"/>
                <a:ext cx="2889336" cy="747763"/>
              </a:xfrm>
              <a:prstGeom prst="line">
                <a:avLst/>
              </a:prstGeom>
              <a:ln w="28575" cap="rnd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5" name="Rounded Rectangle 614"/>
              <p:cNvSpPr/>
              <p:nvPr/>
            </p:nvSpPr>
            <p:spPr>
              <a:xfrm>
                <a:off x="6108981" y="3124610"/>
                <a:ext cx="304809" cy="304821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C</a:t>
                </a:r>
              </a:p>
            </p:txBody>
          </p:sp>
          <p:sp>
            <p:nvSpPr>
              <p:cNvPr id="616" name="Rounded Rectangle 615"/>
              <p:cNvSpPr/>
              <p:nvPr/>
            </p:nvSpPr>
            <p:spPr>
              <a:xfrm>
                <a:off x="6948794" y="2911871"/>
                <a:ext cx="304809" cy="304821"/>
              </a:xfrm>
              <a:prstGeom prst="roundRect">
                <a:avLst/>
              </a:prstGeom>
              <a:solidFill>
                <a:srgbClr val="00924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B</a:t>
                </a:r>
              </a:p>
            </p:txBody>
          </p:sp>
          <p:sp>
            <p:nvSpPr>
              <p:cNvPr id="617" name="Rounded Rectangle 616"/>
              <p:cNvSpPr/>
              <p:nvPr/>
            </p:nvSpPr>
            <p:spPr>
              <a:xfrm>
                <a:off x="6526507" y="3332587"/>
                <a:ext cx="304809" cy="304821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A</a:t>
                </a:r>
              </a:p>
            </p:txBody>
          </p:sp>
          <p:sp>
            <p:nvSpPr>
              <p:cNvPr id="618" name="Rounded Rectangle 617"/>
              <p:cNvSpPr/>
              <p:nvPr/>
            </p:nvSpPr>
            <p:spPr>
              <a:xfrm>
                <a:off x="7371082" y="3546913"/>
                <a:ext cx="304809" cy="304821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C</a:t>
                </a:r>
              </a:p>
            </p:txBody>
          </p:sp>
          <p:sp>
            <p:nvSpPr>
              <p:cNvPr id="619" name="Rounded Rectangle 618"/>
              <p:cNvSpPr/>
              <p:nvPr/>
            </p:nvSpPr>
            <p:spPr>
              <a:xfrm>
                <a:off x="8212482" y="3762828"/>
                <a:ext cx="304809" cy="304821"/>
              </a:xfrm>
              <a:prstGeom prst="roundRect">
                <a:avLst/>
              </a:prstGeom>
              <a:solidFill>
                <a:srgbClr val="00924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B</a:t>
                </a:r>
              </a:p>
            </p:txBody>
          </p:sp>
          <p:sp>
            <p:nvSpPr>
              <p:cNvPr id="620" name="Rounded Rectangle 619"/>
              <p:cNvSpPr/>
              <p:nvPr/>
            </p:nvSpPr>
            <p:spPr>
              <a:xfrm>
                <a:off x="7790194" y="2688018"/>
                <a:ext cx="304809" cy="304821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A</a:t>
                </a:r>
              </a:p>
            </p:txBody>
          </p:sp>
          <p:sp>
            <p:nvSpPr>
              <p:cNvPr id="621" name="Rounded Rectangle 620"/>
              <p:cNvSpPr/>
              <p:nvPr/>
            </p:nvSpPr>
            <p:spPr>
              <a:xfrm>
                <a:off x="8634769" y="2473691"/>
                <a:ext cx="304809" cy="304821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C</a:t>
                </a:r>
              </a:p>
            </p:txBody>
          </p:sp>
        </p:grpSp>
        <p:grpSp>
          <p:nvGrpSpPr>
            <p:cNvPr id="38076" name="wave7"/>
            <p:cNvGrpSpPr>
              <a:grpSpLocks/>
            </p:cNvGrpSpPr>
            <p:nvPr/>
          </p:nvGrpSpPr>
          <p:grpSpPr bwMode="auto">
            <a:xfrm>
              <a:off x="2260767" y="2326044"/>
              <a:ext cx="3798350" cy="2000385"/>
              <a:chOff x="2260767" y="2326044"/>
              <a:chExt cx="3798350" cy="2000385"/>
            </a:xfrm>
          </p:grpSpPr>
          <p:sp>
            <p:nvSpPr>
              <p:cNvPr id="750" name="wave7"/>
              <p:cNvSpPr/>
              <p:nvPr/>
            </p:nvSpPr>
            <p:spPr>
              <a:xfrm>
                <a:off x="2260767" y="2460990"/>
                <a:ext cx="3799001" cy="1736842"/>
              </a:xfrm>
              <a:custGeom>
                <a:avLst/>
                <a:gdLst>
                  <a:gd name="connsiteX0" fmla="*/ 0 w 5491162"/>
                  <a:gd name="connsiteY0" fmla="*/ 1536700 h 2870994"/>
                  <a:gd name="connsiteX1" fmla="*/ 423862 w 5491162"/>
                  <a:gd name="connsiteY1" fmla="*/ 222250 h 2870994"/>
                  <a:gd name="connsiteX2" fmla="*/ 842962 w 5491162"/>
                  <a:gd name="connsiteY2" fmla="*/ 2870200 h 2870994"/>
                  <a:gd name="connsiteX3" fmla="*/ 1266825 w 5491162"/>
                  <a:gd name="connsiteY3" fmla="*/ 227012 h 2870994"/>
                  <a:gd name="connsiteX4" fmla="*/ 1685925 w 5491162"/>
                  <a:gd name="connsiteY4" fmla="*/ 2865437 h 2870994"/>
                  <a:gd name="connsiteX5" fmla="*/ 2109787 w 5491162"/>
                  <a:gd name="connsiteY5" fmla="*/ 227012 h 2870994"/>
                  <a:gd name="connsiteX6" fmla="*/ 2533650 w 5491162"/>
                  <a:gd name="connsiteY6" fmla="*/ 2865437 h 2870994"/>
                  <a:gd name="connsiteX7" fmla="*/ 2957512 w 5491162"/>
                  <a:gd name="connsiteY7" fmla="*/ 227012 h 2870994"/>
                  <a:gd name="connsiteX8" fmla="*/ 3376612 w 5491162"/>
                  <a:gd name="connsiteY8" fmla="*/ 2865437 h 2870994"/>
                  <a:gd name="connsiteX9" fmla="*/ 3795712 w 5491162"/>
                  <a:gd name="connsiteY9" fmla="*/ 222250 h 2870994"/>
                  <a:gd name="connsiteX10" fmla="*/ 4219575 w 5491162"/>
                  <a:gd name="connsiteY10" fmla="*/ 2865437 h 2870994"/>
                  <a:gd name="connsiteX11" fmla="*/ 4648200 w 5491162"/>
                  <a:gd name="connsiteY11" fmla="*/ 227012 h 2870994"/>
                  <a:gd name="connsiteX12" fmla="*/ 5062537 w 5491162"/>
                  <a:gd name="connsiteY12" fmla="*/ 2870200 h 2870994"/>
                  <a:gd name="connsiteX13" fmla="*/ 5491162 w 5491162"/>
                  <a:gd name="connsiteY13" fmla="*/ 227012 h 2870994"/>
                  <a:gd name="connsiteX0" fmla="*/ 0 w 5491162"/>
                  <a:gd name="connsiteY0" fmla="*/ 1536700 h 3089407"/>
                  <a:gd name="connsiteX1" fmla="*/ 423862 w 5491162"/>
                  <a:gd name="connsiteY1" fmla="*/ 222250 h 3089407"/>
                  <a:gd name="connsiteX2" fmla="*/ 619125 w 5491162"/>
                  <a:gd name="connsiteY2" fmla="*/ 1542256 h 3089407"/>
                  <a:gd name="connsiteX3" fmla="*/ 842962 w 5491162"/>
                  <a:gd name="connsiteY3" fmla="*/ 2870200 h 3089407"/>
                  <a:gd name="connsiteX4" fmla="*/ 1266825 w 5491162"/>
                  <a:gd name="connsiteY4" fmla="*/ 227012 h 3089407"/>
                  <a:gd name="connsiteX5" fmla="*/ 1685925 w 5491162"/>
                  <a:gd name="connsiteY5" fmla="*/ 2865437 h 3089407"/>
                  <a:gd name="connsiteX6" fmla="*/ 2109787 w 5491162"/>
                  <a:gd name="connsiteY6" fmla="*/ 227012 h 3089407"/>
                  <a:gd name="connsiteX7" fmla="*/ 2533650 w 5491162"/>
                  <a:gd name="connsiteY7" fmla="*/ 2865437 h 3089407"/>
                  <a:gd name="connsiteX8" fmla="*/ 2957512 w 5491162"/>
                  <a:gd name="connsiteY8" fmla="*/ 227012 h 3089407"/>
                  <a:gd name="connsiteX9" fmla="*/ 3376612 w 5491162"/>
                  <a:gd name="connsiteY9" fmla="*/ 2865437 h 3089407"/>
                  <a:gd name="connsiteX10" fmla="*/ 3795712 w 5491162"/>
                  <a:gd name="connsiteY10" fmla="*/ 222250 h 3089407"/>
                  <a:gd name="connsiteX11" fmla="*/ 4219575 w 5491162"/>
                  <a:gd name="connsiteY11" fmla="*/ 2865437 h 3089407"/>
                  <a:gd name="connsiteX12" fmla="*/ 4648200 w 5491162"/>
                  <a:gd name="connsiteY12" fmla="*/ 227012 h 3089407"/>
                  <a:gd name="connsiteX13" fmla="*/ 5062537 w 5491162"/>
                  <a:gd name="connsiteY13" fmla="*/ 2870200 h 3089407"/>
                  <a:gd name="connsiteX14" fmla="*/ 5491162 w 5491162"/>
                  <a:gd name="connsiteY14" fmla="*/ 227012 h 3089407"/>
                  <a:gd name="connsiteX0" fmla="*/ 0 w 5491162"/>
                  <a:gd name="connsiteY0" fmla="*/ 1314450 h 2867157"/>
                  <a:gd name="connsiteX1" fmla="*/ 619125 w 5491162"/>
                  <a:gd name="connsiteY1" fmla="*/ 1320006 h 2867157"/>
                  <a:gd name="connsiteX2" fmla="*/ 842962 w 5491162"/>
                  <a:gd name="connsiteY2" fmla="*/ 2647950 h 2867157"/>
                  <a:gd name="connsiteX3" fmla="*/ 1266825 w 5491162"/>
                  <a:gd name="connsiteY3" fmla="*/ 4762 h 2867157"/>
                  <a:gd name="connsiteX4" fmla="*/ 1685925 w 5491162"/>
                  <a:gd name="connsiteY4" fmla="*/ 2643187 h 2867157"/>
                  <a:gd name="connsiteX5" fmla="*/ 2109787 w 5491162"/>
                  <a:gd name="connsiteY5" fmla="*/ 4762 h 2867157"/>
                  <a:gd name="connsiteX6" fmla="*/ 2533650 w 5491162"/>
                  <a:gd name="connsiteY6" fmla="*/ 2643187 h 2867157"/>
                  <a:gd name="connsiteX7" fmla="*/ 2957512 w 5491162"/>
                  <a:gd name="connsiteY7" fmla="*/ 4762 h 2867157"/>
                  <a:gd name="connsiteX8" fmla="*/ 3376612 w 5491162"/>
                  <a:gd name="connsiteY8" fmla="*/ 2643187 h 2867157"/>
                  <a:gd name="connsiteX9" fmla="*/ 3795712 w 5491162"/>
                  <a:gd name="connsiteY9" fmla="*/ 0 h 2867157"/>
                  <a:gd name="connsiteX10" fmla="*/ 4219575 w 5491162"/>
                  <a:gd name="connsiteY10" fmla="*/ 2643187 h 2867157"/>
                  <a:gd name="connsiteX11" fmla="*/ 4648200 w 5491162"/>
                  <a:gd name="connsiteY11" fmla="*/ 4762 h 2867157"/>
                  <a:gd name="connsiteX12" fmla="*/ 5062537 w 5491162"/>
                  <a:gd name="connsiteY12" fmla="*/ 2647950 h 2867157"/>
                  <a:gd name="connsiteX13" fmla="*/ 5491162 w 5491162"/>
                  <a:gd name="connsiteY13" fmla="*/ 4762 h 2867157"/>
                  <a:gd name="connsiteX0" fmla="*/ 0 w 4872037"/>
                  <a:gd name="connsiteY0" fmla="*/ 1320006 h 2867157"/>
                  <a:gd name="connsiteX1" fmla="*/ 223837 w 4872037"/>
                  <a:gd name="connsiteY1" fmla="*/ 2647950 h 2867157"/>
                  <a:gd name="connsiteX2" fmla="*/ 647700 w 4872037"/>
                  <a:gd name="connsiteY2" fmla="*/ 4762 h 2867157"/>
                  <a:gd name="connsiteX3" fmla="*/ 1066800 w 4872037"/>
                  <a:gd name="connsiteY3" fmla="*/ 2643187 h 2867157"/>
                  <a:gd name="connsiteX4" fmla="*/ 1490662 w 4872037"/>
                  <a:gd name="connsiteY4" fmla="*/ 4762 h 2867157"/>
                  <a:gd name="connsiteX5" fmla="*/ 1914525 w 4872037"/>
                  <a:gd name="connsiteY5" fmla="*/ 2643187 h 2867157"/>
                  <a:gd name="connsiteX6" fmla="*/ 2338387 w 4872037"/>
                  <a:gd name="connsiteY6" fmla="*/ 4762 h 2867157"/>
                  <a:gd name="connsiteX7" fmla="*/ 2757487 w 4872037"/>
                  <a:gd name="connsiteY7" fmla="*/ 2643187 h 2867157"/>
                  <a:gd name="connsiteX8" fmla="*/ 3176587 w 4872037"/>
                  <a:gd name="connsiteY8" fmla="*/ 0 h 2867157"/>
                  <a:gd name="connsiteX9" fmla="*/ 3600450 w 4872037"/>
                  <a:gd name="connsiteY9" fmla="*/ 2643187 h 2867157"/>
                  <a:gd name="connsiteX10" fmla="*/ 4029075 w 4872037"/>
                  <a:gd name="connsiteY10" fmla="*/ 4762 h 2867157"/>
                  <a:gd name="connsiteX11" fmla="*/ 4443412 w 4872037"/>
                  <a:gd name="connsiteY11" fmla="*/ 2647950 h 2867157"/>
                  <a:gd name="connsiteX12" fmla="*/ 4872037 w 4872037"/>
                  <a:gd name="connsiteY12" fmla="*/ 4762 h 2867157"/>
                  <a:gd name="connsiteX0" fmla="*/ 0 w 4872037"/>
                  <a:gd name="connsiteY0" fmla="*/ 1320006 h 2867157"/>
                  <a:gd name="connsiteX1" fmla="*/ 223837 w 4872037"/>
                  <a:gd name="connsiteY1" fmla="*/ 2647950 h 2867157"/>
                  <a:gd name="connsiteX2" fmla="*/ 647700 w 4872037"/>
                  <a:gd name="connsiteY2" fmla="*/ 4762 h 2867157"/>
                  <a:gd name="connsiteX3" fmla="*/ 1066800 w 4872037"/>
                  <a:gd name="connsiteY3" fmla="*/ 2643187 h 2867157"/>
                  <a:gd name="connsiteX4" fmla="*/ 1490662 w 4872037"/>
                  <a:gd name="connsiteY4" fmla="*/ 4762 h 2867157"/>
                  <a:gd name="connsiteX5" fmla="*/ 1914525 w 4872037"/>
                  <a:gd name="connsiteY5" fmla="*/ 2643187 h 2867157"/>
                  <a:gd name="connsiteX6" fmla="*/ 2338387 w 4872037"/>
                  <a:gd name="connsiteY6" fmla="*/ 4762 h 2867157"/>
                  <a:gd name="connsiteX7" fmla="*/ 2757487 w 4872037"/>
                  <a:gd name="connsiteY7" fmla="*/ 2643187 h 2867157"/>
                  <a:gd name="connsiteX8" fmla="*/ 3176587 w 4872037"/>
                  <a:gd name="connsiteY8" fmla="*/ 0 h 2867157"/>
                  <a:gd name="connsiteX9" fmla="*/ 3600450 w 4872037"/>
                  <a:gd name="connsiteY9" fmla="*/ 2643187 h 2867157"/>
                  <a:gd name="connsiteX10" fmla="*/ 4029075 w 4872037"/>
                  <a:gd name="connsiteY10" fmla="*/ 4762 h 2867157"/>
                  <a:gd name="connsiteX11" fmla="*/ 4443412 w 4872037"/>
                  <a:gd name="connsiteY11" fmla="*/ 2647950 h 2867157"/>
                  <a:gd name="connsiteX12" fmla="*/ 4872037 w 4872037"/>
                  <a:gd name="connsiteY12" fmla="*/ 4762 h 2867157"/>
                  <a:gd name="connsiteX0" fmla="*/ 0 w 4872037"/>
                  <a:gd name="connsiteY0" fmla="*/ 1320006 h 2867157"/>
                  <a:gd name="connsiteX1" fmla="*/ 223837 w 4872037"/>
                  <a:gd name="connsiteY1" fmla="*/ 2647950 h 2867157"/>
                  <a:gd name="connsiteX2" fmla="*/ 647700 w 4872037"/>
                  <a:gd name="connsiteY2" fmla="*/ 4762 h 2867157"/>
                  <a:gd name="connsiteX3" fmla="*/ 1066800 w 4872037"/>
                  <a:gd name="connsiteY3" fmla="*/ 2643187 h 2867157"/>
                  <a:gd name="connsiteX4" fmla="*/ 1490662 w 4872037"/>
                  <a:gd name="connsiteY4" fmla="*/ 4762 h 2867157"/>
                  <a:gd name="connsiteX5" fmla="*/ 1914525 w 4872037"/>
                  <a:gd name="connsiteY5" fmla="*/ 2643187 h 2867157"/>
                  <a:gd name="connsiteX6" fmla="*/ 2338387 w 4872037"/>
                  <a:gd name="connsiteY6" fmla="*/ 4762 h 2867157"/>
                  <a:gd name="connsiteX7" fmla="*/ 2757487 w 4872037"/>
                  <a:gd name="connsiteY7" fmla="*/ 2643187 h 2867157"/>
                  <a:gd name="connsiteX8" fmla="*/ 3176587 w 4872037"/>
                  <a:gd name="connsiteY8" fmla="*/ 0 h 2867157"/>
                  <a:gd name="connsiteX9" fmla="*/ 3600450 w 4872037"/>
                  <a:gd name="connsiteY9" fmla="*/ 2643187 h 2867157"/>
                  <a:gd name="connsiteX10" fmla="*/ 4029075 w 4872037"/>
                  <a:gd name="connsiteY10" fmla="*/ 4762 h 2867157"/>
                  <a:gd name="connsiteX11" fmla="*/ 4443412 w 4872037"/>
                  <a:gd name="connsiteY11" fmla="*/ 2647950 h 2867157"/>
                  <a:gd name="connsiteX12" fmla="*/ 4719637 w 4872037"/>
                  <a:gd name="connsiteY12" fmla="*/ 1314450 h 2867157"/>
                  <a:gd name="connsiteX13" fmla="*/ 4872037 w 4872037"/>
                  <a:gd name="connsiteY13" fmla="*/ 4762 h 2867157"/>
                  <a:gd name="connsiteX0" fmla="*/ 0 w 4719637"/>
                  <a:gd name="connsiteY0" fmla="*/ 1320006 h 2867157"/>
                  <a:gd name="connsiteX1" fmla="*/ 223837 w 4719637"/>
                  <a:gd name="connsiteY1" fmla="*/ 2647950 h 2867157"/>
                  <a:gd name="connsiteX2" fmla="*/ 647700 w 4719637"/>
                  <a:gd name="connsiteY2" fmla="*/ 4762 h 2867157"/>
                  <a:gd name="connsiteX3" fmla="*/ 1066800 w 4719637"/>
                  <a:gd name="connsiteY3" fmla="*/ 2643187 h 2867157"/>
                  <a:gd name="connsiteX4" fmla="*/ 1490662 w 4719637"/>
                  <a:gd name="connsiteY4" fmla="*/ 4762 h 2867157"/>
                  <a:gd name="connsiteX5" fmla="*/ 1914525 w 4719637"/>
                  <a:gd name="connsiteY5" fmla="*/ 2643187 h 2867157"/>
                  <a:gd name="connsiteX6" fmla="*/ 2338387 w 4719637"/>
                  <a:gd name="connsiteY6" fmla="*/ 4762 h 2867157"/>
                  <a:gd name="connsiteX7" fmla="*/ 2757487 w 4719637"/>
                  <a:gd name="connsiteY7" fmla="*/ 2643187 h 2867157"/>
                  <a:gd name="connsiteX8" fmla="*/ 3176587 w 4719637"/>
                  <a:gd name="connsiteY8" fmla="*/ 0 h 2867157"/>
                  <a:gd name="connsiteX9" fmla="*/ 3600450 w 4719637"/>
                  <a:gd name="connsiteY9" fmla="*/ 2643187 h 2867157"/>
                  <a:gd name="connsiteX10" fmla="*/ 4029075 w 4719637"/>
                  <a:gd name="connsiteY10" fmla="*/ 4762 h 2867157"/>
                  <a:gd name="connsiteX11" fmla="*/ 4443412 w 4719637"/>
                  <a:gd name="connsiteY11" fmla="*/ 2647950 h 2867157"/>
                  <a:gd name="connsiteX12" fmla="*/ 4719637 w 4719637"/>
                  <a:gd name="connsiteY12" fmla="*/ 1314450 h 2867157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536145 h 3082370"/>
                  <a:gd name="connsiteX1" fmla="*/ 223837 w 4719637"/>
                  <a:gd name="connsiteY1" fmla="*/ 2864089 h 3082370"/>
                  <a:gd name="connsiteX2" fmla="*/ 647700 w 4719637"/>
                  <a:gd name="connsiteY2" fmla="*/ 220901 h 3082370"/>
                  <a:gd name="connsiteX3" fmla="*/ 1066800 w 4719637"/>
                  <a:gd name="connsiteY3" fmla="*/ 2859326 h 3082370"/>
                  <a:gd name="connsiteX4" fmla="*/ 1490662 w 4719637"/>
                  <a:gd name="connsiteY4" fmla="*/ 220901 h 3082370"/>
                  <a:gd name="connsiteX5" fmla="*/ 1914525 w 4719637"/>
                  <a:gd name="connsiteY5" fmla="*/ 2859326 h 3082370"/>
                  <a:gd name="connsiteX6" fmla="*/ 2338387 w 4719637"/>
                  <a:gd name="connsiteY6" fmla="*/ 220901 h 3082370"/>
                  <a:gd name="connsiteX7" fmla="*/ 2757487 w 4719637"/>
                  <a:gd name="connsiteY7" fmla="*/ 2859326 h 3082370"/>
                  <a:gd name="connsiteX8" fmla="*/ 3176587 w 4719637"/>
                  <a:gd name="connsiteY8" fmla="*/ 216139 h 3082370"/>
                  <a:gd name="connsiteX9" fmla="*/ 3600450 w 4719637"/>
                  <a:gd name="connsiteY9" fmla="*/ 2859326 h 3082370"/>
                  <a:gd name="connsiteX10" fmla="*/ 3812119 w 4719637"/>
                  <a:gd name="connsiteY10" fmla="*/ 1538685 h 3082370"/>
                  <a:gd name="connsiteX11" fmla="*/ 4029075 w 4719637"/>
                  <a:gd name="connsiteY11" fmla="*/ 220901 h 3082370"/>
                  <a:gd name="connsiteX12" fmla="*/ 4443412 w 4719637"/>
                  <a:gd name="connsiteY12" fmla="*/ 2864089 h 3082370"/>
                  <a:gd name="connsiteX13" fmla="*/ 4719637 w 4719637"/>
                  <a:gd name="connsiteY13" fmla="*/ 1530589 h 3082370"/>
                  <a:gd name="connsiteX0" fmla="*/ 0 w 4443412"/>
                  <a:gd name="connsiteY0" fmla="*/ 1536145 h 3079750"/>
                  <a:gd name="connsiteX1" fmla="*/ 223837 w 4443412"/>
                  <a:gd name="connsiteY1" fmla="*/ 2864089 h 3079750"/>
                  <a:gd name="connsiteX2" fmla="*/ 647700 w 4443412"/>
                  <a:gd name="connsiteY2" fmla="*/ 220901 h 3079750"/>
                  <a:gd name="connsiteX3" fmla="*/ 1066800 w 4443412"/>
                  <a:gd name="connsiteY3" fmla="*/ 2859326 h 3079750"/>
                  <a:gd name="connsiteX4" fmla="*/ 1490662 w 4443412"/>
                  <a:gd name="connsiteY4" fmla="*/ 220901 h 3079750"/>
                  <a:gd name="connsiteX5" fmla="*/ 1914525 w 4443412"/>
                  <a:gd name="connsiteY5" fmla="*/ 2859326 h 3079750"/>
                  <a:gd name="connsiteX6" fmla="*/ 2338387 w 4443412"/>
                  <a:gd name="connsiteY6" fmla="*/ 220901 h 3079750"/>
                  <a:gd name="connsiteX7" fmla="*/ 2757487 w 4443412"/>
                  <a:gd name="connsiteY7" fmla="*/ 2859326 h 3079750"/>
                  <a:gd name="connsiteX8" fmla="*/ 3176587 w 4443412"/>
                  <a:gd name="connsiteY8" fmla="*/ 216139 h 3079750"/>
                  <a:gd name="connsiteX9" fmla="*/ 3600450 w 4443412"/>
                  <a:gd name="connsiteY9" fmla="*/ 2859326 h 3079750"/>
                  <a:gd name="connsiteX10" fmla="*/ 3812119 w 4443412"/>
                  <a:gd name="connsiteY10" fmla="*/ 1538685 h 3079750"/>
                  <a:gd name="connsiteX11" fmla="*/ 4029075 w 4443412"/>
                  <a:gd name="connsiteY11" fmla="*/ 220901 h 3079750"/>
                  <a:gd name="connsiteX12" fmla="*/ 4443412 w 4443412"/>
                  <a:gd name="connsiteY12" fmla="*/ 2864089 h 3079750"/>
                  <a:gd name="connsiteX0" fmla="*/ 0 w 4029075"/>
                  <a:gd name="connsiteY0" fmla="*/ 1536145 h 3079750"/>
                  <a:gd name="connsiteX1" fmla="*/ 223837 w 4029075"/>
                  <a:gd name="connsiteY1" fmla="*/ 2864089 h 3079750"/>
                  <a:gd name="connsiteX2" fmla="*/ 647700 w 4029075"/>
                  <a:gd name="connsiteY2" fmla="*/ 220901 h 3079750"/>
                  <a:gd name="connsiteX3" fmla="*/ 1066800 w 4029075"/>
                  <a:gd name="connsiteY3" fmla="*/ 2859326 h 3079750"/>
                  <a:gd name="connsiteX4" fmla="*/ 1490662 w 4029075"/>
                  <a:gd name="connsiteY4" fmla="*/ 220901 h 3079750"/>
                  <a:gd name="connsiteX5" fmla="*/ 1914525 w 4029075"/>
                  <a:gd name="connsiteY5" fmla="*/ 2859326 h 3079750"/>
                  <a:gd name="connsiteX6" fmla="*/ 2338387 w 4029075"/>
                  <a:gd name="connsiteY6" fmla="*/ 220901 h 3079750"/>
                  <a:gd name="connsiteX7" fmla="*/ 2757487 w 4029075"/>
                  <a:gd name="connsiteY7" fmla="*/ 2859326 h 3079750"/>
                  <a:gd name="connsiteX8" fmla="*/ 3176587 w 4029075"/>
                  <a:gd name="connsiteY8" fmla="*/ 216139 h 3079750"/>
                  <a:gd name="connsiteX9" fmla="*/ 3600450 w 4029075"/>
                  <a:gd name="connsiteY9" fmla="*/ 2859326 h 3079750"/>
                  <a:gd name="connsiteX10" fmla="*/ 3812119 w 4029075"/>
                  <a:gd name="connsiteY10" fmla="*/ 1538685 h 3079750"/>
                  <a:gd name="connsiteX11" fmla="*/ 4029075 w 4029075"/>
                  <a:gd name="connsiteY11" fmla="*/ 220901 h 3079750"/>
                  <a:gd name="connsiteX0" fmla="*/ 0 w 3812119"/>
                  <a:gd name="connsiteY0" fmla="*/ 1320006 h 2863611"/>
                  <a:gd name="connsiteX1" fmla="*/ 223837 w 3812119"/>
                  <a:gd name="connsiteY1" fmla="*/ 2647950 h 2863611"/>
                  <a:gd name="connsiteX2" fmla="*/ 647700 w 3812119"/>
                  <a:gd name="connsiteY2" fmla="*/ 4762 h 2863611"/>
                  <a:gd name="connsiteX3" fmla="*/ 1066800 w 3812119"/>
                  <a:gd name="connsiteY3" fmla="*/ 2643187 h 2863611"/>
                  <a:gd name="connsiteX4" fmla="*/ 1490662 w 3812119"/>
                  <a:gd name="connsiteY4" fmla="*/ 4762 h 2863611"/>
                  <a:gd name="connsiteX5" fmla="*/ 1914525 w 3812119"/>
                  <a:gd name="connsiteY5" fmla="*/ 2643187 h 2863611"/>
                  <a:gd name="connsiteX6" fmla="*/ 2338387 w 3812119"/>
                  <a:gd name="connsiteY6" fmla="*/ 4762 h 2863611"/>
                  <a:gd name="connsiteX7" fmla="*/ 2757487 w 3812119"/>
                  <a:gd name="connsiteY7" fmla="*/ 2643187 h 2863611"/>
                  <a:gd name="connsiteX8" fmla="*/ 3176587 w 3812119"/>
                  <a:gd name="connsiteY8" fmla="*/ 0 h 2863611"/>
                  <a:gd name="connsiteX9" fmla="*/ 3600450 w 3812119"/>
                  <a:gd name="connsiteY9" fmla="*/ 2643187 h 2863611"/>
                  <a:gd name="connsiteX10" fmla="*/ 3812119 w 3812119"/>
                  <a:gd name="connsiteY10" fmla="*/ 1322546 h 2863611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55331"/>
                  <a:gd name="connsiteX1" fmla="*/ 223837 w 3812119"/>
                  <a:gd name="connsiteY1" fmla="*/ 2647950 h 2655331"/>
                  <a:gd name="connsiteX2" fmla="*/ 647700 w 3812119"/>
                  <a:gd name="connsiteY2" fmla="*/ 4762 h 2655331"/>
                  <a:gd name="connsiteX3" fmla="*/ 1066800 w 3812119"/>
                  <a:gd name="connsiteY3" fmla="*/ 2643187 h 2655331"/>
                  <a:gd name="connsiteX4" fmla="*/ 1490662 w 3812119"/>
                  <a:gd name="connsiteY4" fmla="*/ 4762 h 2655331"/>
                  <a:gd name="connsiteX5" fmla="*/ 1914525 w 3812119"/>
                  <a:gd name="connsiteY5" fmla="*/ 2643187 h 2655331"/>
                  <a:gd name="connsiteX6" fmla="*/ 2338387 w 3812119"/>
                  <a:gd name="connsiteY6" fmla="*/ 4762 h 2655331"/>
                  <a:gd name="connsiteX7" fmla="*/ 2757487 w 3812119"/>
                  <a:gd name="connsiteY7" fmla="*/ 2643187 h 2655331"/>
                  <a:gd name="connsiteX8" fmla="*/ 3176587 w 3812119"/>
                  <a:gd name="connsiteY8" fmla="*/ 0 h 2655331"/>
                  <a:gd name="connsiteX9" fmla="*/ 3600450 w 3812119"/>
                  <a:gd name="connsiteY9" fmla="*/ 2643187 h 2655331"/>
                  <a:gd name="connsiteX10" fmla="*/ 3812119 w 3812119"/>
                  <a:gd name="connsiteY10" fmla="*/ 1322546 h 2655331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2119" h="2647950">
                    <a:moveTo>
                      <a:pt x="0" y="1320006"/>
                    </a:moveTo>
                    <a:cubicBezTo>
                      <a:pt x="35719" y="1667668"/>
                      <a:pt x="144789" y="2643232"/>
                      <a:pt x="223837" y="2647950"/>
                    </a:cubicBezTo>
                    <a:cubicBezTo>
                      <a:pt x="357841" y="2640491"/>
                      <a:pt x="507206" y="5556"/>
                      <a:pt x="647700" y="4762"/>
                    </a:cubicBezTo>
                    <a:cubicBezTo>
                      <a:pt x="788194" y="3968"/>
                      <a:pt x="926306" y="2643187"/>
                      <a:pt x="1066800" y="2643187"/>
                    </a:cubicBezTo>
                    <a:cubicBezTo>
                      <a:pt x="1207294" y="2643187"/>
                      <a:pt x="1349375" y="4762"/>
                      <a:pt x="1490662" y="4762"/>
                    </a:cubicBezTo>
                    <a:cubicBezTo>
                      <a:pt x="1631949" y="4762"/>
                      <a:pt x="1773238" y="2643187"/>
                      <a:pt x="1914525" y="2643187"/>
                    </a:cubicBezTo>
                    <a:cubicBezTo>
                      <a:pt x="2055812" y="2643187"/>
                      <a:pt x="2197893" y="4762"/>
                      <a:pt x="2338387" y="4762"/>
                    </a:cubicBezTo>
                    <a:cubicBezTo>
                      <a:pt x="2478881" y="4762"/>
                      <a:pt x="2617787" y="2643981"/>
                      <a:pt x="2757487" y="2643187"/>
                    </a:cubicBezTo>
                    <a:cubicBezTo>
                      <a:pt x="2897187" y="2642393"/>
                      <a:pt x="3036093" y="0"/>
                      <a:pt x="3176587" y="0"/>
                    </a:cubicBezTo>
                    <a:cubicBezTo>
                      <a:pt x="3317081" y="0"/>
                      <a:pt x="3456290" y="2647899"/>
                      <a:pt x="3600450" y="2643187"/>
                    </a:cubicBezTo>
                    <a:cubicBezTo>
                      <a:pt x="3700347" y="2641476"/>
                      <a:pt x="3747634" y="1755356"/>
                      <a:pt x="3812119" y="1322546"/>
                    </a:cubicBezTo>
                  </a:path>
                </a:pathLst>
              </a:custGeom>
              <a:ln w="285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38078" name="Group 854"/>
              <p:cNvGrpSpPr>
                <a:grpSpLocks/>
              </p:cNvGrpSpPr>
              <p:nvPr/>
            </p:nvGrpSpPr>
            <p:grpSpPr bwMode="auto">
              <a:xfrm>
                <a:off x="2313741" y="2326044"/>
                <a:ext cx="3676560" cy="2000385"/>
                <a:chOff x="2313741" y="2752038"/>
                <a:chExt cx="3676560" cy="2000385"/>
              </a:xfrm>
            </p:grpSpPr>
            <p:sp>
              <p:nvSpPr>
                <p:cNvPr id="856" name="Rounded Rectangle 855"/>
                <p:cNvSpPr/>
                <p:nvPr/>
              </p:nvSpPr>
              <p:spPr>
                <a:xfrm>
                  <a:off x="2313157" y="4447602"/>
                  <a:ext cx="304809" cy="304821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  <p:sp>
              <p:nvSpPr>
                <p:cNvPr id="857" name="Rounded Rectangle 856"/>
                <p:cNvSpPr/>
                <p:nvPr/>
              </p:nvSpPr>
              <p:spPr>
                <a:xfrm>
                  <a:off x="3156144" y="4447602"/>
                  <a:ext cx="304809" cy="304821"/>
                </a:xfrm>
                <a:prstGeom prst="roundRect">
                  <a:avLst/>
                </a:prstGeom>
                <a:solidFill>
                  <a:srgbClr val="009242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B</a:t>
                  </a:r>
                </a:p>
              </p:txBody>
            </p:sp>
            <p:sp>
              <p:nvSpPr>
                <p:cNvPr id="858" name="Rounded Rectangle 857"/>
                <p:cNvSpPr/>
                <p:nvPr/>
              </p:nvSpPr>
              <p:spPr>
                <a:xfrm>
                  <a:off x="2733856" y="2752038"/>
                  <a:ext cx="304809" cy="304821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A</a:t>
                  </a:r>
                </a:p>
              </p:txBody>
            </p:sp>
            <p:sp>
              <p:nvSpPr>
                <p:cNvPr id="859" name="Rounded Rectangle 858"/>
                <p:cNvSpPr/>
                <p:nvPr/>
              </p:nvSpPr>
              <p:spPr>
                <a:xfrm>
                  <a:off x="3578431" y="2752038"/>
                  <a:ext cx="304809" cy="304821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  <p:sp>
              <p:nvSpPr>
                <p:cNvPr id="860" name="Rounded Rectangle 859"/>
                <p:cNvSpPr/>
                <p:nvPr/>
              </p:nvSpPr>
              <p:spPr>
                <a:xfrm>
                  <a:off x="4419831" y="2752038"/>
                  <a:ext cx="304809" cy="304821"/>
                </a:xfrm>
                <a:prstGeom prst="roundRect">
                  <a:avLst/>
                </a:prstGeom>
                <a:solidFill>
                  <a:srgbClr val="009242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B</a:t>
                  </a:r>
                </a:p>
              </p:txBody>
            </p:sp>
            <p:sp>
              <p:nvSpPr>
                <p:cNvPr id="861" name="Rounded Rectangle 860"/>
                <p:cNvSpPr/>
                <p:nvPr/>
              </p:nvSpPr>
              <p:spPr>
                <a:xfrm>
                  <a:off x="3997544" y="4447602"/>
                  <a:ext cx="304809" cy="304821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A</a:t>
                  </a:r>
                </a:p>
              </p:txBody>
            </p:sp>
            <p:sp>
              <p:nvSpPr>
                <p:cNvPr id="862" name="Rounded Rectangle 861"/>
                <p:cNvSpPr/>
                <p:nvPr/>
              </p:nvSpPr>
              <p:spPr>
                <a:xfrm>
                  <a:off x="4842119" y="4447602"/>
                  <a:ext cx="304809" cy="304821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  <p:sp>
              <p:nvSpPr>
                <p:cNvPr id="863" name="Rounded Rectangle 862"/>
                <p:cNvSpPr/>
                <p:nvPr/>
              </p:nvSpPr>
              <p:spPr>
                <a:xfrm>
                  <a:off x="5689869" y="4447602"/>
                  <a:ext cx="304809" cy="304821"/>
                </a:xfrm>
                <a:prstGeom prst="roundRect">
                  <a:avLst/>
                </a:prstGeom>
                <a:solidFill>
                  <a:srgbClr val="009242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B</a:t>
                  </a:r>
                </a:p>
              </p:txBody>
            </p:sp>
            <p:sp>
              <p:nvSpPr>
                <p:cNvPr id="864" name="Rounded Rectangle 863"/>
                <p:cNvSpPr/>
                <p:nvPr/>
              </p:nvSpPr>
              <p:spPr>
                <a:xfrm>
                  <a:off x="5267582" y="2752038"/>
                  <a:ext cx="304809" cy="304821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A</a:t>
                  </a:r>
                </a:p>
              </p:txBody>
            </p:sp>
          </p:grpSp>
        </p:grpSp>
      </p:grpSp>
      <p:grpSp>
        <p:nvGrpSpPr>
          <p:cNvPr id="789" name="waveform 8"/>
          <p:cNvGrpSpPr>
            <a:grpSpLocks/>
          </p:cNvGrpSpPr>
          <p:nvPr/>
        </p:nvGrpSpPr>
        <p:grpSpPr bwMode="auto">
          <a:xfrm>
            <a:off x="2260600" y="2227263"/>
            <a:ext cx="6696075" cy="2228850"/>
            <a:chOff x="2260767" y="2226984"/>
            <a:chExt cx="6695175" cy="2228985"/>
          </a:xfrm>
        </p:grpSpPr>
        <p:grpSp>
          <p:nvGrpSpPr>
            <p:cNvPr id="38053" name="wave8 vee"/>
            <p:cNvGrpSpPr>
              <a:grpSpLocks/>
            </p:cNvGrpSpPr>
            <p:nvPr/>
          </p:nvGrpSpPr>
          <p:grpSpPr bwMode="auto">
            <a:xfrm>
              <a:off x="6059117" y="2370547"/>
              <a:ext cx="2896825" cy="1808241"/>
              <a:chOff x="6059117" y="2370547"/>
              <a:chExt cx="2896825" cy="1808241"/>
            </a:xfrm>
          </p:grpSpPr>
          <p:cxnSp>
            <p:nvCxnSpPr>
              <p:cNvPr id="626" name="Straight Connector 625"/>
              <p:cNvCxnSpPr/>
              <p:nvPr/>
            </p:nvCxnSpPr>
            <p:spPr>
              <a:xfrm flipV="1">
                <a:off x="6065493" y="2473061"/>
                <a:ext cx="2890449" cy="854127"/>
              </a:xfrm>
              <a:prstGeom prst="line">
                <a:avLst/>
              </a:prstGeom>
              <a:ln w="28575" cap="rnd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8" name="Straight Connector 627"/>
              <p:cNvCxnSpPr>
                <a:stCxn id="749" idx="10"/>
              </p:cNvCxnSpPr>
              <p:nvPr/>
            </p:nvCxnSpPr>
            <p:spPr>
              <a:xfrm>
                <a:off x="6059144" y="3327188"/>
                <a:ext cx="2890449" cy="850952"/>
              </a:xfrm>
              <a:prstGeom prst="line">
                <a:avLst/>
              </a:prstGeom>
              <a:ln w="28575" cap="rnd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9" name="Rounded Rectangle 638"/>
              <p:cNvSpPr/>
              <p:nvPr/>
            </p:nvSpPr>
            <p:spPr>
              <a:xfrm>
                <a:off x="6108349" y="3116038"/>
                <a:ext cx="304759" cy="304819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C</a:t>
                </a:r>
              </a:p>
            </p:txBody>
          </p:sp>
          <p:sp>
            <p:nvSpPr>
              <p:cNvPr id="640" name="Rounded Rectangle 639"/>
              <p:cNvSpPr/>
              <p:nvPr/>
            </p:nvSpPr>
            <p:spPr>
              <a:xfrm>
                <a:off x="6948025" y="2868373"/>
                <a:ext cx="304759" cy="304819"/>
              </a:xfrm>
              <a:prstGeom prst="roundRect">
                <a:avLst/>
              </a:prstGeom>
              <a:solidFill>
                <a:srgbClr val="00924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B</a:t>
                </a:r>
              </a:p>
            </p:txBody>
          </p:sp>
          <p:sp>
            <p:nvSpPr>
              <p:cNvPr id="641" name="Rounded Rectangle 640"/>
              <p:cNvSpPr/>
              <p:nvPr/>
            </p:nvSpPr>
            <p:spPr>
              <a:xfrm>
                <a:off x="6525806" y="3354178"/>
                <a:ext cx="304759" cy="304819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A</a:t>
                </a:r>
              </a:p>
            </p:txBody>
          </p:sp>
          <p:sp>
            <p:nvSpPr>
              <p:cNvPr id="642" name="Rounded Rectangle 641"/>
              <p:cNvSpPr/>
              <p:nvPr/>
            </p:nvSpPr>
            <p:spPr>
              <a:xfrm>
                <a:off x="7370243" y="3606605"/>
                <a:ext cx="304759" cy="304819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C</a:t>
                </a:r>
              </a:p>
            </p:txBody>
          </p:sp>
          <p:sp>
            <p:nvSpPr>
              <p:cNvPr id="643" name="Rounded Rectangle 642"/>
              <p:cNvSpPr/>
              <p:nvPr/>
            </p:nvSpPr>
            <p:spPr>
              <a:xfrm>
                <a:off x="8213092" y="3851095"/>
                <a:ext cx="304759" cy="304819"/>
              </a:xfrm>
              <a:prstGeom prst="roundRect">
                <a:avLst/>
              </a:prstGeom>
              <a:solidFill>
                <a:srgbClr val="00924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B</a:t>
                </a:r>
              </a:p>
            </p:txBody>
          </p:sp>
          <p:sp>
            <p:nvSpPr>
              <p:cNvPr id="644" name="Rounded Rectangle 643"/>
              <p:cNvSpPr/>
              <p:nvPr/>
            </p:nvSpPr>
            <p:spPr>
              <a:xfrm>
                <a:off x="7790873" y="2619120"/>
                <a:ext cx="304759" cy="304819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A</a:t>
                </a:r>
              </a:p>
            </p:txBody>
          </p:sp>
          <p:sp>
            <p:nvSpPr>
              <p:cNvPr id="645" name="Rounded Rectangle 644"/>
              <p:cNvSpPr/>
              <p:nvPr/>
            </p:nvSpPr>
            <p:spPr>
              <a:xfrm>
                <a:off x="8635310" y="2369868"/>
                <a:ext cx="304759" cy="304819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C</a:t>
                </a:r>
              </a:p>
            </p:txBody>
          </p:sp>
        </p:grpSp>
        <p:grpSp>
          <p:nvGrpSpPr>
            <p:cNvPr id="38054" name="wave8"/>
            <p:cNvGrpSpPr>
              <a:grpSpLocks/>
            </p:cNvGrpSpPr>
            <p:nvPr/>
          </p:nvGrpSpPr>
          <p:grpSpPr bwMode="auto">
            <a:xfrm>
              <a:off x="2260767" y="2226984"/>
              <a:ext cx="3798350" cy="2228985"/>
              <a:chOff x="2260767" y="2226984"/>
              <a:chExt cx="3798350" cy="2228985"/>
            </a:xfrm>
          </p:grpSpPr>
          <p:sp>
            <p:nvSpPr>
              <p:cNvPr id="749" name="wave8"/>
              <p:cNvSpPr/>
              <p:nvPr/>
            </p:nvSpPr>
            <p:spPr>
              <a:xfrm>
                <a:off x="2260767" y="2323827"/>
                <a:ext cx="3798377" cy="2011485"/>
              </a:xfrm>
              <a:custGeom>
                <a:avLst/>
                <a:gdLst>
                  <a:gd name="connsiteX0" fmla="*/ 0 w 5491162"/>
                  <a:gd name="connsiteY0" fmla="*/ 1536700 h 2870994"/>
                  <a:gd name="connsiteX1" fmla="*/ 423862 w 5491162"/>
                  <a:gd name="connsiteY1" fmla="*/ 222250 h 2870994"/>
                  <a:gd name="connsiteX2" fmla="*/ 842962 w 5491162"/>
                  <a:gd name="connsiteY2" fmla="*/ 2870200 h 2870994"/>
                  <a:gd name="connsiteX3" fmla="*/ 1266825 w 5491162"/>
                  <a:gd name="connsiteY3" fmla="*/ 227012 h 2870994"/>
                  <a:gd name="connsiteX4" fmla="*/ 1685925 w 5491162"/>
                  <a:gd name="connsiteY4" fmla="*/ 2865437 h 2870994"/>
                  <a:gd name="connsiteX5" fmla="*/ 2109787 w 5491162"/>
                  <a:gd name="connsiteY5" fmla="*/ 227012 h 2870994"/>
                  <a:gd name="connsiteX6" fmla="*/ 2533650 w 5491162"/>
                  <a:gd name="connsiteY6" fmla="*/ 2865437 h 2870994"/>
                  <a:gd name="connsiteX7" fmla="*/ 2957512 w 5491162"/>
                  <a:gd name="connsiteY7" fmla="*/ 227012 h 2870994"/>
                  <a:gd name="connsiteX8" fmla="*/ 3376612 w 5491162"/>
                  <a:gd name="connsiteY8" fmla="*/ 2865437 h 2870994"/>
                  <a:gd name="connsiteX9" fmla="*/ 3795712 w 5491162"/>
                  <a:gd name="connsiteY9" fmla="*/ 222250 h 2870994"/>
                  <a:gd name="connsiteX10" fmla="*/ 4219575 w 5491162"/>
                  <a:gd name="connsiteY10" fmla="*/ 2865437 h 2870994"/>
                  <a:gd name="connsiteX11" fmla="*/ 4648200 w 5491162"/>
                  <a:gd name="connsiteY11" fmla="*/ 227012 h 2870994"/>
                  <a:gd name="connsiteX12" fmla="*/ 5062537 w 5491162"/>
                  <a:gd name="connsiteY12" fmla="*/ 2870200 h 2870994"/>
                  <a:gd name="connsiteX13" fmla="*/ 5491162 w 5491162"/>
                  <a:gd name="connsiteY13" fmla="*/ 227012 h 2870994"/>
                  <a:gd name="connsiteX0" fmla="*/ 0 w 5491162"/>
                  <a:gd name="connsiteY0" fmla="*/ 1536700 h 3089407"/>
                  <a:gd name="connsiteX1" fmla="*/ 423862 w 5491162"/>
                  <a:gd name="connsiteY1" fmla="*/ 222250 h 3089407"/>
                  <a:gd name="connsiteX2" fmla="*/ 619125 w 5491162"/>
                  <a:gd name="connsiteY2" fmla="*/ 1542256 h 3089407"/>
                  <a:gd name="connsiteX3" fmla="*/ 842962 w 5491162"/>
                  <a:gd name="connsiteY3" fmla="*/ 2870200 h 3089407"/>
                  <a:gd name="connsiteX4" fmla="*/ 1266825 w 5491162"/>
                  <a:gd name="connsiteY4" fmla="*/ 227012 h 3089407"/>
                  <a:gd name="connsiteX5" fmla="*/ 1685925 w 5491162"/>
                  <a:gd name="connsiteY5" fmla="*/ 2865437 h 3089407"/>
                  <a:gd name="connsiteX6" fmla="*/ 2109787 w 5491162"/>
                  <a:gd name="connsiteY6" fmla="*/ 227012 h 3089407"/>
                  <a:gd name="connsiteX7" fmla="*/ 2533650 w 5491162"/>
                  <a:gd name="connsiteY7" fmla="*/ 2865437 h 3089407"/>
                  <a:gd name="connsiteX8" fmla="*/ 2957512 w 5491162"/>
                  <a:gd name="connsiteY8" fmla="*/ 227012 h 3089407"/>
                  <a:gd name="connsiteX9" fmla="*/ 3376612 w 5491162"/>
                  <a:gd name="connsiteY9" fmla="*/ 2865437 h 3089407"/>
                  <a:gd name="connsiteX10" fmla="*/ 3795712 w 5491162"/>
                  <a:gd name="connsiteY10" fmla="*/ 222250 h 3089407"/>
                  <a:gd name="connsiteX11" fmla="*/ 4219575 w 5491162"/>
                  <a:gd name="connsiteY11" fmla="*/ 2865437 h 3089407"/>
                  <a:gd name="connsiteX12" fmla="*/ 4648200 w 5491162"/>
                  <a:gd name="connsiteY12" fmla="*/ 227012 h 3089407"/>
                  <a:gd name="connsiteX13" fmla="*/ 5062537 w 5491162"/>
                  <a:gd name="connsiteY13" fmla="*/ 2870200 h 3089407"/>
                  <a:gd name="connsiteX14" fmla="*/ 5491162 w 5491162"/>
                  <a:gd name="connsiteY14" fmla="*/ 227012 h 3089407"/>
                  <a:gd name="connsiteX0" fmla="*/ 0 w 5491162"/>
                  <a:gd name="connsiteY0" fmla="*/ 1314450 h 2867157"/>
                  <a:gd name="connsiteX1" fmla="*/ 619125 w 5491162"/>
                  <a:gd name="connsiteY1" fmla="*/ 1320006 h 2867157"/>
                  <a:gd name="connsiteX2" fmla="*/ 842962 w 5491162"/>
                  <a:gd name="connsiteY2" fmla="*/ 2647950 h 2867157"/>
                  <a:gd name="connsiteX3" fmla="*/ 1266825 w 5491162"/>
                  <a:gd name="connsiteY3" fmla="*/ 4762 h 2867157"/>
                  <a:gd name="connsiteX4" fmla="*/ 1685925 w 5491162"/>
                  <a:gd name="connsiteY4" fmla="*/ 2643187 h 2867157"/>
                  <a:gd name="connsiteX5" fmla="*/ 2109787 w 5491162"/>
                  <a:gd name="connsiteY5" fmla="*/ 4762 h 2867157"/>
                  <a:gd name="connsiteX6" fmla="*/ 2533650 w 5491162"/>
                  <a:gd name="connsiteY6" fmla="*/ 2643187 h 2867157"/>
                  <a:gd name="connsiteX7" fmla="*/ 2957512 w 5491162"/>
                  <a:gd name="connsiteY7" fmla="*/ 4762 h 2867157"/>
                  <a:gd name="connsiteX8" fmla="*/ 3376612 w 5491162"/>
                  <a:gd name="connsiteY8" fmla="*/ 2643187 h 2867157"/>
                  <a:gd name="connsiteX9" fmla="*/ 3795712 w 5491162"/>
                  <a:gd name="connsiteY9" fmla="*/ 0 h 2867157"/>
                  <a:gd name="connsiteX10" fmla="*/ 4219575 w 5491162"/>
                  <a:gd name="connsiteY10" fmla="*/ 2643187 h 2867157"/>
                  <a:gd name="connsiteX11" fmla="*/ 4648200 w 5491162"/>
                  <a:gd name="connsiteY11" fmla="*/ 4762 h 2867157"/>
                  <a:gd name="connsiteX12" fmla="*/ 5062537 w 5491162"/>
                  <a:gd name="connsiteY12" fmla="*/ 2647950 h 2867157"/>
                  <a:gd name="connsiteX13" fmla="*/ 5491162 w 5491162"/>
                  <a:gd name="connsiteY13" fmla="*/ 4762 h 2867157"/>
                  <a:gd name="connsiteX0" fmla="*/ 0 w 4872037"/>
                  <a:gd name="connsiteY0" fmla="*/ 1320006 h 2867157"/>
                  <a:gd name="connsiteX1" fmla="*/ 223837 w 4872037"/>
                  <a:gd name="connsiteY1" fmla="*/ 2647950 h 2867157"/>
                  <a:gd name="connsiteX2" fmla="*/ 647700 w 4872037"/>
                  <a:gd name="connsiteY2" fmla="*/ 4762 h 2867157"/>
                  <a:gd name="connsiteX3" fmla="*/ 1066800 w 4872037"/>
                  <a:gd name="connsiteY3" fmla="*/ 2643187 h 2867157"/>
                  <a:gd name="connsiteX4" fmla="*/ 1490662 w 4872037"/>
                  <a:gd name="connsiteY4" fmla="*/ 4762 h 2867157"/>
                  <a:gd name="connsiteX5" fmla="*/ 1914525 w 4872037"/>
                  <a:gd name="connsiteY5" fmla="*/ 2643187 h 2867157"/>
                  <a:gd name="connsiteX6" fmla="*/ 2338387 w 4872037"/>
                  <a:gd name="connsiteY6" fmla="*/ 4762 h 2867157"/>
                  <a:gd name="connsiteX7" fmla="*/ 2757487 w 4872037"/>
                  <a:gd name="connsiteY7" fmla="*/ 2643187 h 2867157"/>
                  <a:gd name="connsiteX8" fmla="*/ 3176587 w 4872037"/>
                  <a:gd name="connsiteY8" fmla="*/ 0 h 2867157"/>
                  <a:gd name="connsiteX9" fmla="*/ 3600450 w 4872037"/>
                  <a:gd name="connsiteY9" fmla="*/ 2643187 h 2867157"/>
                  <a:gd name="connsiteX10" fmla="*/ 4029075 w 4872037"/>
                  <a:gd name="connsiteY10" fmla="*/ 4762 h 2867157"/>
                  <a:gd name="connsiteX11" fmla="*/ 4443412 w 4872037"/>
                  <a:gd name="connsiteY11" fmla="*/ 2647950 h 2867157"/>
                  <a:gd name="connsiteX12" fmla="*/ 4872037 w 4872037"/>
                  <a:gd name="connsiteY12" fmla="*/ 4762 h 2867157"/>
                  <a:gd name="connsiteX0" fmla="*/ 0 w 4872037"/>
                  <a:gd name="connsiteY0" fmla="*/ 1320006 h 2867157"/>
                  <a:gd name="connsiteX1" fmla="*/ 223837 w 4872037"/>
                  <a:gd name="connsiteY1" fmla="*/ 2647950 h 2867157"/>
                  <a:gd name="connsiteX2" fmla="*/ 647700 w 4872037"/>
                  <a:gd name="connsiteY2" fmla="*/ 4762 h 2867157"/>
                  <a:gd name="connsiteX3" fmla="*/ 1066800 w 4872037"/>
                  <a:gd name="connsiteY3" fmla="*/ 2643187 h 2867157"/>
                  <a:gd name="connsiteX4" fmla="*/ 1490662 w 4872037"/>
                  <a:gd name="connsiteY4" fmla="*/ 4762 h 2867157"/>
                  <a:gd name="connsiteX5" fmla="*/ 1914525 w 4872037"/>
                  <a:gd name="connsiteY5" fmla="*/ 2643187 h 2867157"/>
                  <a:gd name="connsiteX6" fmla="*/ 2338387 w 4872037"/>
                  <a:gd name="connsiteY6" fmla="*/ 4762 h 2867157"/>
                  <a:gd name="connsiteX7" fmla="*/ 2757487 w 4872037"/>
                  <a:gd name="connsiteY7" fmla="*/ 2643187 h 2867157"/>
                  <a:gd name="connsiteX8" fmla="*/ 3176587 w 4872037"/>
                  <a:gd name="connsiteY8" fmla="*/ 0 h 2867157"/>
                  <a:gd name="connsiteX9" fmla="*/ 3600450 w 4872037"/>
                  <a:gd name="connsiteY9" fmla="*/ 2643187 h 2867157"/>
                  <a:gd name="connsiteX10" fmla="*/ 4029075 w 4872037"/>
                  <a:gd name="connsiteY10" fmla="*/ 4762 h 2867157"/>
                  <a:gd name="connsiteX11" fmla="*/ 4443412 w 4872037"/>
                  <a:gd name="connsiteY11" fmla="*/ 2647950 h 2867157"/>
                  <a:gd name="connsiteX12" fmla="*/ 4872037 w 4872037"/>
                  <a:gd name="connsiteY12" fmla="*/ 4762 h 2867157"/>
                  <a:gd name="connsiteX0" fmla="*/ 0 w 4872037"/>
                  <a:gd name="connsiteY0" fmla="*/ 1320006 h 2867157"/>
                  <a:gd name="connsiteX1" fmla="*/ 223837 w 4872037"/>
                  <a:gd name="connsiteY1" fmla="*/ 2647950 h 2867157"/>
                  <a:gd name="connsiteX2" fmla="*/ 647700 w 4872037"/>
                  <a:gd name="connsiteY2" fmla="*/ 4762 h 2867157"/>
                  <a:gd name="connsiteX3" fmla="*/ 1066800 w 4872037"/>
                  <a:gd name="connsiteY3" fmla="*/ 2643187 h 2867157"/>
                  <a:gd name="connsiteX4" fmla="*/ 1490662 w 4872037"/>
                  <a:gd name="connsiteY4" fmla="*/ 4762 h 2867157"/>
                  <a:gd name="connsiteX5" fmla="*/ 1914525 w 4872037"/>
                  <a:gd name="connsiteY5" fmla="*/ 2643187 h 2867157"/>
                  <a:gd name="connsiteX6" fmla="*/ 2338387 w 4872037"/>
                  <a:gd name="connsiteY6" fmla="*/ 4762 h 2867157"/>
                  <a:gd name="connsiteX7" fmla="*/ 2757487 w 4872037"/>
                  <a:gd name="connsiteY7" fmla="*/ 2643187 h 2867157"/>
                  <a:gd name="connsiteX8" fmla="*/ 3176587 w 4872037"/>
                  <a:gd name="connsiteY8" fmla="*/ 0 h 2867157"/>
                  <a:gd name="connsiteX9" fmla="*/ 3600450 w 4872037"/>
                  <a:gd name="connsiteY9" fmla="*/ 2643187 h 2867157"/>
                  <a:gd name="connsiteX10" fmla="*/ 4029075 w 4872037"/>
                  <a:gd name="connsiteY10" fmla="*/ 4762 h 2867157"/>
                  <a:gd name="connsiteX11" fmla="*/ 4443412 w 4872037"/>
                  <a:gd name="connsiteY11" fmla="*/ 2647950 h 2867157"/>
                  <a:gd name="connsiteX12" fmla="*/ 4719637 w 4872037"/>
                  <a:gd name="connsiteY12" fmla="*/ 1314450 h 2867157"/>
                  <a:gd name="connsiteX13" fmla="*/ 4872037 w 4872037"/>
                  <a:gd name="connsiteY13" fmla="*/ 4762 h 2867157"/>
                  <a:gd name="connsiteX0" fmla="*/ 0 w 4719637"/>
                  <a:gd name="connsiteY0" fmla="*/ 1320006 h 2867157"/>
                  <a:gd name="connsiteX1" fmla="*/ 223837 w 4719637"/>
                  <a:gd name="connsiteY1" fmla="*/ 2647950 h 2867157"/>
                  <a:gd name="connsiteX2" fmla="*/ 647700 w 4719637"/>
                  <a:gd name="connsiteY2" fmla="*/ 4762 h 2867157"/>
                  <a:gd name="connsiteX3" fmla="*/ 1066800 w 4719637"/>
                  <a:gd name="connsiteY3" fmla="*/ 2643187 h 2867157"/>
                  <a:gd name="connsiteX4" fmla="*/ 1490662 w 4719637"/>
                  <a:gd name="connsiteY4" fmla="*/ 4762 h 2867157"/>
                  <a:gd name="connsiteX5" fmla="*/ 1914525 w 4719637"/>
                  <a:gd name="connsiteY5" fmla="*/ 2643187 h 2867157"/>
                  <a:gd name="connsiteX6" fmla="*/ 2338387 w 4719637"/>
                  <a:gd name="connsiteY6" fmla="*/ 4762 h 2867157"/>
                  <a:gd name="connsiteX7" fmla="*/ 2757487 w 4719637"/>
                  <a:gd name="connsiteY7" fmla="*/ 2643187 h 2867157"/>
                  <a:gd name="connsiteX8" fmla="*/ 3176587 w 4719637"/>
                  <a:gd name="connsiteY8" fmla="*/ 0 h 2867157"/>
                  <a:gd name="connsiteX9" fmla="*/ 3600450 w 4719637"/>
                  <a:gd name="connsiteY9" fmla="*/ 2643187 h 2867157"/>
                  <a:gd name="connsiteX10" fmla="*/ 4029075 w 4719637"/>
                  <a:gd name="connsiteY10" fmla="*/ 4762 h 2867157"/>
                  <a:gd name="connsiteX11" fmla="*/ 4443412 w 4719637"/>
                  <a:gd name="connsiteY11" fmla="*/ 2647950 h 2867157"/>
                  <a:gd name="connsiteX12" fmla="*/ 4719637 w 4719637"/>
                  <a:gd name="connsiteY12" fmla="*/ 1314450 h 2867157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536145 h 3082370"/>
                  <a:gd name="connsiteX1" fmla="*/ 223837 w 4719637"/>
                  <a:gd name="connsiteY1" fmla="*/ 2864089 h 3082370"/>
                  <a:gd name="connsiteX2" fmla="*/ 647700 w 4719637"/>
                  <a:gd name="connsiteY2" fmla="*/ 220901 h 3082370"/>
                  <a:gd name="connsiteX3" fmla="*/ 1066800 w 4719637"/>
                  <a:gd name="connsiteY3" fmla="*/ 2859326 h 3082370"/>
                  <a:gd name="connsiteX4" fmla="*/ 1490662 w 4719637"/>
                  <a:gd name="connsiteY4" fmla="*/ 220901 h 3082370"/>
                  <a:gd name="connsiteX5" fmla="*/ 1914525 w 4719637"/>
                  <a:gd name="connsiteY5" fmla="*/ 2859326 h 3082370"/>
                  <a:gd name="connsiteX6" fmla="*/ 2338387 w 4719637"/>
                  <a:gd name="connsiteY6" fmla="*/ 220901 h 3082370"/>
                  <a:gd name="connsiteX7" fmla="*/ 2757487 w 4719637"/>
                  <a:gd name="connsiteY7" fmla="*/ 2859326 h 3082370"/>
                  <a:gd name="connsiteX8" fmla="*/ 3176587 w 4719637"/>
                  <a:gd name="connsiteY8" fmla="*/ 216139 h 3082370"/>
                  <a:gd name="connsiteX9" fmla="*/ 3600450 w 4719637"/>
                  <a:gd name="connsiteY9" fmla="*/ 2859326 h 3082370"/>
                  <a:gd name="connsiteX10" fmla="*/ 3812119 w 4719637"/>
                  <a:gd name="connsiteY10" fmla="*/ 1538685 h 3082370"/>
                  <a:gd name="connsiteX11" fmla="*/ 4029075 w 4719637"/>
                  <a:gd name="connsiteY11" fmla="*/ 220901 h 3082370"/>
                  <a:gd name="connsiteX12" fmla="*/ 4443412 w 4719637"/>
                  <a:gd name="connsiteY12" fmla="*/ 2864089 h 3082370"/>
                  <a:gd name="connsiteX13" fmla="*/ 4719637 w 4719637"/>
                  <a:gd name="connsiteY13" fmla="*/ 1530589 h 3082370"/>
                  <a:gd name="connsiteX0" fmla="*/ 0 w 4443412"/>
                  <a:gd name="connsiteY0" fmla="*/ 1536145 h 3079750"/>
                  <a:gd name="connsiteX1" fmla="*/ 223837 w 4443412"/>
                  <a:gd name="connsiteY1" fmla="*/ 2864089 h 3079750"/>
                  <a:gd name="connsiteX2" fmla="*/ 647700 w 4443412"/>
                  <a:gd name="connsiteY2" fmla="*/ 220901 h 3079750"/>
                  <a:gd name="connsiteX3" fmla="*/ 1066800 w 4443412"/>
                  <a:gd name="connsiteY3" fmla="*/ 2859326 h 3079750"/>
                  <a:gd name="connsiteX4" fmla="*/ 1490662 w 4443412"/>
                  <a:gd name="connsiteY4" fmla="*/ 220901 h 3079750"/>
                  <a:gd name="connsiteX5" fmla="*/ 1914525 w 4443412"/>
                  <a:gd name="connsiteY5" fmla="*/ 2859326 h 3079750"/>
                  <a:gd name="connsiteX6" fmla="*/ 2338387 w 4443412"/>
                  <a:gd name="connsiteY6" fmla="*/ 220901 h 3079750"/>
                  <a:gd name="connsiteX7" fmla="*/ 2757487 w 4443412"/>
                  <a:gd name="connsiteY7" fmla="*/ 2859326 h 3079750"/>
                  <a:gd name="connsiteX8" fmla="*/ 3176587 w 4443412"/>
                  <a:gd name="connsiteY8" fmla="*/ 216139 h 3079750"/>
                  <a:gd name="connsiteX9" fmla="*/ 3600450 w 4443412"/>
                  <a:gd name="connsiteY9" fmla="*/ 2859326 h 3079750"/>
                  <a:gd name="connsiteX10" fmla="*/ 3812119 w 4443412"/>
                  <a:gd name="connsiteY10" fmla="*/ 1538685 h 3079750"/>
                  <a:gd name="connsiteX11" fmla="*/ 4029075 w 4443412"/>
                  <a:gd name="connsiteY11" fmla="*/ 220901 h 3079750"/>
                  <a:gd name="connsiteX12" fmla="*/ 4443412 w 4443412"/>
                  <a:gd name="connsiteY12" fmla="*/ 2864089 h 3079750"/>
                  <a:gd name="connsiteX0" fmla="*/ 0 w 4029075"/>
                  <a:gd name="connsiteY0" fmla="*/ 1536145 h 3079750"/>
                  <a:gd name="connsiteX1" fmla="*/ 223837 w 4029075"/>
                  <a:gd name="connsiteY1" fmla="*/ 2864089 h 3079750"/>
                  <a:gd name="connsiteX2" fmla="*/ 647700 w 4029075"/>
                  <a:gd name="connsiteY2" fmla="*/ 220901 h 3079750"/>
                  <a:gd name="connsiteX3" fmla="*/ 1066800 w 4029075"/>
                  <a:gd name="connsiteY3" fmla="*/ 2859326 h 3079750"/>
                  <a:gd name="connsiteX4" fmla="*/ 1490662 w 4029075"/>
                  <a:gd name="connsiteY4" fmla="*/ 220901 h 3079750"/>
                  <a:gd name="connsiteX5" fmla="*/ 1914525 w 4029075"/>
                  <a:gd name="connsiteY5" fmla="*/ 2859326 h 3079750"/>
                  <a:gd name="connsiteX6" fmla="*/ 2338387 w 4029075"/>
                  <a:gd name="connsiteY6" fmla="*/ 220901 h 3079750"/>
                  <a:gd name="connsiteX7" fmla="*/ 2757487 w 4029075"/>
                  <a:gd name="connsiteY7" fmla="*/ 2859326 h 3079750"/>
                  <a:gd name="connsiteX8" fmla="*/ 3176587 w 4029075"/>
                  <a:gd name="connsiteY8" fmla="*/ 216139 h 3079750"/>
                  <a:gd name="connsiteX9" fmla="*/ 3600450 w 4029075"/>
                  <a:gd name="connsiteY9" fmla="*/ 2859326 h 3079750"/>
                  <a:gd name="connsiteX10" fmla="*/ 3812119 w 4029075"/>
                  <a:gd name="connsiteY10" fmla="*/ 1538685 h 3079750"/>
                  <a:gd name="connsiteX11" fmla="*/ 4029075 w 4029075"/>
                  <a:gd name="connsiteY11" fmla="*/ 220901 h 3079750"/>
                  <a:gd name="connsiteX0" fmla="*/ 0 w 3812119"/>
                  <a:gd name="connsiteY0" fmla="*/ 1320006 h 2863611"/>
                  <a:gd name="connsiteX1" fmla="*/ 223837 w 3812119"/>
                  <a:gd name="connsiteY1" fmla="*/ 2647950 h 2863611"/>
                  <a:gd name="connsiteX2" fmla="*/ 647700 w 3812119"/>
                  <a:gd name="connsiteY2" fmla="*/ 4762 h 2863611"/>
                  <a:gd name="connsiteX3" fmla="*/ 1066800 w 3812119"/>
                  <a:gd name="connsiteY3" fmla="*/ 2643187 h 2863611"/>
                  <a:gd name="connsiteX4" fmla="*/ 1490662 w 3812119"/>
                  <a:gd name="connsiteY4" fmla="*/ 4762 h 2863611"/>
                  <a:gd name="connsiteX5" fmla="*/ 1914525 w 3812119"/>
                  <a:gd name="connsiteY5" fmla="*/ 2643187 h 2863611"/>
                  <a:gd name="connsiteX6" fmla="*/ 2338387 w 3812119"/>
                  <a:gd name="connsiteY6" fmla="*/ 4762 h 2863611"/>
                  <a:gd name="connsiteX7" fmla="*/ 2757487 w 3812119"/>
                  <a:gd name="connsiteY7" fmla="*/ 2643187 h 2863611"/>
                  <a:gd name="connsiteX8" fmla="*/ 3176587 w 3812119"/>
                  <a:gd name="connsiteY8" fmla="*/ 0 h 2863611"/>
                  <a:gd name="connsiteX9" fmla="*/ 3600450 w 3812119"/>
                  <a:gd name="connsiteY9" fmla="*/ 2643187 h 2863611"/>
                  <a:gd name="connsiteX10" fmla="*/ 3812119 w 3812119"/>
                  <a:gd name="connsiteY10" fmla="*/ 1322546 h 2863611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55331"/>
                  <a:gd name="connsiteX1" fmla="*/ 223837 w 3812119"/>
                  <a:gd name="connsiteY1" fmla="*/ 2647950 h 2655331"/>
                  <a:gd name="connsiteX2" fmla="*/ 647700 w 3812119"/>
                  <a:gd name="connsiteY2" fmla="*/ 4762 h 2655331"/>
                  <a:gd name="connsiteX3" fmla="*/ 1066800 w 3812119"/>
                  <a:gd name="connsiteY3" fmla="*/ 2643187 h 2655331"/>
                  <a:gd name="connsiteX4" fmla="*/ 1490662 w 3812119"/>
                  <a:gd name="connsiteY4" fmla="*/ 4762 h 2655331"/>
                  <a:gd name="connsiteX5" fmla="*/ 1914525 w 3812119"/>
                  <a:gd name="connsiteY5" fmla="*/ 2643187 h 2655331"/>
                  <a:gd name="connsiteX6" fmla="*/ 2338387 w 3812119"/>
                  <a:gd name="connsiteY6" fmla="*/ 4762 h 2655331"/>
                  <a:gd name="connsiteX7" fmla="*/ 2757487 w 3812119"/>
                  <a:gd name="connsiteY7" fmla="*/ 2643187 h 2655331"/>
                  <a:gd name="connsiteX8" fmla="*/ 3176587 w 3812119"/>
                  <a:gd name="connsiteY8" fmla="*/ 0 h 2655331"/>
                  <a:gd name="connsiteX9" fmla="*/ 3600450 w 3812119"/>
                  <a:gd name="connsiteY9" fmla="*/ 2643187 h 2655331"/>
                  <a:gd name="connsiteX10" fmla="*/ 3812119 w 3812119"/>
                  <a:gd name="connsiteY10" fmla="*/ 1322546 h 2655331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2119" h="2647950">
                    <a:moveTo>
                      <a:pt x="0" y="1320006"/>
                    </a:moveTo>
                    <a:cubicBezTo>
                      <a:pt x="35719" y="1667668"/>
                      <a:pt x="144789" y="2643232"/>
                      <a:pt x="223837" y="2647950"/>
                    </a:cubicBezTo>
                    <a:cubicBezTo>
                      <a:pt x="357841" y="2640491"/>
                      <a:pt x="507206" y="5556"/>
                      <a:pt x="647700" y="4762"/>
                    </a:cubicBezTo>
                    <a:cubicBezTo>
                      <a:pt x="788194" y="3968"/>
                      <a:pt x="926306" y="2643187"/>
                      <a:pt x="1066800" y="2643187"/>
                    </a:cubicBezTo>
                    <a:cubicBezTo>
                      <a:pt x="1207294" y="2643187"/>
                      <a:pt x="1349375" y="4762"/>
                      <a:pt x="1490662" y="4762"/>
                    </a:cubicBezTo>
                    <a:cubicBezTo>
                      <a:pt x="1631949" y="4762"/>
                      <a:pt x="1773238" y="2643187"/>
                      <a:pt x="1914525" y="2643187"/>
                    </a:cubicBezTo>
                    <a:cubicBezTo>
                      <a:pt x="2055812" y="2643187"/>
                      <a:pt x="2197893" y="4762"/>
                      <a:pt x="2338387" y="4762"/>
                    </a:cubicBezTo>
                    <a:cubicBezTo>
                      <a:pt x="2478881" y="4762"/>
                      <a:pt x="2617787" y="2643981"/>
                      <a:pt x="2757487" y="2643187"/>
                    </a:cubicBezTo>
                    <a:cubicBezTo>
                      <a:pt x="2897187" y="2642393"/>
                      <a:pt x="3036093" y="0"/>
                      <a:pt x="3176587" y="0"/>
                    </a:cubicBezTo>
                    <a:cubicBezTo>
                      <a:pt x="3317081" y="0"/>
                      <a:pt x="3456290" y="2647899"/>
                      <a:pt x="3600450" y="2643187"/>
                    </a:cubicBezTo>
                    <a:cubicBezTo>
                      <a:pt x="3700347" y="2641476"/>
                      <a:pt x="3747634" y="1755356"/>
                      <a:pt x="3812119" y="1322546"/>
                    </a:cubicBezTo>
                  </a:path>
                </a:pathLst>
              </a:custGeom>
              <a:ln w="285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38056" name="Group 865"/>
              <p:cNvGrpSpPr>
                <a:grpSpLocks/>
              </p:cNvGrpSpPr>
              <p:nvPr/>
            </p:nvGrpSpPr>
            <p:grpSpPr bwMode="auto">
              <a:xfrm>
                <a:off x="2313741" y="2226984"/>
                <a:ext cx="3676560" cy="2228985"/>
                <a:chOff x="2313741" y="2523438"/>
                <a:chExt cx="3676560" cy="2228985"/>
              </a:xfrm>
            </p:grpSpPr>
            <p:sp>
              <p:nvSpPr>
                <p:cNvPr id="867" name="Rounded Rectangle 866"/>
                <p:cNvSpPr/>
                <p:nvPr/>
              </p:nvSpPr>
              <p:spPr>
                <a:xfrm>
                  <a:off x="2313148" y="4447605"/>
                  <a:ext cx="304759" cy="304818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  <p:sp>
              <p:nvSpPr>
                <p:cNvPr id="868" name="Rounded Rectangle 867"/>
                <p:cNvSpPr/>
                <p:nvPr/>
              </p:nvSpPr>
              <p:spPr>
                <a:xfrm>
                  <a:off x="3155997" y="4447605"/>
                  <a:ext cx="304759" cy="304818"/>
                </a:xfrm>
                <a:prstGeom prst="roundRect">
                  <a:avLst/>
                </a:prstGeom>
                <a:solidFill>
                  <a:srgbClr val="009242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B</a:t>
                  </a:r>
                </a:p>
              </p:txBody>
            </p:sp>
            <p:sp>
              <p:nvSpPr>
                <p:cNvPr id="869" name="Rounded Rectangle 868"/>
                <p:cNvSpPr/>
                <p:nvPr/>
              </p:nvSpPr>
              <p:spPr>
                <a:xfrm>
                  <a:off x="2733778" y="2523438"/>
                  <a:ext cx="304759" cy="304818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A</a:t>
                  </a:r>
                </a:p>
              </p:txBody>
            </p:sp>
            <p:sp>
              <p:nvSpPr>
                <p:cNvPr id="870" name="Rounded Rectangle 869"/>
                <p:cNvSpPr/>
                <p:nvPr/>
              </p:nvSpPr>
              <p:spPr>
                <a:xfrm>
                  <a:off x="3578215" y="2523438"/>
                  <a:ext cx="304759" cy="304818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  <p:sp>
              <p:nvSpPr>
                <p:cNvPr id="871" name="Rounded Rectangle 870"/>
                <p:cNvSpPr/>
                <p:nvPr/>
              </p:nvSpPr>
              <p:spPr>
                <a:xfrm>
                  <a:off x="4419476" y="2523438"/>
                  <a:ext cx="304759" cy="304818"/>
                </a:xfrm>
                <a:prstGeom prst="roundRect">
                  <a:avLst/>
                </a:prstGeom>
                <a:solidFill>
                  <a:srgbClr val="009242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B</a:t>
                  </a:r>
                </a:p>
              </p:txBody>
            </p:sp>
            <p:sp>
              <p:nvSpPr>
                <p:cNvPr id="872" name="Rounded Rectangle 871"/>
                <p:cNvSpPr/>
                <p:nvPr/>
              </p:nvSpPr>
              <p:spPr>
                <a:xfrm>
                  <a:off x="3997258" y="4447605"/>
                  <a:ext cx="304759" cy="304818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A</a:t>
                  </a:r>
                </a:p>
              </p:txBody>
            </p:sp>
            <p:sp>
              <p:nvSpPr>
                <p:cNvPr id="873" name="Rounded Rectangle 872"/>
                <p:cNvSpPr/>
                <p:nvPr/>
              </p:nvSpPr>
              <p:spPr>
                <a:xfrm>
                  <a:off x="4841695" y="4447605"/>
                  <a:ext cx="304759" cy="304818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  <p:sp>
              <p:nvSpPr>
                <p:cNvPr id="874" name="Rounded Rectangle 873"/>
                <p:cNvSpPr/>
                <p:nvPr/>
              </p:nvSpPr>
              <p:spPr>
                <a:xfrm>
                  <a:off x="5686131" y="4447605"/>
                  <a:ext cx="304759" cy="304818"/>
                </a:xfrm>
                <a:prstGeom prst="roundRect">
                  <a:avLst/>
                </a:prstGeom>
                <a:solidFill>
                  <a:srgbClr val="009242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B</a:t>
                  </a:r>
                </a:p>
              </p:txBody>
            </p:sp>
            <p:sp>
              <p:nvSpPr>
                <p:cNvPr id="875" name="Rounded Rectangle 874"/>
                <p:cNvSpPr/>
                <p:nvPr/>
              </p:nvSpPr>
              <p:spPr>
                <a:xfrm>
                  <a:off x="5263913" y="2523438"/>
                  <a:ext cx="304759" cy="304818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A</a:t>
                  </a:r>
                </a:p>
              </p:txBody>
            </p:sp>
          </p:grpSp>
        </p:grpSp>
      </p:grpSp>
      <p:grpSp>
        <p:nvGrpSpPr>
          <p:cNvPr id="34" name="waveform 9"/>
          <p:cNvGrpSpPr>
            <a:grpSpLocks/>
          </p:cNvGrpSpPr>
          <p:nvPr/>
        </p:nvGrpSpPr>
        <p:grpSpPr bwMode="auto">
          <a:xfrm>
            <a:off x="2260600" y="2078038"/>
            <a:ext cx="6696075" cy="2489200"/>
            <a:chOff x="2260767" y="2078394"/>
            <a:chExt cx="6695175" cy="2488065"/>
          </a:xfrm>
        </p:grpSpPr>
        <p:grpSp>
          <p:nvGrpSpPr>
            <p:cNvPr id="38031" name="wave9 vee"/>
            <p:cNvGrpSpPr>
              <a:grpSpLocks/>
            </p:cNvGrpSpPr>
            <p:nvPr/>
          </p:nvGrpSpPr>
          <p:grpSpPr bwMode="auto">
            <a:xfrm>
              <a:off x="6059117" y="2271699"/>
              <a:ext cx="2896825" cy="2018459"/>
              <a:chOff x="6059117" y="2271699"/>
              <a:chExt cx="2896825" cy="2018459"/>
            </a:xfrm>
          </p:grpSpPr>
          <p:cxnSp>
            <p:nvCxnSpPr>
              <p:cNvPr id="647" name="Straight Connector 646"/>
              <p:cNvCxnSpPr>
                <a:stCxn id="748" idx="10"/>
              </p:cNvCxnSpPr>
              <p:nvPr/>
            </p:nvCxnSpPr>
            <p:spPr>
              <a:xfrm flipV="1">
                <a:off x="6059144" y="2373535"/>
                <a:ext cx="2896798" cy="955239"/>
              </a:xfrm>
              <a:prstGeom prst="line">
                <a:avLst/>
              </a:prstGeom>
              <a:ln w="28575" cap="rnd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9" name="Straight Connector 648"/>
              <p:cNvCxnSpPr>
                <a:stCxn id="748" idx="10"/>
              </p:cNvCxnSpPr>
              <p:nvPr/>
            </p:nvCxnSpPr>
            <p:spPr>
              <a:xfrm>
                <a:off x="6059144" y="3328774"/>
                <a:ext cx="2890449" cy="961586"/>
              </a:xfrm>
              <a:prstGeom prst="line">
                <a:avLst/>
              </a:prstGeom>
              <a:ln w="28575" cap="rnd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0" name="Rounded Rectangle 659"/>
              <p:cNvSpPr/>
              <p:nvPr/>
            </p:nvSpPr>
            <p:spPr>
              <a:xfrm>
                <a:off x="6108349" y="3108211"/>
                <a:ext cx="304759" cy="304661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C</a:t>
                </a:r>
              </a:p>
            </p:txBody>
          </p:sp>
          <p:sp>
            <p:nvSpPr>
              <p:cNvPr id="661" name="Rounded Rectangle 660"/>
              <p:cNvSpPr/>
              <p:nvPr/>
            </p:nvSpPr>
            <p:spPr>
              <a:xfrm>
                <a:off x="6948025" y="2832112"/>
                <a:ext cx="304759" cy="304661"/>
              </a:xfrm>
              <a:prstGeom prst="roundRect">
                <a:avLst/>
              </a:prstGeom>
              <a:solidFill>
                <a:srgbClr val="00924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B</a:t>
                </a:r>
              </a:p>
            </p:txBody>
          </p:sp>
          <p:sp>
            <p:nvSpPr>
              <p:cNvPr id="662" name="Rounded Rectangle 661"/>
              <p:cNvSpPr/>
              <p:nvPr/>
            </p:nvSpPr>
            <p:spPr>
              <a:xfrm>
                <a:off x="6525806" y="3381137"/>
                <a:ext cx="304759" cy="306248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A</a:t>
                </a:r>
              </a:p>
            </p:txBody>
          </p:sp>
          <p:sp>
            <p:nvSpPr>
              <p:cNvPr id="663" name="Rounded Rectangle 662"/>
              <p:cNvSpPr/>
              <p:nvPr/>
            </p:nvSpPr>
            <p:spPr>
              <a:xfrm>
                <a:off x="7370243" y="3657236"/>
                <a:ext cx="304759" cy="304661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C</a:t>
                </a:r>
              </a:p>
            </p:txBody>
          </p:sp>
          <p:sp>
            <p:nvSpPr>
              <p:cNvPr id="664" name="Rounded Rectangle 663"/>
              <p:cNvSpPr/>
              <p:nvPr/>
            </p:nvSpPr>
            <p:spPr>
              <a:xfrm>
                <a:off x="8213092" y="3938096"/>
                <a:ext cx="304759" cy="304661"/>
              </a:xfrm>
              <a:prstGeom prst="roundRect">
                <a:avLst/>
              </a:prstGeom>
              <a:solidFill>
                <a:srgbClr val="00924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B</a:t>
                </a:r>
              </a:p>
            </p:txBody>
          </p:sp>
          <p:sp>
            <p:nvSpPr>
              <p:cNvPr id="665" name="Rounded Rectangle 664"/>
              <p:cNvSpPr/>
              <p:nvPr/>
            </p:nvSpPr>
            <p:spPr>
              <a:xfrm>
                <a:off x="7790873" y="2551253"/>
                <a:ext cx="304759" cy="304661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A</a:t>
                </a:r>
              </a:p>
            </p:txBody>
          </p:sp>
          <p:sp>
            <p:nvSpPr>
              <p:cNvPr id="666" name="Rounded Rectangle 665"/>
              <p:cNvSpPr/>
              <p:nvPr/>
            </p:nvSpPr>
            <p:spPr>
              <a:xfrm>
                <a:off x="8635310" y="2271981"/>
                <a:ext cx="304759" cy="304661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C</a:t>
                </a:r>
              </a:p>
            </p:txBody>
          </p:sp>
        </p:grpSp>
        <p:grpSp>
          <p:nvGrpSpPr>
            <p:cNvPr id="38032" name="Wave9"/>
            <p:cNvGrpSpPr>
              <a:grpSpLocks/>
            </p:cNvGrpSpPr>
            <p:nvPr/>
          </p:nvGrpSpPr>
          <p:grpSpPr bwMode="auto">
            <a:xfrm>
              <a:off x="2260767" y="2078394"/>
              <a:ext cx="3798350" cy="2488065"/>
              <a:chOff x="2260767" y="2078394"/>
              <a:chExt cx="3798350" cy="2488065"/>
            </a:xfrm>
          </p:grpSpPr>
          <p:sp>
            <p:nvSpPr>
              <p:cNvPr id="748" name="wave9"/>
              <p:cNvSpPr/>
              <p:nvPr/>
            </p:nvSpPr>
            <p:spPr>
              <a:xfrm>
                <a:off x="2260767" y="2186295"/>
                <a:ext cx="3798377" cy="2286544"/>
              </a:xfrm>
              <a:custGeom>
                <a:avLst/>
                <a:gdLst>
                  <a:gd name="connsiteX0" fmla="*/ 0 w 5491162"/>
                  <a:gd name="connsiteY0" fmla="*/ 1536700 h 2870994"/>
                  <a:gd name="connsiteX1" fmla="*/ 423862 w 5491162"/>
                  <a:gd name="connsiteY1" fmla="*/ 222250 h 2870994"/>
                  <a:gd name="connsiteX2" fmla="*/ 842962 w 5491162"/>
                  <a:gd name="connsiteY2" fmla="*/ 2870200 h 2870994"/>
                  <a:gd name="connsiteX3" fmla="*/ 1266825 w 5491162"/>
                  <a:gd name="connsiteY3" fmla="*/ 227012 h 2870994"/>
                  <a:gd name="connsiteX4" fmla="*/ 1685925 w 5491162"/>
                  <a:gd name="connsiteY4" fmla="*/ 2865437 h 2870994"/>
                  <a:gd name="connsiteX5" fmla="*/ 2109787 w 5491162"/>
                  <a:gd name="connsiteY5" fmla="*/ 227012 h 2870994"/>
                  <a:gd name="connsiteX6" fmla="*/ 2533650 w 5491162"/>
                  <a:gd name="connsiteY6" fmla="*/ 2865437 h 2870994"/>
                  <a:gd name="connsiteX7" fmla="*/ 2957512 w 5491162"/>
                  <a:gd name="connsiteY7" fmla="*/ 227012 h 2870994"/>
                  <a:gd name="connsiteX8" fmla="*/ 3376612 w 5491162"/>
                  <a:gd name="connsiteY8" fmla="*/ 2865437 h 2870994"/>
                  <a:gd name="connsiteX9" fmla="*/ 3795712 w 5491162"/>
                  <a:gd name="connsiteY9" fmla="*/ 222250 h 2870994"/>
                  <a:gd name="connsiteX10" fmla="*/ 4219575 w 5491162"/>
                  <a:gd name="connsiteY10" fmla="*/ 2865437 h 2870994"/>
                  <a:gd name="connsiteX11" fmla="*/ 4648200 w 5491162"/>
                  <a:gd name="connsiteY11" fmla="*/ 227012 h 2870994"/>
                  <a:gd name="connsiteX12" fmla="*/ 5062537 w 5491162"/>
                  <a:gd name="connsiteY12" fmla="*/ 2870200 h 2870994"/>
                  <a:gd name="connsiteX13" fmla="*/ 5491162 w 5491162"/>
                  <a:gd name="connsiteY13" fmla="*/ 227012 h 2870994"/>
                  <a:gd name="connsiteX0" fmla="*/ 0 w 5491162"/>
                  <a:gd name="connsiteY0" fmla="*/ 1536700 h 3089407"/>
                  <a:gd name="connsiteX1" fmla="*/ 423862 w 5491162"/>
                  <a:gd name="connsiteY1" fmla="*/ 222250 h 3089407"/>
                  <a:gd name="connsiteX2" fmla="*/ 619125 w 5491162"/>
                  <a:gd name="connsiteY2" fmla="*/ 1542256 h 3089407"/>
                  <a:gd name="connsiteX3" fmla="*/ 842962 w 5491162"/>
                  <a:gd name="connsiteY3" fmla="*/ 2870200 h 3089407"/>
                  <a:gd name="connsiteX4" fmla="*/ 1266825 w 5491162"/>
                  <a:gd name="connsiteY4" fmla="*/ 227012 h 3089407"/>
                  <a:gd name="connsiteX5" fmla="*/ 1685925 w 5491162"/>
                  <a:gd name="connsiteY5" fmla="*/ 2865437 h 3089407"/>
                  <a:gd name="connsiteX6" fmla="*/ 2109787 w 5491162"/>
                  <a:gd name="connsiteY6" fmla="*/ 227012 h 3089407"/>
                  <a:gd name="connsiteX7" fmla="*/ 2533650 w 5491162"/>
                  <a:gd name="connsiteY7" fmla="*/ 2865437 h 3089407"/>
                  <a:gd name="connsiteX8" fmla="*/ 2957512 w 5491162"/>
                  <a:gd name="connsiteY8" fmla="*/ 227012 h 3089407"/>
                  <a:gd name="connsiteX9" fmla="*/ 3376612 w 5491162"/>
                  <a:gd name="connsiteY9" fmla="*/ 2865437 h 3089407"/>
                  <a:gd name="connsiteX10" fmla="*/ 3795712 w 5491162"/>
                  <a:gd name="connsiteY10" fmla="*/ 222250 h 3089407"/>
                  <a:gd name="connsiteX11" fmla="*/ 4219575 w 5491162"/>
                  <a:gd name="connsiteY11" fmla="*/ 2865437 h 3089407"/>
                  <a:gd name="connsiteX12" fmla="*/ 4648200 w 5491162"/>
                  <a:gd name="connsiteY12" fmla="*/ 227012 h 3089407"/>
                  <a:gd name="connsiteX13" fmla="*/ 5062537 w 5491162"/>
                  <a:gd name="connsiteY13" fmla="*/ 2870200 h 3089407"/>
                  <a:gd name="connsiteX14" fmla="*/ 5491162 w 5491162"/>
                  <a:gd name="connsiteY14" fmla="*/ 227012 h 3089407"/>
                  <a:gd name="connsiteX0" fmla="*/ 0 w 5491162"/>
                  <a:gd name="connsiteY0" fmla="*/ 1314450 h 2867157"/>
                  <a:gd name="connsiteX1" fmla="*/ 619125 w 5491162"/>
                  <a:gd name="connsiteY1" fmla="*/ 1320006 h 2867157"/>
                  <a:gd name="connsiteX2" fmla="*/ 842962 w 5491162"/>
                  <a:gd name="connsiteY2" fmla="*/ 2647950 h 2867157"/>
                  <a:gd name="connsiteX3" fmla="*/ 1266825 w 5491162"/>
                  <a:gd name="connsiteY3" fmla="*/ 4762 h 2867157"/>
                  <a:gd name="connsiteX4" fmla="*/ 1685925 w 5491162"/>
                  <a:gd name="connsiteY4" fmla="*/ 2643187 h 2867157"/>
                  <a:gd name="connsiteX5" fmla="*/ 2109787 w 5491162"/>
                  <a:gd name="connsiteY5" fmla="*/ 4762 h 2867157"/>
                  <a:gd name="connsiteX6" fmla="*/ 2533650 w 5491162"/>
                  <a:gd name="connsiteY6" fmla="*/ 2643187 h 2867157"/>
                  <a:gd name="connsiteX7" fmla="*/ 2957512 w 5491162"/>
                  <a:gd name="connsiteY7" fmla="*/ 4762 h 2867157"/>
                  <a:gd name="connsiteX8" fmla="*/ 3376612 w 5491162"/>
                  <a:gd name="connsiteY8" fmla="*/ 2643187 h 2867157"/>
                  <a:gd name="connsiteX9" fmla="*/ 3795712 w 5491162"/>
                  <a:gd name="connsiteY9" fmla="*/ 0 h 2867157"/>
                  <a:gd name="connsiteX10" fmla="*/ 4219575 w 5491162"/>
                  <a:gd name="connsiteY10" fmla="*/ 2643187 h 2867157"/>
                  <a:gd name="connsiteX11" fmla="*/ 4648200 w 5491162"/>
                  <a:gd name="connsiteY11" fmla="*/ 4762 h 2867157"/>
                  <a:gd name="connsiteX12" fmla="*/ 5062537 w 5491162"/>
                  <a:gd name="connsiteY12" fmla="*/ 2647950 h 2867157"/>
                  <a:gd name="connsiteX13" fmla="*/ 5491162 w 5491162"/>
                  <a:gd name="connsiteY13" fmla="*/ 4762 h 2867157"/>
                  <a:gd name="connsiteX0" fmla="*/ 0 w 4872037"/>
                  <a:gd name="connsiteY0" fmla="*/ 1320006 h 2867157"/>
                  <a:gd name="connsiteX1" fmla="*/ 223837 w 4872037"/>
                  <a:gd name="connsiteY1" fmla="*/ 2647950 h 2867157"/>
                  <a:gd name="connsiteX2" fmla="*/ 647700 w 4872037"/>
                  <a:gd name="connsiteY2" fmla="*/ 4762 h 2867157"/>
                  <a:gd name="connsiteX3" fmla="*/ 1066800 w 4872037"/>
                  <a:gd name="connsiteY3" fmla="*/ 2643187 h 2867157"/>
                  <a:gd name="connsiteX4" fmla="*/ 1490662 w 4872037"/>
                  <a:gd name="connsiteY4" fmla="*/ 4762 h 2867157"/>
                  <a:gd name="connsiteX5" fmla="*/ 1914525 w 4872037"/>
                  <a:gd name="connsiteY5" fmla="*/ 2643187 h 2867157"/>
                  <a:gd name="connsiteX6" fmla="*/ 2338387 w 4872037"/>
                  <a:gd name="connsiteY6" fmla="*/ 4762 h 2867157"/>
                  <a:gd name="connsiteX7" fmla="*/ 2757487 w 4872037"/>
                  <a:gd name="connsiteY7" fmla="*/ 2643187 h 2867157"/>
                  <a:gd name="connsiteX8" fmla="*/ 3176587 w 4872037"/>
                  <a:gd name="connsiteY8" fmla="*/ 0 h 2867157"/>
                  <a:gd name="connsiteX9" fmla="*/ 3600450 w 4872037"/>
                  <a:gd name="connsiteY9" fmla="*/ 2643187 h 2867157"/>
                  <a:gd name="connsiteX10" fmla="*/ 4029075 w 4872037"/>
                  <a:gd name="connsiteY10" fmla="*/ 4762 h 2867157"/>
                  <a:gd name="connsiteX11" fmla="*/ 4443412 w 4872037"/>
                  <a:gd name="connsiteY11" fmla="*/ 2647950 h 2867157"/>
                  <a:gd name="connsiteX12" fmla="*/ 4872037 w 4872037"/>
                  <a:gd name="connsiteY12" fmla="*/ 4762 h 2867157"/>
                  <a:gd name="connsiteX0" fmla="*/ 0 w 4872037"/>
                  <a:gd name="connsiteY0" fmla="*/ 1320006 h 2867157"/>
                  <a:gd name="connsiteX1" fmla="*/ 223837 w 4872037"/>
                  <a:gd name="connsiteY1" fmla="*/ 2647950 h 2867157"/>
                  <a:gd name="connsiteX2" fmla="*/ 647700 w 4872037"/>
                  <a:gd name="connsiteY2" fmla="*/ 4762 h 2867157"/>
                  <a:gd name="connsiteX3" fmla="*/ 1066800 w 4872037"/>
                  <a:gd name="connsiteY3" fmla="*/ 2643187 h 2867157"/>
                  <a:gd name="connsiteX4" fmla="*/ 1490662 w 4872037"/>
                  <a:gd name="connsiteY4" fmla="*/ 4762 h 2867157"/>
                  <a:gd name="connsiteX5" fmla="*/ 1914525 w 4872037"/>
                  <a:gd name="connsiteY5" fmla="*/ 2643187 h 2867157"/>
                  <a:gd name="connsiteX6" fmla="*/ 2338387 w 4872037"/>
                  <a:gd name="connsiteY6" fmla="*/ 4762 h 2867157"/>
                  <a:gd name="connsiteX7" fmla="*/ 2757487 w 4872037"/>
                  <a:gd name="connsiteY7" fmla="*/ 2643187 h 2867157"/>
                  <a:gd name="connsiteX8" fmla="*/ 3176587 w 4872037"/>
                  <a:gd name="connsiteY8" fmla="*/ 0 h 2867157"/>
                  <a:gd name="connsiteX9" fmla="*/ 3600450 w 4872037"/>
                  <a:gd name="connsiteY9" fmla="*/ 2643187 h 2867157"/>
                  <a:gd name="connsiteX10" fmla="*/ 4029075 w 4872037"/>
                  <a:gd name="connsiteY10" fmla="*/ 4762 h 2867157"/>
                  <a:gd name="connsiteX11" fmla="*/ 4443412 w 4872037"/>
                  <a:gd name="connsiteY11" fmla="*/ 2647950 h 2867157"/>
                  <a:gd name="connsiteX12" fmla="*/ 4872037 w 4872037"/>
                  <a:gd name="connsiteY12" fmla="*/ 4762 h 2867157"/>
                  <a:gd name="connsiteX0" fmla="*/ 0 w 4872037"/>
                  <a:gd name="connsiteY0" fmla="*/ 1320006 h 2867157"/>
                  <a:gd name="connsiteX1" fmla="*/ 223837 w 4872037"/>
                  <a:gd name="connsiteY1" fmla="*/ 2647950 h 2867157"/>
                  <a:gd name="connsiteX2" fmla="*/ 647700 w 4872037"/>
                  <a:gd name="connsiteY2" fmla="*/ 4762 h 2867157"/>
                  <a:gd name="connsiteX3" fmla="*/ 1066800 w 4872037"/>
                  <a:gd name="connsiteY3" fmla="*/ 2643187 h 2867157"/>
                  <a:gd name="connsiteX4" fmla="*/ 1490662 w 4872037"/>
                  <a:gd name="connsiteY4" fmla="*/ 4762 h 2867157"/>
                  <a:gd name="connsiteX5" fmla="*/ 1914525 w 4872037"/>
                  <a:gd name="connsiteY5" fmla="*/ 2643187 h 2867157"/>
                  <a:gd name="connsiteX6" fmla="*/ 2338387 w 4872037"/>
                  <a:gd name="connsiteY6" fmla="*/ 4762 h 2867157"/>
                  <a:gd name="connsiteX7" fmla="*/ 2757487 w 4872037"/>
                  <a:gd name="connsiteY7" fmla="*/ 2643187 h 2867157"/>
                  <a:gd name="connsiteX8" fmla="*/ 3176587 w 4872037"/>
                  <a:gd name="connsiteY8" fmla="*/ 0 h 2867157"/>
                  <a:gd name="connsiteX9" fmla="*/ 3600450 w 4872037"/>
                  <a:gd name="connsiteY9" fmla="*/ 2643187 h 2867157"/>
                  <a:gd name="connsiteX10" fmla="*/ 4029075 w 4872037"/>
                  <a:gd name="connsiteY10" fmla="*/ 4762 h 2867157"/>
                  <a:gd name="connsiteX11" fmla="*/ 4443412 w 4872037"/>
                  <a:gd name="connsiteY11" fmla="*/ 2647950 h 2867157"/>
                  <a:gd name="connsiteX12" fmla="*/ 4719637 w 4872037"/>
                  <a:gd name="connsiteY12" fmla="*/ 1314450 h 2867157"/>
                  <a:gd name="connsiteX13" fmla="*/ 4872037 w 4872037"/>
                  <a:gd name="connsiteY13" fmla="*/ 4762 h 2867157"/>
                  <a:gd name="connsiteX0" fmla="*/ 0 w 4719637"/>
                  <a:gd name="connsiteY0" fmla="*/ 1320006 h 2867157"/>
                  <a:gd name="connsiteX1" fmla="*/ 223837 w 4719637"/>
                  <a:gd name="connsiteY1" fmla="*/ 2647950 h 2867157"/>
                  <a:gd name="connsiteX2" fmla="*/ 647700 w 4719637"/>
                  <a:gd name="connsiteY2" fmla="*/ 4762 h 2867157"/>
                  <a:gd name="connsiteX3" fmla="*/ 1066800 w 4719637"/>
                  <a:gd name="connsiteY3" fmla="*/ 2643187 h 2867157"/>
                  <a:gd name="connsiteX4" fmla="*/ 1490662 w 4719637"/>
                  <a:gd name="connsiteY4" fmla="*/ 4762 h 2867157"/>
                  <a:gd name="connsiteX5" fmla="*/ 1914525 w 4719637"/>
                  <a:gd name="connsiteY5" fmla="*/ 2643187 h 2867157"/>
                  <a:gd name="connsiteX6" fmla="*/ 2338387 w 4719637"/>
                  <a:gd name="connsiteY6" fmla="*/ 4762 h 2867157"/>
                  <a:gd name="connsiteX7" fmla="*/ 2757487 w 4719637"/>
                  <a:gd name="connsiteY7" fmla="*/ 2643187 h 2867157"/>
                  <a:gd name="connsiteX8" fmla="*/ 3176587 w 4719637"/>
                  <a:gd name="connsiteY8" fmla="*/ 0 h 2867157"/>
                  <a:gd name="connsiteX9" fmla="*/ 3600450 w 4719637"/>
                  <a:gd name="connsiteY9" fmla="*/ 2643187 h 2867157"/>
                  <a:gd name="connsiteX10" fmla="*/ 4029075 w 4719637"/>
                  <a:gd name="connsiteY10" fmla="*/ 4762 h 2867157"/>
                  <a:gd name="connsiteX11" fmla="*/ 4443412 w 4719637"/>
                  <a:gd name="connsiteY11" fmla="*/ 2647950 h 2867157"/>
                  <a:gd name="connsiteX12" fmla="*/ 4719637 w 4719637"/>
                  <a:gd name="connsiteY12" fmla="*/ 1314450 h 2867157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536145 h 3082370"/>
                  <a:gd name="connsiteX1" fmla="*/ 223837 w 4719637"/>
                  <a:gd name="connsiteY1" fmla="*/ 2864089 h 3082370"/>
                  <a:gd name="connsiteX2" fmla="*/ 647700 w 4719637"/>
                  <a:gd name="connsiteY2" fmla="*/ 220901 h 3082370"/>
                  <a:gd name="connsiteX3" fmla="*/ 1066800 w 4719637"/>
                  <a:gd name="connsiteY3" fmla="*/ 2859326 h 3082370"/>
                  <a:gd name="connsiteX4" fmla="*/ 1490662 w 4719637"/>
                  <a:gd name="connsiteY4" fmla="*/ 220901 h 3082370"/>
                  <a:gd name="connsiteX5" fmla="*/ 1914525 w 4719637"/>
                  <a:gd name="connsiteY5" fmla="*/ 2859326 h 3082370"/>
                  <a:gd name="connsiteX6" fmla="*/ 2338387 w 4719637"/>
                  <a:gd name="connsiteY6" fmla="*/ 220901 h 3082370"/>
                  <a:gd name="connsiteX7" fmla="*/ 2757487 w 4719637"/>
                  <a:gd name="connsiteY7" fmla="*/ 2859326 h 3082370"/>
                  <a:gd name="connsiteX8" fmla="*/ 3176587 w 4719637"/>
                  <a:gd name="connsiteY8" fmla="*/ 216139 h 3082370"/>
                  <a:gd name="connsiteX9" fmla="*/ 3600450 w 4719637"/>
                  <a:gd name="connsiteY9" fmla="*/ 2859326 h 3082370"/>
                  <a:gd name="connsiteX10" fmla="*/ 3812119 w 4719637"/>
                  <a:gd name="connsiteY10" fmla="*/ 1538685 h 3082370"/>
                  <a:gd name="connsiteX11" fmla="*/ 4029075 w 4719637"/>
                  <a:gd name="connsiteY11" fmla="*/ 220901 h 3082370"/>
                  <a:gd name="connsiteX12" fmla="*/ 4443412 w 4719637"/>
                  <a:gd name="connsiteY12" fmla="*/ 2864089 h 3082370"/>
                  <a:gd name="connsiteX13" fmla="*/ 4719637 w 4719637"/>
                  <a:gd name="connsiteY13" fmla="*/ 1530589 h 3082370"/>
                  <a:gd name="connsiteX0" fmla="*/ 0 w 4443412"/>
                  <a:gd name="connsiteY0" fmla="*/ 1536145 h 3079750"/>
                  <a:gd name="connsiteX1" fmla="*/ 223837 w 4443412"/>
                  <a:gd name="connsiteY1" fmla="*/ 2864089 h 3079750"/>
                  <a:gd name="connsiteX2" fmla="*/ 647700 w 4443412"/>
                  <a:gd name="connsiteY2" fmla="*/ 220901 h 3079750"/>
                  <a:gd name="connsiteX3" fmla="*/ 1066800 w 4443412"/>
                  <a:gd name="connsiteY3" fmla="*/ 2859326 h 3079750"/>
                  <a:gd name="connsiteX4" fmla="*/ 1490662 w 4443412"/>
                  <a:gd name="connsiteY4" fmla="*/ 220901 h 3079750"/>
                  <a:gd name="connsiteX5" fmla="*/ 1914525 w 4443412"/>
                  <a:gd name="connsiteY5" fmla="*/ 2859326 h 3079750"/>
                  <a:gd name="connsiteX6" fmla="*/ 2338387 w 4443412"/>
                  <a:gd name="connsiteY6" fmla="*/ 220901 h 3079750"/>
                  <a:gd name="connsiteX7" fmla="*/ 2757487 w 4443412"/>
                  <a:gd name="connsiteY7" fmla="*/ 2859326 h 3079750"/>
                  <a:gd name="connsiteX8" fmla="*/ 3176587 w 4443412"/>
                  <a:gd name="connsiteY8" fmla="*/ 216139 h 3079750"/>
                  <a:gd name="connsiteX9" fmla="*/ 3600450 w 4443412"/>
                  <a:gd name="connsiteY9" fmla="*/ 2859326 h 3079750"/>
                  <a:gd name="connsiteX10" fmla="*/ 3812119 w 4443412"/>
                  <a:gd name="connsiteY10" fmla="*/ 1538685 h 3079750"/>
                  <a:gd name="connsiteX11" fmla="*/ 4029075 w 4443412"/>
                  <a:gd name="connsiteY11" fmla="*/ 220901 h 3079750"/>
                  <a:gd name="connsiteX12" fmla="*/ 4443412 w 4443412"/>
                  <a:gd name="connsiteY12" fmla="*/ 2864089 h 3079750"/>
                  <a:gd name="connsiteX0" fmla="*/ 0 w 4029075"/>
                  <a:gd name="connsiteY0" fmla="*/ 1536145 h 3079750"/>
                  <a:gd name="connsiteX1" fmla="*/ 223837 w 4029075"/>
                  <a:gd name="connsiteY1" fmla="*/ 2864089 h 3079750"/>
                  <a:gd name="connsiteX2" fmla="*/ 647700 w 4029075"/>
                  <a:gd name="connsiteY2" fmla="*/ 220901 h 3079750"/>
                  <a:gd name="connsiteX3" fmla="*/ 1066800 w 4029075"/>
                  <a:gd name="connsiteY3" fmla="*/ 2859326 h 3079750"/>
                  <a:gd name="connsiteX4" fmla="*/ 1490662 w 4029075"/>
                  <a:gd name="connsiteY4" fmla="*/ 220901 h 3079750"/>
                  <a:gd name="connsiteX5" fmla="*/ 1914525 w 4029075"/>
                  <a:gd name="connsiteY5" fmla="*/ 2859326 h 3079750"/>
                  <a:gd name="connsiteX6" fmla="*/ 2338387 w 4029075"/>
                  <a:gd name="connsiteY6" fmla="*/ 220901 h 3079750"/>
                  <a:gd name="connsiteX7" fmla="*/ 2757487 w 4029075"/>
                  <a:gd name="connsiteY7" fmla="*/ 2859326 h 3079750"/>
                  <a:gd name="connsiteX8" fmla="*/ 3176587 w 4029075"/>
                  <a:gd name="connsiteY8" fmla="*/ 216139 h 3079750"/>
                  <a:gd name="connsiteX9" fmla="*/ 3600450 w 4029075"/>
                  <a:gd name="connsiteY9" fmla="*/ 2859326 h 3079750"/>
                  <a:gd name="connsiteX10" fmla="*/ 3812119 w 4029075"/>
                  <a:gd name="connsiteY10" fmla="*/ 1538685 h 3079750"/>
                  <a:gd name="connsiteX11" fmla="*/ 4029075 w 4029075"/>
                  <a:gd name="connsiteY11" fmla="*/ 220901 h 3079750"/>
                  <a:gd name="connsiteX0" fmla="*/ 0 w 3812119"/>
                  <a:gd name="connsiteY0" fmla="*/ 1320006 h 2863611"/>
                  <a:gd name="connsiteX1" fmla="*/ 223837 w 3812119"/>
                  <a:gd name="connsiteY1" fmla="*/ 2647950 h 2863611"/>
                  <a:gd name="connsiteX2" fmla="*/ 647700 w 3812119"/>
                  <a:gd name="connsiteY2" fmla="*/ 4762 h 2863611"/>
                  <a:gd name="connsiteX3" fmla="*/ 1066800 w 3812119"/>
                  <a:gd name="connsiteY3" fmla="*/ 2643187 h 2863611"/>
                  <a:gd name="connsiteX4" fmla="*/ 1490662 w 3812119"/>
                  <a:gd name="connsiteY4" fmla="*/ 4762 h 2863611"/>
                  <a:gd name="connsiteX5" fmla="*/ 1914525 w 3812119"/>
                  <a:gd name="connsiteY5" fmla="*/ 2643187 h 2863611"/>
                  <a:gd name="connsiteX6" fmla="*/ 2338387 w 3812119"/>
                  <a:gd name="connsiteY6" fmla="*/ 4762 h 2863611"/>
                  <a:gd name="connsiteX7" fmla="*/ 2757487 w 3812119"/>
                  <a:gd name="connsiteY7" fmla="*/ 2643187 h 2863611"/>
                  <a:gd name="connsiteX8" fmla="*/ 3176587 w 3812119"/>
                  <a:gd name="connsiteY8" fmla="*/ 0 h 2863611"/>
                  <a:gd name="connsiteX9" fmla="*/ 3600450 w 3812119"/>
                  <a:gd name="connsiteY9" fmla="*/ 2643187 h 2863611"/>
                  <a:gd name="connsiteX10" fmla="*/ 3812119 w 3812119"/>
                  <a:gd name="connsiteY10" fmla="*/ 1322546 h 2863611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55331"/>
                  <a:gd name="connsiteX1" fmla="*/ 223837 w 3812119"/>
                  <a:gd name="connsiteY1" fmla="*/ 2647950 h 2655331"/>
                  <a:gd name="connsiteX2" fmla="*/ 647700 w 3812119"/>
                  <a:gd name="connsiteY2" fmla="*/ 4762 h 2655331"/>
                  <a:gd name="connsiteX3" fmla="*/ 1066800 w 3812119"/>
                  <a:gd name="connsiteY3" fmla="*/ 2643187 h 2655331"/>
                  <a:gd name="connsiteX4" fmla="*/ 1490662 w 3812119"/>
                  <a:gd name="connsiteY4" fmla="*/ 4762 h 2655331"/>
                  <a:gd name="connsiteX5" fmla="*/ 1914525 w 3812119"/>
                  <a:gd name="connsiteY5" fmla="*/ 2643187 h 2655331"/>
                  <a:gd name="connsiteX6" fmla="*/ 2338387 w 3812119"/>
                  <a:gd name="connsiteY6" fmla="*/ 4762 h 2655331"/>
                  <a:gd name="connsiteX7" fmla="*/ 2757487 w 3812119"/>
                  <a:gd name="connsiteY7" fmla="*/ 2643187 h 2655331"/>
                  <a:gd name="connsiteX8" fmla="*/ 3176587 w 3812119"/>
                  <a:gd name="connsiteY8" fmla="*/ 0 h 2655331"/>
                  <a:gd name="connsiteX9" fmla="*/ 3600450 w 3812119"/>
                  <a:gd name="connsiteY9" fmla="*/ 2643187 h 2655331"/>
                  <a:gd name="connsiteX10" fmla="*/ 3812119 w 3812119"/>
                  <a:gd name="connsiteY10" fmla="*/ 1322546 h 2655331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2119" h="2647950">
                    <a:moveTo>
                      <a:pt x="0" y="1320006"/>
                    </a:moveTo>
                    <a:cubicBezTo>
                      <a:pt x="35719" y="1667668"/>
                      <a:pt x="144789" y="2643232"/>
                      <a:pt x="223837" y="2647950"/>
                    </a:cubicBezTo>
                    <a:cubicBezTo>
                      <a:pt x="357841" y="2640491"/>
                      <a:pt x="507206" y="5556"/>
                      <a:pt x="647700" y="4762"/>
                    </a:cubicBezTo>
                    <a:cubicBezTo>
                      <a:pt x="788194" y="3968"/>
                      <a:pt x="926306" y="2643187"/>
                      <a:pt x="1066800" y="2643187"/>
                    </a:cubicBezTo>
                    <a:cubicBezTo>
                      <a:pt x="1207294" y="2643187"/>
                      <a:pt x="1349375" y="4762"/>
                      <a:pt x="1490662" y="4762"/>
                    </a:cubicBezTo>
                    <a:cubicBezTo>
                      <a:pt x="1631949" y="4762"/>
                      <a:pt x="1773238" y="2643187"/>
                      <a:pt x="1914525" y="2643187"/>
                    </a:cubicBezTo>
                    <a:cubicBezTo>
                      <a:pt x="2055812" y="2643187"/>
                      <a:pt x="2197893" y="4762"/>
                      <a:pt x="2338387" y="4762"/>
                    </a:cubicBezTo>
                    <a:cubicBezTo>
                      <a:pt x="2478881" y="4762"/>
                      <a:pt x="2617787" y="2643981"/>
                      <a:pt x="2757487" y="2643187"/>
                    </a:cubicBezTo>
                    <a:cubicBezTo>
                      <a:pt x="2897187" y="2642393"/>
                      <a:pt x="3036093" y="0"/>
                      <a:pt x="3176587" y="0"/>
                    </a:cubicBezTo>
                    <a:cubicBezTo>
                      <a:pt x="3317081" y="0"/>
                      <a:pt x="3456290" y="2647899"/>
                      <a:pt x="3600450" y="2643187"/>
                    </a:cubicBezTo>
                    <a:cubicBezTo>
                      <a:pt x="3700347" y="2641476"/>
                      <a:pt x="3747634" y="1755356"/>
                      <a:pt x="3812119" y="1322546"/>
                    </a:cubicBezTo>
                  </a:path>
                </a:pathLst>
              </a:custGeom>
              <a:ln w="285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38034" name="Group 876"/>
              <p:cNvGrpSpPr>
                <a:grpSpLocks/>
              </p:cNvGrpSpPr>
              <p:nvPr/>
            </p:nvGrpSpPr>
            <p:grpSpPr bwMode="auto">
              <a:xfrm>
                <a:off x="2313741" y="2078394"/>
                <a:ext cx="3676560" cy="2488065"/>
                <a:chOff x="2313741" y="2264358"/>
                <a:chExt cx="3676560" cy="2488065"/>
              </a:xfrm>
            </p:grpSpPr>
            <p:sp>
              <p:nvSpPr>
                <p:cNvPr id="878" name="Rounded Rectangle 877"/>
                <p:cNvSpPr/>
                <p:nvPr/>
              </p:nvSpPr>
              <p:spPr>
                <a:xfrm>
                  <a:off x="2313148" y="4447762"/>
                  <a:ext cx="304759" cy="304661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  <p:sp>
              <p:nvSpPr>
                <p:cNvPr id="879" name="Rounded Rectangle 878"/>
                <p:cNvSpPr/>
                <p:nvPr/>
              </p:nvSpPr>
              <p:spPr>
                <a:xfrm>
                  <a:off x="3155997" y="4447762"/>
                  <a:ext cx="304759" cy="304661"/>
                </a:xfrm>
                <a:prstGeom prst="roundRect">
                  <a:avLst/>
                </a:prstGeom>
                <a:solidFill>
                  <a:srgbClr val="009242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B</a:t>
                  </a:r>
                </a:p>
              </p:txBody>
            </p:sp>
            <p:sp>
              <p:nvSpPr>
                <p:cNvPr id="880" name="Rounded Rectangle 879"/>
                <p:cNvSpPr/>
                <p:nvPr/>
              </p:nvSpPr>
              <p:spPr>
                <a:xfrm>
                  <a:off x="2733778" y="2264358"/>
                  <a:ext cx="304759" cy="304661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A</a:t>
                  </a:r>
                </a:p>
              </p:txBody>
            </p:sp>
            <p:sp>
              <p:nvSpPr>
                <p:cNvPr id="881" name="Rounded Rectangle 880"/>
                <p:cNvSpPr/>
                <p:nvPr/>
              </p:nvSpPr>
              <p:spPr>
                <a:xfrm>
                  <a:off x="3578215" y="2264358"/>
                  <a:ext cx="304759" cy="304661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  <p:sp>
              <p:nvSpPr>
                <p:cNvPr id="882" name="Rounded Rectangle 881"/>
                <p:cNvSpPr/>
                <p:nvPr/>
              </p:nvSpPr>
              <p:spPr>
                <a:xfrm>
                  <a:off x="4419476" y="2264358"/>
                  <a:ext cx="304759" cy="304661"/>
                </a:xfrm>
                <a:prstGeom prst="roundRect">
                  <a:avLst/>
                </a:prstGeom>
                <a:solidFill>
                  <a:srgbClr val="009242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B</a:t>
                  </a:r>
                </a:p>
              </p:txBody>
            </p:sp>
            <p:sp>
              <p:nvSpPr>
                <p:cNvPr id="883" name="Rounded Rectangle 882"/>
                <p:cNvSpPr/>
                <p:nvPr/>
              </p:nvSpPr>
              <p:spPr>
                <a:xfrm>
                  <a:off x="3997258" y="4447762"/>
                  <a:ext cx="304759" cy="304661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A</a:t>
                  </a:r>
                </a:p>
              </p:txBody>
            </p:sp>
            <p:sp>
              <p:nvSpPr>
                <p:cNvPr id="884" name="Rounded Rectangle 883"/>
                <p:cNvSpPr/>
                <p:nvPr/>
              </p:nvSpPr>
              <p:spPr>
                <a:xfrm>
                  <a:off x="4841695" y="4447762"/>
                  <a:ext cx="304759" cy="304661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  <p:sp>
              <p:nvSpPr>
                <p:cNvPr id="885" name="Rounded Rectangle 884"/>
                <p:cNvSpPr/>
                <p:nvPr/>
              </p:nvSpPr>
              <p:spPr>
                <a:xfrm>
                  <a:off x="5686131" y="4447762"/>
                  <a:ext cx="304759" cy="304661"/>
                </a:xfrm>
                <a:prstGeom prst="roundRect">
                  <a:avLst/>
                </a:prstGeom>
                <a:solidFill>
                  <a:srgbClr val="009242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B</a:t>
                  </a:r>
                </a:p>
              </p:txBody>
            </p:sp>
            <p:sp>
              <p:nvSpPr>
                <p:cNvPr id="886" name="Rounded Rectangle 885"/>
                <p:cNvSpPr/>
                <p:nvPr/>
              </p:nvSpPr>
              <p:spPr>
                <a:xfrm>
                  <a:off x="5263913" y="2264358"/>
                  <a:ext cx="304759" cy="304661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A</a:t>
                  </a:r>
                </a:p>
              </p:txBody>
            </p:sp>
          </p:grpSp>
        </p:grpSp>
      </p:grpSp>
      <p:grpSp>
        <p:nvGrpSpPr>
          <p:cNvPr id="38" name="waveform 10"/>
          <p:cNvGrpSpPr>
            <a:grpSpLocks/>
          </p:cNvGrpSpPr>
          <p:nvPr/>
        </p:nvGrpSpPr>
        <p:grpSpPr bwMode="auto">
          <a:xfrm>
            <a:off x="2260600" y="1925638"/>
            <a:ext cx="6696075" cy="2824162"/>
            <a:chOff x="2260767" y="1925994"/>
            <a:chExt cx="6695175" cy="2823345"/>
          </a:xfrm>
        </p:grpSpPr>
        <p:grpSp>
          <p:nvGrpSpPr>
            <p:cNvPr id="38009" name="wave10 vee"/>
            <p:cNvGrpSpPr>
              <a:grpSpLocks/>
            </p:cNvGrpSpPr>
            <p:nvPr/>
          </p:nvGrpSpPr>
          <p:grpSpPr bwMode="auto">
            <a:xfrm>
              <a:off x="6059117" y="2174984"/>
              <a:ext cx="2896825" cy="2220681"/>
              <a:chOff x="6059117" y="2174984"/>
              <a:chExt cx="2896825" cy="2220681"/>
            </a:xfrm>
          </p:grpSpPr>
          <p:cxnSp>
            <p:nvCxnSpPr>
              <p:cNvPr id="668" name="Straight Connector 667"/>
              <p:cNvCxnSpPr>
                <a:stCxn id="747" idx="10"/>
              </p:cNvCxnSpPr>
              <p:nvPr/>
            </p:nvCxnSpPr>
            <p:spPr>
              <a:xfrm flipV="1">
                <a:off x="6059144" y="2268795"/>
                <a:ext cx="2896798" cy="1060143"/>
              </a:xfrm>
              <a:prstGeom prst="line">
                <a:avLst/>
              </a:prstGeom>
              <a:ln w="28575" cap="rnd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0" name="Straight Connector 669"/>
              <p:cNvCxnSpPr>
                <a:stCxn id="747" idx="10"/>
              </p:cNvCxnSpPr>
              <p:nvPr/>
            </p:nvCxnSpPr>
            <p:spPr>
              <a:xfrm>
                <a:off x="6059144" y="3328938"/>
                <a:ext cx="2896798" cy="1066491"/>
              </a:xfrm>
              <a:prstGeom prst="line">
                <a:avLst/>
              </a:prstGeom>
              <a:ln w="28575" cap="rnd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1" name="Rounded Rectangle 680"/>
              <p:cNvSpPr/>
              <p:nvPr/>
            </p:nvSpPr>
            <p:spPr>
              <a:xfrm>
                <a:off x="6108349" y="3103578"/>
                <a:ext cx="304759" cy="304712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C</a:t>
                </a:r>
              </a:p>
            </p:txBody>
          </p:sp>
          <p:sp>
            <p:nvSpPr>
              <p:cNvPr id="682" name="Rounded Rectangle 681"/>
              <p:cNvSpPr/>
              <p:nvPr/>
            </p:nvSpPr>
            <p:spPr>
              <a:xfrm>
                <a:off x="6948025" y="2795692"/>
                <a:ext cx="304759" cy="304712"/>
              </a:xfrm>
              <a:prstGeom prst="roundRect">
                <a:avLst/>
              </a:prstGeom>
              <a:solidFill>
                <a:srgbClr val="00924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B</a:t>
                </a:r>
              </a:p>
            </p:txBody>
          </p:sp>
          <p:sp>
            <p:nvSpPr>
              <p:cNvPr id="683" name="Rounded Rectangle 682"/>
              <p:cNvSpPr/>
              <p:nvPr/>
            </p:nvSpPr>
            <p:spPr>
              <a:xfrm>
                <a:off x="6525806" y="3397180"/>
                <a:ext cx="304759" cy="304712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A</a:t>
                </a:r>
              </a:p>
            </p:txBody>
          </p:sp>
          <p:sp>
            <p:nvSpPr>
              <p:cNvPr id="684" name="Rounded Rectangle 683"/>
              <p:cNvSpPr/>
              <p:nvPr/>
            </p:nvSpPr>
            <p:spPr>
              <a:xfrm>
                <a:off x="7370243" y="3713002"/>
                <a:ext cx="304759" cy="306298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C</a:t>
                </a:r>
              </a:p>
            </p:txBody>
          </p:sp>
          <p:sp>
            <p:nvSpPr>
              <p:cNvPr id="685" name="Rounded Rectangle 684"/>
              <p:cNvSpPr/>
              <p:nvPr/>
            </p:nvSpPr>
            <p:spPr>
              <a:xfrm>
                <a:off x="8213092" y="4019300"/>
                <a:ext cx="304759" cy="304712"/>
              </a:xfrm>
              <a:prstGeom prst="roundRect">
                <a:avLst/>
              </a:prstGeom>
              <a:solidFill>
                <a:srgbClr val="00924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B</a:t>
                </a:r>
              </a:p>
            </p:txBody>
          </p:sp>
          <p:sp>
            <p:nvSpPr>
              <p:cNvPr id="686" name="Rounded Rectangle 685"/>
              <p:cNvSpPr/>
              <p:nvPr/>
            </p:nvSpPr>
            <p:spPr>
              <a:xfrm>
                <a:off x="7790873" y="2481458"/>
                <a:ext cx="304759" cy="304712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A</a:t>
                </a:r>
              </a:p>
            </p:txBody>
          </p:sp>
          <p:sp>
            <p:nvSpPr>
              <p:cNvPr id="687" name="Rounded Rectangle 686"/>
              <p:cNvSpPr/>
              <p:nvPr/>
            </p:nvSpPr>
            <p:spPr>
              <a:xfrm>
                <a:off x="8635310" y="2175159"/>
                <a:ext cx="304759" cy="304712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C</a:t>
                </a:r>
              </a:p>
            </p:txBody>
          </p:sp>
        </p:grpSp>
        <p:grpSp>
          <p:nvGrpSpPr>
            <p:cNvPr id="38010" name="wave10"/>
            <p:cNvGrpSpPr>
              <a:grpSpLocks/>
            </p:cNvGrpSpPr>
            <p:nvPr/>
          </p:nvGrpSpPr>
          <p:grpSpPr bwMode="auto">
            <a:xfrm>
              <a:off x="2260767" y="1925994"/>
              <a:ext cx="3798350" cy="2823345"/>
              <a:chOff x="2260767" y="1925994"/>
              <a:chExt cx="3798350" cy="2823345"/>
            </a:xfrm>
          </p:grpSpPr>
          <p:sp>
            <p:nvSpPr>
              <p:cNvPr id="747" name="wave10"/>
              <p:cNvSpPr/>
              <p:nvPr/>
            </p:nvSpPr>
            <p:spPr>
              <a:xfrm>
                <a:off x="2260767" y="2005346"/>
                <a:ext cx="3798377" cy="2648771"/>
              </a:xfrm>
              <a:custGeom>
                <a:avLst/>
                <a:gdLst>
                  <a:gd name="connsiteX0" fmla="*/ 0 w 5491162"/>
                  <a:gd name="connsiteY0" fmla="*/ 1536700 h 2870994"/>
                  <a:gd name="connsiteX1" fmla="*/ 423862 w 5491162"/>
                  <a:gd name="connsiteY1" fmla="*/ 222250 h 2870994"/>
                  <a:gd name="connsiteX2" fmla="*/ 842962 w 5491162"/>
                  <a:gd name="connsiteY2" fmla="*/ 2870200 h 2870994"/>
                  <a:gd name="connsiteX3" fmla="*/ 1266825 w 5491162"/>
                  <a:gd name="connsiteY3" fmla="*/ 227012 h 2870994"/>
                  <a:gd name="connsiteX4" fmla="*/ 1685925 w 5491162"/>
                  <a:gd name="connsiteY4" fmla="*/ 2865437 h 2870994"/>
                  <a:gd name="connsiteX5" fmla="*/ 2109787 w 5491162"/>
                  <a:gd name="connsiteY5" fmla="*/ 227012 h 2870994"/>
                  <a:gd name="connsiteX6" fmla="*/ 2533650 w 5491162"/>
                  <a:gd name="connsiteY6" fmla="*/ 2865437 h 2870994"/>
                  <a:gd name="connsiteX7" fmla="*/ 2957512 w 5491162"/>
                  <a:gd name="connsiteY7" fmla="*/ 227012 h 2870994"/>
                  <a:gd name="connsiteX8" fmla="*/ 3376612 w 5491162"/>
                  <a:gd name="connsiteY8" fmla="*/ 2865437 h 2870994"/>
                  <a:gd name="connsiteX9" fmla="*/ 3795712 w 5491162"/>
                  <a:gd name="connsiteY9" fmla="*/ 222250 h 2870994"/>
                  <a:gd name="connsiteX10" fmla="*/ 4219575 w 5491162"/>
                  <a:gd name="connsiteY10" fmla="*/ 2865437 h 2870994"/>
                  <a:gd name="connsiteX11" fmla="*/ 4648200 w 5491162"/>
                  <a:gd name="connsiteY11" fmla="*/ 227012 h 2870994"/>
                  <a:gd name="connsiteX12" fmla="*/ 5062537 w 5491162"/>
                  <a:gd name="connsiteY12" fmla="*/ 2870200 h 2870994"/>
                  <a:gd name="connsiteX13" fmla="*/ 5491162 w 5491162"/>
                  <a:gd name="connsiteY13" fmla="*/ 227012 h 2870994"/>
                  <a:gd name="connsiteX0" fmla="*/ 0 w 5491162"/>
                  <a:gd name="connsiteY0" fmla="*/ 1536700 h 3089407"/>
                  <a:gd name="connsiteX1" fmla="*/ 423862 w 5491162"/>
                  <a:gd name="connsiteY1" fmla="*/ 222250 h 3089407"/>
                  <a:gd name="connsiteX2" fmla="*/ 619125 w 5491162"/>
                  <a:gd name="connsiteY2" fmla="*/ 1542256 h 3089407"/>
                  <a:gd name="connsiteX3" fmla="*/ 842962 w 5491162"/>
                  <a:gd name="connsiteY3" fmla="*/ 2870200 h 3089407"/>
                  <a:gd name="connsiteX4" fmla="*/ 1266825 w 5491162"/>
                  <a:gd name="connsiteY4" fmla="*/ 227012 h 3089407"/>
                  <a:gd name="connsiteX5" fmla="*/ 1685925 w 5491162"/>
                  <a:gd name="connsiteY5" fmla="*/ 2865437 h 3089407"/>
                  <a:gd name="connsiteX6" fmla="*/ 2109787 w 5491162"/>
                  <a:gd name="connsiteY6" fmla="*/ 227012 h 3089407"/>
                  <a:gd name="connsiteX7" fmla="*/ 2533650 w 5491162"/>
                  <a:gd name="connsiteY7" fmla="*/ 2865437 h 3089407"/>
                  <a:gd name="connsiteX8" fmla="*/ 2957512 w 5491162"/>
                  <a:gd name="connsiteY8" fmla="*/ 227012 h 3089407"/>
                  <a:gd name="connsiteX9" fmla="*/ 3376612 w 5491162"/>
                  <a:gd name="connsiteY9" fmla="*/ 2865437 h 3089407"/>
                  <a:gd name="connsiteX10" fmla="*/ 3795712 w 5491162"/>
                  <a:gd name="connsiteY10" fmla="*/ 222250 h 3089407"/>
                  <a:gd name="connsiteX11" fmla="*/ 4219575 w 5491162"/>
                  <a:gd name="connsiteY11" fmla="*/ 2865437 h 3089407"/>
                  <a:gd name="connsiteX12" fmla="*/ 4648200 w 5491162"/>
                  <a:gd name="connsiteY12" fmla="*/ 227012 h 3089407"/>
                  <a:gd name="connsiteX13" fmla="*/ 5062537 w 5491162"/>
                  <a:gd name="connsiteY13" fmla="*/ 2870200 h 3089407"/>
                  <a:gd name="connsiteX14" fmla="*/ 5491162 w 5491162"/>
                  <a:gd name="connsiteY14" fmla="*/ 227012 h 3089407"/>
                  <a:gd name="connsiteX0" fmla="*/ 0 w 5491162"/>
                  <a:gd name="connsiteY0" fmla="*/ 1314450 h 2867157"/>
                  <a:gd name="connsiteX1" fmla="*/ 619125 w 5491162"/>
                  <a:gd name="connsiteY1" fmla="*/ 1320006 h 2867157"/>
                  <a:gd name="connsiteX2" fmla="*/ 842962 w 5491162"/>
                  <a:gd name="connsiteY2" fmla="*/ 2647950 h 2867157"/>
                  <a:gd name="connsiteX3" fmla="*/ 1266825 w 5491162"/>
                  <a:gd name="connsiteY3" fmla="*/ 4762 h 2867157"/>
                  <a:gd name="connsiteX4" fmla="*/ 1685925 w 5491162"/>
                  <a:gd name="connsiteY4" fmla="*/ 2643187 h 2867157"/>
                  <a:gd name="connsiteX5" fmla="*/ 2109787 w 5491162"/>
                  <a:gd name="connsiteY5" fmla="*/ 4762 h 2867157"/>
                  <a:gd name="connsiteX6" fmla="*/ 2533650 w 5491162"/>
                  <a:gd name="connsiteY6" fmla="*/ 2643187 h 2867157"/>
                  <a:gd name="connsiteX7" fmla="*/ 2957512 w 5491162"/>
                  <a:gd name="connsiteY7" fmla="*/ 4762 h 2867157"/>
                  <a:gd name="connsiteX8" fmla="*/ 3376612 w 5491162"/>
                  <a:gd name="connsiteY8" fmla="*/ 2643187 h 2867157"/>
                  <a:gd name="connsiteX9" fmla="*/ 3795712 w 5491162"/>
                  <a:gd name="connsiteY9" fmla="*/ 0 h 2867157"/>
                  <a:gd name="connsiteX10" fmla="*/ 4219575 w 5491162"/>
                  <a:gd name="connsiteY10" fmla="*/ 2643187 h 2867157"/>
                  <a:gd name="connsiteX11" fmla="*/ 4648200 w 5491162"/>
                  <a:gd name="connsiteY11" fmla="*/ 4762 h 2867157"/>
                  <a:gd name="connsiteX12" fmla="*/ 5062537 w 5491162"/>
                  <a:gd name="connsiteY12" fmla="*/ 2647950 h 2867157"/>
                  <a:gd name="connsiteX13" fmla="*/ 5491162 w 5491162"/>
                  <a:gd name="connsiteY13" fmla="*/ 4762 h 2867157"/>
                  <a:gd name="connsiteX0" fmla="*/ 0 w 4872037"/>
                  <a:gd name="connsiteY0" fmla="*/ 1320006 h 2867157"/>
                  <a:gd name="connsiteX1" fmla="*/ 223837 w 4872037"/>
                  <a:gd name="connsiteY1" fmla="*/ 2647950 h 2867157"/>
                  <a:gd name="connsiteX2" fmla="*/ 647700 w 4872037"/>
                  <a:gd name="connsiteY2" fmla="*/ 4762 h 2867157"/>
                  <a:gd name="connsiteX3" fmla="*/ 1066800 w 4872037"/>
                  <a:gd name="connsiteY3" fmla="*/ 2643187 h 2867157"/>
                  <a:gd name="connsiteX4" fmla="*/ 1490662 w 4872037"/>
                  <a:gd name="connsiteY4" fmla="*/ 4762 h 2867157"/>
                  <a:gd name="connsiteX5" fmla="*/ 1914525 w 4872037"/>
                  <a:gd name="connsiteY5" fmla="*/ 2643187 h 2867157"/>
                  <a:gd name="connsiteX6" fmla="*/ 2338387 w 4872037"/>
                  <a:gd name="connsiteY6" fmla="*/ 4762 h 2867157"/>
                  <a:gd name="connsiteX7" fmla="*/ 2757487 w 4872037"/>
                  <a:gd name="connsiteY7" fmla="*/ 2643187 h 2867157"/>
                  <a:gd name="connsiteX8" fmla="*/ 3176587 w 4872037"/>
                  <a:gd name="connsiteY8" fmla="*/ 0 h 2867157"/>
                  <a:gd name="connsiteX9" fmla="*/ 3600450 w 4872037"/>
                  <a:gd name="connsiteY9" fmla="*/ 2643187 h 2867157"/>
                  <a:gd name="connsiteX10" fmla="*/ 4029075 w 4872037"/>
                  <a:gd name="connsiteY10" fmla="*/ 4762 h 2867157"/>
                  <a:gd name="connsiteX11" fmla="*/ 4443412 w 4872037"/>
                  <a:gd name="connsiteY11" fmla="*/ 2647950 h 2867157"/>
                  <a:gd name="connsiteX12" fmla="*/ 4872037 w 4872037"/>
                  <a:gd name="connsiteY12" fmla="*/ 4762 h 2867157"/>
                  <a:gd name="connsiteX0" fmla="*/ 0 w 4872037"/>
                  <a:gd name="connsiteY0" fmla="*/ 1320006 h 2867157"/>
                  <a:gd name="connsiteX1" fmla="*/ 223837 w 4872037"/>
                  <a:gd name="connsiteY1" fmla="*/ 2647950 h 2867157"/>
                  <a:gd name="connsiteX2" fmla="*/ 647700 w 4872037"/>
                  <a:gd name="connsiteY2" fmla="*/ 4762 h 2867157"/>
                  <a:gd name="connsiteX3" fmla="*/ 1066800 w 4872037"/>
                  <a:gd name="connsiteY3" fmla="*/ 2643187 h 2867157"/>
                  <a:gd name="connsiteX4" fmla="*/ 1490662 w 4872037"/>
                  <a:gd name="connsiteY4" fmla="*/ 4762 h 2867157"/>
                  <a:gd name="connsiteX5" fmla="*/ 1914525 w 4872037"/>
                  <a:gd name="connsiteY5" fmla="*/ 2643187 h 2867157"/>
                  <a:gd name="connsiteX6" fmla="*/ 2338387 w 4872037"/>
                  <a:gd name="connsiteY6" fmla="*/ 4762 h 2867157"/>
                  <a:gd name="connsiteX7" fmla="*/ 2757487 w 4872037"/>
                  <a:gd name="connsiteY7" fmla="*/ 2643187 h 2867157"/>
                  <a:gd name="connsiteX8" fmla="*/ 3176587 w 4872037"/>
                  <a:gd name="connsiteY8" fmla="*/ 0 h 2867157"/>
                  <a:gd name="connsiteX9" fmla="*/ 3600450 w 4872037"/>
                  <a:gd name="connsiteY9" fmla="*/ 2643187 h 2867157"/>
                  <a:gd name="connsiteX10" fmla="*/ 4029075 w 4872037"/>
                  <a:gd name="connsiteY10" fmla="*/ 4762 h 2867157"/>
                  <a:gd name="connsiteX11" fmla="*/ 4443412 w 4872037"/>
                  <a:gd name="connsiteY11" fmla="*/ 2647950 h 2867157"/>
                  <a:gd name="connsiteX12" fmla="*/ 4872037 w 4872037"/>
                  <a:gd name="connsiteY12" fmla="*/ 4762 h 2867157"/>
                  <a:gd name="connsiteX0" fmla="*/ 0 w 4872037"/>
                  <a:gd name="connsiteY0" fmla="*/ 1320006 h 2867157"/>
                  <a:gd name="connsiteX1" fmla="*/ 223837 w 4872037"/>
                  <a:gd name="connsiteY1" fmla="*/ 2647950 h 2867157"/>
                  <a:gd name="connsiteX2" fmla="*/ 647700 w 4872037"/>
                  <a:gd name="connsiteY2" fmla="*/ 4762 h 2867157"/>
                  <a:gd name="connsiteX3" fmla="*/ 1066800 w 4872037"/>
                  <a:gd name="connsiteY3" fmla="*/ 2643187 h 2867157"/>
                  <a:gd name="connsiteX4" fmla="*/ 1490662 w 4872037"/>
                  <a:gd name="connsiteY4" fmla="*/ 4762 h 2867157"/>
                  <a:gd name="connsiteX5" fmla="*/ 1914525 w 4872037"/>
                  <a:gd name="connsiteY5" fmla="*/ 2643187 h 2867157"/>
                  <a:gd name="connsiteX6" fmla="*/ 2338387 w 4872037"/>
                  <a:gd name="connsiteY6" fmla="*/ 4762 h 2867157"/>
                  <a:gd name="connsiteX7" fmla="*/ 2757487 w 4872037"/>
                  <a:gd name="connsiteY7" fmla="*/ 2643187 h 2867157"/>
                  <a:gd name="connsiteX8" fmla="*/ 3176587 w 4872037"/>
                  <a:gd name="connsiteY8" fmla="*/ 0 h 2867157"/>
                  <a:gd name="connsiteX9" fmla="*/ 3600450 w 4872037"/>
                  <a:gd name="connsiteY9" fmla="*/ 2643187 h 2867157"/>
                  <a:gd name="connsiteX10" fmla="*/ 4029075 w 4872037"/>
                  <a:gd name="connsiteY10" fmla="*/ 4762 h 2867157"/>
                  <a:gd name="connsiteX11" fmla="*/ 4443412 w 4872037"/>
                  <a:gd name="connsiteY11" fmla="*/ 2647950 h 2867157"/>
                  <a:gd name="connsiteX12" fmla="*/ 4719637 w 4872037"/>
                  <a:gd name="connsiteY12" fmla="*/ 1314450 h 2867157"/>
                  <a:gd name="connsiteX13" fmla="*/ 4872037 w 4872037"/>
                  <a:gd name="connsiteY13" fmla="*/ 4762 h 2867157"/>
                  <a:gd name="connsiteX0" fmla="*/ 0 w 4719637"/>
                  <a:gd name="connsiteY0" fmla="*/ 1320006 h 2867157"/>
                  <a:gd name="connsiteX1" fmla="*/ 223837 w 4719637"/>
                  <a:gd name="connsiteY1" fmla="*/ 2647950 h 2867157"/>
                  <a:gd name="connsiteX2" fmla="*/ 647700 w 4719637"/>
                  <a:gd name="connsiteY2" fmla="*/ 4762 h 2867157"/>
                  <a:gd name="connsiteX3" fmla="*/ 1066800 w 4719637"/>
                  <a:gd name="connsiteY3" fmla="*/ 2643187 h 2867157"/>
                  <a:gd name="connsiteX4" fmla="*/ 1490662 w 4719637"/>
                  <a:gd name="connsiteY4" fmla="*/ 4762 h 2867157"/>
                  <a:gd name="connsiteX5" fmla="*/ 1914525 w 4719637"/>
                  <a:gd name="connsiteY5" fmla="*/ 2643187 h 2867157"/>
                  <a:gd name="connsiteX6" fmla="*/ 2338387 w 4719637"/>
                  <a:gd name="connsiteY6" fmla="*/ 4762 h 2867157"/>
                  <a:gd name="connsiteX7" fmla="*/ 2757487 w 4719637"/>
                  <a:gd name="connsiteY7" fmla="*/ 2643187 h 2867157"/>
                  <a:gd name="connsiteX8" fmla="*/ 3176587 w 4719637"/>
                  <a:gd name="connsiteY8" fmla="*/ 0 h 2867157"/>
                  <a:gd name="connsiteX9" fmla="*/ 3600450 w 4719637"/>
                  <a:gd name="connsiteY9" fmla="*/ 2643187 h 2867157"/>
                  <a:gd name="connsiteX10" fmla="*/ 4029075 w 4719637"/>
                  <a:gd name="connsiteY10" fmla="*/ 4762 h 2867157"/>
                  <a:gd name="connsiteX11" fmla="*/ 4443412 w 4719637"/>
                  <a:gd name="connsiteY11" fmla="*/ 2647950 h 2867157"/>
                  <a:gd name="connsiteX12" fmla="*/ 4719637 w 4719637"/>
                  <a:gd name="connsiteY12" fmla="*/ 1314450 h 2867157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536145 h 3082370"/>
                  <a:gd name="connsiteX1" fmla="*/ 223837 w 4719637"/>
                  <a:gd name="connsiteY1" fmla="*/ 2864089 h 3082370"/>
                  <a:gd name="connsiteX2" fmla="*/ 647700 w 4719637"/>
                  <a:gd name="connsiteY2" fmla="*/ 220901 h 3082370"/>
                  <a:gd name="connsiteX3" fmla="*/ 1066800 w 4719637"/>
                  <a:gd name="connsiteY3" fmla="*/ 2859326 h 3082370"/>
                  <a:gd name="connsiteX4" fmla="*/ 1490662 w 4719637"/>
                  <a:gd name="connsiteY4" fmla="*/ 220901 h 3082370"/>
                  <a:gd name="connsiteX5" fmla="*/ 1914525 w 4719637"/>
                  <a:gd name="connsiteY5" fmla="*/ 2859326 h 3082370"/>
                  <a:gd name="connsiteX6" fmla="*/ 2338387 w 4719637"/>
                  <a:gd name="connsiteY6" fmla="*/ 220901 h 3082370"/>
                  <a:gd name="connsiteX7" fmla="*/ 2757487 w 4719637"/>
                  <a:gd name="connsiteY7" fmla="*/ 2859326 h 3082370"/>
                  <a:gd name="connsiteX8" fmla="*/ 3176587 w 4719637"/>
                  <a:gd name="connsiteY8" fmla="*/ 216139 h 3082370"/>
                  <a:gd name="connsiteX9" fmla="*/ 3600450 w 4719637"/>
                  <a:gd name="connsiteY9" fmla="*/ 2859326 h 3082370"/>
                  <a:gd name="connsiteX10" fmla="*/ 3812119 w 4719637"/>
                  <a:gd name="connsiteY10" fmla="*/ 1538685 h 3082370"/>
                  <a:gd name="connsiteX11" fmla="*/ 4029075 w 4719637"/>
                  <a:gd name="connsiteY11" fmla="*/ 220901 h 3082370"/>
                  <a:gd name="connsiteX12" fmla="*/ 4443412 w 4719637"/>
                  <a:gd name="connsiteY12" fmla="*/ 2864089 h 3082370"/>
                  <a:gd name="connsiteX13" fmla="*/ 4719637 w 4719637"/>
                  <a:gd name="connsiteY13" fmla="*/ 1530589 h 3082370"/>
                  <a:gd name="connsiteX0" fmla="*/ 0 w 4443412"/>
                  <a:gd name="connsiteY0" fmla="*/ 1536145 h 3079750"/>
                  <a:gd name="connsiteX1" fmla="*/ 223837 w 4443412"/>
                  <a:gd name="connsiteY1" fmla="*/ 2864089 h 3079750"/>
                  <a:gd name="connsiteX2" fmla="*/ 647700 w 4443412"/>
                  <a:gd name="connsiteY2" fmla="*/ 220901 h 3079750"/>
                  <a:gd name="connsiteX3" fmla="*/ 1066800 w 4443412"/>
                  <a:gd name="connsiteY3" fmla="*/ 2859326 h 3079750"/>
                  <a:gd name="connsiteX4" fmla="*/ 1490662 w 4443412"/>
                  <a:gd name="connsiteY4" fmla="*/ 220901 h 3079750"/>
                  <a:gd name="connsiteX5" fmla="*/ 1914525 w 4443412"/>
                  <a:gd name="connsiteY5" fmla="*/ 2859326 h 3079750"/>
                  <a:gd name="connsiteX6" fmla="*/ 2338387 w 4443412"/>
                  <a:gd name="connsiteY6" fmla="*/ 220901 h 3079750"/>
                  <a:gd name="connsiteX7" fmla="*/ 2757487 w 4443412"/>
                  <a:gd name="connsiteY7" fmla="*/ 2859326 h 3079750"/>
                  <a:gd name="connsiteX8" fmla="*/ 3176587 w 4443412"/>
                  <a:gd name="connsiteY8" fmla="*/ 216139 h 3079750"/>
                  <a:gd name="connsiteX9" fmla="*/ 3600450 w 4443412"/>
                  <a:gd name="connsiteY9" fmla="*/ 2859326 h 3079750"/>
                  <a:gd name="connsiteX10" fmla="*/ 3812119 w 4443412"/>
                  <a:gd name="connsiteY10" fmla="*/ 1538685 h 3079750"/>
                  <a:gd name="connsiteX11" fmla="*/ 4029075 w 4443412"/>
                  <a:gd name="connsiteY11" fmla="*/ 220901 h 3079750"/>
                  <a:gd name="connsiteX12" fmla="*/ 4443412 w 4443412"/>
                  <a:gd name="connsiteY12" fmla="*/ 2864089 h 3079750"/>
                  <a:gd name="connsiteX0" fmla="*/ 0 w 4029075"/>
                  <a:gd name="connsiteY0" fmla="*/ 1536145 h 3079750"/>
                  <a:gd name="connsiteX1" fmla="*/ 223837 w 4029075"/>
                  <a:gd name="connsiteY1" fmla="*/ 2864089 h 3079750"/>
                  <a:gd name="connsiteX2" fmla="*/ 647700 w 4029075"/>
                  <a:gd name="connsiteY2" fmla="*/ 220901 h 3079750"/>
                  <a:gd name="connsiteX3" fmla="*/ 1066800 w 4029075"/>
                  <a:gd name="connsiteY3" fmla="*/ 2859326 h 3079750"/>
                  <a:gd name="connsiteX4" fmla="*/ 1490662 w 4029075"/>
                  <a:gd name="connsiteY4" fmla="*/ 220901 h 3079750"/>
                  <a:gd name="connsiteX5" fmla="*/ 1914525 w 4029075"/>
                  <a:gd name="connsiteY5" fmla="*/ 2859326 h 3079750"/>
                  <a:gd name="connsiteX6" fmla="*/ 2338387 w 4029075"/>
                  <a:gd name="connsiteY6" fmla="*/ 220901 h 3079750"/>
                  <a:gd name="connsiteX7" fmla="*/ 2757487 w 4029075"/>
                  <a:gd name="connsiteY7" fmla="*/ 2859326 h 3079750"/>
                  <a:gd name="connsiteX8" fmla="*/ 3176587 w 4029075"/>
                  <a:gd name="connsiteY8" fmla="*/ 216139 h 3079750"/>
                  <a:gd name="connsiteX9" fmla="*/ 3600450 w 4029075"/>
                  <a:gd name="connsiteY9" fmla="*/ 2859326 h 3079750"/>
                  <a:gd name="connsiteX10" fmla="*/ 3812119 w 4029075"/>
                  <a:gd name="connsiteY10" fmla="*/ 1538685 h 3079750"/>
                  <a:gd name="connsiteX11" fmla="*/ 4029075 w 4029075"/>
                  <a:gd name="connsiteY11" fmla="*/ 220901 h 3079750"/>
                  <a:gd name="connsiteX0" fmla="*/ 0 w 3812119"/>
                  <a:gd name="connsiteY0" fmla="*/ 1320006 h 2863611"/>
                  <a:gd name="connsiteX1" fmla="*/ 223837 w 3812119"/>
                  <a:gd name="connsiteY1" fmla="*/ 2647950 h 2863611"/>
                  <a:gd name="connsiteX2" fmla="*/ 647700 w 3812119"/>
                  <a:gd name="connsiteY2" fmla="*/ 4762 h 2863611"/>
                  <a:gd name="connsiteX3" fmla="*/ 1066800 w 3812119"/>
                  <a:gd name="connsiteY3" fmla="*/ 2643187 h 2863611"/>
                  <a:gd name="connsiteX4" fmla="*/ 1490662 w 3812119"/>
                  <a:gd name="connsiteY4" fmla="*/ 4762 h 2863611"/>
                  <a:gd name="connsiteX5" fmla="*/ 1914525 w 3812119"/>
                  <a:gd name="connsiteY5" fmla="*/ 2643187 h 2863611"/>
                  <a:gd name="connsiteX6" fmla="*/ 2338387 w 3812119"/>
                  <a:gd name="connsiteY6" fmla="*/ 4762 h 2863611"/>
                  <a:gd name="connsiteX7" fmla="*/ 2757487 w 3812119"/>
                  <a:gd name="connsiteY7" fmla="*/ 2643187 h 2863611"/>
                  <a:gd name="connsiteX8" fmla="*/ 3176587 w 3812119"/>
                  <a:gd name="connsiteY8" fmla="*/ 0 h 2863611"/>
                  <a:gd name="connsiteX9" fmla="*/ 3600450 w 3812119"/>
                  <a:gd name="connsiteY9" fmla="*/ 2643187 h 2863611"/>
                  <a:gd name="connsiteX10" fmla="*/ 3812119 w 3812119"/>
                  <a:gd name="connsiteY10" fmla="*/ 1322546 h 2863611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55331"/>
                  <a:gd name="connsiteX1" fmla="*/ 223837 w 3812119"/>
                  <a:gd name="connsiteY1" fmla="*/ 2647950 h 2655331"/>
                  <a:gd name="connsiteX2" fmla="*/ 647700 w 3812119"/>
                  <a:gd name="connsiteY2" fmla="*/ 4762 h 2655331"/>
                  <a:gd name="connsiteX3" fmla="*/ 1066800 w 3812119"/>
                  <a:gd name="connsiteY3" fmla="*/ 2643187 h 2655331"/>
                  <a:gd name="connsiteX4" fmla="*/ 1490662 w 3812119"/>
                  <a:gd name="connsiteY4" fmla="*/ 4762 h 2655331"/>
                  <a:gd name="connsiteX5" fmla="*/ 1914525 w 3812119"/>
                  <a:gd name="connsiteY5" fmla="*/ 2643187 h 2655331"/>
                  <a:gd name="connsiteX6" fmla="*/ 2338387 w 3812119"/>
                  <a:gd name="connsiteY6" fmla="*/ 4762 h 2655331"/>
                  <a:gd name="connsiteX7" fmla="*/ 2757487 w 3812119"/>
                  <a:gd name="connsiteY7" fmla="*/ 2643187 h 2655331"/>
                  <a:gd name="connsiteX8" fmla="*/ 3176587 w 3812119"/>
                  <a:gd name="connsiteY8" fmla="*/ 0 h 2655331"/>
                  <a:gd name="connsiteX9" fmla="*/ 3600450 w 3812119"/>
                  <a:gd name="connsiteY9" fmla="*/ 2643187 h 2655331"/>
                  <a:gd name="connsiteX10" fmla="*/ 3812119 w 3812119"/>
                  <a:gd name="connsiteY10" fmla="*/ 1322546 h 2655331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  <a:gd name="connsiteX0" fmla="*/ 0 w 3812119"/>
                  <a:gd name="connsiteY0" fmla="*/ 1320006 h 2647950"/>
                  <a:gd name="connsiteX1" fmla="*/ 223837 w 3812119"/>
                  <a:gd name="connsiteY1" fmla="*/ 2647950 h 2647950"/>
                  <a:gd name="connsiteX2" fmla="*/ 647700 w 3812119"/>
                  <a:gd name="connsiteY2" fmla="*/ 4762 h 2647950"/>
                  <a:gd name="connsiteX3" fmla="*/ 1066800 w 3812119"/>
                  <a:gd name="connsiteY3" fmla="*/ 2643187 h 2647950"/>
                  <a:gd name="connsiteX4" fmla="*/ 1490662 w 3812119"/>
                  <a:gd name="connsiteY4" fmla="*/ 4762 h 2647950"/>
                  <a:gd name="connsiteX5" fmla="*/ 1914525 w 3812119"/>
                  <a:gd name="connsiteY5" fmla="*/ 2643187 h 2647950"/>
                  <a:gd name="connsiteX6" fmla="*/ 2338387 w 3812119"/>
                  <a:gd name="connsiteY6" fmla="*/ 4762 h 2647950"/>
                  <a:gd name="connsiteX7" fmla="*/ 2757487 w 3812119"/>
                  <a:gd name="connsiteY7" fmla="*/ 2643187 h 2647950"/>
                  <a:gd name="connsiteX8" fmla="*/ 3176587 w 3812119"/>
                  <a:gd name="connsiteY8" fmla="*/ 0 h 2647950"/>
                  <a:gd name="connsiteX9" fmla="*/ 3600450 w 3812119"/>
                  <a:gd name="connsiteY9" fmla="*/ 2643187 h 2647950"/>
                  <a:gd name="connsiteX10" fmla="*/ 3812119 w 3812119"/>
                  <a:gd name="connsiteY10" fmla="*/ 1322546 h 2647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2119" h="2647950">
                    <a:moveTo>
                      <a:pt x="0" y="1320006"/>
                    </a:moveTo>
                    <a:cubicBezTo>
                      <a:pt x="35719" y="1667668"/>
                      <a:pt x="144789" y="2643232"/>
                      <a:pt x="223837" y="2647950"/>
                    </a:cubicBezTo>
                    <a:cubicBezTo>
                      <a:pt x="357841" y="2640491"/>
                      <a:pt x="507206" y="5556"/>
                      <a:pt x="647700" y="4762"/>
                    </a:cubicBezTo>
                    <a:cubicBezTo>
                      <a:pt x="788194" y="3968"/>
                      <a:pt x="926306" y="2643187"/>
                      <a:pt x="1066800" y="2643187"/>
                    </a:cubicBezTo>
                    <a:cubicBezTo>
                      <a:pt x="1207294" y="2643187"/>
                      <a:pt x="1349375" y="4762"/>
                      <a:pt x="1490662" y="4762"/>
                    </a:cubicBezTo>
                    <a:cubicBezTo>
                      <a:pt x="1631949" y="4762"/>
                      <a:pt x="1773238" y="2643187"/>
                      <a:pt x="1914525" y="2643187"/>
                    </a:cubicBezTo>
                    <a:cubicBezTo>
                      <a:pt x="2055812" y="2643187"/>
                      <a:pt x="2197893" y="4762"/>
                      <a:pt x="2338387" y="4762"/>
                    </a:cubicBezTo>
                    <a:cubicBezTo>
                      <a:pt x="2478881" y="4762"/>
                      <a:pt x="2617787" y="2643981"/>
                      <a:pt x="2757487" y="2643187"/>
                    </a:cubicBezTo>
                    <a:cubicBezTo>
                      <a:pt x="2897187" y="2642393"/>
                      <a:pt x="3036093" y="0"/>
                      <a:pt x="3176587" y="0"/>
                    </a:cubicBezTo>
                    <a:cubicBezTo>
                      <a:pt x="3317081" y="0"/>
                      <a:pt x="3456290" y="2647899"/>
                      <a:pt x="3600450" y="2643187"/>
                    </a:cubicBezTo>
                    <a:cubicBezTo>
                      <a:pt x="3700347" y="2641476"/>
                      <a:pt x="3747634" y="1755356"/>
                      <a:pt x="3812119" y="1322546"/>
                    </a:cubicBezTo>
                  </a:path>
                </a:pathLst>
              </a:custGeom>
              <a:ln w="285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38012" name="Group 887"/>
              <p:cNvGrpSpPr>
                <a:grpSpLocks/>
              </p:cNvGrpSpPr>
              <p:nvPr/>
            </p:nvGrpSpPr>
            <p:grpSpPr bwMode="auto">
              <a:xfrm>
                <a:off x="2313741" y="1925994"/>
                <a:ext cx="3676560" cy="2823345"/>
                <a:chOff x="2313741" y="1929078"/>
                <a:chExt cx="3676560" cy="2823345"/>
              </a:xfrm>
            </p:grpSpPr>
            <p:sp>
              <p:nvSpPr>
                <p:cNvPr id="889" name="Rounded Rectangle 888"/>
                <p:cNvSpPr/>
                <p:nvPr/>
              </p:nvSpPr>
              <p:spPr>
                <a:xfrm>
                  <a:off x="2313148" y="4447711"/>
                  <a:ext cx="304759" cy="304712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  <p:sp>
              <p:nvSpPr>
                <p:cNvPr id="890" name="Rounded Rectangle 889"/>
                <p:cNvSpPr/>
                <p:nvPr/>
              </p:nvSpPr>
              <p:spPr>
                <a:xfrm>
                  <a:off x="3155997" y="4447711"/>
                  <a:ext cx="304759" cy="304712"/>
                </a:xfrm>
                <a:prstGeom prst="roundRect">
                  <a:avLst/>
                </a:prstGeom>
                <a:solidFill>
                  <a:srgbClr val="009242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B</a:t>
                  </a:r>
                </a:p>
              </p:txBody>
            </p:sp>
            <p:sp>
              <p:nvSpPr>
                <p:cNvPr id="891" name="Rounded Rectangle 890"/>
                <p:cNvSpPr/>
                <p:nvPr/>
              </p:nvSpPr>
              <p:spPr>
                <a:xfrm>
                  <a:off x="2733778" y="1929078"/>
                  <a:ext cx="304759" cy="304712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A</a:t>
                  </a:r>
                </a:p>
              </p:txBody>
            </p:sp>
            <p:sp>
              <p:nvSpPr>
                <p:cNvPr id="892" name="Rounded Rectangle 891"/>
                <p:cNvSpPr/>
                <p:nvPr/>
              </p:nvSpPr>
              <p:spPr>
                <a:xfrm>
                  <a:off x="3578215" y="1929078"/>
                  <a:ext cx="304759" cy="304712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  <p:sp>
              <p:nvSpPr>
                <p:cNvPr id="893" name="Rounded Rectangle 892"/>
                <p:cNvSpPr/>
                <p:nvPr/>
              </p:nvSpPr>
              <p:spPr>
                <a:xfrm>
                  <a:off x="4419476" y="1929078"/>
                  <a:ext cx="304759" cy="304712"/>
                </a:xfrm>
                <a:prstGeom prst="roundRect">
                  <a:avLst/>
                </a:prstGeom>
                <a:solidFill>
                  <a:srgbClr val="009242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B</a:t>
                  </a:r>
                </a:p>
              </p:txBody>
            </p:sp>
            <p:sp>
              <p:nvSpPr>
                <p:cNvPr id="894" name="Rounded Rectangle 893"/>
                <p:cNvSpPr/>
                <p:nvPr/>
              </p:nvSpPr>
              <p:spPr>
                <a:xfrm>
                  <a:off x="3997258" y="4447711"/>
                  <a:ext cx="304759" cy="304712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A</a:t>
                  </a:r>
                </a:p>
              </p:txBody>
            </p:sp>
            <p:sp>
              <p:nvSpPr>
                <p:cNvPr id="895" name="Rounded Rectangle 894"/>
                <p:cNvSpPr/>
                <p:nvPr/>
              </p:nvSpPr>
              <p:spPr>
                <a:xfrm>
                  <a:off x="4841695" y="4447711"/>
                  <a:ext cx="304759" cy="304712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  <p:sp>
              <p:nvSpPr>
                <p:cNvPr id="896" name="Rounded Rectangle 895"/>
                <p:cNvSpPr/>
                <p:nvPr/>
              </p:nvSpPr>
              <p:spPr>
                <a:xfrm>
                  <a:off x="5686131" y="4447711"/>
                  <a:ext cx="304759" cy="304712"/>
                </a:xfrm>
                <a:prstGeom prst="roundRect">
                  <a:avLst/>
                </a:prstGeom>
                <a:solidFill>
                  <a:srgbClr val="009242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B</a:t>
                  </a:r>
                </a:p>
              </p:txBody>
            </p:sp>
            <p:sp>
              <p:nvSpPr>
                <p:cNvPr id="897" name="Rounded Rectangle 896"/>
                <p:cNvSpPr/>
                <p:nvPr/>
              </p:nvSpPr>
              <p:spPr>
                <a:xfrm>
                  <a:off x="5263913" y="1929078"/>
                  <a:ext cx="304759" cy="304712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A</a:t>
                  </a:r>
                </a:p>
              </p:txBody>
            </p:sp>
          </p:grpSp>
        </p:grpSp>
      </p:grpSp>
      <p:grpSp>
        <p:nvGrpSpPr>
          <p:cNvPr id="42" name="hand emphasizing 1/2 of fund freq"/>
          <p:cNvGrpSpPr>
            <a:grpSpLocks/>
          </p:cNvGrpSpPr>
          <p:nvPr/>
        </p:nvGrpSpPr>
        <p:grpSpPr bwMode="auto">
          <a:xfrm>
            <a:off x="222250" y="5148263"/>
            <a:ext cx="523875" cy="1035050"/>
            <a:chOff x="221649" y="5148386"/>
            <a:chExt cx="525118" cy="1035264"/>
          </a:xfrm>
        </p:grpSpPr>
        <p:sp>
          <p:nvSpPr>
            <p:cNvPr id="935" name="Oval 934"/>
            <p:cNvSpPr/>
            <p:nvPr/>
          </p:nvSpPr>
          <p:spPr>
            <a:xfrm>
              <a:off x="221649" y="5148386"/>
              <a:ext cx="525118" cy="3620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38008" name="Picture 936" descr="hand_arrow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960000">
              <a:off x="243294" y="5562866"/>
              <a:ext cx="304446" cy="620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40" name="500 MHz label"/>
          <p:cNvSpPr txBox="1"/>
          <p:nvPr/>
        </p:nvSpPr>
        <p:spPr>
          <a:xfrm>
            <a:off x="2767013" y="1900238"/>
            <a:ext cx="1004887" cy="3381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500 MHz</a:t>
            </a:r>
          </a:p>
        </p:txBody>
      </p:sp>
      <p:sp>
        <p:nvSpPr>
          <p:cNvPr id="942" name="500 MHz waveform"/>
          <p:cNvSpPr/>
          <p:nvPr/>
        </p:nvSpPr>
        <p:spPr>
          <a:xfrm>
            <a:off x="2260600" y="2189163"/>
            <a:ext cx="3798888" cy="2286000"/>
          </a:xfrm>
          <a:custGeom>
            <a:avLst/>
            <a:gdLst>
              <a:gd name="connsiteX0" fmla="*/ 0 w 5491162"/>
              <a:gd name="connsiteY0" fmla="*/ 1536700 h 2870994"/>
              <a:gd name="connsiteX1" fmla="*/ 423862 w 5491162"/>
              <a:gd name="connsiteY1" fmla="*/ 222250 h 2870994"/>
              <a:gd name="connsiteX2" fmla="*/ 842962 w 5491162"/>
              <a:gd name="connsiteY2" fmla="*/ 2870200 h 2870994"/>
              <a:gd name="connsiteX3" fmla="*/ 1266825 w 5491162"/>
              <a:gd name="connsiteY3" fmla="*/ 227012 h 2870994"/>
              <a:gd name="connsiteX4" fmla="*/ 1685925 w 5491162"/>
              <a:gd name="connsiteY4" fmla="*/ 2865437 h 2870994"/>
              <a:gd name="connsiteX5" fmla="*/ 2109787 w 5491162"/>
              <a:gd name="connsiteY5" fmla="*/ 227012 h 2870994"/>
              <a:gd name="connsiteX6" fmla="*/ 2533650 w 5491162"/>
              <a:gd name="connsiteY6" fmla="*/ 2865437 h 2870994"/>
              <a:gd name="connsiteX7" fmla="*/ 2957512 w 5491162"/>
              <a:gd name="connsiteY7" fmla="*/ 227012 h 2870994"/>
              <a:gd name="connsiteX8" fmla="*/ 3376612 w 5491162"/>
              <a:gd name="connsiteY8" fmla="*/ 2865437 h 2870994"/>
              <a:gd name="connsiteX9" fmla="*/ 3795712 w 5491162"/>
              <a:gd name="connsiteY9" fmla="*/ 222250 h 2870994"/>
              <a:gd name="connsiteX10" fmla="*/ 4219575 w 5491162"/>
              <a:gd name="connsiteY10" fmla="*/ 2865437 h 2870994"/>
              <a:gd name="connsiteX11" fmla="*/ 4648200 w 5491162"/>
              <a:gd name="connsiteY11" fmla="*/ 227012 h 2870994"/>
              <a:gd name="connsiteX12" fmla="*/ 5062537 w 5491162"/>
              <a:gd name="connsiteY12" fmla="*/ 2870200 h 2870994"/>
              <a:gd name="connsiteX13" fmla="*/ 5491162 w 5491162"/>
              <a:gd name="connsiteY13" fmla="*/ 227012 h 2870994"/>
              <a:gd name="connsiteX0" fmla="*/ 0 w 5491162"/>
              <a:gd name="connsiteY0" fmla="*/ 1536700 h 3089407"/>
              <a:gd name="connsiteX1" fmla="*/ 423862 w 5491162"/>
              <a:gd name="connsiteY1" fmla="*/ 222250 h 3089407"/>
              <a:gd name="connsiteX2" fmla="*/ 619125 w 5491162"/>
              <a:gd name="connsiteY2" fmla="*/ 1542256 h 3089407"/>
              <a:gd name="connsiteX3" fmla="*/ 842962 w 5491162"/>
              <a:gd name="connsiteY3" fmla="*/ 2870200 h 3089407"/>
              <a:gd name="connsiteX4" fmla="*/ 1266825 w 5491162"/>
              <a:gd name="connsiteY4" fmla="*/ 227012 h 3089407"/>
              <a:gd name="connsiteX5" fmla="*/ 1685925 w 5491162"/>
              <a:gd name="connsiteY5" fmla="*/ 2865437 h 3089407"/>
              <a:gd name="connsiteX6" fmla="*/ 2109787 w 5491162"/>
              <a:gd name="connsiteY6" fmla="*/ 227012 h 3089407"/>
              <a:gd name="connsiteX7" fmla="*/ 2533650 w 5491162"/>
              <a:gd name="connsiteY7" fmla="*/ 2865437 h 3089407"/>
              <a:gd name="connsiteX8" fmla="*/ 2957512 w 5491162"/>
              <a:gd name="connsiteY8" fmla="*/ 227012 h 3089407"/>
              <a:gd name="connsiteX9" fmla="*/ 3376612 w 5491162"/>
              <a:gd name="connsiteY9" fmla="*/ 2865437 h 3089407"/>
              <a:gd name="connsiteX10" fmla="*/ 3795712 w 5491162"/>
              <a:gd name="connsiteY10" fmla="*/ 222250 h 3089407"/>
              <a:gd name="connsiteX11" fmla="*/ 4219575 w 5491162"/>
              <a:gd name="connsiteY11" fmla="*/ 2865437 h 3089407"/>
              <a:gd name="connsiteX12" fmla="*/ 4648200 w 5491162"/>
              <a:gd name="connsiteY12" fmla="*/ 227012 h 3089407"/>
              <a:gd name="connsiteX13" fmla="*/ 5062537 w 5491162"/>
              <a:gd name="connsiteY13" fmla="*/ 2870200 h 3089407"/>
              <a:gd name="connsiteX14" fmla="*/ 5491162 w 5491162"/>
              <a:gd name="connsiteY14" fmla="*/ 227012 h 3089407"/>
              <a:gd name="connsiteX0" fmla="*/ 0 w 5491162"/>
              <a:gd name="connsiteY0" fmla="*/ 1314450 h 2867157"/>
              <a:gd name="connsiteX1" fmla="*/ 619125 w 5491162"/>
              <a:gd name="connsiteY1" fmla="*/ 1320006 h 2867157"/>
              <a:gd name="connsiteX2" fmla="*/ 842962 w 5491162"/>
              <a:gd name="connsiteY2" fmla="*/ 2647950 h 2867157"/>
              <a:gd name="connsiteX3" fmla="*/ 1266825 w 5491162"/>
              <a:gd name="connsiteY3" fmla="*/ 4762 h 2867157"/>
              <a:gd name="connsiteX4" fmla="*/ 1685925 w 5491162"/>
              <a:gd name="connsiteY4" fmla="*/ 2643187 h 2867157"/>
              <a:gd name="connsiteX5" fmla="*/ 2109787 w 5491162"/>
              <a:gd name="connsiteY5" fmla="*/ 4762 h 2867157"/>
              <a:gd name="connsiteX6" fmla="*/ 2533650 w 5491162"/>
              <a:gd name="connsiteY6" fmla="*/ 2643187 h 2867157"/>
              <a:gd name="connsiteX7" fmla="*/ 2957512 w 5491162"/>
              <a:gd name="connsiteY7" fmla="*/ 4762 h 2867157"/>
              <a:gd name="connsiteX8" fmla="*/ 3376612 w 5491162"/>
              <a:gd name="connsiteY8" fmla="*/ 2643187 h 2867157"/>
              <a:gd name="connsiteX9" fmla="*/ 3795712 w 5491162"/>
              <a:gd name="connsiteY9" fmla="*/ 0 h 2867157"/>
              <a:gd name="connsiteX10" fmla="*/ 4219575 w 5491162"/>
              <a:gd name="connsiteY10" fmla="*/ 2643187 h 2867157"/>
              <a:gd name="connsiteX11" fmla="*/ 4648200 w 5491162"/>
              <a:gd name="connsiteY11" fmla="*/ 4762 h 2867157"/>
              <a:gd name="connsiteX12" fmla="*/ 5062537 w 5491162"/>
              <a:gd name="connsiteY12" fmla="*/ 2647950 h 2867157"/>
              <a:gd name="connsiteX13" fmla="*/ 5491162 w 5491162"/>
              <a:gd name="connsiteY13" fmla="*/ 4762 h 2867157"/>
              <a:gd name="connsiteX0" fmla="*/ 0 w 4872037"/>
              <a:gd name="connsiteY0" fmla="*/ 1320006 h 2867157"/>
              <a:gd name="connsiteX1" fmla="*/ 223837 w 4872037"/>
              <a:gd name="connsiteY1" fmla="*/ 2647950 h 2867157"/>
              <a:gd name="connsiteX2" fmla="*/ 647700 w 4872037"/>
              <a:gd name="connsiteY2" fmla="*/ 4762 h 2867157"/>
              <a:gd name="connsiteX3" fmla="*/ 1066800 w 4872037"/>
              <a:gd name="connsiteY3" fmla="*/ 2643187 h 2867157"/>
              <a:gd name="connsiteX4" fmla="*/ 1490662 w 4872037"/>
              <a:gd name="connsiteY4" fmla="*/ 4762 h 2867157"/>
              <a:gd name="connsiteX5" fmla="*/ 1914525 w 4872037"/>
              <a:gd name="connsiteY5" fmla="*/ 2643187 h 2867157"/>
              <a:gd name="connsiteX6" fmla="*/ 2338387 w 4872037"/>
              <a:gd name="connsiteY6" fmla="*/ 4762 h 2867157"/>
              <a:gd name="connsiteX7" fmla="*/ 2757487 w 4872037"/>
              <a:gd name="connsiteY7" fmla="*/ 2643187 h 2867157"/>
              <a:gd name="connsiteX8" fmla="*/ 3176587 w 4872037"/>
              <a:gd name="connsiteY8" fmla="*/ 0 h 2867157"/>
              <a:gd name="connsiteX9" fmla="*/ 3600450 w 4872037"/>
              <a:gd name="connsiteY9" fmla="*/ 2643187 h 2867157"/>
              <a:gd name="connsiteX10" fmla="*/ 4029075 w 4872037"/>
              <a:gd name="connsiteY10" fmla="*/ 4762 h 2867157"/>
              <a:gd name="connsiteX11" fmla="*/ 4443412 w 4872037"/>
              <a:gd name="connsiteY11" fmla="*/ 2647950 h 2867157"/>
              <a:gd name="connsiteX12" fmla="*/ 4872037 w 4872037"/>
              <a:gd name="connsiteY12" fmla="*/ 4762 h 2867157"/>
              <a:gd name="connsiteX0" fmla="*/ 0 w 4872037"/>
              <a:gd name="connsiteY0" fmla="*/ 1320006 h 2867157"/>
              <a:gd name="connsiteX1" fmla="*/ 223837 w 4872037"/>
              <a:gd name="connsiteY1" fmla="*/ 2647950 h 2867157"/>
              <a:gd name="connsiteX2" fmla="*/ 647700 w 4872037"/>
              <a:gd name="connsiteY2" fmla="*/ 4762 h 2867157"/>
              <a:gd name="connsiteX3" fmla="*/ 1066800 w 4872037"/>
              <a:gd name="connsiteY3" fmla="*/ 2643187 h 2867157"/>
              <a:gd name="connsiteX4" fmla="*/ 1490662 w 4872037"/>
              <a:gd name="connsiteY4" fmla="*/ 4762 h 2867157"/>
              <a:gd name="connsiteX5" fmla="*/ 1914525 w 4872037"/>
              <a:gd name="connsiteY5" fmla="*/ 2643187 h 2867157"/>
              <a:gd name="connsiteX6" fmla="*/ 2338387 w 4872037"/>
              <a:gd name="connsiteY6" fmla="*/ 4762 h 2867157"/>
              <a:gd name="connsiteX7" fmla="*/ 2757487 w 4872037"/>
              <a:gd name="connsiteY7" fmla="*/ 2643187 h 2867157"/>
              <a:gd name="connsiteX8" fmla="*/ 3176587 w 4872037"/>
              <a:gd name="connsiteY8" fmla="*/ 0 h 2867157"/>
              <a:gd name="connsiteX9" fmla="*/ 3600450 w 4872037"/>
              <a:gd name="connsiteY9" fmla="*/ 2643187 h 2867157"/>
              <a:gd name="connsiteX10" fmla="*/ 4029075 w 4872037"/>
              <a:gd name="connsiteY10" fmla="*/ 4762 h 2867157"/>
              <a:gd name="connsiteX11" fmla="*/ 4443412 w 4872037"/>
              <a:gd name="connsiteY11" fmla="*/ 2647950 h 2867157"/>
              <a:gd name="connsiteX12" fmla="*/ 4872037 w 4872037"/>
              <a:gd name="connsiteY12" fmla="*/ 4762 h 2867157"/>
              <a:gd name="connsiteX0" fmla="*/ 0 w 4872037"/>
              <a:gd name="connsiteY0" fmla="*/ 1320006 h 2867157"/>
              <a:gd name="connsiteX1" fmla="*/ 223837 w 4872037"/>
              <a:gd name="connsiteY1" fmla="*/ 2647950 h 2867157"/>
              <a:gd name="connsiteX2" fmla="*/ 647700 w 4872037"/>
              <a:gd name="connsiteY2" fmla="*/ 4762 h 2867157"/>
              <a:gd name="connsiteX3" fmla="*/ 1066800 w 4872037"/>
              <a:gd name="connsiteY3" fmla="*/ 2643187 h 2867157"/>
              <a:gd name="connsiteX4" fmla="*/ 1490662 w 4872037"/>
              <a:gd name="connsiteY4" fmla="*/ 4762 h 2867157"/>
              <a:gd name="connsiteX5" fmla="*/ 1914525 w 4872037"/>
              <a:gd name="connsiteY5" fmla="*/ 2643187 h 2867157"/>
              <a:gd name="connsiteX6" fmla="*/ 2338387 w 4872037"/>
              <a:gd name="connsiteY6" fmla="*/ 4762 h 2867157"/>
              <a:gd name="connsiteX7" fmla="*/ 2757487 w 4872037"/>
              <a:gd name="connsiteY7" fmla="*/ 2643187 h 2867157"/>
              <a:gd name="connsiteX8" fmla="*/ 3176587 w 4872037"/>
              <a:gd name="connsiteY8" fmla="*/ 0 h 2867157"/>
              <a:gd name="connsiteX9" fmla="*/ 3600450 w 4872037"/>
              <a:gd name="connsiteY9" fmla="*/ 2643187 h 2867157"/>
              <a:gd name="connsiteX10" fmla="*/ 4029075 w 4872037"/>
              <a:gd name="connsiteY10" fmla="*/ 4762 h 2867157"/>
              <a:gd name="connsiteX11" fmla="*/ 4443412 w 4872037"/>
              <a:gd name="connsiteY11" fmla="*/ 2647950 h 2867157"/>
              <a:gd name="connsiteX12" fmla="*/ 4719637 w 4872037"/>
              <a:gd name="connsiteY12" fmla="*/ 1314450 h 2867157"/>
              <a:gd name="connsiteX13" fmla="*/ 4872037 w 4872037"/>
              <a:gd name="connsiteY13" fmla="*/ 4762 h 2867157"/>
              <a:gd name="connsiteX0" fmla="*/ 0 w 4719637"/>
              <a:gd name="connsiteY0" fmla="*/ 1320006 h 2867157"/>
              <a:gd name="connsiteX1" fmla="*/ 223837 w 4719637"/>
              <a:gd name="connsiteY1" fmla="*/ 2647950 h 2867157"/>
              <a:gd name="connsiteX2" fmla="*/ 647700 w 4719637"/>
              <a:gd name="connsiteY2" fmla="*/ 4762 h 2867157"/>
              <a:gd name="connsiteX3" fmla="*/ 1066800 w 4719637"/>
              <a:gd name="connsiteY3" fmla="*/ 2643187 h 2867157"/>
              <a:gd name="connsiteX4" fmla="*/ 1490662 w 4719637"/>
              <a:gd name="connsiteY4" fmla="*/ 4762 h 2867157"/>
              <a:gd name="connsiteX5" fmla="*/ 1914525 w 4719637"/>
              <a:gd name="connsiteY5" fmla="*/ 2643187 h 2867157"/>
              <a:gd name="connsiteX6" fmla="*/ 2338387 w 4719637"/>
              <a:gd name="connsiteY6" fmla="*/ 4762 h 2867157"/>
              <a:gd name="connsiteX7" fmla="*/ 2757487 w 4719637"/>
              <a:gd name="connsiteY7" fmla="*/ 2643187 h 2867157"/>
              <a:gd name="connsiteX8" fmla="*/ 3176587 w 4719637"/>
              <a:gd name="connsiteY8" fmla="*/ 0 h 2867157"/>
              <a:gd name="connsiteX9" fmla="*/ 3600450 w 4719637"/>
              <a:gd name="connsiteY9" fmla="*/ 2643187 h 2867157"/>
              <a:gd name="connsiteX10" fmla="*/ 4029075 w 4719637"/>
              <a:gd name="connsiteY10" fmla="*/ 4762 h 2867157"/>
              <a:gd name="connsiteX11" fmla="*/ 4443412 w 4719637"/>
              <a:gd name="connsiteY11" fmla="*/ 2647950 h 2867157"/>
              <a:gd name="connsiteX12" fmla="*/ 4719637 w 4719637"/>
              <a:gd name="connsiteY12" fmla="*/ 1314450 h 2867157"/>
              <a:gd name="connsiteX0" fmla="*/ 0 w 4719637"/>
              <a:gd name="connsiteY0" fmla="*/ 1320006 h 2866231"/>
              <a:gd name="connsiteX1" fmla="*/ 223837 w 4719637"/>
              <a:gd name="connsiteY1" fmla="*/ 2647950 h 2866231"/>
              <a:gd name="connsiteX2" fmla="*/ 647700 w 4719637"/>
              <a:gd name="connsiteY2" fmla="*/ 4762 h 2866231"/>
              <a:gd name="connsiteX3" fmla="*/ 1066800 w 4719637"/>
              <a:gd name="connsiteY3" fmla="*/ 2643187 h 2866231"/>
              <a:gd name="connsiteX4" fmla="*/ 1490662 w 4719637"/>
              <a:gd name="connsiteY4" fmla="*/ 4762 h 2866231"/>
              <a:gd name="connsiteX5" fmla="*/ 1914525 w 4719637"/>
              <a:gd name="connsiteY5" fmla="*/ 2643187 h 2866231"/>
              <a:gd name="connsiteX6" fmla="*/ 2338387 w 4719637"/>
              <a:gd name="connsiteY6" fmla="*/ 4762 h 2866231"/>
              <a:gd name="connsiteX7" fmla="*/ 2757487 w 4719637"/>
              <a:gd name="connsiteY7" fmla="*/ 2643187 h 2866231"/>
              <a:gd name="connsiteX8" fmla="*/ 3176587 w 4719637"/>
              <a:gd name="connsiteY8" fmla="*/ 0 h 2866231"/>
              <a:gd name="connsiteX9" fmla="*/ 3600450 w 4719637"/>
              <a:gd name="connsiteY9" fmla="*/ 2643187 h 2866231"/>
              <a:gd name="connsiteX10" fmla="*/ 4029075 w 4719637"/>
              <a:gd name="connsiteY10" fmla="*/ 4762 h 2866231"/>
              <a:gd name="connsiteX11" fmla="*/ 4443412 w 4719637"/>
              <a:gd name="connsiteY11" fmla="*/ 2647950 h 2866231"/>
              <a:gd name="connsiteX12" fmla="*/ 4719637 w 4719637"/>
              <a:gd name="connsiteY12" fmla="*/ 1314450 h 2866231"/>
              <a:gd name="connsiteX0" fmla="*/ 0 w 4719637"/>
              <a:gd name="connsiteY0" fmla="*/ 1320006 h 2866231"/>
              <a:gd name="connsiteX1" fmla="*/ 223837 w 4719637"/>
              <a:gd name="connsiteY1" fmla="*/ 2647950 h 2866231"/>
              <a:gd name="connsiteX2" fmla="*/ 647700 w 4719637"/>
              <a:gd name="connsiteY2" fmla="*/ 4762 h 2866231"/>
              <a:gd name="connsiteX3" fmla="*/ 1066800 w 4719637"/>
              <a:gd name="connsiteY3" fmla="*/ 2643187 h 2866231"/>
              <a:gd name="connsiteX4" fmla="*/ 1490662 w 4719637"/>
              <a:gd name="connsiteY4" fmla="*/ 4762 h 2866231"/>
              <a:gd name="connsiteX5" fmla="*/ 1914525 w 4719637"/>
              <a:gd name="connsiteY5" fmla="*/ 2643187 h 2866231"/>
              <a:gd name="connsiteX6" fmla="*/ 2338387 w 4719637"/>
              <a:gd name="connsiteY6" fmla="*/ 4762 h 2866231"/>
              <a:gd name="connsiteX7" fmla="*/ 2757487 w 4719637"/>
              <a:gd name="connsiteY7" fmla="*/ 2643187 h 2866231"/>
              <a:gd name="connsiteX8" fmla="*/ 3176587 w 4719637"/>
              <a:gd name="connsiteY8" fmla="*/ 0 h 2866231"/>
              <a:gd name="connsiteX9" fmla="*/ 3600450 w 4719637"/>
              <a:gd name="connsiteY9" fmla="*/ 2643187 h 2866231"/>
              <a:gd name="connsiteX10" fmla="*/ 4029075 w 4719637"/>
              <a:gd name="connsiteY10" fmla="*/ 4762 h 2866231"/>
              <a:gd name="connsiteX11" fmla="*/ 4443412 w 4719637"/>
              <a:gd name="connsiteY11" fmla="*/ 2647950 h 2866231"/>
              <a:gd name="connsiteX12" fmla="*/ 4719637 w 4719637"/>
              <a:gd name="connsiteY12" fmla="*/ 1314450 h 2866231"/>
              <a:gd name="connsiteX0" fmla="*/ 0 w 4719637"/>
              <a:gd name="connsiteY0" fmla="*/ 1320006 h 2866231"/>
              <a:gd name="connsiteX1" fmla="*/ 223837 w 4719637"/>
              <a:gd name="connsiteY1" fmla="*/ 2647950 h 2866231"/>
              <a:gd name="connsiteX2" fmla="*/ 647700 w 4719637"/>
              <a:gd name="connsiteY2" fmla="*/ 4762 h 2866231"/>
              <a:gd name="connsiteX3" fmla="*/ 1066800 w 4719637"/>
              <a:gd name="connsiteY3" fmla="*/ 2643187 h 2866231"/>
              <a:gd name="connsiteX4" fmla="*/ 1490662 w 4719637"/>
              <a:gd name="connsiteY4" fmla="*/ 4762 h 2866231"/>
              <a:gd name="connsiteX5" fmla="*/ 1914525 w 4719637"/>
              <a:gd name="connsiteY5" fmla="*/ 2643187 h 2866231"/>
              <a:gd name="connsiteX6" fmla="*/ 2338387 w 4719637"/>
              <a:gd name="connsiteY6" fmla="*/ 4762 h 2866231"/>
              <a:gd name="connsiteX7" fmla="*/ 2757487 w 4719637"/>
              <a:gd name="connsiteY7" fmla="*/ 2643187 h 2866231"/>
              <a:gd name="connsiteX8" fmla="*/ 3176587 w 4719637"/>
              <a:gd name="connsiteY8" fmla="*/ 0 h 2866231"/>
              <a:gd name="connsiteX9" fmla="*/ 3600450 w 4719637"/>
              <a:gd name="connsiteY9" fmla="*/ 2643187 h 2866231"/>
              <a:gd name="connsiteX10" fmla="*/ 4029075 w 4719637"/>
              <a:gd name="connsiteY10" fmla="*/ 4762 h 2866231"/>
              <a:gd name="connsiteX11" fmla="*/ 4443412 w 4719637"/>
              <a:gd name="connsiteY11" fmla="*/ 2647950 h 2866231"/>
              <a:gd name="connsiteX12" fmla="*/ 4719637 w 4719637"/>
              <a:gd name="connsiteY12" fmla="*/ 1314450 h 2866231"/>
              <a:gd name="connsiteX0" fmla="*/ 0 w 4719637"/>
              <a:gd name="connsiteY0" fmla="*/ 1320006 h 2866231"/>
              <a:gd name="connsiteX1" fmla="*/ 223837 w 4719637"/>
              <a:gd name="connsiteY1" fmla="*/ 2647950 h 2866231"/>
              <a:gd name="connsiteX2" fmla="*/ 647700 w 4719637"/>
              <a:gd name="connsiteY2" fmla="*/ 4762 h 2866231"/>
              <a:gd name="connsiteX3" fmla="*/ 1066800 w 4719637"/>
              <a:gd name="connsiteY3" fmla="*/ 2643187 h 2866231"/>
              <a:gd name="connsiteX4" fmla="*/ 1490662 w 4719637"/>
              <a:gd name="connsiteY4" fmla="*/ 4762 h 2866231"/>
              <a:gd name="connsiteX5" fmla="*/ 1914525 w 4719637"/>
              <a:gd name="connsiteY5" fmla="*/ 2643187 h 2866231"/>
              <a:gd name="connsiteX6" fmla="*/ 2338387 w 4719637"/>
              <a:gd name="connsiteY6" fmla="*/ 4762 h 2866231"/>
              <a:gd name="connsiteX7" fmla="*/ 2757487 w 4719637"/>
              <a:gd name="connsiteY7" fmla="*/ 2643187 h 2866231"/>
              <a:gd name="connsiteX8" fmla="*/ 3176587 w 4719637"/>
              <a:gd name="connsiteY8" fmla="*/ 0 h 2866231"/>
              <a:gd name="connsiteX9" fmla="*/ 3600450 w 4719637"/>
              <a:gd name="connsiteY9" fmla="*/ 2643187 h 2866231"/>
              <a:gd name="connsiteX10" fmla="*/ 4029075 w 4719637"/>
              <a:gd name="connsiteY10" fmla="*/ 4762 h 2866231"/>
              <a:gd name="connsiteX11" fmla="*/ 4443412 w 4719637"/>
              <a:gd name="connsiteY11" fmla="*/ 2647950 h 2866231"/>
              <a:gd name="connsiteX12" fmla="*/ 4719637 w 4719637"/>
              <a:gd name="connsiteY12" fmla="*/ 1314450 h 2866231"/>
              <a:gd name="connsiteX0" fmla="*/ 0 w 4719637"/>
              <a:gd name="connsiteY0" fmla="*/ 1535642 h 3081867"/>
              <a:gd name="connsiteX1" fmla="*/ 223837 w 4719637"/>
              <a:gd name="connsiteY1" fmla="*/ 2863586 h 3081867"/>
              <a:gd name="connsiteX2" fmla="*/ 647700 w 4719637"/>
              <a:gd name="connsiteY2" fmla="*/ 220398 h 3081867"/>
              <a:gd name="connsiteX3" fmla="*/ 1066800 w 4719637"/>
              <a:gd name="connsiteY3" fmla="*/ 2858823 h 3081867"/>
              <a:gd name="connsiteX4" fmla="*/ 1490662 w 4719637"/>
              <a:gd name="connsiteY4" fmla="*/ 220398 h 3081867"/>
              <a:gd name="connsiteX5" fmla="*/ 1914525 w 4719637"/>
              <a:gd name="connsiteY5" fmla="*/ 2858823 h 3081867"/>
              <a:gd name="connsiteX6" fmla="*/ 2338387 w 4719637"/>
              <a:gd name="connsiteY6" fmla="*/ 220398 h 3081867"/>
              <a:gd name="connsiteX7" fmla="*/ 2545359 w 4719637"/>
              <a:gd name="connsiteY7" fmla="*/ 1536436 h 3081867"/>
              <a:gd name="connsiteX8" fmla="*/ 2757487 w 4719637"/>
              <a:gd name="connsiteY8" fmla="*/ 2858823 h 3081867"/>
              <a:gd name="connsiteX9" fmla="*/ 3176587 w 4719637"/>
              <a:gd name="connsiteY9" fmla="*/ 215636 h 3081867"/>
              <a:gd name="connsiteX10" fmla="*/ 3600450 w 4719637"/>
              <a:gd name="connsiteY10" fmla="*/ 2858823 h 3081867"/>
              <a:gd name="connsiteX11" fmla="*/ 4029075 w 4719637"/>
              <a:gd name="connsiteY11" fmla="*/ 220398 h 3081867"/>
              <a:gd name="connsiteX12" fmla="*/ 4443412 w 4719637"/>
              <a:gd name="connsiteY12" fmla="*/ 2863586 h 3081867"/>
              <a:gd name="connsiteX13" fmla="*/ 4719637 w 4719637"/>
              <a:gd name="connsiteY13" fmla="*/ 1530086 h 3081867"/>
              <a:gd name="connsiteX0" fmla="*/ 0 w 4443412"/>
              <a:gd name="connsiteY0" fmla="*/ 1535642 h 3078956"/>
              <a:gd name="connsiteX1" fmla="*/ 223837 w 4443412"/>
              <a:gd name="connsiteY1" fmla="*/ 2863586 h 3078956"/>
              <a:gd name="connsiteX2" fmla="*/ 647700 w 4443412"/>
              <a:gd name="connsiteY2" fmla="*/ 220398 h 3078956"/>
              <a:gd name="connsiteX3" fmla="*/ 1066800 w 4443412"/>
              <a:gd name="connsiteY3" fmla="*/ 2858823 h 3078956"/>
              <a:gd name="connsiteX4" fmla="*/ 1490662 w 4443412"/>
              <a:gd name="connsiteY4" fmla="*/ 220398 h 3078956"/>
              <a:gd name="connsiteX5" fmla="*/ 1914525 w 4443412"/>
              <a:gd name="connsiteY5" fmla="*/ 2858823 h 3078956"/>
              <a:gd name="connsiteX6" fmla="*/ 2338387 w 4443412"/>
              <a:gd name="connsiteY6" fmla="*/ 220398 h 3078956"/>
              <a:gd name="connsiteX7" fmla="*/ 2545359 w 4443412"/>
              <a:gd name="connsiteY7" fmla="*/ 1536436 h 3078956"/>
              <a:gd name="connsiteX8" fmla="*/ 2757487 w 4443412"/>
              <a:gd name="connsiteY8" fmla="*/ 2858823 h 3078956"/>
              <a:gd name="connsiteX9" fmla="*/ 3176587 w 4443412"/>
              <a:gd name="connsiteY9" fmla="*/ 215636 h 3078956"/>
              <a:gd name="connsiteX10" fmla="*/ 3600450 w 4443412"/>
              <a:gd name="connsiteY10" fmla="*/ 2858823 h 3078956"/>
              <a:gd name="connsiteX11" fmla="*/ 4029075 w 4443412"/>
              <a:gd name="connsiteY11" fmla="*/ 220398 h 3078956"/>
              <a:gd name="connsiteX12" fmla="*/ 4443412 w 4443412"/>
              <a:gd name="connsiteY12" fmla="*/ 2863586 h 3078956"/>
              <a:gd name="connsiteX0" fmla="*/ 0 w 4029075"/>
              <a:gd name="connsiteY0" fmla="*/ 1535642 h 3078956"/>
              <a:gd name="connsiteX1" fmla="*/ 223837 w 4029075"/>
              <a:gd name="connsiteY1" fmla="*/ 2863586 h 3078956"/>
              <a:gd name="connsiteX2" fmla="*/ 647700 w 4029075"/>
              <a:gd name="connsiteY2" fmla="*/ 220398 h 3078956"/>
              <a:gd name="connsiteX3" fmla="*/ 1066800 w 4029075"/>
              <a:gd name="connsiteY3" fmla="*/ 2858823 h 3078956"/>
              <a:gd name="connsiteX4" fmla="*/ 1490662 w 4029075"/>
              <a:gd name="connsiteY4" fmla="*/ 220398 h 3078956"/>
              <a:gd name="connsiteX5" fmla="*/ 1914525 w 4029075"/>
              <a:gd name="connsiteY5" fmla="*/ 2858823 h 3078956"/>
              <a:gd name="connsiteX6" fmla="*/ 2338387 w 4029075"/>
              <a:gd name="connsiteY6" fmla="*/ 220398 h 3078956"/>
              <a:gd name="connsiteX7" fmla="*/ 2545359 w 4029075"/>
              <a:gd name="connsiteY7" fmla="*/ 1536436 h 3078956"/>
              <a:gd name="connsiteX8" fmla="*/ 2757487 w 4029075"/>
              <a:gd name="connsiteY8" fmla="*/ 2858823 h 3078956"/>
              <a:gd name="connsiteX9" fmla="*/ 3176587 w 4029075"/>
              <a:gd name="connsiteY9" fmla="*/ 215636 h 3078956"/>
              <a:gd name="connsiteX10" fmla="*/ 3600450 w 4029075"/>
              <a:gd name="connsiteY10" fmla="*/ 2858823 h 3078956"/>
              <a:gd name="connsiteX11" fmla="*/ 4029075 w 4029075"/>
              <a:gd name="connsiteY11" fmla="*/ 220398 h 3078956"/>
              <a:gd name="connsiteX0" fmla="*/ 0 w 3600450"/>
              <a:gd name="connsiteY0" fmla="*/ 1535642 h 3078956"/>
              <a:gd name="connsiteX1" fmla="*/ 223837 w 3600450"/>
              <a:gd name="connsiteY1" fmla="*/ 2863586 h 3078956"/>
              <a:gd name="connsiteX2" fmla="*/ 647700 w 3600450"/>
              <a:gd name="connsiteY2" fmla="*/ 220398 h 3078956"/>
              <a:gd name="connsiteX3" fmla="*/ 1066800 w 3600450"/>
              <a:gd name="connsiteY3" fmla="*/ 2858823 h 3078956"/>
              <a:gd name="connsiteX4" fmla="*/ 1490662 w 3600450"/>
              <a:gd name="connsiteY4" fmla="*/ 220398 h 3078956"/>
              <a:gd name="connsiteX5" fmla="*/ 1914525 w 3600450"/>
              <a:gd name="connsiteY5" fmla="*/ 2858823 h 3078956"/>
              <a:gd name="connsiteX6" fmla="*/ 2338387 w 3600450"/>
              <a:gd name="connsiteY6" fmla="*/ 220398 h 3078956"/>
              <a:gd name="connsiteX7" fmla="*/ 2545359 w 3600450"/>
              <a:gd name="connsiteY7" fmla="*/ 1536436 h 3078956"/>
              <a:gd name="connsiteX8" fmla="*/ 2757487 w 3600450"/>
              <a:gd name="connsiteY8" fmla="*/ 2858823 h 3078956"/>
              <a:gd name="connsiteX9" fmla="*/ 3176587 w 3600450"/>
              <a:gd name="connsiteY9" fmla="*/ 215636 h 3078956"/>
              <a:gd name="connsiteX10" fmla="*/ 3600450 w 3600450"/>
              <a:gd name="connsiteY10" fmla="*/ 2858823 h 3078956"/>
              <a:gd name="connsiteX0" fmla="*/ 0 w 3176587"/>
              <a:gd name="connsiteY0" fmla="*/ 1535642 h 3078956"/>
              <a:gd name="connsiteX1" fmla="*/ 223837 w 3176587"/>
              <a:gd name="connsiteY1" fmla="*/ 2863586 h 3078956"/>
              <a:gd name="connsiteX2" fmla="*/ 647700 w 3176587"/>
              <a:gd name="connsiteY2" fmla="*/ 220398 h 3078956"/>
              <a:gd name="connsiteX3" fmla="*/ 1066800 w 3176587"/>
              <a:gd name="connsiteY3" fmla="*/ 2858823 h 3078956"/>
              <a:gd name="connsiteX4" fmla="*/ 1490662 w 3176587"/>
              <a:gd name="connsiteY4" fmla="*/ 220398 h 3078956"/>
              <a:gd name="connsiteX5" fmla="*/ 1914525 w 3176587"/>
              <a:gd name="connsiteY5" fmla="*/ 2858823 h 3078956"/>
              <a:gd name="connsiteX6" fmla="*/ 2338387 w 3176587"/>
              <a:gd name="connsiteY6" fmla="*/ 220398 h 3078956"/>
              <a:gd name="connsiteX7" fmla="*/ 2545359 w 3176587"/>
              <a:gd name="connsiteY7" fmla="*/ 1536436 h 3078956"/>
              <a:gd name="connsiteX8" fmla="*/ 2757487 w 3176587"/>
              <a:gd name="connsiteY8" fmla="*/ 2858823 h 3078956"/>
              <a:gd name="connsiteX9" fmla="*/ 3176587 w 3176587"/>
              <a:gd name="connsiteY9" fmla="*/ 215636 h 3078956"/>
              <a:gd name="connsiteX0" fmla="*/ 0 w 2757487"/>
              <a:gd name="connsiteY0" fmla="*/ 1535642 h 3078956"/>
              <a:gd name="connsiteX1" fmla="*/ 223837 w 2757487"/>
              <a:gd name="connsiteY1" fmla="*/ 2863586 h 3078956"/>
              <a:gd name="connsiteX2" fmla="*/ 647700 w 2757487"/>
              <a:gd name="connsiteY2" fmla="*/ 220398 h 3078956"/>
              <a:gd name="connsiteX3" fmla="*/ 1066800 w 2757487"/>
              <a:gd name="connsiteY3" fmla="*/ 2858823 h 3078956"/>
              <a:gd name="connsiteX4" fmla="*/ 1490662 w 2757487"/>
              <a:gd name="connsiteY4" fmla="*/ 220398 h 3078956"/>
              <a:gd name="connsiteX5" fmla="*/ 1914525 w 2757487"/>
              <a:gd name="connsiteY5" fmla="*/ 2858823 h 3078956"/>
              <a:gd name="connsiteX6" fmla="*/ 2338387 w 2757487"/>
              <a:gd name="connsiteY6" fmla="*/ 220398 h 3078956"/>
              <a:gd name="connsiteX7" fmla="*/ 2545359 w 2757487"/>
              <a:gd name="connsiteY7" fmla="*/ 1536436 h 3078956"/>
              <a:gd name="connsiteX8" fmla="*/ 2757487 w 2757487"/>
              <a:gd name="connsiteY8" fmla="*/ 2858823 h 3078956"/>
              <a:gd name="connsiteX0" fmla="*/ 0 w 2545359"/>
              <a:gd name="connsiteY0" fmla="*/ 1535642 h 2863586"/>
              <a:gd name="connsiteX1" fmla="*/ 223837 w 2545359"/>
              <a:gd name="connsiteY1" fmla="*/ 2863586 h 2863586"/>
              <a:gd name="connsiteX2" fmla="*/ 647700 w 2545359"/>
              <a:gd name="connsiteY2" fmla="*/ 220398 h 2863586"/>
              <a:gd name="connsiteX3" fmla="*/ 1066800 w 2545359"/>
              <a:gd name="connsiteY3" fmla="*/ 2858823 h 2863586"/>
              <a:gd name="connsiteX4" fmla="*/ 1490662 w 2545359"/>
              <a:gd name="connsiteY4" fmla="*/ 220398 h 2863586"/>
              <a:gd name="connsiteX5" fmla="*/ 1914525 w 2545359"/>
              <a:gd name="connsiteY5" fmla="*/ 2858823 h 2863586"/>
              <a:gd name="connsiteX6" fmla="*/ 2338387 w 2545359"/>
              <a:gd name="connsiteY6" fmla="*/ 220398 h 2863586"/>
              <a:gd name="connsiteX7" fmla="*/ 2545359 w 2545359"/>
              <a:gd name="connsiteY7" fmla="*/ 1536436 h 2863586"/>
              <a:gd name="connsiteX0" fmla="*/ 0 w 2545359"/>
              <a:gd name="connsiteY0" fmla="*/ 1322070 h 2650014"/>
              <a:gd name="connsiteX1" fmla="*/ 223837 w 2545359"/>
              <a:gd name="connsiteY1" fmla="*/ 2650014 h 2650014"/>
              <a:gd name="connsiteX2" fmla="*/ 647700 w 2545359"/>
              <a:gd name="connsiteY2" fmla="*/ 6826 h 2650014"/>
              <a:gd name="connsiteX3" fmla="*/ 1066800 w 2545359"/>
              <a:gd name="connsiteY3" fmla="*/ 2645251 h 2650014"/>
              <a:gd name="connsiteX4" fmla="*/ 1490662 w 2545359"/>
              <a:gd name="connsiteY4" fmla="*/ 6826 h 2650014"/>
              <a:gd name="connsiteX5" fmla="*/ 1914525 w 2545359"/>
              <a:gd name="connsiteY5" fmla="*/ 2645251 h 2650014"/>
              <a:gd name="connsiteX6" fmla="*/ 2338387 w 2545359"/>
              <a:gd name="connsiteY6" fmla="*/ 6826 h 2650014"/>
              <a:gd name="connsiteX7" fmla="*/ 2545359 w 2545359"/>
              <a:gd name="connsiteY7" fmla="*/ 1322864 h 2650014"/>
              <a:gd name="connsiteX0" fmla="*/ 0 w 2545359"/>
              <a:gd name="connsiteY0" fmla="*/ 1322070 h 2650014"/>
              <a:gd name="connsiteX1" fmla="*/ 223837 w 2545359"/>
              <a:gd name="connsiteY1" fmla="*/ 2650014 h 2650014"/>
              <a:gd name="connsiteX2" fmla="*/ 647700 w 2545359"/>
              <a:gd name="connsiteY2" fmla="*/ 6826 h 2650014"/>
              <a:gd name="connsiteX3" fmla="*/ 1066800 w 2545359"/>
              <a:gd name="connsiteY3" fmla="*/ 2645251 h 2650014"/>
              <a:gd name="connsiteX4" fmla="*/ 1490662 w 2545359"/>
              <a:gd name="connsiteY4" fmla="*/ 6826 h 2650014"/>
              <a:gd name="connsiteX5" fmla="*/ 1914525 w 2545359"/>
              <a:gd name="connsiteY5" fmla="*/ 2645251 h 2650014"/>
              <a:gd name="connsiteX6" fmla="*/ 2338387 w 2545359"/>
              <a:gd name="connsiteY6" fmla="*/ 6826 h 2650014"/>
              <a:gd name="connsiteX7" fmla="*/ 2545359 w 2545359"/>
              <a:gd name="connsiteY7" fmla="*/ 1322864 h 2650014"/>
              <a:gd name="connsiteX0" fmla="*/ 0 w 2545359"/>
              <a:gd name="connsiteY0" fmla="*/ 1322070 h 2650014"/>
              <a:gd name="connsiteX1" fmla="*/ 223837 w 2545359"/>
              <a:gd name="connsiteY1" fmla="*/ 2650014 h 2650014"/>
              <a:gd name="connsiteX2" fmla="*/ 647700 w 2545359"/>
              <a:gd name="connsiteY2" fmla="*/ 6826 h 2650014"/>
              <a:gd name="connsiteX3" fmla="*/ 1066800 w 2545359"/>
              <a:gd name="connsiteY3" fmla="*/ 2645251 h 2650014"/>
              <a:gd name="connsiteX4" fmla="*/ 1490662 w 2545359"/>
              <a:gd name="connsiteY4" fmla="*/ 6826 h 2650014"/>
              <a:gd name="connsiteX5" fmla="*/ 1914525 w 2545359"/>
              <a:gd name="connsiteY5" fmla="*/ 2645251 h 2650014"/>
              <a:gd name="connsiteX6" fmla="*/ 2338387 w 2545359"/>
              <a:gd name="connsiteY6" fmla="*/ 6826 h 2650014"/>
              <a:gd name="connsiteX7" fmla="*/ 2545359 w 2545359"/>
              <a:gd name="connsiteY7" fmla="*/ 1322864 h 2650014"/>
              <a:gd name="connsiteX0" fmla="*/ 0 w 2545359"/>
              <a:gd name="connsiteY0" fmla="*/ 1322070 h 2650014"/>
              <a:gd name="connsiteX1" fmla="*/ 223837 w 2545359"/>
              <a:gd name="connsiteY1" fmla="*/ 2650014 h 2650014"/>
              <a:gd name="connsiteX2" fmla="*/ 647700 w 2545359"/>
              <a:gd name="connsiteY2" fmla="*/ 6826 h 2650014"/>
              <a:gd name="connsiteX3" fmla="*/ 1066800 w 2545359"/>
              <a:gd name="connsiteY3" fmla="*/ 2645251 h 2650014"/>
              <a:gd name="connsiteX4" fmla="*/ 1490662 w 2545359"/>
              <a:gd name="connsiteY4" fmla="*/ 6826 h 2650014"/>
              <a:gd name="connsiteX5" fmla="*/ 1914525 w 2545359"/>
              <a:gd name="connsiteY5" fmla="*/ 2645251 h 2650014"/>
              <a:gd name="connsiteX6" fmla="*/ 2338387 w 2545359"/>
              <a:gd name="connsiteY6" fmla="*/ 6826 h 2650014"/>
              <a:gd name="connsiteX7" fmla="*/ 2545359 w 2545359"/>
              <a:gd name="connsiteY7" fmla="*/ 1322864 h 2650014"/>
              <a:gd name="connsiteX0" fmla="*/ 0 w 2545359"/>
              <a:gd name="connsiteY0" fmla="*/ 1316990 h 2644934"/>
              <a:gd name="connsiteX1" fmla="*/ 223837 w 2545359"/>
              <a:gd name="connsiteY1" fmla="*/ 2644934 h 2644934"/>
              <a:gd name="connsiteX2" fmla="*/ 647700 w 2545359"/>
              <a:gd name="connsiteY2" fmla="*/ 1746 h 2644934"/>
              <a:gd name="connsiteX3" fmla="*/ 1066800 w 2545359"/>
              <a:gd name="connsiteY3" fmla="*/ 2640171 h 2644934"/>
              <a:gd name="connsiteX4" fmla="*/ 1490662 w 2545359"/>
              <a:gd name="connsiteY4" fmla="*/ 1746 h 2644934"/>
              <a:gd name="connsiteX5" fmla="*/ 1914525 w 2545359"/>
              <a:gd name="connsiteY5" fmla="*/ 2640171 h 2644934"/>
              <a:gd name="connsiteX6" fmla="*/ 2338387 w 2545359"/>
              <a:gd name="connsiteY6" fmla="*/ 1746 h 2644934"/>
              <a:gd name="connsiteX7" fmla="*/ 2545359 w 2545359"/>
              <a:gd name="connsiteY7" fmla="*/ 1317784 h 2644934"/>
              <a:gd name="connsiteX0" fmla="*/ 0 w 2545359"/>
              <a:gd name="connsiteY0" fmla="*/ 1316990 h 2644934"/>
              <a:gd name="connsiteX1" fmla="*/ 223837 w 2545359"/>
              <a:gd name="connsiteY1" fmla="*/ 2644934 h 2644934"/>
              <a:gd name="connsiteX2" fmla="*/ 647700 w 2545359"/>
              <a:gd name="connsiteY2" fmla="*/ 1746 h 2644934"/>
              <a:gd name="connsiteX3" fmla="*/ 1066800 w 2545359"/>
              <a:gd name="connsiteY3" fmla="*/ 2640171 h 2644934"/>
              <a:gd name="connsiteX4" fmla="*/ 1490662 w 2545359"/>
              <a:gd name="connsiteY4" fmla="*/ 1746 h 2644934"/>
              <a:gd name="connsiteX5" fmla="*/ 1914525 w 2545359"/>
              <a:gd name="connsiteY5" fmla="*/ 2640171 h 2644934"/>
              <a:gd name="connsiteX6" fmla="*/ 2338387 w 2545359"/>
              <a:gd name="connsiteY6" fmla="*/ 1746 h 2644934"/>
              <a:gd name="connsiteX7" fmla="*/ 2545359 w 2545359"/>
              <a:gd name="connsiteY7" fmla="*/ 1317784 h 2644934"/>
              <a:gd name="connsiteX0" fmla="*/ 0 w 2545359"/>
              <a:gd name="connsiteY0" fmla="*/ 1316990 h 2644934"/>
              <a:gd name="connsiteX1" fmla="*/ 223837 w 2545359"/>
              <a:gd name="connsiteY1" fmla="*/ 2644934 h 2644934"/>
              <a:gd name="connsiteX2" fmla="*/ 647700 w 2545359"/>
              <a:gd name="connsiteY2" fmla="*/ 1746 h 2644934"/>
              <a:gd name="connsiteX3" fmla="*/ 1066800 w 2545359"/>
              <a:gd name="connsiteY3" fmla="*/ 2640171 h 2644934"/>
              <a:gd name="connsiteX4" fmla="*/ 1490662 w 2545359"/>
              <a:gd name="connsiteY4" fmla="*/ 1746 h 2644934"/>
              <a:gd name="connsiteX5" fmla="*/ 1914525 w 2545359"/>
              <a:gd name="connsiteY5" fmla="*/ 2640171 h 2644934"/>
              <a:gd name="connsiteX6" fmla="*/ 2338387 w 2545359"/>
              <a:gd name="connsiteY6" fmla="*/ 1746 h 2644934"/>
              <a:gd name="connsiteX7" fmla="*/ 2545359 w 2545359"/>
              <a:gd name="connsiteY7" fmla="*/ 1317784 h 2644934"/>
              <a:gd name="connsiteX0" fmla="*/ 0 w 2545359"/>
              <a:gd name="connsiteY0" fmla="*/ 1316990 h 2644934"/>
              <a:gd name="connsiteX1" fmla="*/ 223837 w 2545359"/>
              <a:gd name="connsiteY1" fmla="*/ 2644934 h 2644934"/>
              <a:gd name="connsiteX2" fmla="*/ 647700 w 2545359"/>
              <a:gd name="connsiteY2" fmla="*/ 1746 h 2644934"/>
              <a:gd name="connsiteX3" fmla="*/ 1066800 w 2545359"/>
              <a:gd name="connsiteY3" fmla="*/ 2640171 h 2644934"/>
              <a:gd name="connsiteX4" fmla="*/ 1490662 w 2545359"/>
              <a:gd name="connsiteY4" fmla="*/ 1746 h 2644934"/>
              <a:gd name="connsiteX5" fmla="*/ 1914525 w 2545359"/>
              <a:gd name="connsiteY5" fmla="*/ 2640171 h 2644934"/>
              <a:gd name="connsiteX6" fmla="*/ 2338387 w 2545359"/>
              <a:gd name="connsiteY6" fmla="*/ 1746 h 2644934"/>
              <a:gd name="connsiteX7" fmla="*/ 2545359 w 2545359"/>
              <a:gd name="connsiteY7" fmla="*/ 1317784 h 2644934"/>
              <a:gd name="connsiteX0" fmla="*/ 0 w 2545359"/>
              <a:gd name="connsiteY0" fmla="*/ 1319054 h 2646998"/>
              <a:gd name="connsiteX1" fmla="*/ 223837 w 2545359"/>
              <a:gd name="connsiteY1" fmla="*/ 2646998 h 2646998"/>
              <a:gd name="connsiteX2" fmla="*/ 647700 w 2545359"/>
              <a:gd name="connsiteY2" fmla="*/ 3810 h 2646998"/>
              <a:gd name="connsiteX3" fmla="*/ 1066800 w 2545359"/>
              <a:gd name="connsiteY3" fmla="*/ 2642235 h 2646998"/>
              <a:gd name="connsiteX4" fmla="*/ 1490662 w 2545359"/>
              <a:gd name="connsiteY4" fmla="*/ 3810 h 2646998"/>
              <a:gd name="connsiteX5" fmla="*/ 1914525 w 2545359"/>
              <a:gd name="connsiteY5" fmla="*/ 2642235 h 2646998"/>
              <a:gd name="connsiteX6" fmla="*/ 2338387 w 2545359"/>
              <a:gd name="connsiteY6" fmla="*/ 3810 h 2646998"/>
              <a:gd name="connsiteX7" fmla="*/ 2545359 w 2545359"/>
              <a:gd name="connsiteY7" fmla="*/ 1319848 h 2646998"/>
              <a:gd name="connsiteX0" fmla="*/ 0 w 2545359"/>
              <a:gd name="connsiteY0" fmla="*/ 1316779 h 2644723"/>
              <a:gd name="connsiteX1" fmla="*/ 223837 w 2545359"/>
              <a:gd name="connsiteY1" fmla="*/ 2644723 h 2644723"/>
              <a:gd name="connsiteX2" fmla="*/ 647700 w 2545359"/>
              <a:gd name="connsiteY2" fmla="*/ 1535 h 2644723"/>
              <a:gd name="connsiteX3" fmla="*/ 1066800 w 2545359"/>
              <a:gd name="connsiteY3" fmla="*/ 2639960 h 2644723"/>
              <a:gd name="connsiteX4" fmla="*/ 1490662 w 2545359"/>
              <a:gd name="connsiteY4" fmla="*/ 1535 h 2644723"/>
              <a:gd name="connsiteX5" fmla="*/ 1914525 w 2545359"/>
              <a:gd name="connsiteY5" fmla="*/ 2639960 h 2644723"/>
              <a:gd name="connsiteX6" fmla="*/ 2338387 w 2545359"/>
              <a:gd name="connsiteY6" fmla="*/ 1535 h 2644723"/>
              <a:gd name="connsiteX7" fmla="*/ 2545359 w 2545359"/>
              <a:gd name="connsiteY7" fmla="*/ 1317573 h 2644723"/>
              <a:gd name="connsiteX0" fmla="*/ 0 w 2545359"/>
              <a:gd name="connsiteY0" fmla="*/ 1316779 h 2644723"/>
              <a:gd name="connsiteX1" fmla="*/ 223837 w 2545359"/>
              <a:gd name="connsiteY1" fmla="*/ 2644723 h 2644723"/>
              <a:gd name="connsiteX2" fmla="*/ 647700 w 2545359"/>
              <a:gd name="connsiteY2" fmla="*/ 1535 h 2644723"/>
              <a:gd name="connsiteX3" fmla="*/ 1066800 w 2545359"/>
              <a:gd name="connsiteY3" fmla="*/ 2639960 h 2644723"/>
              <a:gd name="connsiteX4" fmla="*/ 1490662 w 2545359"/>
              <a:gd name="connsiteY4" fmla="*/ 1535 h 2644723"/>
              <a:gd name="connsiteX5" fmla="*/ 1914525 w 2545359"/>
              <a:gd name="connsiteY5" fmla="*/ 2639960 h 2644723"/>
              <a:gd name="connsiteX6" fmla="*/ 2338387 w 2545359"/>
              <a:gd name="connsiteY6" fmla="*/ 1535 h 2644723"/>
              <a:gd name="connsiteX7" fmla="*/ 2545359 w 2545359"/>
              <a:gd name="connsiteY7" fmla="*/ 1317573 h 2644723"/>
              <a:gd name="connsiteX0" fmla="*/ 0 w 2545359"/>
              <a:gd name="connsiteY0" fmla="*/ 1326620 h 2654564"/>
              <a:gd name="connsiteX1" fmla="*/ 223837 w 2545359"/>
              <a:gd name="connsiteY1" fmla="*/ 2654564 h 2654564"/>
              <a:gd name="connsiteX2" fmla="*/ 647700 w 2545359"/>
              <a:gd name="connsiteY2" fmla="*/ 11376 h 2654564"/>
              <a:gd name="connsiteX3" fmla="*/ 1066800 w 2545359"/>
              <a:gd name="connsiteY3" fmla="*/ 2649801 h 2654564"/>
              <a:gd name="connsiteX4" fmla="*/ 1490662 w 2545359"/>
              <a:gd name="connsiteY4" fmla="*/ 11376 h 2654564"/>
              <a:gd name="connsiteX5" fmla="*/ 1914525 w 2545359"/>
              <a:gd name="connsiteY5" fmla="*/ 2649801 h 2654564"/>
              <a:gd name="connsiteX6" fmla="*/ 2338387 w 2545359"/>
              <a:gd name="connsiteY6" fmla="*/ 11376 h 2654564"/>
              <a:gd name="connsiteX7" fmla="*/ 2545359 w 2545359"/>
              <a:gd name="connsiteY7" fmla="*/ 1327414 h 2654564"/>
              <a:gd name="connsiteX0" fmla="*/ 0 w 2545359"/>
              <a:gd name="connsiteY0" fmla="*/ 1316990 h 2644934"/>
              <a:gd name="connsiteX1" fmla="*/ 223837 w 2545359"/>
              <a:gd name="connsiteY1" fmla="*/ 2644934 h 2644934"/>
              <a:gd name="connsiteX2" fmla="*/ 647700 w 2545359"/>
              <a:gd name="connsiteY2" fmla="*/ 1746 h 2644934"/>
              <a:gd name="connsiteX3" fmla="*/ 1066800 w 2545359"/>
              <a:gd name="connsiteY3" fmla="*/ 2640171 h 2644934"/>
              <a:gd name="connsiteX4" fmla="*/ 1490662 w 2545359"/>
              <a:gd name="connsiteY4" fmla="*/ 1746 h 2644934"/>
              <a:gd name="connsiteX5" fmla="*/ 1914525 w 2545359"/>
              <a:gd name="connsiteY5" fmla="*/ 2640171 h 2644934"/>
              <a:gd name="connsiteX6" fmla="*/ 2338387 w 2545359"/>
              <a:gd name="connsiteY6" fmla="*/ 1746 h 2644934"/>
              <a:gd name="connsiteX7" fmla="*/ 2545359 w 2545359"/>
              <a:gd name="connsiteY7" fmla="*/ 1317784 h 2644934"/>
              <a:gd name="connsiteX0" fmla="*/ 0 w 2545359"/>
              <a:gd name="connsiteY0" fmla="*/ 1316990 h 2644934"/>
              <a:gd name="connsiteX1" fmla="*/ 223837 w 2545359"/>
              <a:gd name="connsiteY1" fmla="*/ 2644934 h 2644934"/>
              <a:gd name="connsiteX2" fmla="*/ 647700 w 2545359"/>
              <a:gd name="connsiteY2" fmla="*/ 1746 h 2644934"/>
              <a:gd name="connsiteX3" fmla="*/ 1066800 w 2545359"/>
              <a:gd name="connsiteY3" fmla="*/ 2640171 h 2644934"/>
              <a:gd name="connsiteX4" fmla="*/ 1490662 w 2545359"/>
              <a:gd name="connsiteY4" fmla="*/ 1746 h 2644934"/>
              <a:gd name="connsiteX5" fmla="*/ 1914525 w 2545359"/>
              <a:gd name="connsiteY5" fmla="*/ 2640171 h 2644934"/>
              <a:gd name="connsiteX6" fmla="*/ 2338387 w 2545359"/>
              <a:gd name="connsiteY6" fmla="*/ 1746 h 2644934"/>
              <a:gd name="connsiteX7" fmla="*/ 2545359 w 2545359"/>
              <a:gd name="connsiteY7" fmla="*/ 1317784 h 2644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5359" h="2644934">
                <a:moveTo>
                  <a:pt x="0" y="1316990"/>
                </a:moveTo>
                <a:cubicBezTo>
                  <a:pt x="35719" y="1664652"/>
                  <a:pt x="110026" y="2636753"/>
                  <a:pt x="223837" y="2644934"/>
                </a:cubicBezTo>
                <a:cubicBezTo>
                  <a:pt x="357841" y="2637475"/>
                  <a:pt x="507206" y="2540"/>
                  <a:pt x="647700" y="1746"/>
                </a:cubicBezTo>
                <a:cubicBezTo>
                  <a:pt x="788194" y="952"/>
                  <a:pt x="926306" y="2640171"/>
                  <a:pt x="1066800" y="2640171"/>
                </a:cubicBezTo>
                <a:cubicBezTo>
                  <a:pt x="1207294" y="2640171"/>
                  <a:pt x="1349375" y="1746"/>
                  <a:pt x="1490662" y="1746"/>
                </a:cubicBezTo>
                <a:cubicBezTo>
                  <a:pt x="1631949" y="1746"/>
                  <a:pt x="1773238" y="2640171"/>
                  <a:pt x="1914525" y="2640171"/>
                </a:cubicBezTo>
                <a:cubicBezTo>
                  <a:pt x="2055812" y="2640171"/>
                  <a:pt x="2218126" y="211"/>
                  <a:pt x="2338387" y="1746"/>
                </a:cubicBezTo>
                <a:cubicBezTo>
                  <a:pt x="2441248" y="0"/>
                  <a:pt x="2534122" y="1010127"/>
                  <a:pt x="2545359" y="1317784"/>
                </a:cubicBezTo>
              </a:path>
            </a:pathLst>
          </a:custGeom>
          <a:ln w="28575" cap="rnd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grpSp>
        <p:nvGrpSpPr>
          <p:cNvPr id="43" name="750 MHz comparison waveform"/>
          <p:cNvGrpSpPr>
            <a:grpSpLocks/>
          </p:cNvGrpSpPr>
          <p:nvPr/>
        </p:nvGrpSpPr>
        <p:grpSpPr bwMode="auto">
          <a:xfrm>
            <a:off x="2259013" y="1900238"/>
            <a:ext cx="3798887" cy="2578100"/>
            <a:chOff x="2259590" y="1900064"/>
            <a:chExt cx="3798350" cy="2577663"/>
          </a:xfrm>
        </p:grpSpPr>
        <p:sp>
          <p:nvSpPr>
            <p:cNvPr id="943" name="750 MHz comparison waveform"/>
            <p:cNvSpPr/>
            <p:nvPr/>
          </p:nvSpPr>
          <p:spPr>
            <a:xfrm>
              <a:off x="2259590" y="2192114"/>
              <a:ext cx="3798350" cy="2285613"/>
            </a:xfrm>
            <a:custGeom>
              <a:avLst/>
              <a:gdLst>
                <a:gd name="connsiteX0" fmla="*/ 0 w 5491162"/>
                <a:gd name="connsiteY0" fmla="*/ 1536700 h 2870994"/>
                <a:gd name="connsiteX1" fmla="*/ 423862 w 5491162"/>
                <a:gd name="connsiteY1" fmla="*/ 222250 h 2870994"/>
                <a:gd name="connsiteX2" fmla="*/ 842962 w 5491162"/>
                <a:gd name="connsiteY2" fmla="*/ 2870200 h 2870994"/>
                <a:gd name="connsiteX3" fmla="*/ 1266825 w 5491162"/>
                <a:gd name="connsiteY3" fmla="*/ 227012 h 2870994"/>
                <a:gd name="connsiteX4" fmla="*/ 1685925 w 5491162"/>
                <a:gd name="connsiteY4" fmla="*/ 2865437 h 2870994"/>
                <a:gd name="connsiteX5" fmla="*/ 2109787 w 5491162"/>
                <a:gd name="connsiteY5" fmla="*/ 227012 h 2870994"/>
                <a:gd name="connsiteX6" fmla="*/ 2533650 w 5491162"/>
                <a:gd name="connsiteY6" fmla="*/ 2865437 h 2870994"/>
                <a:gd name="connsiteX7" fmla="*/ 2957512 w 5491162"/>
                <a:gd name="connsiteY7" fmla="*/ 227012 h 2870994"/>
                <a:gd name="connsiteX8" fmla="*/ 3376612 w 5491162"/>
                <a:gd name="connsiteY8" fmla="*/ 2865437 h 2870994"/>
                <a:gd name="connsiteX9" fmla="*/ 3795712 w 5491162"/>
                <a:gd name="connsiteY9" fmla="*/ 222250 h 2870994"/>
                <a:gd name="connsiteX10" fmla="*/ 4219575 w 5491162"/>
                <a:gd name="connsiteY10" fmla="*/ 2865437 h 2870994"/>
                <a:gd name="connsiteX11" fmla="*/ 4648200 w 5491162"/>
                <a:gd name="connsiteY11" fmla="*/ 227012 h 2870994"/>
                <a:gd name="connsiteX12" fmla="*/ 5062537 w 5491162"/>
                <a:gd name="connsiteY12" fmla="*/ 2870200 h 2870994"/>
                <a:gd name="connsiteX13" fmla="*/ 5491162 w 5491162"/>
                <a:gd name="connsiteY13" fmla="*/ 227012 h 2870994"/>
                <a:gd name="connsiteX0" fmla="*/ 0 w 5491162"/>
                <a:gd name="connsiteY0" fmla="*/ 1536700 h 3089407"/>
                <a:gd name="connsiteX1" fmla="*/ 423862 w 5491162"/>
                <a:gd name="connsiteY1" fmla="*/ 222250 h 3089407"/>
                <a:gd name="connsiteX2" fmla="*/ 619125 w 5491162"/>
                <a:gd name="connsiteY2" fmla="*/ 1542256 h 3089407"/>
                <a:gd name="connsiteX3" fmla="*/ 842962 w 5491162"/>
                <a:gd name="connsiteY3" fmla="*/ 2870200 h 3089407"/>
                <a:gd name="connsiteX4" fmla="*/ 1266825 w 5491162"/>
                <a:gd name="connsiteY4" fmla="*/ 227012 h 3089407"/>
                <a:gd name="connsiteX5" fmla="*/ 1685925 w 5491162"/>
                <a:gd name="connsiteY5" fmla="*/ 2865437 h 3089407"/>
                <a:gd name="connsiteX6" fmla="*/ 2109787 w 5491162"/>
                <a:gd name="connsiteY6" fmla="*/ 227012 h 3089407"/>
                <a:gd name="connsiteX7" fmla="*/ 2533650 w 5491162"/>
                <a:gd name="connsiteY7" fmla="*/ 2865437 h 3089407"/>
                <a:gd name="connsiteX8" fmla="*/ 2957512 w 5491162"/>
                <a:gd name="connsiteY8" fmla="*/ 227012 h 3089407"/>
                <a:gd name="connsiteX9" fmla="*/ 3376612 w 5491162"/>
                <a:gd name="connsiteY9" fmla="*/ 2865437 h 3089407"/>
                <a:gd name="connsiteX10" fmla="*/ 3795712 w 5491162"/>
                <a:gd name="connsiteY10" fmla="*/ 222250 h 3089407"/>
                <a:gd name="connsiteX11" fmla="*/ 4219575 w 5491162"/>
                <a:gd name="connsiteY11" fmla="*/ 2865437 h 3089407"/>
                <a:gd name="connsiteX12" fmla="*/ 4648200 w 5491162"/>
                <a:gd name="connsiteY12" fmla="*/ 227012 h 3089407"/>
                <a:gd name="connsiteX13" fmla="*/ 5062537 w 5491162"/>
                <a:gd name="connsiteY13" fmla="*/ 2870200 h 3089407"/>
                <a:gd name="connsiteX14" fmla="*/ 5491162 w 5491162"/>
                <a:gd name="connsiteY14" fmla="*/ 227012 h 3089407"/>
                <a:gd name="connsiteX0" fmla="*/ 0 w 5491162"/>
                <a:gd name="connsiteY0" fmla="*/ 1314450 h 2867157"/>
                <a:gd name="connsiteX1" fmla="*/ 619125 w 5491162"/>
                <a:gd name="connsiteY1" fmla="*/ 1320006 h 2867157"/>
                <a:gd name="connsiteX2" fmla="*/ 842962 w 5491162"/>
                <a:gd name="connsiteY2" fmla="*/ 2647950 h 2867157"/>
                <a:gd name="connsiteX3" fmla="*/ 1266825 w 5491162"/>
                <a:gd name="connsiteY3" fmla="*/ 4762 h 2867157"/>
                <a:gd name="connsiteX4" fmla="*/ 1685925 w 5491162"/>
                <a:gd name="connsiteY4" fmla="*/ 2643187 h 2867157"/>
                <a:gd name="connsiteX5" fmla="*/ 2109787 w 5491162"/>
                <a:gd name="connsiteY5" fmla="*/ 4762 h 2867157"/>
                <a:gd name="connsiteX6" fmla="*/ 2533650 w 5491162"/>
                <a:gd name="connsiteY6" fmla="*/ 2643187 h 2867157"/>
                <a:gd name="connsiteX7" fmla="*/ 2957512 w 5491162"/>
                <a:gd name="connsiteY7" fmla="*/ 4762 h 2867157"/>
                <a:gd name="connsiteX8" fmla="*/ 3376612 w 5491162"/>
                <a:gd name="connsiteY8" fmla="*/ 2643187 h 2867157"/>
                <a:gd name="connsiteX9" fmla="*/ 3795712 w 5491162"/>
                <a:gd name="connsiteY9" fmla="*/ 0 h 2867157"/>
                <a:gd name="connsiteX10" fmla="*/ 4219575 w 5491162"/>
                <a:gd name="connsiteY10" fmla="*/ 2643187 h 2867157"/>
                <a:gd name="connsiteX11" fmla="*/ 4648200 w 5491162"/>
                <a:gd name="connsiteY11" fmla="*/ 4762 h 2867157"/>
                <a:gd name="connsiteX12" fmla="*/ 5062537 w 5491162"/>
                <a:gd name="connsiteY12" fmla="*/ 2647950 h 2867157"/>
                <a:gd name="connsiteX13" fmla="*/ 5491162 w 5491162"/>
                <a:gd name="connsiteY13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719637 w 4872037"/>
                <a:gd name="connsiteY12" fmla="*/ 1314450 h 2867157"/>
                <a:gd name="connsiteX13" fmla="*/ 4872037 w 4872037"/>
                <a:gd name="connsiteY13" fmla="*/ 4762 h 2867157"/>
                <a:gd name="connsiteX0" fmla="*/ 0 w 4719637"/>
                <a:gd name="connsiteY0" fmla="*/ 1320006 h 2867157"/>
                <a:gd name="connsiteX1" fmla="*/ 223837 w 4719637"/>
                <a:gd name="connsiteY1" fmla="*/ 2647950 h 2867157"/>
                <a:gd name="connsiteX2" fmla="*/ 647700 w 4719637"/>
                <a:gd name="connsiteY2" fmla="*/ 4762 h 2867157"/>
                <a:gd name="connsiteX3" fmla="*/ 1066800 w 4719637"/>
                <a:gd name="connsiteY3" fmla="*/ 2643187 h 2867157"/>
                <a:gd name="connsiteX4" fmla="*/ 1490662 w 4719637"/>
                <a:gd name="connsiteY4" fmla="*/ 4762 h 2867157"/>
                <a:gd name="connsiteX5" fmla="*/ 1914525 w 4719637"/>
                <a:gd name="connsiteY5" fmla="*/ 2643187 h 2867157"/>
                <a:gd name="connsiteX6" fmla="*/ 2338387 w 4719637"/>
                <a:gd name="connsiteY6" fmla="*/ 4762 h 2867157"/>
                <a:gd name="connsiteX7" fmla="*/ 2757487 w 4719637"/>
                <a:gd name="connsiteY7" fmla="*/ 2643187 h 2867157"/>
                <a:gd name="connsiteX8" fmla="*/ 3176587 w 4719637"/>
                <a:gd name="connsiteY8" fmla="*/ 0 h 2867157"/>
                <a:gd name="connsiteX9" fmla="*/ 3600450 w 4719637"/>
                <a:gd name="connsiteY9" fmla="*/ 2643187 h 2867157"/>
                <a:gd name="connsiteX10" fmla="*/ 4029075 w 4719637"/>
                <a:gd name="connsiteY10" fmla="*/ 4762 h 2867157"/>
                <a:gd name="connsiteX11" fmla="*/ 4443412 w 4719637"/>
                <a:gd name="connsiteY11" fmla="*/ 2647950 h 2867157"/>
                <a:gd name="connsiteX12" fmla="*/ 4719637 w 4719637"/>
                <a:gd name="connsiteY12" fmla="*/ 1314450 h 2867157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536145 h 3082370"/>
                <a:gd name="connsiteX1" fmla="*/ 223837 w 4719637"/>
                <a:gd name="connsiteY1" fmla="*/ 2864089 h 3082370"/>
                <a:gd name="connsiteX2" fmla="*/ 647700 w 4719637"/>
                <a:gd name="connsiteY2" fmla="*/ 220901 h 3082370"/>
                <a:gd name="connsiteX3" fmla="*/ 1066800 w 4719637"/>
                <a:gd name="connsiteY3" fmla="*/ 2859326 h 3082370"/>
                <a:gd name="connsiteX4" fmla="*/ 1490662 w 4719637"/>
                <a:gd name="connsiteY4" fmla="*/ 220901 h 3082370"/>
                <a:gd name="connsiteX5" fmla="*/ 1914525 w 4719637"/>
                <a:gd name="connsiteY5" fmla="*/ 2859326 h 3082370"/>
                <a:gd name="connsiteX6" fmla="*/ 2338387 w 4719637"/>
                <a:gd name="connsiteY6" fmla="*/ 220901 h 3082370"/>
                <a:gd name="connsiteX7" fmla="*/ 2757487 w 4719637"/>
                <a:gd name="connsiteY7" fmla="*/ 2859326 h 3082370"/>
                <a:gd name="connsiteX8" fmla="*/ 3176587 w 4719637"/>
                <a:gd name="connsiteY8" fmla="*/ 216139 h 3082370"/>
                <a:gd name="connsiteX9" fmla="*/ 3600450 w 4719637"/>
                <a:gd name="connsiteY9" fmla="*/ 2859326 h 3082370"/>
                <a:gd name="connsiteX10" fmla="*/ 3812119 w 4719637"/>
                <a:gd name="connsiteY10" fmla="*/ 1538685 h 3082370"/>
                <a:gd name="connsiteX11" fmla="*/ 4029075 w 4719637"/>
                <a:gd name="connsiteY11" fmla="*/ 220901 h 3082370"/>
                <a:gd name="connsiteX12" fmla="*/ 4443412 w 4719637"/>
                <a:gd name="connsiteY12" fmla="*/ 2864089 h 3082370"/>
                <a:gd name="connsiteX13" fmla="*/ 4719637 w 4719637"/>
                <a:gd name="connsiteY13" fmla="*/ 1530589 h 3082370"/>
                <a:gd name="connsiteX0" fmla="*/ 0 w 4443412"/>
                <a:gd name="connsiteY0" fmla="*/ 1536145 h 3079750"/>
                <a:gd name="connsiteX1" fmla="*/ 223837 w 4443412"/>
                <a:gd name="connsiteY1" fmla="*/ 2864089 h 3079750"/>
                <a:gd name="connsiteX2" fmla="*/ 647700 w 4443412"/>
                <a:gd name="connsiteY2" fmla="*/ 220901 h 3079750"/>
                <a:gd name="connsiteX3" fmla="*/ 1066800 w 4443412"/>
                <a:gd name="connsiteY3" fmla="*/ 2859326 h 3079750"/>
                <a:gd name="connsiteX4" fmla="*/ 1490662 w 4443412"/>
                <a:gd name="connsiteY4" fmla="*/ 220901 h 3079750"/>
                <a:gd name="connsiteX5" fmla="*/ 1914525 w 4443412"/>
                <a:gd name="connsiteY5" fmla="*/ 2859326 h 3079750"/>
                <a:gd name="connsiteX6" fmla="*/ 2338387 w 4443412"/>
                <a:gd name="connsiteY6" fmla="*/ 220901 h 3079750"/>
                <a:gd name="connsiteX7" fmla="*/ 2757487 w 4443412"/>
                <a:gd name="connsiteY7" fmla="*/ 2859326 h 3079750"/>
                <a:gd name="connsiteX8" fmla="*/ 3176587 w 4443412"/>
                <a:gd name="connsiteY8" fmla="*/ 216139 h 3079750"/>
                <a:gd name="connsiteX9" fmla="*/ 3600450 w 4443412"/>
                <a:gd name="connsiteY9" fmla="*/ 2859326 h 3079750"/>
                <a:gd name="connsiteX10" fmla="*/ 3812119 w 4443412"/>
                <a:gd name="connsiteY10" fmla="*/ 1538685 h 3079750"/>
                <a:gd name="connsiteX11" fmla="*/ 4029075 w 4443412"/>
                <a:gd name="connsiteY11" fmla="*/ 220901 h 3079750"/>
                <a:gd name="connsiteX12" fmla="*/ 4443412 w 4443412"/>
                <a:gd name="connsiteY12" fmla="*/ 2864089 h 3079750"/>
                <a:gd name="connsiteX0" fmla="*/ 0 w 4029075"/>
                <a:gd name="connsiteY0" fmla="*/ 1536145 h 3079750"/>
                <a:gd name="connsiteX1" fmla="*/ 223837 w 4029075"/>
                <a:gd name="connsiteY1" fmla="*/ 2864089 h 3079750"/>
                <a:gd name="connsiteX2" fmla="*/ 647700 w 4029075"/>
                <a:gd name="connsiteY2" fmla="*/ 220901 h 3079750"/>
                <a:gd name="connsiteX3" fmla="*/ 1066800 w 4029075"/>
                <a:gd name="connsiteY3" fmla="*/ 2859326 h 3079750"/>
                <a:gd name="connsiteX4" fmla="*/ 1490662 w 4029075"/>
                <a:gd name="connsiteY4" fmla="*/ 220901 h 3079750"/>
                <a:gd name="connsiteX5" fmla="*/ 1914525 w 4029075"/>
                <a:gd name="connsiteY5" fmla="*/ 2859326 h 3079750"/>
                <a:gd name="connsiteX6" fmla="*/ 2338387 w 4029075"/>
                <a:gd name="connsiteY6" fmla="*/ 220901 h 3079750"/>
                <a:gd name="connsiteX7" fmla="*/ 2757487 w 4029075"/>
                <a:gd name="connsiteY7" fmla="*/ 2859326 h 3079750"/>
                <a:gd name="connsiteX8" fmla="*/ 3176587 w 4029075"/>
                <a:gd name="connsiteY8" fmla="*/ 216139 h 3079750"/>
                <a:gd name="connsiteX9" fmla="*/ 3600450 w 4029075"/>
                <a:gd name="connsiteY9" fmla="*/ 2859326 h 3079750"/>
                <a:gd name="connsiteX10" fmla="*/ 3812119 w 4029075"/>
                <a:gd name="connsiteY10" fmla="*/ 1538685 h 3079750"/>
                <a:gd name="connsiteX11" fmla="*/ 4029075 w 4029075"/>
                <a:gd name="connsiteY11" fmla="*/ 220901 h 3079750"/>
                <a:gd name="connsiteX0" fmla="*/ 0 w 3812119"/>
                <a:gd name="connsiteY0" fmla="*/ 1320006 h 2863611"/>
                <a:gd name="connsiteX1" fmla="*/ 223837 w 3812119"/>
                <a:gd name="connsiteY1" fmla="*/ 2647950 h 2863611"/>
                <a:gd name="connsiteX2" fmla="*/ 647700 w 3812119"/>
                <a:gd name="connsiteY2" fmla="*/ 4762 h 2863611"/>
                <a:gd name="connsiteX3" fmla="*/ 1066800 w 3812119"/>
                <a:gd name="connsiteY3" fmla="*/ 2643187 h 2863611"/>
                <a:gd name="connsiteX4" fmla="*/ 1490662 w 3812119"/>
                <a:gd name="connsiteY4" fmla="*/ 4762 h 2863611"/>
                <a:gd name="connsiteX5" fmla="*/ 1914525 w 3812119"/>
                <a:gd name="connsiteY5" fmla="*/ 2643187 h 2863611"/>
                <a:gd name="connsiteX6" fmla="*/ 2338387 w 3812119"/>
                <a:gd name="connsiteY6" fmla="*/ 4762 h 2863611"/>
                <a:gd name="connsiteX7" fmla="*/ 2757487 w 3812119"/>
                <a:gd name="connsiteY7" fmla="*/ 2643187 h 2863611"/>
                <a:gd name="connsiteX8" fmla="*/ 3176587 w 3812119"/>
                <a:gd name="connsiteY8" fmla="*/ 0 h 2863611"/>
                <a:gd name="connsiteX9" fmla="*/ 3600450 w 3812119"/>
                <a:gd name="connsiteY9" fmla="*/ 2643187 h 2863611"/>
                <a:gd name="connsiteX10" fmla="*/ 3812119 w 3812119"/>
                <a:gd name="connsiteY10" fmla="*/ 1322546 h 2863611"/>
                <a:gd name="connsiteX0" fmla="*/ 0 w 3812119"/>
                <a:gd name="connsiteY0" fmla="*/ 1320006 h 2647950"/>
                <a:gd name="connsiteX1" fmla="*/ 223837 w 3812119"/>
                <a:gd name="connsiteY1" fmla="*/ 2647950 h 2647950"/>
                <a:gd name="connsiteX2" fmla="*/ 647700 w 3812119"/>
                <a:gd name="connsiteY2" fmla="*/ 4762 h 2647950"/>
                <a:gd name="connsiteX3" fmla="*/ 1066800 w 3812119"/>
                <a:gd name="connsiteY3" fmla="*/ 2643187 h 2647950"/>
                <a:gd name="connsiteX4" fmla="*/ 1490662 w 3812119"/>
                <a:gd name="connsiteY4" fmla="*/ 4762 h 2647950"/>
                <a:gd name="connsiteX5" fmla="*/ 1914525 w 3812119"/>
                <a:gd name="connsiteY5" fmla="*/ 2643187 h 2647950"/>
                <a:gd name="connsiteX6" fmla="*/ 2338387 w 3812119"/>
                <a:gd name="connsiteY6" fmla="*/ 4762 h 2647950"/>
                <a:gd name="connsiteX7" fmla="*/ 2757487 w 3812119"/>
                <a:gd name="connsiteY7" fmla="*/ 2643187 h 2647950"/>
                <a:gd name="connsiteX8" fmla="*/ 3176587 w 3812119"/>
                <a:gd name="connsiteY8" fmla="*/ 0 h 2647950"/>
                <a:gd name="connsiteX9" fmla="*/ 3600450 w 3812119"/>
                <a:gd name="connsiteY9" fmla="*/ 2643187 h 2647950"/>
                <a:gd name="connsiteX10" fmla="*/ 3812119 w 3812119"/>
                <a:gd name="connsiteY10" fmla="*/ 1322546 h 2647950"/>
                <a:gd name="connsiteX0" fmla="*/ 0 w 3812119"/>
                <a:gd name="connsiteY0" fmla="*/ 1320006 h 2647950"/>
                <a:gd name="connsiteX1" fmla="*/ 223837 w 3812119"/>
                <a:gd name="connsiteY1" fmla="*/ 2647950 h 2647950"/>
                <a:gd name="connsiteX2" fmla="*/ 647700 w 3812119"/>
                <a:gd name="connsiteY2" fmla="*/ 4762 h 2647950"/>
                <a:gd name="connsiteX3" fmla="*/ 1066800 w 3812119"/>
                <a:gd name="connsiteY3" fmla="*/ 2643187 h 2647950"/>
                <a:gd name="connsiteX4" fmla="*/ 1490662 w 3812119"/>
                <a:gd name="connsiteY4" fmla="*/ 4762 h 2647950"/>
                <a:gd name="connsiteX5" fmla="*/ 1914525 w 3812119"/>
                <a:gd name="connsiteY5" fmla="*/ 2643187 h 2647950"/>
                <a:gd name="connsiteX6" fmla="*/ 2338387 w 3812119"/>
                <a:gd name="connsiteY6" fmla="*/ 4762 h 2647950"/>
                <a:gd name="connsiteX7" fmla="*/ 2757487 w 3812119"/>
                <a:gd name="connsiteY7" fmla="*/ 2643187 h 2647950"/>
                <a:gd name="connsiteX8" fmla="*/ 3176587 w 3812119"/>
                <a:gd name="connsiteY8" fmla="*/ 0 h 2647950"/>
                <a:gd name="connsiteX9" fmla="*/ 3600450 w 3812119"/>
                <a:gd name="connsiteY9" fmla="*/ 2643187 h 2647950"/>
                <a:gd name="connsiteX10" fmla="*/ 3812119 w 3812119"/>
                <a:gd name="connsiteY10" fmla="*/ 1322546 h 2647950"/>
                <a:gd name="connsiteX0" fmla="*/ 0 w 3812119"/>
                <a:gd name="connsiteY0" fmla="*/ 1320006 h 2655331"/>
                <a:gd name="connsiteX1" fmla="*/ 223837 w 3812119"/>
                <a:gd name="connsiteY1" fmla="*/ 2647950 h 2655331"/>
                <a:gd name="connsiteX2" fmla="*/ 647700 w 3812119"/>
                <a:gd name="connsiteY2" fmla="*/ 4762 h 2655331"/>
                <a:gd name="connsiteX3" fmla="*/ 1066800 w 3812119"/>
                <a:gd name="connsiteY3" fmla="*/ 2643187 h 2655331"/>
                <a:gd name="connsiteX4" fmla="*/ 1490662 w 3812119"/>
                <a:gd name="connsiteY4" fmla="*/ 4762 h 2655331"/>
                <a:gd name="connsiteX5" fmla="*/ 1914525 w 3812119"/>
                <a:gd name="connsiteY5" fmla="*/ 2643187 h 2655331"/>
                <a:gd name="connsiteX6" fmla="*/ 2338387 w 3812119"/>
                <a:gd name="connsiteY6" fmla="*/ 4762 h 2655331"/>
                <a:gd name="connsiteX7" fmla="*/ 2757487 w 3812119"/>
                <a:gd name="connsiteY7" fmla="*/ 2643187 h 2655331"/>
                <a:gd name="connsiteX8" fmla="*/ 3176587 w 3812119"/>
                <a:gd name="connsiteY8" fmla="*/ 0 h 2655331"/>
                <a:gd name="connsiteX9" fmla="*/ 3600450 w 3812119"/>
                <a:gd name="connsiteY9" fmla="*/ 2643187 h 2655331"/>
                <a:gd name="connsiteX10" fmla="*/ 3812119 w 3812119"/>
                <a:gd name="connsiteY10" fmla="*/ 1322546 h 2655331"/>
                <a:gd name="connsiteX0" fmla="*/ 0 w 3812119"/>
                <a:gd name="connsiteY0" fmla="*/ 1320006 h 2647950"/>
                <a:gd name="connsiteX1" fmla="*/ 223837 w 3812119"/>
                <a:gd name="connsiteY1" fmla="*/ 2647950 h 2647950"/>
                <a:gd name="connsiteX2" fmla="*/ 647700 w 3812119"/>
                <a:gd name="connsiteY2" fmla="*/ 4762 h 2647950"/>
                <a:gd name="connsiteX3" fmla="*/ 1066800 w 3812119"/>
                <a:gd name="connsiteY3" fmla="*/ 2643187 h 2647950"/>
                <a:gd name="connsiteX4" fmla="*/ 1490662 w 3812119"/>
                <a:gd name="connsiteY4" fmla="*/ 4762 h 2647950"/>
                <a:gd name="connsiteX5" fmla="*/ 1914525 w 3812119"/>
                <a:gd name="connsiteY5" fmla="*/ 2643187 h 2647950"/>
                <a:gd name="connsiteX6" fmla="*/ 2338387 w 3812119"/>
                <a:gd name="connsiteY6" fmla="*/ 4762 h 2647950"/>
                <a:gd name="connsiteX7" fmla="*/ 2757487 w 3812119"/>
                <a:gd name="connsiteY7" fmla="*/ 2643187 h 2647950"/>
                <a:gd name="connsiteX8" fmla="*/ 3176587 w 3812119"/>
                <a:gd name="connsiteY8" fmla="*/ 0 h 2647950"/>
                <a:gd name="connsiteX9" fmla="*/ 3600450 w 3812119"/>
                <a:gd name="connsiteY9" fmla="*/ 2643187 h 2647950"/>
                <a:gd name="connsiteX10" fmla="*/ 3812119 w 3812119"/>
                <a:gd name="connsiteY10" fmla="*/ 1322546 h 2647950"/>
                <a:gd name="connsiteX0" fmla="*/ 0 w 3812119"/>
                <a:gd name="connsiteY0" fmla="*/ 1320006 h 2647950"/>
                <a:gd name="connsiteX1" fmla="*/ 223837 w 3812119"/>
                <a:gd name="connsiteY1" fmla="*/ 2647950 h 2647950"/>
                <a:gd name="connsiteX2" fmla="*/ 647700 w 3812119"/>
                <a:gd name="connsiteY2" fmla="*/ 4762 h 2647950"/>
                <a:gd name="connsiteX3" fmla="*/ 1066800 w 3812119"/>
                <a:gd name="connsiteY3" fmla="*/ 2643187 h 2647950"/>
                <a:gd name="connsiteX4" fmla="*/ 1490662 w 3812119"/>
                <a:gd name="connsiteY4" fmla="*/ 4762 h 2647950"/>
                <a:gd name="connsiteX5" fmla="*/ 1914525 w 3812119"/>
                <a:gd name="connsiteY5" fmla="*/ 2643187 h 2647950"/>
                <a:gd name="connsiteX6" fmla="*/ 2338387 w 3812119"/>
                <a:gd name="connsiteY6" fmla="*/ 4762 h 2647950"/>
                <a:gd name="connsiteX7" fmla="*/ 2757487 w 3812119"/>
                <a:gd name="connsiteY7" fmla="*/ 2643187 h 2647950"/>
                <a:gd name="connsiteX8" fmla="*/ 3176587 w 3812119"/>
                <a:gd name="connsiteY8" fmla="*/ 0 h 2647950"/>
                <a:gd name="connsiteX9" fmla="*/ 3600450 w 3812119"/>
                <a:gd name="connsiteY9" fmla="*/ 2643187 h 2647950"/>
                <a:gd name="connsiteX10" fmla="*/ 3812119 w 3812119"/>
                <a:gd name="connsiteY10" fmla="*/ 1322546 h 2647950"/>
                <a:gd name="connsiteX0" fmla="*/ 0 w 3812119"/>
                <a:gd name="connsiteY0" fmla="*/ 1320006 h 2647950"/>
                <a:gd name="connsiteX1" fmla="*/ 223837 w 3812119"/>
                <a:gd name="connsiteY1" fmla="*/ 2647950 h 2647950"/>
                <a:gd name="connsiteX2" fmla="*/ 647700 w 3812119"/>
                <a:gd name="connsiteY2" fmla="*/ 4762 h 2647950"/>
                <a:gd name="connsiteX3" fmla="*/ 1066800 w 3812119"/>
                <a:gd name="connsiteY3" fmla="*/ 2643187 h 2647950"/>
                <a:gd name="connsiteX4" fmla="*/ 1490662 w 3812119"/>
                <a:gd name="connsiteY4" fmla="*/ 4762 h 2647950"/>
                <a:gd name="connsiteX5" fmla="*/ 1914525 w 3812119"/>
                <a:gd name="connsiteY5" fmla="*/ 2643187 h 2647950"/>
                <a:gd name="connsiteX6" fmla="*/ 2338387 w 3812119"/>
                <a:gd name="connsiteY6" fmla="*/ 4762 h 2647950"/>
                <a:gd name="connsiteX7" fmla="*/ 2757487 w 3812119"/>
                <a:gd name="connsiteY7" fmla="*/ 2643187 h 2647950"/>
                <a:gd name="connsiteX8" fmla="*/ 3176587 w 3812119"/>
                <a:gd name="connsiteY8" fmla="*/ 0 h 2647950"/>
                <a:gd name="connsiteX9" fmla="*/ 3600450 w 3812119"/>
                <a:gd name="connsiteY9" fmla="*/ 2643187 h 2647950"/>
                <a:gd name="connsiteX10" fmla="*/ 3812119 w 3812119"/>
                <a:gd name="connsiteY10" fmla="*/ 1322546 h 2647950"/>
                <a:gd name="connsiteX0" fmla="*/ 0 w 3812119"/>
                <a:gd name="connsiteY0" fmla="*/ 1320006 h 2647950"/>
                <a:gd name="connsiteX1" fmla="*/ 223837 w 3812119"/>
                <a:gd name="connsiteY1" fmla="*/ 2647950 h 2647950"/>
                <a:gd name="connsiteX2" fmla="*/ 647700 w 3812119"/>
                <a:gd name="connsiteY2" fmla="*/ 4762 h 2647950"/>
                <a:gd name="connsiteX3" fmla="*/ 1066800 w 3812119"/>
                <a:gd name="connsiteY3" fmla="*/ 2643187 h 2647950"/>
                <a:gd name="connsiteX4" fmla="*/ 1490662 w 3812119"/>
                <a:gd name="connsiteY4" fmla="*/ 4762 h 2647950"/>
                <a:gd name="connsiteX5" fmla="*/ 1914525 w 3812119"/>
                <a:gd name="connsiteY5" fmla="*/ 2643187 h 2647950"/>
                <a:gd name="connsiteX6" fmla="*/ 2338387 w 3812119"/>
                <a:gd name="connsiteY6" fmla="*/ 4762 h 2647950"/>
                <a:gd name="connsiteX7" fmla="*/ 2757487 w 3812119"/>
                <a:gd name="connsiteY7" fmla="*/ 2643187 h 2647950"/>
                <a:gd name="connsiteX8" fmla="*/ 3176587 w 3812119"/>
                <a:gd name="connsiteY8" fmla="*/ 0 h 2647950"/>
                <a:gd name="connsiteX9" fmla="*/ 3600450 w 3812119"/>
                <a:gd name="connsiteY9" fmla="*/ 2643187 h 2647950"/>
                <a:gd name="connsiteX10" fmla="*/ 3812119 w 3812119"/>
                <a:gd name="connsiteY10" fmla="*/ 1322546 h 2647950"/>
                <a:gd name="connsiteX0" fmla="*/ 0 w 3812119"/>
                <a:gd name="connsiteY0" fmla="*/ 1320006 h 2647950"/>
                <a:gd name="connsiteX1" fmla="*/ 223837 w 3812119"/>
                <a:gd name="connsiteY1" fmla="*/ 2647950 h 2647950"/>
                <a:gd name="connsiteX2" fmla="*/ 647700 w 3812119"/>
                <a:gd name="connsiteY2" fmla="*/ 4762 h 2647950"/>
                <a:gd name="connsiteX3" fmla="*/ 1066800 w 3812119"/>
                <a:gd name="connsiteY3" fmla="*/ 2643187 h 2647950"/>
                <a:gd name="connsiteX4" fmla="*/ 1490662 w 3812119"/>
                <a:gd name="connsiteY4" fmla="*/ 4762 h 2647950"/>
                <a:gd name="connsiteX5" fmla="*/ 1914525 w 3812119"/>
                <a:gd name="connsiteY5" fmla="*/ 2643187 h 2647950"/>
                <a:gd name="connsiteX6" fmla="*/ 2338387 w 3812119"/>
                <a:gd name="connsiteY6" fmla="*/ 4762 h 2647950"/>
                <a:gd name="connsiteX7" fmla="*/ 2757487 w 3812119"/>
                <a:gd name="connsiteY7" fmla="*/ 2643187 h 2647950"/>
                <a:gd name="connsiteX8" fmla="*/ 3176587 w 3812119"/>
                <a:gd name="connsiteY8" fmla="*/ 0 h 2647950"/>
                <a:gd name="connsiteX9" fmla="*/ 3600450 w 3812119"/>
                <a:gd name="connsiteY9" fmla="*/ 2643187 h 2647950"/>
                <a:gd name="connsiteX10" fmla="*/ 3812119 w 3812119"/>
                <a:gd name="connsiteY10" fmla="*/ 1322546 h 2647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12119" h="2647950">
                  <a:moveTo>
                    <a:pt x="0" y="1320006"/>
                  </a:moveTo>
                  <a:cubicBezTo>
                    <a:pt x="35719" y="1667668"/>
                    <a:pt x="144789" y="2643232"/>
                    <a:pt x="223837" y="2647950"/>
                  </a:cubicBezTo>
                  <a:cubicBezTo>
                    <a:pt x="357841" y="2640491"/>
                    <a:pt x="507206" y="5556"/>
                    <a:pt x="647700" y="4762"/>
                  </a:cubicBezTo>
                  <a:cubicBezTo>
                    <a:pt x="788194" y="3968"/>
                    <a:pt x="926306" y="2643187"/>
                    <a:pt x="1066800" y="2643187"/>
                  </a:cubicBezTo>
                  <a:cubicBezTo>
                    <a:pt x="1207294" y="2643187"/>
                    <a:pt x="1349375" y="4762"/>
                    <a:pt x="1490662" y="4762"/>
                  </a:cubicBezTo>
                  <a:cubicBezTo>
                    <a:pt x="1631949" y="4762"/>
                    <a:pt x="1773238" y="2643187"/>
                    <a:pt x="1914525" y="2643187"/>
                  </a:cubicBezTo>
                  <a:cubicBezTo>
                    <a:pt x="2055812" y="2643187"/>
                    <a:pt x="2197893" y="4762"/>
                    <a:pt x="2338387" y="4762"/>
                  </a:cubicBezTo>
                  <a:cubicBezTo>
                    <a:pt x="2478881" y="4762"/>
                    <a:pt x="2617787" y="2643981"/>
                    <a:pt x="2757487" y="2643187"/>
                  </a:cubicBezTo>
                  <a:cubicBezTo>
                    <a:pt x="2897187" y="2642393"/>
                    <a:pt x="3036093" y="0"/>
                    <a:pt x="3176587" y="0"/>
                  </a:cubicBezTo>
                  <a:cubicBezTo>
                    <a:pt x="3317081" y="0"/>
                    <a:pt x="3456290" y="2647899"/>
                    <a:pt x="3600450" y="2643187"/>
                  </a:cubicBezTo>
                  <a:cubicBezTo>
                    <a:pt x="3700347" y="2641476"/>
                    <a:pt x="3747634" y="1755356"/>
                    <a:pt x="3812119" y="1322546"/>
                  </a:cubicBezTo>
                </a:path>
              </a:pathLst>
            </a:cu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44" name="TextBox 943"/>
            <p:cNvSpPr txBox="1"/>
            <p:nvPr/>
          </p:nvSpPr>
          <p:spPr>
            <a:xfrm>
              <a:off x="4089718" y="1900064"/>
              <a:ext cx="1006333" cy="33808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750 MHz</a:t>
              </a:r>
            </a:p>
          </p:txBody>
        </p:sp>
      </p:grpSp>
      <p:grpSp>
        <p:nvGrpSpPr>
          <p:cNvPr id="44" name="500 MHz Existing Frequency Label"/>
          <p:cNvGrpSpPr/>
          <p:nvPr/>
        </p:nvGrpSpPr>
        <p:grpSpPr>
          <a:xfrm>
            <a:off x="2667432" y="922718"/>
            <a:ext cx="1220206" cy="1047473"/>
            <a:chOff x="2667432" y="922718"/>
            <a:chExt cx="1220206" cy="1047473"/>
          </a:xfrm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946" name="500 MHz label"/>
            <p:cNvSpPr txBox="1"/>
            <p:nvPr/>
          </p:nvSpPr>
          <p:spPr>
            <a:xfrm>
              <a:off x="2667432" y="922718"/>
              <a:ext cx="1220206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F79646">
                      <a:lumMod val="75000"/>
                    </a:srgbClr>
                  </a:solidFill>
                  <a:latin typeface="Arial" pitchFamily="34" charset="0"/>
                  <a:cs typeface="Arial" pitchFamily="34" charset="0"/>
                </a:rPr>
                <a:t>Existing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F79646">
                      <a:lumMod val="75000"/>
                    </a:srgbClr>
                  </a:solidFill>
                  <a:latin typeface="Arial" pitchFamily="34" charset="0"/>
                  <a:cs typeface="Arial" pitchFamily="34" charset="0"/>
                </a:rPr>
                <a:t>Frequency</a:t>
              </a:r>
            </a:p>
          </p:txBody>
        </p:sp>
        <p:cxnSp>
          <p:nvCxnSpPr>
            <p:cNvPr id="951" name="Straight Arrow Connector 950"/>
            <p:cNvCxnSpPr/>
            <p:nvPr/>
          </p:nvCxnSpPr>
          <p:spPr>
            <a:xfrm>
              <a:off x="3267695" y="1570899"/>
              <a:ext cx="2093" cy="399292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750 MHz Proposed Frequency Label"/>
          <p:cNvGrpSpPr>
            <a:grpSpLocks/>
          </p:cNvGrpSpPr>
          <p:nvPr/>
        </p:nvGrpSpPr>
        <p:grpSpPr bwMode="auto">
          <a:xfrm>
            <a:off x="4008438" y="922338"/>
            <a:ext cx="1220787" cy="1047750"/>
            <a:chOff x="4008292" y="922718"/>
            <a:chExt cx="1220206" cy="1047690"/>
          </a:xfrm>
        </p:grpSpPr>
        <p:sp>
          <p:nvSpPr>
            <p:cNvPr id="948" name="500 MHz label"/>
            <p:cNvSpPr txBox="1"/>
            <p:nvPr/>
          </p:nvSpPr>
          <p:spPr>
            <a:xfrm>
              <a:off x="4008292" y="922718"/>
              <a:ext cx="1220206" cy="58416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Proposed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Frequency</a:t>
              </a:r>
            </a:p>
          </p:txBody>
        </p:sp>
        <p:cxnSp>
          <p:nvCxnSpPr>
            <p:cNvPr id="956" name="Straight Arrow Connector 955"/>
            <p:cNvCxnSpPr/>
            <p:nvPr/>
          </p:nvCxnSpPr>
          <p:spPr>
            <a:xfrm>
              <a:off x="4581106" y="1600541"/>
              <a:ext cx="11108" cy="36986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med" len="sm"/>
            </a:ln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Waveform with Empty Buckets"/>
          <p:cNvGrpSpPr>
            <a:grpSpLocks/>
          </p:cNvGrpSpPr>
          <p:nvPr/>
        </p:nvGrpSpPr>
        <p:grpSpPr bwMode="auto">
          <a:xfrm>
            <a:off x="146050" y="1925638"/>
            <a:ext cx="8810625" cy="2824162"/>
            <a:chOff x="146062" y="1926006"/>
            <a:chExt cx="8809892" cy="2823345"/>
          </a:xfrm>
        </p:grpSpPr>
        <p:grpSp>
          <p:nvGrpSpPr>
            <p:cNvPr id="37972" name="Beginning of pulse train"/>
            <p:cNvGrpSpPr>
              <a:grpSpLocks/>
            </p:cNvGrpSpPr>
            <p:nvPr/>
          </p:nvGrpSpPr>
          <p:grpSpPr bwMode="auto">
            <a:xfrm>
              <a:off x="146062" y="3175806"/>
              <a:ext cx="2113540" cy="304800"/>
              <a:chOff x="146050" y="3175794"/>
              <a:chExt cx="2113540" cy="304800"/>
            </a:xfrm>
          </p:grpSpPr>
          <p:cxnSp>
            <p:nvCxnSpPr>
              <p:cNvPr id="762" name="Straight Connector 761"/>
              <p:cNvCxnSpPr/>
              <p:nvPr/>
            </p:nvCxnSpPr>
            <p:spPr>
              <a:xfrm>
                <a:off x="146050" y="3328938"/>
                <a:ext cx="2112787" cy="1587"/>
              </a:xfrm>
              <a:prstGeom prst="line">
                <a:avLst/>
              </a:prstGeom>
              <a:ln w="28575" cap="rnd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997" name="Start of pulse train"/>
              <p:cNvGrpSpPr>
                <a:grpSpLocks/>
              </p:cNvGrpSpPr>
              <p:nvPr/>
            </p:nvGrpSpPr>
            <p:grpSpPr bwMode="auto">
              <a:xfrm>
                <a:off x="206887" y="3175794"/>
                <a:ext cx="1989379" cy="304800"/>
                <a:chOff x="518037" y="3715544"/>
                <a:chExt cx="1989379" cy="304800"/>
              </a:xfrm>
            </p:grpSpPr>
            <p:sp>
              <p:nvSpPr>
                <p:cNvPr id="776" name="Rounded Rectangle 775"/>
                <p:cNvSpPr/>
                <p:nvPr/>
              </p:nvSpPr>
              <p:spPr>
                <a:xfrm>
                  <a:off x="939760" y="3716332"/>
                  <a:ext cx="304775" cy="304712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009242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B</a:t>
                  </a:r>
                </a:p>
              </p:txBody>
            </p:sp>
            <p:sp>
              <p:nvSpPr>
                <p:cNvPr id="777" name="Rounded Rectangle 776"/>
                <p:cNvSpPr/>
                <p:nvPr/>
              </p:nvSpPr>
              <p:spPr>
                <a:xfrm>
                  <a:off x="1362000" y="3716332"/>
                  <a:ext cx="304775" cy="304712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  <p:sp>
              <p:nvSpPr>
                <p:cNvPr id="778" name="Rounded Rectangle 777"/>
                <p:cNvSpPr/>
                <p:nvPr/>
              </p:nvSpPr>
              <p:spPr>
                <a:xfrm>
                  <a:off x="2198543" y="3716332"/>
                  <a:ext cx="304775" cy="304712"/>
                </a:xfrm>
                <a:prstGeom prst="roundRect">
                  <a:avLst/>
                </a:prstGeom>
                <a:solidFill>
                  <a:srgbClr val="009242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B</a:t>
                  </a:r>
                </a:p>
              </p:txBody>
            </p:sp>
            <p:sp>
              <p:nvSpPr>
                <p:cNvPr id="820" name="Rounded Rectangle 819"/>
                <p:cNvSpPr/>
                <p:nvPr/>
              </p:nvSpPr>
              <p:spPr>
                <a:xfrm>
                  <a:off x="1779478" y="3716332"/>
                  <a:ext cx="301600" cy="304712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C0000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A</a:t>
                  </a:r>
                </a:p>
              </p:txBody>
            </p:sp>
            <p:sp>
              <p:nvSpPr>
                <p:cNvPr id="900" name="Rounded Rectangle 899"/>
                <p:cNvSpPr/>
                <p:nvPr/>
              </p:nvSpPr>
              <p:spPr>
                <a:xfrm>
                  <a:off x="517520" y="3716332"/>
                  <a:ext cx="304775" cy="304712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A</a:t>
                  </a:r>
                </a:p>
              </p:txBody>
            </p:sp>
          </p:grpSp>
        </p:grpSp>
        <p:grpSp>
          <p:nvGrpSpPr>
            <p:cNvPr id="37973" name="waveform 10"/>
            <p:cNvGrpSpPr>
              <a:grpSpLocks/>
            </p:cNvGrpSpPr>
            <p:nvPr/>
          </p:nvGrpSpPr>
          <p:grpSpPr bwMode="auto">
            <a:xfrm>
              <a:off x="2260779" y="1926006"/>
              <a:ext cx="6695175" cy="2823345"/>
              <a:chOff x="2260767" y="1925994"/>
              <a:chExt cx="6695175" cy="2823345"/>
            </a:xfrm>
          </p:grpSpPr>
          <p:grpSp>
            <p:nvGrpSpPr>
              <p:cNvPr id="37974" name="wave10 vee"/>
              <p:cNvGrpSpPr>
                <a:grpSpLocks/>
              </p:cNvGrpSpPr>
              <p:nvPr/>
            </p:nvGrpSpPr>
            <p:grpSpPr bwMode="auto">
              <a:xfrm>
                <a:off x="6059117" y="2174984"/>
                <a:ext cx="2896825" cy="2220681"/>
                <a:chOff x="6059117" y="2174984"/>
                <a:chExt cx="2896825" cy="2220681"/>
              </a:xfrm>
            </p:grpSpPr>
            <p:cxnSp>
              <p:nvCxnSpPr>
                <p:cNvPr id="922" name="Straight Connector 921"/>
                <p:cNvCxnSpPr>
                  <a:stCxn id="906" idx="10"/>
                </p:cNvCxnSpPr>
                <p:nvPr/>
              </p:nvCxnSpPr>
              <p:spPr>
                <a:xfrm flipV="1">
                  <a:off x="6058996" y="2268795"/>
                  <a:ext cx="2896946" cy="1060143"/>
                </a:xfrm>
                <a:prstGeom prst="line">
                  <a:avLst/>
                </a:prstGeom>
                <a:ln w="28575" cap="rnd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4" name="Straight Connector 923"/>
                <p:cNvCxnSpPr>
                  <a:stCxn id="906" idx="10"/>
                </p:cNvCxnSpPr>
                <p:nvPr/>
              </p:nvCxnSpPr>
              <p:spPr>
                <a:xfrm>
                  <a:off x="6058996" y="3328938"/>
                  <a:ext cx="2896946" cy="1066491"/>
                </a:xfrm>
                <a:prstGeom prst="line">
                  <a:avLst/>
                </a:prstGeom>
                <a:ln w="28575" cap="rnd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25" name="Rounded Rectangle 924"/>
                <p:cNvSpPr/>
                <p:nvPr/>
              </p:nvSpPr>
              <p:spPr>
                <a:xfrm>
                  <a:off x="6108204" y="3103578"/>
                  <a:ext cx="304775" cy="304712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  <p:sp>
              <p:nvSpPr>
                <p:cNvPr id="927" name="Rounded Rectangle 926"/>
                <p:cNvSpPr/>
                <p:nvPr/>
              </p:nvSpPr>
              <p:spPr>
                <a:xfrm>
                  <a:off x="6947922" y="2795692"/>
                  <a:ext cx="304775" cy="304712"/>
                </a:xfrm>
                <a:prstGeom prst="roundRect">
                  <a:avLst/>
                </a:prstGeom>
                <a:solidFill>
                  <a:srgbClr val="009242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B</a:t>
                  </a:r>
                </a:p>
              </p:txBody>
            </p:sp>
            <p:sp>
              <p:nvSpPr>
                <p:cNvPr id="928" name="Rounded Rectangle 927"/>
                <p:cNvSpPr/>
                <p:nvPr/>
              </p:nvSpPr>
              <p:spPr>
                <a:xfrm>
                  <a:off x="6525682" y="3397180"/>
                  <a:ext cx="304775" cy="304712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C0000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A</a:t>
                  </a:r>
                </a:p>
              </p:txBody>
            </p:sp>
            <p:sp>
              <p:nvSpPr>
                <p:cNvPr id="929" name="Rounded Rectangle 928"/>
                <p:cNvSpPr/>
                <p:nvPr/>
              </p:nvSpPr>
              <p:spPr>
                <a:xfrm>
                  <a:off x="7370162" y="3713002"/>
                  <a:ext cx="304775" cy="306298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  <p:sp>
              <p:nvSpPr>
                <p:cNvPr id="931" name="Rounded Rectangle 930"/>
                <p:cNvSpPr/>
                <p:nvPr/>
              </p:nvSpPr>
              <p:spPr>
                <a:xfrm>
                  <a:off x="8213054" y="4019300"/>
                  <a:ext cx="304775" cy="304712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009242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B</a:t>
                  </a:r>
                </a:p>
              </p:txBody>
            </p:sp>
            <p:sp>
              <p:nvSpPr>
                <p:cNvPr id="933" name="Rounded Rectangle 932"/>
                <p:cNvSpPr/>
                <p:nvPr/>
              </p:nvSpPr>
              <p:spPr>
                <a:xfrm>
                  <a:off x="7790814" y="2481458"/>
                  <a:ext cx="304775" cy="304712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A</a:t>
                  </a:r>
                </a:p>
              </p:txBody>
            </p:sp>
            <p:sp>
              <p:nvSpPr>
                <p:cNvPr id="934" name="Rounded Rectangle 933"/>
                <p:cNvSpPr/>
                <p:nvPr/>
              </p:nvSpPr>
              <p:spPr>
                <a:xfrm>
                  <a:off x="8635294" y="2175159"/>
                  <a:ext cx="304775" cy="304712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prstClr val="white"/>
                      </a:solidFill>
                    </a:rPr>
                    <a:t>C</a:t>
                  </a:r>
                </a:p>
              </p:txBody>
            </p:sp>
          </p:grpSp>
          <p:grpSp>
            <p:nvGrpSpPr>
              <p:cNvPr id="37975" name="wave10"/>
              <p:cNvGrpSpPr>
                <a:grpSpLocks/>
              </p:cNvGrpSpPr>
              <p:nvPr/>
            </p:nvGrpSpPr>
            <p:grpSpPr bwMode="auto">
              <a:xfrm>
                <a:off x="2260767" y="1925994"/>
                <a:ext cx="3798350" cy="2823345"/>
                <a:chOff x="2260767" y="1925994"/>
                <a:chExt cx="3798350" cy="2823345"/>
              </a:xfrm>
            </p:grpSpPr>
            <p:sp>
              <p:nvSpPr>
                <p:cNvPr id="906" name="wave10"/>
                <p:cNvSpPr/>
                <p:nvPr/>
              </p:nvSpPr>
              <p:spPr>
                <a:xfrm>
                  <a:off x="2260424" y="2005346"/>
                  <a:ext cx="3798572" cy="2648771"/>
                </a:xfrm>
                <a:custGeom>
                  <a:avLst/>
                  <a:gdLst>
                    <a:gd name="connsiteX0" fmla="*/ 0 w 5491162"/>
                    <a:gd name="connsiteY0" fmla="*/ 1536700 h 2870994"/>
                    <a:gd name="connsiteX1" fmla="*/ 423862 w 5491162"/>
                    <a:gd name="connsiteY1" fmla="*/ 222250 h 2870994"/>
                    <a:gd name="connsiteX2" fmla="*/ 842962 w 5491162"/>
                    <a:gd name="connsiteY2" fmla="*/ 2870200 h 2870994"/>
                    <a:gd name="connsiteX3" fmla="*/ 1266825 w 5491162"/>
                    <a:gd name="connsiteY3" fmla="*/ 227012 h 2870994"/>
                    <a:gd name="connsiteX4" fmla="*/ 1685925 w 5491162"/>
                    <a:gd name="connsiteY4" fmla="*/ 2865437 h 2870994"/>
                    <a:gd name="connsiteX5" fmla="*/ 2109787 w 5491162"/>
                    <a:gd name="connsiteY5" fmla="*/ 227012 h 2870994"/>
                    <a:gd name="connsiteX6" fmla="*/ 2533650 w 5491162"/>
                    <a:gd name="connsiteY6" fmla="*/ 2865437 h 2870994"/>
                    <a:gd name="connsiteX7" fmla="*/ 2957512 w 5491162"/>
                    <a:gd name="connsiteY7" fmla="*/ 227012 h 2870994"/>
                    <a:gd name="connsiteX8" fmla="*/ 3376612 w 5491162"/>
                    <a:gd name="connsiteY8" fmla="*/ 2865437 h 2870994"/>
                    <a:gd name="connsiteX9" fmla="*/ 3795712 w 5491162"/>
                    <a:gd name="connsiteY9" fmla="*/ 222250 h 2870994"/>
                    <a:gd name="connsiteX10" fmla="*/ 4219575 w 5491162"/>
                    <a:gd name="connsiteY10" fmla="*/ 2865437 h 2870994"/>
                    <a:gd name="connsiteX11" fmla="*/ 4648200 w 5491162"/>
                    <a:gd name="connsiteY11" fmla="*/ 227012 h 2870994"/>
                    <a:gd name="connsiteX12" fmla="*/ 5062537 w 5491162"/>
                    <a:gd name="connsiteY12" fmla="*/ 2870200 h 2870994"/>
                    <a:gd name="connsiteX13" fmla="*/ 5491162 w 5491162"/>
                    <a:gd name="connsiteY13" fmla="*/ 227012 h 2870994"/>
                    <a:gd name="connsiteX0" fmla="*/ 0 w 5491162"/>
                    <a:gd name="connsiteY0" fmla="*/ 1536700 h 3089407"/>
                    <a:gd name="connsiteX1" fmla="*/ 423862 w 5491162"/>
                    <a:gd name="connsiteY1" fmla="*/ 222250 h 3089407"/>
                    <a:gd name="connsiteX2" fmla="*/ 619125 w 5491162"/>
                    <a:gd name="connsiteY2" fmla="*/ 1542256 h 3089407"/>
                    <a:gd name="connsiteX3" fmla="*/ 842962 w 5491162"/>
                    <a:gd name="connsiteY3" fmla="*/ 2870200 h 3089407"/>
                    <a:gd name="connsiteX4" fmla="*/ 1266825 w 5491162"/>
                    <a:gd name="connsiteY4" fmla="*/ 227012 h 3089407"/>
                    <a:gd name="connsiteX5" fmla="*/ 1685925 w 5491162"/>
                    <a:gd name="connsiteY5" fmla="*/ 2865437 h 3089407"/>
                    <a:gd name="connsiteX6" fmla="*/ 2109787 w 5491162"/>
                    <a:gd name="connsiteY6" fmla="*/ 227012 h 3089407"/>
                    <a:gd name="connsiteX7" fmla="*/ 2533650 w 5491162"/>
                    <a:gd name="connsiteY7" fmla="*/ 2865437 h 3089407"/>
                    <a:gd name="connsiteX8" fmla="*/ 2957512 w 5491162"/>
                    <a:gd name="connsiteY8" fmla="*/ 227012 h 3089407"/>
                    <a:gd name="connsiteX9" fmla="*/ 3376612 w 5491162"/>
                    <a:gd name="connsiteY9" fmla="*/ 2865437 h 3089407"/>
                    <a:gd name="connsiteX10" fmla="*/ 3795712 w 5491162"/>
                    <a:gd name="connsiteY10" fmla="*/ 222250 h 3089407"/>
                    <a:gd name="connsiteX11" fmla="*/ 4219575 w 5491162"/>
                    <a:gd name="connsiteY11" fmla="*/ 2865437 h 3089407"/>
                    <a:gd name="connsiteX12" fmla="*/ 4648200 w 5491162"/>
                    <a:gd name="connsiteY12" fmla="*/ 227012 h 3089407"/>
                    <a:gd name="connsiteX13" fmla="*/ 5062537 w 5491162"/>
                    <a:gd name="connsiteY13" fmla="*/ 2870200 h 3089407"/>
                    <a:gd name="connsiteX14" fmla="*/ 5491162 w 5491162"/>
                    <a:gd name="connsiteY14" fmla="*/ 227012 h 3089407"/>
                    <a:gd name="connsiteX0" fmla="*/ 0 w 5491162"/>
                    <a:gd name="connsiteY0" fmla="*/ 1314450 h 2867157"/>
                    <a:gd name="connsiteX1" fmla="*/ 619125 w 5491162"/>
                    <a:gd name="connsiteY1" fmla="*/ 1320006 h 2867157"/>
                    <a:gd name="connsiteX2" fmla="*/ 842962 w 5491162"/>
                    <a:gd name="connsiteY2" fmla="*/ 2647950 h 2867157"/>
                    <a:gd name="connsiteX3" fmla="*/ 1266825 w 5491162"/>
                    <a:gd name="connsiteY3" fmla="*/ 4762 h 2867157"/>
                    <a:gd name="connsiteX4" fmla="*/ 1685925 w 5491162"/>
                    <a:gd name="connsiteY4" fmla="*/ 2643187 h 2867157"/>
                    <a:gd name="connsiteX5" fmla="*/ 2109787 w 5491162"/>
                    <a:gd name="connsiteY5" fmla="*/ 4762 h 2867157"/>
                    <a:gd name="connsiteX6" fmla="*/ 2533650 w 5491162"/>
                    <a:gd name="connsiteY6" fmla="*/ 2643187 h 2867157"/>
                    <a:gd name="connsiteX7" fmla="*/ 2957512 w 5491162"/>
                    <a:gd name="connsiteY7" fmla="*/ 4762 h 2867157"/>
                    <a:gd name="connsiteX8" fmla="*/ 3376612 w 5491162"/>
                    <a:gd name="connsiteY8" fmla="*/ 2643187 h 2867157"/>
                    <a:gd name="connsiteX9" fmla="*/ 3795712 w 5491162"/>
                    <a:gd name="connsiteY9" fmla="*/ 0 h 2867157"/>
                    <a:gd name="connsiteX10" fmla="*/ 4219575 w 5491162"/>
                    <a:gd name="connsiteY10" fmla="*/ 2643187 h 2867157"/>
                    <a:gd name="connsiteX11" fmla="*/ 4648200 w 5491162"/>
                    <a:gd name="connsiteY11" fmla="*/ 4762 h 2867157"/>
                    <a:gd name="connsiteX12" fmla="*/ 5062537 w 5491162"/>
                    <a:gd name="connsiteY12" fmla="*/ 2647950 h 2867157"/>
                    <a:gd name="connsiteX13" fmla="*/ 5491162 w 5491162"/>
                    <a:gd name="connsiteY13" fmla="*/ 4762 h 2867157"/>
                    <a:gd name="connsiteX0" fmla="*/ 0 w 4872037"/>
                    <a:gd name="connsiteY0" fmla="*/ 1320006 h 2867157"/>
                    <a:gd name="connsiteX1" fmla="*/ 223837 w 4872037"/>
                    <a:gd name="connsiteY1" fmla="*/ 2647950 h 2867157"/>
                    <a:gd name="connsiteX2" fmla="*/ 647700 w 4872037"/>
                    <a:gd name="connsiteY2" fmla="*/ 4762 h 2867157"/>
                    <a:gd name="connsiteX3" fmla="*/ 1066800 w 4872037"/>
                    <a:gd name="connsiteY3" fmla="*/ 2643187 h 2867157"/>
                    <a:gd name="connsiteX4" fmla="*/ 1490662 w 4872037"/>
                    <a:gd name="connsiteY4" fmla="*/ 4762 h 2867157"/>
                    <a:gd name="connsiteX5" fmla="*/ 1914525 w 4872037"/>
                    <a:gd name="connsiteY5" fmla="*/ 2643187 h 2867157"/>
                    <a:gd name="connsiteX6" fmla="*/ 2338387 w 4872037"/>
                    <a:gd name="connsiteY6" fmla="*/ 4762 h 2867157"/>
                    <a:gd name="connsiteX7" fmla="*/ 2757487 w 4872037"/>
                    <a:gd name="connsiteY7" fmla="*/ 2643187 h 2867157"/>
                    <a:gd name="connsiteX8" fmla="*/ 3176587 w 4872037"/>
                    <a:gd name="connsiteY8" fmla="*/ 0 h 2867157"/>
                    <a:gd name="connsiteX9" fmla="*/ 3600450 w 4872037"/>
                    <a:gd name="connsiteY9" fmla="*/ 2643187 h 2867157"/>
                    <a:gd name="connsiteX10" fmla="*/ 4029075 w 4872037"/>
                    <a:gd name="connsiteY10" fmla="*/ 4762 h 2867157"/>
                    <a:gd name="connsiteX11" fmla="*/ 4443412 w 4872037"/>
                    <a:gd name="connsiteY11" fmla="*/ 2647950 h 2867157"/>
                    <a:gd name="connsiteX12" fmla="*/ 4872037 w 4872037"/>
                    <a:gd name="connsiteY12" fmla="*/ 4762 h 2867157"/>
                    <a:gd name="connsiteX0" fmla="*/ 0 w 4872037"/>
                    <a:gd name="connsiteY0" fmla="*/ 1320006 h 2867157"/>
                    <a:gd name="connsiteX1" fmla="*/ 223837 w 4872037"/>
                    <a:gd name="connsiteY1" fmla="*/ 2647950 h 2867157"/>
                    <a:gd name="connsiteX2" fmla="*/ 647700 w 4872037"/>
                    <a:gd name="connsiteY2" fmla="*/ 4762 h 2867157"/>
                    <a:gd name="connsiteX3" fmla="*/ 1066800 w 4872037"/>
                    <a:gd name="connsiteY3" fmla="*/ 2643187 h 2867157"/>
                    <a:gd name="connsiteX4" fmla="*/ 1490662 w 4872037"/>
                    <a:gd name="connsiteY4" fmla="*/ 4762 h 2867157"/>
                    <a:gd name="connsiteX5" fmla="*/ 1914525 w 4872037"/>
                    <a:gd name="connsiteY5" fmla="*/ 2643187 h 2867157"/>
                    <a:gd name="connsiteX6" fmla="*/ 2338387 w 4872037"/>
                    <a:gd name="connsiteY6" fmla="*/ 4762 h 2867157"/>
                    <a:gd name="connsiteX7" fmla="*/ 2757487 w 4872037"/>
                    <a:gd name="connsiteY7" fmla="*/ 2643187 h 2867157"/>
                    <a:gd name="connsiteX8" fmla="*/ 3176587 w 4872037"/>
                    <a:gd name="connsiteY8" fmla="*/ 0 h 2867157"/>
                    <a:gd name="connsiteX9" fmla="*/ 3600450 w 4872037"/>
                    <a:gd name="connsiteY9" fmla="*/ 2643187 h 2867157"/>
                    <a:gd name="connsiteX10" fmla="*/ 4029075 w 4872037"/>
                    <a:gd name="connsiteY10" fmla="*/ 4762 h 2867157"/>
                    <a:gd name="connsiteX11" fmla="*/ 4443412 w 4872037"/>
                    <a:gd name="connsiteY11" fmla="*/ 2647950 h 2867157"/>
                    <a:gd name="connsiteX12" fmla="*/ 4872037 w 4872037"/>
                    <a:gd name="connsiteY12" fmla="*/ 4762 h 2867157"/>
                    <a:gd name="connsiteX0" fmla="*/ 0 w 4872037"/>
                    <a:gd name="connsiteY0" fmla="*/ 1320006 h 2867157"/>
                    <a:gd name="connsiteX1" fmla="*/ 223837 w 4872037"/>
                    <a:gd name="connsiteY1" fmla="*/ 2647950 h 2867157"/>
                    <a:gd name="connsiteX2" fmla="*/ 647700 w 4872037"/>
                    <a:gd name="connsiteY2" fmla="*/ 4762 h 2867157"/>
                    <a:gd name="connsiteX3" fmla="*/ 1066800 w 4872037"/>
                    <a:gd name="connsiteY3" fmla="*/ 2643187 h 2867157"/>
                    <a:gd name="connsiteX4" fmla="*/ 1490662 w 4872037"/>
                    <a:gd name="connsiteY4" fmla="*/ 4762 h 2867157"/>
                    <a:gd name="connsiteX5" fmla="*/ 1914525 w 4872037"/>
                    <a:gd name="connsiteY5" fmla="*/ 2643187 h 2867157"/>
                    <a:gd name="connsiteX6" fmla="*/ 2338387 w 4872037"/>
                    <a:gd name="connsiteY6" fmla="*/ 4762 h 2867157"/>
                    <a:gd name="connsiteX7" fmla="*/ 2757487 w 4872037"/>
                    <a:gd name="connsiteY7" fmla="*/ 2643187 h 2867157"/>
                    <a:gd name="connsiteX8" fmla="*/ 3176587 w 4872037"/>
                    <a:gd name="connsiteY8" fmla="*/ 0 h 2867157"/>
                    <a:gd name="connsiteX9" fmla="*/ 3600450 w 4872037"/>
                    <a:gd name="connsiteY9" fmla="*/ 2643187 h 2867157"/>
                    <a:gd name="connsiteX10" fmla="*/ 4029075 w 4872037"/>
                    <a:gd name="connsiteY10" fmla="*/ 4762 h 2867157"/>
                    <a:gd name="connsiteX11" fmla="*/ 4443412 w 4872037"/>
                    <a:gd name="connsiteY11" fmla="*/ 2647950 h 2867157"/>
                    <a:gd name="connsiteX12" fmla="*/ 4719637 w 4872037"/>
                    <a:gd name="connsiteY12" fmla="*/ 1314450 h 2867157"/>
                    <a:gd name="connsiteX13" fmla="*/ 4872037 w 4872037"/>
                    <a:gd name="connsiteY13" fmla="*/ 4762 h 2867157"/>
                    <a:gd name="connsiteX0" fmla="*/ 0 w 4719637"/>
                    <a:gd name="connsiteY0" fmla="*/ 1320006 h 2867157"/>
                    <a:gd name="connsiteX1" fmla="*/ 223837 w 4719637"/>
                    <a:gd name="connsiteY1" fmla="*/ 2647950 h 2867157"/>
                    <a:gd name="connsiteX2" fmla="*/ 647700 w 4719637"/>
                    <a:gd name="connsiteY2" fmla="*/ 4762 h 2867157"/>
                    <a:gd name="connsiteX3" fmla="*/ 1066800 w 4719637"/>
                    <a:gd name="connsiteY3" fmla="*/ 2643187 h 2867157"/>
                    <a:gd name="connsiteX4" fmla="*/ 1490662 w 4719637"/>
                    <a:gd name="connsiteY4" fmla="*/ 4762 h 2867157"/>
                    <a:gd name="connsiteX5" fmla="*/ 1914525 w 4719637"/>
                    <a:gd name="connsiteY5" fmla="*/ 2643187 h 2867157"/>
                    <a:gd name="connsiteX6" fmla="*/ 2338387 w 4719637"/>
                    <a:gd name="connsiteY6" fmla="*/ 4762 h 2867157"/>
                    <a:gd name="connsiteX7" fmla="*/ 2757487 w 4719637"/>
                    <a:gd name="connsiteY7" fmla="*/ 2643187 h 2867157"/>
                    <a:gd name="connsiteX8" fmla="*/ 3176587 w 4719637"/>
                    <a:gd name="connsiteY8" fmla="*/ 0 h 2867157"/>
                    <a:gd name="connsiteX9" fmla="*/ 3600450 w 4719637"/>
                    <a:gd name="connsiteY9" fmla="*/ 2643187 h 2867157"/>
                    <a:gd name="connsiteX10" fmla="*/ 4029075 w 4719637"/>
                    <a:gd name="connsiteY10" fmla="*/ 4762 h 2867157"/>
                    <a:gd name="connsiteX11" fmla="*/ 4443412 w 4719637"/>
                    <a:gd name="connsiteY11" fmla="*/ 2647950 h 2867157"/>
                    <a:gd name="connsiteX12" fmla="*/ 4719637 w 4719637"/>
                    <a:gd name="connsiteY12" fmla="*/ 1314450 h 2867157"/>
                    <a:gd name="connsiteX0" fmla="*/ 0 w 4719637"/>
                    <a:gd name="connsiteY0" fmla="*/ 1320006 h 2866231"/>
                    <a:gd name="connsiteX1" fmla="*/ 223837 w 4719637"/>
                    <a:gd name="connsiteY1" fmla="*/ 2647950 h 2866231"/>
                    <a:gd name="connsiteX2" fmla="*/ 647700 w 4719637"/>
                    <a:gd name="connsiteY2" fmla="*/ 4762 h 2866231"/>
                    <a:gd name="connsiteX3" fmla="*/ 1066800 w 4719637"/>
                    <a:gd name="connsiteY3" fmla="*/ 2643187 h 2866231"/>
                    <a:gd name="connsiteX4" fmla="*/ 1490662 w 4719637"/>
                    <a:gd name="connsiteY4" fmla="*/ 4762 h 2866231"/>
                    <a:gd name="connsiteX5" fmla="*/ 1914525 w 4719637"/>
                    <a:gd name="connsiteY5" fmla="*/ 2643187 h 2866231"/>
                    <a:gd name="connsiteX6" fmla="*/ 2338387 w 4719637"/>
                    <a:gd name="connsiteY6" fmla="*/ 4762 h 2866231"/>
                    <a:gd name="connsiteX7" fmla="*/ 2757487 w 4719637"/>
                    <a:gd name="connsiteY7" fmla="*/ 2643187 h 2866231"/>
                    <a:gd name="connsiteX8" fmla="*/ 3176587 w 4719637"/>
                    <a:gd name="connsiteY8" fmla="*/ 0 h 2866231"/>
                    <a:gd name="connsiteX9" fmla="*/ 3600450 w 4719637"/>
                    <a:gd name="connsiteY9" fmla="*/ 2643187 h 2866231"/>
                    <a:gd name="connsiteX10" fmla="*/ 4029075 w 4719637"/>
                    <a:gd name="connsiteY10" fmla="*/ 4762 h 2866231"/>
                    <a:gd name="connsiteX11" fmla="*/ 4443412 w 4719637"/>
                    <a:gd name="connsiteY11" fmla="*/ 2647950 h 2866231"/>
                    <a:gd name="connsiteX12" fmla="*/ 4719637 w 4719637"/>
                    <a:gd name="connsiteY12" fmla="*/ 1314450 h 2866231"/>
                    <a:gd name="connsiteX0" fmla="*/ 0 w 4719637"/>
                    <a:gd name="connsiteY0" fmla="*/ 1320006 h 2866231"/>
                    <a:gd name="connsiteX1" fmla="*/ 223837 w 4719637"/>
                    <a:gd name="connsiteY1" fmla="*/ 2647950 h 2866231"/>
                    <a:gd name="connsiteX2" fmla="*/ 647700 w 4719637"/>
                    <a:gd name="connsiteY2" fmla="*/ 4762 h 2866231"/>
                    <a:gd name="connsiteX3" fmla="*/ 1066800 w 4719637"/>
                    <a:gd name="connsiteY3" fmla="*/ 2643187 h 2866231"/>
                    <a:gd name="connsiteX4" fmla="*/ 1490662 w 4719637"/>
                    <a:gd name="connsiteY4" fmla="*/ 4762 h 2866231"/>
                    <a:gd name="connsiteX5" fmla="*/ 1914525 w 4719637"/>
                    <a:gd name="connsiteY5" fmla="*/ 2643187 h 2866231"/>
                    <a:gd name="connsiteX6" fmla="*/ 2338387 w 4719637"/>
                    <a:gd name="connsiteY6" fmla="*/ 4762 h 2866231"/>
                    <a:gd name="connsiteX7" fmla="*/ 2757487 w 4719637"/>
                    <a:gd name="connsiteY7" fmla="*/ 2643187 h 2866231"/>
                    <a:gd name="connsiteX8" fmla="*/ 3176587 w 4719637"/>
                    <a:gd name="connsiteY8" fmla="*/ 0 h 2866231"/>
                    <a:gd name="connsiteX9" fmla="*/ 3600450 w 4719637"/>
                    <a:gd name="connsiteY9" fmla="*/ 2643187 h 2866231"/>
                    <a:gd name="connsiteX10" fmla="*/ 4029075 w 4719637"/>
                    <a:gd name="connsiteY10" fmla="*/ 4762 h 2866231"/>
                    <a:gd name="connsiteX11" fmla="*/ 4443412 w 4719637"/>
                    <a:gd name="connsiteY11" fmla="*/ 2647950 h 2866231"/>
                    <a:gd name="connsiteX12" fmla="*/ 4719637 w 4719637"/>
                    <a:gd name="connsiteY12" fmla="*/ 1314450 h 2866231"/>
                    <a:gd name="connsiteX0" fmla="*/ 0 w 4719637"/>
                    <a:gd name="connsiteY0" fmla="*/ 1320006 h 2866231"/>
                    <a:gd name="connsiteX1" fmla="*/ 223837 w 4719637"/>
                    <a:gd name="connsiteY1" fmla="*/ 2647950 h 2866231"/>
                    <a:gd name="connsiteX2" fmla="*/ 647700 w 4719637"/>
                    <a:gd name="connsiteY2" fmla="*/ 4762 h 2866231"/>
                    <a:gd name="connsiteX3" fmla="*/ 1066800 w 4719637"/>
                    <a:gd name="connsiteY3" fmla="*/ 2643187 h 2866231"/>
                    <a:gd name="connsiteX4" fmla="*/ 1490662 w 4719637"/>
                    <a:gd name="connsiteY4" fmla="*/ 4762 h 2866231"/>
                    <a:gd name="connsiteX5" fmla="*/ 1914525 w 4719637"/>
                    <a:gd name="connsiteY5" fmla="*/ 2643187 h 2866231"/>
                    <a:gd name="connsiteX6" fmla="*/ 2338387 w 4719637"/>
                    <a:gd name="connsiteY6" fmla="*/ 4762 h 2866231"/>
                    <a:gd name="connsiteX7" fmla="*/ 2757487 w 4719637"/>
                    <a:gd name="connsiteY7" fmla="*/ 2643187 h 2866231"/>
                    <a:gd name="connsiteX8" fmla="*/ 3176587 w 4719637"/>
                    <a:gd name="connsiteY8" fmla="*/ 0 h 2866231"/>
                    <a:gd name="connsiteX9" fmla="*/ 3600450 w 4719637"/>
                    <a:gd name="connsiteY9" fmla="*/ 2643187 h 2866231"/>
                    <a:gd name="connsiteX10" fmla="*/ 4029075 w 4719637"/>
                    <a:gd name="connsiteY10" fmla="*/ 4762 h 2866231"/>
                    <a:gd name="connsiteX11" fmla="*/ 4443412 w 4719637"/>
                    <a:gd name="connsiteY11" fmla="*/ 2647950 h 2866231"/>
                    <a:gd name="connsiteX12" fmla="*/ 4719637 w 4719637"/>
                    <a:gd name="connsiteY12" fmla="*/ 1314450 h 2866231"/>
                    <a:gd name="connsiteX0" fmla="*/ 0 w 4719637"/>
                    <a:gd name="connsiteY0" fmla="*/ 1320006 h 2866231"/>
                    <a:gd name="connsiteX1" fmla="*/ 223837 w 4719637"/>
                    <a:gd name="connsiteY1" fmla="*/ 2647950 h 2866231"/>
                    <a:gd name="connsiteX2" fmla="*/ 647700 w 4719637"/>
                    <a:gd name="connsiteY2" fmla="*/ 4762 h 2866231"/>
                    <a:gd name="connsiteX3" fmla="*/ 1066800 w 4719637"/>
                    <a:gd name="connsiteY3" fmla="*/ 2643187 h 2866231"/>
                    <a:gd name="connsiteX4" fmla="*/ 1490662 w 4719637"/>
                    <a:gd name="connsiteY4" fmla="*/ 4762 h 2866231"/>
                    <a:gd name="connsiteX5" fmla="*/ 1914525 w 4719637"/>
                    <a:gd name="connsiteY5" fmla="*/ 2643187 h 2866231"/>
                    <a:gd name="connsiteX6" fmla="*/ 2338387 w 4719637"/>
                    <a:gd name="connsiteY6" fmla="*/ 4762 h 2866231"/>
                    <a:gd name="connsiteX7" fmla="*/ 2757487 w 4719637"/>
                    <a:gd name="connsiteY7" fmla="*/ 2643187 h 2866231"/>
                    <a:gd name="connsiteX8" fmla="*/ 3176587 w 4719637"/>
                    <a:gd name="connsiteY8" fmla="*/ 0 h 2866231"/>
                    <a:gd name="connsiteX9" fmla="*/ 3600450 w 4719637"/>
                    <a:gd name="connsiteY9" fmla="*/ 2643187 h 2866231"/>
                    <a:gd name="connsiteX10" fmla="*/ 4029075 w 4719637"/>
                    <a:gd name="connsiteY10" fmla="*/ 4762 h 2866231"/>
                    <a:gd name="connsiteX11" fmla="*/ 4443412 w 4719637"/>
                    <a:gd name="connsiteY11" fmla="*/ 2647950 h 2866231"/>
                    <a:gd name="connsiteX12" fmla="*/ 4719637 w 4719637"/>
                    <a:gd name="connsiteY12" fmla="*/ 1314450 h 2866231"/>
                    <a:gd name="connsiteX0" fmla="*/ 0 w 4719637"/>
                    <a:gd name="connsiteY0" fmla="*/ 1536145 h 3082370"/>
                    <a:gd name="connsiteX1" fmla="*/ 223837 w 4719637"/>
                    <a:gd name="connsiteY1" fmla="*/ 2864089 h 3082370"/>
                    <a:gd name="connsiteX2" fmla="*/ 647700 w 4719637"/>
                    <a:gd name="connsiteY2" fmla="*/ 220901 h 3082370"/>
                    <a:gd name="connsiteX3" fmla="*/ 1066800 w 4719637"/>
                    <a:gd name="connsiteY3" fmla="*/ 2859326 h 3082370"/>
                    <a:gd name="connsiteX4" fmla="*/ 1490662 w 4719637"/>
                    <a:gd name="connsiteY4" fmla="*/ 220901 h 3082370"/>
                    <a:gd name="connsiteX5" fmla="*/ 1914525 w 4719637"/>
                    <a:gd name="connsiteY5" fmla="*/ 2859326 h 3082370"/>
                    <a:gd name="connsiteX6" fmla="*/ 2338387 w 4719637"/>
                    <a:gd name="connsiteY6" fmla="*/ 220901 h 3082370"/>
                    <a:gd name="connsiteX7" fmla="*/ 2757487 w 4719637"/>
                    <a:gd name="connsiteY7" fmla="*/ 2859326 h 3082370"/>
                    <a:gd name="connsiteX8" fmla="*/ 3176587 w 4719637"/>
                    <a:gd name="connsiteY8" fmla="*/ 216139 h 3082370"/>
                    <a:gd name="connsiteX9" fmla="*/ 3600450 w 4719637"/>
                    <a:gd name="connsiteY9" fmla="*/ 2859326 h 3082370"/>
                    <a:gd name="connsiteX10" fmla="*/ 3812119 w 4719637"/>
                    <a:gd name="connsiteY10" fmla="*/ 1538685 h 3082370"/>
                    <a:gd name="connsiteX11" fmla="*/ 4029075 w 4719637"/>
                    <a:gd name="connsiteY11" fmla="*/ 220901 h 3082370"/>
                    <a:gd name="connsiteX12" fmla="*/ 4443412 w 4719637"/>
                    <a:gd name="connsiteY12" fmla="*/ 2864089 h 3082370"/>
                    <a:gd name="connsiteX13" fmla="*/ 4719637 w 4719637"/>
                    <a:gd name="connsiteY13" fmla="*/ 1530589 h 3082370"/>
                    <a:gd name="connsiteX0" fmla="*/ 0 w 4443412"/>
                    <a:gd name="connsiteY0" fmla="*/ 1536145 h 3079750"/>
                    <a:gd name="connsiteX1" fmla="*/ 223837 w 4443412"/>
                    <a:gd name="connsiteY1" fmla="*/ 2864089 h 3079750"/>
                    <a:gd name="connsiteX2" fmla="*/ 647700 w 4443412"/>
                    <a:gd name="connsiteY2" fmla="*/ 220901 h 3079750"/>
                    <a:gd name="connsiteX3" fmla="*/ 1066800 w 4443412"/>
                    <a:gd name="connsiteY3" fmla="*/ 2859326 h 3079750"/>
                    <a:gd name="connsiteX4" fmla="*/ 1490662 w 4443412"/>
                    <a:gd name="connsiteY4" fmla="*/ 220901 h 3079750"/>
                    <a:gd name="connsiteX5" fmla="*/ 1914525 w 4443412"/>
                    <a:gd name="connsiteY5" fmla="*/ 2859326 h 3079750"/>
                    <a:gd name="connsiteX6" fmla="*/ 2338387 w 4443412"/>
                    <a:gd name="connsiteY6" fmla="*/ 220901 h 3079750"/>
                    <a:gd name="connsiteX7" fmla="*/ 2757487 w 4443412"/>
                    <a:gd name="connsiteY7" fmla="*/ 2859326 h 3079750"/>
                    <a:gd name="connsiteX8" fmla="*/ 3176587 w 4443412"/>
                    <a:gd name="connsiteY8" fmla="*/ 216139 h 3079750"/>
                    <a:gd name="connsiteX9" fmla="*/ 3600450 w 4443412"/>
                    <a:gd name="connsiteY9" fmla="*/ 2859326 h 3079750"/>
                    <a:gd name="connsiteX10" fmla="*/ 3812119 w 4443412"/>
                    <a:gd name="connsiteY10" fmla="*/ 1538685 h 3079750"/>
                    <a:gd name="connsiteX11" fmla="*/ 4029075 w 4443412"/>
                    <a:gd name="connsiteY11" fmla="*/ 220901 h 3079750"/>
                    <a:gd name="connsiteX12" fmla="*/ 4443412 w 4443412"/>
                    <a:gd name="connsiteY12" fmla="*/ 2864089 h 3079750"/>
                    <a:gd name="connsiteX0" fmla="*/ 0 w 4029075"/>
                    <a:gd name="connsiteY0" fmla="*/ 1536145 h 3079750"/>
                    <a:gd name="connsiteX1" fmla="*/ 223837 w 4029075"/>
                    <a:gd name="connsiteY1" fmla="*/ 2864089 h 3079750"/>
                    <a:gd name="connsiteX2" fmla="*/ 647700 w 4029075"/>
                    <a:gd name="connsiteY2" fmla="*/ 220901 h 3079750"/>
                    <a:gd name="connsiteX3" fmla="*/ 1066800 w 4029075"/>
                    <a:gd name="connsiteY3" fmla="*/ 2859326 h 3079750"/>
                    <a:gd name="connsiteX4" fmla="*/ 1490662 w 4029075"/>
                    <a:gd name="connsiteY4" fmla="*/ 220901 h 3079750"/>
                    <a:gd name="connsiteX5" fmla="*/ 1914525 w 4029075"/>
                    <a:gd name="connsiteY5" fmla="*/ 2859326 h 3079750"/>
                    <a:gd name="connsiteX6" fmla="*/ 2338387 w 4029075"/>
                    <a:gd name="connsiteY6" fmla="*/ 220901 h 3079750"/>
                    <a:gd name="connsiteX7" fmla="*/ 2757487 w 4029075"/>
                    <a:gd name="connsiteY7" fmla="*/ 2859326 h 3079750"/>
                    <a:gd name="connsiteX8" fmla="*/ 3176587 w 4029075"/>
                    <a:gd name="connsiteY8" fmla="*/ 216139 h 3079750"/>
                    <a:gd name="connsiteX9" fmla="*/ 3600450 w 4029075"/>
                    <a:gd name="connsiteY9" fmla="*/ 2859326 h 3079750"/>
                    <a:gd name="connsiteX10" fmla="*/ 3812119 w 4029075"/>
                    <a:gd name="connsiteY10" fmla="*/ 1538685 h 3079750"/>
                    <a:gd name="connsiteX11" fmla="*/ 4029075 w 4029075"/>
                    <a:gd name="connsiteY11" fmla="*/ 220901 h 3079750"/>
                    <a:gd name="connsiteX0" fmla="*/ 0 w 3812119"/>
                    <a:gd name="connsiteY0" fmla="*/ 1320006 h 2863611"/>
                    <a:gd name="connsiteX1" fmla="*/ 223837 w 3812119"/>
                    <a:gd name="connsiteY1" fmla="*/ 2647950 h 2863611"/>
                    <a:gd name="connsiteX2" fmla="*/ 647700 w 3812119"/>
                    <a:gd name="connsiteY2" fmla="*/ 4762 h 2863611"/>
                    <a:gd name="connsiteX3" fmla="*/ 1066800 w 3812119"/>
                    <a:gd name="connsiteY3" fmla="*/ 2643187 h 2863611"/>
                    <a:gd name="connsiteX4" fmla="*/ 1490662 w 3812119"/>
                    <a:gd name="connsiteY4" fmla="*/ 4762 h 2863611"/>
                    <a:gd name="connsiteX5" fmla="*/ 1914525 w 3812119"/>
                    <a:gd name="connsiteY5" fmla="*/ 2643187 h 2863611"/>
                    <a:gd name="connsiteX6" fmla="*/ 2338387 w 3812119"/>
                    <a:gd name="connsiteY6" fmla="*/ 4762 h 2863611"/>
                    <a:gd name="connsiteX7" fmla="*/ 2757487 w 3812119"/>
                    <a:gd name="connsiteY7" fmla="*/ 2643187 h 2863611"/>
                    <a:gd name="connsiteX8" fmla="*/ 3176587 w 3812119"/>
                    <a:gd name="connsiteY8" fmla="*/ 0 h 2863611"/>
                    <a:gd name="connsiteX9" fmla="*/ 3600450 w 3812119"/>
                    <a:gd name="connsiteY9" fmla="*/ 2643187 h 2863611"/>
                    <a:gd name="connsiteX10" fmla="*/ 3812119 w 3812119"/>
                    <a:gd name="connsiteY10" fmla="*/ 1322546 h 2863611"/>
                    <a:gd name="connsiteX0" fmla="*/ 0 w 3812119"/>
                    <a:gd name="connsiteY0" fmla="*/ 1320006 h 2647950"/>
                    <a:gd name="connsiteX1" fmla="*/ 223837 w 3812119"/>
                    <a:gd name="connsiteY1" fmla="*/ 2647950 h 2647950"/>
                    <a:gd name="connsiteX2" fmla="*/ 647700 w 3812119"/>
                    <a:gd name="connsiteY2" fmla="*/ 4762 h 2647950"/>
                    <a:gd name="connsiteX3" fmla="*/ 1066800 w 3812119"/>
                    <a:gd name="connsiteY3" fmla="*/ 2643187 h 2647950"/>
                    <a:gd name="connsiteX4" fmla="*/ 1490662 w 3812119"/>
                    <a:gd name="connsiteY4" fmla="*/ 4762 h 2647950"/>
                    <a:gd name="connsiteX5" fmla="*/ 1914525 w 3812119"/>
                    <a:gd name="connsiteY5" fmla="*/ 2643187 h 2647950"/>
                    <a:gd name="connsiteX6" fmla="*/ 2338387 w 3812119"/>
                    <a:gd name="connsiteY6" fmla="*/ 4762 h 2647950"/>
                    <a:gd name="connsiteX7" fmla="*/ 2757487 w 3812119"/>
                    <a:gd name="connsiteY7" fmla="*/ 2643187 h 2647950"/>
                    <a:gd name="connsiteX8" fmla="*/ 3176587 w 3812119"/>
                    <a:gd name="connsiteY8" fmla="*/ 0 h 2647950"/>
                    <a:gd name="connsiteX9" fmla="*/ 3600450 w 3812119"/>
                    <a:gd name="connsiteY9" fmla="*/ 2643187 h 2647950"/>
                    <a:gd name="connsiteX10" fmla="*/ 3812119 w 3812119"/>
                    <a:gd name="connsiteY10" fmla="*/ 1322546 h 2647950"/>
                    <a:gd name="connsiteX0" fmla="*/ 0 w 3812119"/>
                    <a:gd name="connsiteY0" fmla="*/ 1320006 h 2647950"/>
                    <a:gd name="connsiteX1" fmla="*/ 223837 w 3812119"/>
                    <a:gd name="connsiteY1" fmla="*/ 2647950 h 2647950"/>
                    <a:gd name="connsiteX2" fmla="*/ 647700 w 3812119"/>
                    <a:gd name="connsiteY2" fmla="*/ 4762 h 2647950"/>
                    <a:gd name="connsiteX3" fmla="*/ 1066800 w 3812119"/>
                    <a:gd name="connsiteY3" fmla="*/ 2643187 h 2647950"/>
                    <a:gd name="connsiteX4" fmla="*/ 1490662 w 3812119"/>
                    <a:gd name="connsiteY4" fmla="*/ 4762 h 2647950"/>
                    <a:gd name="connsiteX5" fmla="*/ 1914525 w 3812119"/>
                    <a:gd name="connsiteY5" fmla="*/ 2643187 h 2647950"/>
                    <a:gd name="connsiteX6" fmla="*/ 2338387 w 3812119"/>
                    <a:gd name="connsiteY6" fmla="*/ 4762 h 2647950"/>
                    <a:gd name="connsiteX7" fmla="*/ 2757487 w 3812119"/>
                    <a:gd name="connsiteY7" fmla="*/ 2643187 h 2647950"/>
                    <a:gd name="connsiteX8" fmla="*/ 3176587 w 3812119"/>
                    <a:gd name="connsiteY8" fmla="*/ 0 h 2647950"/>
                    <a:gd name="connsiteX9" fmla="*/ 3600450 w 3812119"/>
                    <a:gd name="connsiteY9" fmla="*/ 2643187 h 2647950"/>
                    <a:gd name="connsiteX10" fmla="*/ 3812119 w 3812119"/>
                    <a:gd name="connsiteY10" fmla="*/ 1322546 h 2647950"/>
                    <a:gd name="connsiteX0" fmla="*/ 0 w 3812119"/>
                    <a:gd name="connsiteY0" fmla="*/ 1320006 h 2655331"/>
                    <a:gd name="connsiteX1" fmla="*/ 223837 w 3812119"/>
                    <a:gd name="connsiteY1" fmla="*/ 2647950 h 2655331"/>
                    <a:gd name="connsiteX2" fmla="*/ 647700 w 3812119"/>
                    <a:gd name="connsiteY2" fmla="*/ 4762 h 2655331"/>
                    <a:gd name="connsiteX3" fmla="*/ 1066800 w 3812119"/>
                    <a:gd name="connsiteY3" fmla="*/ 2643187 h 2655331"/>
                    <a:gd name="connsiteX4" fmla="*/ 1490662 w 3812119"/>
                    <a:gd name="connsiteY4" fmla="*/ 4762 h 2655331"/>
                    <a:gd name="connsiteX5" fmla="*/ 1914525 w 3812119"/>
                    <a:gd name="connsiteY5" fmla="*/ 2643187 h 2655331"/>
                    <a:gd name="connsiteX6" fmla="*/ 2338387 w 3812119"/>
                    <a:gd name="connsiteY6" fmla="*/ 4762 h 2655331"/>
                    <a:gd name="connsiteX7" fmla="*/ 2757487 w 3812119"/>
                    <a:gd name="connsiteY7" fmla="*/ 2643187 h 2655331"/>
                    <a:gd name="connsiteX8" fmla="*/ 3176587 w 3812119"/>
                    <a:gd name="connsiteY8" fmla="*/ 0 h 2655331"/>
                    <a:gd name="connsiteX9" fmla="*/ 3600450 w 3812119"/>
                    <a:gd name="connsiteY9" fmla="*/ 2643187 h 2655331"/>
                    <a:gd name="connsiteX10" fmla="*/ 3812119 w 3812119"/>
                    <a:gd name="connsiteY10" fmla="*/ 1322546 h 2655331"/>
                    <a:gd name="connsiteX0" fmla="*/ 0 w 3812119"/>
                    <a:gd name="connsiteY0" fmla="*/ 1320006 h 2647950"/>
                    <a:gd name="connsiteX1" fmla="*/ 223837 w 3812119"/>
                    <a:gd name="connsiteY1" fmla="*/ 2647950 h 2647950"/>
                    <a:gd name="connsiteX2" fmla="*/ 647700 w 3812119"/>
                    <a:gd name="connsiteY2" fmla="*/ 4762 h 2647950"/>
                    <a:gd name="connsiteX3" fmla="*/ 1066800 w 3812119"/>
                    <a:gd name="connsiteY3" fmla="*/ 2643187 h 2647950"/>
                    <a:gd name="connsiteX4" fmla="*/ 1490662 w 3812119"/>
                    <a:gd name="connsiteY4" fmla="*/ 4762 h 2647950"/>
                    <a:gd name="connsiteX5" fmla="*/ 1914525 w 3812119"/>
                    <a:gd name="connsiteY5" fmla="*/ 2643187 h 2647950"/>
                    <a:gd name="connsiteX6" fmla="*/ 2338387 w 3812119"/>
                    <a:gd name="connsiteY6" fmla="*/ 4762 h 2647950"/>
                    <a:gd name="connsiteX7" fmla="*/ 2757487 w 3812119"/>
                    <a:gd name="connsiteY7" fmla="*/ 2643187 h 2647950"/>
                    <a:gd name="connsiteX8" fmla="*/ 3176587 w 3812119"/>
                    <a:gd name="connsiteY8" fmla="*/ 0 h 2647950"/>
                    <a:gd name="connsiteX9" fmla="*/ 3600450 w 3812119"/>
                    <a:gd name="connsiteY9" fmla="*/ 2643187 h 2647950"/>
                    <a:gd name="connsiteX10" fmla="*/ 3812119 w 3812119"/>
                    <a:gd name="connsiteY10" fmla="*/ 1322546 h 2647950"/>
                    <a:gd name="connsiteX0" fmla="*/ 0 w 3812119"/>
                    <a:gd name="connsiteY0" fmla="*/ 1320006 h 2647950"/>
                    <a:gd name="connsiteX1" fmla="*/ 223837 w 3812119"/>
                    <a:gd name="connsiteY1" fmla="*/ 2647950 h 2647950"/>
                    <a:gd name="connsiteX2" fmla="*/ 647700 w 3812119"/>
                    <a:gd name="connsiteY2" fmla="*/ 4762 h 2647950"/>
                    <a:gd name="connsiteX3" fmla="*/ 1066800 w 3812119"/>
                    <a:gd name="connsiteY3" fmla="*/ 2643187 h 2647950"/>
                    <a:gd name="connsiteX4" fmla="*/ 1490662 w 3812119"/>
                    <a:gd name="connsiteY4" fmla="*/ 4762 h 2647950"/>
                    <a:gd name="connsiteX5" fmla="*/ 1914525 w 3812119"/>
                    <a:gd name="connsiteY5" fmla="*/ 2643187 h 2647950"/>
                    <a:gd name="connsiteX6" fmla="*/ 2338387 w 3812119"/>
                    <a:gd name="connsiteY6" fmla="*/ 4762 h 2647950"/>
                    <a:gd name="connsiteX7" fmla="*/ 2757487 w 3812119"/>
                    <a:gd name="connsiteY7" fmla="*/ 2643187 h 2647950"/>
                    <a:gd name="connsiteX8" fmla="*/ 3176587 w 3812119"/>
                    <a:gd name="connsiteY8" fmla="*/ 0 h 2647950"/>
                    <a:gd name="connsiteX9" fmla="*/ 3600450 w 3812119"/>
                    <a:gd name="connsiteY9" fmla="*/ 2643187 h 2647950"/>
                    <a:gd name="connsiteX10" fmla="*/ 3812119 w 3812119"/>
                    <a:gd name="connsiteY10" fmla="*/ 1322546 h 2647950"/>
                    <a:gd name="connsiteX0" fmla="*/ 0 w 3812119"/>
                    <a:gd name="connsiteY0" fmla="*/ 1320006 h 2647950"/>
                    <a:gd name="connsiteX1" fmla="*/ 223837 w 3812119"/>
                    <a:gd name="connsiteY1" fmla="*/ 2647950 h 2647950"/>
                    <a:gd name="connsiteX2" fmla="*/ 647700 w 3812119"/>
                    <a:gd name="connsiteY2" fmla="*/ 4762 h 2647950"/>
                    <a:gd name="connsiteX3" fmla="*/ 1066800 w 3812119"/>
                    <a:gd name="connsiteY3" fmla="*/ 2643187 h 2647950"/>
                    <a:gd name="connsiteX4" fmla="*/ 1490662 w 3812119"/>
                    <a:gd name="connsiteY4" fmla="*/ 4762 h 2647950"/>
                    <a:gd name="connsiteX5" fmla="*/ 1914525 w 3812119"/>
                    <a:gd name="connsiteY5" fmla="*/ 2643187 h 2647950"/>
                    <a:gd name="connsiteX6" fmla="*/ 2338387 w 3812119"/>
                    <a:gd name="connsiteY6" fmla="*/ 4762 h 2647950"/>
                    <a:gd name="connsiteX7" fmla="*/ 2757487 w 3812119"/>
                    <a:gd name="connsiteY7" fmla="*/ 2643187 h 2647950"/>
                    <a:gd name="connsiteX8" fmla="*/ 3176587 w 3812119"/>
                    <a:gd name="connsiteY8" fmla="*/ 0 h 2647950"/>
                    <a:gd name="connsiteX9" fmla="*/ 3600450 w 3812119"/>
                    <a:gd name="connsiteY9" fmla="*/ 2643187 h 2647950"/>
                    <a:gd name="connsiteX10" fmla="*/ 3812119 w 3812119"/>
                    <a:gd name="connsiteY10" fmla="*/ 1322546 h 2647950"/>
                    <a:gd name="connsiteX0" fmla="*/ 0 w 3812119"/>
                    <a:gd name="connsiteY0" fmla="*/ 1320006 h 2647950"/>
                    <a:gd name="connsiteX1" fmla="*/ 223837 w 3812119"/>
                    <a:gd name="connsiteY1" fmla="*/ 2647950 h 2647950"/>
                    <a:gd name="connsiteX2" fmla="*/ 647700 w 3812119"/>
                    <a:gd name="connsiteY2" fmla="*/ 4762 h 2647950"/>
                    <a:gd name="connsiteX3" fmla="*/ 1066800 w 3812119"/>
                    <a:gd name="connsiteY3" fmla="*/ 2643187 h 2647950"/>
                    <a:gd name="connsiteX4" fmla="*/ 1490662 w 3812119"/>
                    <a:gd name="connsiteY4" fmla="*/ 4762 h 2647950"/>
                    <a:gd name="connsiteX5" fmla="*/ 1914525 w 3812119"/>
                    <a:gd name="connsiteY5" fmla="*/ 2643187 h 2647950"/>
                    <a:gd name="connsiteX6" fmla="*/ 2338387 w 3812119"/>
                    <a:gd name="connsiteY6" fmla="*/ 4762 h 2647950"/>
                    <a:gd name="connsiteX7" fmla="*/ 2757487 w 3812119"/>
                    <a:gd name="connsiteY7" fmla="*/ 2643187 h 2647950"/>
                    <a:gd name="connsiteX8" fmla="*/ 3176587 w 3812119"/>
                    <a:gd name="connsiteY8" fmla="*/ 0 h 2647950"/>
                    <a:gd name="connsiteX9" fmla="*/ 3600450 w 3812119"/>
                    <a:gd name="connsiteY9" fmla="*/ 2643187 h 2647950"/>
                    <a:gd name="connsiteX10" fmla="*/ 3812119 w 3812119"/>
                    <a:gd name="connsiteY10" fmla="*/ 1322546 h 2647950"/>
                    <a:gd name="connsiteX0" fmla="*/ 0 w 3812119"/>
                    <a:gd name="connsiteY0" fmla="*/ 1320006 h 2647950"/>
                    <a:gd name="connsiteX1" fmla="*/ 223837 w 3812119"/>
                    <a:gd name="connsiteY1" fmla="*/ 2647950 h 2647950"/>
                    <a:gd name="connsiteX2" fmla="*/ 647700 w 3812119"/>
                    <a:gd name="connsiteY2" fmla="*/ 4762 h 2647950"/>
                    <a:gd name="connsiteX3" fmla="*/ 1066800 w 3812119"/>
                    <a:gd name="connsiteY3" fmla="*/ 2643187 h 2647950"/>
                    <a:gd name="connsiteX4" fmla="*/ 1490662 w 3812119"/>
                    <a:gd name="connsiteY4" fmla="*/ 4762 h 2647950"/>
                    <a:gd name="connsiteX5" fmla="*/ 1914525 w 3812119"/>
                    <a:gd name="connsiteY5" fmla="*/ 2643187 h 2647950"/>
                    <a:gd name="connsiteX6" fmla="*/ 2338387 w 3812119"/>
                    <a:gd name="connsiteY6" fmla="*/ 4762 h 2647950"/>
                    <a:gd name="connsiteX7" fmla="*/ 2757487 w 3812119"/>
                    <a:gd name="connsiteY7" fmla="*/ 2643187 h 2647950"/>
                    <a:gd name="connsiteX8" fmla="*/ 3176587 w 3812119"/>
                    <a:gd name="connsiteY8" fmla="*/ 0 h 2647950"/>
                    <a:gd name="connsiteX9" fmla="*/ 3600450 w 3812119"/>
                    <a:gd name="connsiteY9" fmla="*/ 2643187 h 2647950"/>
                    <a:gd name="connsiteX10" fmla="*/ 3812119 w 3812119"/>
                    <a:gd name="connsiteY10" fmla="*/ 1322546 h 2647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812119" h="2647950">
                      <a:moveTo>
                        <a:pt x="0" y="1320006"/>
                      </a:moveTo>
                      <a:cubicBezTo>
                        <a:pt x="35719" y="1667668"/>
                        <a:pt x="144789" y="2643232"/>
                        <a:pt x="223837" y="2647950"/>
                      </a:cubicBezTo>
                      <a:cubicBezTo>
                        <a:pt x="357841" y="2640491"/>
                        <a:pt x="507206" y="5556"/>
                        <a:pt x="647700" y="4762"/>
                      </a:cubicBezTo>
                      <a:cubicBezTo>
                        <a:pt x="788194" y="3968"/>
                        <a:pt x="926306" y="2643187"/>
                        <a:pt x="1066800" y="2643187"/>
                      </a:cubicBezTo>
                      <a:cubicBezTo>
                        <a:pt x="1207294" y="2643187"/>
                        <a:pt x="1349375" y="4762"/>
                        <a:pt x="1490662" y="4762"/>
                      </a:cubicBezTo>
                      <a:cubicBezTo>
                        <a:pt x="1631949" y="4762"/>
                        <a:pt x="1773238" y="2643187"/>
                        <a:pt x="1914525" y="2643187"/>
                      </a:cubicBezTo>
                      <a:cubicBezTo>
                        <a:pt x="2055812" y="2643187"/>
                        <a:pt x="2197893" y="4762"/>
                        <a:pt x="2338387" y="4762"/>
                      </a:cubicBezTo>
                      <a:cubicBezTo>
                        <a:pt x="2478881" y="4762"/>
                        <a:pt x="2617787" y="2643981"/>
                        <a:pt x="2757487" y="2643187"/>
                      </a:cubicBezTo>
                      <a:cubicBezTo>
                        <a:pt x="2897187" y="2642393"/>
                        <a:pt x="3036093" y="0"/>
                        <a:pt x="3176587" y="0"/>
                      </a:cubicBezTo>
                      <a:cubicBezTo>
                        <a:pt x="3317081" y="0"/>
                        <a:pt x="3456290" y="2647899"/>
                        <a:pt x="3600450" y="2643187"/>
                      </a:cubicBezTo>
                      <a:cubicBezTo>
                        <a:pt x="3700347" y="2641476"/>
                        <a:pt x="3747634" y="1755356"/>
                        <a:pt x="3812119" y="1322546"/>
                      </a:cubicBezTo>
                    </a:path>
                  </a:pathLst>
                </a:custGeom>
                <a:ln w="28575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37977" name="Group 887"/>
                <p:cNvGrpSpPr>
                  <a:grpSpLocks/>
                </p:cNvGrpSpPr>
                <p:nvPr/>
              </p:nvGrpSpPr>
              <p:grpSpPr bwMode="auto">
                <a:xfrm>
                  <a:off x="2313741" y="1925994"/>
                  <a:ext cx="3676560" cy="2823345"/>
                  <a:chOff x="2313741" y="1929078"/>
                  <a:chExt cx="3676560" cy="2823345"/>
                </a:xfrm>
              </p:grpSpPr>
              <p:sp>
                <p:nvSpPr>
                  <p:cNvPr id="909" name="Rounded Rectangle 908"/>
                  <p:cNvSpPr/>
                  <p:nvPr/>
                </p:nvSpPr>
                <p:spPr>
                  <a:xfrm>
                    <a:off x="2309633" y="4447711"/>
                    <a:ext cx="304775" cy="304712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sp>
                <p:nvSpPr>
                  <p:cNvPr id="910" name="Rounded Rectangle 909"/>
                  <p:cNvSpPr/>
                  <p:nvPr/>
                </p:nvSpPr>
                <p:spPr>
                  <a:xfrm>
                    <a:off x="3155700" y="4447711"/>
                    <a:ext cx="304775" cy="304712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009242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b="1" dirty="0">
                        <a:solidFill>
                          <a:prstClr val="white"/>
                        </a:solidFill>
                      </a:rPr>
                      <a:t>B</a:t>
                    </a:r>
                  </a:p>
                </p:txBody>
              </p:sp>
              <p:sp>
                <p:nvSpPr>
                  <p:cNvPr id="912" name="Rounded Rectangle 911"/>
                  <p:cNvSpPr/>
                  <p:nvPr/>
                </p:nvSpPr>
                <p:spPr>
                  <a:xfrm>
                    <a:off x="2733460" y="1929078"/>
                    <a:ext cx="304775" cy="304712"/>
                  </a:xfrm>
                  <a:prstGeom prst="round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b="1" dirty="0">
                        <a:solidFill>
                          <a:prstClr val="white"/>
                        </a:solidFill>
                      </a:rPr>
                      <a:t>A</a:t>
                    </a:r>
                  </a:p>
                </p:txBody>
              </p:sp>
              <p:sp>
                <p:nvSpPr>
                  <p:cNvPr id="913" name="Rounded Rectangle 912"/>
                  <p:cNvSpPr/>
                  <p:nvPr/>
                </p:nvSpPr>
                <p:spPr>
                  <a:xfrm>
                    <a:off x="3577940" y="1929078"/>
                    <a:ext cx="304775" cy="304712"/>
                  </a:xfrm>
                  <a:prstGeom prst="roundRect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sp>
                <p:nvSpPr>
                  <p:cNvPr id="915" name="Rounded Rectangle 914"/>
                  <p:cNvSpPr/>
                  <p:nvPr/>
                </p:nvSpPr>
                <p:spPr>
                  <a:xfrm>
                    <a:off x="4419245" y="1929078"/>
                    <a:ext cx="304775" cy="304712"/>
                  </a:xfrm>
                  <a:prstGeom prst="roundRect">
                    <a:avLst/>
                  </a:prstGeom>
                  <a:solidFill>
                    <a:srgbClr val="009242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b="1" dirty="0">
                        <a:solidFill>
                          <a:prstClr val="white"/>
                        </a:solidFill>
                      </a:rPr>
                      <a:t>B</a:t>
                    </a:r>
                  </a:p>
                </p:txBody>
              </p:sp>
              <p:sp>
                <p:nvSpPr>
                  <p:cNvPr id="916" name="Rounded Rectangle 915"/>
                  <p:cNvSpPr/>
                  <p:nvPr/>
                </p:nvSpPr>
                <p:spPr>
                  <a:xfrm>
                    <a:off x="3997005" y="4447711"/>
                    <a:ext cx="304775" cy="304712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C00000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b="1" dirty="0">
                        <a:solidFill>
                          <a:prstClr val="white"/>
                        </a:solidFill>
                      </a:rPr>
                      <a:t>A</a:t>
                    </a:r>
                  </a:p>
                </p:txBody>
              </p:sp>
              <p:sp>
                <p:nvSpPr>
                  <p:cNvPr id="918" name="Rounded Rectangle 917"/>
                  <p:cNvSpPr/>
                  <p:nvPr/>
                </p:nvSpPr>
                <p:spPr>
                  <a:xfrm>
                    <a:off x="4841485" y="4447711"/>
                    <a:ext cx="304775" cy="304712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b="1" dirty="0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sp>
                <p:nvSpPr>
                  <p:cNvPr id="919" name="Rounded Rectangle 918"/>
                  <p:cNvSpPr/>
                  <p:nvPr/>
                </p:nvSpPr>
                <p:spPr>
                  <a:xfrm>
                    <a:off x="5685964" y="4447711"/>
                    <a:ext cx="304775" cy="304712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009242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b="1" dirty="0">
                        <a:solidFill>
                          <a:prstClr val="white"/>
                        </a:solidFill>
                      </a:rPr>
                      <a:t>B</a:t>
                    </a:r>
                  </a:p>
                </p:txBody>
              </p:sp>
              <p:sp>
                <p:nvSpPr>
                  <p:cNvPr id="921" name="Rounded Rectangle 920"/>
                  <p:cNvSpPr/>
                  <p:nvPr/>
                </p:nvSpPr>
                <p:spPr>
                  <a:xfrm>
                    <a:off x="5263724" y="1929078"/>
                    <a:ext cx="304775" cy="304712"/>
                  </a:xfrm>
                  <a:prstGeom prst="round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b="1" dirty="0">
                        <a:solidFill>
                          <a:prstClr val="white"/>
                        </a:solidFill>
                      </a:rPr>
                      <a:t>A</a:t>
                    </a:r>
                  </a:p>
                </p:txBody>
              </p:sp>
            </p:grpSp>
          </p:grpSp>
        </p:grpSp>
      </p:grpSp>
      <p:grpSp>
        <p:nvGrpSpPr>
          <p:cNvPr id="69" name="Hall D Pulse Labels"/>
          <p:cNvGrpSpPr>
            <a:grpSpLocks/>
          </p:cNvGrpSpPr>
          <p:nvPr/>
        </p:nvGrpSpPr>
        <p:grpSpPr bwMode="auto">
          <a:xfrm>
            <a:off x="1441450" y="3098800"/>
            <a:ext cx="5430838" cy="1727200"/>
            <a:chOff x="1441365" y="3099554"/>
            <a:chExt cx="5430690" cy="1726585"/>
          </a:xfrm>
        </p:grpSpPr>
        <p:sp>
          <p:nvSpPr>
            <p:cNvPr id="974" name="Rectangle 973"/>
            <p:cNvSpPr/>
            <p:nvPr/>
          </p:nvSpPr>
          <p:spPr>
            <a:xfrm>
              <a:off x="1441365" y="3099554"/>
              <a:ext cx="379403" cy="4617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black"/>
                  </a:solidFill>
                  <a:latin typeface="Calibri"/>
                  <a:cs typeface="+mn-cs"/>
                </a:rPr>
                <a:t>D</a:t>
              </a:r>
            </a:p>
          </p:txBody>
        </p:sp>
        <p:sp>
          <p:nvSpPr>
            <p:cNvPr id="975" name="Rectangle 974"/>
            <p:cNvSpPr/>
            <p:nvPr/>
          </p:nvSpPr>
          <p:spPr>
            <a:xfrm>
              <a:off x="3963834" y="4364341"/>
              <a:ext cx="377815" cy="4617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black"/>
                  </a:solidFill>
                  <a:latin typeface="Calibri"/>
                  <a:cs typeface="+mn-cs"/>
                </a:rPr>
                <a:t>D</a:t>
              </a:r>
            </a:p>
          </p:txBody>
        </p:sp>
        <p:sp>
          <p:nvSpPr>
            <p:cNvPr id="976" name="Rectangle 975"/>
            <p:cNvSpPr/>
            <p:nvPr/>
          </p:nvSpPr>
          <p:spPr>
            <a:xfrm>
              <a:off x="6492652" y="3320138"/>
              <a:ext cx="379403" cy="4617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black"/>
                  </a:solidFill>
                  <a:latin typeface="Calibri"/>
                  <a:cs typeface="+mn-cs"/>
                </a:rPr>
                <a:t>D</a:t>
              </a:r>
            </a:p>
          </p:txBody>
        </p:sp>
      </p:grpSp>
      <p:grpSp>
        <p:nvGrpSpPr>
          <p:cNvPr id="70" name="Vertical separator downstream text &amp; arrow"/>
          <p:cNvGrpSpPr>
            <a:grpSpLocks/>
          </p:cNvGrpSpPr>
          <p:nvPr/>
        </p:nvGrpSpPr>
        <p:grpSpPr bwMode="auto">
          <a:xfrm>
            <a:off x="6384925" y="1025525"/>
            <a:ext cx="2478088" cy="522288"/>
            <a:chOff x="6384766" y="1024930"/>
            <a:chExt cx="2477899" cy="522434"/>
          </a:xfrm>
        </p:grpSpPr>
        <p:sp>
          <p:nvSpPr>
            <p:cNvPr id="979" name="text Laser Pulses 1499 MHz"/>
            <p:cNvSpPr txBox="1"/>
            <p:nvPr/>
          </p:nvSpPr>
          <p:spPr>
            <a:xfrm>
              <a:off x="6384766" y="1024930"/>
              <a:ext cx="2336622" cy="52243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783F79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A/B/C separator is located downstream</a:t>
              </a:r>
            </a:p>
          </p:txBody>
        </p:sp>
        <p:cxnSp>
          <p:nvCxnSpPr>
            <p:cNvPr id="981" name="Straight Arrow Connector 980"/>
            <p:cNvCxnSpPr/>
            <p:nvPr/>
          </p:nvCxnSpPr>
          <p:spPr>
            <a:xfrm>
              <a:off x="8253111" y="1286941"/>
              <a:ext cx="609554" cy="0"/>
            </a:xfrm>
            <a:prstGeom prst="straightConnector1">
              <a:avLst/>
            </a:prstGeom>
            <a:ln w="63500">
              <a:solidFill>
                <a:srgbClr val="783F79"/>
              </a:solidFill>
              <a:tailEnd type="triangle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983" name="Empty Buckets arrows/text"/>
          <p:cNvGrpSpPr>
            <a:grpSpLocks/>
          </p:cNvGrpSpPr>
          <p:nvPr/>
        </p:nvGrpSpPr>
        <p:grpSpPr bwMode="auto">
          <a:xfrm>
            <a:off x="5287963" y="3924300"/>
            <a:ext cx="3363912" cy="2338388"/>
            <a:chOff x="5288100" y="3924225"/>
            <a:chExt cx="3363531" cy="2338206"/>
          </a:xfrm>
        </p:grpSpPr>
        <p:sp>
          <p:nvSpPr>
            <p:cNvPr id="939" name="Empty buckets text"/>
            <p:cNvSpPr txBox="1"/>
            <p:nvPr/>
          </p:nvSpPr>
          <p:spPr>
            <a:xfrm>
              <a:off x="5288100" y="5308417"/>
              <a:ext cx="3363531" cy="95401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783F79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Empty Buckets – Cutting the laser pulse rate for each hall in half (from 500 MHz to 250 MHz) leaves “empty buckets”, which are directed to Hall D</a:t>
              </a:r>
            </a:p>
          </p:txBody>
        </p:sp>
        <p:cxnSp>
          <p:nvCxnSpPr>
            <p:cNvPr id="953" name="Straight Arrow Connector 952"/>
            <p:cNvCxnSpPr/>
            <p:nvPr/>
          </p:nvCxnSpPr>
          <p:spPr>
            <a:xfrm flipH="1" flipV="1">
              <a:off x="6681767" y="3924225"/>
              <a:ext cx="25397" cy="1363557"/>
            </a:xfrm>
            <a:prstGeom prst="straightConnector1">
              <a:avLst/>
            </a:prstGeom>
            <a:ln w="19050" cap="rnd">
              <a:solidFill>
                <a:srgbClr val="783F79"/>
              </a:solidFill>
              <a:tailEnd type="triangle" w="lg" len="lg"/>
            </a:ln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5" name="Straight Arrow Connector 954"/>
            <p:cNvCxnSpPr/>
            <p:nvPr/>
          </p:nvCxnSpPr>
          <p:spPr>
            <a:xfrm flipV="1">
              <a:off x="6708751" y="4135347"/>
              <a:ext cx="660325" cy="1144498"/>
            </a:xfrm>
            <a:prstGeom prst="straightConnector1">
              <a:avLst/>
            </a:prstGeom>
            <a:ln w="19050" cap="rnd">
              <a:solidFill>
                <a:srgbClr val="783F79"/>
              </a:solidFill>
              <a:tailEnd type="triangle" w="lg" len="lg"/>
            </a:ln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1" name="Freeform 970"/>
            <p:cNvSpPr/>
            <p:nvPr/>
          </p:nvSpPr>
          <p:spPr>
            <a:xfrm>
              <a:off x="6194459" y="4621084"/>
              <a:ext cx="511117" cy="660349"/>
            </a:xfrm>
            <a:custGeom>
              <a:avLst/>
              <a:gdLst>
                <a:gd name="connsiteX0" fmla="*/ 495300 w 495300"/>
                <a:gd name="connsiteY0" fmla="*/ 640080 h 640080"/>
                <a:gd name="connsiteX1" fmla="*/ 274320 w 495300"/>
                <a:gd name="connsiteY1" fmla="*/ 7620 h 640080"/>
                <a:gd name="connsiteX2" fmla="*/ 0 w 495300"/>
                <a:gd name="connsiteY2" fmla="*/ 0 h 640080"/>
                <a:gd name="connsiteX0" fmla="*/ 512286 w 512286"/>
                <a:gd name="connsiteY0" fmla="*/ 659897 h 659897"/>
                <a:gd name="connsiteX1" fmla="*/ 274320 w 512286"/>
                <a:gd name="connsiteY1" fmla="*/ 7620 h 659897"/>
                <a:gd name="connsiteX2" fmla="*/ 0 w 512286"/>
                <a:gd name="connsiteY2" fmla="*/ 0 h 65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2286" h="659897">
                  <a:moveTo>
                    <a:pt x="512286" y="659897"/>
                  </a:moveTo>
                  <a:lnTo>
                    <a:pt x="274320" y="7620"/>
                  </a:lnTo>
                  <a:lnTo>
                    <a:pt x="0" y="0"/>
                  </a:lnTo>
                </a:path>
              </a:pathLst>
            </a:custGeom>
            <a:ln w="19050" cap="rnd">
              <a:solidFill>
                <a:srgbClr val="783F79"/>
              </a:solidFill>
              <a:tailEnd type="triangle" w="lg" len="lg"/>
            </a:ln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986" name="Hall Pulses 250 MHz text"/>
          <p:cNvSpPr txBox="1"/>
          <p:nvPr/>
        </p:nvSpPr>
        <p:spPr bwMode="auto">
          <a:xfrm>
            <a:off x="252413" y="3590925"/>
            <a:ext cx="1827212" cy="12239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800" b="1" u="sng" dirty="0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Hall Lasers</a:t>
            </a:r>
          </a:p>
          <a:p>
            <a:pPr algn="ctr" fontAlgn="auto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Hall A: 250 MHz</a:t>
            </a:r>
          </a:p>
          <a:p>
            <a:pPr algn="ctr" fontAlgn="auto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Hall B: 250 MHz</a:t>
            </a:r>
          </a:p>
          <a:p>
            <a:pPr algn="ctr" fontAlgn="auto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Hall C: 250 MHz</a:t>
            </a:r>
          </a:p>
        </p:txBody>
      </p:sp>
      <p:sp>
        <p:nvSpPr>
          <p:cNvPr id="987" name="Hall D laser fills empty bucket text"/>
          <p:cNvSpPr txBox="1"/>
          <p:nvPr/>
        </p:nvSpPr>
        <p:spPr>
          <a:xfrm>
            <a:off x="1905000" y="5719763"/>
            <a:ext cx="2408238" cy="523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783F79"/>
                </a:solidFill>
                <a:latin typeface="Arial" charset="0"/>
                <a:cs typeface="Tahoma" pitchFamily="34" charset="0"/>
              </a:rPr>
              <a:t>New Hall D laser fills empty buckets at 250 MHz</a:t>
            </a:r>
          </a:p>
        </p:txBody>
      </p:sp>
      <p:grpSp>
        <p:nvGrpSpPr>
          <p:cNvPr id="76" name="Hall D Highlight circles/lines"/>
          <p:cNvGrpSpPr>
            <a:grpSpLocks/>
          </p:cNvGrpSpPr>
          <p:nvPr/>
        </p:nvGrpSpPr>
        <p:grpSpPr bwMode="auto">
          <a:xfrm>
            <a:off x="206375" y="3070225"/>
            <a:ext cx="6735763" cy="2576513"/>
            <a:chOff x="205740" y="3070860"/>
            <a:chExt cx="6736080" cy="2575560"/>
          </a:xfrm>
        </p:grpSpPr>
        <p:sp>
          <p:nvSpPr>
            <p:cNvPr id="989" name="Oval 988"/>
            <p:cNvSpPr/>
            <p:nvPr/>
          </p:nvSpPr>
          <p:spPr>
            <a:xfrm>
              <a:off x="1356732" y="3070860"/>
              <a:ext cx="525487" cy="525269"/>
            </a:xfrm>
            <a:prstGeom prst="ellipse">
              <a:avLst/>
            </a:prstGeom>
            <a:noFill/>
            <a:ln w="57150">
              <a:solidFill>
                <a:srgbClr val="C0000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990" name="Oval 989"/>
            <p:cNvSpPr/>
            <p:nvPr/>
          </p:nvSpPr>
          <p:spPr>
            <a:xfrm>
              <a:off x="3885738" y="4335630"/>
              <a:ext cx="525488" cy="525268"/>
            </a:xfrm>
            <a:prstGeom prst="ellipse">
              <a:avLst/>
            </a:prstGeom>
            <a:noFill/>
            <a:ln w="57150">
              <a:solidFill>
                <a:srgbClr val="C0000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991" name="Oval 990"/>
            <p:cNvSpPr/>
            <p:nvPr/>
          </p:nvSpPr>
          <p:spPr>
            <a:xfrm>
              <a:off x="6416332" y="3299375"/>
              <a:ext cx="525488" cy="525269"/>
            </a:xfrm>
            <a:prstGeom prst="ellipse">
              <a:avLst/>
            </a:prstGeom>
            <a:noFill/>
            <a:ln w="57150">
              <a:solidFill>
                <a:srgbClr val="C0000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993" name="Straight Connector 992"/>
            <p:cNvCxnSpPr/>
            <p:nvPr/>
          </p:nvCxnSpPr>
          <p:spPr>
            <a:xfrm flipH="1" flipV="1">
              <a:off x="1767914" y="3589781"/>
              <a:ext cx="1349439" cy="2048704"/>
            </a:xfrm>
            <a:prstGeom prst="line">
              <a:avLst/>
            </a:prstGeom>
            <a:ln w="57150" cap="rnd">
              <a:solidFill>
                <a:srgbClr val="C00000">
                  <a:alpha val="7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8" name="Straight Connector 997"/>
            <p:cNvCxnSpPr>
              <a:endCxn id="990" idx="3"/>
            </p:cNvCxnSpPr>
            <p:nvPr/>
          </p:nvCxnSpPr>
          <p:spPr>
            <a:xfrm flipV="1">
              <a:off x="3120527" y="4784726"/>
              <a:ext cx="843003" cy="861694"/>
            </a:xfrm>
            <a:prstGeom prst="line">
              <a:avLst/>
            </a:prstGeom>
            <a:ln w="57150" cap="rnd">
              <a:solidFill>
                <a:srgbClr val="C00000">
                  <a:alpha val="7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1" name="Straight Connector 1000"/>
            <p:cNvCxnSpPr/>
            <p:nvPr/>
          </p:nvCxnSpPr>
          <p:spPr>
            <a:xfrm flipH="1">
              <a:off x="3131641" y="3710386"/>
              <a:ext cx="3298980" cy="1936034"/>
            </a:xfrm>
            <a:prstGeom prst="line">
              <a:avLst/>
            </a:prstGeom>
            <a:ln w="57150" cap="rnd">
              <a:solidFill>
                <a:srgbClr val="C00000">
                  <a:alpha val="7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6" name="Oval 1025"/>
            <p:cNvSpPr/>
            <p:nvPr/>
          </p:nvSpPr>
          <p:spPr>
            <a:xfrm>
              <a:off x="205740" y="4648251"/>
              <a:ext cx="2087661" cy="525269"/>
            </a:xfrm>
            <a:prstGeom prst="ellipse">
              <a:avLst/>
            </a:prstGeom>
            <a:noFill/>
            <a:ln w="57150">
              <a:solidFill>
                <a:srgbClr val="C0000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1027" name="Straight Connector 1026"/>
            <p:cNvCxnSpPr/>
            <p:nvPr/>
          </p:nvCxnSpPr>
          <p:spPr>
            <a:xfrm flipH="1" flipV="1">
              <a:off x="2126705" y="5067196"/>
              <a:ext cx="1004935" cy="579224"/>
            </a:xfrm>
            <a:prstGeom prst="line">
              <a:avLst/>
            </a:prstGeom>
            <a:ln w="57150" cap="rnd">
              <a:solidFill>
                <a:srgbClr val="C00000">
                  <a:alpha val="7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9" name="Hall D: 250 MHz text"/>
          <p:cNvSpPr txBox="1"/>
          <p:nvPr/>
        </p:nvSpPr>
        <p:spPr>
          <a:xfrm>
            <a:off x="252413" y="4757738"/>
            <a:ext cx="1827212" cy="3381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Hall D: 250 MHz</a:t>
            </a:r>
          </a:p>
        </p:txBody>
      </p:sp>
      <p:grpSp>
        <p:nvGrpSpPr>
          <p:cNvPr id="79" name="Every other bucket goes to Hall D"/>
          <p:cNvGrpSpPr>
            <a:grpSpLocks/>
          </p:cNvGrpSpPr>
          <p:nvPr/>
        </p:nvGrpSpPr>
        <p:grpSpPr bwMode="auto">
          <a:xfrm>
            <a:off x="5610225" y="4219575"/>
            <a:ext cx="2163763" cy="1763713"/>
            <a:chOff x="5610831" y="4220308"/>
            <a:chExt cx="2163914" cy="1763636"/>
          </a:xfrm>
        </p:grpSpPr>
        <p:grpSp>
          <p:nvGrpSpPr>
            <p:cNvPr id="37951" name="Every other &quot;bucket&quot; goes to Hall D"/>
            <p:cNvGrpSpPr>
              <a:grpSpLocks/>
            </p:cNvGrpSpPr>
            <p:nvPr/>
          </p:nvGrpSpPr>
          <p:grpSpPr bwMode="auto">
            <a:xfrm>
              <a:off x="5610831" y="4220308"/>
              <a:ext cx="2163914" cy="1763636"/>
              <a:chOff x="5610831" y="4220308"/>
              <a:chExt cx="2163914" cy="1763636"/>
            </a:xfrm>
          </p:grpSpPr>
          <p:sp>
            <p:nvSpPr>
              <p:cNvPr id="1005" name="Empty buckets text"/>
              <p:cNvSpPr txBox="1"/>
              <p:nvPr/>
            </p:nvSpPr>
            <p:spPr>
              <a:xfrm>
                <a:off x="5610831" y="5460092"/>
                <a:ext cx="2163914" cy="523852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dirty="0">
                    <a:solidFill>
                      <a:srgbClr val="783F79"/>
                    </a:solidFill>
                    <a:latin typeface="Arial" pitchFamily="34" charset="0"/>
                    <a:ea typeface="Tahoma" pitchFamily="34" charset="0"/>
                    <a:cs typeface="Arial" pitchFamily="34" charset="0"/>
                  </a:rPr>
                  <a:t>Every other “bucket” goes to Hall D</a:t>
                </a:r>
              </a:p>
            </p:txBody>
          </p:sp>
          <p:cxnSp>
            <p:nvCxnSpPr>
              <p:cNvPr id="1006" name="Straight Arrow Connector 1005"/>
              <p:cNvCxnSpPr>
                <a:stCxn id="1014" idx="0"/>
              </p:cNvCxnSpPr>
              <p:nvPr/>
            </p:nvCxnSpPr>
            <p:spPr>
              <a:xfrm flipV="1">
                <a:off x="6734859" y="4220308"/>
                <a:ext cx="603292" cy="1242959"/>
              </a:xfrm>
              <a:prstGeom prst="straightConnector1">
                <a:avLst/>
              </a:prstGeom>
              <a:ln w="25400" cap="rnd">
                <a:solidFill>
                  <a:srgbClr val="783F79"/>
                </a:solidFill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14" name="Freeform 1013"/>
            <p:cNvSpPr/>
            <p:nvPr/>
          </p:nvSpPr>
          <p:spPr>
            <a:xfrm>
              <a:off x="6249051" y="4629865"/>
              <a:ext cx="485809" cy="833402"/>
            </a:xfrm>
            <a:custGeom>
              <a:avLst/>
              <a:gdLst>
                <a:gd name="connsiteX0" fmla="*/ 480646 w 480646"/>
                <a:gd name="connsiteY0" fmla="*/ 797170 h 797170"/>
                <a:gd name="connsiteX1" fmla="*/ 322385 w 480646"/>
                <a:gd name="connsiteY1" fmla="*/ 0 h 797170"/>
                <a:gd name="connsiteX2" fmla="*/ 11723 w 480646"/>
                <a:gd name="connsiteY2" fmla="*/ 0 h 797170"/>
                <a:gd name="connsiteX3" fmla="*/ 0 w 480646"/>
                <a:gd name="connsiteY3" fmla="*/ 0 h 79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0646" h="797170">
                  <a:moveTo>
                    <a:pt x="480646" y="797170"/>
                  </a:moveTo>
                  <a:lnTo>
                    <a:pt x="322385" y="0"/>
                  </a:lnTo>
                  <a:lnTo>
                    <a:pt x="11723" y="0"/>
                  </a:lnTo>
                  <a:lnTo>
                    <a:pt x="0" y="0"/>
                  </a:lnTo>
                </a:path>
              </a:pathLst>
            </a:custGeom>
            <a:ln w="22225" cap="rnd">
              <a:solidFill>
                <a:srgbClr val="783F79"/>
              </a:solidFill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1018" name="existing laser frequency text"/>
          <p:cNvSpPr txBox="1"/>
          <p:nvPr/>
        </p:nvSpPr>
        <p:spPr>
          <a:xfrm>
            <a:off x="136525" y="4745038"/>
            <a:ext cx="2084388" cy="5857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(existing hall lasers run at 500 MHz)</a:t>
            </a:r>
          </a:p>
        </p:txBody>
      </p:sp>
      <p:sp>
        <p:nvSpPr>
          <p:cNvPr id="691" name="text Accelerator Frequency 1500 MHz"/>
          <p:cNvSpPr txBox="1"/>
          <p:nvPr/>
        </p:nvSpPr>
        <p:spPr>
          <a:xfrm>
            <a:off x="466725" y="3598863"/>
            <a:ext cx="1693863" cy="9223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Accelerator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Frequency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1500 MHz</a:t>
            </a:r>
          </a:p>
        </p:txBody>
      </p:sp>
      <p:sp>
        <p:nvSpPr>
          <p:cNvPr id="1029" name="Arrow - Hall D fills empty bucket"/>
          <p:cNvSpPr/>
          <p:nvPr/>
        </p:nvSpPr>
        <p:spPr>
          <a:xfrm>
            <a:off x="2011363" y="4953000"/>
            <a:ext cx="731837" cy="777875"/>
          </a:xfrm>
          <a:custGeom>
            <a:avLst/>
            <a:gdLst>
              <a:gd name="connsiteX0" fmla="*/ 495300 w 495300"/>
              <a:gd name="connsiteY0" fmla="*/ 640080 h 640080"/>
              <a:gd name="connsiteX1" fmla="*/ 274320 w 495300"/>
              <a:gd name="connsiteY1" fmla="*/ 7620 h 640080"/>
              <a:gd name="connsiteX2" fmla="*/ 0 w 495300"/>
              <a:gd name="connsiteY2" fmla="*/ 0 h 640080"/>
              <a:gd name="connsiteX0" fmla="*/ 495300 w 495300"/>
              <a:gd name="connsiteY0" fmla="*/ 640080 h 640080"/>
              <a:gd name="connsiteX1" fmla="*/ 274320 w 495300"/>
              <a:gd name="connsiteY1" fmla="*/ 83669 h 640080"/>
              <a:gd name="connsiteX2" fmla="*/ 0 w 495300"/>
              <a:gd name="connsiteY2" fmla="*/ 0 h 640080"/>
              <a:gd name="connsiteX0" fmla="*/ 495300 w 587022"/>
              <a:gd name="connsiteY0" fmla="*/ 640080 h 646417"/>
              <a:gd name="connsiteX1" fmla="*/ 587022 w 587022"/>
              <a:gd name="connsiteY1" fmla="*/ 646417 h 646417"/>
              <a:gd name="connsiteX2" fmla="*/ 274320 w 587022"/>
              <a:gd name="connsiteY2" fmla="*/ 83669 h 646417"/>
              <a:gd name="connsiteX3" fmla="*/ 0 w 587022"/>
              <a:gd name="connsiteY3" fmla="*/ 0 h 646417"/>
              <a:gd name="connsiteX0" fmla="*/ 587022 w 587022"/>
              <a:gd name="connsiteY0" fmla="*/ 646417 h 646417"/>
              <a:gd name="connsiteX1" fmla="*/ 274320 w 587022"/>
              <a:gd name="connsiteY1" fmla="*/ 83669 h 646417"/>
              <a:gd name="connsiteX2" fmla="*/ 0 w 587022"/>
              <a:gd name="connsiteY2" fmla="*/ 0 h 646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7022" h="646417">
                <a:moveTo>
                  <a:pt x="587022" y="646417"/>
                </a:moveTo>
                <a:lnTo>
                  <a:pt x="274320" y="83669"/>
                </a:lnTo>
                <a:lnTo>
                  <a:pt x="0" y="0"/>
                </a:lnTo>
              </a:path>
            </a:pathLst>
          </a:custGeom>
          <a:ln w="19050" cap="rnd">
            <a:solidFill>
              <a:srgbClr val="783F79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grpSp>
        <p:nvGrpSpPr>
          <p:cNvPr id="520" name="Four Hall Operation"/>
          <p:cNvGrpSpPr>
            <a:grpSpLocks/>
          </p:cNvGrpSpPr>
          <p:nvPr/>
        </p:nvGrpSpPr>
        <p:grpSpPr bwMode="auto">
          <a:xfrm>
            <a:off x="5037138" y="4156075"/>
            <a:ext cx="3413125" cy="1951038"/>
            <a:chOff x="5036987" y="4156435"/>
            <a:chExt cx="3414188" cy="1949581"/>
          </a:xfrm>
        </p:grpSpPr>
        <p:sp>
          <p:nvSpPr>
            <p:cNvPr id="523" name="Empty buckets text"/>
            <p:cNvSpPr txBox="1"/>
            <p:nvPr/>
          </p:nvSpPr>
          <p:spPr>
            <a:xfrm>
              <a:off x="5036987" y="5460386"/>
              <a:ext cx="3414188" cy="64563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dirty="0">
                  <a:solidFill>
                    <a:srgbClr val="783F79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Four-Hall Operation!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dirty="0">
                  <a:solidFill>
                    <a:srgbClr val="783F79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(D+3)</a:t>
              </a:r>
            </a:p>
          </p:txBody>
        </p:sp>
        <p:cxnSp>
          <p:nvCxnSpPr>
            <p:cNvPr id="524" name="Straight Arrow Connector 523"/>
            <p:cNvCxnSpPr/>
            <p:nvPr/>
          </p:nvCxnSpPr>
          <p:spPr>
            <a:xfrm flipV="1">
              <a:off x="6734553" y="4156435"/>
              <a:ext cx="316011" cy="1305537"/>
            </a:xfrm>
            <a:prstGeom prst="straightConnector1">
              <a:avLst/>
            </a:prstGeom>
            <a:ln w="22225" cap="rnd">
              <a:solidFill>
                <a:srgbClr val="783F79"/>
              </a:solidFill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3396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6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7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6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92" dur="indefinite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4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"/>
                            </p:stCondLst>
                            <p:childTnLst>
                              <p:par>
                                <p:cTn id="125" presetID="1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8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800"/>
                            </p:stCondLst>
                            <p:childTnLst>
                              <p:par>
                                <p:cTn id="131" presetID="1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20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200"/>
                            </p:stCondLst>
                            <p:childTnLst>
                              <p:par>
                                <p:cTn id="137" presetID="1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60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600"/>
                            </p:stCondLst>
                            <p:childTnLst>
                              <p:par>
                                <p:cTn id="143" presetID="1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000"/>
                            </p:stCondLst>
                            <p:childTnLst>
                              <p:par>
                                <p:cTn id="149" presetID="1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40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400"/>
                            </p:stCondLst>
                            <p:childTnLst>
                              <p:par>
                                <p:cTn id="155" presetID="1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800"/>
                            </p:stCondLst>
                            <p:childTnLst>
                              <p:par>
                                <p:cTn id="1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800"/>
                            </p:stCondLst>
                            <p:childTnLst>
                              <p:par>
                                <p:cTn id="161" presetID="1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"/>
                            </p:stCondLst>
                            <p:childTnLst>
                              <p:par>
                                <p:cTn id="1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200"/>
                            </p:stCondLst>
                            <p:childTnLst>
                              <p:par>
                                <p:cTn id="167" presetID="1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3600"/>
                            </p:stCondLst>
                            <p:childTnLst>
                              <p:par>
                                <p:cTn id="1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3600"/>
                            </p:stCondLst>
                            <p:childTnLst>
                              <p:par>
                                <p:cTn id="17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000"/>
                            </p:stCondLst>
                            <p:childTnLst>
                              <p:par>
                                <p:cTn id="1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38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38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1000" fill="hold"/>
                                        <p:tgtEl>
                                          <p:spTgt spid="1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1000" fill="hold"/>
                                        <p:tgtEl>
                                          <p:spTgt spid="1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48148E-6 L 3.61111E-6 -0.20903 " pathEditMode="relative" rAng="0" ptsTypes="AA">
                                      <p:cBhvr>
                                        <p:cTn id="201" dur="1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5"/>
                                    </p:animMotion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389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000"/>
                            </p:stCondLst>
                            <p:childTnLst>
                              <p:par>
                                <p:cTn id="2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7.40741E-7 L 5.55556E-7 0.05023 " pathEditMode="relative" rAng="0" ptsTypes="AA">
                                      <p:cBhvr>
                                        <p:cTn id="221" dur="1000" fill="hold"/>
                                        <p:tgtEl>
                                          <p:spTgt spid="10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"/>
                                    </p:animMotion>
                                  </p:childTnLst>
                                </p:cTn>
                              </p:par>
                              <p:par>
                                <p:cTn id="2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4" dur="2000" fill="hold"/>
                                        <p:tgtEl>
                                          <p:spTgt spid="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2000" fill="hold"/>
                                        <p:tgtEl>
                                          <p:spTgt spid="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3000"/>
                            </p:stCondLst>
                            <p:childTnLst>
                              <p:par>
                                <p:cTn id="230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6100"/>
                            </p:stCondLst>
                            <p:childTnLst>
                              <p:par>
                                <p:cTn id="2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10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10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2" grpId="0"/>
      <p:bldP spid="693" grpId="0"/>
      <p:bldP spid="694" grpId="0"/>
      <p:bldP spid="707" grpId="0"/>
      <p:bldP spid="707" grpId="1"/>
      <p:bldP spid="940" grpId="0"/>
      <p:bldP spid="940" grpId="1"/>
      <p:bldP spid="986" grpId="0"/>
      <p:bldP spid="987" grpId="0"/>
      <p:bldP spid="1009" grpId="0"/>
      <p:bldP spid="1018" grpId="0"/>
      <p:bldP spid="69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Magnets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1" y="3554108"/>
            <a:ext cx="4599923" cy="2776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817" y="3526815"/>
            <a:ext cx="3886200" cy="2831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3855" y="914400"/>
            <a:ext cx="4700711" cy="2304893"/>
          </a:xfrm>
        </p:spPr>
        <p:txBody>
          <a:bodyPr/>
          <a:lstStyle/>
          <a:p>
            <a:r>
              <a:rPr lang="en-US" sz="1600" dirty="0" smtClean="0"/>
              <a:t>Magnet Measurement Facility Data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rgbClr val="00642D"/>
                </a:solidFill>
                <a:ea typeface="+mn-ea"/>
                <a:cs typeface="+mn-cs"/>
              </a:rPr>
              <a:t>All dipole and septa magnets measured for field quality.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rgbClr val="00642D"/>
                </a:solidFill>
                <a:ea typeface="+mn-ea"/>
                <a:cs typeface="+mn-cs"/>
              </a:rPr>
              <a:t>All quad families measured for field quality.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kern="1200" dirty="0" smtClean="0">
                <a:solidFill>
                  <a:srgbClr val="00642D"/>
                </a:solidFill>
                <a:ea typeface="+mn-ea"/>
                <a:cs typeface="+mn-cs"/>
              </a:rPr>
              <a:t>Integrated field and dipole </a:t>
            </a:r>
            <a:r>
              <a:rPr lang="en-US" sz="1600" kern="1200" dirty="0">
                <a:solidFill>
                  <a:srgbClr val="00642D"/>
                </a:solidFill>
                <a:ea typeface="+mn-ea"/>
                <a:cs typeface="+mn-cs"/>
              </a:rPr>
              <a:t>g</a:t>
            </a:r>
            <a:r>
              <a:rPr lang="en-US" sz="1600" kern="1200" dirty="0" smtClean="0">
                <a:solidFill>
                  <a:srgbClr val="00642D"/>
                </a:solidFill>
                <a:ea typeface="+mn-ea"/>
                <a:cs typeface="+mn-cs"/>
              </a:rPr>
              <a:t>radient data </a:t>
            </a:r>
            <a:r>
              <a:rPr lang="en-US" sz="1600" kern="1200" dirty="0">
                <a:solidFill>
                  <a:srgbClr val="00642D"/>
                </a:solidFill>
                <a:ea typeface="+mn-ea"/>
                <a:cs typeface="+mn-cs"/>
              </a:rPr>
              <a:t>entered into the CEBAF Element </a:t>
            </a:r>
            <a:r>
              <a:rPr lang="en-US" sz="1600" kern="1200" dirty="0" smtClean="0">
                <a:solidFill>
                  <a:srgbClr val="00642D"/>
                </a:solidFill>
                <a:ea typeface="+mn-ea"/>
                <a:cs typeface="+mn-cs"/>
              </a:rPr>
              <a:t>Database.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kern="1200" dirty="0" smtClean="0">
                <a:solidFill>
                  <a:srgbClr val="00642D"/>
                </a:solidFill>
                <a:ea typeface="+mn-ea"/>
                <a:cs typeface="+mn-cs"/>
              </a:rPr>
              <a:t>Control </a:t>
            </a:r>
            <a:r>
              <a:rPr lang="en-US" sz="1600" kern="1200" dirty="0">
                <a:solidFill>
                  <a:srgbClr val="00642D"/>
                </a:solidFill>
                <a:ea typeface="+mn-ea"/>
                <a:cs typeface="+mn-cs"/>
              </a:rPr>
              <a:t>system gets information from the </a:t>
            </a:r>
            <a:r>
              <a:rPr lang="en-US" sz="1600" kern="1200" dirty="0" smtClean="0">
                <a:solidFill>
                  <a:srgbClr val="00642D"/>
                </a:solidFill>
                <a:ea typeface="+mn-ea"/>
                <a:cs typeface="+mn-cs"/>
              </a:rPr>
              <a:t>CEBAF Element Database</a:t>
            </a:r>
            <a:r>
              <a:rPr lang="en-US" sz="1600" kern="1200" dirty="0">
                <a:solidFill>
                  <a:srgbClr val="00642D"/>
                </a:solidFill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605700"/>
              </p:ext>
            </p:extLst>
          </p:nvPr>
        </p:nvGraphicFramePr>
        <p:xfrm>
          <a:off x="4572000" y="914400"/>
          <a:ext cx="4373453" cy="240466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92054"/>
                <a:gridCol w="3581399"/>
              </a:tblGrid>
              <a:tr h="45394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Count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Description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2826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32</a:t>
                      </a:r>
                      <a:endParaRPr lang="en-US" sz="1400" dirty="0">
                        <a:solidFill>
                          <a:srgbClr val="006600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New 4m dipole magnets, Arc-10</a:t>
                      </a:r>
                      <a:endParaRPr lang="en-US" sz="1400" dirty="0">
                        <a:solidFill>
                          <a:srgbClr val="006600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45394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256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Large dipole refurbishments</a:t>
                      </a:r>
                      <a:r>
                        <a:rPr lang="en-US" sz="1400" baseline="0" dirty="0" smtClean="0">
                          <a:latin typeface="Calibri" panose="020F0502020204030204" pitchFamily="34" charset="0"/>
                        </a:rPr>
                        <a:t> (add steel and/or new coil packs)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45394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110 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Large (&gt;1m) dipole magnets removed and</a:t>
                      </a:r>
                      <a:r>
                        <a:rPr lang="en-US" sz="1400" baseline="0" dirty="0" smtClean="0">
                          <a:latin typeface="Calibri" panose="020F0502020204030204" pitchFamily="34" charset="0"/>
                        </a:rPr>
                        <a:t> measured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2826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130</a:t>
                      </a:r>
                      <a:endParaRPr lang="en-US" sz="1400" dirty="0">
                        <a:solidFill>
                          <a:srgbClr val="006600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New quadrupole</a:t>
                      </a:r>
                      <a:r>
                        <a:rPr lang="en-US" sz="1400" baseline="0" dirty="0" smtClean="0">
                          <a:latin typeface="Calibri" panose="020F0502020204030204" pitchFamily="34" charset="0"/>
                        </a:rPr>
                        <a:t> magnets</a:t>
                      </a:r>
                      <a:endParaRPr lang="en-US" sz="1400" dirty="0">
                        <a:solidFill>
                          <a:srgbClr val="006600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2826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120</a:t>
                      </a:r>
                      <a:endParaRPr lang="en-US" sz="1400" dirty="0">
                        <a:solidFill>
                          <a:srgbClr val="006600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New corrector magnets</a:t>
                      </a:r>
                      <a:endParaRPr lang="en-US" sz="1400" dirty="0">
                        <a:solidFill>
                          <a:srgbClr val="006600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413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Cryogenics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39" y="4149085"/>
            <a:ext cx="2616408" cy="19532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438" y="4123162"/>
            <a:ext cx="2552841" cy="19791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450" y="1098891"/>
            <a:ext cx="5064541" cy="2339718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49585"/>
              </p:ext>
            </p:extLst>
          </p:nvPr>
        </p:nvGraphicFramePr>
        <p:xfrm>
          <a:off x="3138984" y="4159560"/>
          <a:ext cx="2777322" cy="195658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88661"/>
                <a:gridCol w="1388661"/>
              </a:tblGrid>
              <a:tr h="469648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Years of Operation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29944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CHL1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1991 – Present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29944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CHL2 (12GeV)</a:t>
                      </a:r>
                      <a:endParaRPr lang="en-US" sz="1400" b="1" dirty="0">
                        <a:solidFill>
                          <a:srgbClr val="006600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2013 – Present</a:t>
                      </a:r>
                      <a:endParaRPr lang="en-US" sz="1400" b="1" dirty="0">
                        <a:solidFill>
                          <a:srgbClr val="006600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52402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2K </a:t>
                      </a:r>
                      <a:r>
                        <a:rPr lang="en-US" sz="1400" dirty="0" err="1" smtClean="0"/>
                        <a:t>Coldbox</a:t>
                      </a:r>
                      <a:r>
                        <a:rPr lang="en-US" sz="1400" dirty="0" smtClean="0"/>
                        <a:t> #1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1994 -</a:t>
                      </a:r>
                      <a:r>
                        <a:rPr lang="en-US" sz="1400" baseline="0" dirty="0" smtClean="0"/>
                        <a:t> 2000</a:t>
                      </a:r>
                      <a:endParaRPr lang="en-US" sz="1400" dirty="0" smtClean="0"/>
                    </a:p>
                    <a:p>
                      <a:r>
                        <a:rPr lang="en-US" sz="1400" dirty="0" smtClean="0"/>
                        <a:t>2013 – Present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29944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2K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Coldbox</a:t>
                      </a:r>
                      <a:r>
                        <a:rPr lang="en-US" sz="1400" baseline="0" dirty="0" smtClean="0"/>
                        <a:t> #2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2000 - Present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1" name="Straight Arrow Connector 10"/>
          <p:cNvCxnSpPr/>
          <p:nvPr/>
        </p:nvCxnSpPr>
        <p:spPr>
          <a:xfrm flipH="1">
            <a:off x="1606163" y="2763672"/>
            <a:ext cx="1687254" cy="1359490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183040" y="2763672"/>
            <a:ext cx="3091217" cy="1255594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449790" y="2268750"/>
            <a:ext cx="2143930" cy="624575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384378" y="2198057"/>
            <a:ext cx="798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6600"/>
                </a:solidFill>
              </a:rPr>
              <a:t>New</a:t>
            </a:r>
            <a:endParaRPr lang="en-US" b="1" dirty="0">
              <a:solidFill>
                <a:srgbClr val="006600"/>
              </a:solidFill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031690"/>
              </p:ext>
            </p:extLst>
          </p:nvPr>
        </p:nvGraphicFramePr>
        <p:xfrm>
          <a:off x="288877" y="1449895"/>
          <a:ext cx="1317286" cy="14963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17286"/>
              </a:tblGrid>
              <a:tr h="37408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CHL1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408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4.6 kW @2.1 K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408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250 g/s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408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5.5 MW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846509"/>
              </p:ext>
            </p:extLst>
          </p:nvPr>
        </p:nvGraphicFramePr>
        <p:xfrm>
          <a:off x="7503993" y="1397001"/>
          <a:ext cx="1317286" cy="14963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17286"/>
              </a:tblGrid>
              <a:tr h="37408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CHL2</a:t>
                      </a:r>
                      <a:endParaRPr lang="en-US" sz="1400" dirty="0" smtClean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408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4.8 kW @2.1 K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408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250 g/s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408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3.8 MW</a:t>
                      </a:r>
                      <a:endParaRPr lang="en-US" sz="1400" b="1" dirty="0">
                        <a:solidFill>
                          <a:srgbClr val="006600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503993" y="1048258"/>
            <a:ext cx="1317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New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73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Protection</a:t>
            </a:r>
            <a:endParaRPr lang="en-US" dirty="0"/>
          </a:p>
        </p:txBody>
      </p:sp>
      <p:sp>
        <p:nvSpPr>
          <p:cNvPr id="17" name="Content Placeholder 6"/>
          <p:cNvSpPr>
            <a:spLocks noGrp="1"/>
          </p:cNvSpPr>
          <p:nvPr>
            <p:ph idx="1"/>
          </p:nvPr>
        </p:nvSpPr>
        <p:spPr>
          <a:xfrm>
            <a:off x="198408" y="838200"/>
            <a:ext cx="8747185" cy="5410200"/>
          </a:xfrm>
        </p:spPr>
        <p:txBody>
          <a:bodyPr/>
          <a:lstStyle/>
          <a:p>
            <a:r>
              <a:rPr lang="en-US" sz="1800" dirty="0" smtClean="0">
                <a:solidFill>
                  <a:srgbClr val="002060"/>
                </a:solidFill>
              </a:rPr>
              <a:t>Beam Loss Monitors – photomultiplier tubes located throughout the Injector and in key places around the ring for loss detection.</a:t>
            </a:r>
          </a:p>
          <a:p>
            <a:r>
              <a:rPr lang="en-US" sz="1800" dirty="0" smtClean="0">
                <a:solidFill>
                  <a:srgbClr val="002060"/>
                </a:solidFill>
              </a:rPr>
              <a:t>Beam-based determination of voltage thresholds and trip points</a:t>
            </a:r>
          </a:p>
        </p:txBody>
      </p:sp>
      <p:pic>
        <p:nvPicPr>
          <p:cNvPr id="18" name="Picture 4" descr="C:\Users\spata\Desktop\Lehman12\BLM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9922" y="3015522"/>
            <a:ext cx="3440244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46"/>
          <p:cNvSpPr txBox="1">
            <a:spLocks noChangeArrowheads="1"/>
          </p:cNvSpPr>
          <p:nvPr/>
        </p:nvSpPr>
        <p:spPr bwMode="auto">
          <a:xfrm>
            <a:off x="793976" y="5943600"/>
            <a:ext cx="1612449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1100" b="1" dirty="0" smtClean="0">
                <a:solidFill>
                  <a:schemeClr val="tx1"/>
                </a:solidFill>
                <a:latin typeface="Arial" charset="0"/>
              </a:rPr>
              <a:t>Photomultiplier Tube</a:t>
            </a:r>
            <a:endParaRPr lang="en-US" sz="1100" b="1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514600"/>
            <a:ext cx="4876800" cy="3535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46"/>
          <p:cNvSpPr txBox="1">
            <a:spLocks noChangeArrowheads="1"/>
          </p:cNvSpPr>
          <p:nvPr/>
        </p:nvSpPr>
        <p:spPr bwMode="auto">
          <a:xfrm>
            <a:off x="4178751" y="6009694"/>
            <a:ext cx="4279449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1100" b="1" dirty="0" smtClean="0">
                <a:solidFill>
                  <a:schemeClr val="tx1"/>
                </a:solidFill>
                <a:latin typeface="Arial" charset="0"/>
              </a:rPr>
              <a:t>Beam Loss Monitor Distribution Around the Accelerator</a:t>
            </a:r>
            <a:endParaRPr lang="en-US" sz="1100" b="1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76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Protection</a:t>
            </a:r>
          </a:p>
        </p:txBody>
      </p:sp>
      <p:sp>
        <p:nvSpPr>
          <p:cNvPr id="17" name="Content Placeholder 6"/>
          <p:cNvSpPr>
            <a:spLocks noGrp="1"/>
          </p:cNvSpPr>
          <p:nvPr>
            <p:ph idx="1"/>
          </p:nvPr>
        </p:nvSpPr>
        <p:spPr>
          <a:xfrm>
            <a:off x="198408" y="838200"/>
            <a:ext cx="8747185" cy="5410200"/>
          </a:xfrm>
        </p:spPr>
        <p:txBody>
          <a:bodyPr/>
          <a:lstStyle/>
          <a:p>
            <a:r>
              <a:rPr lang="en-US" sz="1800" dirty="0" smtClean="0">
                <a:solidFill>
                  <a:srgbClr val="002060"/>
                </a:solidFill>
              </a:rPr>
              <a:t>Beam Loss Accounting System – Beam Current Monitors at the end of the Injector and in front of each CW-capable Beam Dump. Calibrated relative to Faraday Cup II.</a:t>
            </a:r>
          </a:p>
          <a:p>
            <a:r>
              <a:rPr lang="en-US" sz="1800" dirty="0" smtClean="0">
                <a:solidFill>
                  <a:srgbClr val="002060"/>
                </a:solidFill>
              </a:rPr>
              <a:t>Beam current leaving the Injector is compared to the sum of currents entering beam dumps. Difference interpreted as loss with beam terminated if the integrated loss exceeds 15000 mA-</a:t>
            </a:r>
            <a:r>
              <a:rPr lang="en-US" sz="1800" dirty="0" err="1" smtClean="0">
                <a:solidFill>
                  <a:srgbClr val="002060"/>
                </a:solidFill>
                <a:latin typeface="Symbol" panose="05050102010706020507" pitchFamily="18" charset="2"/>
              </a:rPr>
              <a:t>m</a:t>
            </a:r>
            <a:r>
              <a:rPr lang="en-US" sz="1800" dirty="0" err="1" smtClean="0">
                <a:solidFill>
                  <a:srgbClr val="002060"/>
                </a:solidFill>
              </a:rPr>
              <a:t>s.</a:t>
            </a:r>
            <a:endParaRPr lang="en-US" sz="1800" dirty="0" smtClean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51" y="3048000"/>
            <a:ext cx="6274254" cy="2894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46"/>
          <p:cNvSpPr txBox="1">
            <a:spLocks noChangeArrowheads="1"/>
          </p:cNvSpPr>
          <p:nvPr/>
        </p:nvSpPr>
        <p:spPr bwMode="auto">
          <a:xfrm>
            <a:off x="7401046" y="6019800"/>
            <a:ext cx="980954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1100" b="1" dirty="0" smtClean="0">
                <a:solidFill>
                  <a:schemeClr val="tx1"/>
                </a:solidFill>
                <a:latin typeface="Arial" charset="0"/>
              </a:rPr>
              <a:t>BCM Cavity</a:t>
            </a:r>
            <a:endParaRPr lang="en-US" sz="11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5" name="Text Box 46"/>
          <p:cNvSpPr txBox="1">
            <a:spLocks noChangeArrowheads="1"/>
          </p:cNvSpPr>
          <p:nvPr/>
        </p:nvSpPr>
        <p:spPr bwMode="auto">
          <a:xfrm>
            <a:off x="2069457" y="5943600"/>
            <a:ext cx="2415639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1100" b="1" dirty="0" smtClean="0">
                <a:solidFill>
                  <a:schemeClr val="tx1"/>
                </a:solidFill>
                <a:latin typeface="Arial" charset="0"/>
              </a:rPr>
              <a:t>Beam Loss Accounting System</a:t>
            </a:r>
            <a:endParaRPr lang="en-US" sz="1100" b="1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590800"/>
            <a:ext cx="1519957" cy="3385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51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458200" cy="5638800"/>
          </a:xfrm>
        </p:spPr>
        <p:txBody>
          <a:bodyPr/>
          <a:lstStyle/>
          <a:p>
            <a:r>
              <a:rPr lang="en-US" sz="1600" dirty="0"/>
              <a:t>Bunch Length Monitors</a:t>
            </a:r>
          </a:p>
          <a:p>
            <a:pPr lvl="1"/>
            <a:r>
              <a:rPr lang="en-US" sz="1600" dirty="0">
                <a:solidFill>
                  <a:srgbClr val="002060"/>
                </a:solidFill>
              </a:rPr>
              <a:t>6 GHz pill box cavities for optimizing longitudinal beam profile in the Injector</a:t>
            </a:r>
            <a:r>
              <a:rPr lang="en-US" sz="1600" dirty="0" smtClean="0">
                <a:solidFill>
                  <a:srgbClr val="002060"/>
                </a:solidFill>
              </a:rPr>
              <a:t>.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Commissioning an interferometer as an online diagnostic </a:t>
            </a:r>
            <a:endParaRPr lang="en-US" sz="1600" dirty="0">
              <a:solidFill>
                <a:srgbClr val="002060"/>
              </a:solidFill>
            </a:endParaRPr>
          </a:p>
          <a:p>
            <a:r>
              <a:rPr lang="en-US" sz="1600" dirty="0" smtClean="0"/>
              <a:t>Beam </a:t>
            </a:r>
            <a:r>
              <a:rPr lang="en-US" sz="1600" dirty="0"/>
              <a:t>Viewers</a:t>
            </a:r>
            <a:endParaRPr lang="en-US" sz="1600" dirty="0">
              <a:solidFill>
                <a:srgbClr val="002060"/>
              </a:solidFill>
            </a:endParaRPr>
          </a:p>
          <a:p>
            <a:pPr lvl="1"/>
            <a:r>
              <a:rPr lang="en-US" sz="1600" dirty="0">
                <a:solidFill>
                  <a:srgbClr val="002060"/>
                </a:solidFill>
              </a:rPr>
              <a:t>Insertable </a:t>
            </a:r>
            <a:r>
              <a:rPr lang="en-US" sz="1600" dirty="0" smtClean="0">
                <a:solidFill>
                  <a:srgbClr val="002060"/>
                </a:solidFill>
              </a:rPr>
              <a:t>flag </a:t>
            </a:r>
            <a:r>
              <a:rPr lang="en-US" sz="1600" dirty="0">
                <a:solidFill>
                  <a:srgbClr val="002060"/>
                </a:solidFill>
              </a:rPr>
              <a:t>for monitoring general beam quality. Located in all beamlines for measuring spot evolution. Also used in dispersive locations to phase cavities.</a:t>
            </a:r>
            <a:endParaRPr lang="en-US" sz="1600" dirty="0"/>
          </a:p>
          <a:p>
            <a:r>
              <a:rPr lang="en-US" sz="1600" dirty="0" smtClean="0"/>
              <a:t>Beam Position Monitors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4-wire M15 and M20 style in all existing beamlines and the new ARC 10. Additional </a:t>
            </a:r>
            <a:r>
              <a:rPr lang="en-US" sz="1600" dirty="0">
                <a:solidFill>
                  <a:srgbClr val="002060"/>
                </a:solidFill>
              </a:rPr>
              <a:t>B</a:t>
            </a:r>
            <a:r>
              <a:rPr lang="en-US" sz="1600" dirty="0" smtClean="0">
                <a:solidFill>
                  <a:srgbClr val="002060"/>
                </a:solidFill>
              </a:rPr>
              <a:t>PMs added to new Spreaders and Recombiners.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Stripline style </a:t>
            </a:r>
            <a:r>
              <a:rPr lang="en-US" sz="1600" dirty="0">
                <a:solidFill>
                  <a:srgbClr val="002060"/>
                </a:solidFill>
              </a:rPr>
              <a:t>B</a:t>
            </a:r>
            <a:r>
              <a:rPr lang="en-US" sz="1600" dirty="0" smtClean="0">
                <a:solidFill>
                  <a:srgbClr val="002060"/>
                </a:solidFill>
              </a:rPr>
              <a:t>PMs newly developed for the Hall D beamline.</a:t>
            </a:r>
          </a:p>
          <a:p>
            <a:r>
              <a:rPr lang="en-US" sz="1600" dirty="0"/>
              <a:t>Pathlength Monitors</a:t>
            </a:r>
            <a:endParaRPr lang="en-US" sz="1600" dirty="0">
              <a:solidFill>
                <a:srgbClr val="002060"/>
              </a:solidFill>
            </a:endParaRPr>
          </a:p>
          <a:p>
            <a:pPr lvl="1"/>
            <a:r>
              <a:rPr lang="en-US" sz="1600" dirty="0">
                <a:solidFill>
                  <a:srgbClr val="002060"/>
                </a:solidFill>
              </a:rPr>
              <a:t>499 MHz pill box cavities located at the end of the linacs to measure arrival time of the beam for each pass.</a:t>
            </a:r>
            <a:endParaRPr lang="en-US" sz="1600" dirty="0"/>
          </a:p>
          <a:p>
            <a:r>
              <a:rPr lang="en-US" sz="1600" dirty="0" smtClean="0"/>
              <a:t>Beam profile monitors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Wire Scanners used for matching in the injector, at the entrance of each Arc and in front of the 2 kW beam dumps for Halls A, B, C and D.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Synchrotron Light Monitors in Injector, Arc 1, Arc 2, Arc 10, and Hall beamlines.</a:t>
            </a:r>
          </a:p>
        </p:txBody>
      </p:sp>
    </p:spTree>
    <p:extLst>
      <p:ext uri="{BB962C8B-B14F-4D97-AF65-F5344CB8AC3E}">
        <p14:creationId xmlns:p14="http://schemas.microsoft.com/office/powerpoint/2010/main" val="12916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dirty="0" smtClean="0"/>
              <a:t>Existing Diagnostics</a:t>
            </a:r>
            <a:endParaRPr lang="en-US" dirty="0"/>
          </a:p>
        </p:txBody>
      </p:sp>
      <p:pic>
        <p:nvPicPr>
          <p:cNvPr id="13" name="Picture 3" descr="C:\Users\spata\Desktop\Lehman12\view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86" y="1016645"/>
            <a:ext cx="3365014" cy="2336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46"/>
          <p:cNvSpPr txBox="1">
            <a:spLocks noChangeArrowheads="1"/>
          </p:cNvSpPr>
          <p:nvPr/>
        </p:nvSpPr>
        <p:spPr bwMode="auto">
          <a:xfrm>
            <a:off x="1295400" y="3298883"/>
            <a:ext cx="1140056" cy="23782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b="1" dirty="0" smtClean="0">
                <a:solidFill>
                  <a:schemeClr val="tx1"/>
                </a:solidFill>
                <a:latin typeface="Arial" charset="0"/>
              </a:rPr>
              <a:t>Beam Viewers</a:t>
            </a:r>
            <a:endParaRPr lang="en-US" sz="1100" b="1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666421"/>
            <a:ext cx="2540444" cy="251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2" descr="C:\Users\spata\Desktop\Lehman12\har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36932" y="4361966"/>
            <a:ext cx="2581981" cy="968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46"/>
          <p:cNvSpPr txBox="1">
            <a:spLocks noChangeArrowheads="1"/>
          </p:cNvSpPr>
          <p:nvPr/>
        </p:nvSpPr>
        <p:spPr bwMode="auto">
          <a:xfrm>
            <a:off x="4211348" y="6119708"/>
            <a:ext cx="2173993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b="1" dirty="0" smtClean="0">
                <a:solidFill>
                  <a:schemeClr val="tx1"/>
                </a:solidFill>
                <a:latin typeface="Arial" charset="0"/>
              </a:rPr>
              <a:t>Wire Scanner and Electronics</a:t>
            </a:r>
            <a:endParaRPr lang="en-US" sz="11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1" name="Text Box 46"/>
          <p:cNvSpPr txBox="1">
            <a:spLocks noChangeArrowheads="1"/>
          </p:cNvSpPr>
          <p:nvPr/>
        </p:nvSpPr>
        <p:spPr bwMode="auto">
          <a:xfrm>
            <a:off x="7478337" y="5696824"/>
            <a:ext cx="793807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b="1" dirty="0" smtClean="0">
                <a:solidFill>
                  <a:schemeClr val="tx1"/>
                </a:solidFill>
                <a:latin typeface="Arial" charset="0"/>
              </a:rPr>
              <a:t>Old Style</a:t>
            </a:r>
            <a:endParaRPr lang="en-US" sz="11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2" name="Text Box 46"/>
          <p:cNvSpPr txBox="1">
            <a:spLocks noChangeArrowheads="1"/>
          </p:cNvSpPr>
          <p:nvPr/>
        </p:nvSpPr>
        <p:spPr bwMode="auto">
          <a:xfrm>
            <a:off x="7454438" y="3680843"/>
            <a:ext cx="849913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b="1" dirty="0" smtClean="0">
                <a:solidFill>
                  <a:schemeClr val="tx1"/>
                </a:solidFill>
                <a:latin typeface="Arial" charset="0"/>
              </a:rPr>
              <a:t>New Style</a:t>
            </a:r>
            <a:endParaRPr lang="en-US" sz="11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" name="Text Box 46"/>
          <p:cNvSpPr txBox="1">
            <a:spLocks noChangeArrowheads="1"/>
          </p:cNvSpPr>
          <p:nvPr/>
        </p:nvSpPr>
        <p:spPr bwMode="auto">
          <a:xfrm>
            <a:off x="7273549" y="6139190"/>
            <a:ext cx="1508746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b="1" dirty="0" smtClean="0">
                <a:solidFill>
                  <a:schemeClr val="tx1"/>
                </a:solidFill>
                <a:latin typeface="Arial" charset="0"/>
              </a:rPr>
              <a:t>Wire Scanner Forks</a:t>
            </a:r>
            <a:endParaRPr lang="en-US" sz="1100" b="1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913" y="1060069"/>
            <a:ext cx="2743200" cy="2140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 Box 46"/>
          <p:cNvSpPr txBox="1">
            <a:spLocks noChangeArrowheads="1"/>
          </p:cNvSpPr>
          <p:nvPr/>
        </p:nvSpPr>
        <p:spPr bwMode="auto">
          <a:xfrm>
            <a:off x="3863433" y="3200400"/>
            <a:ext cx="2690160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b="1" dirty="0" smtClean="0">
                <a:solidFill>
                  <a:schemeClr val="tx1"/>
                </a:solidFill>
                <a:latin typeface="Arial" charset="0"/>
              </a:rPr>
              <a:t>Antenna-Style Beam Position Monitor</a:t>
            </a:r>
            <a:endParaRPr lang="en-US" sz="1100" b="1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274" y="914398"/>
            <a:ext cx="1291256" cy="2336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 Box 46"/>
          <p:cNvSpPr txBox="1">
            <a:spLocks noChangeArrowheads="1"/>
          </p:cNvSpPr>
          <p:nvPr/>
        </p:nvSpPr>
        <p:spPr bwMode="auto">
          <a:xfrm>
            <a:off x="847162" y="6082352"/>
            <a:ext cx="2103461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b="1" dirty="0" smtClean="0">
                <a:solidFill>
                  <a:schemeClr val="tx1"/>
                </a:solidFill>
                <a:latin typeface="Arial" charset="0"/>
              </a:rPr>
              <a:t>Beam on Viewer in Chicane</a:t>
            </a:r>
            <a:endParaRPr lang="en-US" sz="11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8" name="Text Box 46"/>
          <p:cNvSpPr txBox="1">
            <a:spLocks noChangeArrowheads="1"/>
          </p:cNvSpPr>
          <p:nvPr/>
        </p:nvSpPr>
        <p:spPr bwMode="auto">
          <a:xfrm>
            <a:off x="7247053" y="3224150"/>
            <a:ext cx="1375698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b="1" dirty="0" smtClean="0">
                <a:solidFill>
                  <a:schemeClr val="tx1"/>
                </a:solidFill>
                <a:latin typeface="Arial" charset="0"/>
              </a:rPr>
              <a:t>Pathlength Cavity</a:t>
            </a:r>
            <a:endParaRPr lang="en-US" sz="1100" b="1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9" name="Picture 3" descr="C:\Users\spata\AppData\Local\Temp\_TS77F7.tmp\_TS3E.tmp\0R0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42" y="3640058"/>
            <a:ext cx="3162301" cy="249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55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Diagnostics for New Beamlines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038600" y="1066800"/>
            <a:ext cx="4980269" cy="2037161"/>
            <a:chOff x="4800600" y="4368100"/>
            <a:chExt cx="3593642" cy="141600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screen">
              <a:lum/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800600" y="4368100"/>
              <a:ext cx="1770003" cy="141600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lum/>
              <a:alphaModFix/>
            </a:blip>
            <a:srcRect/>
            <a:stretch>
              <a:fillRect/>
            </a:stretch>
          </p:blipFill>
          <p:spPr>
            <a:xfrm>
              <a:off x="6705600" y="4368100"/>
              <a:ext cx="1688642" cy="141600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3" name="Text Box 46"/>
          <p:cNvSpPr txBox="1">
            <a:spLocks noChangeArrowheads="1"/>
          </p:cNvSpPr>
          <p:nvPr/>
        </p:nvSpPr>
        <p:spPr bwMode="auto">
          <a:xfrm>
            <a:off x="4623800" y="3130444"/>
            <a:ext cx="3857146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b="1" dirty="0" smtClean="0">
                <a:solidFill>
                  <a:schemeClr val="tx1"/>
                </a:solidFill>
                <a:latin typeface="Arial" charset="0"/>
              </a:rPr>
              <a:t>Map of BPM Response from Stretched-Wire Test Stand</a:t>
            </a:r>
            <a:endParaRPr lang="en-US" sz="1100" b="1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01" y="3952609"/>
            <a:ext cx="4009520" cy="21890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260" y="914400"/>
            <a:ext cx="2971800" cy="2666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 Box 46"/>
          <p:cNvSpPr txBox="1">
            <a:spLocks noChangeArrowheads="1"/>
          </p:cNvSpPr>
          <p:nvPr/>
        </p:nvSpPr>
        <p:spPr bwMode="auto">
          <a:xfrm>
            <a:off x="997226" y="3581276"/>
            <a:ext cx="2319866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b="1" dirty="0" smtClean="0">
                <a:solidFill>
                  <a:schemeClr val="tx1"/>
                </a:solidFill>
                <a:latin typeface="Arial" charset="0"/>
              </a:rPr>
              <a:t>Stripline Beam Position Monitor</a:t>
            </a:r>
            <a:endParaRPr lang="en-US" sz="11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" name="Text Box 46"/>
          <p:cNvSpPr txBox="1">
            <a:spLocks noChangeArrowheads="1"/>
          </p:cNvSpPr>
          <p:nvPr/>
        </p:nvSpPr>
        <p:spPr bwMode="auto">
          <a:xfrm>
            <a:off x="1175961" y="6063114"/>
            <a:ext cx="1962397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b="1" dirty="0" smtClean="0">
                <a:solidFill>
                  <a:schemeClr val="tx1"/>
                </a:solidFill>
                <a:latin typeface="Arial" charset="0"/>
              </a:rPr>
              <a:t>Synchrotron Light Monitor</a:t>
            </a:r>
            <a:endParaRPr lang="en-US" sz="1100" b="1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8167" y="3550535"/>
            <a:ext cx="3748837" cy="2512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 Box 46"/>
          <p:cNvSpPr txBox="1">
            <a:spLocks noChangeArrowheads="1"/>
          </p:cNvSpPr>
          <p:nvPr/>
        </p:nvSpPr>
        <p:spPr bwMode="auto">
          <a:xfrm>
            <a:off x="5115414" y="6063114"/>
            <a:ext cx="3214341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b="1" dirty="0" smtClean="0">
                <a:solidFill>
                  <a:schemeClr val="tx1"/>
                </a:solidFill>
                <a:latin typeface="Arial" charset="0"/>
              </a:rPr>
              <a:t>Synchrotron Light from 9 </a:t>
            </a:r>
            <a:r>
              <a:rPr lang="en-US" sz="1100" b="1" dirty="0" err="1" smtClean="0">
                <a:solidFill>
                  <a:schemeClr val="tx1"/>
                </a:solidFill>
                <a:latin typeface="Arial" charset="0"/>
              </a:rPr>
              <a:t>GeV</a:t>
            </a:r>
            <a:r>
              <a:rPr lang="en-US" sz="1100" b="1" dirty="0" smtClean="0">
                <a:solidFill>
                  <a:schemeClr val="tx1"/>
                </a:solidFill>
                <a:latin typeface="Arial" charset="0"/>
              </a:rPr>
              <a:t> Beam in Arc10</a:t>
            </a:r>
            <a:endParaRPr lang="en-US" sz="1100" b="1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20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30 Hz Differential Orbit Tuning</a:t>
            </a:r>
            <a:endParaRPr lang="en-US" dirty="0"/>
          </a:p>
        </p:txBody>
      </p:sp>
      <p:pic>
        <p:nvPicPr>
          <p:cNvPr id="7171" name="Picture 3" descr="C:\Users\spata\Desktop\cs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30" y="3005136"/>
            <a:ext cx="3312863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spata\Desktop\cs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400" y="3015429"/>
            <a:ext cx="3288062" cy="3256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073202"/>
            <a:ext cx="3886200" cy="1441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-19050" y="774402"/>
            <a:ext cx="4700711" cy="2788920"/>
          </a:xfrm>
        </p:spPr>
        <p:txBody>
          <a:bodyPr/>
          <a:lstStyle/>
          <a:p>
            <a:r>
              <a:rPr lang="en-US" sz="1400" dirty="0" smtClean="0"/>
              <a:t>Air-core kicker magnets in Arc 1 are used to provide differential orbit data at 30 Hz.</a:t>
            </a:r>
          </a:p>
          <a:p>
            <a:r>
              <a:rPr lang="en-US" sz="1400" dirty="0" smtClean="0"/>
              <a:t>System uses two kickers in each plane separated by a phase advance of 90 degrees.</a:t>
            </a:r>
          </a:p>
          <a:p>
            <a:r>
              <a:rPr lang="en-US" sz="1400" dirty="0" smtClean="0"/>
              <a:t>The left figure shows the differential orbits for the y-plane.</a:t>
            </a:r>
          </a:p>
          <a:p>
            <a:r>
              <a:rPr lang="en-US" sz="1400" dirty="0" smtClean="0"/>
              <a:t>System also used to modulate the energy in the North Linac at 30 Hz to measure/minimize dispersion leakage.</a:t>
            </a:r>
          </a:p>
        </p:txBody>
      </p:sp>
      <p:sp>
        <p:nvSpPr>
          <p:cNvPr id="11" name="Text Box 46"/>
          <p:cNvSpPr txBox="1">
            <a:spLocks noChangeArrowheads="1"/>
          </p:cNvSpPr>
          <p:nvPr/>
        </p:nvSpPr>
        <p:spPr bwMode="auto">
          <a:xfrm>
            <a:off x="5474076" y="2481590"/>
            <a:ext cx="2844048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b="1" dirty="0" smtClean="0">
                <a:solidFill>
                  <a:schemeClr val="tx1"/>
                </a:solidFill>
                <a:latin typeface="Arial" charset="0"/>
              </a:rPr>
              <a:t>A pair of 30 Hz. Kicker magnets in Arc 1</a:t>
            </a:r>
            <a:endParaRPr lang="en-US" sz="11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2" name="Text Box 46"/>
          <p:cNvSpPr txBox="1">
            <a:spLocks noChangeArrowheads="1"/>
          </p:cNvSpPr>
          <p:nvPr/>
        </p:nvSpPr>
        <p:spPr bwMode="auto">
          <a:xfrm>
            <a:off x="5394727" y="6227134"/>
            <a:ext cx="3002745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b="1" dirty="0" smtClean="0">
                <a:solidFill>
                  <a:schemeClr val="tx1"/>
                </a:solidFill>
                <a:latin typeface="Arial" charset="0"/>
              </a:rPr>
              <a:t>Horizontal and Vertical Dispersion Pattern</a:t>
            </a:r>
            <a:endParaRPr lang="en-US" sz="11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3" name="Text Box 46"/>
          <p:cNvSpPr txBox="1">
            <a:spLocks noChangeArrowheads="1"/>
          </p:cNvSpPr>
          <p:nvPr/>
        </p:nvSpPr>
        <p:spPr bwMode="auto">
          <a:xfrm>
            <a:off x="1029538" y="6227134"/>
            <a:ext cx="2723823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b="1" dirty="0" smtClean="0">
                <a:solidFill>
                  <a:schemeClr val="tx1"/>
                </a:solidFill>
                <a:latin typeface="Arial" charset="0"/>
              </a:rPr>
              <a:t>Differential orbits in the Vertical Plane</a:t>
            </a:r>
            <a:endParaRPr lang="en-US" sz="1100" b="1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7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1252"/>
            <a:ext cx="7772400" cy="624548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Jefferson Lab Overview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3" name="Picture 2" descr="CEBAF_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838200"/>
            <a:ext cx="3475821" cy="5577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26" y="862641"/>
            <a:ext cx="5063074" cy="3770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 bwMode="auto">
          <a:xfrm>
            <a:off x="4357048" y="2729552"/>
            <a:ext cx="990600" cy="207818"/>
          </a:xfrm>
          <a:prstGeom prst="roundRect">
            <a:avLst/>
          </a:prstGeom>
          <a:solidFill>
            <a:srgbClr val="FFFF00">
              <a:alpha val="18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25963" y="4648200"/>
            <a:ext cx="5105400" cy="161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b="1" dirty="0" smtClean="0"/>
              <a:t>Core Competencies</a:t>
            </a:r>
            <a:endParaRPr lang="en-US" sz="1600" dirty="0">
              <a:solidFill>
                <a:srgbClr val="00B05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642D"/>
                </a:solidFill>
              </a:rPr>
              <a:t>Nuclear Physics Research</a:t>
            </a:r>
            <a:endParaRPr lang="en-US" sz="1600" dirty="0">
              <a:solidFill>
                <a:srgbClr val="00642D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642D"/>
                </a:solidFill>
              </a:rPr>
              <a:t>SRF Technology Leadership</a:t>
            </a:r>
            <a:endParaRPr lang="en-US" sz="1600" dirty="0">
              <a:solidFill>
                <a:srgbClr val="00642D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642D"/>
                </a:solidFill>
              </a:rPr>
              <a:t>Polarized Electron Sources</a:t>
            </a:r>
            <a:endParaRPr lang="en-US" sz="1600" dirty="0">
              <a:solidFill>
                <a:srgbClr val="00642D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642D"/>
                </a:solidFill>
              </a:rPr>
              <a:t>Cryogenics Research and Development</a:t>
            </a:r>
            <a:endParaRPr lang="en-US" sz="1600" dirty="0">
              <a:solidFill>
                <a:srgbClr val="00642D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642D"/>
                </a:solidFill>
              </a:rPr>
              <a:t>Accelerator Physics and Diagnostics Development</a:t>
            </a:r>
            <a:endParaRPr lang="en-US" sz="1600" dirty="0">
              <a:solidFill>
                <a:srgbClr val="00642D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64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54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Courant-Snyder Tuning</a:t>
            </a:r>
            <a:endParaRPr lang="en-US" dirty="0"/>
          </a:p>
        </p:txBody>
      </p:sp>
      <p:pic>
        <p:nvPicPr>
          <p:cNvPr id="7" name="Picture 2" descr="C:\Users\spata\Desktop\cs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09" y="2432261"/>
            <a:ext cx="3853699" cy="3816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spata\Desktop\cs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209" y="2432261"/>
            <a:ext cx="3848983" cy="3816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774402"/>
                <a:ext cx="9144000" cy="1587798"/>
              </a:xfrm>
            </p:spPr>
            <p:txBody>
              <a:bodyPr/>
              <a:lstStyle/>
              <a:p>
                <a:r>
                  <a:rPr lang="en-US" sz="1400" dirty="0" smtClean="0"/>
                  <a:t>The Courant-Snyder Invariant refers to the invariance of the phase-space beam ellipse as it traverses the accelerator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1400" i="1" smtClean="0">
                        <a:latin typeface="Cambria Math"/>
                        <a:ea typeface="Cambria Math"/>
                      </a:rPr>
                      <m:t>𝝐</m:t>
                    </m:r>
                    <m:r>
                      <a:rPr lang="en-US" sz="1400" i="1" smtClean="0">
                        <a:latin typeface="Cambria Math"/>
                      </a:rPr>
                      <m:t>=</m:t>
                    </m:r>
                    <m:r>
                      <a:rPr lang="en-US" sz="1400" i="1" smtClean="0">
                        <a:latin typeface="Cambria Math"/>
                        <a:ea typeface="Cambria Math"/>
                      </a:rPr>
                      <m:t>𝜷</m:t>
                    </m:r>
                    <m:sSup>
                      <m:sSupPr>
                        <m:ctrlPr>
                          <a:rPr lang="en-US" sz="14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b="1" i="1" smtClean="0">
                            <a:latin typeface="Cambria Math"/>
                          </a:rPr>
                          <m:t>𝒙</m:t>
                        </m:r>
                        <m:r>
                          <a:rPr lang="en-US" sz="1400" b="1" i="1" smtClean="0">
                            <a:latin typeface="Cambria Math"/>
                          </a:rPr>
                          <m:t>′</m:t>
                        </m:r>
                      </m:e>
                      <m:sup>
                        <m:r>
                          <a:rPr lang="en-US" sz="14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1400" b="1" i="1" smtClean="0">
                        <a:latin typeface="Cambria Math"/>
                      </a:rPr>
                      <m:t>+</m:t>
                    </m:r>
                    <m:r>
                      <a:rPr lang="en-US" sz="1400" b="1" i="1" smtClean="0">
                        <a:latin typeface="Cambria Math"/>
                      </a:rPr>
                      <m:t>𝟐</m:t>
                    </m:r>
                    <m:r>
                      <a:rPr lang="en-US" sz="1400" b="1" i="1" smtClean="0">
                        <a:latin typeface="Cambria Math"/>
                      </a:rPr>
                      <m:t> </m:t>
                    </m:r>
                    <m:r>
                      <a:rPr lang="en-US" sz="1400" b="1" i="1" smtClean="0">
                        <a:latin typeface="Cambria Math"/>
                        <a:ea typeface="Cambria Math"/>
                      </a:rPr>
                      <m:t>𝜶</m:t>
                    </m:r>
                    <m:r>
                      <a:rPr lang="en-US" sz="1400" b="1" i="1" smtClean="0">
                        <a:latin typeface="Cambria Math"/>
                        <a:ea typeface="Cambria Math"/>
                      </a:rPr>
                      <m:t>𝒙</m:t>
                    </m:r>
                    <m:sSup>
                      <m:sSupPr>
                        <m:ctrlPr>
                          <a:rPr lang="en-US" sz="1400" b="1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b="1" i="1" smtClean="0">
                            <a:latin typeface="Cambria Math"/>
                            <a:ea typeface="Cambria Math"/>
                          </a:rPr>
                          <m:t>𝒙</m:t>
                        </m:r>
                      </m:e>
                      <m:sup>
                        <m:r>
                          <a:rPr lang="en-US" sz="1400" b="1" i="1" smtClean="0">
                            <a:latin typeface="Cambria Math"/>
                            <a:ea typeface="Cambria Math"/>
                          </a:rPr>
                          <m:t>′</m:t>
                        </m:r>
                      </m:sup>
                    </m:sSup>
                    <m:r>
                      <a:rPr lang="en-US" sz="1400" b="1" i="1" smtClean="0">
                        <a:latin typeface="Cambria Math"/>
                        <a:ea typeface="Cambria Math"/>
                      </a:rPr>
                      <m:t>+</m:t>
                    </m:r>
                    <m:r>
                      <a:rPr lang="en-US" sz="1400" b="1" i="1" smtClean="0">
                        <a:latin typeface="Cambria Math"/>
                        <a:ea typeface="Cambria Math"/>
                      </a:rPr>
                      <m:t>𝜸</m:t>
                    </m:r>
                    <m:r>
                      <a:rPr lang="en-US" sz="1400" b="1" i="1" smtClean="0">
                        <a:latin typeface="Cambria Math"/>
                        <a:ea typeface="Cambria Math"/>
                      </a:rPr>
                      <m:t>𝒙</m:t>
                    </m:r>
                    <m:sSup>
                      <m:sSupPr>
                        <m:ctrlPr>
                          <a:rPr lang="en-US" sz="14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b="1" i="1" smtClean="0">
                            <a:latin typeface="Cambria Math"/>
                          </a:rPr>
                          <m:t>𝒙</m:t>
                        </m:r>
                      </m:e>
                      <m:sup>
                        <m:r>
                          <a:rPr lang="en-US" sz="140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400" dirty="0" smtClean="0"/>
                  <a:t>.</a:t>
                </a:r>
              </a:p>
              <a:p>
                <a:r>
                  <a:rPr lang="en-US" sz="1400" dirty="0" smtClean="0"/>
                  <a:t>The 30 Hz beam position data is analyzed to calculate the normalized invariant and compare to model.</a:t>
                </a:r>
              </a:p>
              <a:p>
                <a:r>
                  <a:rPr lang="en-US" sz="1400" dirty="0" smtClean="0"/>
                  <a:t>Lower left figure shows a reasonably well-tuned result for each of the four kickers. </a:t>
                </a:r>
              </a:p>
              <a:p>
                <a:r>
                  <a:rPr lang="en-US" sz="1400" dirty="0" smtClean="0"/>
                  <a:t>The same system is used to report the extent of the X-Y coupling errors in the system.</a:t>
                </a:r>
              </a:p>
            </p:txBody>
          </p:sp>
        </mc:Choice>
        <mc:Fallback xmlns="">
          <p:sp>
            <p:nvSpPr>
              <p:cNvPr id="10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774402"/>
                <a:ext cx="9144000" cy="1587798"/>
              </a:xfrm>
              <a:blipFill rotWithShape="1">
                <a:blip r:embed="rId4"/>
                <a:stretch>
                  <a:fillRect l="-67" t="-383" b="-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Box 46"/>
          <p:cNvSpPr txBox="1">
            <a:spLocks noChangeArrowheads="1"/>
          </p:cNvSpPr>
          <p:nvPr/>
        </p:nvSpPr>
        <p:spPr bwMode="auto">
          <a:xfrm>
            <a:off x="749524" y="6204099"/>
            <a:ext cx="3680816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b="1" dirty="0" smtClean="0">
                <a:solidFill>
                  <a:schemeClr val="tx1"/>
                </a:solidFill>
                <a:latin typeface="Arial" charset="0"/>
              </a:rPr>
              <a:t>Courant-Snyder Invariant for Four </a:t>
            </a:r>
            <a:r>
              <a:rPr lang="en-US" sz="1100" b="1" dirty="0">
                <a:solidFill>
                  <a:schemeClr val="tx1"/>
                </a:solidFill>
                <a:latin typeface="Arial" charset="0"/>
              </a:rPr>
              <a:t>D</a:t>
            </a:r>
            <a:r>
              <a:rPr lang="en-US" sz="1100" b="1" dirty="0" smtClean="0">
                <a:solidFill>
                  <a:schemeClr val="tx1"/>
                </a:solidFill>
                <a:latin typeface="Arial" charset="0"/>
              </a:rPr>
              <a:t>ifferential </a:t>
            </a:r>
            <a:r>
              <a:rPr lang="en-US" sz="1100" b="1" dirty="0">
                <a:solidFill>
                  <a:schemeClr val="tx1"/>
                </a:solidFill>
                <a:latin typeface="Arial" charset="0"/>
              </a:rPr>
              <a:t>O</a:t>
            </a:r>
            <a:r>
              <a:rPr lang="en-US" sz="1100" b="1" dirty="0" smtClean="0">
                <a:solidFill>
                  <a:schemeClr val="tx1"/>
                </a:solidFill>
                <a:latin typeface="Arial" charset="0"/>
              </a:rPr>
              <a:t>rbits</a:t>
            </a:r>
            <a:endParaRPr lang="en-US" sz="11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2" name="Text Box 46"/>
          <p:cNvSpPr txBox="1">
            <a:spLocks noChangeArrowheads="1"/>
          </p:cNvSpPr>
          <p:nvPr/>
        </p:nvSpPr>
        <p:spPr bwMode="auto">
          <a:xfrm>
            <a:off x="4982918" y="6204099"/>
            <a:ext cx="3225563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b="1" dirty="0" smtClean="0">
                <a:solidFill>
                  <a:schemeClr val="tx1"/>
                </a:solidFill>
                <a:latin typeface="Arial" charset="0"/>
              </a:rPr>
              <a:t>Coupling to Y-plane from X Differential Orbits</a:t>
            </a:r>
            <a:endParaRPr lang="en-US" sz="1100" b="1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9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Pathlength Compensation</a:t>
            </a:r>
          </a:p>
        </p:txBody>
      </p:sp>
      <p:pic>
        <p:nvPicPr>
          <p:cNvPr id="9" name="Picture 8" descr="PPT4A2E.png"/>
          <p:cNvPicPr>
            <a:picLocks noChangeAspect="1"/>
          </p:cNvPicPr>
          <p:nvPr/>
        </p:nvPicPr>
        <p:blipFill>
          <a:blip r:embed="rId3" cstate="print">
            <a:lum bright="45000" contrast="45000"/>
          </a:blip>
          <a:stretch>
            <a:fillRect/>
          </a:stretch>
        </p:blipFill>
        <p:spPr>
          <a:xfrm>
            <a:off x="5544850" y="929640"/>
            <a:ext cx="3485881" cy="5394960"/>
          </a:xfrm>
          <a:prstGeom prst="rect">
            <a:avLst/>
          </a:prstGeom>
        </p:spPr>
      </p:pic>
      <p:pic>
        <p:nvPicPr>
          <p:cNvPr id="36" name="Picture 35" descr="PPT4A8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43" y="2557708"/>
            <a:ext cx="5309715" cy="3766892"/>
          </a:xfrm>
          <a:prstGeom prst="rect">
            <a:avLst/>
          </a:prstGeom>
        </p:spPr>
      </p:pic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181155" y="970505"/>
            <a:ext cx="5076645" cy="1315495"/>
          </a:xfrm>
        </p:spPr>
        <p:txBody>
          <a:bodyPr/>
          <a:lstStyle/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sz="1400" dirty="0" smtClean="0"/>
              <a:t>Arrival time in linacs depends on distance travelled.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sz="1400" dirty="0" smtClean="0"/>
              <a:t>The pass-pass length of the machine needs to be an integral number of RF wavelengths for peak acceleration.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sz="1400" dirty="0" smtClean="0"/>
              <a:t>Changes in pathlength due to uniform expansion of the tunnel are compensated with changes to the RF frequency of the Master Oscillator.</a:t>
            </a:r>
          </a:p>
        </p:txBody>
      </p:sp>
    </p:spTree>
    <p:extLst>
      <p:ext uri="{BB962C8B-B14F-4D97-AF65-F5344CB8AC3E}">
        <p14:creationId xmlns:p14="http://schemas.microsoft.com/office/powerpoint/2010/main" val="80725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Pathlength Compensation</a:t>
            </a:r>
          </a:p>
        </p:txBody>
      </p:sp>
      <p:pic>
        <p:nvPicPr>
          <p:cNvPr id="7" name="Picture 6" descr="PPT4A2C.png"/>
          <p:cNvPicPr>
            <a:picLocks noChangeAspect="1"/>
          </p:cNvPicPr>
          <p:nvPr/>
        </p:nvPicPr>
        <p:blipFill>
          <a:blip r:embed="rId3" cstate="print">
            <a:lum bright="45000" contrast="45000"/>
          </a:blip>
          <a:stretch>
            <a:fillRect/>
          </a:stretch>
        </p:blipFill>
        <p:spPr>
          <a:xfrm>
            <a:off x="5554980" y="933723"/>
            <a:ext cx="3474720" cy="5390877"/>
          </a:xfrm>
          <a:prstGeom prst="rect">
            <a:avLst/>
          </a:prstGeom>
        </p:spPr>
      </p:pic>
      <p:pic>
        <p:nvPicPr>
          <p:cNvPr id="9" name="Picture 8" descr="PPT4A8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43" y="2557708"/>
            <a:ext cx="5309715" cy="3766892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>
          <a:xfrm>
            <a:off x="181155" y="970505"/>
            <a:ext cx="5076645" cy="1315495"/>
          </a:xfrm>
        </p:spPr>
        <p:txBody>
          <a:bodyPr/>
          <a:lstStyle/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sz="1400" dirty="0" smtClean="0"/>
              <a:t>Pathlength optimized after 100 Hz shift in the 1497 MHz Master Oscillator.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sz="1400" dirty="0" smtClean="0"/>
              <a:t>Pathlength chicanes compensate for residual non-uniform changes to the overall machine length.</a:t>
            </a:r>
          </a:p>
          <a:p>
            <a:pPr algn="ctr">
              <a:spcBef>
                <a:spcPts val="300"/>
              </a:spcBef>
            </a:pPr>
            <a:endParaRPr lang="en-US" sz="1400" dirty="0" smtClean="0"/>
          </a:p>
          <a:p>
            <a:pPr lvl="1">
              <a:spcBef>
                <a:spcPts val="300"/>
              </a:spcBef>
            </a:pP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38995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2" name="Straight Arrow Connector 91"/>
          <p:cNvCxnSpPr>
            <a:endCxn id="82" idx="1"/>
          </p:cNvCxnSpPr>
          <p:nvPr/>
        </p:nvCxnSpPr>
        <p:spPr bwMode="auto">
          <a:xfrm>
            <a:off x="4134297" y="4057650"/>
            <a:ext cx="1652841" cy="81532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0" name="TextBox 109"/>
          <p:cNvSpPr txBox="1"/>
          <p:nvPr/>
        </p:nvSpPr>
        <p:spPr>
          <a:xfrm rot="1583766">
            <a:off x="3773035" y="4243186"/>
            <a:ext cx="2499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Field Requirements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7" name="Straight Arrow Connector 86"/>
          <p:cNvCxnSpPr>
            <a:endCxn id="79" idx="3"/>
          </p:cNvCxnSpPr>
          <p:nvPr/>
        </p:nvCxnSpPr>
        <p:spPr bwMode="auto">
          <a:xfrm flipV="1">
            <a:off x="4134297" y="2128458"/>
            <a:ext cx="1643316" cy="91954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Oval 6"/>
          <p:cNvSpPr/>
          <p:nvPr/>
        </p:nvSpPr>
        <p:spPr bwMode="auto">
          <a:xfrm>
            <a:off x="2286000" y="2559423"/>
            <a:ext cx="2057400" cy="1936377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0" name="Straight Arrow Connector 89"/>
          <p:cNvCxnSpPr>
            <a:endCxn id="81" idx="0"/>
          </p:cNvCxnSpPr>
          <p:nvPr/>
        </p:nvCxnSpPr>
        <p:spPr bwMode="auto">
          <a:xfrm>
            <a:off x="6272212" y="2209800"/>
            <a:ext cx="90488" cy="75303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Arrow Connector 44"/>
          <p:cNvCxnSpPr/>
          <p:nvPr/>
        </p:nvCxnSpPr>
        <p:spPr bwMode="auto">
          <a:xfrm flipV="1">
            <a:off x="1162302" y="3688149"/>
            <a:ext cx="1150368" cy="24250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Arrow Connector 35"/>
          <p:cNvCxnSpPr/>
          <p:nvPr/>
        </p:nvCxnSpPr>
        <p:spPr bwMode="auto">
          <a:xfrm>
            <a:off x="2657149" y="1974088"/>
            <a:ext cx="232101" cy="67769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7" name="TextBox 106"/>
          <p:cNvSpPr txBox="1"/>
          <p:nvPr/>
        </p:nvSpPr>
        <p:spPr>
          <a:xfrm rot="19859028">
            <a:off x="3610116" y="2326965"/>
            <a:ext cx="2499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Element Coordinates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5791200" y="2962835"/>
            <a:ext cx="1143000" cy="107576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3200400" y="5029200"/>
            <a:ext cx="1143000" cy="1075765"/>
          </a:xfrm>
          <a:prstGeom prst="ellipse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3524250" y="1057835"/>
            <a:ext cx="1143000" cy="1075765"/>
          </a:xfrm>
          <a:prstGeom prst="ellipse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1741170" y="5027855"/>
            <a:ext cx="1143000" cy="1075765"/>
          </a:xfrm>
          <a:prstGeom prst="ellipse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1905000" y="971550"/>
            <a:ext cx="1143000" cy="1075765"/>
          </a:xfrm>
          <a:prstGeom prst="ellipse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415290" y="4806876"/>
            <a:ext cx="1143000" cy="1075765"/>
          </a:xfrm>
          <a:prstGeom prst="ellipse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93345" y="3581400"/>
            <a:ext cx="1143000" cy="1075765"/>
          </a:xfrm>
          <a:prstGeom prst="ellipse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93345" y="2299895"/>
            <a:ext cx="1143000" cy="1075765"/>
          </a:xfrm>
          <a:prstGeom prst="ellipse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Model-Based Operations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4600" y="3235224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elegant-based</a:t>
            </a:r>
          </a:p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M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odel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35255" y="2537695"/>
            <a:ext cx="1600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Arial" pitchFamily="34" charset="0"/>
                <a:cs typeface="Arial" pitchFamily="34" charset="0"/>
              </a:rPr>
              <a:t>Historic</a:t>
            </a:r>
          </a:p>
          <a:p>
            <a:pPr algn="ctr"/>
            <a:r>
              <a:rPr lang="en-US" sz="1100" dirty="0" smtClean="0">
                <a:latin typeface="Arial" pitchFamily="34" charset="0"/>
                <a:cs typeface="Arial" pitchFamily="34" charset="0"/>
              </a:rPr>
              <a:t>Hall A, B, C</a:t>
            </a:r>
          </a:p>
          <a:p>
            <a:pPr algn="ctr"/>
            <a:r>
              <a:rPr lang="en-US" sz="1100" dirty="0" smtClean="0">
                <a:latin typeface="Arial" pitchFamily="34" charset="0"/>
                <a:cs typeface="Arial" pitchFamily="34" charset="0"/>
              </a:rPr>
              <a:t>Layout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19450" y="1210997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Arial" pitchFamily="34" charset="0"/>
                <a:cs typeface="Arial" pitchFamily="34" charset="0"/>
              </a:rPr>
              <a:t>New</a:t>
            </a:r>
          </a:p>
          <a:p>
            <a:pPr algn="ctr"/>
            <a:r>
              <a:rPr lang="en-US" sz="1100" dirty="0" smtClean="0">
                <a:latin typeface="Arial" pitchFamily="34" charset="0"/>
                <a:cs typeface="Arial" pitchFamily="34" charset="0"/>
              </a:rPr>
              <a:t>Spreader and</a:t>
            </a:r>
          </a:p>
          <a:p>
            <a:pPr algn="ctr"/>
            <a:r>
              <a:rPr lang="en-US" sz="1100" dirty="0" smtClean="0">
                <a:latin typeface="Arial" pitchFamily="34" charset="0"/>
                <a:cs typeface="Arial" pitchFamily="34" charset="0"/>
              </a:rPr>
              <a:t>Recombiner</a:t>
            </a:r>
          </a:p>
          <a:p>
            <a:pPr algn="ctr"/>
            <a:r>
              <a:rPr lang="en-US" sz="1100" dirty="0" smtClean="0">
                <a:latin typeface="Arial" pitchFamily="34" charset="0"/>
                <a:cs typeface="Arial" pitchFamily="34" charset="0"/>
              </a:rPr>
              <a:t>Layout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62600" y="3135868"/>
            <a:ext cx="16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CEBAF</a:t>
            </a:r>
          </a:p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Element</a:t>
            </a:r>
          </a:p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Database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71800" y="5267000"/>
            <a:ext cx="1600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Arial" pitchFamily="34" charset="0"/>
                <a:cs typeface="Arial" pitchFamily="34" charset="0"/>
              </a:rPr>
              <a:t>New</a:t>
            </a:r>
          </a:p>
          <a:p>
            <a:pPr algn="ctr"/>
            <a:r>
              <a:rPr lang="en-US" sz="1100" dirty="0" smtClean="0">
                <a:latin typeface="Arial" pitchFamily="34" charset="0"/>
                <a:cs typeface="Arial" pitchFamily="34" charset="0"/>
              </a:rPr>
              <a:t>Hall D</a:t>
            </a:r>
            <a:endParaRPr lang="en-US" sz="11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100" dirty="0" smtClean="0">
                <a:latin typeface="Arial" pitchFamily="34" charset="0"/>
                <a:cs typeface="Arial" pitchFamily="34" charset="0"/>
              </a:rPr>
              <a:t>Beamline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93345" y="967954"/>
            <a:ext cx="1143000" cy="1075765"/>
          </a:xfrm>
          <a:prstGeom prst="ellipse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143827" y="1275058"/>
            <a:ext cx="160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Arial" pitchFamily="34" charset="0"/>
                <a:cs typeface="Arial" pitchFamily="34" charset="0"/>
              </a:rPr>
              <a:t>Pre-Injector</a:t>
            </a:r>
          </a:p>
          <a:p>
            <a:pPr algn="ctr"/>
            <a:r>
              <a:rPr lang="en-US" sz="1100" dirty="0" smtClean="0">
                <a:latin typeface="Arial" pitchFamily="34" charset="0"/>
                <a:cs typeface="Arial" pitchFamily="34" charset="0"/>
              </a:rPr>
              <a:t>Layout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76400" y="1209350"/>
            <a:ext cx="1600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Arial" pitchFamily="34" charset="0"/>
                <a:cs typeface="Arial" pitchFamily="34" charset="0"/>
              </a:rPr>
              <a:t>New</a:t>
            </a:r>
          </a:p>
          <a:p>
            <a:pPr algn="ctr"/>
            <a:r>
              <a:rPr lang="en-US" sz="1100" dirty="0" smtClean="0">
                <a:latin typeface="Arial" pitchFamily="34" charset="0"/>
                <a:cs typeface="Arial" pitchFamily="34" charset="0"/>
              </a:rPr>
              <a:t>Injector/LINAC</a:t>
            </a:r>
          </a:p>
          <a:p>
            <a:pPr algn="ctr"/>
            <a:r>
              <a:rPr lang="en-US" sz="1100" dirty="0">
                <a:latin typeface="Arial" pitchFamily="34" charset="0"/>
                <a:cs typeface="Arial" pitchFamily="34" charset="0"/>
              </a:rPr>
              <a:t>L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ayout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2935" y="3882293"/>
            <a:ext cx="821155" cy="473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Arial" pitchFamily="34" charset="0"/>
                <a:cs typeface="Arial" pitchFamily="34" charset="0"/>
              </a:rPr>
              <a:t>ARC 1-9</a:t>
            </a:r>
          </a:p>
          <a:p>
            <a:pPr algn="ctr"/>
            <a:r>
              <a:rPr lang="en-US" sz="1100" dirty="0" smtClean="0">
                <a:latin typeface="Arial" pitchFamily="34" charset="0"/>
                <a:cs typeface="Arial" pitchFamily="34" charset="0"/>
              </a:rPr>
              <a:t>Layout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6690" y="5044676"/>
            <a:ext cx="1600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Arial" pitchFamily="34" charset="0"/>
                <a:cs typeface="Arial" pitchFamily="34" charset="0"/>
              </a:rPr>
              <a:t>New</a:t>
            </a:r>
          </a:p>
          <a:p>
            <a:pPr algn="ctr"/>
            <a:r>
              <a:rPr lang="en-US" sz="1100" dirty="0" smtClean="0">
                <a:latin typeface="Arial" pitchFamily="34" charset="0"/>
                <a:cs typeface="Arial" pitchFamily="34" charset="0"/>
              </a:rPr>
              <a:t>ARC 10</a:t>
            </a:r>
          </a:p>
          <a:p>
            <a:pPr algn="ctr"/>
            <a:r>
              <a:rPr lang="en-US" sz="1100" dirty="0" smtClean="0">
                <a:latin typeface="Arial" pitchFamily="34" charset="0"/>
                <a:cs typeface="Arial" pitchFamily="34" charset="0"/>
              </a:rPr>
              <a:t>Beamline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12570" y="5265655"/>
            <a:ext cx="1600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Arial" pitchFamily="34" charset="0"/>
                <a:cs typeface="Arial" pitchFamily="34" charset="0"/>
              </a:rPr>
              <a:t>New</a:t>
            </a:r>
          </a:p>
          <a:p>
            <a:pPr algn="ctr"/>
            <a:r>
              <a:rPr lang="en-US" sz="1100" dirty="0" smtClean="0">
                <a:latin typeface="Arial" pitchFamily="34" charset="0"/>
                <a:cs typeface="Arial" pitchFamily="34" charset="0"/>
              </a:rPr>
              <a:t>Extraction</a:t>
            </a:r>
          </a:p>
          <a:p>
            <a:pPr algn="ctr"/>
            <a:r>
              <a:rPr lang="en-US" sz="1100" dirty="0" smtClean="0">
                <a:latin typeface="Arial" pitchFamily="34" charset="0"/>
                <a:cs typeface="Arial" pitchFamily="34" charset="0"/>
              </a:rPr>
              <a:t>Layout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9" name="Straight Arrow Connector 38"/>
          <p:cNvCxnSpPr>
            <a:stCxn id="17" idx="5"/>
            <a:endCxn id="7" idx="1"/>
          </p:cNvCxnSpPr>
          <p:nvPr/>
        </p:nvCxnSpPr>
        <p:spPr bwMode="auto">
          <a:xfrm>
            <a:off x="1068957" y="1886177"/>
            <a:ext cx="1518342" cy="9568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Arrow Connector 42"/>
          <p:cNvCxnSpPr/>
          <p:nvPr/>
        </p:nvCxnSpPr>
        <p:spPr bwMode="auto">
          <a:xfrm>
            <a:off x="1253490" y="2814567"/>
            <a:ext cx="1104900" cy="35111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Straight Arrow Connector 49"/>
          <p:cNvCxnSpPr>
            <a:stCxn id="31" idx="7"/>
          </p:cNvCxnSpPr>
          <p:nvPr/>
        </p:nvCxnSpPr>
        <p:spPr bwMode="auto">
          <a:xfrm flipV="1">
            <a:off x="1390902" y="4119282"/>
            <a:ext cx="1123698" cy="84513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Straight Arrow Connector 52"/>
          <p:cNvCxnSpPr/>
          <p:nvPr/>
        </p:nvCxnSpPr>
        <p:spPr bwMode="auto">
          <a:xfrm flipV="1">
            <a:off x="2503170" y="4385297"/>
            <a:ext cx="381000" cy="68938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Straight Arrow Connector 56"/>
          <p:cNvCxnSpPr/>
          <p:nvPr/>
        </p:nvCxnSpPr>
        <p:spPr bwMode="auto">
          <a:xfrm flipH="1">
            <a:off x="3657600" y="2110673"/>
            <a:ext cx="228600" cy="51575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Straight Arrow Connector 73"/>
          <p:cNvCxnSpPr/>
          <p:nvPr/>
        </p:nvCxnSpPr>
        <p:spPr bwMode="auto">
          <a:xfrm flipH="1" flipV="1">
            <a:off x="3621716" y="4453268"/>
            <a:ext cx="57150" cy="59040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9" name="Oval 78"/>
          <p:cNvSpPr/>
          <p:nvPr/>
        </p:nvSpPr>
        <p:spPr bwMode="auto">
          <a:xfrm>
            <a:off x="5610225" y="1210235"/>
            <a:ext cx="1143000" cy="1075765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276850" y="1448035"/>
            <a:ext cx="18097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Arial" pitchFamily="34" charset="0"/>
                <a:cs typeface="Arial" pitchFamily="34" charset="0"/>
              </a:rPr>
              <a:t>Survey</a:t>
            </a:r>
          </a:p>
          <a:p>
            <a:pPr algn="ctr"/>
            <a:r>
              <a:rPr lang="en-US" sz="110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nd</a:t>
            </a:r>
          </a:p>
          <a:p>
            <a:pPr algn="ctr"/>
            <a:r>
              <a:rPr lang="en-US" sz="1100" dirty="0" smtClean="0">
                <a:latin typeface="Arial" pitchFamily="34" charset="0"/>
                <a:cs typeface="Arial" pitchFamily="34" charset="0"/>
              </a:rPr>
              <a:t>Alignment</a:t>
            </a:r>
          </a:p>
        </p:txBody>
      </p:sp>
      <p:sp>
        <p:nvSpPr>
          <p:cNvPr id="82" name="Oval 81"/>
          <p:cNvSpPr/>
          <p:nvPr/>
        </p:nvSpPr>
        <p:spPr bwMode="auto">
          <a:xfrm>
            <a:off x="5619750" y="4715435"/>
            <a:ext cx="1143000" cy="1075765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410200" y="4953235"/>
            <a:ext cx="1600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Arial" pitchFamily="34" charset="0"/>
                <a:cs typeface="Arial" pitchFamily="34" charset="0"/>
              </a:rPr>
              <a:t>Magnet</a:t>
            </a:r>
          </a:p>
          <a:p>
            <a:pPr algn="ctr"/>
            <a:r>
              <a:rPr lang="en-US" sz="1100" dirty="0" smtClean="0">
                <a:latin typeface="Arial" pitchFamily="34" charset="0"/>
                <a:cs typeface="Arial" pitchFamily="34" charset="0"/>
              </a:rPr>
              <a:t>Measurement</a:t>
            </a:r>
          </a:p>
          <a:p>
            <a:pPr algn="ctr"/>
            <a:r>
              <a:rPr lang="en-US" sz="1100" dirty="0" smtClean="0">
                <a:latin typeface="Arial" pitchFamily="34" charset="0"/>
                <a:cs typeface="Arial" pitchFamily="34" charset="0"/>
              </a:rPr>
              <a:t>Facility</a:t>
            </a:r>
          </a:p>
        </p:txBody>
      </p:sp>
      <p:cxnSp>
        <p:nvCxnSpPr>
          <p:cNvPr id="84" name="Straight Arrow Connector 83"/>
          <p:cNvCxnSpPr>
            <a:stCxn id="7" idx="6"/>
          </p:cNvCxnSpPr>
          <p:nvPr/>
        </p:nvCxnSpPr>
        <p:spPr bwMode="auto">
          <a:xfrm flipV="1">
            <a:off x="4343400" y="3500717"/>
            <a:ext cx="14478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5" name="Straight Arrow Connector 94"/>
          <p:cNvCxnSpPr>
            <a:stCxn id="82" idx="0"/>
            <a:endCxn id="81" idx="4"/>
          </p:cNvCxnSpPr>
          <p:nvPr/>
        </p:nvCxnSpPr>
        <p:spPr bwMode="auto">
          <a:xfrm flipV="1">
            <a:off x="6191250" y="4038600"/>
            <a:ext cx="171450" cy="67683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9" name="Rectangle 98"/>
          <p:cNvSpPr/>
          <p:nvPr/>
        </p:nvSpPr>
        <p:spPr bwMode="auto">
          <a:xfrm>
            <a:off x="7924800" y="2981885"/>
            <a:ext cx="1143000" cy="1075765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8077200" y="3135868"/>
            <a:ext cx="8211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CEBAF</a:t>
            </a:r>
          </a:p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Control</a:t>
            </a:r>
          </a:p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System</a:t>
            </a:r>
          </a:p>
        </p:txBody>
      </p:sp>
      <p:cxnSp>
        <p:nvCxnSpPr>
          <p:cNvPr id="101" name="Straight Arrow Connector 100"/>
          <p:cNvCxnSpPr/>
          <p:nvPr/>
        </p:nvCxnSpPr>
        <p:spPr bwMode="auto">
          <a:xfrm>
            <a:off x="6940550" y="3527611"/>
            <a:ext cx="9906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8" name="TextBox 107"/>
          <p:cNvSpPr txBox="1"/>
          <p:nvPr/>
        </p:nvSpPr>
        <p:spPr>
          <a:xfrm>
            <a:off x="4219651" y="3228201"/>
            <a:ext cx="1707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Element Coordinates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134297" y="3467434"/>
            <a:ext cx="1877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TWISS Parameters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6751320" y="3294360"/>
            <a:ext cx="124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Accelerator</a:t>
            </a:r>
          </a:p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Settings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5751167" y="4150431"/>
            <a:ext cx="582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Field</a:t>
            </a:r>
          </a:p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Maps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267325" y="2400300"/>
            <a:ext cx="124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Survey</a:t>
            </a:r>
          </a:p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Coordinates</a:t>
            </a:r>
          </a:p>
        </p:txBody>
      </p:sp>
      <p:sp>
        <p:nvSpPr>
          <p:cNvPr id="68" name="Oval 67"/>
          <p:cNvSpPr/>
          <p:nvPr/>
        </p:nvSpPr>
        <p:spPr bwMode="auto">
          <a:xfrm>
            <a:off x="7239000" y="1438835"/>
            <a:ext cx="1143000" cy="1075765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200900" y="1753513"/>
            <a:ext cx="11811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Arial" pitchFamily="34" charset="0"/>
                <a:cs typeface="Arial" pitchFamily="34" charset="0"/>
              </a:rPr>
              <a:t>Cryomodule</a:t>
            </a:r>
          </a:p>
          <a:p>
            <a:pPr algn="ctr"/>
            <a:r>
              <a:rPr lang="en-US" sz="1100" dirty="0" smtClean="0">
                <a:latin typeface="Arial" pitchFamily="34" charset="0"/>
                <a:cs typeface="Arial" pitchFamily="34" charset="0"/>
              </a:rPr>
              <a:t>Commissioning</a:t>
            </a:r>
          </a:p>
        </p:txBody>
      </p:sp>
      <p:cxnSp>
        <p:nvCxnSpPr>
          <p:cNvPr id="72" name="Straight Arrow Connector 71"/>
          <p:cNvCxnSpPr>
            <a:stCxn id="68" idx="3"/>
            <a:endCxn id="81" idx="7"/>
          </p:cNvCxnSpPr>
          <p:nvPr/>
        </p:nvCxnSpPr>
        <p:spPr bwMode="auto">
          <a:xfrm flipH="1">
            <a:off x="6766812" y="2357058"/>
            <a:ext cx="639576" cy="76331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5" name="TextBox 74"/>
          <p:cNvSpPr txBox="1"/>
          <p:nvPr/>
        </p:nvSpPr>
        <p:spPr>
          <a:xfrm>
            <a:off x="6562028" y="2292995"/>
            <a:ext cx="853549" cy="419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en-US" sz="1200" baseline="-25000" dirty="0" smtClean="0">
                <a:latin typeface="Arial" pitchFamily="34" charset="0"/>
                <a:cs typeface="Arial" pitchFamily="34" charset="0"/>
              </a:rPr>
              <a:t>max</a:t>
            </a:r>
            <a:endParaRPr lang="en-US" sz="1200" baseline="-25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Q</a:t>
            </a:r>
            <a:r>
              <a:rPr lang="en-US" sz="1200" baseline="-25000" dirty="0" smtClean="0">
                <a:latin typeface="Arial" pitchFamily="34" charset="0"/>
                <a:cs typeface="Arial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79579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Level Applications Software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458200" cy="5334000"/>
          </a:xfrm>
        </p:spPr>
        <p:txBody>
          <a:bodyPr/>
          <a:lstStyle/>
          <a:p>
            <a:r>
              <a:rPr lang="en-US" sz="1800" dirty="0"/>
              <a:t>e</a:t>
            </a:r>
            <a:r>
              <a:rPr lang="en-US" sz="1800" dirty="0" smtClean="0"/>
              <a:t>legant Download Tool (new)</a:t>
            </a:r>
          </a:p>
          <a:p>
            <a:pPr lvl="1"/>
            <a:r>
              <a:rPr lang="en-US" sz="1800" dirty="0" smtClean="0">
                <a:solidFill>
                  <a:srgbClr val="002060"/>
                </a:solidFill>
              </a:rPr>
              <a:t>Determines machine settings from required energies and prepares them for download to the accelerator.</a:t>
            </a:r>
          </a:p>
          <a:p>
            <a:r>
              <a:rPr lang="en-US" sz="1800" dirty="0" smtClean="0"/>
              <a:t>Injector Energy Management</a:t>
            </a:r>
          </a:p>
          <a:p>
            <a:pPr lvl="1"/>
            <a:r>
              <a:rPr lang="en-US" sz="1800" dirty="0" smtClean="0">
                <a:solidFill>
                  <a:srgbClr val="002060"/>
                </a:solidFill>
              </a:rPr>
              <a:t>Sets cavity gradients and quadrupole settings for the Injector cryomodules.</a:t>
            </a:r>
          </a:p>
          <a:p>
            <a:r>
              <a:rPr lang="en-US" sz="1800" dirty="0" smtClean="0"/>
              <a:t>Linac Energy Management</a:t>
            </a:r>
          </a:p>
          <a:p>
            <a:pPr lvl="1"/>
            <a:r>
              <a:rPr lang="en-US" sz="1800" dirty="0">
                <a:solidFill>
                  <a:srgbClr val="002060"/>
                </a:solidFill>
              </a:rPr>
              <a:t>Sets cavity gradients and quadrupole settings for the </a:t>
            </a:r>
            <a:r>
              <a:rPr lang="en-US" sz="1800" dirty="0" smtClean="0">
                <a:solidFill>
                  <a:srgbClr val="002060"/>
                </a:solidFill>
              </a:rPr>
              <a:t>linac cryomodules.</a:t>
            </a:r>
          </a:p>
          <a:p>
            <a:r>
              <a:rPr lang="en-US" sz="1800" dirty="0" smtClean="0"/>
              <a:t>Autosteer</a:t>
            </a:r>
          </a:p>
          <a:p>
            <a:pPr lvl="1"/>
            <a:r>
              <a:rPr lang="en-US" sz="1800" dirty="0" smtClean="0">
                <a:solidFill>
                  <a:srgbClr val="002060"/>
                </a:solidFill>
              </a:rPr>
              <a:t>Minimizes transverse orbit errors for a beamline segment.</a:t>
            </a:r>
            <a:endParaRPr lang="en-US" sz="1800" dirty="0" smtClean="0"/>
          </a:p>
          <a:p>
            <a:r>
              <a:rPr lang="en-US" sz="1800" dirty="0" err="1" smtClean="0"/>
              <a:t>AutoQuad</a:t>
            </a:r>
            <a:endParaRPr lang="en-US" sz="1800" dirty="0" smtClean="0"/>
          </a:p>
          <a:p>
            <a:pPr lvl="1"/>
            <a:r>
              <a:rPr lang="en-US" sz="1800" dirty="0" smtClean="0">
                <a:solidFill>
                  <a:srgbClr val="002060"/>
                </a:solidFill>
              </a:rPr>
              <a:t>Determines the magnetic center of a quad relative to the electrical center of an adjacent BPM.</a:t>
            </a:r>
          </a:p>
          <a:p>
            <a:r>
              <a:rPr lang="en-US" sz="1800" dirty="0" err="1" smtClean="0"/>
              <a:t>Phaser</a:t>
            </a:r>
            <a:endParaRPr lang="en-US" sz="1800" dirty="0"/>
          </a:p>
          <a:p>
            <a:pPr lvl="1"/>
            <a:r>
              <a:rPr lang="en-US" sz="1800" dirty="0" smtClean="0">
                <a:solidFill>
                  <a:srgbClr val="002060"/>
                </a:solidFill>
              </a:rPr>
              <a:t>Maintains the optimal phase of the SRF cavities in the accelerator.</a:t>
            </a:r>
            <a:endParaRPr lang="en-US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44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Level Applications Software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458200" cy="5334000"/>
          </a:xfrm>
        </p:spPr>
        <p:txBody>
          <a:bodyPr/>
          <a:lstStyle/>
          <a:p>
            <a:r>
              <a:rPr lang="en-US" sz="1800" dirty="0" smtClean="0"/>
              <a:t>RF Gradient Calibration</a:t>
            </a:r>
            <a:endParaRPr lang="en-US" sz="1800" dirty="0"/>
          </a:p>
          <a:p>
            <a:pPr lvl="1"/>
            <a:r>
              <a:rPr lang="en-US" sz="1800" dirty="0" smtClean="0">
                <a:solidFill>
                  <a:srgbClr val="002060"/>
                </a:solidFill>
              </a:rPr>
              <a:t>Calibrates the gradients of the SRF cavities relative to a standard using the down beam Arc to measure the energy.</a:t>
            </a:r>
            <a:endParaRPr lang="en-US" sz="1800" dirty="0" smtClean="0"/>
          </a:p>
          <a:p>
            <a:r>
              <a:rPr lang="en-US" sz="1800" dirty="0" smtClean="0"/>
              <a:t>qsUtility</a:t>
            </a:r>
            <a:endParaRPr lang="en-US" sz="1800" dirty="0"/>
          </a:p>
          <a:p>
            <a:pPr lvl="1"/>
            <a:r>
              <a:rPr lang="en-US" sz="1800" dirty="0" smtClean="0">
                <a:solidFill>
                  <a:srgbClr val="002060"/>
                </a:solidFill>
              </a:rPr>
              <a:t>Used for taking multi-harp emittance data.</a:t>
            </a:r>
            <a:endParaRPr lang="en-US" sz="1800" dirty="0" smtClean="0"/>
          </a:p>
          <a:p>
            <a:r>
              <a:rPr lang="en-US" sz="1800" dirty="0" err="1"/>
              <a:t>QTSnyder</a:t>
            </a:r>
            <a:endParaRPr lang="en-US" sz="1800" dirty="0"/>
          </a:p>
          <a:p>
            <a:pPr lvl="1"/>
            <a:r>
              <a:rPr lang="en-US" sz="1800" dirty="0" smtClean="0">
                <a:solidFill>
                  <a:srgbClr val="002060"/>
                </a:solidFill>
              </a:rPr>
              <a:t>Tool for tuning the optics in the main accelerator. Used to minimize errors in the Courant-Snyder invariant.</a:t>
            </a:r>
            <a:endParaRPr lang="en-US" sz="1800" dirty="0" smtClean="0"/>
          </a:p>
          <a:p>
            <a:r>
              <a:rPr lang="en-US" sz="1800" dirty="0" smtClean="0"/>
              <a:t>Orbit </a:t>
            </a:r>
            <a:r>
              <a:rPr lang="en-US" sz="1800" dirty="0"/>
              <a:t>Locks</a:t>
            </a:r>
          </a:p>
          <a:p>
            <a:pPr lvl="1"/>
            <a:r>
              <a:rPr lang="en-US" sz="1800" dirty="0" smtClean="0">
                <a:solidFill>
                  <a:srgbClr val="002060"/>
                </a:solidFill>
              </a:rPr>
              <a:t>Used to stabilize the beam position and angle at key points around the machine. Two correctors in each plane are used to maintain the orbit.</a:t>
            </a:r>
          </a:p>
          <a:p>
            <a:r>
              <a:rPr lang="en-US" sz="1800" dirty="0" smtClean="0"/>
              <a:t>Energy </a:t>
            </a:r>
            <a:r>
              <a:rPr lang="en-US" sz="1800" dirty="0"/>
              <a:t>Locks</a:t>
            </a:r>
          </a:p>
          <a:p>
            <a:pPr lvl="1"/>
            <a:r>
              <a:rPr lang="en-US" sz="1800" dirty="0">
                <a:solidFill>
                  <a:srgbClr val="002060"/>
                </a:solidFill>
              </a:rPr>
              <a:t>Used to stabilize the beam </a:t>
            </a:r>
            <a:r>
              <a:rPr lang="en-US" sz="1800" dirty="0" smtClean="0">
                <a:solidFill>
                  <a:srgbClr val="002060"/>
                </a:solidFill>
              </a:rPr>
              <a:t>energy in the North and South Linacs using Arc 1 and Arc 2 as a spectrometer.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96338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Cryomodule Commissioning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381000" y="914400"/>
            <a:ext cx="8458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 smtClean="0"/>
              <a:t>All 418 SRF cavities were commissioned in advance of beam operations. </a:t>
            </a:r>
          </a:p>
          <a:p>
            <a:pPr lvl="1"/>
            <a:r>
              <a:rPr lang="en-US" sz="2000" kern="0" dirty="0" smtClean="0">
                <a:solidFill>
                  <a:srgbClr val="002060"/>
                </a:solidFill>
              </a:rPr>
              <a:t>Measured:</a:t>
            </a:r>
          </a:p>
          <a:p>
            <a:pPr lvl="2"/>
            <a:r>
              <a:rPr lang="en-US" sz="2000" kern="0" dirty="0" smtClean="0">
                <a:solidFill>
                  <a:srgbClr val="00642D"/>
                </a:solidFill>
              </a:rPr>
              <a:t>Maximum accelerating gradient</a:t>
            </a:r>
          </a:p>
          <a:p>
            <a:pPr lvl="2"/>
            <a:r>
              <a:rPr lang="en-US" sz="2000" kern="0" dirty="0" smtClean="0">
                <a:solidFill>
                  <a:srgbClr val="00642D"/>
                </a:solidFill>
              </a:rPr>
              <a:t>Cavity Q</a:t>
            </a:r>
            <a:r>
              <a:rPr lang="en-US" sz="2000" kern="0" baseline="-25000" dirty="0" smtClean="0">
                <a:solidFill>
                  <a:srgbClr val="00642D"/>
                </a:solidFill>
              </a:rPr>
              <a:t>0</a:t>
            </a:r>
            <a:r>
              <a:rPr lang="en-US" sz="2000" kern="0" dirty="0" smtClean="0">
                <a:solidFill>
                  <a:srgbClr val="00642D"/>
                </a:solidFill>
              </a:rPr>
              <a:t>s</a:t>
            </a:r>
          </a:p>
          <a:p>
            <a:pPr lvl="2"/>
            <a:r>
              <a:rPr lang="en-US" sz="2000" kern="0" dirty="0">
                <a:solidFill>
                  <a:srgbClr val="00642D"/>
                </a:solidFill>
              </a:rPr>
              <a:t>F</a:t>
            </a:r>
            <a:r>
              <a:rPr lang="en-US" sz="2000" kern="0" dirty="0" smtClean="0">
                <a:solidFill>
                  <a:srgbClr val="00642D"/>
                </a:solidFill>
              </a:rPr>
              <a:t>ield emission survey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38" y="3355548"/>
            <a:ext cx="7485462" cy="251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Average Cavity Gradient (per </a:t>
            </a:r>
            <a:r>
              <a:rPr lang="en-US" sz="3200" dirty="0" smtClean="0"/>
              <a:t>Module)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12" y="948046"/>
            <a:ext cx="7931888" cy="537485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6752008" y="1733106"/>
            <a:ext cx="1775637" cy="212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6752008" y="4437321"/>
            <a:ext cx="1775637" cy="212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86732" y="1569705"/>
            <a:ext cx="126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17.5 MV/m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86733" y="4273920"/>
            <a:ext cx="126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17.5 MV/m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85730" y="1144404"/>
            <a:ext cx="2243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Inj. &amp; North </a:t>
            </a:r>
            <a:r>
              <a:rPr lang="en-US" dirty="0" err="1" smtClean="0"/>
              <a:t>Linac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85730" y="3918765"/>
            <a:ext cx="2243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South </a:t>
            </a:r>
            <a:r>
              <a:rPr lang="en-US" dirty="0" err="1" smtClean="0"/>
              <a:t>Linac</a:t>
            </a:r>
            <a:endParaRPr lang="en-US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36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Average</a:t>
            </a:r>
            <a:r>
              <a:rPr lang="en-US" sz="4000" dirty="0" smtClean="0"/>
              <a:t> Cavity Q0 (per module)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98832"/>
            <a:ext cx="8070112" cy="54787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4856" y="1052623"/>
            <a:ext cx="2243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Inj. &amp; North </a:t>
            </a:r>
            <a:r>
              <a:rPr lang="en-US" dirty="0" err="1" smtClean="0"/>
              <a:t>Linac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34856" y="3806456"/>
            <a:ext cx="2243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South </a:t>
            </a:r>
            <a:r>
              <a:rPr lang="en-US" dirty="0" err="1" smtClean="0"/>
              <a:t>Linac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94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>
                <a:solidFill>
                  <a:srgbClr val="002060"/>
                </a:solidFill>
              </a:rPr>
              <a:t>Optimizing the </a:t>
            </a:r>
            <a:r>
              <a:rPr lang="en-US" dirty="0" smtClean="0">
                <a:solidFill>
                  <a:srgbClr val="002060"/>
                </a:solidFill>
              </a:rPr>
              <a:t>SRF Performance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555" y="838200"/>
            <a:ext cx="8094245" cy="37973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8200" y="4648200"/>
            <a:ext cx="7848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Multiple options for reaching the availability goals over time: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642D"/>
                </a:solidFill>
                <a:latin typeface="Calibri" panose="020F0502020204030204" pitchFamily="34" charset="0"/>
              </a:rPr>
              <a:t>Improve C20 trip models, maximize gradient/minimize trip rate.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642D"/>
                </a:solidFill>
                <a:latin typeface="Calibri" panose="020F0502020204030204" pitchFamily="34" charset="0"/>
              </a:rPr>
              <a:t>C50 program, one C50 refurbishment is in progress.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642D"/>
                </a:solidFill>
                <a:latin typeface="Calibri" panose="020F0502020204030204" pitchFamily="34" charset="0"/>
              </a:rPr>
              <a:t>Build more C100s.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642D"/>
                </a:solidFill>
                <a:latin typeface="Calibri" panose="020F0502020204030204" pitchFamily="34" charset="0"/>
              </a:rPr>
              <a:t>In-situ Helium Processing to reduce field emission.</a:t>
            </a:r>
            <a:endParaRPr lang="en-US" sz="2000" dirty="0">
              <a:solidFill>
                <a:srgbClr val="00642D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1252"/>
            <a:ext cx="7772400" cy="624548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Jefferson Lab Overview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3" name="Picture 2" descr="CEBAF_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838200"/>
            <a:ext cx="3475821" cy="5577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26" y="862641"/>
            <a:ext cx="5063074" cy="3770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 bwMode="auto">
          <a:xfrm>
            <a:off x="4357048" y="2729552"/>
            <a:ext cx="990600" cy="207818"/>
          </a:xfrm>
          <a:prstGeom prst="roundRect">
            <a:avLst/>
          </a:prstGeom>
          <a:solidFill>
            <a:srgbClr val="FFFF00">
              <a:alpha val="18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25963" y="4648200"/>
            <a:ext cx="5105400" cy="161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b="1" dirty="0"/>
              <a:t>Quick </a:t>
            </a:r>
            <a:r>
              <a:rPr lang="en-US" sz="1600" b="1" dirty="0" smtClean="0"/>
              <a:t>Facts</a:t>
            </a:r>
            <a:endParaRPr lang="en-US" sz="1600" dirty="0">
              <a:solidFill>
                <a:srgbClr val="00B05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42D"/>
                </a:solidFill>
              </a:rPr>
              <a:t>180 M$ annual operating budget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42D"/>
                </a:solidFill>
              </a:rPr>
              <a:t>759 Full Time Employees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42D"/>
                </a:solidFill>
              </a:rPr>
              <a:t>1,385 A</a:t>
            </a:r>
            <a:r>
              <a:rPr lang="en-US" sz="1600" dirty="0" smtClean="0">
                <a:solidFill>
                  <a:srgbClr val="00642D"/>
                </a:solidFill>
              </a:rPr>
              <a:t>ctive Users</a:t>
            </a:r>
            <a:endParaRPr lang="en-US" sz="1600" dirty="0">
              <a:solidFill>
                <a:srgbClr val="00642D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42D"/>
                </a:solidFill>
              </a:rPr>
              <a:t>Produces ~1/3 of US PhDs in Nuclear Physics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42D"/>
                </a:solidFill>
              </a:rPr>
              <a:t>169 acres and </a:t>
            </a:r>
            <a:r>
              <a:rPr lang="en-US" sz="1600" dirty="0" smtClean="0">
                <a:solidFill>
                  <a:srgbClr val="00642D"/>
                </a:solidFill>
              </a:rPr>
              <a:t>80 </a:t>
            </a:r>
            <a:r>
              <a:rPr lang="en-US" sz="1600" dirty="0">
                <a:solidFill>
                  <a:srgbClr val="00642D"/>
                </a:solidFill>
              </a:rPr>
              <a:t>buildings and trailers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64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13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Gradient Maintenance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8983" y="4267200"/>
                <a:ext cx="9046033" cy="27428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 smtClean="0">
                    <a:latin typeface="Calibri" panose="020F0502020204030204" pitchFamily="34" charset="0"/>
                  </a:rPr>
                  <a:t>C20 performance degradation: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800" dirty="0" smtClean="0">
                    <a:latin typeface="Calibri" panose="020F0502020204030204" pitchFamily="34" charset="0"/>
                  </a:rPr>
                  <a:t>0.14 MV/m – year   (~22 MeV/pass - year).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Calibri" panose="020F0502020204030204" pitchFamily="34" charset="0"/>
                  </a:rPr>
                  <a:t>Cause of degradation is unknown, actively being investigated</a:t>
                </a:r>
                <a:r>
                  <a:rPr lang="en-US" sz="1800" dirty="0" smtClean="0">
                    <a:latin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 smtClean="0">
                    <a:latin typeface="Calibri" panose="020F0502020204030204" pitchFamily="34" charset="0"/>
                  </a:rPr>
                  <a:t>C50/C100 insufficient data to date to reliably estimate degradation, if any.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18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 smtClean="0">
                    <a:latin typeface="Calibri" panose="020F0502020204030204" pitchFamily="34" charset="0"/>
                  </a:rPr>
                  <a:t>Commissioning vs. Operations  cavity performance: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800" i="1">
                        <a:latin typeface="Cambria Math"/>
                      </a:rPr>
                      <m:t>7</m:t>
                    </m:r>
                    <m:r>
                      <a:rPr lang="en-US" sz="1800" b="0" i="1" smtClean="0">
                        <a:latin typeface="Cambria Math"/>
                      </a:rPr>
                      <m:t>8%&lt;</m:t>
                    </m:r>
                    <m:f>
                      <m:fPr>
                        <m:ctrlPr>
                          <a:rPr lang="en-US" sz="1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/>
                          </a:rPr>
                          <m:t>𝑂𝑝𝑒𝑟𝑎𝑡𝑖𝑜𝑛𝑎𝑙</m:t>
                        </m:r>
                        <m:r>
                          <a:rPr lang="en-US" sz="1800" b="0" i="1" smtClean="0">
                            <a:latin typeface="Cambria Math"/>
                          </a:rPr>
                          <m:t> </m:t>
                        </m:r>
                        <m:r>
                          <a:rPr lang="en-US" sz="1800" b="0" i="1" smtClean="0">
                            <a:latin typeface="Cambria Math"/>
                          </a:rPr>
                          <m:t>𝐺𝑟𝑎𝑑𝑖𝑒𝑛𝑡</m:t>
                        </m:r>
                      </m:num>
                      <m:den>
                        <m:r>
                          <a:rPr lang="en-US" sz="1800" b="0" i="1" smtClean="0">
                            <a:latin typeface="Cambria Math"/>
                          </a:rPr>
                          <m:t>𝐶𝑜𝑚𝑚𝑖𝑠𝑠𝑖𝑜𝑛𝑖𝑛𝑔</m:t>
                        </m:r>
                        <m:r>
                          <a:rPr lang="en-US" sz="1800" b="0" i="1" smtClean="0">
                            <a:latin typeface="Cambria Math"/>
                          </a:rPr>
                          <m:t> </m:t>
                        </m:r>
                        <m:r>
                          <a:rPr lang="en-US" sz="1800" b="0" i="1" smtClean="0">
                            <a:latin typeface="Cambria Math"/>
                          </a:rPr>
                          <m:t>𝐺𝑟𝑎𝑑𝑖𝑒𝑛𝑡</m:t>
                        </m:r>
                      </m:den>
                    </m:f>
                    <m:r>
                      <a:rPr lang="en-US" sz="1800" b="0" i="1" smtClean="0">
                        <a:latin typeface="Cambria Math"/>
                      </a:rPr>
                      <m:t>&lt;94%</m:t>
                    </m:r>
                  </m:oMath>
                </a14:m>
                <a:r>
                  <a:rPr lang="en-US" sz="1800" dirty="0" smtClean="0">
                    <a:latin typeface="Calibri" panose="020F0502020204030204" pitchFamily="34" charset="0"/>
                  </a:rPr>
                  <a:t>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18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8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83" y="4267200"/>
                <a:ext cx="9046033" cy="2742867"/>
              </a:xfrm>
              <a:prstGeom prst="rect">
                <a:avLst/>
              </a:prstGeom>
              <a:blipFill rotWithShape="1">
                <a:blip r:embed="rId2"/>
                <a:stretch>
                  <a:fillRect l="-404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4" y="800100"/>
            <a:ext cx="9038082" cy="3429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80318" y="2520021"/>
            <a:ext cx="2274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anose="020F0502020204030204" pitchFamily="34" charset="0"/>
              </a:rPr>
              <a:t>He processing of all cavities planned for Summer 2015</a:t>
            </a:r>
            <a:endParaRPr lang="en-US" sz="1800" dirty="0">
              <a:latin typeface="Calibri" panose="020F0502020204030204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3403159" y="2846567"/>
            <a:ext cx="3347498" cy="1033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21496" y="1781092"/>
            <a:ext cx="0" cy="202758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709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6933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002060"/>
                </a:solidFill>
              </a:rPr>
              <a:t>Helium Processing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577" y="3124200"/>
            <a:ext cx="4402127" cy="31995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97021" y="3124200"/>
            <a:ext cx="4403255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2872" y="778933"/>
            <a:ext cx="8839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2060"/>
                </a:solidFill>
                <a:latin typeface="Calibri" panose="020F0502020204030204" pitchFamily="34" charset="0"/>
              </a:rPr>
              <a:t>Helium Processing of a CEBAF Cryomodule: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42D"/>
                </a:solidFill>
                <a:latin typeface="Calibri" panose="020F0502020204030204" pitchFamily="34" charset="0"/>
              </a:rPr>
              <a:t>Introduce helium gas into cavity vacuum space.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42D"/>
                </a:solidFill>
                <a:latin typeface="Calibri" panose="020F0502020204030204" pitchFamily="34" charset="0"/>
              </a:rPr>
              <a:t>Run RF to clean cavity surfaces.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42D"/>
                </a:solidFill>
                <a:latin typeface="Calibri" panose="020F0502020204030204" pitchFamily="34" charset="0"/>
              </a:rPr>
              <a:t>Warm  up and pump down to remove residual gas.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42D"/>
                </a:solidFill>
                <a:latin typeface="Calibri" panose="020F0502020204030204" pitchFamily="34" charset="0"/>
              </a:rPr>
              <a:t>Improves high-field Q, reduces </a:t>
            </a:r>
            <a:r>
              <a:rPr lang="en-US" dirty="0">
                <a:solidFill>
                  <a:srgbClr val="00642D"/>
                </a:solidFill>
                <a:latin typeface="Calibri" panose="020F0502020204030204" pitchFamily="34" charset="0"/>
              </a:rPr>
              <a:t>x-ray production and greatly </a:t>
            </a:r>
            <a:r>
              <a:rPr lang="en-US" dirty="0" smtClean="0">
                <a:solidFill>
                  <a:srgbClr val="00642D"/>
                </a:solidFill>
                <a:latin typeface="Calibri" panose="020F0502020204030204" pitchFamily="34" charset="0"/>
              </a:rPr>
              <a:t>reduces incidence </a:t>
            </a:r>
            <a:r>
              <a:rPr lang="en-US" dirty="0">
                <a:solidFill>
                  <a:srgbClr val="00642D"/>
                </a:solidFill>
                <a:latin typeface="Calibri" panose="020F0502020204030204" pitchFamily="34" charset="0"/>
              </a:rPr>
              <a:t>of arcing at the cold ceramic window</a:t>
            </a:r>
            <a:r>
              <a:rPr lang="en-US" dirty="0" smtClean="0">
                <a:solidFill>
                  <a:srgbClr val="00642D"/>
                </a:solidFill>
                <a:latin typeface="Calibri" panose="020F0502020204030204" pitchFamily="34" charset="0"/>
              </a:rPr>
              <a:t>.</a:t>
            </a:r>
            <a:endParaRPr lang="en-US" dirty="0">
              <a:solidFill>
                <a:srgbClr val="00642D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642D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7939088" cy="725440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Commissioning Milestones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513" y="838200"/>
            <a:ext cx="6223288" cy="3853301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942975" y="4648200"/>
            <a:ext cx="7258050" cy="131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kern="0" dirty="0" smtClean="0">
                <a:solidFill>
                  <a:srgbClr val="002060"/>
                </a:solidFill>
              </a:rPr>
              <a:t>Achievements to date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42D"/>
                </a:solidFill>
              </a:rPr>
              <a:t>Deliver 2.2 GeV Beam to the 2R </a:t>
            </a:r>
            <a:r>
              <a:rPr lang="en-US" sz="1600" dirty="0" smtClean="0">
                <a:solidFill>
                  <a:srgbClr val="00642D"/>
                </a:solidFill>
              </a:rPr>
              <a:t>dump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642D"/>
                </a:solidFill>
              </a:rPr>
              <a:t> Commissioned all beamlines except Hall C</a:t>
            </a:r>
            <a:endParaRPr lang="en-US" sz="1600" dirty="0">
              <a:solidFill>
                <a:srgbClr val="00642D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42D"/>
                </a:solidFill>
              </a:rPr>
              <a:t>Deliver greater than 10 GeV in 5.5 passes to Hall </a:t>
            </a:r>
            <a:r>
              <a:rPr lang="en-US" sz="1600" dirty="0" smtClean="0">
                <a:solidFill>
                  <a:srgbClr val="00642D"/>
                </a:solidFill>
              </a:rPr>
              <a:t>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642D"/>
                </a:solidFill>
              </a:rPr>
              <a:t>Commissioned the extraction systems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642D"/>
                </a:solidFill>
              </a:rPr>
              <a:t>Delivered beam for Physics to three halls simultaneously</a:t>
            </a:r>
            <a:endParaRPr lang="en-US" sz="1600" dirty="0">
              <a:solidFill>
                <a:srgbClr val="00642D"/>
              </a:solidFill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349992" y="2617030"/>
            <a:ext cx="461010" cy="437195"/>
          </a:xfrm>
          <a:prstGeom prst="ellipse">
            <a:avLst/>
          </a:prstGeom>
          <a:solidFill>
            <a:srgbClr val="FFFF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7088311" y="1219200"/>
            <a:ext cx="440975" cy="437195"/>
          </a:xfrm>
          <a:prstGeom prst="ellipse">
            <a:avLst/>
          </a:prstGeom>
          <a:solidFill>
            <a:srgbClr val="FFFF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1397328" y="3405293"/>
            <a:ext cx="400886" cy="397450"/>
          </a:xfrm>
          <a:prstGeom prst="ellipse">
            <a:avLst/>
          </a:prstGeom>
          <a:solidFill>
            <a:srgbClr val="FFFF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676149" y="1574799"/>
            <a:ext cx="286251" cy="271464"/>
          </a:xfrm>
          <a:prstGeom prst="ellipse">
            <a:avLst/>
          </a:prstGeom>
          <a:solidFill>
            <a:srgbClr val="FFFF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048000" y="3385420"/>
            <a:ext cx="1219200" cy="1034180"/>
          </a:xfrm>
          <a:prstGeom prst="ellipse">
            <a:avLst/>
          </a:prstGeom>
          <a:solidFill>
            <a:srgbClr val="FFFF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805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Commissioning Milestones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96" y="3915201"/>
            <a:ext cx="2558904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:\Users\spata\AppData\Local\Temp\SNAGHTML1f22cca4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983" y="1207826"/>
            <a:ext cx="2675938" cy="2047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5339" y="3877101"/>
            <a:ext cx="2515226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/>
          <p:nvPr/>
        </p:nvPicPr>
        <p:blipFill>
          <a:blip r:embed="rId5"/>
          <a:stretch>
            <a:fillRect/>
          </a:stretch>
        </p:blipFill>
        <p:spPr>
          <a:xfrm>
            <a:off x="6248400" y="1264920"/>
            <a:ext cx="2775632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443807" y="3292242"/>
            <a:ext cx="23446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Meeting Beam Size Requirements</a:t>
            </a:r>
            <a:endParaRPr lang="en-US" sz="12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4066" y="5817160"/>
            <a:ext cx="234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8 Hour Availability for 2.2 </a:t>
            </a:r>
            <a:r>
              <a:rPr lang="en-US" sz="1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GeV</a:t>
            </a:r>
            <a:r>
              <a:rPr lang="en-US" sz="1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Run</a:t>
            </a:r>
            <a:endParaRPr lang="en-US" sz="12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82260" y="3292242"/>
            <a:ext cx="29413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First data from Scattered Electrons in Hall A</a:t>
            </a:r>
            <a:endParaRPr lang="en-US" sz="12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67219" y="5817160"/>
            <a:ext cx="2509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Six Beams in the NL for the First Time</a:t>
            </a:r>
            <a:endParaRPr lang="en-US" sz="12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44634" y="5817160"/>
            <a:ext cx="2394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Emittance Scan During the Last Run</a:t>
            </a:r>
            <a:endParaRPr lang="en-US" sz="12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46098" y="3292242"/>
            <a:ext cx="2198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10.5 </a:t>
            </a:r>
            <a:r>
              <a:rPr lang="en-US" sz="1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GeV</a:t>
            </a:r>
            <a:r>
              <a:rPr lang="en-US" sz="1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Beam to Hall D Ramp</a:t>
            </a:r>
            <a:endParaRPr lang="en-US" sz="12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6" name="Picture 2" descr="141219259.1.png (643×488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983" y="3819909"/>
            <a:ext cx="2597417" cy="1971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14112843.1.png (904×674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9" y="1231037"/>
            <a:ext cx="2743604" cy="2045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 Milestones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1845"/>
            <a:ext cx="8229600" cy="206602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CW beam, E&gt;10 GeV,  5.5pass beam to Hall-D</a:t>
            </a:r>
          </a:p>
          <a:p>
            <a:r>
              <a:rPr lang="en-US" sz="2000" dirty="0" smtClean="0"/>
              <a:t>First photons into the new experimental hall</a:t>
            </a:r>
          </a:p>
          <a:p>
            <a:r>
              <a:rPr lang="en-US" sz="2000" dirty="0" smtClean="0"/>
              <a:t>Hall-D detector commissioning</a:t>
            </a:r>
          </a:p>
          <a:p>
            <a:r>
              <a:rPr lang="en-US" sz="2000" dirty="0" smtClean="0"/>
              <a:t>RF separation (1-4 pass), first simultaneous multiple users in the 12GeV era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59" y="3405702"/>
            <a:ext cx="3617298" cy="2464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6111" y="4300650"/>
            <a:ext cx="1820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FFFF00"/>
                </a:solidFill>
              </a:rPr>
              <a:t>A</a:t>
            </a:r>
            <a:r>
              <a:rPr lang="en-US" sz="1600" b="1" dirty="0" smtClean="0">
                <a:solidFill>
                  <a:srgbClr val="FFFF00"/>
                </a:solidFill>
              </a:rPr>
              <a:t>-beam (4-pass)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7407" y="4749348"/>
            <a:ext cx="19236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FFFF00"/>
                </a:solidFill>
              </a:rPr>
              <a:t>B-beam (1-pass)</a:t>
            </a:r>
            <a:endParaRPr lang="en-US" sz="1600" b="1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764" y="3405702"/>
            <a:ext cx="4851583" cy="2464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145765" y="3036370"/>
            <a:ext cx="4851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Sustained 3-Hall operations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31431" y="3810000"/>
            <a:ext cx="2280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4-pass, RF separated</a:t>
            </a:r>
            <a:endParaRPr lang="en-US" sz="1400" b="1" dirty="0"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31431" y="4463187"/>
            <a:ext cx="2280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 panose="020F0502020204030204" pitchFamily="34" charset="0"/>
              </a:rPr>
              <a:t>1</a:t>
            </a:r>
            <a:r>
              <a:rPr lang="en-US" sz="1400" b="1" dirty="0" smtClean="0">
                <a:latin typeface="Calibri" panose="020F0502020204030204" pitchFamily="34" charset="0"/>
              </a:rPr>
              <a:t>-pass, RF separated</a:t>
            </a:r>
            <a:endParaRPr lang="en-US" sz="1400" b="1" dirty="0"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31433" y="5120795"/>
            <a:ext cx="2280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5.5-pass</a:t>
            </a:r>
            <a:endParaRPr lang="en-US" sz="1400" b="1" dirty="0">
              <a:latin typeface="Calibri" panose="020F0502020204030204" pitchFamily="34" charset="0"/>
            </a:endParaRP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-279583" y="2944037"/>
            <a:ext cx="4851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Vertical Extraction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12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 Milestones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8" y="1233377"/>
            <a:ext cx="3312891" cy="4417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41223"/>
            <a:ext cx="4338748" cy="3293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664314" y="4868840"/>
            <a:ext cx="4306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 panose="020F0502020204030204" pitchFamily="34" charset="0"/>
              </a:rPr>
              <a:t>A &amp; D beam horizontally  separated on 5</a:t>
            </a:r>
            <a:r>
              <a:rPr lang="en-US" sz="2400" baseline="30000" dirty="0" smtClean="0">
                <a:latin typeface="Calibri" panose="020F0502020204030204" pitchFamily="34" charset="0"/>
              </a:rPr>
              <a:t>th</a:t>
            </a:r>
            <a:r>
              <a:rPr lang="en-US" sz="2400" dirty="0" smtClean="0">
                <a:latin typeface="Calibri" panose="020F0502020204030204" pitchFamily="34" charset="0"/>
              </a:rPr>
              <a:t> pass at 9.6 GeV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3743" y="5650566"/>
            <a:ext cx="4306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 panose="020F0502020204030204" pitchFamily="34" charset="0"/>
              </a:rPr>
              <a:t>750 MHz Separators</a:t>
            </a:r>
            <a:endParaRPr lang="en-US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04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Phase of Beam Operations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458200" cy="5334000"/>
          </a:xfrm>
        </p:spPr>
        <p:txBody>
          <a:bodyPr/>
          <a:lstStyle/>
          <a:p>
            <a:r>
              <a:rPr lang="en-US" sz="2000" dirty="0" smtClean="0"/>
              <a:t>Some of the challenges to refine CEBAF Operations:</a:t>
            </a:r>
          </a:p>
          <a:p>
            <a:pPr lvl="1"/>
            <a:r>
              <a:rPr lang="en-US" sz="2000" dirty="0" smtClean="0">
                <a:solidFill>
                  <a:srgbClr val="002060"/>
                </a:solidFill>
              </a:rPr>
              <a:t>Optimizing the performance </a:t>
            </a:r>
            <a:r>
              <a:rPr lang="en-US" sz="2000" dirty="0">
                <a:solidFill>
                  <a:srgbClr val="002060"/>
                </a:solidFill>
              </a:rPr>
              <a:t>of the SRF </a:t>
            </a:r>
            <a:r>
              <a:rPr lang="en-US" sz="2000" dirty="0" smtClean="0">
                <a:solidFill>
                  <a:srgbClr val="002060"/>
                </a:solidFill>
              </a:rPr>
              <a:t>Systems.</a:t>
            </a:r>
            <a:endParaRPr lang="en-US" sz="2000" dirty="0">
              <a:solidFill>
                <a:srgbClr val="002060"/>
              </a:solidFill>
            </a:endParaRPr>
          </a:p>
          <a:p>
            <a:pPr lvl="1"/>
            <a:r>
              <a:rPr lang="en-US" sz="2000" dirty="0" smtClean="0">
                <a:solidFill>
                  <a:srgbClr val="002060"/>
                </a:solidFill>
              </a:rPr>
              <a:t>Understanding Synchrotron Radiation Effects.</a:t>
            </a:r>
          </a:p>
          <a:p>
            <a:pPr lvl="2"/>
            <a:r>
              <a:rPr lang="en-US" sz="2000" dirty="0" smtClean="0">
                <a:solidFill>
                  <a:srgbClr val="085834"/>
                </a:solidFill>
              </a:rPr>
              <a:t>Synchrotron Radiation Compensation Coils.</a:t>
            </a:r>
          </a:p>
          <a:p>
            <a:pPr lvl="2"/>
            <a:r>
              <a:rPr lang="en-US" sz="2000" dirty="0" smtClean="0">
                <a:solidFill>
                  <a:srgbClr val="085834"/>
                </a:solidFill>
              </a:rPr>
              <a:t>Minimizing emittance growth due to synchrotron radiation losses.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</a:rPr>
              <a:t>Model </a:t>
            </a:r>
            <a:r>
              <a:rPr lang="en-US" sz="2000" dirty="0" smtClean="0">
                <a:solidFill>
                  <a:srgbClr val="002060"/>
                </a:solidFill>
              </a:rPr>
              <a:t>Development - Reduce amplitude of tuning quads.</a:t>
            </a:r>
          </a:p>
          <a:p>
            <a:pPr lvl="2"/>
            <a:r>
              <a:rPr lang="en-US" sz="2000" dirty="0" smtClean="0">
                <a:solidFill>
                  <a:srgbClr val="085834"/>
                </a:solidFill>
              </a:rPr>
              <a:t>Emittance measurements at the entrance of each arc.</a:t>
            </a:r>
          </a:p>
          <a:p>
            <a:pPr lvl="2"/>
            <a:r>
              <a:rPr lang="en-US" sz="2000" dirty="0" smtClean="0">
                <a:solidFill>
                  <a:srgbClr val="085834"/>
                </a:solidFill>
              </a:rPr>
              <a:t>Linear Optics from Closed Orbit (LOCO) – measure body gradients of Spreader, Arc and Recombiner dipoles.</a:t>
            </a:r>
          </a:p>
          <a:p>
            <a:pPr lvl="2"/>
            <a:r>
              <a:rPr lang="en-US" sz="2000" dirty="0" smtClean="0">
                <a:solidFill>
                  <a:srgbClr val="085834"/>
                </a:solidFill>
              </a:rPr>
              <a:t>RayTrace – measure phase-space pseudo-ellipse using coordinated corrector kicks in x-plane and y-plane. Compare to model of phase-space evolution to look for point sources of model errors. </a:t>
            </a:r>
          </a:p>
          <a:p>
            <a:pPr lvl="1"/>
            <a:r>
              <a:rPr lang="en-US" sz="2000" dirty="0" smtClean="0">
                <a:solidFill>
                  <a:srgbClr val="002060"/>
                </a:solidFill>
              </a:rPr>
              <a:t>Ramp energy to 12 GeV to Hall D.</a:t>
            </a:r>
          </a:p>
          <a:p>
            <a:pPr lvl="2"/>
            <a:r>
              <a:rPr lang="en-US" sz="2000" dirty="0" smtClean="0">
                <a:solidFill>
                  <a:srgbClr val="085834"/>
                </a:solidFill>
              </a:rPr>
              <a:t>Dogleg Upgrade.</a:t>
            </a:r>
          </a:p>
          <a:p>
            <a:pPr lvl="2"/>
            <a:r>
              <a:rPr lang="en-US" sz="2000" dirty="0" smtClean="0">
                <a:solidFill>
                  <a:srgbClr val="085834"/>
                </a:solidFill>
              </a:rPr>
              <a:t>Tunnel </a:t>
            </a:r>
            <a:r>
              <a:rPr lang="en-US" sz="2000" dirty="0">
                <a:solidFill>
                  <a:srgbClr val="085834"/>
                </a:solidFill>
              </a:rPr>
              <a:t>Air </a:t>
            </a:r>
            <a:r>
              <a:rPr lang="en-US" sz="2000" dirty="0" smtClean="0">
                <a:solidFill>
                  <a:srgbClr val="085834"/>
                </a:solidFill>
              </a:rPr>
              <a:t>Conditioning.</a:t>
            </a:r>
            <a:endParaRPr lang="en-US" sz="2000" dirty="0">
              <a:solidFill>
                <a:srgbClr val="085834"/>
              </a:solidFill>
            </a:endParaRPr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28365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Future Run Plans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990600"/>
            <a:ext cx="8839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Summer 2015 Shutdown</a:t>
            </a:r>
            <a:endParaRPr lang="en-US" i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en-GB" dirty="0" smtClean="0">
                <a:solidFill>
                  <a:srgbClr val="002060"/>
                </a:solidFill>
                <a:latin typeface="Calibri" panose="020F0502020204030204" pitchFamily="34" charset="0"/>
              </a:rPr>
              <a:t> Major installation work is planned for this shutdown that will enable us to make the push to 12 </a:t>
            </a:r>
            <a:r>
              <a:rPr lang="en-GB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GeV</a:t>
            </a:r>
            <a:r>
              <a:rPr lang="en-GB" dirty="0" smtClean="0">
                <a:solidFill>
                  <a:srgbClr val="002060"/>
                </a:solidFill>
                <a:latin typeface="Calibri" panose="020F0502020204030204" pitchFamily="34" charset="0"/>
              </a:rPr>
              <a:t> for the first time. The highlights for the shutdown are:</a:t>
            </a:r>
            <a:endParaRPr lang="en-US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2060"/>
                </a:solidFill>
                <a:latin typeface="Calibri" panose="020F0502020204030204" pitchFamily="34" charset="0"/>
              </a:rPr>
              <a:t>Installation of a C50 </a:t>
            </a:r>
            <a:r>
              <a:rPr lang="en-GB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cryomodule</a:t>
            </a:r>
            <a:r>
              <a:rPr lang="en-GB" dirty="0" smtClean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2060"/>
                </a:solidFill>
                <a:latin typeface="Calibri" panose="020F0502020204030204" pitchFamily="34" charset="0"/>
              </a:rPr>
              <a:t>Installation of the tunnel air conditioning.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2060"/>
                </a:solidFill>
                <a:latin typeface="Calibri" panose="020F0502020204030204" pitchFamily="34" charset="0"/>
              </a:rPr>
              <a:t>Completion of a lab wide upgrade of the power distribution, cooling towers and network.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2060"/>
                </a:solidFill>
                <a:latin typeface="Calibri" panose="020F0502020204030204" pitchFamily="34" charset="0"/>
              </a:rPr>
              <a:t>Helium processing of SRF cryomodules to reduce field emission and increase the energy reach of the linacs.</a:t>
            </a:r>
          </a:p>
          <a:p>
            <a:endParaRPr lang="en-GB" i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en-GB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Fall </a:t>
            </a:r>
            <a:r>
              <a:rPr lang="en-GB" i="1" dirty="0">
                <a:solidFill>
                  <a:srgbClr val="002060"/>
                </a:solidFill>
                <a:latin typeface="Calibri" panose="020F0502020204030204" pitchFamily="34" charset="0"/>
              </a:rPr>
              <a:t>2015 </a:t>
            </a:r>
            <a:r>
              <a:rPr lang="en-GB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Run</a:t>
            </a:r>
            <a:endParaRPr lang="en-US" i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</a:rPr>
              <a:t>Demonstrate 12 GeV capability for the first time.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</a:rPr>
              <a:t>Finalize optics setup, energy scaling and procedures</a:t>
            </a:r>
            <a:r>
              <a:rPr lang="en-GB" dirty="0" smtClean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Physics Requirements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42" y="1414714"/>
            <a:ext cx="7685715" cy="40285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69603" y="1024655"/>
            <a:ext cx="56047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Beam/beamline requirements @ 11-12 GeV: Initial requirements</a:t>
            </a:r>
          </a:p>
        </p:txBody>
      </p:sp>
    </p:spTree>
    <p:extLst>
      <p:ext uri="{BB962C8B-B14F-4D97-AF65-F5344CB8AC3E}">
        <p14:creationId xmlns:p14="http://schemas.microsoft.com/office/powerpoint/2010/main" val="14466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Beam Physics Requirements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42" y="1238876"/>
            <a:ext cx="7685715" cy="50095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56781" y="874132"/>
            <a:ext cx="66304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Beam/beamline requirements @ 11-12 GeV: Requirements after 2+ years</a:t>
            </a:r>
            <a:endParaRPr lang="en-US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13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Scope of the 12 </a:t>
            </a:r>
            <a:r>
              <a:rPr lang="en-US" dirty="0" err="1" smtClean="0">
                <a:solidFill>
                  <a:srgbClr val="002060"/>
                </a:solidFill>
              </a:rPr>
              <a:t>GeV</a:t>
            </a:r>
            <a:r>
              <a:rPr lang="en-US" dirty="0" smtClean="0">
                <a:solidFill>
                  <a:srgbClr val="002060"/>
                </a:solidFill>
              </a:rPr>
              <a:t> Upgrade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" y="823017"/>
            <a:ext cx="5943600" cy="3925825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261286" y="3408096"/>
            <a:ext cx="4882714" cy="30480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642D"/>
                </a:solidFill>
              </a:rPr>
              <a:t>Add </a:t>
            </a:r>
            <a:r>
              <a:rPr lang="en-US" sz="1600" dirty="0">
                <a:solidFill>
                  <a:srgbClr val="00642D"/>
                </a:solidFill>
              </a:rPr>
              <a:t>5 high performance cryomdules in each linac and their associated LLRF Systems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42D"/>
                </a:solidFill>
              </a:rPr>
              <a:t>Double the capacity of the Central Helium Liquefier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42D"/>
                </a:solidFill>
              </a:rPr>
              <a:t>Upgrade magnets and power supplies for recirculation arcs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42D"/>
                </a:solidFill>
              </a:rPr>
              <a:t>Upgrade Extraction, Instrumentation and Diagnostics, and Safety Systems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42D"/>
                </a:solidFill>
              </a:rPr>
              <a:t>Add new beamlines for Arc 10 and Hall 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42D"/>
                </a:solidFill>
              </a:rPr>
              <a:t>Add new experimental Hall D and upgrade existing Halls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rgbClr val="00B05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MCC Control Room</a:t>
            </a:r>
            <a:endParaRPr lang="en-US" dirty="0"/>
          </a:p>
        </p:txBody>
      </p:sp>
      <p:pic>
        <p:nvPicPr>
          <p:cNvPr id="53251" name="Picture 3" descr="C:\Documents and Settings\spata\Desktop\Transfer_JLAB\Pictures\whole_room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6176" y="1244949"/>
            <a:ext cx="7851648" cy="4474464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2940079" y="5791200"/>
            <a:ext cx="32638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642D"/>
                </a:solidFill>
                <a:latin typeface="Calibri" panose="020F0502020204030204" pitchFamily="34" charset="0"/>
              </a:rPr>
              <a:t>The END…Thanks!</a:t>
            </a:r>
            <a:endParaRPr lang="en-US" sz="3200" b="1" dirty="0">
              <a:solidFill>
                <a:srgbClr val="00642D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8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9027976" cy="557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7939088" cy="725440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CEBAF Overview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2254083">
            <a:off x="7683219" y="2180054"/>
            <a:ext cx="646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2">
                    <a:lumMod val="50000"/>
                  </a:schemeClr>
                </a:solidFill>
              </a:rPr>
              <a:t>1213 MeV</a:t>
            </a:r>
            <a:endParaRPr lang="en-US" sz="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254083">
            <a:off x="7543809" y="2353508"/>
            <a:ext cx="646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2">
                    <a:lumMod val="50000"/>
                  </a:schemeClr>
                </a:solidFill>
              </a:rPr>
              <a:t>3393 MeV</a:t>
            </a:r>
            <a:endParaRPr lang="en-US" sz="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2254083">
            <a:off x="7413354" y="2507188"/>
            <a:ext cx="646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2">
                    <a:lumMod val="50000"/>
                  </a:schemeClr>
                </a:solidFill>
              </a:rPr>
              <a:t>5573 MeV</a:t>
            </a:r>
            <a:endParaRPr lang="en-US" sz="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254083">
            <a:off x="7293264" y="2688848"/>
            <a:ext cx="646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2">
                    <a:lumMod val="50000"/>
                  </a:schemeClr>
                </a:solidFill>
              </a:rPr>
              <a:t>7747 MeV</a:t>
            </a:r>
            <a:endParaRPr lang="en-US" sz="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2254083">
            <a:off x="7170124" y="2857648"/>
            <a:ext cx="646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2">
                    <a:lumMod val="50000"/>
                  </a:schemeClr>
                </a:solidFill>
              </a:rPr>
              <a:t>9922 MeV</a:t>
            </a:r>
            <a:endParaRPr lang="en-US" sz="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9600604" flipH="1">
            <a:off x="2286666" y="2218565"/>
            <a:ext cx="646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2">
                    <a:lumMod val="50000"/>
                  </a:schemeClr>
                </a:solidFill>
              </a:rPr>
              <a:t>2303 MeV</a:t>
            </a:r>
            <a:endParaRPr lang="en-US" sz="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12716" y="1514475"/>
            <a:ext cx="7249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2">
                    <a:lumMod val="50000"/>
                  </a:schemeClr>
                </a:solidFill>
              </a:rPr>
              <a:t>12051MeV</a:t>
            </a:r>
            <a:endParaRPr lang="en-US" sz="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9600604" flipH="1">
            <a:off x="2391441" y="2404691"/>
            <a:ext cx="646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2">
                    <a:lumMod val="50000"/>
                  </a:schemeClr>
                </a:solidFill>
              </a:rPr>
              <a:t>4483 MeV</a:t>
            </a:r>
            <a:endParaRPr lang="en-US" sz="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9600604" flipH="1">
            <a:off x="2515266" y="2585666"/>
            <a:ext cx="646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2">
                    <a:lumMod val="50000"/>
                  </a:schemeClr>
                </a:solidFill>
              </a:rPr>
              <a:t>6660 MeV</a:t>
            </a:r>
            <a:endParaRPr lang="en-US" sz="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9600604" flipH="1">
            <a:off x="2620041" y="2747591"/>
            <a:ext cx="646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2">
                    <a:lumMod val="50000"/>
                  </a:schemeClr>
                </a:solidFill>
              </a:rPr>
              <a:t>8836 MeV</a:t>
            </a:r>
            <a:endParaRPr lang="en-US" sz="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9600604" flipH="1">
            <a:off x="2697429" y="2900713"/>
            <a:ext cx="7477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2">
                    <a:lumMod val="50000"/>
                  </a:schemeClr>
                </a:solidFill>
              </a:rPr>
              <a:t>11006 MeV</a:t>
            </a:r>
            <a:endParaRPr lang="en-US" sz="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19200" y="4927347"/>
            <a:ext cx="7249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2">
                    <a:lumMod val="50000"/>
                  </a:schemeClr>
                </a:solidFill>
              </a:rPr>
              <a:t>11006 MeV</a:t>
            </a:r>
            <a:endParaRPr lang="en-US" sz="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4343400" y="1295400"/>
            <a:ext cx="381000" cy="2190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pic>
        <p:nvPicPr>
          <p:cNvPr id="7172" name="Picture 4" descr="https://encrypted-tbn1.gstatic.com/images?q=tbn:ANd9GcSPQ-h9p82wn9dKAnpiQC-7pzZuDO_CBXitSaPcsYpEYBYAwasJ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943" y="838200"/>
            <a:ext cx="698114" cy="7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0075" y="1582482"/>
            <a:ext cx="342629" cy="8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7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dirty="0" smtClean="0"/>
              <a:t>CEBAF Injector</a:t>
            </a:r>
            <a:endParaRPr lang="en-US" dirty="0"/>
          </a:p>
        </p:txBody>
      </p:sp>
      <p:sp>
        <p:nvSpPr>
          <p:cNvPr id="12" name="Content Placeholder 6"/>
          <p:cNvSpPr>
            <a:spLocks noGrp="1"/>
          </p:cNvSpPr>
          <p:nvPr>
            <p:ph idx="1"/>
          </p:nvPr>
        </p:nvSpPr>
        <p:spPr>
          <a:xfrm>
            <a:off x="198408" y="3593073"/>
            <a:ext cx="8747185" cy="674127"/>
          </a:xfrm>
        </p:spPr>
        <p:txBody>
          <a:bodyPr/>
          <a:lstStyle/>
          <a:p>
            <a:r>
              <a:rPr lang="en-US" sz="1600" dirty="0"/>
              <a:t>S</a:t>
            </a:r>
            <a:r>
              <a:rPr lang="en-US" sz="1600" dirty="0" smtClean="0"/>
              <a:t>ource provides &gt; 80% polarized electrons with variable bunch charge</a:t>
            </a:r>
          </a:p>
          <a:p>
            <a:r>
              <a:rPr lang="en-US" sz="1600" dirty="0" smtClean="0"/>
              <a:t>Interleaved micro-bunch structure at 499 MHz or 249.5 MHz depending on physics program</a:t>
            </a:r>
          </a:p>
          <a:p>
            <a:r>
              <a:rPr lang="en-US" sz="1600" dirty="0" smtClean="0"/>
              <a:t>Bunching cavities to control longitudinal size of beam</a:t>
            </a:r>
          </a:p>
          <a:p>
            <a:r>
              <a:rPr lang="en-US" sz="1600" dirty="0" smtClean="0"/>
              <a:t>Faraday cups to measure beam current</a:t>
            </a:r>
          </a:p>
          <a:p>
            <a:r>
              <a:rPr lang="en-US" sz="1600" dirty="0" smtClean="0"/>
              <a:t>Aperture A1 and A2 to collimate the beam and minimize transverse phase space extent</a:t>
            </a:r>
          </a:p>
          <a:p>
            <a:r>
              <a:rPr lang="en-US" sz="1600" dirty="0" smtClean="0"/>
              <a:t>Chopper system to independently control beam intensity for each experiment</a:t>
            </a:r>
          </a:p>
          <a:p>
            <a:r>
              <a:rPr lang="en-US" sz="1600" dirty="0" smtClean="0"/>
              <a:t>Capture RF system to transition to relativistic energy</a:t>
            </a:r>
          </a:p>
          <a:p>
            <a:r>
              <a:rPr lang="en-US" sz="1600" dirty="0" smtClean="0"/>
              <a:t>18 SRF cavities accelerate beam to </a:t>
            </a:r>
            <a:r>
              <a:rPr lang="en-US" sz="1600" dirty="0"/>
              <a:t>123 MeV </a:t>
            </a:r>
            <a:r>
              <a:rPr lang="en-US" sz="1600" dirty="0" smtClean="0"/>
              <a:t>beam </a:t>
            </a:r>
            <a:r>
              <a:rPr lang="en-US" sz="1600" dirty="0"/>
              <a:t>for injection into the North </a:t>
            </a:r>
            <a:r>
              <a:rPr lang="en-US" sz="1600" dirty="0" smtClean="0"/>
              <a:t>Linac</a:t>
            </a:r>
            <a:endParaRPr lang="en-US" sz="1600" dirty="0"/>
          </a:p>
          <a:p>
            <a:r>
              <a:rPr lang="en-US" sz="1600" dirty="0"/>
              <a:t>Spectrometers to measure energy of the electron </a:t>
            </a:r>
            <a:r>
              <a:rPr lang="en-US" sz="1600" dirty="0" smtClean="0"/>
              <a:t>beam</a:t>
            </a:r>
            <a:endParaRPr lang="en-US" sz="16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65463"/>
            <a:ext cx="9144000" cy="251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>
            <a:off x="4850899" y="3169227"/>
            <a:ext cx="4293101" cy="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flipH="1">
            <a:off x="0" y="3162299"/>
            <a:ext cx="4114800" cy="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114800" y="2976280"/>
            <a:ext cx="73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~150 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2941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Chopping System</a:t>
            </a:r>
            <a:endParaRPr lang="en-US" dirty="0"/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1752600" y="3398840"/>
            <a:ext cx="5562600" cy="2947988"/>
            <a:chOff x="768" y="2010"/>
            <a:chExt cx="3504" cy="1857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1152" y="2016"/>
              <a:ext cx="144" cy="1104"/>
            </a:xfrm>
            <a:prstGeom prst="rect">
              <a:avLst/>
            </a:prstGeom>
            <a:solidFill>
              <a:srgbClr val="FFCC66"/>
            </a:solidFill>
            <a:ln w="28575">
              <a:solidFill>
                <a:srgbClr val="FFCC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3812" y="2010"/>
              <a:ext cx="144" cy="1104"/>
            </a:xfrm>
            <a:prstGeom prst="rect">
              <a:avLst/>
            </a:prstGeom>
            <a:solidFill>
              <a:srgbClr val="FFCC66"/>
            </a:solidFill>
            <a:ln w="28575">
              <a:solidFill>
                <a:srgbClr val="FFCC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768" y="3206"/>
              <a:ext cx="720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400" dirty="0">
                  <a:latin typeface="Arial" pitchFamily="34" charset="0"/>
                </a:rPr>
                <a:t>Chopper #1 </a:t>
              </a:r>
              <a:br>
                <a:rPr lang="en-US" sz="1400" dirty="0">
                  <a:latin typeface="Arial" pitchFamily="34" charset="0"/>
                </a:rPr>
              </a:br>
              <a:r>
                <a:rPr lang="en-US" sz="1400" dirty="0">
                  <a:latin typeface="Arial" pitchFamily="34" charset="0"/>
                </a:rPr>
                <a:t>RF Cavity (499 MHz)</a:t>
              </a: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3552" y="3206"/>
              <a:ext cx="720" cy="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400" dirty="0">
                  <a:latin typeface="Arial" pitchFamily="34" charset="0"/>
                </a:rPr>
                <a:t>Chopper #2 </a:t>
              </a:r>
              <a:br>
                <a:rPr lang="en-US" sz="1400" dirty="0">
                  <a:latin typeface="Arial" pitchFamily="34" charset="0"/>
                </a:rPr>
              </a:br>
              <a:r>
                <a:rPr lang="en-US" sz="1400" dirty="0">
                  <a:latin typeface="Arial" pitchFamily="34" charset="0"/>
                </a:rPr>
                <a:t>RF Cavity (499 MHz)</a:t>
              </a:r>
            </a:p>
            <a:p>
              <a:pPr algn="ctr" eaLnBrk="1" hangingPunct="1">
                <a:spcBef>
                  <a:spcPct val="50000"/>
                </a:spcBef>
              </a:pPr>
              <a:endParaRPr lang="en-US" sz="1400" dirty="0">
                <a:latin typeface="Arial" pitchFamily="34" charset="0"/>
              </a:endParaRPr>
            </a:p>
          </p:txBody>
        </p:sp>
      </p:grpSp>
      <p:grpSp>
        <p:nvGrpSpPr>
          <p:cNvPr id="12" name="Group 8"/>
          <p:cNvGrpSpPr>
            <a:grpSpLocks/>
          </p:cNvGrpSpPr>
          <p:nvPr/>
        </p:nvGrpSpPr>
        <p:grpSpPr bwMode="auto">
          <a:xfrm>
            <a:off x="3048000" y="3278823"/>
            <a:ext cx="3048000" cy="2324100"/>
            <a:chOff x="1584" y="1992"/>
            <a:chExt cx="1920" cy="1464"/>
          </a:xfrm>
        </p:grpSpPr>
        <p:grpSp>
          <p:nvGrpSpPr>
            <p:cNvPr id="13" name="Group 9"/>
            <p:cNvGrpSpPr>
              <a:grpSpLocks/>
            </p:cNvGrpSpPr>
            <p:nvPr/>
          </p:nvGrpSpPr>
          <p:grpSpPr bwMode="auto">
            <a:xfrm>
              <a:off x="1680" y="1992"/>
              <a:ext cx="1738" cy="1152"/>
              <a:chOff x="1680" y="1992"/>
              <a:chExt cx="1738" cy="1152"/>
            </a:xfrm>
          </p:grpSpPr>
          <p:pic>
            <p:nvPicPr>
              <p:cNvPr id="16" name="Picture 10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680" y="1992"/>
                <a:ext cx="240" cy="1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7" name="Picture 11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178" y="1992"/>
                <a:ext cx="240" cy="1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1584" y="3264"/>
              <a:ext cx="43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400" dirty="0" smtClean="0">
                  <a:latin typeface="Arial" pitchFamily="34" charset="0"/>
                </a:rPr>
                <a:t>Lens</a:t>
              </a:r>
              <a:endParaRPr lang="en-US" sz="1400" dirty="0">
                <a:latin typeface="Arial" pitchFamily="34" charset="0"/>
              </a:endParaRP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3072" y="3264"/>
              <a:ext cx="43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400" dirty="0" smtClean="0">
                  <a:latin typeface="Arial" pitchFamily="34" charset="0"/>
                </a:rPr>
                <a:t>Lens</a:t>
              </a:r>
              <a:endParaRPr lang="en-US" sz="1400" dirty="0">
                <a:latin typeface="Arial" pitchFamily="34" charset="0"/>
              </a:endParaRPr>
            </a:p>
          </p:txBody>
        </p:sp>
      </p:grpSp>
      <p:grpSp>
        <p:nvGrpSpPr>
          <p:cNvPr id="18" name="Group 14"/>
          <p:cNvGrpSpPr>
            <a:grpSpLocks/>
          </p:cNvGrpSpPr>
          <p:nvPr/>
        </p:nvGrpSpPr>
        <p:grpSpPr bwMode="auto">
          <a:xfrm>
            <a:off x="3505200" y="1051560"/>
            <a:ext cx="2057400" cy="4551363"/>
            <a:chOff x="1872" y="589"/>
            <a:chExt cx="1296" cy="2867"/>
          </a:xfrm>
        </p:grpSpPr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2082" y="816"/>
              <a:ext cx="912" cy="912"/>
            </a:xfrm>
            <a:prstGeom prst="ellipse">
              <a:avLst/>
            </a:prstGeom>
            <a:solidFill>
              <a:srgbClr val="FFFFCC"/>
            </a:solidFill>
            <a:ln w="38100">
              <a:solidFill>
                <a:srgbClr val="00CC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2462" y="864"/>
              <a:ext cx="153" cy="15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2748" y="1346"/>
              <a:ext cx="153" cy="15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2178" y="1344"/>
              <a:ext cx="153" cy="15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Text Box 19"/>
            <p:cNvSpPr txBox="1">
              <a:spLocks noChangeArrowheads="1"/>
            </p:cNvSpPr>
            <p:nvPr/>
          </p:nvSpPr>
          <p:spPr bwMode="auto">
            <a:xfrm>
              <a:off x="2415" y="589"/>
              <a:ext cx="24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000" b="1">
                  <a:latin typeface="Arial" pitchFamily="34" charset="0"/>
                </a:rPr>
                <a:t>B</a:t>
              </a:r>
            </a:p>
          </p:txBody>
        </p:sp>
        <p:sp>
          <p:nvSpPr>
            <p:cNvPr id="24" name="Text Box 20"/>
            <p:cNvSpPr txBox="1">
              <a:spLocks noChangeArrowheads="1"/>
            </p:cNvSpPr>
            <p:nvPr/>
          </p:nvSpPr>
          <p:spPr bwMode="auto">
            <a:xfrm>
              <a:off x="1872" y="1392"/>
              <a:ext cx="24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000" b="1">
                  <a:latin typeface="Arial" pitchFamily="34" charset="0"/>
                </a:rPr>
                <a:t>C</a:t>
              </a:r>
            </a:p>
          </p:txBody>
        </p:sp>
        <p:sp>
          <p:nvSpPr>
            <p:cNvPr id="25" name="Text Box 21"/>
            <p:cNvSpPr txBox="1">
              <a:spLocks noChangeArrowheads="1"/>
            </p:cNvSpPr>
            <p:nvPr/>
          </p:nvSpPr>
          <p:spPr bwMode="auto">
            <a:xfrm>
              <a:off x="2928" y="1392"/>
              <a:ext cx="24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000" b="1">
                  <a:latin typeface="Arial" pitchFamily="34" charset="0"/>
                </a:rPr>
                <a:t>A</a:t>
              </a:r>
            </a:p>
          </p:txBody>
        </p:sp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2160" y="3264"/>
              <a:ext cx="72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400">
                  <a:latin typeface="Arial" pitchFamily="34" charset="0"/>
                </a:rPr>
                <a:t>Master Slit</a:t>
              </a:r>
            </a:p>
          </p:txBody>
        </p:sp>
        <p:sp>
          <p:nvSpPr>
            <p:cNvPr id="27" name="Freeform 23"/>
            <p:cNvSpPr>
              <a:spLocks/>
            </p:cNvSpPr>
            <p:nvPr/>
          </p:nvSpPr>
          <p:spPr bwMode="auto">
            <a:xfrm>
              <a:off x="2928" y="864"/>
              <a:ext cx="153" cy="2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6" y="71"/>
                </a:cxn>
                <a:cxn ang="0">
                  <a:pos x="128" y="157"/>
                </a:cxn>
                <a:cxn ang="0">
                  <a:pos x="153" y="244"/>
                </a:cxn>
              </a:cxnLst>
              <a:rect l="0" t="0" r="r" b="b"/>
              <a:pathLst>
                <a:path w="153" h="244">
                  <a:moveTo>
                    <a:pt x="0" y="0"/>
                  </a:moveTo>
                  <a:cubicBezTo>
                    <a:pt x="13" y="13"/>
                    <a:pt x="55" y="45"/>
                    <a:pt x="76" y="71"/>
                  </a:cubicBezTo>
                  <a:cubicBezTo>
                    <a:pt x="97" y="97"/>
                    <a:pt x="115" y="128"/>
                    <a:pt x="128" y="157"/>
                  </a:cubicBezTo>
                  <a:cubicBezTo>
                    <a:pt x="141" y="186"/>
                    <a:pt x="148" y="226"/>
                    <a:pt x="153" y="244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Rectangle 24"/>
            <p:cNvSpPr>
              <a:spLocks noChangeArrowheads="1"/>
            </p:cNvSpPr>
            <p:nvPr/>
          </p:nvSpPr>
          <p:spPr bwMode="auto">
            <a:xfrm>
              <a:off x="2448" y="1872"/>
              <a:ext cx="192" cy="1392"/>
            </a:xfrm>
            <a:prstGeom prst="rect">
              <a:avLst/>
            </a:prstGeom>
            <a:solidFill>
              <a:srgbClr val="00CC99"/>
            </a:solidFill>
            <a:ln w="28575">
              <a:solidFill>
                <a:srgbClr val="00CC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" name="Group 25"/>
          <p:cNvGrpSpPr>
            <a:grpSpLocks/>
          </p:cNvGrpSpPr>
          <p:nvPr/>
        </p:nvGrpSpPr>
        <p:grpSpPr bwMode="auto">
          <a:xfrm>
            <a:off x="1558925" y="1659573"/>
            <a:ext cx="5918200" cy="2613025"/>
            <a:chOff x="646" y="972"/>
            <a:chExt cx="3728" cy="1646"/>
          </a:xfrm>
        </p:grpSpPr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2704" y="972"/>
              <a:ext cx="86" cy="86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31" name="Group 27"/>
            <p:cNvGrpSpPr>
              <a:grpSpLocks/>
            </p:cNvGrpSpPr>
            <p:nvPr/>
          </p:nvGrpSpPr>
          <p:grpSpPr bwMode="auto">
            <a:xfrm>
              <a:off x="646" y="2234"/>
              <a:ext cx="3728" cy="384"/>
              <a:chOff x="646" y="2234"/>
              <a:chExt cx="3728" cy="384"/>
            </a:xfrm>
          </p:grpSpPr>
          <p:grpSp>
            <p:nvGrpSpPr>
              <p:cNvPr id="32" name="Group 28"/>
              <p:cNvGrpSpPr>
                <a:grpSpLocks/>
              </p:cNvGrpSpPr>
              <p:nvPr/>
            </p:nvGrpSpPr>
            <p:grpSpPr bwMode="auto">
              <a:xfrm>
                <a:off x="715" y="2234"/>
                <a:ext cx="3659" cy="384"/>
                <a:chOff x="715" y="2234"/>
                <a:chExt cx="3659" cy="384"/>
              </a:xfrm>
            </p:grpSpPr>
            <p:sp>
              <p:nvSpPr>
                <p:cNvPr id="34" name="AutoShape 29"/>
                <p:cNvSpPr>
                  <a:spLocks noChangeArrowheads="1"/>
                </p:cNvSpPr>
                <p:nvPr/>
              </p:nvSpPr>
              <p:spPr bwMode="auto">
                <a:xfrm rot="5400000">
                  <a:off x="877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CC33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" name="AutoShape 30"/>
                <p:cNvSpPr>
                  <a:spLocks noChangeArrowheads="1"/>
                </p:cNvSpPr>
                <p:nvPr/>
              </p:nvSpPr>
              <p:spPr bwMode="auto">
                <a:xfrm rot="5400000">
                  <a:off x="4176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" name="Freeform 31"/>
                <p:cNvSpPr>
                  <a:spLocks/>
                </p:cNvSpPr>
                <p:nvPr/>
              </p:nvSpPr>
              <p:spPr bwMode="auto">
                <a:xfrm>
                  <a:off x="715" y="2234"/>
                  <a:ext cx="1832" cy="336"/>
                </a:xfrm>
                <a:custGeom>
                  <a:avLst/>
                  <a:gdLst/>
                  <a:ahLst/>
                  <a:cxnLst>
                    <a:cxn ang="0">
                      <a:pos x="0" y="336"/>
                    </a:cxn>
                    <a:cxn ang="0">
                      <a:pos x="499" y="336"/>
                    </a:cxn>
                    <a:cxn ang="0">
                      <a:pos x="1079" y="0"/>
                    </a:cxn>
                    <a:cxn ang="0">
                      <a:pos x="1832" y="0"/>
                    </a:cxn>
                  </a:cxnLst>
                  <a:rect l="0" t="0" r="r" b="b"/>
                  <a:pathLst>
                    <a:path w="1832" h="336">
                      <a:moveTo>
                        <a:pt x="0" y="336"/>
                      </a:moveTo>
                      <a:lnTo>
                        <a:pt x="499" y="336"/>
                      </a:lnTo>
                      <a:lnTo>
                        <a:pt x="1079" y="0"/>
                      </a:lnTo>
                      <a:lnTo>
                        <a:pt x="1832" y="0"/>
                      </a:lnTo>
                    </a:path>
                  </a:pathLst>
                </a:custGeom>
                <a:noFill/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Freeform 32"/>
                <p:cNvSpPr>
                  <a:spLocks/>
                </p:cNvSpPr>
                <p:nvPr/>
              </p:nvSpPr>
              <p:spPr bwMode="auto">
                <a:xfrm>
                  <a:off x="2547" y="2234"/>
                  <a:ext cx="1827" cy="336"/>
                </a:xfrm>
                <a:custGeom>
                  <a:avLst/>
                  <a:gdLst/>
                  <a:ahLst/>
                  <a:cxnLst>
                    <a:cxn ang="0">
                      <a:pos x="1827" y="336"/>
                    </a:cxn>
                    <a:cxn ang="0">
                      <a:pos x="1328" y="336"/>
                    </a:cxn>
                    <a:cxn ang="0">
                      <a:pos x="747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827" h="336">
                      <a:moveTo>
                        <a:pt x="1827" y="336"/>
                      </a:moveTo>
                      <a:lnTo>
                        <a:pt x="1328" y="336"/>
                      </a:lnTo>
                      <a:lnTo>
                        <a:pt x="74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mpd="sng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3" name="Text Box 33"/>
              <p:cNvSpPr txBox="1">
                <a:spLocks noChangeArrowheads="1"/>
              </p:cNvSpPr>
              <p:nvPr/>
            </p:nvSpPr>
            <p:spPr bwMode="auto">
              <a:xfrm>
                <a:off x="646" y="2352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Arial" pitchFamily="34" charset="0"/>
                  </a:rPr>
                  <a:t>Beam</a:t>
                </a:r>
              </a:p>
            </p:txBody>
          </p:sp>
        </p:grpSp>
      </p:grpSp>
      <p:grpSp>
        <p:nvGrpSpPr>
          <p:cNvPr id="38" name="Group 34"/>
          <p:cNvGrpSpPr>
            <a:grpSpLocks/>
          </p:cNvGrpSpPr>
          <p:nvPr/>
        </p:nvGrpSpPr>
        <p:grpSpPr bwMode="auto">
          <a:xfrm>
            <a:off x="1558925" y="1802448"/>
            <a:ext cx="5918200" cy="2470150"/>
            <a:chOff x="646" y="1062"/>
            <a:chExt cx="3728" cy="1556"/>
          </a:xfrm>
        </p:grpSpPr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784" y="1062"/>
              <a:ext cx="86" cy="86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40" name="Group 36"/>
            <p:cNvGrpSpPr>
              <a:grpSpLocks/>
            </p:cNvGrpSpPr>
            <p:nvPr/>
          </p:nvGrpSpPr>
          <p:grpSpPr bwMode="auto">
            <a:xfrm>
              <a:off x="646" y="2352"/>
              <a:ext cx="3728" cy="266"/>
              <a:chOff x="646" y="2352"/>
              <a:chExt cx="3728" cy="266"/>
            </a:xfrm>
          </p:grpSpPr>
          <p:grpSp>
            <p:nvGrpSpPr>
              <p:cNvPr id="41" name="Group 37"/>
              <p:cNvGrpSpPr>
                <a:grpSpLocks/>
              </p:cNvGrpSpPr>
              <p:nvPr/>
            </p:nvGrpSpPr>
            <p:grpSpPr bwMode="auto">
              <a:xfrm>
                <a:off x="715" y="2352"/>
                <a:ext cx="3659" cy="266"/>
                <a:chOff x="715" y="2352"/>
                <a:chExt cx="3659" cy="266"/>
              </a:xfrm>
            </p:grpSpPr>
            <p:sp>
              <p:nvSpPr>
                <p:cNvPr id="43" name="AutoShape 38"/>
                <p:cNvSpPr>
                  <a:spLocks noChangeArrowheads="1"/>
                </p:cNvSpPr>
                <p:nvPr/>
              </p:nvSpPr>
              <p:spPr bwMode="auto">
                <a:xfrm rot="5400000">
                  <a:off x="877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CC33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" name="AutoShape 39"/>
                <p:cNvSpPr>
                  <a:spLocks noChangeArrowheads="1"/>
                </p:cNvSpPr>
                <p:nvPr/>
              </p:nvSpPr>
              <p:spPr bwMode="auto">
                <a:xfrm rot="5400000">
                  <a:off x="4176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" name="Freeform 40"/>
                <p:cNvSpPr>
                  <a:spLocks/>
                </p:cNvSpPr>
                <p:nvPr/>
              </p:nvSpPr>
              <p:spPr bwMode="auto">
                <a:xfrm>
                  <a:off x="715" y="2352"/>
                  <a:ext cx="1831" cy="218"/>
                </a:xfrm>
                <a:custGeom>
                  <a:avLst/>
                  <a:gdLst/>
                  <a:ahLst/>
                  <a:cxnLst>
                    <a:cxn ang="0">
                      <a:pos x="0" y="218"/>
                    </a:cxn>
                    <a:cxn ang="0">
                      <a:pos x="499" y="218"/>
                    </a:cxn>
                    <a:cxn ang="0">
                      <a:pos x="1079" y="0"/>
                    </a:cxn>
                    <a:cxn ang="0">
                      <a:pos x="1831" y="0"/>
                    </a:cxn>
                  </a:cxnLst>
                  <a:rect l="0" t="0" r="r" b="b"/>
                  <a:pathLst>
                    <a:path w="1831" h="218">
                      <a:moveTo>
                        <a:pt x="0" y="218"/>
                      </a:moveTo>
                      <a:lnTo>
                        <a:pt x="499" y="218"/>
                      </a:lnTo>
                      <a:lnTo>
                        <a:pt x="1079" y="0"/>
                      </a:lnTo>
                      <a:lnTo>
                        <a:pt x="1831" y="0"/>
                      </a:lnTo>
                    </a:path>
                  </a:pathLst>
                </a:custGeom>
                <a:noFill/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" name="Freeform 41"/>
                <p:cNvSpPr>
                  <a:spLocks/>
                </p:cNvSpPr>
                <p:nvPr/>
              </p:nvSpPr>
              <p:spPr bwMode="auto">
                <a:xfrm>
                  <a:off x="2547" y="2352"/>
                  <a:ext cx="1827" cy="218"/>
                </a:xfrm>
                <a:custGeom>
                  <a:avLst/>
                  <a:gdLst/>
                  <a:ahLst/>
                  <a:cxnLst>
                    <a:cxn ang="0">
                      <a:pos x="1827" y="218"/>
                    </a:cxn>
                    <a:cxn ang="0">
                      <a:pos x="1328" y="218"/>
                    </a:cxn>
                    <a:cxn ang="0">
                      <a:pos x="747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827" h="218">
                      <a:moveTo>
                        <a:pt x="1827" y="218"/>
                      </a:moveTo>
                      <a:lnTo>
                        <a:pt x="1328" y="218"/>
                      </a:lnTo>
                      <a:lnTo>
                        <a:pt x="74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mpd="sng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2" name="Text Box 42"/>
              <p:cNvSpPr txBox="1">
                <a:spLocks noChangeArrowheads="1"/>
              </p:cNvSpPr>
              <p:nvPr/>
            </p:nvSpPr>
            <p:spPr bwMode="auto">
              <a:xfrm>
                <a:off x="646" y="2352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Arial" pitchFamily="34" charset="0"/>
                  </a:rPr>
                  <a:t>Beam</a:t>
                </a:r>
              </a:p>
            </p:txBody>
          </p:sp>
        </p:grpSp>
      </p:grpSp>
      <p:grpSp>
        <p:nvGrpSpPr>
          <p:cNvPr id="47" name="Group 43"/>
          <p:cNvGrpSpPr>
            <a:grpSpLocks/>
          </p:cNvGrpSpPr>
          <p:nvPr/>
        </p:nvGrpSpPr>
        <p:grpSpPr bwMode="auto">
          <a:xfrm>
            <a:off x="1558925" y="2477135"/>
            <a:ext cx="5918200" cy="2257425"/>
            <a:chOff x="646" y="1487"/>
            <a:chExt cx="3728" cy="1422"/>
          </a:xfrm>
        </p:grpSpPr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701" y="1487"/>
              <a:ext cx="86" cy="86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49" name="Group 45"/>
            <p:cNvGrpSpPr>
              <a:grpSpLocks/>
            </p:cNvGrpSpPr>
            <p:nvPr/>
          </p:nvGrpSpPr>
          <p:grpSpPr bwMode="auto">
            <a:xfrm>
              <a:off x="646" y="2352"/>
              <a:ext cx="3728" cy="557"/>
              <a:chOff x="646" y="2352"/>
              <a:chExt cx="3728" cy="557"/>
            </a:xfrm>
          </p:grpSpPr>
          <p:sp>
            <p:nvSpPr>
              <p:cNvPr id="50" name="AutoShape 46"/>
              <p:cNvSpPr>
                <a:spLocks noChangeArrowheads="1"/>
              </p:cNvSpPr>
              <p:nvPr/>
            </p:nvSpPr>
            <p:spPr bwMode="auto">
              <a:xfrm rot="5400000">
                <a:off x="877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AutoShape 47"/>
              <p:cNvSpPr>
                <a:spLocks noChangeArrowheads="1"/>
              </p:cNvSpPr>
              <p:nvPr/>
            </p:nvSpPr>
            <p:spPr bwMode="auto">
              <a:xfrm rot="5400000">
                <a:off x="4176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Freeform 48"/>
              <p:cNvSpPr>
                <a:spLocks/>
              </p:cNvSpPr>
              <p:nvPr/>
            </p:nvSpPr>
            <p:spPr bwMode="auto">
              <a:xfrm>
                <a:off x="715" y="2570"/>
                <a:ext cx="1829" cy="3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9" y="0"/>
                  </a:cxn>
                  <a:cxn ang="0">
                    <a:pos x="1080" y="339"/>
                  </a:cxn>
                  <a:cxn ang="0">
                    <a:pos x="1829" y="339"/>
                  </a:cxn>
                </a:cxnLst>
                <a:rect l="0" t="0" r="r" b="b"/>
                <a:pathLst>
                  <a:path w="1829" h="339">
                    <a:moveTo>
                      <a:pt x="0" y="0"/>
                    </a:moveTo>
                    <a:lnTo>
                      <a:pt x="499" y="0"/>
                    </a:lnTo>
                    <a:lnTo>
                      <a:pt x="1080" y="339"/>
                    </a:lnTo>
                    <a:lnTo>
                      <a:pt x="1829" y="339"/>
                    </a:lnTo>
                  </a:path>
                </a:pathLst>
              </a:custGeom>
              <a:noFill/>
              <a:ln w="28575" cmpd="sng">
                <a:solidFill>
                  <a:srgbClr val="CC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49"/>
              <p:cNvSpPr>
                <a:spLocks/>
              </p:cNvSpPr>
              <p:nvPr/>
            </p:nvSpPr>
            <p:spPr bwMode="auto">
              <a:xfrm>
                <a:off x="2547" y="2570"/>
                <a:ext cx="1827" cy="339"/>
              </a:xfrm>
              <a:custGeom>
                <a:avLst/>
                <a:gdLst/>
                <a:ahLst/>
                <a:cxnLst>
                  <a:cxn ang="0">
                    <a:pos x="1827" y="0"/>
                  </a:cxn>
                  <a:cxn ang="0">
                    <a:pos x="1328" y="0"/>
                  </a:cxn>
                  <a:cxn ang="0">
                    <a:pos x="747" y="339"/>
                  </a:cxn>
                  <a:cxn ang="0">
                    <a:pos x="0" y="339"/>
                  </a:cxn>
                </a:cxnLst>
                <a:rect l="0" t="0" r="r" b="b"/>
                <a:pathLst>
                  <a:path w="1827" h="339">
                    <a:moveTo>
                      <a:pt x="1827" y="0"/>
                    </a:moveTo>
                    <a:lnTo>
                      <a:pt x="1328" y="0"/>
                    </a:lnTo>
                    <a:lnTo>
                      <a:pt x="747" y="339"/>
                    </a:lnTo>
                    <a:lnTo>
                      <a:pt x="0" y="339"/>
                    </a:lnTo>
                  </a:path>
                </a:pathLst>
              </a:custGeom>
              <a:noFill/>
              <a:ln w="28575" cmpd="sng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Text Box 50"/>
              <p:cNvSpPr txBox="1">
                <a:spLocks noChangeArrowheads="1"/>
              </p:cNvSpPr>
              <p:nvPr/>
            </p:nvSpPr>
            <p:spPr bwMode="auto">
              <a:xfrm>
                <a:off x="646" y="2352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Arial" pitchFamily="34" charset="0"/>
                  </a:rPr>
                  <a:t>Beam</a:t>
                </a:r>
              </a:p>
            </p:txBody>
          </p:sp>
        </p:grpSp>
      </p:grpSp>
      <p:grpSp>
        <p:nvGrpSpPr>
          <p:cNvPr id="55" name="Group 51"/>
          <p:cNvGrpSpPr>
            <a:grpSpLocks/>
          </p:cNvGrpSpPr>
          <p:nvPr/>
        </p:nvGrpSpPr>
        <p:grpSpPr bwMode="auto">
          <a:xfrm>
            <a:off x="1558925" y="2569210"/>
            <a:ext cx="5918200" cy="2309813"/>
            <a:chOff x="646" y="1545"/>
            <a:chExt cx="3728" cy="1455"/>
          </a:xfrm>
        </p:grpSpPr>
        <p:sp>
          <p:nvSpPr>
            <p:cNvPr id="56" name="Oval 52"/>
            <p:cNvSpPr>
              <a:spLocks noChangeArrowheads="1"/>
            </p:cNvSpPr>
            <p:nvPr/>
          </p:nvSpPr>
          <p:spPr bwMode="auto">
            <a:xfrm>
              <a:off x="2605" y="1545"/>
              <a:ext cx="86" cy="86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57" name="Group 53"/>
            <p:cNvGrpSpPr>
              <a:grpSpLocks/>
            </p:cNvGrpSpPr>
            <p:nvPr/>
          </p:nvGrpSpPr>
          <p:grpSpPr bwMode="auto">
            <a:xfrm>
              <a:off x="646" y="2352"/>
              <a:ext cx="3728" cy="648"/>
              <a:chOff x="646" y="2352"/>
              <a:chExt cx="3728" cy="648"/>
            </a:xfrm>
          </p:grpSpPr>
          <p:sp>
            <p:nvSpPr>
              <p:cNvPr id="58" name="AutoShape 54"/>
              <p:cNvSpPr>
                <a:spLocks noChangeArrowheads="1"/>
              </p:cNvSpPr>
              <p:nvPr/>
            </p:nvSpPr>
            <p:spPr bwMode="auto">
              <a:xfrm rot="5400000">
                <a:off x="877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AutoShape 55"/>
              <p:cNvSpPr>
                <a:spLocks noChangeArrowheads="1"/>
              </p:cNvSpPr>
              <p:nvPr/>
            </p:nvSpPr>
            <p:spPr bwMode="auto">
              <a:xfrm rot="5400000">
                <a:off x="4176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Freeform 56"/>
              <p:cNvSpPr>
                <a:spLocks/>
              </p:cNvSpPr>
              <p:nvPr/>
            </p:nvSpPr>
            <p:spPr bwMode="auto">
              <a:xfrm>
                <a:off x="715" y="2570"/>
                <a:ext cx="1831" cy="4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9" y="0"/>
                  </a:cxn>
                  <a:cxn ang="0">
                    <a:pos x="1077" y="428"/>
                  </a:cxn>
                  <a:cxn ang="0">
                    <a:pos x="1831" y="428"/>
                  </a:cxn>
                </a:cxnLst>
                <a:rect l="0" t="0" r="r" b="b"/>
                <a:pathLst>
                  <a:path w="1831" h="428">
                    <a:moveTo>
                      <a:pt x="0" y="0"/>
                    </a:moveTo>
                    <a:lnTo>
                      <a:pt x="499" y="0"/>
                    </a:lnTo>
                    <a:lnTo>
                      <a:pt x="1077" y="428"/>
                    </a:lnTo>
                    <a:lnTo>
                      <a:pt x="1831" y="428"/>
                    </a:lnTo>
                  </a:path>
                </a:pathLst>
              </a:custGeom>
              <a:noFill/>
              <a:ln w="28575" cmpd="sng">
                <a:solidFill>
                  <a:srgbClr val="CC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57"/>
              <p:cNvSpPr>
                <a:spLocks/>
              </p:cNvSpPr>
              <p:nvPr/>
            </p:nvSpPr>
            <p:spPr bwMode="auto">
              <a:xfrm>
                <a:off x="2544" y="2570"/>
                <a:ext cx="1830" cy="430"/>
              </a:xfrm>
              <a:custGeom>
                <a:avLst/>
                <a:gdLst/>
                <a:ahLst/>
                <a:cxnLst>
                  <a:cxn ang="0">
                    <a:pos x="1830" y="0"/>
                  </a:cxn>
                  <a:cxn ang="0">
                    <a:pos x="1331" y="0"/>
                  </a:cxn>
                  <a:cxn ang="0">
                    <a:pos x="750" y="430"/>
                  </a:cxn>
                  <a:cxn ang="0">
                    <a:pos x="0" y="430"/>
                  </a:cxn>
                </a:cxnLst>
                <a:rect l="0" t="0" r="r" b="b"/>
                <a:pathLst>
                  <a:path w="1830" h="430">
                    <a:moveTo>
                      <a:pt x="1830" y="0"/>
                    </a:moveTo>
                    <a:lnTo>
                      <a:pt x="1331" y="0"/>
                    </a:lnTo>
                    <a:lnTo>
                      <a:pt x="750" y="430"/>
                    </a:lnTo>
                    <a:lnTo>
                      <a:pt x="0" y="430"/>
                    </a:lnTo>
                  </a:path>
                </a:pathLst>
              </a:custGeom>
              <a:noFill/>
              <a:ln w="28575" cmpd="sng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Text Box 58"/>
              <p:cNvSpPr txBox="1">
                <a:spLocks noChangeArrowheads="1"/>
              </p:cNvSpPr>
              <p:nvPr/>
            </p:nvSpPr>
            <p:spPr bwMode="auto">
              <a:xfrm>
                <a:off x="646" y="2352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Arial" pitchFamily="34" charset="0"/>
                  </a:rPr>
                  <a:t>Beam</a:t>
                </a:r>
              </a:p>
            </p:txBody>
          </p:sp>
        </p:grpSp>
      </p:grpSp>
      <p:grpSp>
        <p:nvGrpSpPr>
          <p:cNvPr id="63" name="Group 59"/>
          <p:cNvGrpSpPr>
            <a:grpSpLocks/>
          </p:cNvGrpSpPr>
          <p:nvPr/>
        </p:nvGrpSpPr>
        <p:grpSpPr bwMode="auto">
          <a:xfrm>
            <a:off x="1558925" y="2599373"/>
            <a:ext cx="5918200" cy="2327275"/>
            <a:chOff x="646" y="1564"/>
            <a:chExt cx="3728" cy="1466"/>
          </a:xfrm>
        </p:grpSpPr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2490" y="1564"/>
              <a:ext cx="86" cy="86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65" name="Group 61"/>
            <p:cNvGrpSpPr>
              <a:grpSpLocks/>
            </p:cNvGrpSpPr>
            <p:nvPr/>
          </p:nvGrpSpPr>
          <p:grpSpPr bwMode="auto">
            <a:xfrm>
              <a:off x="646" y="2352"/>
              <a:ext cx="3728" cy="678"/>
              <a:chOff x="646" y="2352"/>
              <a:chExt cx="3728" cy="678"/>
            </a:xfrm>
          </p:grpSpPr>
          <p:sp>
            <p:nvSpPr>
              <p:cNvPr id="66" name="AutoShape 62"/>
              <p:cNvSpPr>
                <a:spLocks noChangeArrowheads="1"/>
              </p:cNvSpPr>
              <p:nvPr/>
            </p:nvSpPr>
            <p:spPr bwMode="auto">
              <a:xfrm rot="5400000">
                <a:off x="877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AutoShape 63"/>
              <p:cNvSpPr>
                <a:spLocks noChangeArrowheads="1"/>
              </p:cNvSpPr>
              <p:nvPr/>
            </p:nvSpPr>
            <p:spPr bwMode="auto">
              <a:xfrm rot="5400000">
                <a:off x="4176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Freeform 64"/>
              <p:cNvSpPr>
                <a:spLocks/>
              </p:cNvSpPr>
              <p:nvPr/>
            </p:nvSpPr>
            <p:spPr bwMode="auto">
              <a:xfrm>
                <a:off x="715" y="2570"/>
                <a:ext cx="1831" cy="4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9" y="0"/>
                  </a:cxn>
                  <a:cxn ang="0">
                    <a:pos x="1079" y="460"/>
                  </a:cxn>
                  <a:cxn ang="0">
                    <a:pos x="1831" y="460"/>
                  </a:cxn>
                </a:cxnLst>
                <a:rect l="0" t="0" r="r" b="b"/>
                <a:pathLst>
                  <a:path w="1831" h="460">
                    <a:moveTo>
                      <a:pt x="0" y="0"/>
                    </a:moveTo>
                    <a:lnTo>
                      <a:pt x="499" y="0"/>
                    </a:lnTo>
                    <a:lnTo>
                      <a:pt x="1079" y="460"/>
                    </a:lnTo>
                    <a:lnTo>
                      <a:pt x="1831" y="460"/>
                    </a:lnTo>
                  </a:path>
                </a:pathLst>
              </a:custGeom>
              <a:noFill/>
              <a:ln w="28575" cmpd="sng">
                <a:solidFill>
                  <a:srgbClr val="CC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65"/>
              <p:cNvSpPr>
                <a:spLocks/>
              </p:cNvSpPr>
              <p:nvPr/>
            </p:nvSpPr>
            <p:spPr bwMode="auto">
              <a:xfrm>
                <a:off x="2546" y="2570"/>
                <a:ext cx="1828" cy="460"/>
              </a:xfrm>
              <a:custGeom>
                <a:avLst/>
                <a:gdLst/>
                <a:ahLst/>
                <a:cxnLst>
                  <a:cxn ang="0">
                    <a:pos x="1828" y="0"/>
                  </a:cxn>
                  <a:cxn ang="0">
                    <a:pos x="1329" y="0"/>
                  </a:cxn>
                  <a:cxn ang="0">
                    <a:pos x="750" y="460"/>
                  </a:cxn>
                  <a:cxn ang="0">
                    <a:pos x="0" y="460"/>
                  </a:cxn>
                </a:cxnLst>
                <a:rect l="0" t="0" r="r" b="b"/>
                <a:pathLst>
                  <a:path w="1828" h="460">
                    <a:moveTo>
                      <a:pt x="1828" y="0"/>
                    </a:moveTo>
                    <a:lnTo>
                      <a:pt x="1329" y="0"/>
                    </a:lnTo>
                    <a:lnTo>
                      <a:pt x="750" y="460"/>
                    </a:lnTo>
                    <a:lnTo>
                      <a:pt x="0" y="460"/>
                    </a:lnTo>
                  </a:path>
                </a:pathLst>
              </a:custGeom>
              <a:noFill/>
              <a:ln w="28575" cmpd="sng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Text Box 66"/>
              <p:cNvSpPr txBox="1">
                <a:spLocks noChangeArrowheads="1"/>
              </p:cNvSpPr>
              <p:nvPr/>
            </p:nvSpPr>
            <p:spPr bwMode="auto">
              <a:xfrm>
                <a:off x="646" y="2352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Arial" pitchFamily="34" charset="0"/>
                  </a:rPr>
                  <a:t>Beam</a:t>
                </a:r>
              </a:p>
            </p:txBody>
          </p:sp>
        </p:grpSp>
      </p:grpSp>
      <p:grpSp>
        <p:nvGrpSpPr>
          <p:cNvPr id="71" name="Group 67"/>
          <p:cNvGrpSpPr>
            <a:grpSpLocks/>
          </p:cNvGrpSpPr>
          <p:nvPr/>
        </p:nvGrpSpPr>
        <p:grpSpPr bwMode="auto">
          <a:xfrm>
            <a:off x="1558925" y="2310448"/>
            <a:ext cx="5918200" cy="2235200"/>
            <a:chOff x="646" y="1382"/>
            <a:chExt cx="3728" cy="1408"/>
          </a:xfrm>
        </p:grpSpPr>
        <p:sp>
          <p:nvSpPr>
            <p:cNvPr id="72" name="Oval 68"/>
            <p:cNvSpPr>
              <a:spLocks noChangeArrowheads="1"/>
            </p:cNvSpPr>
            <p:nvPr/>
          </p:nvSpPr>
          <p:spPr bwMode="auto">
            <a:xfrm>
              <a:off x="2787" y="1382"/>
              <a:ext cx="86" cy="86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73" name="Group 69"/>
            <p:cNvGrpSpPr>
              <a:grpSpLocks/>
            </p:cNvGrpSpPr>
            <p:nvPr/>
          </p:nvGrpSpPr>
          <p:grpSpPr bwMode="auto">
            <a:xfrm>
              <a:off x="646" y="2352"/>
              <a:ext cx="3728" cy="438"/>
              <a:chOff x="646" y="2352"/>
              <a:chExt cx="3728" cy="438"/>
            </a:xfrm>
          </p:grpSpPr>
          <p:sp>
            <p:nvSpPr>
              <p:cNvPr id="74" name="AutoShape 70"/>
              <p:cNvSpPr>
                <a:spLocks noChangeArrowheads="1"/>
              </p:cNvSpPr>
              <p:nvPr/>
            </p:nvSpPr>
            <p:spPr bwMode="auto">
              <a:xfrm rot="5400000">
                <a:off x="877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AutoShape 71"/>
              <p:cNvSpPr>
                <a:spLocks noChangeArrowheads="1"/>
              </p:cNvSpPr>
              <p:nvPr/>
            </p:nvSpPr>
            <p:spPr bwMode="auto">
              <a:xfrm rot="5400000">
                <a:off x="4176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Freeform 72"/>
              <p:cNvSpPr>
                <a:spLocks/>
              </p:cNvSpPr>
              <p:nvPr/>
            </p:nvSpPr>
            <p:spPr bwMode="auto">
              <a:xfrm>
                <a:off x="715" y="2570"/>
                <a:ext cx="1831" cy="21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9" y="0"/>
                  </a:cxn>
                  <a:cxn ang="0">
                    <a:pos x="1079" y="219"/>
                  </a:cxn>
                  <a:cxn ang="0">
                    <a:pos x="1831" y="219"/>
                  </a:cxn>
                </a:cxnLst>
                <a:rect l="0" t="0" r="r" b="b"/>
                <a:pathLst>
                  <a:path w="1831" h="219">
                    <a:moveTo>
                      <a:pt x="0" y="0"/>
                    </a:moveTo>
                    <a:lnTo>
                      <a:pt x="499" y="0"/>
                    </a:lnTo>
                    <a:lnTo>
                      <a:pt x="1079" y="219"/>
                    </a:lnTo>
                    <a:lnTo>
                      <a:pt x="1831" y="219"/>
                    </a:lnTo>
                  </a:path>
                </a:pathLst>
              </a:custGeom>
              <a:noFill/>
              <a:ln w="28575" cmpd="sng">
                <a:solidFill>
                  <a:srgbClr val="CC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73"/>
              <p:cNvSpPr>
                <a:spLocks/>
              </p:cNvSpPr>
              <p:nvPr/>
            </p:nvSpPr>
            <p:spPr bwMode="auto">
              <a:xfrm>
                <a:off x="2546" y="2570"/>
                <a:ext cx="1828" cy="220"/>
              </a:xfrm>
              <a:custGeom>
                <a:avLst/>
                <a:gdLst/>
                <a:ahLst/>
                <a:cxnLst>
                  <a:cxn ang="0">
                    <a:pos x="1828" y="0"/>
                  </a:cxn>
                  <a:cxn ang="0">
                    <a:pos x="1329" y="0"/>
                  </a:cxn>
                  <a:cxn ang="0">
                    <a:pos x="748" y="220"/>
                  </a:cxn>
                  <a:cxn ang="0">
                    <a:pos x="0" y="220"/>
                  </a:cxn>
                </a:cxnLst>
                <a:rect l="0" t="0" r="r" b="b"/>
                <a:pathLst>
                  <a:path w="1828" h="220">
                    <a:moveTo>
                      <a:pt x="1828" y="0"/>
                    </a:moveTo>
                    <a:lnTo>
                      <a:pt x="1329" y="0"/>
                    </a:lnTo>
                    <a:lnTo>
                      <a:pt x="748" y="220"/>
                    </a:lnTo>
                    <a:lnTo>
                      <a:pt x="0" y="220"/>
                    </a:lnTo>
                  </a:path>
                </a:pathLst>
              </a:custGeom>
              <a:noFill/>
              <a:ln w="28575" cmpd="sng">
                <a:solidFill>
                  <a:srgbClr val="CC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Text Box 74"/>
              <p:cNvSpPr txBox="1">
                <a:spLocks noChangeArrowheads="1"/>
              </p:cNvSpPr>
              <p:nvPr/>
            </p:nvSpPr>
            <p:spPr bwMode="auto">
              <a:xfrm>
                <a:off x="646" y="2352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Arial" pitchFamily="34" charset="0"/>
                  </a:rPr>
                  <a:t>Beam</a:t>
                </a:r>
              </a:p>
            </p:txBody>
          </p:sp>
          <p:sp>
            <p:nvSpPr>
              <p:cNvPr id="79" name="AutoShape 75"/>
              <p:cNvSpPr>
                <a:spLocks noChangeArrowheads="1"/>
              </p:cNvSpPr>
              <p:nvPr/>
            </p:nvSpPr>
            <p:spPr bwMode="auto">
              <a:xfrm rot="5400000">
                <a:off x="4176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80" name="Group 76"/>
          <p:cNvGrpSpPr>
            <a:grpSpLocks/>
          </p:cNvGrpSpPr>
          <p:nvPr/>
        </p:nvGrpSpPr>
        <p:grpSpPr bwMode="auto">
          <a:xfrm>
            <a:off x="1558925" y="2562860"/>
            <a:ext cx="5918200" cy="2316163"/>
            <a:chOff x="646" y="1541"/>
            <a:chExt cx="3728" cy="1459"/>
          </a:xfrm>
        </p:grpSpPr>
        <p:sp>
          <p:nvSpPr>
            <p:cNvPr id="81" name="Oval 77"/>
            <p:cNvSpPr>
              <a:spLocks noChangeArrowheads="1"/>
            </p:cNvSpPr>
            <p:nvPr/>
          </p:nvSpPr>
          <p:spPr bwMode="auto">
            <a:xfrm>
              <a:off x="2375" y="1541"/>
              <a:ext cx="86" cy="86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82" name="Group 78"/>
            <p:cNvGrpSpPr>
              <a:grpSpLocks/>
            </p:cNvGrpSpPr>
            <p:nvPr/>
          </p:nvGrpSpPr>
          <p:grpSpPr bwMode="auto">
            <a:xfrm>
              <a:off x="646" y="2352"/>
              <a:ext cx="3728" cy="648"/>
              <a:chOff x="646" y="2352"/>
              <a:chExt cx="3728" cy="648"/>
            </a:xfrm>
          </p:grpSpPr>
          <p:sp>
            <p:nvSpPr>
              <p:cNvPr id="83" name="AutoShape 79"/>
              <p:cNvSpPr>
                <a:spLocks noChangeArrowheads="1"/>
              </p:cNvSpPr>
              <p:nvPr/>
            </p:nvSpPr>
            <p:spPr bwMode="auto">
              <a:xfrm rot="5400000">
                <a:off x="877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AutoShape 80"/>
              <p:cNvSpPr>
                <a:spLocks noChangeArrowheads="1"/>
              </p:cNvSpPr>
              <p:nvPr/>
            </p:nvSpPr>
            <p:spPr bwMode="auto">
              <a:xfrm rot="5400000">
                <a:off x="4176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" name="Freeform 81"/>
              <p:cNvSpPr>
                <a:spLocks/>
              </p:cNvSpPr>
              <p:nvPr/>
            </p:nvSpPr>
            <p:spPr bwMode="auto">
              <a:xfrm>
                <a:off x="715" y="2570"/>
                <a:ext cx="1831" cy="4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9" y="0"/>
                  </a:cxn>
                  <a:cxn ang="0">
                    <a:pos x="1077" y="428"/>
                  </a:cxn>
                  <a:cxn ang="0">
                    <a:pos x="1831" y="428"/>
                  </a:cxn>
                </a:cxnLst>
                <a:rect l="0" t="0" r="r" b="b"/>
                <a:pathLst>
                  <a:path w="1831" h="428">
                    <a:moveTo>
                      <a:pt x="0" y="0"/>
                    </a:moveTo>
                    <a:lnTo>
                      <a:pt x="499" y="0"/>
                    </a:lnTo>
                    <a:lnTo>
                      <a:pt x="1077" y="428"/>
                    </a:lnTo>
                    <a:lnTo>
                      <a:pt x="1831" y="428"/>
                    </a:lnTo>
                  </a:path>
                </a:pathLst>
              </a:custGeom>
              <a:noFill/>
              <a:ln w="28575" cmpd="sng">
                <a:solidFill>
                  <a:srgbClr val="CC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82"/>
              <p:cNvSpPr>
                <a:spLocks/>
              </p:cNvSpPr>
              <p:nvPr/>
            </p:nvSpPr>
            <p:spPr bwMode="auto">
              <a:xfrm>
                <a:off x="2544" y="2570"/>
                <a:ext cx="1830" cy="430"/>
              </a:xfrm>
              <a:custGeom>
                <a:avLst/>
                <a:gdLst/>
                <a:ahLst/>
                <a:cxnLst>
                  <a:cxn ang="0">
                    <a:pos x="1830" y="0"/>
                  </a:cxn>
                  <a:cxn ang="0">
                    <a:pos x="1331" y="0"/>
                  </a:cxn>
                  <a:cxn ang="0">
                    <a:pos x="750" y="430"/>
                  </a:cxn>
                  <a:cxn ang="0">
                    <a:pos x="0" y="430"/>
                  </a:cxn>
                </a:cxnLst>
                <a:rect l="0" t="0" r="r" b="b"/>
                <a:pathLst>
                  <a:path w="1830" h="430">
                    <a:moveTo>
                      <a:pt x="1830" y="0"/>
                    </a:moveTo>
                    <a:lnTo>
                      <a:pt x="1331" y="0"/>
                    </a:lnTo>
                    <a:lnTo>
                      <a:pt x="750" y="430"/>
                    </a:lnTo>
                    <a:lnTo>
                      <a:pt x="0" y="430"/>
                    </a:lnTo>
                  </a:path>
                </a:pathLst>
              </a:custGeom>
              <a:noFill/>
              <a:ln w="28575" cmpd="sng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Text Box 83"/>
              <p:cNvSpPr txBox="1">
                <a:spLocks noChangeArrowheads="1"/>
              </p:cNvSpPr>
              <p:nvPr/>
            </p:nvSpPr>
            <p:spPr bwMode="auto">
              <a:xfrm>
                <a:off x="646" y="2352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Arial" pitchFamily="34" charset="0"/>
                  </a:rPr>
                  <a:t>Beam</a:t>
                </a:r>
              </a:p>
            </p:txBody>
          </p:sp>
        </p:grpSp>
      </p:grpSp>
      <p:grpSp>
        <p:nvGrpSpPr>
          <p:cNvPr id="88" name="Group 84"/>
          <p:cNvGrpSpPr>
            <a:grpSpLocks/>
          </p:cNvGrpSpPr>
          <p:nvPr/>
        </p:nvGrpSpPr>
        <p:grpSpPr bwMode="auto">
          <a:xfrm>
            <a:off x="1558925" y="2473960"/>
            <a:ext cx="5918200" cy="2260600"/>
            <a:chOff x="646" y="1485"/>
            <a:chExt cx="3728" cy="1424"/>
          </a:xfrm>
        </p:grpSpPr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2269" y="1485"/>
              <a:ext cx="86" cy="86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90" name="Group 86"/>
            <p:cNvGrpSpPr>
              <a:grpSpLocks/>
            </p:cNvGrpSpPr>
            <p:nvPr/>
          </p:nvGrpSpPr>
          <p:grpSpPr bwMode="auto">
            <a:xfrm>
              <a:off x="646" y="2352"/>
              <a:ext cx="3728" cy="557"/>
              <a:chOff x="646" y="2352"/>
              <a:chExt cx="3728" cy="557"/>
            </a:xfrm>
          </p:grpSpPr>
          <p:sp>
            <p:nvSpPr>
              <p:cNvPr id="91" name="AutoShape 87"/>
              <p:cNvSpPr>
                <a:spLocks noChangeArrowheads="1"/>
              </p:cNvSpPr>
              <p:nvPr/>
            </p:nvSpPr>
            <p:spPr bwMode="auto">
              <a:xfrm rot="5400000">
                <a:off x="877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" name="AutoShape 88"/>
              <p:cNvSpPr>
                <a:spLocks noChangeArrowheads="1"/>
              </p:cNvSpPr>
              <p:nvPr/>
            </p:nvSpPr>
            <p:spPr bwMode="auto">
              <a:xfrm rot="5400000">
                <a:off x="4176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" name="Freeform 89"/>
              <p:cNvSpPr>
                <a:spLocks/>
              </p:cNvSpPr>
              <p:nvPr/>
            </p:nvSpPr>
            <p:spPr bwMode="auto">
              <a:xfrm>
                <a:off x="715" y="2570"/>
                <a:ext cx="1829" cy="3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9" y="0"/>
                  </a:cxn>
                  <a:cxn ang="0">
                    <a:pos x="1080" y="339"/>
                  </a:cxn>
                  <a:cxn ang="0">
                    <a:pos x="1829" y="339"/>
                  </a:cxn>
                </a:cxnLst>
                <a:rect l="0" t="0" r="r" b="b"/>
                <a:pathLst>
                  <a:path w="1829" h="339">
                    <a:moveTo>
                      <a:pt x="0" y="0"/>
                    </a:moveTo>
                    <a:lnTo>
                      <a:pt x="499" y="0"/>
                    </a:lnTo>
                    <a:lnTo>
                      <a:pt x="1080" y="339"/>
                    </a:lnTo>
                    <a:lnTo>
                      <a:pt x="1829" y="339"/>
                    </a:lnTo>
                  </a:path>
                </a:pathLst>
              </a:custGeom>
              <a:noFill/>
              <a:ln w="28575" cmpd="sng">
                <a:solidFill>
                  <a:srgbClr val="CC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90"/>
              <p:cNvSpPr>
                <a:spLocks/>
              </p:cNvSpPr>
              <p:nvPr/>
            </p:nvSpPr>
            <p:spPr bwMode="auto">
              <a:xfrm>
                <a:off x="2547" y="2570"/>
                <a:ext cx="1827" cy="339"/>
              </a:xfrm>
              <a:custGeom>
                <a:avLst/>
                <a:gdLst/>
                <a:ahLst/>
                <a:cxnLst>
                  <a:cxn ang="0">
                    <a:pos x="1827" y="0"/>
                  </a:cxn>
                  <a:cxn ang="0">
                    <a:pos x="1328" y="0"/>
                  </a:cxn>
                  <a:cxn ang="0">
                    <a:pos x="747" y="339"/>
                  </a:cxn>
                  <a:cxn ang="0">
                    <a:pos x="0" y="339"/>
                  </a:cxn>
                </a:cxnLst>
                <a:rect l="0" t="0" r="r" b="b"/>
                <a:pathLst>
                  <a:path w="1827" h="339">
                    <a:moveTo>
                      <a:pt x="1827" y="0"/>
                    </a:moveTo>
                    <a:lnTo>
                      <a:pt x="1328" y="0"/>
                    </a:lnTo>
                    <a:lnTo>
                      <a:pt x="747" y="339"/>
                    </a:lnTo>
                    <a:lnTo>
                      <a:pt x="0" y="339"/>
                    </a:lnTo>
                  </a:path>
                </a:pathLst>
              </a:custGeom>
              <a:noFill/>
              <a:ln w="28575" cmpd="sng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Text Box 91"/>
              <p:cNvSpPr txBox="1">
                <a:spLocks noChangeArrowheads="1"/>
              </p:cNvSpPr>
              <p:nvPr/>
            </p:nvSpPr>
            <p:spPr bwMode="auto">
              <a:xfrm>
                <a:off x="646" y="2352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Arial" pitchFamily="34" charset="0"/>
                  </a:rPr>
                  <a:t>Beam</a:t>
                </a:r>
              </a:p>
            </p:txBody>
          </p:sp>
        </p:grpSp>
      </p:grpSp>
      <p:grpSp>
        <p:nvGrpSpPr>
          <p:cNvPr id="96" name="Group 92"/>
          <p:cNvGrpSpPr>
            <a:grpSpLocks/>
          </p:cNvGrpSpPr>
          <p:nvPr/>
        </p:nvGrpSpPr>
        <p:grpSpPr bwMode="auto">
          <a:xfrm>
            <a:off x="1558925" y="2308860"/>
            <a:ext cx="5918200" cy="2236788"/>
            <a:chOff x="646" y="1381"/>
            <a:chExt cx="3728" cy="1409"/>
          </a:xfrm>
        </p:grpSpPr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2212" y="1381"/>
              <a:ext cx="86" cy="86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98" name="Group 94"/>
            <p:cNvGrpSpPr>
              <a:grpSpLocks/>
            </p:cNvGrpSpPr>
            <p:nvPr/>
          </p:nvGrpSpPr>
          <p:grpSpPr bwMode="auto">
            <a:xfrm>
              <a:off x="646" y="2352"/>
              <a:ext cx="3728" cy="438"/>
              <a:chOff x="646" y="2352"/>
              <a:chExt cx="3728" cy="438"/>
            </a:xfrm>
          </p:grpSpPr>
          <p:sp>
            <p:nvSpPr>
              <p:cNvPr id="99" name="AutoShape 95"/>
              <p:cNvSpPr>
                <a:spLocks noChangeArrowheads="1"/>
              </p:cNvSpPr>
              <p:nvPr/>
            </p:nvSpPr>
            <p:spPr bwMode="auto">
              <a:xfrm rot="5400000">
                <a:off x="877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" name="AutoShape 96"/>
              <p:cNvSpPr>
                <a:spLocks noChangeArrowheads="1"/>
              </p:cNvSpPr>
              <p:nvPr/>
            </p:nvSpPr>
            <p:spPr bwMode="auto">
              <a:xfrm rot="5400000">
                <a:off x="4176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" name="Freeform 97"/>
              <p:cNvSpPr>
                <a:spLocks/>
              </p:cNvSpPr>
              <p:nvPr/>
            </p:nvSpPr>
            <p:spPr bwMode="auto">
              <a:xfrm>
                <a:off x="715" y="2570"/>
                <a:ext cx="1831" cy="21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9" y="0"/>
                  </a:cxn>
                  <a:cxn ang="0">
                    <a:pos x="1079" y="219"/>
                  </a:cxn>
                  <a:cxn ang="0">
                    <a:pos x="1831" y="219"/>
                  </a:cxn>
                </a:cxnLst>
                <a:rect l="0" t="0" r="r" b="b"/>
                <a:pathLst>
                  <a:path w="1831" h="219">
                    <a:moveTo>
                      <a:pt x="0" y="0"/>
                    </a:moveTo>
                    <a:lnTo>
                      <a:pt x="499" y="0"/>
                    </a:lnTo>
                    <a:lnTo>
                      <a:pt x="1079" y="219"/>
                    </a:lnTo>
                    <a:lnTo>
                      <a:pt x="1831" y="219"/>
                    </a:lnTo>
                  </a:path>
                </a:pathLst>
              </a:custGeom>
              <a:noFill/>
              <a:ln w="28575" cmpd="sng">
                <a:solidFill>
                  <a:srgbClr val="CC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98"/>
              <p:cNvSpPr>
                <a:spLocks/>
              </p:cNvSpPr>
              <p:nvPr/>
            </p:nvSpPr>
            <p:spPr bwMode="auto">
              <a:xfrm>
                <a:off x="2546" y="2570"/>
                <a:ext cx="1828" cy="220"/>
              </a:xfrm>
              <a:custGeom>
                <a:avLst/>
                <a:gdLst/>
                <a:ahLst/>
                <a:cxnLst>
                  <a:cxn ang="0">
                    <a:pos x="1828" y="0"/>
                  </a:cxn>
                  <a:cxn ang="0">
                    <a:pos x="1329" y="0"/>
                  </a:cxn>
                  <a:cxn ang="0">
                    <a:pos x="748" y="220"/>
                  </a:cxn>
                  <a:cxn ang="0">
                    <a:pos x="0" y="220"/>
                  </a:cxn>
                </a:cxnLst>
                <a:rect l="0" t="0" r="r" b="b"/>
                <a:pathLst>
                  <a:path w="1828" h="220">
                    <a:moveTo>
                      <a:pt x="1828" y="0"/>
                    </a:moveTo>
                    <a:lnTo>
                      <a:pt x="1329" y="0"/>
                    </a:lnTo>
                    <a:lnTo>
                      <a:pt x="748" y="220"/>
                    </a:lnTo>
                    <a:lnTo>
                      <a:pt x="0" y="220"/>
                    </a:lnTo>
                  </a:path>
                </a:pathLst>
              </a:custGeom>
              <a:noFill/>
              <a:ln w="28575" cmpd="sng">
                <a:solidFill>
                  <a:srgbClr val="CC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Text Box 99"/>
              <p:cNvSpPr txBox="1">
                <a:spLocks noChangeArrowheads="1"/>
              </p:cNvSpPr>
              <p:nvPr/>
            </p:nvSpPr>
            <p:spPr bwMode="auto">
              <a:xfrm>
                <a:off x="646" y="2352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Arial" pitchFamily="34" charset="0"/>
                  </a:rPr>
                  <a:t>Beam</a:t>
                </a:r>
              </a:p>
            </p:txBody>
          </p:sp>
          <p:sp>
            <p:nvSpPr>
              <p:cNvPr id="104" name="AutoShape 100"/>
              <p:cNvSpPr>
                <a:spLocks noChangeArrowheads="1"/>
              </p:cNvSpPr>
              <p:nvPr/>
            </p:nvSpPr>
            <p:spPr bwMode="auto">
              <a:xfrm rot="5400000">
                <a:off x="4176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05" name="Group 101"/>
          <p:cNvGrpSpPr>
            <a:grpSpLocks/>
          </p:cNvGrpSpPr>
          <p:nvPr/>
        </p:nvGrpSpPr>
        <p:grpSpPr bwMode="auto">
          <a:xfrm>
            <a:off x="1558925" y="1805623"/>
            <a:ext cx="5918200" cy="2466975"/>
            <a:chOff x="646" y="1064"/>
            <a:chExt cx="3728" cy="1554"/>
          </a:xfrm>
        </p:grpSpPr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2202" y="1064"/>
              <a:ext cx="86" cy="86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107" name="Group 103"/>
            <p:cNvGrpSpPr>
              <a:grpSpLocks/>
            </p:cNvGrpSpPr>
            <p:nvPr/>
          </p:nvGrpSpPr>
          <p:grpSpPr bwMode="auto">
            <a:xfrm>
              <a:off x="646" y="2352"/>
              <a:ext cx="3728" cy="266"/>
              <a:chOff x="646" y="2352"/>
              <a:chExt cx="3728" cy="266"/>
            </a:xfrm>
          </p:grpSpPr>
          <p:grpSp>
            <p:nvGrpSpPr>
              <p:cNvPr id="108" name="Group 104"/>
              <p:cNvGrpSpPr>
                <a:grpSpLocks/>
              </p:cNvGrpSpPr>
              <p:nvPr/>
            </p:nvGrpSpPr>
            <p:grpSpPr bwMode="auto">
              <a:xfrm>
                <a:off x="715" y="2352"/>
                <a:ext cx="3659" cy="266"/>
                <a:chOff x="715" y="2352"/>
                <a:chExt cx="3659" cy="266"/>
              </a:xfrm>
            </p:grpSpPr>
            <p:sp>
              <p:nvSpPr>
                <p:cNvPr id="110" name="AutoShape 105"/>
                <p:cNvSpPr>
                  <a:spLocks noChangeArrowheads="1"/>
                </p:cNvSpPr>
                <p:nvPr/>
              </p:nvSpPr>
              <p:spPr bwMode="auto">
                <a:xfrm rot="5400000">
                  <a:off x="877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CC33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1" name="AutoShape 106"/>
                <p:cNvSpPr>
                  <a:spLocks noChangeArrowheads="1"/>
                </p:cNvSpPr>
                <p:nvPr/>
              </p:nvSpPr>
              <p:spPr bwMode="auto">
                <a:xfrm rot="5400000">
                  <a:off x="4176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" name="Freeform 107"/>
                <p:cNvSpPr>
                  <a:spLocks/>
                </p:cNvSpPr>
                <p:nvPr/>
              </p:nvSpPr>
              <p:spPr bwMode="auto">
                <a:xfrm>
                  <a:off x="715" y="2352"/>
                  <a:ext cx="1831" cy="218"/>
                </a:xfrm>
                <a:custGeom>
                  <a:avLst/>
                  <a:gdLst/>
                  <a:ahLst/>
                  <a:cxnLst>
                    <a:cxn ang="0">
                      <a:pos x="0" y="218"/>
                    </a:cxn>
                    <a:cxn ang="0">
                      <a:pos x="499" y="218"/>
                    </a:cxn>
                    <a:cxn ang="0">
                      <a:pos x="1079" y="0"/>
                    </a:cxn>
                    <a:cxn ang="0">
                      <a:pos x="1831" y="0"/>
                    </a:cxn>
                  </a:cxnLst>
                  <a:rect l="0" t="0" r="r" b="b"/>
                  <a:pathLst>
                    <a:path w="1831" h="218">
                      <a:moveTo>
                        <a:pt x="0" y="218"/>
                      </a:moveTo>
                      <a:lnTo>
                        <a:pt x="499" y="218"/>
                      </a:lnTo>
                      <a:lnTo>
                        <a:pt x="1079" y="0"/>
                      </a:lnTo>
                      <a:lnTo>
                        <a:pt x="1831" y="0"/>
                      </a:lnTo>
                    </a:path>
                  </a:pathLst>
                </a:custGeom>
                <a:noFill/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" name="Freeform 108"/>
                <p:cNvSpPr>
                  <a:spLocks/>
                </p:cNvSpPr>
                <p:nvPr/>
              </p:nvSpPr>
              <p:spPr bwMode="auto">
                <a:xfrm>
                  <a:off x="2547" y="2352"/>
                  <a:ext cx="1827" cy="218"/>
                </a:xfrm>
                <a:custGeom>
                  <a:avLst/>
                  <a:gdLst/>
                  <a:ahLst/>
                  <a:cxnLst>
                    <a:cxn ang="0">
                      <a:pos x="1827" y="218"/>
                    </a:cxn>
                    <a:cxn ang="0">
                      <a:pos x="1328" y="218"/>
                    </a:cxn>
                    <a:cxn ang="0">
                      <a:pos x="747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827" h="218">
                      <a:moveTo>
                        <a:pt x="1827" y="218"/>
                      </a:moveTo>
                      <a:lnTo>
                        <a:pt x="1328" y="218"/>
                      </a:lnTo>
                      <a:lnTo>
                        <a:pt x="74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mpd="sng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9" name="Text Box 109"/>
              <p:cNvSpPr txBox="1">
                <a:spLocks noChangeArrowheads="1"/>
              </p:cNvSpPr>
              <p:nvPr/>
            </p:nvSpPr>
            <p:spPr bwMode="auto">
              <a:xfrm>
                <a:off x="646" y="2352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Arial" pitchFamily="34" charset="0"/>
                  </a:rPr>
                  <a:t>Beam</a:t>
                </a:r>
              </a:p>
            </p:txBody>
          </p:sp>
        </p:grpSp>
      </p:grpSp>
      <p:grpSp>
        <p:nvGrpSpPr>
          <p:cNvPr id="114" name="Group 110"/>
          <p:cNvGrpSpPr>
            <a:grpSpLocks/>
          </p:cNvGrpSpPr>
          <p:nvPr/>
        </p:nvGrpSpPr>
        <p:grpSpPr bwMode="auto">
          <a:xfrm>
            <a:off x="1558925" y="1662748"/>
            <a:ext cx="5918200" cy="2609850"/>
            <a:chOff x="646" y="974"/>
            <a:chExt cx="3728" cy="1644"/>
          </a:xfrm>
        </p:grpSpPr>
        <p:sp>
          <p:nvSpPr>
            <p:cNvPr id="115" name="Oval 111"/>
            <p:cNvSpPr>
              <a:spLocks noChangeArrowheads="1"/>
            </p:cNvSpPr>
            <p:nvPr/>
          </p:nvSpPr>
          <p:spPr bwMode="auto">
            <a:xfrm>
              <a:off x="2278" y="974"/>
              <a:ext cx="86" cy="86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116" name="Group 112"/>
            <p:cNvGrpSpPr>
              <a:grpSpLocks/>
            </p:cNvGrpSpPr>
            <p:nvPr/>
          </p:nvGrpSpPr>
          <p:grpSpPr bwMode="auto">
            <a:xfrm>
              <a:off x="646" y="2234"/>
              <a:ext cx="3728" cy="384"/>
              <a:chOff x="646" y="2234"/>
              <a:chExt cx="3728" cy="384"/>
            </a:xfrm>
          </p:grpSpPr>
          <p:grpSp>
            <p:nvGrpSpPr>
              <p:cNvPr id="117" name="Group 113"/>
              <p:cNvGrpSpPr>
                <a:grpSpLocks/>
              </p:cNvGrpSpPr>
              <p:nvPr/>
            </p:nvGrpSpPr>
            <p:grpSpPr bwMode="auto">
              <a:xfrm>
                <a:off x="715" y="2234"/>
                <a:ext cx="3659" cy="384"/>
                <a:chOff x="715" y="2234"/>
                <a:chExt cx="3659" cy="384"/>
              </a:xfrm>
            </p:grpSpPr>
            <p:sp>
              <p:nvSpPr>
                <p:cNvPr id="119" name="AutoShape 114"/>
                <p:cNvSpPr>
                  <a:spLocks noChangeArrowheads="1"/>
                </p:cNvSpPr>
                <p:nvPr/>
              </p:nvSpPr>
              <p:spPr bwMode="auto">
                <a:xfrm rot="5400000">
                  <a:off x="877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CC33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0" name="AutoShape 115"/>
                <p:cNvSpPr>
                  <a:spLocks noChangeArrowheads="1"/>
                </p:cNvSpPr>
                <p:nvPr/>
              </p:nvSpPr>
              <p:spPr bwMode="auto">
                <a:xfrm rot="5400000">
                  <a:off x="4176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" name="Freeform 116"/>
                <p:cNvSpPr>
                  <a:spLocks/>
                </p:cNvSpPr>
                <p:nvPr/>
              </p:nvSpPr>
              <p:spPr bwMode="auto">
                <a:xfrm>
                  <a:off x="715" y="2234"/>
                  <a:ext cx="1832" cy="336"/>
                </a:xfrm>
                <a:custGeom>
                  <a:avLst/>
                  <a:gdLst/>
                  <a:ahLst/>
                  <a:cxnLst>
                    <a:cxn ang="0">
                      <a:pos x="0" y="336"/>
                    </a:cxn>
                    <a:cxn ang="0">
                      <a:pos x="499" y="336"/>
                    </a:cxn>
                    <a:cxn ang="0">
                      <a:pos x="1079" y="0"/>
                    </a:cxn>
                    <a:cxn ang="0">
                      <a:pos x="1832" y="0"/>
                    </a:cxn>
                  </a:cxnLst>
                  <a:rect l="0" t="0" r="r" b="b"/>
                  <a:pathLst>
                    <a:path w="1832" h="336">
                      <a:moveTo>
                        <a:pt x="0" y="336"/>
                      </a:moveTo>
                      <a:lnTo>
                        <a:pt x="499" y="336"/>
                      </a:lnTo>
                      <a:lnTo>
                        <a:pt x="1079" y="0"/>
                      </a:lnTo>
                      <a:lnTo>
                        <a:pt x="1832" y="0"/>
                      </a:lnTo>
                    </a:path>
                  </a:pathLst>
                </a:custGeom>
                <a:noFill/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" name="Freeform 117"/>
                <p:cNvSpPr>
                  <a:spLocks/>
                </p:cNvSpPr>
                <p:nvPr/>
              </p:nvSpPr>
              <p:spPr bwMode="auto">
                <a:xfrm>
                  <a:off x="2547" y="2234"/>
                  <a:ext cx="1827" cy="336"/>
                </a:xfrm>
                <a:custGeom>
                  <a:avLst/>
                  <a:gdLst/>
                  <a:ahLst/>
                  <a:cxnLst>
                    <a:cxn ang="0">
                      <a:pos x="1827" y="336"/>
                    </a:cxn>
                    <a:cxn ang="0">
                      <a:pos x="1328" y="336"/>
                    </a:cxn>
                    <a:cxn ang="0">
                      <a:pos x="747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827" h="336">
                      <a:moveTo>
                        <a:pt x="1827" y="336"/>
                      </a:moveTo>
                      <a:lnTo>
                        <a:pt x="1328" y="336"/>
                      </a:lnTo>
                      <a:lnTo>
                        <a:pt x="74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mpd="sng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8" name="Text Box 118"/>
              <p:cNvSpPr txBox="1">
                <a:spLocks noChangeArrowheads="1"/>
              </p:cNvSpPr>
              <p:nvPr/>
            </p:nvSpPr>
            <p:spPr bwMode="auto">
              <a:xfrm>
                <a:off x="646" y="2352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Arial" pitchFamily="34" charset="0"/>
                  </a:rPr>
                  <a:t>Beam</a:t>
                </a:r>
              </a:p>
            </p:txBody>
          </p:sp>
        </p:grpSp>
      </p:grpSp>
      <p:grpSp>
        <p:nvGrpSpPr>
          <p:cNvPr id="123" name="Group 119"/>
          <p:cNvGrpSpPr>
            <a:grpSpLocks/>
          </p:cNvGrpSpPr>
          <p:nvPr/>
        </p:nvGrpSpPr>
        <p:grpSpPr bwMode="auto">
          <a:xfrm>
            <a:off x="1558925" y="1959610"/>
            <a:ext cx="5918200" cy="2312988"/>
            <a:chOff x="646" y="1161"/>
            <a:chExt cx="3728" cy="1457"/>
          </a:xfrm>
        </p:grpSpPr>
        <p:grpSp>
          <p:nvGrpSpPr>
            <p:cNvPr id="124" name="Group 120"/>
            <p:cNvGrpSpPr>
              <a:grpSpLocks/>
            </p:cNvGrpSpPr>
            <p:nvPr/>
          </p:nvGrpSpPr>
          <p:grpSpPr bwMode="auto">
            <a:xfrm>
              <a:off x="715" y="1161"/>
              <a:ext cx="3659" cy="1457"/>
              <a:chOff x="715" y="1161"/>
              <a:chExt cx="3659" cy="1457"/>
            </a:xfrm>
          </p:grpSpPr>
          <p:sp>
            <p:nvSpPr>
              <p:cNvPr id="126" name="Oval 121"/>
              <p:cNvSpPr>
                <a:spLocks noChangeArrowheads="1"/>
              </p:cNvSpPr>
              <p:nvPr/>
            </p:nvSpPr>
            <p:spPr bwMode="auto">
              <a:xfrm>
                <a:off x="2829" y="1161"/>
                <a:ext cx="86" cy="86"/>
              </a:xfrm>
              <a:prstGeom prst="ellipse">
                <a:avLst/>
              </a:prstGeom>
              <a:solidFill>
                <a:srgbClr val="CC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/>
                <a:endParaRPr lang="en-US">
                  <a:latin typeface="Times New Roman" pitchFamily="18" charset="0"/>
                </a:endParaRPr>
              </a:p>
            </p:txBody>
          </p:sp>
          <p:grpSp>
            <p:nvGrpSpPr>
              <p:cNvPr id="127" name="Group 126"/>
              <p:cNvGrpSpPr>
                <a:grpSpLocks/>
              </p:cNvGrpSpPr>
              <p:nvPr/>
            </p:nvGrpSpPr>
            <p:grpSpPr bwMode="auto">
              <a:xfrm>
                <a:off x="715" y="2493"/>
                <a:ext cx="3659" cy="125"/>
                <a:chOff x="715" y="2493"/>
                <a:chExt cx="3659" cy="125"/>
              </a:xfrm>
            </p:grpSpPr>
            <p:sp>
              <p:nvSpPr>
                <p:cNvPr id="128" name="AutoShape 123"/>
                <p:cNvSpPr>
                  <a:spLocks noChangeArrowheads="1"/>
                </p:cNvSpPr>
                <p:nvPr/>
              </p:nvSpPr>
              <p:spPr bwMode="auto">
                <a:xfrm rot="5400000">
                  <a:off x="877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CC33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9" name="AutoShape 124"/>
                <p:cNvSpPr>
                  <a:spLocks noChangeArrowheads="1"/>
                </p:cNvSpPr>
                <p:nvPr/>
              </p:nvSpPr>
              <p:spPr bwMode="auto">
                <a:xfrm rot="5400000">
                  <a:off x="4176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0" name="Freeform 125"/>
                <p:cNvSpPr>
                  <a:spLocks/>
                </p:cNvSpPr>
                <p:nvPr/>
              </p:nvSpPr>
              <p:spPr bwMode="auto">
                <a:xfrm>
                  <a:off x="715" y="2493"/>
                  <a:ext cx="1831" cy="77"/>
                </a:xfrm>
                <a:custGeom>
                  <a:avLst/>
                  <a:gdLst/>
                  <a:ahLst/>
                  <a:cxnLst>
                    <a:cxn ang="0">
                      <a:pos x="0" y="77"/>
                    </a:cxn>
                    <a:cxn ang="0">
                      <a:pos x="499" y="77"/>
                    </a:cxn>
                    <a:cxn ang="0">
                      <a:pos x="1079" y="0"/>
                    </a:cxn>
                    <a:cxn ang="0">
                      <a:pos x="1831" y="0"/>
                    </a:cxn>
                  </a:cxnLst>
                  <a:rect l="0" t="0" r="r" b="b"/>
                  <a:pathLst>
                    <a:path w="1831" h="77">
                      <a:moveTo>
                        <a:pt x="0" y="77"/>
                      </a:moveTo>
                      <a:lnTo>
                        <a:pt x="499" y="77"/>
                      </a:lnTo>
                      <a:lnTo>
                        <a:pt x="1079" y="0"/>
                      </a:lnTo>
                      <a:lnTo>
                        <a:pt x="1831" y="0"/>
                      </a:lnTo>
                    </a:path>
                  </a:pathLst>
                </a:custGeom>
                <a:noFill/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" name="Freeform 126"/>
                <p:cNvSpPr>
                  <a:spLocks/>
                </p:cNvSpPr>
                <p:nvPr/>
              </p:nvSpPr>
              <p:spPr bwMode="auto">
                <a:xfrm>
                  <a:off x="2546" y="2494"/>
                  <a:ext cx="1828" cy="76"/>
                </a:xfrm>
                <a:custGeom>
                  <a:avLst/>
                  <a:gdLst/>
                  <a:ahLst/>
                  <a:cxnLst>
                    <a:cxn ang="0">
                      <a:pos x="1828" y="76"/>
                    </a:cxn>
                    <a:cxn ang="0">
                      <a:pos x="1329" y="76"/>
                    </a:cxn>
                    <a:cxn ang="0">
                      <a:pos x="75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828" h="76">
                      <a:moveTo>
                        <a:pt x="1828" y="76"/>
                      </a:moveTo>
                      <a:lnTo>
                        <a:pt x="1329" y="76"/>
                      </a:lnTo>
                      <a:lnTo>
                        <a:pt x="75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mpd="sng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25" name="Text Box 127"/>
            <p:cNvSpPr txBox="1">
              <a:spLocks noChangeArrowheads="1"/>
            </p:cNvSpPr>
            <p:nvPr/>
          </p:nvSpPr>
          <p:spPr bwMode="auto">
            <a:xfrm>
              <a:off x="646" y="2352"/>
              <a:ext cx="43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400">
                  <a:latin typeface="Arial" pitchFamily="34" charset="0"/>
                </a:rPr>
                <a:t>Beam</a:t>
              </a:r>
            </a:p>
          </p:txBody>
        </p:sp>
      </p:grpSp>
      <p:grpSp>
        <p:nvGrpSpPr>
          <p:cNvPr id="132" name="Group 128"/>
          <p:cNvGrpSpPr>
            <a:grpSpLocks/>
          </p:cNvGrpSpPr>
          <p:nvPr/>
        </p:nvGrpSpPr>
        <p:grpSpPr bwMode="auto">
          <a:xfrm>
            <a:off x="1558925" y="1967548"/>
            <a:ext cx="5918200" cy="2305050"/>
            <a:chOff x="646" y="1166"/>
            <a:chExt cx="3728" cy="1452"/>
          </a:xfrm>
        </p:grpSpPr>
        <p:grpSp>
          <p:nvGrpSpPr>
            <p:cNvPr id="133" name="Group 129"/>
            <p:cNvGrpSpPr>
              <a:grpSpLocks/>
            </p:cNvGrpSpPr>
            <p:nvPr/>
          </p:nvGrpSpPr>
          <p:grpSpPr bwMode="auto">
            <a:xfrm>
              <a:off x="715" y="1166"/>
              <a:ext cx="3659" cy="1452"/>
              <a:chOff x="715" y="1166"/>
              <a:chExt cx="3659" cy="1452"/>
            </a:xfrm>
          </p:grpSpPr>
          <p:sp>
            <p:nvSpPr>
              <p:cNvPr id="135" name="Oval 130"/>
              <p:cNvSpPr>
                <a:spLocks noChangeArrowheads="1"/>
              </p:cNvSpPr>
              <p:nvPr/>
            </p:nvSpPr>
            <p:spPr bwMode="auto">
              <a:xfrm>
                <a:off x="2170" y="1166"/>
                <a:ext cx="86" cy="86"/>
              </a:xfrm>
              <a:prstGeom prst="ellipse">
                <a:avLst/>
              </a:prstGeom>
              <a:solidFill>
                <a:srgbClr val="CC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/>
                <a:endParaRPr lang="en-US">
                  <a:latin typeface="Times New Roman" pitchFamily="18" charset="0"/>
                </a:endParaRPr>
              </a:p>
            </p:txBody>
          </p:sp>
          <p:grpSp>
            <p:nvGrpSpPr>
              <p:cNvPr id="136" name="Group 135"/>
              <p:cNvGrpSpPr>
                <a:grpSpLocks/>
              </p:cNvGrpSpPr>
              <p:nvPr/>
            </p:nvGrpSpPr>
            <p:grpSpPr bwMode="auto">
              <a:xfrm>
                <a:off x="715" y="2493"/>
                <a:ext cx="3659" cy="125"/>
                <a:chOff x="715" y="2493"/>
                <a:chExt cx="3659" cy="125"/>
              </a:xfrm>
            </p:grpSpPr>
            <p:sp>
              <p:nvSpPr>
                <p:cNvPr id="137" name="AutoShape 132"/>
                <p:cNvSpPr>
                  <a:spLocks noChangeArrowheads="1"/>
                </p:cNvSpPr>
                <p:nvPr/>
              </p:nvSpPr>
              <p:spPr bwMode="auto">
                <a:xfrm rot="5400000">
                  <a:off x="877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CC33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8" name="AutoShape 133"/>
                <p:cNvSpPr>
                  <a:spLocks noChangeArrowheads="1"/>
                </p:cNvSpPr>
                <p:nvPr/>
              </p:nvSpPr>
              <p:spPr bwMode="auto">
                <a:xfrm rot="5400000">
                  <a:off x="4176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9" name="Freeform 134"/>
                <p:cNvSpPr>
                  <a:spLocks/>
                </p:cNvSpPr>
                <p:nvPr/>
              </p:nvSpPr>
              <p:spPr bwMode="auto">
                <a:xfrm>
                  <a:off x="715" y="2493"/>
                  <a:ext cx="1831" cy="77"/>
                </a:xfrm>
                <a:custGeom>
                  <a:avLst/>
                  <a:gdLst/>
                  <a:ahLst/>
                  <a:cxnLst>
                    <a:cxn ang="0">
                      <a:pos x="0" y="77"/>
                    </a:cxn>
                    <a:cxn ang="0">
                      <a:pos x="499" y="77"/>
                    </a:cxn>
                    <a:cxn ang="0">
                      <a:pos x="1079" y="0"/>
                    </a:cxn>
                    <a:cxn ang="0">
                      <a:pos x="1831" y="0"/>
                    </a:cxn>
                  </a:cxnLst>
                  <a:rect l="0" t="0" r="r" b="b"/>
                  <a:pathLst>
                    <a:path w="1831" h="77">
                      <a:moveTo>
                        <a:pt x="0" y="77"/>
                      </a:moveTo>
                      <a:lnTo>
                        <a:pt x="499" y="77"/>
                      </a:lnTo>
                      <a:lnTo>
                        <a:pt x="1079" y="0"/>
                      </a:lnTo>
                      <a:lnTo>
                        <a:pt x="1831" y="0"/>
                      </a:lnTo>
                    </a:path>
                  </a:pathLst>
                </a:custGeom>
                <a:noFill/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" name="Freeform 135"/>
                <p:cNvSpPr>
                  <a:spLocks/>
                </p:cNvSpPr>
                <p:nvPr/>
              </p:nvSpPr>
              <p:spPr bwMode="auto">
                <a:xfrm>
                  <a:off x="2546" y="2494"/>
                  <a:ext cx="1828" cy="76"/>
                </a:xfrm>
                <a:custGeom>
                  <a:avLst/>
                  <a:gdLst/>
                  <a:ahLst/>
                  <a:cxnLst>
                    <a:cxn ang="0">
                      <a:pos x="1828" y="76"/>
                    </a:cxn>
                    <a:cxn ang="0">
                      <a:pos x="1329" y="76"/>
                    </a:cxn>
                    <a:cxn ang="0">
                      <a:pos x="75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828" h="76">
                      <a:moveTo>
                        <a:pt x="1828" y="76"/>
                      </a:moveTo>
                      <a:lnTo>
                        <a:pt x="1329" y="76"/>
                      </a:lnTo>
                      <a:lnTo>
                        <a:pt x="75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mpd="sng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34" name="Text Box 136"/>
            <p:cNvSpPr txBox="1">
              <a:spLocks noChangeArrowheads="1"/>
            </p:cNvSpPr>
            <p:nvPr/>
          </p:nvSpPr>
          <p:spPr bwMode="auto">
            <a:xfrm>
              <a:off x="646" y="2352"/>
              <a:ext cx="43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400">
                  <a:latin typeface="Arial" pitchFamily="34" charset="0"/>
                </a:rPr>
                <a:t>Beam</a:t>
              </a:r>
            </a:p>
          </p:txBody>
        </p:sp>
      </p:grpSp>
      <p:grpSp>
        <p:nvGrpSpPr>
          <p:cNvPr id="141" name="Group 137"/>
          <p:cNvGrpSpPr>
            <a:grpSpLocks/>
          </p:cNvGrpSpPr>
          <p:nvPr/>
        </p:nvGrpSpPr>
        <p:grpSpPr bwMode="auto">
          <a:xfrm>
            <a:off x="1558925" y="1543685"/>
            <a:ext cx="5916613" cy="2728913"/>
            <a:chOff x="646" y="899"/>
            <a:chExt cx="3727" cy="1719"/>
          </a:xfrm>
        </p:grpSpPr>
        <p:grpSp>
          <p:nvGrpSpPr>
            <p:cNvPr id="142" name="Group 138"/>
            <p:cNvGrpSpPr>
              <a:grpSpLocks/>
            </p:cNvGrpSpPr>
            <p:nvPr/>
          </p:nvGrpSpPr>
          <p:grpSpPr bwMode="auto">
            <a:xfrm>
              <a:off x="646" y="899"/>
              <a:ext cx="3727" cy="1719"/>
              <a:chOff x="646" y="899"/>
              <a:chExt cx="3727" cy="1719"/>
            </a:xfrm>
          </p:grpSpPr>
          <p:sp>
            <p:nvSpPr>
              <p:cNvPr id="144" name="Oval 139"/>
              <p:cNvSpPr>
                <a:spLocks noChangeArrowheads="1"/>
              </p:cNvSpPr>
              <p:nvPr/>
            </p:nvSpPr>
            <p:spPr bwMode="auto">
              <a:xfrm>
                <a:off x="2493" y="899"/>
                <a:ext cx="86" cy="86"/>
              </a:xfrm>
              <a:prstGeom prst="ellipse">
                <a:avLst/>
              </a:prstGeom>
              <a:solidFill>
                <a:srgbClr val="CC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5" name="Group 144"/>
              <p:cNvGrpSpPr>
                <a:grpSpLocks/>
              </p:cNvGrpSpPr>
              <p:nvPr/>
            </p:nvGrpSpPr>
            <p:grpSpPr bwMode="auto">
              <a:xfrm>
                <a:off x="646" y="2117"/>
                <a:ext cx="3727" cy="501"/>
                <a:chOff x="646" y="2117"/>
                <a:chExt cx="3727" cy="501"/>
              </a:xfrm>
            </p:grpSpPr>
            <p:grpSp>
              <p:nvGrpSpPr>
                <p:cNvPr id="146" name="Group 145"/>
                <p:cNvGrpSpPr>
                  <a:grpSpLocks/>
                </p:cNvGrpSpPr>
                <p:nvPr/>
              </p:nvGrpSpPr>
              <p:grpSpPr bwMode="auto">
                <a:xfrm>
                  <a:off x="646" y="2117"/>
                  <a:ext cx="3727" cy="501"/>
                  <a:chOff x="646" y="2117"/>
                  <a:chExt cx="3727" cy="501"/>
                </a:xfrm>
              </p:grpSpPr>
              <p:sp>
                <p:nvSpPr>
                  <p:cNvPr id="148" name="Text Box 14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46" y="2352"/>
                    <a:ext cx="432" cy="19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US" sz="1400">
                        <a:latin typeface="Arial" pitchFamily="34" charset="0"/>
                      </a:rPr>
                      <a:t>Beam</a:t>
                    </a:r>
                  </a:p>
                </p:txBody>
              </p:sp>
              <p:sp>
                <p:nvSpPr>
                  <p:cNvPr id="149" name="Freeform 143"/>
                  <p:cNvSpPr>
                    <a:spLocks/>
                  </p:cNvSpPr>
                  <p:nvPr/>
                </p:nvSpPr>
                <p:spPr bwMode="auto">
                  <a:xfrm>
                    <a:off x="715" y="2117"/>
                    <a:ext cx="1829" cy="453"/>
                  </a:xfrm>
                  <a:custGeom>
                    <a:avLst/>
                    <a:gdLst/>
                    <a:ahLst/>
                    <a:cxnLst>
                      <a:cxn ang="0">
                        <a:pos x="0" y="453"/>
                      </a:cxn>
                      <a:cxn ang="0">
                        <a:pos x="499" y="453"/>
                      </a:cxn>
                      <a:cxn ang="0">
                        <a:pos x="1075" y="0"/>
                      </a:cxn>
                      <a:cxn ang="0">
                        <a:pos x="1829" y="0"/>
                      </a:cxn>
                    </a:cxnLst>
                    <a:rect l="0" t="0" r="r" b="b"/>
                    <a:pathLst>
                      <a:path w="1829" h="453">
                        <a:moveTo>
                          <a:pt x="0" y="453"/>
                        </a:moveTo>
                        <a:lnTo>
                          <a:pt x="499" y="453"/>
                        </a:lnTo>
                        <a:lnTo>
                          <a:pt x="1075" y="0"/>
                        </a:lnTo>
                        <a:lnTo>
                          <a:pt x="1829" y="0"/>
                        </a:lnTo>
                      </a:path>
                    </a:pathLst>
                  </a:custGeom>
                  <a:noFill/>
                  <a:ln w="28575" cmpd="sng">
                    <a:solidFill>
                      <a:srgbClr val="CC33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50" name="Group 144"/>
                  <p:cNvGrpSpPr>
                    <a:grpSpLocks/>
                  </p:cNvGrpSpPr>
                  <p:nvPr/>
                </p:nvGrpSpPr>
                <p:grpSpPr bwMode="auto">
                  <a:xfrm>
                    <a:off x="2544" y="2117"/>
                    <a:ext cx="1829" cy="501"/>
                    <a:chOff x="2544" y="2117"/>
                    <a:chExt cx="1829" cy="501"/>
                  </a:xfrm>
                </p:grpSpPr>
                <p:sp>
                  <p:nvSpPr>
                    <p:cNvPr id="151" name="Freeform 145"/>
                    <p:cNvSpPr>
                      <a:spLocks/>
                    </p:cNvSpPr>
                    <p:nvPr/>
                  </p:nvSpPr>
                  <p:spPr bwMode="auto">
                    <a:xfrm flipH="1">
                      <a:off x="2544" y="2117"/>
                      <a:ext cx="1829" cy="45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53"/>
                        </a:cxn>
                        <a:cxn ang="0">
                          <a:pos x="499" y="453"/>
                        </a:cxn>
                        <a:cxn ang="0">
                          <a:pos x="1075" y="0"/>
                        </a:cxn>
                        <a:cxn ang="0">
                          <a:pos x="1829" y="0"/>
                        </a:cxn>
                      </a:cxnLst>
                      <a:rect l="0" t="0" r="r" b="b"/>
                      <a:pathLst>
                        <a:path w="1829" h="453">
                          <a:moveTo>
                            <a:pt x="0" y="453"/>
                          </a:moveTo>
                          <a:lnTo>
                            <a:pt x="499" y="453"/>
                          </a:lnTo>
                          <a:lnTo>
                            <a:pt x="1075" y="0"/>
                          </a:lnTo>
                          <a:lnTo>
                            <a:pt x="1829" y="0"/>
                          </a:lnTo>
                        </a:path>
                      </a:pathLst>
                    </a:custGeom>
                    <a:noFill/>
                    <a:ln w="28575" cmpd="sng">
                      <a:solidFill>
                        <a:srgbClr val="CC33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2" name="AutoShape 146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176" y="2522"/>
                      <a:ext cx="96" cy="96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CC33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47" name="AutoShape 147"/>
                <p:cNvSpPr>
                  <a:spLocks noChangeArrowheads="1"/>
                </p:cNvSpPr>
                <p:nvPr/>
              </p:nvSpPr>
              <p:spPr bwMode="auto">
                <a:xfrm rot="5400000">
                  <a:off x="4176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CC33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43" name="AutoShape 148"/>
            <p:cNvSpPr>
              <a:spLocks noChangeArrowheads="1"/>
            </p:cNvSpPr>
            <p:nvPr/>
          </p:nvSpPr>
          <p:spPr bwMode="auto">
            <a:xfrm rot="5400000">
              <a:off x="877" y="2522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CC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3" name="Group 149"/>
          <p:cNvGrpSpPr>
            <a:grpSpLocks/>
          </p:cNvGrpSpPr>
          <p:nvPr/>
        </p:nvGrpSpPr>
        <p:grpSpPr bwMode="auto">
          <a:xfrm>
            <a:off x="1558925" y="1543685"/>
            <a:ext cx="5916613" cy="2728913"/>
            <a:chOff x="646" y="899"/>
            <a:chExt cx="3727" cy="1719"/>
          </a:xfrm>
        </p:grpSpPr>
        <p:grpSp>
          <p:nvGrpSpPr>
            <p:cNvPr id="154" name="Group 150"/>
            <p:cNvGrpSpPr>
              <a:grpSpLocks/>
            </p:cNvGrpSpPr>
            <p:nvPr/>
          </p:nvGrpSpPr>
          <p:grpSpPr bwMode="auto">
            <a:xfrm>
              <a:off x="646" y="899"/>
              <a:ext cx="3727" cy="1719"/>
              <a:chOff x="646" y="899"/>
              <a:chExt cx="3727" cy="1719"/>
            </a:xfrm>
          </p:grpSpPr>
          <p:sp>
            <p:nvSpPr>
              <p:cNvPr id="156" name="Oval 151"/>
              <p:cNvSpPr>
                <a:spLocks noChangeArrowheads="1"/>
              </p:cNvSpPr>
              <p:nvPr/>
            </p:nvSpPr>
            <p:spPr bwMode="auto">
              <a:xfrm>
                <a:off x="2493" y="899"/>
                <a:ext cx="86" cy="86"/>
              </a:xfrm>
              <a:prstGeom prst="ellipse">
                <a:avLst/>
              </a:prstGeom>
              <a:solidFill>
                <a:srgbClr val="CC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57" name="Group 156"/>
              <p:cNvGrpSpPr>
                <a:grpSpLocks/>
              </p:cNvGrpSpPr>
              <p:nvPr/>
            </p:nvGrpSpPr>
            <p:grpSpPr bwMode="auto">
              <a:xfrm>
                <a:off x="646" y="2117"/>
                <a:ext cx="3727" cy="501"/>
                <a:chOff x="646" y="2117"/>
                <a:chExt cx="3727" cy="501"/>
              </a:xfrm>
            </p:grpSpPr>
            <p:grpSp>
              <p:nvGrpSpPr>
                <p:cNvPr id="158" name="Group 157"/>
                <p:cNvGrpSpPr>
                  <a:grpSpLocks/>
                </p:cNvGrpSpPr>
                <p:nvPr/>
              </p:nvGrpSpPr>
              <p:grpSpPr bwMode="auto">
                <a:xfrm>
                  <a:off x="646" y="2117"/>
                  <a:ext cx="3727" cy="501"/>
                  <a:chOff x="646" y="2117"/>
                  <a:chExt cx="3727" cy="501"/>
                </a:xfrm>
              </p:grpSpPr>
              <p:sp>
                <p:nvSpPr>
                  <p:cNvPr id="160" name="Text Box 15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46" y="2352"/>
                    <a:ext cx="432" cy="19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US" sz="1400">
                        <a:latin typeface="Arial" pitchFamily="34" charset="0"/>
                      </a:rPr>
                      <a:t>Beam</a:t>
                    </a:r>
                  </a:p>
                </p:txBody>
              </p:sp>
              <p:sp>
                <p:nvSpPr>
                  <p:cNvPr id="161" name="Freeform 155"/>
                  <p:cNvSpPr>
                    <a:spLocks/>
                  </p:cNvSpPr>
                  <p:nvPr/>
                </p:nvSpPr>
                <p:spPr bwMode="auto">
                  <a:xfrm>
                    <a:off x="715" y="2117"/>
                    <a:ext cx="1829" cy="453"/>
                  </a:xfrm>
                  <a:custGeom>
                    <a:avLst/>
                    <a:gdLst/>
                    <a:ahLst/>
                    <a:cxnLst>
                      <a:cxn ang="0">
                        <a:pos x="0" y="453"/>
                      </a:cxn>
                      <a:cxn ang="0">
                        <a:pos x="499" y="453"/>
                      </a:cxn>
                      <a:cxn ang="0">
                        <a:pos x="1075" y="0"/>
                      </a:cxn>
                      <a:cxn ang="0">
                        <a:pos x="1829" y="0"/>
                      </a:cxn>
                    </a:cxnLst>
                    <a:rect l="0" t="0" r="r" b="b"/>
                    <a:pathLst>
                      <a:path w="1829" h="453">
                        <a:moveTo>
                          <a:pt x="0" y="453"/>
                        </a:moveTo>
                        <a:lnTo>
                          <a:pt x="499" y="453"/>
                        </a:lnTo>
                        <a:lnTo>
                          <a:pt x="1075" y="0"/>
                        </a:lnTo>
                        <a:lnTo>
                          <a:pt x="1829" y="0"/>
                        </a:lnTo>
                      </a:path>
                    </a:pathLst>
                  </a:custGeom>
                  <a:noFill/>
                  <a:ln w="28575" cmpd="sng">
                    <a:solidFill>
                      <a:srgbClr val="CC33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62" name="Group 156"/>
                  <p:cNvGrpSpPr>
                    <a:grpSpLocks/>
                  </p:cNvGrpSpPr>
                  <p:nvPr/>
                </p:nvGrpSpPr>
                <p:grpSpPr bwMode="auto">
                  <a:xfrm>
                    <a:off x="2544" y="2117"/>
                    <a:ext cx="1829" cy="501"/>
                    <a:chOff x="2544" y="2117"/>
                    <a:chExt cx="1829" cy="501"/>
                  </a:xfrm>
                </p:grpSpPr>
                <p:sp>
                  <p:nvSpPr>
                    <p:cNvPr id="163" name="Freeform 157"/>
                    <p:cNvSpPr>
                      <a:spLocks/>
                    </p:cNvSpPr>
                    <p:nvPr/>
                  </p:nvSpPr>
                  <p:spPr bwMode="auto">
                    <a:xfrm flipH="1">
                      <a:off x="2544" y="2117"/>
                      <a:ext cx="1829" cy="45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53"/>
                        </a:cxn>
                        <a:cxn ang="0">
                          <a:pos x="499" y="453"/>
                        </a:cxn>
                        <a:cxn ang="0">
                          <a:pos x="1075" y="0"/>
                        </a:cxn>
                        <a:cxn ang="0">
                          <a:pos x="1829" y="0"/>
                        </a:cxn>
                      </a:cxnLst>
                      <a:rect l="0" t="0" r="r" b="b"/>
                      <a:pathLst>
                        <a:path w="1829" h="453">
                          <a:moveTo>
                            <a:pt x="0" y="453"/>
                          </a:moveTo>
                          <a:lnTo>
                            <a:pt x="499" y="453"/>
                          </a:lnTo>
                          <a:lnTo>
                            <a:pt x="1075" y="0"/>
                          </a:lnTo>
                          <a:lnTo>
                            <a:pt x="1829" y="0"/>
                          </a:lnTo>
                        </a:path>
                      </a:pathLst>
                    </a:custGeom>
                    <a:noFill/>
                    <a:ln w="28575" cmpd="sng">
                      <a:solidFill>
                        <a:srgbClr val="CC33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" name="AutoShape 158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176" y="2522"/>
                      <a:ext cx="96" cy="96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CC33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59" name="AutoShape 159"/>
                <p:cNvSpPr>
                  <a:spLocks noChangeArrowheads="1"/>
                </p:cNvSpPr>
                <p:nvPr/>
              </p:nvSpPr>
              <p:spPr bwMode="auto">
                <a:xfrm rot="5400000">
                  <a:off x="4176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CC33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55" name="AutoShape 160"/>
            <p:cNvSpPr>
              <a:spLocks noChangeArrowheads="1"/>
            </p:cNvSpPr>
            <p:nvPr/>
          </p:nvSpPr>
          <p:spPr bwMode="auto">
            <a:xfrm rot="5400000">
              <a:off x="877" y="2522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CC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5" name="Group 161"/>
          <p:cNvGrpSpPr>
            <a:grpSpLocks/>
          </p:cNvGrpSpPr>
          <p:nvPr/>
        </p:nvGrpSpPr>
        <p:grpSpPr bwMode="auto">
          <a:xfrm>
            <a:off x="1558925" y="1573848"/>
            <a:ext cx="5918200" cy="2698750"/>
            <a:chOff x="646" y="918"/>
            <a:chExt cx="3728" cy="1700"/>
          </a:xfrm>
        </p:grpSpPr>
        <p:grpSp>
          <p:nvGrpSpPr>
            <p:cNvPr id="166" name="Group 162"/>
            <p:cNvGrpSpPr>
              <a:grpSpLocks/>
            </p:cNvGrpSpPr>
            <p:nvPr/>
          </p:nvGrpSpPr>
          <p:grpSpPr bwMode="auto">
            <a:xfrm>
              <a:off x="646" y="918"/>
              <a:ext cx="3728" cy="1700"/>
              <a:chOff x="646" y="918"/>
              <a:chExt cx="3728" cy="1700"/>
            </a:xfrm>
          </p:grpSpPr>
          <p:grpSp>
            <p:nvGrpSpPr>
              <p:cNvPr id="168" name="Group 167"/>
              <p:cNvGrpSpPr>
                <a:grpSpLocks/>
              </p:cNvGrpSpPr>
              <p:nvPr/>
            </p:nvGrpSpPr>
            <p:grpSpPr bwMode="auto">
              <a:xfrm>
                <a:off x="646" y="918"/>
                <a:ext cx="3728" cy="1652"/>
                <a:chOff x="646" y="918"/>
                <a:chExt cx="3728" cy="1652"/>
              </a:xfrm>
            </p:grpSpPr>
            <p:sp>
              <p:nvSpPr>
                <p:cNvPr id="170" name="Oval 164"/>
                <p:cNvSpPr>
                  <a:spLocks noChangeArrowheads="1"/>
                </p:cNvSpPr>
                <p:nvPr/>
              </p:nvSpPr>
              <p:spPr bwMode="auto">
                <a:xfrm>
                  <a:off x="2611" y="918"/>
                  <a:ext cx="86" cy="86"/>
                </a:xfrm>
                <a:prstGeom prst="ellipse">
                  <a:avLst/>
                </a:prstGeom>
                <a:solidFill>
                  <a:srgbClr val="CC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1" hangingPunct="1"/>
                  <a:endParaRPr lang="en-US">
                    <a:latin typeface="Times New Roman" pitchFamily="18" charset="0"/>
                  </a:endParaRPr>
                </a:p>
              </p:txBody>
            </p:sp>
            <p:grpSp>
              <p:nvGrpSpPr>
                <p:cNvPr id="171" name="Group 165"/>
                <p:cNvGrpSpPr>
                  <a:grpSpLocks/>
                </p:cNvGrpSpPr>
                <p:nvPr/>
              </p:nvGrpSpPr>
              <p:grpSpPr bwMode="auto">
                <a:xfrm>
                  <a:off x="646" y="2155"/>
                  <a:ext cx="3728" cy="415"/>
                  <a:chOff x="646" y="2155"/>
                  <a:chExt cx="3728" cy="415"/>
                </a:xfrm>
              </p:grpSpPr>
              <p:sp>
                <p:nvSpPr>
                  <p:cNvPr id="172" name="Freeform 166"/>
                  <p:cNvSpPr>
                    <a:spLocks/>
                  </p:cNvSpPr>
                  <p:nvPr/>
                </p:nvSpPr>
                <p:spPr bwMode="auto">
                  <a:xfrm>
                    <a:off x="715" y="2155"/>
                    <a:ext cx="1832" cy="415"/>
                  </a:xfrm>
                  <a:custGeom>
                    <a:avLst/>
                    <a:gdLst/>
                    <a:ahLst/>
                    <a:cxnLst>
                      <a:cxn ang="0">
                        <a:pos x="0" y="415"/>
                      </a:cxn>
                      <a:cxn ang="0">
                        <a:pos x="499" y="415"/>
                      </a:cxn>
                      <a:cxn ang="0">
                        <a:pos x="1079" y="0"/>
                      </a:cxn>
                      <a:cxn ang="0">
                        <a:pos x="1832" y="0"/>
                      </a:cxn>
                    </a:cxnLst>
                    <a:rect l="0" t="0" r="r" b="b"/>
                    <a:pathLst>
                      <a:path w="1832" h="415">
                        <a:moveTo>
                          <a:pt x="0" y="415"/>
                        </a:moveTo>
                        <a:lnTo>
                          <a:pt x="499" y="415"/>
                        </a:lnTo>
                        <a:lnTo>
                          <a:pt x="1079" y="0"/>
                        </a:lnTo>
                        <a:lnTo>
                          <a:pt x="1832" y="0"/>
                        </a:lnTo>
                      </a:path>
                    </a:pathLst>
                  </a:custGeom>
                  <a:noFill/>
                  <a:ln w="28575" cmpd="sng">
                    <a:solidFill>
                      <a:srgbClr val="CC33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3" name="Freeform 167"/>
                  <p:cNvSpPr>
                    <a:spLocks/>
                  </p:cNvSpPr>
                  <p:nvPr/>
                </p:nvSpPr>
                <p:spPr bwMode="auto">
                  <a:xfrm>
                    <a:off x="2547" y="2155"/>
                    <a:ext cx="1827" cy="415"/>
                  </a:xfrm>
                  <a:custGeom>
                    <a:avLst/>
                    <a:gdLst/>
                    <a:ahLst/>
                    <a:cxnLst>
                      <a:cxn ang="0">
                        <a:pos x="1827" y="415"/>
                      </a:cxn>
                      <a:cxn ang="0">
                        <a:pos x="1328" y="415"/>
                      </a:cxn>
                      <a:cxn ang="0">
                        <a:pos x="747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827" h="415">
                        <a:moveTo>
                          <a:pt x="1827" y="415"/>
                        </a:moveTo>
                        <a:lnTo>
                          <a:pt x="1328" y="415"/>
                        </a:lnTo>
                        <a:lnTo>
                          <a:pt x="747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28575" cmpd="sng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4" name="Text Box 16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46" y="2352"/>
                    <a:ext cx="432" cy="19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US" sz="1400">
                        <a:latin typeface="Arial" pitchFamily="34" charset="0"/>
                      </a:rPr>
                      <a:t>Beam</a:t>
                    </a:r>
                  </a:p>
                </p:txBody>
              </p:sp>
            </p:grpSp>
          </p:grpSp>
          <p:sp>
            <p:nvSpPr>
              <p:cNvPr id="169" name="AutoShape 169"/>
              <p:cNvSpPr>
                <a:spLocks noChangeArrowheads="1"/>
              </p:cNvSpPr>
              <p:nvPr/>
            </p:nvSpPr>
            <p:spPr bwMode="auto">
              <a:xfrm rot="5400000">
                <a:off x="4176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67" name="AutoShape 170"/>
            <p:cNvSpPr>
              <a:spLocks noChangeArrowheads="1"/>
            </p:cNvSpPr>
            <p:nvPr/>
          </p:nvSpPr>
          <p:spPr bwMode="auto">
            <a:xfrm rot="5400000">
              <a:off x="877" y="2522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CC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5" name="Group 171"/>
          <p:cNvGrpSpPr>
            <a:grpSpLocks/>
          </p:cNvGrpSpPr>
          <p:nvPr/>
        </p:nvGrpSpPr>
        <p:grpSpPr bwMode="auto">
          <a:xfrm>
            <a:off x="1558925" y="2142173"/>
            <a:ext cx="5918200" cy="2178050"/>
            <a:chOff x="646" y="1276"/>
            <a:chExt cx="3728" cy="1372"/>
          </a:xfrm>
        </p:grpSpPr>
        <p:grpSp>
          <p:nvGrpSpPr>
            <p:cNvPr id="176" name="Group 172"/>
            <p:cNvGrpSpPr>
              <a:grpSpLocks/>
            </p:cNvGrpSpPr>
            <p:nvPr/>
          </p:nvGrpSpPr>
          <p:grpSpPr bwMode="auto">
            <a:xfrm>
              <a:off x="646" y="1276"/>
              <a:ext cx="3728" cy="1372"/>
              <a:chOff x="646" y="1276"/>
              <a:chExt cx="3728" cy="1372"/>
            </a:xfrm>
          </p:grpSpPr>
          <p:sp>
            <p:nvSpPr>
              <p:cNvPr id="178" name="Oval 173"/>
              <p:cNvSpPr>
                <a:spLocks noChangeArrowheads="1"/>
              </p:cNvSpPr>
              <p:nvPr/>
            </p:nvSpPr>
            <p:spPr bwMode="auto">
              <a:xfrm>
                <a:off x="2829" y="1276"/>
                <a:ext cx="86" cy="86"/>
              </a:xfrm>
              <a:prstGeom prst="ellipse">
                <a:avLst/>
              </a:prstGeom>
              <a:solidFill>
                <a:srgbClr val="CC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/>
                <a:endParaRPr lang="en-US">
                  <a:latin typeface="Times New Roman" pitchFamily="18" charset="0"/>
                </a:endParaRPr>
              </a:p>
            </p:txBody>
          </p:sp>
          <p:grpSp>
            <p:nvGrpSpPr>
              <p:cNvPr id="179" name="Group 178"/>
              <p:cNvGrpSpPr>
                <a:grpSpLocks/>
              </p:cNvGrpSpPr>
              <p:nvPr/>
            </p:nvGrpSpPr>
            <p:grpSpPr bwMode="auto">
              <a:xfrm>
                <a:off x="646" y="2352"/>
                <a:ext cx="3728" cy="296"/>
                <a:chOff x="646" y="2352"/>
                <a:chExt cx="3728" cy="296"/>
              </a:xfrm>
            </p:grpSpPr>
            <p:sp>
              <p:nvSpPr>
                <p:cNvPr id="180" name="Text Box 175"/>
                <p:cNvSpPr txBox="1">
                  <a:spLocks noChangeArrowheads="1"/>
                </p:cNvSpPr>
                <p:nvPr/>
              </p:nvSpPr>
              <p:spPr bwMode="auto">
                <a:xfrm>
                  <a:off x="646" y="2352"/>
                  <a:ext cx="43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1400">
                      <a:latin typeface="Arial" pitchFamily="34" charset="0"/>
                    </a:rPr>
                    <a:t>Beam</a:t>
                  </a:r>
                </a:p>
              </p:txBody>
            </p:sp>
            <p:sp>
              <p:nvSpPr>
                <p:cNvPr id="181" name="Text Box 176"/>
                <p:cNvSpPr txBox="1">
                  <a:spLocks noChangeArrowheads="1"/>
                </p:cNvSpPr>
                <p:nvPr/>
              </p:nvSpPr>
              <p:spPr bwMode="auto">
                <a:xfrm>
                  <a:off x="646" y="2352"/>
                  <a:ext cx="43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1400">
                      <a:latin typeface="Arial" pitchFamily="34" charset="0"/>
                    </a:rPr>
                    <a:t>Beam</a:t>
                  </a:r>
                </a:p>
              </p:txBody>
            </p:sp>
            <p:sp>
              <p:nvSpPr>
                <p:cNvPr id="182" name="AutoShape 177"/>
                <p:cNvSpPr>
                  <a:spLocks noChangeArrowheads="1"/>
                </p:cNvSpPr>
                <p:nvPr/>
              </p:nvSpPr>
              <p:spPr bwMode="auto">
                <a:xfrm rot="5400000">
                  <a:off x="4176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3" name="Freeform 178"/>
                <p:cNvSpPr>
                  <a:spLocks/>
                </p:cNvSpPr>
                <p:nvPr/>
              </p:nvSpPr>
              <p:spPr bwMode="auto">
                <a:xfrm>
                  <a:off x="715" y="2570"/>
                  <a:ext cx="1831" cy="7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99" y="0"/>
                    </a:cxn>
                    <a:cxn ang="0">
                      <a:pos x="1079" y="78"/>
                    </a:cxn>
                    <a:cxn ang="0">
                      <a:pos x="1831" y="78"/>
                    </a:cxn>
                  </a:cxnLst>
                  <a:rect l="0" t="0" r="r" b="b"/>
                  <a:pathLst>
                    <a:path w="1831" h="78">
                      <a:moveTo>
                        <a:pt x="0" y="0"/>
                      </a:moveTo>
                      <a:lnTo>
                        <a:pt x="499" y="0"/>
                      </a:lnTo>
                      <a:lnTo>
                        <a:pt x="1079" y="78"/>
                      </a:lnTo>
                      <a:lnTo>
                        <a:pt x="1831" y="78"/>
                      </a:lnTo>
                    </a:path>
                  </a:pathLst>
                </a:custGeom>
                <a:noFill/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4" name="Freeform 179"/>
                <p:cNvSpPr>
                  <a:spLocks/>
                </p:cNvSpPr>
                <p:nvPr/>
              </p:nvSpPr>
              <p:spPr bwMode="auto">
                <a:xfrm>
                  <a:off x="2546" y="2570"/>
                  <a:ext cx="1828" cy="78"/>
                </a:xfrm>
                <a:custGeom>
                  <a:avLst/>
                  <a:gdLst/>
                  <a:ahLst/>
                  <a:cxnLst>
                    <a:cxn ang="0">
                      <a:pos x="1828" y="0"/>
                    </a:cxn>
                    <a:cxn ang="0">
                      <a:pos x="1329" y="0"/>
                    </a:cxn>
                    <a:cxn ang="0">
                      <a:pos x="748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1828" h="78">
                      <a:moveTo>
                        <a:pt x="1828" y="0"/>
                      </a:moveTo>
                      <a:lnTo>
                        <a:pt x="1329" y="0"/>
                      </a:lnTo>
                      <a:lnTo>
                        <a:pt x="748" y="78"/>
                      </a:lnTo>
                      <a:lnTo>
                        <a:pt x="0" y="78"/>
                      </a:lnTo>
                    </a:path>
                  </a:pathLst>
                </a:custGeom>
                <a:noFill/>
                <a:ln w="28575" cmpd="sng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5" name="Text Box 180"/>
                <p:cNvSpPr txBox="1">
                  <a:spLocks noChangeArrowheads="1"/>
                </p:cNvSpPr>
                <p:nvPr/>
              </p:nvSpPr>
              <p:spPr bwMode="auto">
                <a:xfrm>
                  <a:off x="646" y="2352"/>
                  <a:ext cx="43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1400">
                      <a:latin typeface="Arial" pitchFamily="34" charset="0"/>
                    </a:rPr>
                    <a:t>Beam</a:t>
                  </a:r>
                </a:p>
              </p:txBody>
            </p:sp>
          </p:grpSp>
        </p:grpSp>
        <p:sp>
          <p:nvSpPr>
            <p:cNvPr id="177" name="AutoShape 181"/>
            <p:cNvSpPr>
              <a:spLocks noChangeArrowheads="1"/>
            </p:cNvSpPr>
            <p:nvPr/>
          </p:nvSpPr>
          <p:spPr bwMode="auto">
            <a:xfrm rot="5400000">
              <a:off x="877" y="2522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CC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6" name="Group 182"/>
          <p:cNvGrpSpPr>
            <a:grpSpLocks/>
          </p:cNvGrpSpPr>
          <p:nvPr/>
        </p:nvGrpSpPr>
        <p:grpSpPr bwMode="auto">
          <a:xfrm>
            <a:off x="1558925" y="2140585"/>
            <a:ext cx="5918200" cy="2179638"/>
            <a:chOff x="646" y="1275"/>
            <a:chExt cx="3728" cy="1373"/>
          </a:xfrm>
        </p:grpSpPr>
        <p:grpSp>
          <p:nvGrpSpPr>
            <p:cNvPr id="187" name="Group 183"/>
            <p:cNvGrpSpPr>
              <a:grpSpLocks/>
            </p:cNvGrpSpPr>
            <p:nvPr/>
          </p:nvGrpSpPr>
          <p:grpSpPr bwMode="auto">
            <a:xfrm>
              <a:off x="646" y="1275"/>
              <a:ext cx="3728" cy="1373"/>
              <a:chOff x="646" y="1275"/>
              <a:chExt cx="3728" cy="1373"/>
            </a:xfrm>
          </p:grpSpPr>
          <p:sp>
            <p:nvSpPr>
              <p:cNvPr id="189" name="Oval 184"/>
              <p:cNvSpPr>
                <a:spLocks noChangeArrowheads="1"/>
              </p:cNvSpPr>
              <p:nvPr/>
            </p:nvSpPr>
            <p:spPr bwMode="auto">
              <a:xfrm>
                <a:off x="2161" y="1275"/>
                <a:ext cx="86" cy="86"/>
              </a:xfrm>
              <a:prstGeom prst="ellipse">
                <a:avLst/>
              </a:prstGeom>
              <a:solidFill>
                <a:srgbClr val="CC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/>
                <a:endParaRPr lang="en-US">
                  <a:latin typeface="Times New Roman" pitchFamily="18" charset="0"/>
                </a:endParaRPr>
              </a:p>
            </p:txBody>
          </p:sp>
          <p:grpSp>
            <p:nvGrpSpPr>
              <p:cNvPr id="190" name="Group 189"/>
              <p:cNvGrpSpPr>
                <a:grpSpLocks/>
              </p:cNvGrpSpPr>
              <p:nvPr/>
            </p:nvGrpSpPr>
            <p:grpSpPr bwMode="auto">
              <a:xfrm>
                <a:off x="646" y="2352"/>
                <a:ext cx="3728" cy="296"/>
                <a:chOff x="646" y="2352"/>
                <a:chExt cx="3728" cy="296"/>
              </a:xfrm>
            </p:grpSpPr>
            <p:sp>
              <p:nvSpPr>
                <p:cNvPr id="191" name="Text Box 186"/>
                <p:cNvSpPr txBox="1">
                  <a:spLocks noChangeArrowheads="1"/>
                </p:cNvSpPr>
                <p:nvPr/>
              </p:nvSpPr>
              <p:spPr bwMode="auto">
                <a:xfrm>
                  <a:off x="646" y="2352"/>
                  <a:ext cx="43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1400">
                      <a:latin typeface="Arial" pitchFamily="34" charset="0"/>
                    </a:rPr>
                    <a:t>Beam</a:t>
                  </a:r>
                </a:p>
              </p:txBody>
            </p:sp>
            <p:sp>
              <p:nvSpPr>
                <p:cNvPr id="192" name="Text Box 187"/>
                <p:cNvSpPr txBox="1">
                  <a:spLocks noChangeArrowheads="1"/>
                </p:cNvSpPr>
                <p:nvPr/>
              </p:nvSpPr>
              <p:spPr bwMode="auto">
                <a:xfrm>
                  <a:off x="646" y="2352"/>
                  <a:ext cx="43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1400">
                      <a:latin typeface="Arial" pitchFamily="34" charset="0"/>
                    </a:rPr>
                    <a:t>Beam</a:t>
                  </a:r>
                </a:p>
              </p:txBody>
            </p:sp>
            <p:sp>
              <p:nvSpPr>
                <p:cNvPr id="193" name="AutoShape 188"/>
                <p:cNvSpPr>
                  <a:spLocks noChangeArrowheads="1"/>
                </p:cNvSpPr>
                <p:nvPr/>
              </p:nvSpPr>
              <p:spPr bwMode="auto">
                <a:xfrm rot="5400000">
                  <a:off x="4176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" name="Freeform 189"/>
                <p:cNvSpPr>
                  <a:spLocks/>
                </p:cNvSpPr>
                <p:nvPr/>
              </p:nvSpPr>
              <p:spPr bwMode="auto">
                <a:xfrm>
                  <a:off x="715" y="2570"/>
                  <a:ext cx="1831" cy="7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99" y="0"/>
                    </a:cxn>
                    <a:cxn ang="0">
                      <a:pos x="1079" y="78"/>
                    </a:cxn>
                    <a:cxn ang="0">
                      <a:pos x="1831" y="78"/>
                    </a:cxn>
                  </a:cxnLst>
                  <a:rect l="0" t="0" r="r" b="b"/>
                  <a:pathLst>
                    <a:path w="1831" h="78">
                      <a:moveTo>
                        <a:pt x="0" y="0"/>
                      </a:moveTo>
                      <a:lnTo>
                        <a:pt x="499" y="0"/>
                      </a:lnTo>
                      <a:lnTo>
                        <a:pt x="1079" y="78"/>
                      </a:lnTo>
                      <a:lnTo>
                        <a:pt x="1831" y="78"/>
                      </a:lnTo>
                    </a:path>
                  </a:pathLst>
                </a:custGeom>
                <a:noFill/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" name="Freeform 190"/>
                <p:cNvSpPr>
                  <a:spLocks/>
                </p:cNvSpPr>
                <p:nvPr/>
              </p:nvSpPr>
              <p:spPr bwMode="auto">
                <a:xfrm>
                  <a:off x="2546" y="2570"/>
                  <a:ext cx="1828" cy="78"/>
                </a:xfrm>
                <a:custGeom>
                  <a:avLst/>
                  <a:gdLst/>
                  <a:ahLst/>
                  <a:cxnLst>
                    <a:cxn ang="0">
                      <a:pos x="1828" y="0"/>
                    </a:cxn>
                    <a:cxn ang="0">
                      <a:pos x="1329" y="0"/>
                    </a:cxn>
                    <a:cxn ang="0">
                      <a:pos x="748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1828" h="78">
                      <a:moveTo>
                        <a:pt x="1828" y="0"/>
                      </a:moveTo>
                      <a:lnTo>
                        <a:pt x="1329" y="0"/>
                      </a:lnTo>
                      <a:lnTo>
                        <a:pt x="748" y="78"/>
                      </a:lnTo>
                      <a:lnTo>
                        <a:pt x="0" y="78"/>
                      </a:lnTo>
                    </a:path>
                  </a:pathLst>
                </a:custGeom>
                <a:noFill/>
                <a:ln w="28575" cmpd="sng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6" name="Text Box 191"/>
                <p:cNvSpPr txBox="1">
                  <a:spLocks noChangeArrowheads="1"/>
                </p:cNvSpPr>
                <p:nvPr/>
              </p:nvSpPr>
              <p:spPr bwMode="auto">
                <a:xfrm>
                  <a:off x="646" y="2352"/>
                  <a:ext cx="43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1400">
                      <a:latin typeface="Arial" pitchFamily="34" charset="0"/>
                    </a:rPr>
                    <a:t>Beam</a:t>
                  </a:r>
                </a:p>
              </p:txBody>
            </p:sp>
          </p:grpSp>
        </p:grpSp>
        <p:sp>
          <p:nvSpPr>
            <p:cNvPr id="188" name="AutoShape 192"/>
            <p:cNvSpPr>
              <a:spLocks noChangeArrowheads="1"/>
            </p:cNvSpPr>
            <p:nvPr/>
          </p:nvSpPr>
          <p:spPr bwMode="auto">
            <a:xfrm rot="5400000">
              <a:off x="877" y="2522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CC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7" name="Group 193"/>
          <p:cNvGrpSpPr>
            <a:grpSpLocks/>
          </p:cNvGrpSpPr>
          <p:nvPr/>
        </p:nvGrpSpPr>
        <p:grpSpPr bwMode="auto">
          <a:xfrm>
            <a:off x="1558925" y="1572260"/>
            <a:ext cx="5918200" cy="2700338"/>
            <a:chOff x="646" y="917"/>
            <a:chExt cx="3728" cy="1701"/>
          </a:xfrm>
        </p:grpSpPr>
        <p:grpSp>
          <p:nvGrpSpPr>
            <p:cNvPr id="198" name="Group 194"/>
            <p:cNvGrpSpPr>
              <a:grpSpLocks/>
            </p:cNvGrpSpPr>
            <p:nvPr/>
          </p:nvGrpSpPr>
          <p:grpSpPr bwMode="auto">
            <a:xfrm>
              <a:off x="646" y="917"/>
              <a:ext cx="3728" cy="1701"/>
              <a:chOff x="646" y="917"/>
              <a:chExt cx="3728" cy="1701"/>
            </a:xfrm>
          </p:grpSpPr>
          <p:grpSp>
            <p:nvGrpSpPr>
              <p:cNvPr id="200" name="Group 199"/>
              <p:cNvGrpSpPr>
                <a:grpSpLocks/>
              </p:cNvGrpSpPr>
              <p:nvPr/>
            </p:nvGrpSpPr>
            <p:grpSpPr bwMode="auto">
              <a:xfrm>
                <a:off x="646" y="917"/>
                <a:ext cx="3728" cy="1701"/>
                <a:chOff x="646" y="917"/>
                <a:chExt cx="3728" cy="1701"/>
              </a:xfrm>
            </p:grpSpPr>
            <p:grpSp>
              <p:nvGrpSpPr>
                <p:cNvPr id="202" name="Group 196"/>
                <p:cNvGrpSpPr>
                  <a:grpSpLocks/>
                </p:cNvGrpSpPr>
                <p:nvPr/>
              </p:nvGrpSpPr>
              <p:grpSpPr bwMode="auto">
                <a:xfrm>
                  <a:off x="646" y="917"/>
                  <a:ext cx="3728" cy="1653"/>
                  <a:chOff x="646" y="917"/>
                  <a:chExt cx="3728" cy="1653"/>
                </a:xfrm>
              </p:grpSpPr>
              <p:sp>
                <p:nvSpPr>
                  <p:cNvPr id="204" name="Oval 197"/>
                  <p:cNvSpPr>
                    <a:spLocks noChangeArrowheads="1"/>
                  </p:cNvSpPr>
                  <p:nvPr/>
                </p:nvSpPr>
                <p:spPr bwMode="auto">
                  <a:xfrm>
                    <a:off x="2374" y="917"/>
                    <a:ext cx="86" cy="86"/>
                  </a:xfrm>
                  <a:prstGeom prst="ellipse">
                    <a:avLst/>
                  </a:prstGeom>
                  <a:solidFill>
                    <a:srgbClr val="CC3300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eaLnBrk="1" hangingPunct="1"/>
                    <a:endParaRPr lang="en-US">
                      <a:latin typeface="Times New Roman" pitchFamily="18" charset="0"/>
                    </a:endParaRPr>
                  </a:p>
                </p:txBody>
              </p:sp>
              <p:grpSp>
                <p:nvGrpSpPr>
                  <p:cNvPr id="205" name="Group 198"/>
                  <p:cNvGrpSpPr>
                    <a:grpSpLocks/>
                  </p:cNvGrpSpPr>
                  <p:nvPr/>
                </p:nvGrpSpPr>
                <p:grpSpPr bwMode="auto">
                  <a:xfrm>
                    <a:off x="646" y="2155"/>
                    <a:ext cx="3728" cy="415"/>
                    <a:chOff x="646" y="2155"/>
                    <a:chExt cx="3728" cy="415"/>
                  </a:xfrm>
                </p:grpSpPr>
                <p:sp>
                  <p:nvSpPr>
                    <p:cNvPr id="206" name="Freeform 199"/>
                    <p:cNvSpPr>
                      <a:spLocks/>
                    </p:cNvSpPr>
                    <p:nvPr/>
                  </p:nvSpPr>
                  <p:spPr bwMode="auto">
                    <a:xfrm>
                      <a:off x="715" y="2155"/>
                      <a:ext cx="1832" cy="4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15"/>
                        </a:cxn>
                        <a:cxn ang="0">
                          <a:pos x="499" y="415"/>
                        </a:cxn>
                        <a:cxn ang="0">
                          <a:pos x="1079" y="0"/>
                        </a:cxn>
                        <a:cxn ang="0">
                          <a:pos x="1832" y="0"/>
                        </a:cxn>
                      </a:cxnLst>
                      <a:rect l="0" t="0" r="r" b="b"/>
                      <a:pathLst>
                        <a:path w="1832" h="415">
                          <a:moveTo>
                            <a:pt x="0" y="415"/>
                          </a:moveTo>
                          <a:lnTo>
                            <a:pt x="499" y="415"/>
                          </a:lnTo>
                          <a:lnTo>
                            <a:pt x="1079" y="0"/>
                          </a:lnTo>
                          <a:lnTo>
                            <a:pt x="1832" y="0"/>
                          </a:lnTo>
                        </a:path>
                      </a:pathLst>
                    </a:custGeom>
                    <a:noFill/>
                    <a:ln w="28575" cmpd="sng">
                      <a:solidFill>
                        <a:srgbClr val="CC33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" name="Freeform 200"/>
                    <p:cNvSpPr>
                      <a:spLocks/>
                    </p:cNvSpPr>
                    <p:nvPr/>
                  </p:nvSpPr>
                  <p:spPr bwMode="auto">
                    <a:xfrm>
                      <a:off x="2547" y="2155"/>
                      <a:ext cx="1827" cy="415"/>
                    </a:xfrm>
                    <a:custGeom>
                      <a:avLst/>
                      <a:gdLst/>
                      <a:ahLst/>
                      <a:cxnLst>
                        <a:cxn ang="0">
                          <a:pos x="1827" y="415"/>
                        </a:cxn>
                        <a:cxn ang="0">
                          <a:pos x="1328" y="415"/>
                        </a:cxn>
                        <a:cxn ang="0">
                          <a:pos x="747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1827" h="415">
                          <a:moveTo>
                            <a:pt x="1827" y="415"/>
                          </a:moveTo>
                          <a:lnTo>
                            <a:pt x="1328" y="415"/>
                          </a:lnTo>
                          <a:lnTo>
                            <a:pt x="747" y="0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28575" cmpd="sng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" name="Text Box 20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46" y="2352"/>
                      <a:ext cx="432" cy="19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spAutoFit/>
                    </a:bodyPr>
                    <a:lstStyle/>
                    <a:p>
                      <a:pPr algn="ctr" eaLnBrk="1" hangingPunct="1">
                        <a:spcBef>
                          <a:spcPct val="50000"/>
                        </a:spcBef>
                      </a:pPr>
                      <a:r>
                        <a:rPr lang="en-US" sz="1400">
                          <a:latin typeface="Arial" pitchFamily="34" charset="0"/>
                        </a:rPr>
                        <a:t>Beam</a:t>
                      </a:r>
                    </a:p>
                  </p:txBody>
                </p:sp>
              </p:grpSp>
            </p:grpSp>
            <p:sp>
              <p:nvSpPr>
                <p:cNvPr id="203" name="AutoShape 202"/>
                <p:cNvSpPr>
                  <a:spLocks noChangeArrowheads="1"/>
                </p:cNvSpPr>
                <p:nvPr/>
              </p:nvSpPr>
              <p:spPr bwMode="auto">
                <a:xfrm rot="5400000">
                  <a:off x="4176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01" name="AutoShape 203"/>
              <p:cNvSpPr>
                <a:spLocks noChangeArrowheads="1"/>
              </p:cNvSpPr>
              <p:nvPr/>
            </p:nvSpPr>
            <p:spPr bwMode="auto">
              <a:xfrm rot="5400000">
                <a:off x="4176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99" name="AutoShape 204"/>
            <p:cNvSpPr>
              <a:spLocks noChangeArrowheads="1"/>
            </p:cNvSpPr>
            <p:nvPr/>
          </p:nvSpPr>
          <p:spPr bwMode="auto">
            <a:xfrm rot="5400000">
              <a:off x="877" y="2522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CC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0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4025" y="94996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593" y="965834"/>
            <a:ext cx="2632814" cy="2122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" name="Oval 151"/>
          <p:cNvSpPr>
            <a:spLocks noChangeArrowheads="1"/>
          </p:cNvSpPr>
          <p:nvPr/>
        </p:nvSpPr>
        <p:spPr bwMode="auto">
          <a:xfrm>
            <a:off x="4489409" y="1533022"/>
            <a:ext cx="136525" cy="136525"/>
          </a:xfrm>
          <a:prstGeom prst="ellipse">
            <a:avLst/>
          </a:prstGeom>
          <a:solidFill>
            <a:srgbClr val="CC33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1" name="Oval 151"/>
          <p:cNvSpPr>
            <a:spLocks noChangeArrowheads="1"/>
          </p:cNvSpPr>
          <p:nvPr/>
        </p:nvSpPr>
        <p:spPr bwMode="auto">
          <a:xfrm>
            <a:off x="4962525" y="2303304"/>
            <a:ext cx="136525" cy="136525"/>
          </a:xfrm>
          <a:prstGeom prst="ellipse">
            <a:avLst/>
          </a:prstGeom>
          <a:solidFill>
            <a:srgbClr val="CC33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" name="Oval 151"/>
          <p:cNvSpPr>
            <a:spLocks noChangeArrowheads="1"/>
          </p:cNvSpPr>
          <p:nvPr/>
        </p:nvSpPr>
        <p:spPr bwMode="auto">
          <a:xfrm>
            <a:off x="4044156" y="2303303"/>
            <a:ext cx="136525" cy="136525"/>
          </a:xfrm>
          <a:prstGeom prst="ellipse">
            <a:avLst/>
          </a:prstGeom>
          <a:solidFill>
            <a:srgbClr val="CC33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75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25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75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25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75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25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  <p:bldP spid="211" grpId="0" animBg="1"/>
      <p:bldP spid="2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dirty="0" smtClean="0"/>
              <a:t>CEBAF Injector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38200"/>
            <a:ext cx="9144000" cy="251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6"/>
          <p:cNvSpPr>
            <a:spLocks noGrp="1"/>
          </p:cNvSpPr>
          <p:nvPr>
            <p:ph idx="1"/>
          </p:nvPr>
        </p:nvSpPr>
        <p:spPr>
          <a:xfrm>
            <a:off x="198408" y="3733800"/>
            <a:ext cx="8747185" cy="674127"/>
          </a:xfrm>
        </p:spPr>
        <p:txBody>
          <a:bodyPr/>
          <a:lstStyle/>
          <a:p>
            <a:r>
              <a:rPr lang="en-US" sz="1600" dirty="0"/>
              <a:t>S</a:t>
            </a:r>
            <a:r>
              <a:rPr lang="en-US" sz="1600" dirty="0" smtClean="0"/>
              <a:t>ource provides &gt; 80% polarized electrons with variable bunch charge</a:t>
            </a:r>
          </a:p>
          <a:p>
            <a:r>
              <a:rPr lang="en-US" sz="1600" dirty="0" smtClean="0"/>
              <a:t>Interleaved micro-bunch structure at 499 MHz or 249.5 MHz depending on physics program</a:t>
            </a:r>
          </a:p>
          <a:p>
            <a:r>
              <a:rPr lang="en-US" sz="1600" dirty="0" smtClean="0"/>
              <a:t>Bunching cavities to control longitudinal size of beam</a:t>
            </a:r>
          </a:p>
          <a:p>
            <a:r>
              <a:rPr lang="en-US" sz="1600" dirty="0" smtClean="0"/>
              <a:t>Faraday cups to measure beam current</a:t>
            </a:r>
          </a:p>
          <a:p>
            <a:r>
              <a:rPr lang="en-US" sz="1600" dirty="0" smtClean="0"/>
              <a:t>Aperture A1 and A2 to collimate the beam and minimize transverse phase space extent</a:t>
            </a:r>
          </a:p>
          <a:p>
            <a:r>
              <a:rPr lang="en-US" sz="1600" dirty="0" smtClean="0"/>
              <a:t>Chopper system to independently control beam intensity for each experiment</a:t>
            </a:r>
          </a:p>
          <a:p>
            <a:r>
              <a:rPr lang="en-US" sz="1600" dirty="0" smtClean="0"/>
              <a:t>Capture RF system to transition to relativistic energy</a:t>
            </a:r>
          </a:p>
          <a:p>
            <a:r>
              <a:rPr lang="en-US" sz="1600" dirty="0" smtClean="0"/>
              <a:t>18 SRF cavities accelerate beam to </a:t>
            </a:r>
            <a:r>
              <a:rPr lang="en-US" sz="1600" dirty="0"/>
              <a:t>123 MeV </a:t>
            </a:r>
            <a:r>
              <a:rPr lang="en-US" sz="1600" dirty="0" smtClean="0"/>
              <a:t>beam </a:t>
            </a:r>
            <a:r>
              <a:rPr lang="en-US" sz="1600" dirty="0"/>
              <a:t>for injection into the North </a:t>
            </a:r>
            <a:r>
              <a:rPr lang="en-US" sz="1600" dirty="0" smtClean="0"/>
              <a:t>Linac</a:t>
            </a:r>
            <a:endParaRPr lang="en-US" sz="1600" dirty="0"/>
          </a:p>
          <a:p>
            <a:r>
              <a:rPr lang="en-US" sz="1600" dirty="0"/>
              <a:t>Spectrometers to measure energy of the electron </a:t>
            </a:r>
            <a:r>
              <a:rPr lang="en-US" sz="1600" dirty="0" smtClean="0"/>
              <a:t>beam</a:t>
            </a:r>
            <a:endParaRPr lang="en-US" sz="1600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4850899" y="3317147"/>
            <a:ext cx="4293101" cy="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flipH="1">
            <a:off x="0" y="3310219"/>
            <a:ext cx="4114800" cy="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114800" y="3124200"/>
            <a:ext cx="73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~150 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7332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_PowerPoint1">
  <a:themeElements>
    <a:clrScheme name="JLab_PowerPoint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JLab_PowerPoint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JLab_PowerPoint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JLab_PowerPoint1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10850</TotalTime>
  <Words>3451</Words>
  <Application>Microsoft Office PowerPoint</Application>
  <PresentationFormat>On-screen Show (4:3)</PresentationFormat>
  <Paragraphs>1038</Paragraphs>
  <Slides>50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JLab_PowerPoint1</vt:lpstr>
      <vt:lpstr>Bitmap Image</vt:lpstr>
      <vt:lpstr>Continuous Electron Beam Accelerator Facility Overview</vt:lpstr>
      <vt:lpstr>Outline</vt:lpstr>
      <vt:lpstr>Jefferson Lab Overview</vt:lpstr>
      <vt:lpstr>Jefferson Lab Overview</vt:lpstr>
      <vt:lpstr>Scope of the 12 GeV Upgrade</vt:lpstr>
      <vt:lpstr>CEBAF Overview</vt:lpstr>
      <vt:lpstr>CEBAF Injector</vt:lpstr>
      <vt:lpstr>Chopping System</vt:lpstr>
      <vt:lpstr>CEBAF Injector</vt:lpstr>
      <vt:lpstr>CEBAF Beam Structure</vt:lpstr>
      <vt:lpstr>PowerPoint Presentation</vt:lpstr>
      <vt:lpstr>North and South Linacs</vt:lpstr>
      <vt:lpstr>Spreaders and Recombiners</vt:lpstr>
      <vt:lpstr>CEBAF Recirculation Arcs</vt:lpstr>
      <vt:lpstr>1st and 2nd Recirculation Arcs</vt:lpstr>
      <vt:lpstr>Higher Energy Arcs</vt:lpstr>
      <vt:lpstr>Extraction Region</vt:lpstr>
      <vt:lpstr>Extraction System</vt:lpstr>
      <vt:lpstr>PowerPoint Presentation</vt:lpstr>
      <vt:lpstr>PowerPoint Presentation</vt:lpstr>
      <vt:lpstr>PowerPoint Presentation</vt:lpstr>
      <vt:lpstr>Magnets</vt:lpstr>
      <vt:lpstr>Cryogenics</vt:lpstr>
      <vt:lpstr>Machine Protection</vt:lpstr>
      <vt:lpstr>Machine Protection</vt:lpstr>
      <vt:lpstr>Diagnostics</vt:lpstr>
      <vt:lpstr>Existing Diagnostics</vt:lpstr>
      <vt:lpstr>Diagnostics for New Beamlines</vt:lpstr>
      <vt:lpstr>30 Hz Differential Orbit Tuning</vt:lpstr>
      <vt:lpstr>Courant-Snyder Tuning</vt:lpstr>
      <vt:lpstr>Pathlength Compensation</vt:lpstr>
      <vt:lpstr>Pathlength Compensation</vt:lpstr>
      <vt:lpstr>Model-Based Operations</vt:lpstr>
      <vt:lpstr>High Level Applications Software</vt:lpstr>
      <vt:lpstr>High Level Applications Software</vt:lpstr>
      <vt:lpstr>Cryomodule Commissioning</vt:lpstr>
      <vt:lpstr>Average Cavity Gradient (per Module)</vt:lpstr>
      <vt:lpstr>Average Cavity Q0 (per module)</vt:lpstr>
      <vt:lpstr>Optimizing the SRF Performance</vt:lpstr>
      <vt:lpstr>Gradient Maintenance</vt:lpstr>
      <vt:lpstr>Helium Processing</vt:lpstr>
      <vt:lpstr>Commissioning Milestones</vt:lpstr>
      <vt:lpstr>Commissioning Milestones</vt:lpstr>
      <vt:lpstr>Commissioning Milestones</vt:lpstr>
      <vt:lpstr>Commissioning Milestones</vt:lpstr>
      <vt:lpstr>Next Phase of Beam Operations</vt:lpstr>
      <vt:lpstr>Future Run Plans</vt:lpstr>
      <vt:lpstr>Beam Physics Requirements</vt:lpstr>
      <vt:lpstr>Beam Physics Requirements</vt:lpstr>
      <vt:lpstr>MCC Control Room</vt:lpstr>
    </vt:vector>
  </TitlesOfParts>
  <Company>Jefferson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tennant</dc:creator>
  <cp:lastModifiedBy>Michael Spata</cp:lastModifiedBy>
  <cp:revision>125</cp:revision>
  <cp:lastPrinted>2015-01-29T12:40:16Z</cp:lastPrinted>
  <dcterms:created xsi:type="dcterms:W3CDTF">2014-08-31T00:25:34Z</dcterms:created>
  <dcterms:modified xsi:type="dcterms:W3CDTF">2015-06-16T14:33:55Z</dcterms:modified>
</cp:coreProperties>
</file>