
<file path=[Content_Types].xml><?xml version="1.0" encoding="utf-8"?>
<Types xmlns="http://schemas.openxmlformats.org/package/2006/content-types">
  <Override PartName="/ppt/diagrams/colors102.xml" ContentType="application/vnd.openxmlformats-officedocument.drawingml.diagramColors+xml"/>
  <Override PartName="/ppt/diagrams/drawing134.xml" ContentType="application/vnd.ms-office.drawingml.diagramDrawing+xml"/>
  <Override PartName="/ppt/diagrams/layout194.xml" ContentType="application/vnd.openxmlformats-officedocument.drawingml.diagramLayout+xml"/>
  <Override PartName="/ppt/diagrams/layout210.xml" ContentType="application/vnd.openxmlformats-officedocument.drawingml.diagramLayout+xml"/>
  <Override PartName="/ppt/diagrams/colors11.xml" ContentType="application/vnd.openxmlformats-officedocument.drawingml.diagramColors+xml"/>
  <Override PartName="/ppt/diagrams/data24.xml" ContentType="application/vnd.openxmlformats-officedocument.drawingml.diagramData+xml"/>
  <Override PartName="/ppt/diagrams/quickStyle97.xml" ContentType="application/vnd.openxmlformats-officedocument.drawingml.diagramStyle+xml"/>
  <Override PartName="/ppt/diagrams/drawing98.xml" ContentType="application/vnd.ms-office.drawingml.diagramDrawing+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Override PartName="/ppt/diagrams/data100.xml" ContentType="application/vnd.openxmlformats-officedocument.drawingml.diagramData+xml"/>
  <Override PartName="/ppt/diagrams/layout125.xml" ContentType="application/vnd.openxmlformats-officedocument.drawingml.diagramLayout+xml"/>
  <Override PartName="/ppt/diagrams/colors203.xml" ContentType="application/vnd.openxmlformats-officedocument.drawingml.diagramColors+xml"/>
  <Default Extension="xml" ContentType="application/xml"/>
  <Override PartName="/ppt/diagrams/layout86.xml" ContentType="application/vnd.openxmlformats-officedocument.drawingml.diagramLayout+xml"/>
  <Override PartName="/ppt/diagrams/layout150.xml" ContentType="application/vnd.openxmlformats-officedocument.drawingml.diagramLayout+xml"/>
  <Override PartName="/ppt/diagrams/quickStyle168.xml" ContentType="application/vnd.openxmlformats-officedocument.drawingml.diagramStyle+xml"/>
  <Override PartName="/ppt/diagrams/colors187.xml" ContentType="application/vnd.openxmlformats-officedocument.drawingml.diagramColors+xml"/>
  <Override PartName="/ppt/diagrams/layout17.xml" ContentType="application/vnd.openxmlformats-officedocument.drawingml.diagramLayout+xml"/>
  <Override PartName="/ppt/diagrams/quickStyle53.xml" ContentType="application/vnd.openxmlformats-officedocument.drawingml.diagramStyle+xml"/>
  <Override PartName="/ppt/diagrams/drawing54.xml" ContentType="application/vnd.ms-office.drawingml.diagramDrawing+xml"/>
  <Override PartName="/ppt/diagrams/colors96.xml" ContentType="application/vnd.openxmlformats-officedocument.drawingml.diagramColors+xml"/>
  <Override PartName="/ppt/diagrams/colors118.xml" ContentType="application/vnd.openxmlformats-officedocument.drawingml.diagramColors+xml"/>
  <Override PartName="/ppt/diagrams/quickStyle193.xml" ContentType="application/vnd.openxmlformats-officedocument.drawingml.diagramStyle+xml"/>
  <Override PartName="/ppt/diagrams/data201.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diagrams/quickStyle124.xml" ContentType="application/vnd.openxmlformats-officedocument.drawingml.diagramStyle+xml"/>
  <Override PartName="/ppt/diagrams/colors143.xml" ContentType="application/vnd.openxmlformats-officedocument.drawingml.diagramColors+xml"/>
  <Override PartName="/ppt/diagrams/drawing175.xml" ContentType="application/vnd.ms-office.drawingml.diagramDrawing+xml"/>
  <Override PartName="/ppt/diagrams/data185.xml" ContentType="application/vnd.openxmlformats-officedocument.drawingml.diagramData+xml"/>
  <Override PartName="/ppt/diagrams/drawing10.xml" ContentType="application/vnd.ms-office.drawingml.diagramDrawing+xml"/>
  <Override PartName="/ppt/diagrams/colors52.xml" ContentType="application/vnd.openxmlformats-officedocument.drawingml.diagramColors+xml"/>
  <Override PartName="/ppt/diagrams/data65.xml" ContentType="application/vnd.openxmlformats-officedocument.drawingml.diagramData+xml"/>
  <Override PartName="/ppt/diagrams/data116.xml" ContentType="application/vnd.openxmlformats-officedocument.drawingml.diagramData+xml"/>
  <Override PartName="/ppt/diagrams/colors219.xml" ContentType="application/vnd.openxmlformats-officedocument.drawingml.diagramColors+xml"/>
  <Default Extension="png" ContentType="image/png"/>
  <Override PartName="/ppt/diagrams/drawing106.xml" ContentType="application/vnd.ms-office.drawingml.diagramDrawing+xml"/>
  <Override PartName="/ppt/diagrams/layout166.xml" ContentType="application/vnd.openxmlformats-officedocument.drawingml.diagramLayout+xml"/>
  <Override PartName="/ppt/diagrams/quickStyle3.xml" ContentType="application/vnd.openxmlformats-officedocument.drawingml.diagramStyle+xml"/>
  <Override PartName="/ppt/diagrams/quickStyle69.xml" ContentType="application/vnd.openxmlformats-officedocument.drawingml.diagramStyle+xml"/>
  <Override PartName="/ppt/diagrams/data90.xml" ContentType="application/vnd.openxmlformats-officedocument.drawingml.diagramData+xml"/>
  <Override PartName="/ppt/diagrams/drawing131.xml" ContentType="application/vnd.ms-office.drawingml.diagramDrawing+xml"/>
  <Override PartName="/ppt/diagrams/data141.xml" ContentType="application/vnd.openxmlformats-officedocument.drawingml.diagramData+xml"/>
  <Override PartName="/ppt/diagrams/quickStyle225.xml" ContentType="application/vnd.openxmlformats-officedocument.drawingml.diagramStyle+xml"/>
  <Override PartName="/ppt/diagrams/data21.xml" ContentType="application/vnd.openxmlformats-officedocument.drawingml.diagramData+xml"/>
  <Override PartName="/ppt/diagrams/quickStyle94.xml" ContentType="application/vnd.openxmlformats-officedocument.drawingml.diagramStyle+xml"/>
  <Override PartName="/ppt/diagrams/drawing95.xml" ContentType="application/vnd.ms-office.drawingml.diagramDrawing+xml"/>
  <Override PartName="/ppt/diagrams/layout191.xml" ContentType="application/vnd.openxmlformats-officedocument.drawingml.diagramLayout+xml"/>
  <Override PartName="/ppt/diagrams/data217.xml" ContentType="application/vnd.openxmlformats-officedocument.drawingml.diagramData+xml"/>
  <Override PartName="/ppt/slides/slide22.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diagrams/layout122.xml" ContentType="application/vnd.openxmlformats-officedocument.drawingml.diagramLayout+xml"/>
  <Override PartName="/ppt/diagrams/colors159.xml" ContentType="application/vnd.openxmlformats-officedocument.drawingml.diagramColors+xml"/>
  <Override PartName="/ppt/diagrams/drawing207.xml" ContentType="application/vnd.ms-office.drawingml.diagramDrawing+xml"/>
  <Override PartName="/ppt/slideLayouts/slideLayout21.xml" ContentType="application/vnd.openxmlformats-officedocument.presentationml.slideLayout+xml"/>
  <Override PartName="/ppt/diagrams/quickStyle25.xml" ContentType="application/vnd.openxmlformats-officedocument.drawingml.diagramStyle+xml"/>
  <Override PartName="/ppt/diagrams/drawing26.xml" ContentType="application/vnd.ms-office.drawingml.diagramDrawing+xml"/>
  <Override PartName="/ppt/diagrams/colors68.xml" ContentType="application/vnd.openxmlformats-officedocument.drawingml.diagramColors+xml"/>
  <Override PartName="/ppt/diagrams/layout83.xml" ContentType="application/vnd.openxmlformats-officedocument.drawingml.diagramLayout+xml"/>
  <Override PartName="/ppt/diagrams/quickStyle165.xml" ContentType="application/vnd.openxmlformats-officedocument.drawingml.diagramStyle+xml"/>
  <Override PartName="/ppt/diagrams/colors184.xml" ContentType="application/vnd.openxmlformats-officedocument.drawingml.diagramColors+xml"/>
  <Override PartName="/ppt/diagrams/colors200.xml" ContentType="application/vnd.openxmlformats-officedocument.drawingml.diagramColors+xml"/>
  <Override PartName="/ppt/diagrams/drawing8.xml" ContentType="application/vnd.ms-office.drawingml.diagramDrawing+xml"/>
  <Override PartName="/ppt/diagrams/quickStyle50.xml" ContentType="application/vnd.openxmlformats-officedocument.drawingml.diagramStyle+xml"/>
  <Override PartName="/ppt/diagrams/drawing51.xml" ContentType="application/vnd.ms-office.drawingml.diagramDrawing+xml"/>
  <Override PartName="/ppt/diagrams/data157.xml" ContentType="application/vnd.openxmlformats-officedocument.drawingml.diagramData+xml"/>
  <Override PartName="/ppt/diagrams/layout14.xml" ContentType="application/vnd.openxmlformats-officedocument.drawingml.diagramLayout+xml"/>
  <Override PartName="/ppt/diagrams/colors93.xml" ContentType="application/vnd.openxmlformats-officedocument.drawingml.diagramColors+xml"/>
  <Override PartName="/ppt/diagrams/colors115.xml" ContentType="application/vnd.openxmlformats-officedocument.drawingml.diagramColors+xml"/>
  <Override PartName="/ppt/diagrams/drawing147.xml" ContentType="application/vnd.ms-office.drawingml.diagramDrawing+xml"/>
  <Override PartName="/ppt/diagrams/quickStyle190.xml" ContentType="application/vnd.openxmlformats-officedocument.drawingml.diagramStyle+xml"/>
  <Override PartName="/ppt/diagrams/layout223.xml" ContentType="application/vnd.openxmlformats-officedocument.drawingml.diagramLayout+xml"/>
  <Override PartName="/ppt/diagrams/colors24.xml" ContentType="application/vnd.openxmlformats-officedocument.drawingml.diagramColors+xml"/>
  <Override PartName="/ppt/diagrams/data37.xml" ContentType="application/vnd.openxmlformats-officedocument.drawingml.diagramData+xml"/>
  <Override PartName="/ppt/diagrams/quickStyle121.xml" ContentType="application/vnd.openxmlformats-officedocument.drawingml.diagramStyle+xml"/>
  <Override PartName="/ppt/diagrams/colors140.xml" ContentType="application/vnd.openxmlformats-officedocument.drawingml.diagramColors+xml"/>
  <Override PartName="/ppt/diagrams/data182.xml" ContentType="application/vnd.openxmlformats-officedocument.drawingml.diagramData+xml"/>
  <Override PartName="/ppt/slides/slide38.xml" ContentType="application/vnd.openxmlformats-officedocument.presentationml.slide+xml"/>
  <Override PartName="/ppt/diagrams/layout138.xml" ContentType="application/vnd.openxmlformats-officedocument.drawingml.diagramLayout+xml"/>
  <Override PartName="/ppt/diagrams/drawing172.xml" ContentType="application/vnd.ms-office.drawingml.diagramDrawing+xml"/>
  <Override PartName="/ppt/diagrams/colors216.xml" ContentType="application/vnd.openxmlformats-officedocument.drawingml.diagramColors+xml"/>
  <Override PartName="/ppt/diagrams/data62.xml" ContentType="application/vnd.openxmlformats-officedocument.drawingml.diagramData+xml"/>
  <Override PartName="/ppt/diagrams/layout99.xml" ContentType="application/vnd.openxmlformats-officedocument.drawingml.diagramLayout+xml"/>
  <Override PartName="/ppt/diagrams/drawing103.xml" ContentType="application/vnd.ms-office.drawingml.diagramDrawing+xml"/>
  <Override PartName="/ppt/diagrams/data113.xml" ContentType="application/vnd.openxmlformats-officedocument.drawingml.diagramData+xml"/>
  <Override PartName="/ppt/diagrams/quickStyle66.xml" ContentType="application/vnd.openxmlformats-officedocument.drawingml.diagramStyle+xml"/>
  <Override PartName="/ppt/diagrams/drawing67.xml" ContentType="application/vnd.ms-office.drawingml.diagramDrawing+xml"/>
  <Override PartName="/ppt/diagrams/layout163.xml" ContentType="application/vnd.openxmlformats-officedocument.drawingml.diagramLayout+xml"/>
  <Override PartName="/ppt/diagrams/quickStyle222.xml" ContentType="application/vnd.openxmlformats-officedocument.drawingml.diagramStyle+xml"/>
  <Override PartName="/ppt/diagrams/data214.xml" ContentType="application/vnd.openxmlformats-officedocument.drawingml.diagramData+xml"/>
  <Override PartName="/ppt/diagrams/layout55.xml" ContentType="application/vnd.openxmlformats-officedocument.drawingml.diagramLayout+xml"/>
  <Override PartName="/ppt/diagrams/quickStyle91.xml" ContentType="application/vnd.openxmlformats-officedocument.drawingml.diagramStyle+xml"/>
  <Override PartName="/ppt/diagrams/drawing92.xml" ContentType="application/vnd.ms-office.drawingml.diagramDrawing+xml"/>
  <Override PartName="/ppt/diagrams/quickStyle137.xml" ContentType="application/vnd.openxmlformats-officedocument.drawingml.diagramStyle+xml"/>
  <Override PartName="/ppt/diagrams/colors156.xml" ContentType="application/vnd.openxmlformats-officedocument.drawingml.diagramColors+xml"/>
  <Override PartName="/ppt/diagrams/data198.xml" ContentType="application/vnd.openxmlformats-officedocument.drawingml.diagramData+xml"/>
  <Override PartName="/ppt/diagrams/drawing204.xml" ContentType="application/vnd.ms-office.drawingml.diagramDrawing+xml"/>
  <Override PartName="/ppt/diagrams/layout3.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data78.xml" ContentType="application/vnd.openxmlformats-officedocument.drawingml.diagramData+xml"/>
  <Override PartName="/ppt/diagrams/data129.xml" ContentType="application/vnd.openxmlformats-officedocument.drawingml.diagramData+xml"/>
  <Override PartName="/ppt/diagrams/drawing188.xml" ContentType="application/vnd.ms-office.drawingml.diagramDrawing+xml"/>
  <Override PartName="/ppt/diagrams/colors65.xml" ContentType="application/vnd.openxmlformats-officedocument.drawingml.diagramColors+xml"/>
  <Override PartName="/ppt/diagrams/layout80.xml" ContentType="application/vnd.openxmlformats-officedocument.drawingml.diagramLayout+xml"/>
  <Override PartName="/ppt/diagrams/drawing119.xml" ContentType="application/vnd.ms-office.drawingml.diagramDrawing+xml"/>
  <Override PartName="/ppt/diagrams/quickStyle162.xml" ContentType="application/vnd.openxmlformats-officedocument.drawingml.diagramStyle+xml"/>
  <Override PartName="/ppt/diagrams/layout179.xml" ContentType="application/vnd.openxmlformats-officedocument.drawingml.diagramLayout+xml"/>
  <Override PartName="/ppt/diagrams/colors181.xml" ContentType="application/vnd.openxmlformats-officedocument.drawingml.diagramColors+xml"/>
  <Override PartName="/ppt/diagrams/drawing5.xml" ContentType="application/vnd.ms-office.drawingml.diagramDrawing+xml"/>
  <Override PartName="/ppt/diagrams/layout11.xml" ContentType="application/vnd.openxmlformats-officedocument.drawingml.diagramLayout+xml"/>
  <Override PartName="/ppt/diagrams/colors90.xml" ContentType="application/vnd.openxmlformats-officedocument.drawingml.diagramColors+xml"/>
  <Override PartName="/ppt/diagrams/colors112.xml" ContentType="application/vnd.openxmlformats-officedocument.drawingml.diagramColors+xml"/>
  <Override PartName="/ppt/diagrams/data154.xml" ContentType="application/vnd.openxmlformats-officedocument.drawingml.diagramData+xml"/>
  <Override PartName="/ppt/diagrams/layout220.xml" ContentType="application/vnd.openxmlformats-officedocument.drawingml.diagramLayout+xml"/>
  <Override PartName="/ppt/notesSlides/notesSlide1.xml" ContentType="application/vnd.openxmlformats-officedocument.presentationml.notesSlide+xml"/>
  <Override PartName="/ppt/diagrams/data34.xml" ContentType="application/vnd.openxmlformats-officedocument.drawingml.diagramData+xml"/>
  <Override PartName="/ppt/diagrams/drawing144.xml" ContentType="application/vnd.ms-office.drawingml.diagramDrawing+xml"/>
  <Override PartName="/ppt/diagrams/colors21.xml" ContentType="application/vnd.openxmlformats-officedocument.drawingml.diagramColors+xml"/>
  <Override PartName="/ppt/diagrams/layout135.xml" ContentType="application/vnd.openxmlformats-officedocument.drawingml.diagramLayout+xml"/>
  <Override PartName="/ppt/slides/slide35.xml" ContentType="application/vnd.openxmlformats-officedocument.presentationml.slide+xml"/>
  <Override PartName="/ppt/diagrams/quickStyle38.xml" ContentType="application/vnd.openxmlformats-officedocument.drawingml.diagramStyle+xml"/>
  <Override PartName="/ppt/diagrams/drawing39.xml" ContentType="application/vnd.ms-office.drawingml.diagramDrawing+xml"/>
  <Override PartName="/ppt/diagrams/data110.xml" ContentType="application/vnd.openxmlformats-officedocument.drawingml.diagramData+xml"/>
  <Override PartName="/ppt/diagrams/colors213.xml" ContentType="application/vnd.openxmlformats-officedocument.drawingml.diagramColors+xml"/>
  <Override PartName="/ppt/diagrams/data9.xml" ContentType="application/vnd.openxmlformats-officedocument.drawingml.diagramData+xml"/>
  <Override PartName="/ppt/diagrams/drawing64.xml" ContentType="application/vnd.ms-office.drawingml.diagramDrawing+xml"/>
  <Override PartName="/ppt/diagrams/layout96.xml" ContentType="application/vnd.openxmlformats-officedocument.drawingml.diagramLayout+xml"/>
  <Override PartName="/ppt/diagrams/drawing100.xml" ContentType="application/vnd.ms-office.drawingml.diagramDrawing+xml"/>
  <Override PartName="/ppt/diagrams/layout160.xml" ContentType="application/vnd.openxmlformats-officedocument.drawingml.diagramLayout+xml"/>
  <Override PartName="/ppt/diagrams/quickStyle178.xml" ContentType="application/vnd.openxmlformats-officedocument.drawingml.diagramStyle+xml"/>
  <Override PartName="/ppt/diagrams/colors197.xml" ContentType="application/vnd.openxmlformats-officedocument.drawingml.diagramColors+xml"/>
  <Override PartName="/ppt/diagrams/layout27.xml" ContentType="application/vnd.openxmlformats-officedocument.drawingml.diagramLayout+xml"/>
  <Override PartName="/ppt/diagrams/quickStyle63.xml" ContentType="application/vnd.openxmlformats-officedocument.drawingml.diagramStyle+xml"/>
  <Override PartName="/ppt/diagrams/quickStyle109.xml" ContentType="application/vnd.openxmlformats-officedocument.drawingml.diagramStyle+xml"/>
  <Override PartName="/ppt/diagrams/colors128.xml" ContentType="application/vnd.openxmlformats-officedocument.drawingml.diagramColors+xml"/>
  <Override PartName="/ppt/diagrams/colors37.xml" ContentType="application/vnd.openxmlformats-officedocument.drawingml.diagramColors+xml"/>
  <Override PartName="/ppt/diagrams/data195.xml" ContentType="application/vnd.openxmlformats-officedocument.drawingml.diagramData+xml"/>
  <Override PartName="/ppt/diagrams/data211.xml" ContentType="application/vnd.openxmlformats-officedocument.drawingml.diagramData+xml"/>
  <Override PartName="/ppt/diagrams/drawing20.xml" ContentType="application/vnd.ms-office.drawingml.diagramDrawing+xml"/>
  <Override PartName="/ppt/diagrams/layout52.xml" ContentType="application/vnd.openxmlformats-officedocument.drawingml.diagramLayout+xml"/>
  <Override PartName="/ppt/diagrams/quickStyle134.xml" ContentType="application/vnd.openxmlformats-officedocument.drawingml.diagramStyle+xml"/>
  <Override PartName="/ppt/diagrams/colors153.xml" ContentType="application/vnd.openxmlformats-officedocument.drawingml.diagramColors+xml"/>
  <Override PartName="/ppt/diagrams/drawing185.xml" ContentType="application/vnd.ms-office.drawingml.diagramDrawing+xml"/>
  <Override PartName="/ppt/diagrams/drawing201.xml" ContentType="application/vnd.ms-office.drawingml.diagramDrawing+xml"/>
  <Override PartName="/ppt/diagrams/colors62.xml" ContentType="application/vnd.openxmlformats-officedocument.drawingml.diagramColors+xml"/>
  <Override PartName="/ppt/diagrams/data75.xml" ContentType="application/vnd.openxmlformats-officedocument.drawingml.diagramData+xml"/>
  <Override PartName="/ppt/diagrams/data126.xml" ContentType="application/vnd.openxmlformats-officedocument.drawingml.diagramData+xml"/>
  <Override PartName="/ppt/diagrams/drawing2.xml" ContentType="application/vnd.ms-office.drawingml.diagramDrawing+xml"/>
  <Override PartName="/ppt/diagrams/quickStyle79.xml" ContentType="application/vnd.openxmlformats-officedocument.drawingml.diagramStyle+xml"/>
  <Override PartName="/ppt/diagrams/drawing116.xml" ContentType="application/vnd.ms-office.drawingml.diagramDrawing+xml"/>
  <Override PartName="/ppt/diagrams/data151.xml" ContentType="application/vnd.openxmlformats-officedocument.drawingml.diagramData+xml"/>
  <Override PartName="/ppt/diagrams/layout176.xml" ContentType="application/vnd.openxmlformats-officedocument.drawingml.diagramLayout+xml"/>
  <Override PartName="/ppt/diagrams/layout107.xml" ContentType="application/vnd.openxmlformats-officedocument.drawingml.diagramLayout+xml"/>
  <Override PartName="/ppt/diagrams/drawing141.xml" ContentType="application/vnd.ms-office.drawingml.diagramDrawing+xml"/>
  <Override PartName="/ppt/diagrams/data31.xml" ContentType="application/vnd.openxmlformats-officedocument.drawingml.diagramData+xml"/>
  <Override PartName="/ppt/diagrams/colors169.xml" ContentType="application/vnd.openxmlformats-officedocument.drawingml.diagramColors+xml"/>
  <Override PartName="/ppt/diagrams/drawing217.xml" ContentType="application/vnd.ms-office.drawingml.diagramDrawing+xml"/>
  <Override PartName="/ppt/slides/slide32.xml" ContentType="application/vnd.openxmlformats-officedocument.presentationml.slide+xml"/>
  <Override PartName="/ppt/diagrams/quickStyle35.xml" ContentType="application/vnd.openxmlformats-officedocument.drawingml.diagramStyle+xml"/>
  <Override PartName="/ppt/diagrams/drawing36.xml" ContentType="application/vnd.ms-office.drawingml.diagramDrawing+xml"/>
  <Override PartName="/ppt/diagrams/layout68.xml" ContentType="application/vnd.openxmlformats-officedocument.drawingml.diagramLayout+xml"/>
  <Override PartName="/ppt/diagrams/layout132.xml" ContentType="application/vnd.openxmlformats-officedocument.drawingml.diagramLayout+xml"/>
  <Override PartName="/ppt/diagrams/colors210.xml" ContentType="application/vnd.openxmlformats-officedocument.drawingml.diagramColors+xml"/>
  <Override PartName="/ppt/diagrams/data6.xml" ContentType="application/vnd.openxmlformats-officedocument.drawingml.diagramData+xml"/>
  <Override PartName="/ppt/diagrams/colors78.xml" ContentType="application/vnd.openxmlformats-officedocument.drawingml.diagramColors+xml"/>
  <Override PartName="/ppt/diagrams/layout93.xml" ContentType="application/vnd.openxmlformats-officedocument.drawingml.diagramLayout+xml"/>
  <Override PartName="/ppt/diagrams/quickStyle175.xml" ContentType="application/vnd.openxmlformats-officedocument.drawingml.diagramStyle+xml"/>
  <Override PartName="/ppt/diagrams/colors194.xml" ContentType="application/vnd.openxmlformats-officedocument.drawingml.diagramColors+xml"/>
  <Override PartName="/ppt/diagrams/layout208.xml" ContentType="application/vnd.openxmlformats-officedocument.drawingml.diagramLayout+xml"/>
  <Override PartName="/ppt/diagrams/colors8.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data167.xml" ContentType="application/vnd.openxmlformats-officedocument.drawingml.diagramData+xml"/>
  <Override PartName="/ppt/diagrams/layout24.xml" ContentType="application/vnd.openxmlformats-officedocument.drawingml.diagramLayout+xml"/>
  <Override PartName="/ppt/diagrams/quickStyle106.xml" ContentType="application/vnd.openxmlformats-officedocument.drawingml.diagramStyle+xml"/>
  <Override PartName="/ppt/diagrams/colors125.xml" ContentType="application/vnd.openxmlformats-officedocument.drawingml.diagramColors+xml"/>
  <Override PartName="/ppt/diagrams/drawing157.xml" ContentType="application/vnd.ms-office.drawingml.diagramDrawing+xml"/>
  <Override PartName="/ppt/diagrams/colors34.xml" ContentType="application/vnd.openxmlformats-officedocument.drawingml.diagramColors+xml"/>
  <Override PartName="/ppt/diagrams/data47.xml" ContentType="application/vnd.openxmlformats-officedocument.drawingml.diagramData+xml"/>
  <Override PartName="/ppt/diagrams/quickStyle131.xml" ContentType="application/vnd.openxmlformats-officedocument.drawingml.diagramStyle+xml"/>
  <Override PartName="/ppt/diagrams/colors150.xml" ContentType="application/vnd.openxmlformats-officedocument.drawingml.diagramColors+xml"/>
  <Override PartName="/ppt/diagrams/data192.xml" ContentType="application/vnd.openxmlformats-officedocument.drawingml.diagramData+xml"/>
  <Override PartName="/ppt/diagrams/data72.xml" ContentType="application/vnd.openxmlformats-officedocument.drawingml.diagramData+xml"/>
  <Override PartName="/ppt/diagrams/data123.xml" ContentType="application/vnd.openxmlformats-officedocument.drawingml.diagramData+xml"/>
  <Override PartName="/ppt/diagrams/layout148.xml" ContentType="application/vnd.openxmlformats-officedocument.drawingml.diagramLayout+xml"/>
  <Override PartName="/ppt/diagrams/drawing182.xml" ContentType="application/vnd.ms-office.drawingml.diagramDrawing+xml"/>
  <Override PartName="/ppt/diagrams/quickStyle207.xml" ContentType="application/vnd.openxmlformats-officedocument.drawingml.diagramStyle+xml"/>
  <Override PartName="/ppt/diagrams/drawing113.xml" ContentType="application/vnd.ms-office.drawingml.diagramDrawing+xml"/>
  <Override PartName="/ppt/diagrams/layout173.xml" ContentType="application/vnd.openxmlformats-officedocument.drawingml.diagramLayout+xml"/>
  <Override PartName="/ppt/diagrams/quickStyle76.xml" ContentType="application/vnd.openxmlformats-officedocument.drawingml.diagramStyle+xml"/>
  <Override PartName="/ppt/diagrams/drawing77.xml" ContentType="application/vnd.ms-office.drawingml.diagramDrawing+xml"/>
  <Override PartName="/ppt/diagrams/layout104.xml" ContentType="application/vnd.openxmlformats-officedocument.drawingml.diagramLayout+xml"/>
  <Override PartName="/ppt/diagrams/data224.xml" ContentType="application/vnd.openxmlformats-officedocument.drawingml.diagramData+xml"/>
  <Override PartName="/ppt/diagrams/layout65.xml" ContentType="application/vnd.openxmlformats-officedocument.drawingml.diagramLayout+xml"/>
  <Override PartName="/ppt/diagrams/quickStyle147.xml" ContentType="application/vnd.openxmlformats-officedocument.drawingml.diagramStyle+xml"/>
  <Override PartName="/ppt/diagrams/colors166.xml" ContentType="application/vnd.openxmlformats-officedocument.drawingml.diagramColors+xml"/>
  <Override PartName="/ppt/diagrams/drawing198.xml" ContentType="application/vnd.ms-office.drawingml.diagramDrawing+xml"/>
  <Override PartName="/ppt/diagrams/drawing214.xml" ContentType="application/vnd.ms-office.drawingml.diagramDrawing+xml"/>
  <Override PartName="/ppt/diagrams/quickStyle32.xml" ContentType="application/vnd.openxmlformats-officedocument.drawingml.diagramStyle+xml"/>
  <Override PartName="/ppt/diagrams/drawing33.xml" ContentType="application/vnd.ms-office.drawingml.diagramDrawing+xml"/>
  <Override PartName="/ppt/diagrams/colors75.xml" ContentType="application/vnd.openxmlformats-officedocument.drawingml.diagramColors+xml"/>
  <Override PartName="/ppt/diagrams/data88.xml" ContentType="application/vnd.openxmlformats-officedocument.drawingml.diagramData+xml"/>
  <Override PartName="/ppt/diagrams/data139.xml" ContentType="application/vnd.openxmlformats-officedocument.drawingml.diagramData+xml"/>
  <Override PartName="/ppt/diagrams/quickStyle172.xml" ContentType="application/vnd.openxmlformats-officedocument.drawingml.diagramStyle+xml"/>
  <Override PartName="/ppt/diagrams/colors191.xml" ContentType="application/vnd.openxmlformats-officedocument.drawingml.diagramColors+xml"/>
  <Override PartName="/ppt/diagrams/layout20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layout90.xml" ContentType="application/vnd.openxmlformats-officedocument.drawingml.diagramLayout+xml"/>
  <Override PartName="/ppt/diagrams/drawing129.xml" ContentType="application/vnd.ms-office.drawingml.diagramDrawing+xml"/>
  <Override PartName="/ppt/diagrams/layout189.xml" ContentType="application/vnd.openxmlformats-officedocument.drawingml.diagramLayout+xml"/>
  <Override PartName="/ppt/diagrams/data19.xml" ContentType="application/vnd.openxmlformats-officedocument.drawingml.diagramData+xml"/>
  <Override PartName="/ppt/diagrams/layout21.xml" ContentType="application/vnd.openxmlformats-officedocument.drawingml.diagramLayout+xml"/>
  <Override PartName="/ppt/diagrams/quickStyle103.xml" ContentType="application/vnd.openxmlformats-officedocument.drawingml.diagramStyle+xml"/>
  <Override PartName="/ppt/diagrams/colors122.xml" ContentType="application/vnd.openxmlformats-officedocument.drawingml.diagramColors+xml"/>
  <Override PartName="/ppt/diagrams/drawing154.xml" ContentType="application/vnd.ms-office.drawingml.diagramDrawing+xml"/>
  <Override PartName="/ppt/diagrams/data164.xml" ContentType="application/vnd.openxmlformats-officedocument.drawingml.diagramData+xml"/>
  <Override PartName="/ppt/slideLayouts/slideLayout19.xml" ContentType="application/vnd.openxmlformats-officedocument.presentationml.slideLayout+xml"/>
  <Override PartName="/ppt/diagrams/colors31.xml" ContentType="application/vnd.openxmlformats-officedocument.drawingml.diagramColors+xml"/>
  <Override PartName="/ppt/diagrams/data44.xml" ContentType="application/vnd.openxmlformats-officedocument.drawingml.diagramData+xml"/>
  <Override PartName="/ppt/slides/slide45.xml" ContentType="application/vnd.openxmlformats-officedocument.presentationml.slide+xml"/>
  <Override PartName="/ppt/theme/theme3.xml" ContentType="application/vnd.openxmlformats-officedocument.theme+xml"/>
  <Override PartName="/ppt/diagrams/layout145.xml" ContentType="application/vnd.openxmlformats-officedocument.drawingml.diagramLayout+xml"/>
  <Override PartName="/ppt/diagrams/quickStyle48.xml" ContentType="application/vnd.openxmlformats-officedocument.drawingml.diagramStyle+xml"/>
  <Override PartName="/ppt/diagrams/drawing49.xml" ContentType="application/vnd.ms-office.drawingml.diagramDrawing+xml"/>
  <Override PartName="/ppt/diagrams/data120.xml" ContentType="application/vnd.openxmlformats-officedocument.drawingml.diagramData+xml"/>
  <Override PartName="/ppt/diagrams/quickStyle188.xml" ContentType="application/vnd.openxmlformats-officedocument.drawingml.diagramStyle+xml"/>
  <Override PartName="/ppt/diagrams/quickStyle204.xml" ContentType="application/vnd.openxmlformats-officedocument.drawingml.diagramStyle+xml"/>
  <Override PartName="/ppt/diagrams/colors223.xml" ContentType="application/vnd.openxmlformats-officedocument.drawingml.diagramColors+xml"/>
  <Override PartName="/ppt/diagrams/quickStyle73.xml" ContentType="application/vnd.openxmlformats-officedocument.drawingml.diagramStyle+xml"/>
  <Override PartName="/ppt/diagrams/drawing74.xml" ContentType="application/vnd.ms-office.drawingml.diagramDrawing+xml"/>
  <Override PartName="/ppt/diagrams/drawing110.xml" ContentType="application/vnd.ms-office.drawingml.diagramDrawing+xml"/>
  <Override PartName="/ppt/diagrams/layout170.xml" ContentType="application/vnd.openxmlformats-officedocument.drawingml.diagramLayout+xml"/>
  <Override PartName="/ppt/diagrams/layout37.xml" ContentType="application/vnd.openxmlformats-officedocument.drawingml.diagramLayout+xml"/>
  <Override PartName="/ppt/diagrams/layout101.xml" ContentType="application/vnd.openxmlformats-officedocument.drawingml.diagramLayout+xml"/>
  <Override PartName="/ppt/diagrams/quickStyle119.xml" ContentType="application/vnd.openxmlformats-officedocument.drawingml.diagramStyle+xml"/>
  <Override PartName="/ppt/diagrams/colors138.xml" ContentType="application/vnd.openxmlformats-officedocument.drawingml.diagramColors+xml"/>
  <Override PartName="/ppt/diagrams/data221.xml" ContentType="application/vnd.openxmlformats-officedocument.drawingml.diagramData+xml"/>
  <Override PartName="/ppt/diagrams/colors47.xml" ContentType="application/vnd.openxmlformats-officedocument.drawingml.diagramColors+xml"/>
  <Override PartName="/ppt/diagrams/layout62.xml" ContentType="application/vnd.openxmlformats-officedocument.drawingml.diagramLayout+xml"/>
  <Override PartName="/ppt/diagrams/quickStyle144.xml" ContentType="application/vnd.openxmlformats-officedocument.drawingml.diagramStyle+xml"/>
  <Override PartName="/ppt/diagrams/colors163.xml" ContentType="application/vnd.openxmlformats-officedocument.drawingml.diagramColors+xml"/>
  <Override PartName="/ppt/diagrams/drawing211.xml" ContentType="application/vnd.ms-office.drawingml.diagramDrawing+xml"/>
  <Override PartName="/ppt/diagrams/drawing30.xml" ContentType="application/vnd.ms-office.drawingml.diagramDrawing+xml"/>
  <Override PartName="/ppt/diagrams/drawing195.xml" ContentType="application/vnd.ms-office.drawingml.diagramDrawing+xml"/>
  <Override PartName="/ppt/diagrams/colors72.xml" ContentType="application/vnd.openxmlformats-officedocument.drawingml.diagramColors+xml"/>
  <Override PartName="/ppt/diagrams/data85.xml" ContentType="application/vnd.openxmlformats-officedocument.drawingml.diagramData+xml"/>
  <Override PartName="/ppt/diagrams/drawing126.xml" ContentType="application/vnd.ms-office.drawingml.diagramDrawing+xml"/>
  <Override PartName="/ppt/diagrams/data136.xml" ContentType="application/vnd.openxmlformats-officedocument.drawingml.diagramData+xml"/>
  <Override PartName="/ppt/diagrams/layout202.xml" ContentType="application/vnd.openxmlformats-officedocument.drawingml.diagramLayout+xml"/>
  <Override PartName="/ppt/diagrams/colors2.xml" ContentType="application/vnd.openxmlformats-officedocument.drawingml.diagramColors+xml"/>
  <Override PartName="/ppt/diagrams/data16.xml" ContentType="application/vnd.openxmlformats-officedocument.drawingml.diagramData+xml"/>
  <Override PartName="/ppt/diagrams/quickStyle89.xml" ContentType="application/vnd.openxmlformats-officedocument.drawingml.diagramStyle+xml"/>
  <Override PartName="/ppt/diagrams/quickStyle100.xml" ContentType="application/vnd.openxmlformats-officedocument.drawingml.diagramStyle+xml"/>
  <Override PartName="/ppt/diagrams/data161.xml" ContentType="application/vnd.openxmlformats-officedocument.drawingml.diagramData+xml"/>
  <Override PartName="/ppt/diagrams/layout186.xml" ContentType="application/vnd.openxmlformats-officedocument.drawingml.diagramLayout+xml"/>
  <Override PartName="/ppt/slides/slide17.xml" ContentType="application/vnd.openxmlformats-officedocument.presentationml.slide+xml"/>
  <Override PartName="/ppt/diagrams/layout117.xml" ContentType="application/vnd.openxmlformats-officedocument.drawingml.diagramLayout+xml"/>
  <Override PartName="/ppt/diagrams/drawing151.xml" ContentType="application/vnd.ms-office.drawingml.diagramDrawing+xml"/>
  <Override PartName="/ppt/slideLayouts/slideLayout16.xml" ContentType="application/vnd.openxmlformats-officedocument.presentationml.slideLayout+xml"/>
  <Override PartName="/ppt/diagrams/data41.xml" ContentType="application/vnd.openxmlformats-officedocument.drawingml.diagramData+xml"/>
  <Override PartName="/ppt/diagrams/layout78.xml" ContentType="application/vnd.openxmlformats-officedocument.drawingml.diagramLayout+xml"/>
  <Override PartName="/ppt/diagrams/colors179.xml" ContentType="application/vnd.openxmlformats-officedocument.drawingml.diagramColors+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diagrams/layout142.xml" ContentType="application/vnd.openxmlformats-officedocument.drawingml.diagramLayout+xml"/>
  <Override PartName="/ppt/diagrams/quickStyle201.xml" ContentType="application/vnd.openxmlformats-officedocument.drawingml.diagramStyle+xml"/>
  <Override PartName="/ppt/diagrams/colors220.xml" ContentType="application/vnd.openxmlformats-officedocument.drawingml.diagramColors+xml"/>
  <Override PartName="/ppt/diagrams/colors88.xml" ContentType="application/vnd.openxmlformats-officedocument.drawingml.diagramColors+xml"/>
  <Override PartName="/ppt/diagrams/quickStyle185.xml" ContentType="application/vnd.openxmlformats-officedocument.drawingml.diagramStyle+xml"/>
  <Override PartName="/ppt/diagrams/layout218.xml" ContentType="application/vnd.openxmlformats-officedocument.drawingml.diagramLayout+xml"/>
  <Override PartName="/ppt/diagrams/colors19.xml" ContentType="application/vnd.openxmlformats-officedocument.drawingml.diagramColors+xml"/>
  <Override PartName="/ppt/diagrams/layout34.xml" ContentType="application/vnd.openxmlformats-officedocument.drawingml.diagramLayout+xml"/>
  <Override PartName="/ppt/diagrams/quickStyle70.xml" ContentType="application/vnd.openxmlformats-officedocument.drawingml.diagramStyle+xml"/>
  <Override PartName="/ppt/diagrams/drawing71.xml" ContentType="application/vnd.ms-office.drawingml.diagramDrawing+xml"/>
  <Override PartName="/ppt/diagrams/quickStyle116.xml" ContentType="application/vnd.openxmlformats-officedocument.drawingml.diagramStyle+xml"/>
  <Override PartName="/ppt/diagrams/colors135.xml" ContentType="application/vnd.openxmlformats-officedocument.drawingml.diagramColors+xml"/>
  <Override PartName="/ppt/diagrams/data177.xml" ContentType="application/vnd.openxmlformats-officedocument.drawingml.diagramData+xml"/>
  <Override PartName="/ppt/diagrams/data57.xml" ContentType="application/vnd.openxmlformats-officedocument.drawingml.diagramData+xml"/>
  <Override PartName="/ppt/diagrams/data108.xml" ContentType="application/vnd.openxmlformats-officedocument.drawingml.diagramData+xml"/>
  <Override PartName="/ppt/diagrams/drawing167.xml" ContentType="application/vnd.ms-office.drawingml.diagramDrawing+xml"/>
  <Override PartName="/ppt/slides/slide8.xml" ContentType="application/vnd.openxmlformats-officedocument.presentationml.slide+xml"/>
  <Override PartName="/ppt/diagrams/colors44.xml" ContentType="application/vnd.openxmlformats-officedocument.drawingml.diagramColors+xml"/>
  <Override PartName="/ppt/diagrams/quickStyle141.xml" ContentType="application/vnd.openxmlformats-officedocument.drawingml.diagramStyle+xml"/>
  <Override PartName="/ppt/diagrams/layout158.xml" ContentType="application/vnd.openxmlformats-officedocument.drawingml.diagramLayout+xml"/>
  <Override PartName="/ppt/diagrams/colors160.xml" ContentType="application/vnd.openxmlformats-officedocument.drawingml.diagramColors+xml"/>
  <Override PartName="/ppt/diagrams/drawing192.xml" ContentType="application/vnd.ms-office.drawingml.diagramDrawing+xml"/>
  <Override PartName="/ppt/diagrams/data82.xml" ContentType="application/vnd.openxmlformats-officedocument.drawingml.diagramData+xml"/>
  <Override PartName="/ppt/diagrams/data133.xml" ContentType="application/vnd.openxmlformats-officedocument.drawingml.diagramData+xml"/>
  <Override PartName="/ppt/diagrams/quickStyle217.xml" ContentType="application/vnd.openxmlformats-officedocument.drawingml.diagramStyle+xml"/>
  <Override PartName="/ppt/diagrams/quickStyle86.xml" ContentType="application/vnd.openxmlformats-officedocument.drawingml.diagramStyle+xml"/>
  <Override PartName="/ppt/diagrams/drawing87.xml" ContentType="application/vnd.ms-office.drawingml.diagramDrawing+xml"/>
  <Override PartName="/ppt/diagrams/drawing123.xml" ContentType="application/vnd.ms-office.drawingml.diagramDrawing+xml"/>
  <Override PartName="/ppt/diagrams/layout183.xml" ContentType="application/vnd.openxmlformats-officedocument.drawingml.diagramLayout+xml"/>
  <Override PartName="/ppt/diagrams/data209.xml" ContentType="application/vnd.openxmlformats-officedocument.drawingml.diagramData+xml"/>
  <Override PartName="/ppt/diagrams/data13.xml" ContentType="application/vnd.openxmlformats-officedocument.drawingml.diagramData+xml"/>
  <Override PartName="/ppt/diagrams/layout114.xml" ContentType="application/vnd.openxmlformats-officedocument.drawingml.diagram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drawing43.xml" ContentType="application/vnd.ms-office.drawingml.diagramDrawing+xml"/>
  <Override PartName="/ppt/diagrams/layout75.xml" ContentType="application/vnd.openxmlformats-officedocument.drawingml.diagramLayout+xml"/>
  <Override PartName="/ppt/diagrams/quickStyle157.xml" ContentType="application/vnd.openxmlformats-officedocument.drawingml.diagramStyle+xml"/>
  <Override PartName="/ppt/diagrams/colors176.xml" ContentType="application/vnd.openxmlformats-officedocument.drawingml.diagramColors+xml"/>
  <Override PartName="/ppt/diagrams/drawing224.xml" ContentType="application/vnd.ms-office.drawingml.diagramDrawing+xml"/>
  <Override PartName="/ppt/diagrams/quickStyle42.xml" ContentType="application/vnd.openxmlformats-officedocument.drawingml.diagramStyle+xml"/>
  <Override PartName="/ppt/diagrams/colors85.xml" ContentType="application/vnd.openxmlformats-officedocument.drawingml.diagramColors+xml"/>
  <Override PartName="/ppt/diagrams/data98.xml" ContentType="application/vnd.openxmlformats-officedocument.drawingml.diagramData+xml"/>
  <Override PartName="/ppt/diagrams/colors107.xml" ContentType="application/vnd.openxmlformats-officedocument.drawingml.diagramColors+xml"/>
  <Override PartName="/ppt/diagrams/data149.xml" ContentType="application/vnd.openxmlformats-officedocument.drawingml.diagramData+xml"/>
  <Override PartName="/ppt/diagrams/quickStyle182.xml" ContentType="application/vnd.openxmlformats-officedocument.drawingml.diagramStyle+xml"/>
  <Override PartName="/ppt/diagrams/layout215.xml" ContentType="application/vnd.openxmlformats-officedocument.drawingml.diagramLayout+xml"/>
  <Override PartName="/ppt/diagrams/data29.xml" ContentType="application/vnd.openxmlformats-officedocument.drawingml.diagramData+xml"/>
  <Override PartName="/ppt/diagrams/drawing139.xml" ContentType="application/vnd.ms-office.drawingml.diagramDrawing+xml"/>
  <Override PartName="/ppt/diagrams/data174.xml" ContentType="application/vnd.openxmlformats-officedocument.drawingml.diagramData+xml"/>
  <Override PartName="/ppt/diagrams/layout199.xml" ContentType="application/vnd.openxmlformats-officedocument.drawingml.diagramLayout+xml"/>
  <Override PartName="/ppt/diagrams/colors16.xml" ContentType="application/vnd.openxmlformats-officedocument.drawingml.diagramColors+xml"/>
  <Override PartName="/ppt/diagrams/layout31.xml" ContentType="application/vnd.openxmlformats-officedocument.drawingml.diagramLayout+xml"/>
  <Override PartName="/ppt/diagrams/quickStyle113.xml" ContentType="application/vnd.openxmlformats-officedocument.drawingml.diagramStyle+xml"/>
  <Override PartName="/ppt/diagrams/colors132.xml" ContentType="application/vnd.openxmlformats-officedocument.drawingml.diagramColors+xml"/>
  <Override PartName="/ppt/diagrams/drawing164.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41.xml" ContentType="application/vnd.openxmlformats-officedocument.drawingml.diagramColors+xml"/>
  <Override PartName="/ppt/diagrams/data54.xml" ContentType="application/vnd.openxmlformats-officedocument.drawingml.diagramData+xml"/>
  <Override PartName="/ppt/diagrams/data105.xml" ContentType="application/vnd.openxmlformats-officedocument.drawingml.diagramData+xml"/>
  <Override PartName="/ppt/diagrams/colors208.xml" ContentType="application/vnd.openxmlformats-officedocument.drawingml.diagramColors+xml"/>
  <Override PartName="/ppt/diagrams/quickStyle58.xml" ContentType="application/vnd.openxmlformats-officedocument.drawingml.diagramStyle+xml"/>
  <Override PartName="/ppt/diagrams/drawing59.xml" ContentType="application/vnd.ms-office.drawingml.diagramDrawing+xml"/>
  <Override PartName="/ppt/diagrams/data130.xml" ContentType="application/vnd.openxmlformats-officedocument.drawingml.diagramData+xml"/>
  <Override PartName="/ppt/diagrams/layout155.xml" ContentType="application/vnd.openxmlformats-officedocument.drawingml.diagramLayout+xml"/>
  <Override PartName="/ppt/diagrams/quickStyle214.xml" ContentType="application/vnd.openxmlformats-officedocument.drawingml.diagramStyle+xml"/>
  <Override PartName="/ppt/diagrams/drawing120.xml" ContentType="application/vnd.ms-office.drawingml.diagramDrawing+xml"/>
  <Override PartName="/ppt/diagrams/layout180.xml" ContentType="application/vnd.openxmlformats-officedocument.drawingml.diagramLayout+xml"/>
  <Override PartName="/ppt/diagrams/quickStyle198.xml" ContentType="application/vnd.openxmlformats-officedocument.drawingml.diagramStyle+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83.xml" ContentType="application/vnd.openxmlformats-officedocument.drawingml.diagramStyle+xml"/>
  <Override PartName="/ppt/diagrams/drawing84.xml" ContentType="application/vnd.ms-office.drawingml.diagramDrawing+xml"/>
  <Override PartName="/ppt/diagrams/colors148.xml" ContentType="application/vnd.openxmlformats-officedocument.drawingml.diagramColors+xml"/>
  <Override PartName="/ppt/diagrams/data206.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diagrams/layout94.xml" ContentType="application/vnd.openxmlformats-officedocument.drawingml.diagramLayout+xml"/>
  <Override PartName="/ppt/diagrams/layout111.xml" ContentType="application/vnd.openxmlformats-officedocument.drawingml.diagramLayout+xml"/>
  <Override PartName="/ppt/diagrams/quickStyle129.xml" ContentType="application/vnd.openxmlformats-officedocument.drawingml.diagramStyle+xml"/>
  <Override PartName="/ppt/diagrams/quickStyle176.xml" ContentType="application/vnd.openxmlformats-officedocument.drawingml.diagramStyle+xml"/>
  <Override PartName="/ppt/diagrams/colors195.xml" ContentType="application/vnd.openxmlformats-officedocument.drawingml.diagramColors+xml"/>
  <Override PartName="/ppt/diagrams/layout209.xml" ContentType="application/vnd.openxmlformats-officedocument.drawingml.diagramLayout+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107.xml" ContentType="application/vnd.openxmlformats-officedocument.drawingml.diagramStyle+xml"/>
  <Override PartName="/ppt/diagrams/colors126.xml" ContentType="application/vnd.openxmlformats-officedocument.drawingml.diagramColors+xml"/>
  <Override PartName="/ppt/diagrams/quickStyle154.xml" ContentType="application/vnd.openxmlformats-officedocument.drawingml.diagramStyle+xml"/>
  <Override PartName="/ppt/diagrams/data168.xml" ContentType="application/vnd.openxmlformats-officedocument.drawingml.diagramData+xml"/>
  <Override PartName="/ppt/diagrams/colors173.xml" ContentType="application/vnd.openxmlformats-officedocument.drawingml.diagramColors+xml"/>
  <Override PartName="/ppt/diagrams/drawing221.xml" ContentType="application/vnd.ms-office.drawingml.diagramDrawing+xml"/>
  <Override PartName="/ppt/diagrams/quickStyle8.xml" ContentType="application/vnd.openxmlformats-officedocument.drawingml.diagramStyle+xml"/>
  <Override PartName="/ppt/diagrams/colors35.xml" ContentType="application/vnd.openxmlformats-officedocument.drawingml.diagramColors+xml"/>
  <Override PartName="/ppt/diagrams/drawing40.xml" ContentType="application/vnd.ms-office.drawingml.diagramDrawing+xml"/>
  <Override PartName="/ppt/diagrams/data48.xml" ContentType="application/vnd.openxmlformats-officedocument.drawingml.diagramData+xml"/>
  <Override PartName="/ppt/diagrams/colors82.xml" ContentType="application/vnd.openxmlformats-officedocument.drawingml.diagramColors+xml"/>
  <Override PartName="/ppt/diagrams/data95.xml" ContentType="application/vnd.openxmlformats-officedocument.drawingml.diagramData+xml"/>
  <Override PartName="/ppt/diagrams/data146.xml" ContentType="application/vnd.openxmlformats-officedocument.drawingml.diagramData+xml"/>
  <Override PartName="/ppt/diagrams/drawing158.xml" ContentType="application/vnd.ms-office.drawingml.diagramDrawing+xml"/>
  <Override PartName="/ppt/diagrams/data193.xml" ContentType="application/vnd.openxmlformats-officedocument.drawingml.diagramData+xml"/>
  <Override PartName="/ppt/diagrams/layout50.xml" ContentType="application/vnd.openxmlformats-officedocument.drawingml.diagramLayout+xml"/>
  <Override PartName="/ppt/diagrams/colors104.xml" ContentType="application/vnd.openxmlformats-officedocument.drawingml.diagramColors+xml"/>
  <Override PartName="/ppt/diagrams/quickStyle132.xml" ContentType="application/vnd.openxmlformats-officedocument.drawingml.diagramStyle+xml"/>
  <Override PartName="/ppt/diagrams/drawing136.xml" ContentType="application/vnd.ms-office.drawingml.diagramDrawing+xml"/>
  <Override PartName="/ppt/diagrams/layout149.xml" ContentType="application/vnd.openxmlformats-officedocument.drawingml.diagramLayout+xml"/>
  <Override PartName="/ppt/diagrams/colors151.xml" ContentType="application/vnd.openxmlformats-officedocument.drawingml.diagramColors+xml"/>
  <Override PartName="/ppt/diagrams/drawing183.xml" ContentType="application/vnd.ms-office.drawingml.diagramDrawing+xml"/>
  <Override PartName="/ppt/diagrams/layout196.xml" ContentType="application/vnd.openxmlformats-officedocument.drawingml.diagramLayout+xml"/>
  <Override PartName="/ppt/diagrams/layout212.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Override PartName="/ppt/diagrams/quickStyle99.xml" ContentType="application/vnd.openxmlformats-officedocument.drawingml.diagramStyle+xml"/>
  <Override PartName="/ppt/diagrams/quickStyle110.xml" ContentType="application/vnd.openxmlformats-officedocument.drawingml.diagramStyle+xml"/>
  <Override PartName="/ppt/diagrams/data124.xml" ContentType="application/vnd.openxmlformats-officedocument.drawingml.diagramData+xml"/>
  <Override PartName="/ppt/diagrams/data171.xml" ContentType="application/vnd.openxmlformats-officedocument.drawingml.diagramData+xml"/>
  <Override PartName="/ppt/diagrams/quickStyle208.xml" ContentType="application/vnd.openxmlformats-officedocument.drawingml.diagramStyle+xml"/>
  <Override PartName="/ppt/slides/slide27.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diagrams/quickStyle77.xml" ContentType="application/vnd.openxmlformats-officedocument.drawingml.diagramStyle+xml"/>
  <Override PartName="/ppt/diagrams/drawing78.xml" ContentType="application/vnd.ms-office.drawingml.diagramDrawing+xml"/>
  <Override PartName="/ppt/diagrams/data102.xml" ContentType="application/vnd.openxmlformats-officedocument.drawingml.diagramData+xml"/>
  <Override PartName="/ppt/diagrams/drawing114.xml" ContentType="application/vnd.ms-office.drawingml.diagramDrawing+xml"/>
  <Override PartName="/ppt/diagrams/layout127.xml" ContentType="application/vnd.openxmlformats-officedocument.drawingml.diagramLayout+xml"/>
  <Override PartName="/ppt/diagrams/drawing161.xml" ContentType="application/vnd.ms-office.drawingml.diagramDrawing+xml"/>
  <Override PartName="/ppt/diagrams/layout174.xml" ContentType="application/vnd.openxmlformats-officedocument.drawingml.diagramLayout+xml"/>
  <Override PartName="/ppt/diagrams/colors205.xml" ContentType="application/vnd.openxmlformats-officedocument.drawingml.diagramColors+xml"/>
  <Override PartName="/ppt/slides/slide2.xml" ContentType="application/vnd.openxmlformats-officedocument.presentationml.slide+xml"/>
  <Override PartName="/ppt/diagrams/layout88.xml" ContentType="application/vnd.openxmlformats-officedocument.drawingml.diagramLayout+xml"/>
  <Override PartName="/ppt/diagrams/layout105.xml" ContentType="application/vnd.openxmlformats-officedocument.drawingml.diagramLayout+xml"/>
  <Override PartName="/ppt/diagrams/layout152.xml" ContentType="application/vnd.openxmlformats-officedocument.drawingml.diagramLayout+xml"/>
  <Override PartName="/ppt/diagrams/colors189.xml" ContentType="application/vnd.openxmlformats-officedocument.drawingml.diagramColors+xml"/>
  <Override PartName="/ppt/diagrams/data225.xml" ContentType="application/vnd.openxmlformats-officedocument.drawingml.diagramData+xml"/>
  <Override PartName="/ppt/diagrams/quickStyle55.xml" ContentType="application/vnd.openxmlformats-officedocument.drawingml.diagramStyle+xml"/>
  <Override PartName="/ppt/diagrams/drawing56.xml" ContentType="application/vnd.ms-office.drawingml.diagramDrawing+xml"/>
  <Override PartName="/ppt/diagrams/colors98.xml" ContentType="application/vnd.openxmlformats-officedocument.drawingml.diagramColors+xml"/>
  <Override PartName="/ppt/diagrams/quickStyle148.xml" ContentType="application/vnd.openxmlformats-officedocument.drawingml.diagramStyle+xml"/>
  <Override PartName="/ppt/diagrams/colors167.xml" ContentType="application/vnd.openxmlformats-officedocument.drawingml.diagramColors+xml"/>
  <Override PartName="/ppt/diagrams/quickStyle195.xml" ContentType="application/vnd.openxmlformats-officedocument.drawingml.diagramStyle+xml"/>
  <Override PartName="/ppt/diagrams/quickStyle211.xml" ContentType="application/vnd.openxmlformats-officedocument.drawingml.diagramStyle+xml"/>
  <Override PartName="/ppt/diagrams/drawing215.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66.xml" ContentType="application/vnd.openxmlformats-officedocument.drawingml.diagramLayout+xml"/>
  <Override PartName="/ppt/diagrams/quickStyle80.xml" ContentType="application/vnd.openxmlformats-officedocument.drawingml.diagramStyle+xml"/>
  <Override PartName="/ppt/diagrams/drawing81.xml" ContentType="application/vnd.ms-office.drawingml.diagramDrawing+xml"/>
  <Override PartName="/ppt/diagrams/layout130.xml" ContentType="application/vnd.openxmlformats-officedocument.drawingml.diagramLayout+xml"/>
  <Override PartName="/ppt/diagrams/drawing199.xml" ContentType="application/vnd.ms-office.drawingml.diagramDrawing+xml"/>
  <Override PartName="/ppt/diagrams/data203.xml" ContentType="application/vnd.openxmlformats-officedocument.drawingml.diagramData+xml"/>
  <Override PartName="/ppt/diagrams/data4.xml" ContentType="application/vnd.openxmlformats-officedocument.drawingml.diagramData+xml"/>
  <Override PartName="/ppt/diagrams/colors29.xml" ContentType="application/vnd.openxmlformats-officedocument.drawingml.diagramColors+xml"/>
  <Override PartName="/ppt/diagrams/layout44.xml" ContentType="application/vnd.openxmlformats-officedocument.drawingml.diagramLayout+xml"/>
  <Override PartName="/ppt/diagrams/colors76.xml" ContentType="application/vnd.openxmlformats-officedocument.drawingml.diagramColors+xml"/>
  <Override PartName="/ppt/diagrams/data89.xml" ContentType="application/vnd.openxmlformats-officedocument.drawingml.diagramData+xml"/>
  <Override PartName="/ppt/diagrams/layout91.xml" ContentType="application/vnd.openxmlformats-officedocument.drawingml.diagramLayout+xml"/>
  <Override PartName="/ppt/diagrams/quickStyle126.xml" ContentType="application/vnd.openxmlformats-officedocument.drawingml.diagramStyle+xml"/>
  <Override PartName="/ppt/diagrams/colors145.xml" ContentType="application/vnd.openxmlformats-officedocument.drawingml.diagramColors+xml"/>
  <Override PartName="/ppt/diagrams/quickStyle173.xml" ContentType="application/vnd.openxmlformats-officedocument.drawingml.diagramStyle+xml"/>
  <Override PartName="/ppt/diagrams/drawing177.xml" ContentType="application/vnd.ms-office.drawingml.diagramDrawing+xml"/>
  <Override PartName="/ppt/diagrams/data187.xml" ContentType="application/vnd.openxmlformats-officedocument.drawingml.diagramData+xml"/>
  <Override PartName="/ppt/diagrams/colors192.xml" ContentType="application/vnd.openxmlformats-officedocument.drawingml.diagramColors+xml"/>
  <Override PartName="/ppt/diagrams/layout206.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54.xml" ContentType="application/vnd.openxmlformats-officedocument.drawingml.diagramColors+xml"/>
  <Override PartName="/ppt/diagrams/data67.xml" ContentType="application/vnd.openxmlformats-officedocument.drawingml.diagramData+xml"/>
  <Override PartName="/ppt/diagrams/quickStyle104.xml" ContentType="application/vnd.openxmlformats-officedocument.drawingml.diagramStyle+xml"/>
  <Override PartName="/ppt/diagrams/data118.xml" ContentType="application/vnd.openxmlformats-officedocument.drawingml.diagramData+xml"/>
  <Override PartName="/ppt/diagrams/colors123.xml" ContentType="application/vnd.openxmlformats-officedocument.drawingml.diagramColors+xml"/>
  <Override PartName="/ppt/diagrams/quickStyle151.xml" ContentType="application/vnd.openxmlformats-officedocument.drawingml.diagramStyle+xml"/>
  <Override PartName="/ppt/diagrams/data165.xml" ContentType="application/vnd.openxmlformats-officedocument.drawingml.diagramData+xml"/>
  <Override PartName="/ppt/diagrams/colors170.xml" ContentType="application/vnd.openxmlformats-officedocument.drawingml.diagramColors+xml"/>
  <Override PartName="/ppt/diagrams/layout22.xml" ContentType="application/vnd.openxmlformats-officedocument.drawingml.diagramLayout+xml"/>
  <Override PartName="/ppt/diagrams/drawing108.xml" ContentType="application/vnd.ms-office.drawingml.diagramDrawing+xml"/>
  <Override PartName="/ppt/diagrams/drawing155.xml" ContentType="application/vnd.ms-office.drawingml.diagramDrawing+xml"/>
  <Override PartName="/ppt/diagrams/layout168.xml" ContentType="application/vnd.openxmlformats-officedocument.drawingml.diagramLayout+xml"/>
  <Override PartName="/ppt/theme/theme4.xml" ContentType="application/vnd.openxmlformats-officedocument.theme+xml"/>
  <Override PartName="/ppt/diagrams/quickStyle5.xml" ContentType="application/vnd.openxmlformats-officedocument.drawingml.diagramStyle+xml"/>
  <Override PartName="/ppt/diagrams/colors32.xml" ContentType="application/vnd.openxmlformats-officedocument.drawingml.diagramColors+xml"/>
  <Override PartName="/ppt/diagrams/data45.xml" ContentType="application/vnd.openxmlformats-officedocument.drawingml.diagramData+xml"/>
  <Override PartName="/ppt/diagrams/data92.xml" ContentType="application/vnd.openxmlformats-officedocument.drawingml.diagramData+xml"/>
  <Override PartName="/ppt/diagrams/colors101.xml" ContentType="application/vnd.openxmlformats-officedocument.drawingml.diagramColors+xml"/>
  <Override PartName="/ppt/diagrams/data143.xml" ContentType="application/vnd.openxmlformats-officedocument.drawingml.diagramData+xml"/>
  <Override PartName="/ppt/diagrams/data190.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diagrams/quickStyle96.xml" ContentType="application/vnd.openxmlformats-officedocument.drawingml.diagramStyle+xml"/>
  <Override PartName="/ppt/diagrams/drawing97.xml" ContentType="application/vnd.ms-office.drawingml.diagramDrawing+xml"/>
  <Override PartName="/ppt/diagrams/data121.xml" ContentType="application/vnd.openxmlformats-officedocument.drawingml.diagramData+xml"/>
  <Override PartName="/ppt/diagrams/drawing133.xml" ContentType="application/vnd.ms-office.drawingml.diagramDrawing+xml"/>
  <Override PartName="/ppt/diagrams/layout146.xml" ContentType="application/vnd.openxmlformats-officedocument.drawingml.diagramLayout+xml"/>
  <Override PartName="/ppt/diagrams/drawing180.xml" ContentType="application/vnd.ms-office.drawingml.diagramDrawing+xml"/>
  <Override PartName="/ppt/diagrams/layout193.xml" ContentType="application/vnd.openxmlformats-officedocument.drawingml.diagramLayout+xml"/>
  <Override PartName="/ppt/diagrams/quickStyle205.xml" ContentType="application/vnd.openxmlformats-officedocument.drawingml.diagramStyle+xml"/>
  <Override PartName="/ppt/diagrams/data219.xml" ContentType="application/vnd.openxmlformats-officedocument.drawingml.diagramData+xml"/>
  <Override PartName="/ppt/diagrams/colors224.xml" ContentType="application/vnd.openxmlformats-officedocument.drawingml.diagramColors+xml"/>
  <Override PartName="/ppt/slides/slide24.xml" ContentType="application/vnd.openxmlformats-officedocument.presentationml.slide+xml"/>
  <Override PartName="/ppt/diagrams/layout8.xml" ContentType="application/vnd.openxmlformats-officedocument.drawingml.diagramLayout+xml"/>
  <Override PartName="/ppt/diagrams/drawing111.xml" ContentType="application/vnd.ms-office.drawingml.diagramDrawing+xml"/>
  <Override PartName="/ppt/diagrams/layout124.xml" ContentType="application/vnd.openxmlformats-officedocument.drawingml.diagramLayout+xml"/>
  <Override PartName="/ppt/diagrams/layout171.xml" ContentType="application/vnd.openxmlformats-officedocument.drawingml.diagramLayout+xml"/>
  <Override PartName="/ppt/diagrams/quickStyle189.xml" ContentType="application/vnd.openxmlformats-officedocument.drawingml.diagramStyle+xml"/>
  <Override PartName="/ppt/diagrams/drawing209.xml" ContentType="application/vnd.ms-office.drawingml.diagramDrawing+xml"/>
  <Override PartName="/ppt/slideLayouts/slideLayout1.xml" ContentType="application/vnd.openxmlformats-officedocument.presentationml.slideLayout+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quickStyle74.xml" ContentType="application/vnd.openxmlformats-officedocument.drawingml.diagramStyle+xml"/>
  <Override PartName="/ppt/diagrams/drawing75.xml" ContentType="application/vnd.ms-office.drawingml.diagramDrawing+xml"/>
  <Override PartName="/ppt/diagrams/layout85.xml" ContentType="application/vnd.openxmlformats-officedocument.drawingml.diagramLayout+xml"/>
  <Override PartName="/ppt/diagrams/colors139.xml" ContentType="application/vnd.openxmlformats-officedocument.drawingml.diagramColors+xml"/>
  <Override PartName="/ppt/diagrams/quickStyle167.xml" ContentType="application/vnd.openxmlformats-officedocument.drawingml.diagramStyle+xml"/>
  <Override PartName="/ppt/diagrams/colors186.xml" ContentType="application/vnd.openxmlformats-officedocument.drawingml.diagramColors+xml"/>
  <Override PartName="/ppt/diagrams/colors202.xml" ContentType="application/vnd.openxmlformats-officedocument.drawingml.diagramColors+xml"/>
  <Override PartName="/ppt/diagrams/quickStyle52.xml" ContentType="application/vnd.openxmlformats-officedocument.drawingml.diagramStyle+xml"/>
  <Override PartName="/ppt/diagrams/drawing53.xml" ContentType="application/vnd.ms-office.drawingml.diagramDrawing+xml"/>
  <Override PartName="/ppt/diagrams/layout102.xml" ContentType="application/vnd.openxmlformats-officedocument.drawingml.diagramLayout+xml"/>
  <Override PartName="/ppt/diagrams/data222.xml" ContentType="application/vnd.openxmlformats-officedocument.drawingml.diagramData+xml"/>
  <Override PartName="/ppt/diagrams/layout16.xml" ContentType="application/vnd.openxmlformats-officedocument.drawingml.diagramLayout+xml"/>
  <Override PartName="/ppt/diagrams/colors48.xml" ContentType="application/vnd.openxmlformats-officedocument.drawingml.diagramColors+xml"/>
  <Override PartName="/ppt/diagrams/layout63.xml" ContentType="application/vnd.openxmlformats-officedocument.drawingml.diagramLayout+xml"/>
  <Override PartName="/ppt/diagrams/colors95.xml" ContentType="application/vnd.openxmlformats-officedocument.drawingml.diagramColors+xml"/>
  <Override PartName="/ppt/diagrams/colors117.xml" ContentType="application/vnd.openxmlformats-officedocument.drawingml.diagramColors+xml"/>
  <Override PartName="/ppt/diagrams/quickStyle145.xml" ContentType="application/vnd.openxmlformats-officedocument.drawingml.diagramStyle+xml"/>
  <Override PartName="/ppt/diagrams/drawing149.xml" ContentType="application/vnd.ms-office.drawingml.diagramDrawing+xml"/>
  <Override PartName="/ppt/diagrams/data159.xml" ContentType="application/vnd.openxmlformats-officedocument.drawingml.diagramData+xml"/>
  <Override PartName="/ppt/diagrams/colors164.xml" ContentType="application/vnd.openxmlformats-officedocument.drawingml.diagramColors+xml"/>
  <Override PartName="/ppt/diagrams/quickStyle192.xml" ContentType="application/vnd.openxmlformats-officedocument.drawingml.diagramStyle+xml"/>
  <Override PartName="/ppt/diagrams/drawing196.xml" ContentType="application/vnd.ms-office.drawingml.diagramDrawing+xml"/>
  <Override PartName="/ppt/diagrams/data200.xml" ContentType="application/vnd.openxmlformats-officedocument.drawingml.diagramData+xml"/>
  <Override PartName="/ppt/diagrams/drawing212.xml" ContentType="application/vnd.ms-office.drawingml.diagramDrawing+xml"/>
  <Override PartName="/ppt/diagrams/layout225.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colors73.xml" ContentType="application/vnd.openxmlformats-officedocument.drawingml.diagramColors+xml"/>
  <Override PartName="/ppt/diagrams/data86.xml" ContentType="application/vnd.openxmlformats-officedocument.drawingml.diagramData+xml"/>
  <Override PartName="/ppt/diagrams/quickStyle123.xml" ContentType="application/vnd.openxmlformats-officedocument.drawingml.diagramStyle+xml"/>
  <Override PartName="/ppt/diagrams/data137.xml" ContentType="application/vnd.openxmlformats-officedocument.drawingml.diagramData+xml"/>
  <Override PartName="/ppt/diagrams/colors142.xml" ContentType="application/vnd.openxmlformats-officedocument.drawingml.diagramColors+xml"/>
  <Override PartName="/ppt/diagrams/quickStyle170.xml" ContentType="application/vnd.openxmlformats-officedocument.drawingml.diagramStyle+xml"/>
  <Override PartName="/ppt/diagrams/data184.xml" ContentType="application/vnd.openxmlformats-officedocument.drawingml.diagramData+xml"/>
  <Override PartName="/ppt/diagrams/layout203.xml" ContentType="application/vnd.openxmlformats-officedocument.drawingml.diagramLayout+xml"/>
  <Override PartName="/ppt/diagrams/data1.xml" ContentType="application/vnd.openxmlformats-officedocument.drawingml.diagramData+xml"/>
  <Override PartName="/ppt/diagrams/colors3.xml" ContentType="application/vnd.openxmlformats-officedocument.drawingml.diagramColors+xml"/>
  <Override PartName="/ppt/diagrams/drawing127.xml" ContentType="application/vnd.ms-office.drawingml.diagramDrawing+xml"/>
  <Override PartName="/ppt/diagrams/drawing174.xml" ContentType="application/vnd.ms-office.drawingml.diagramDrawing+xml"/>
  <Override PartName="/ppt/diagrams/layout187.xml" ContentType="application/vnd.openxmlformats-officedocument.drawingml.diagramLayout+xml"/>
  <Override PartName="/ppt/diagrams/data17.xml" ContentType="application/vnd.openxmlformats-officedocument.drawingml.diagramData+xml"/>
  <Override PartName="/ppt/diagrams/colors51.xml" ContentType="application/vnd.openxmlformats-officedocument.drawingml.diagramColors+xml"/>
  <Override PartName="/ppt/diagrams/data64.xml" ContentType="application/vnd.openxmlformats-officedocument.drawingml.diagramData+xml"/>
  <Override PartName="/ppt/diagrams/quickStyle101.xml" ContentType="application/vnd.openxmlformats-officedocument.drawingml.diagramStyle+xml"/>
  <Override PartName="/ppt/diagrams/drawing105.xml" ContentType="application/vnd.ms-office.drawingml.diagramDrawing+xml"/>
  <Override PartName="/ppt/diagrams/data115.xml" ContentType="application/vnd.openxmlformats-officedocument.drawingml.diagramData+xml"/>
  <Override PartName="/ppt/diagrams/colors120.xml" ContentType="application/vnd.openxmlformats-officedocument.drawingml.diagramColors+xml"/>
  <Override PartName="/ppt/diagrams/drawing152.xml" ContentType="application/vnd.ms-office.drawingml.diagramDrawing+xml"/>
  <Override PartName="/ppt/diagrams/data162.xml" ContentType="application/vnd.openxmlformats-officedocument.drawingml.diagramData+xml"/>
  <Override PartName="/ppt/diagrams/colors218.xml" ContentType="application/vnd.openxmlformats-officedocument.drawingml.diagramColors+xml"/>
  <Override PartName="/ppt/slides/slide18.xml" ContentType="application/vnd.openxmlformats-officedocument.presentationml.slide+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data42.xml" ContentType="application/vnd.openxmlformats-officedocument.drawingml.diagramData+xml"/>
  <Override PartName="/ppt/diagrams/quickStyle68.xml" ContentType="application/vnd.openxmlformats-officedocument.drawingml.diagramStyle+xml"/>
  <Override PartName="/ppt/diagrams/drawing69.xml" ContentType="application/vnd.ms-office.drawingml.diagramDrawing+xml"/>
  <Override PartName="/ppt/diagrams/layout118.xml" ContentType="application/vnd.openxmlformats-officedocument.drawingml.diagramLayout+xml"/>
  <Override PartName="/ppt/diagrams/data140.xml" ContentType="application/vnd.openxmlformats-officedocument.drawingml.diagramData+xml"/>
  <Override PartName="/ppt/diagrams/layout165.xml" ContentType="application/vnd.openxmlformats-officedocument.drawingml.diagramLayout+xml"/>
  <Override PartName="/ppt/diagrams/quickStyle224.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diagrams/layout79.xml" ContentType="application/vnd.openxmlformats-officedocument.drawingml.diagramLayout+xml"/>
  <Override PartName="/ppt/diagrams/drawing130.xml" ContentType="application/vnd.ms-office.drawingml.diagramDrawing+xml"/>
  <Override PartName="/ppt/diagrams/layout143.xml" ContentType="application/vnd.openxmlformats-officedocument.drawingml.diagramLayout+xml"/>
  <Override PartName="/ppt/diagrams/layout190.xml" ContentType="application/vnd.openxmlformats-officedocument.drawingml.diagramLayout+xml"/>
  <Override PartName="/ppt/diagrams/data216.xml" ContentType="application/vnd.openxmlformats-officedocument.drawingml.diagramData+xml"/>
  <Override PartName="/ppt/diagrams/data20.xml" ContentType="application/vnd.openxmlformats-officedocument.drawingml.diagramData+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diagrams/colors89.xml" ContentType="application/vnd.openxmlformats-officedocument.drawingml.diagramColors+xml"/>
  <Override PartName="/ppt/diagrams/quickStyle93.xml" ContentType="application/vnd.openxmlformats-officedocument.drawingml.diagramStyle+xml"/>
  <Override PartName="/ppt/diagrams/drawing94.xml" ContentType="application/vnd.ms-office.drawingml.diagramDrawing+xml"/>
  <Override PartName="/ppt/diagrams/quickStyle139.xml" ContentType="application/vnd.openxmlformats-officedocument.drawingml.diagramStyle+xml"/>
  <Override PartName="/ppt/diagrams/colors158.xml" ContentType="application/vnd.openxmlformats-officedocument.drawingml.diagramColors+xml"/>
  <Override PartName="/ppt/diagrams/quickStyle186.xml" ContentType="application/vnd.openxmlformats-officedocument.drawingml.diagramStyle+xml"/>
  <Override PartName="/ppt/diagrams/quickStyle202.xml" ContentType="application/vnd.openxmlformats-officedocument.drawingml.diagramStyle+xml"/>
  <Override PartName="/ppt/diagrams/drawing206.xml" ContentType="application/vnd.ms-office.drawingml.diagramDrawing+xml"/>
  <Override PartName="/ppt/diagrams/layout219.xml" ContentType="application/vnd.openxmlformats-officedocument.drawingml.diagramLayout+xml"/>
  <Override PartName="/ppt/diagrams/colors221.xml" ContentType="application/vnd.openxmlformats-officedocument.drawingml.diagramColors+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quickStyle71.xml" ContentType="application/vnd.openxmlformats-officedocument.drawingml.diagramStyle+xml"/>
  <Override PartName="/ppt/diagrams/drawing72.xml" ContentType="application/vnd.ms-office.drawingml.diagramDrawing+xml"/>
  <Override PartName="/ppt/diagrams/layout121.xml" ContentType="application/vnd.openxmlformats-officedocument.drawingml.diagramLayout+xml"/>
  <Override PartName="/ppt/diagrams/data178.xml" ContentType="application/vnd.openxmlformats-officedocument.drawingml.diagramData+xml"/>
  <Override PartName="/docProps/custom.xml" ContentType="application/vnd.openxmlformats-officedocument.custom-properties+xml"/>
  <Override PartName="/ppt/diagrams/layout35.xml" ContentType="application/vnd.openxmlformats-officedocument.drawingml.diagramLayout+xml"/>
  <Override PartName="/ppt/diagrams/colors67.xml" ContentType="application/vnd.openxmlformats-officedocument.drawingml.diagramColors+xml"/>
  <Override PartName="/ppt/diagrams/layout82.xml" ContentType="application/vnd.openxmlformats-officedocument.drawingml.diagramLayout+xml"/>
  <Override PartName="/ppt/diagrams/quickStyle117.xml" ContentType="application/vnd.openxmlformats-officedocument.drawingml.diagramStyle+xml"/>
  <Override PartName="/ppt/diagrams/colors136.xml" ContentType="application/vnd.openxmlformats-officedocument.drawingml.diagramColors+xml"/>
  <Override PartName="/ppt/diagrams/quickStyle164.xml" ContentType="application/vnd.openxmlformats-officedocument.drawingml.diagramStyle+xml"/>
  <Override PartName="/ppt/diagrams/drawing168.xml" ContentType="application/vnd.ms-office.drawingml.diagramDrawing+xml"/>
  <Override PartName="/ppt/diagrams/colors183.xml" ContentType="application/vnd.openxmlformats-officedocument.drawingml.diagramColors+xml"/>
  <Override PartName="/ppt/diagrams/drawing7.xml" ContentType="application/vnd.ms-office.drawingml.diagramDrawing+xml"/>
  <Override PartName="/ppt/diagrams/layout13.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diagrams/colors92.xml" ContentType="application/vnd.openxmlformats-officedocument.drawingml.diagramColors+xml"/>
  <Override PartName="/ppt/diagrams/data109.xml" ContentType="application/vnd.openxmlformats-officedocument.drawingml.diagramData+xml"/>
  <Override PartName="/ppt/diagrams/colors114.xml" ContentType="application/vnd.openxmlformats-officedocument.drawingml.diagramColors+xml"/>
  <Override PartName="/ppt/diagrams/quickStyle142.xml" ContentType="application/vnd.openxmlformats-officedocument.drawingml.diagramStyle+xml"/>
  <Override PartName="/ppt/diagrams/data156.xml" ContentType="application/vnd.openxmlformats-officedocument.drawingml.diagramData+xml"/>
  <Override PartName="/ppt/diagrams/colors161.xml" ContentType="application/vnd.openxmlformats-officedocument.drawingml.diagramColors+xml"/>
  <Override PartName="/ppt/diagrams/layout222.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data134.xml" ContentType="application/vnd.openxmlformats-officedocument.drawingml.diagramData+xml"/>
  <Override PartName="/ppt/diagrams/drawing146.xml" ContentType="application/vnd.ms-office.drawingml.diagramDrawing+xml"/>
  <Override PartName="/ppt/diagrams/layout159.xml" ContentType="application/vnd.openxmlformats-officedocument.drawingml.diagramLayout+xml"/>
  <Override PartName="/ppt/diagrams/data181.xml" ContentType="application/vnd.openxmlformats-officedocument.drawingml.diagramData+xml"/>
  <Override PartName="/ppt/diagrams/drawing193.xml" ContentType="application/vnd.ms-office.drawingml.diagramDrawing+xml"/>
  <Override PartName="/ppt/diagrams/quickStyle218.xml" ContentType="application/vnd.openxmlformats-officedocument.drawingml.diagramStyle+xml"/>
  <Override PartName="/ppt/diagrams/colors23.xml" ContentType="application/vnd.openxmlformats-officedocument.drawingml.diagramColors+xml"/>
  <Override PartName="/ppt/diagrams/data36.xml" ContentType="application/vnd.openxmlformats-officedocument.drawingml.diagramData+xml"/>
  <Override PartName="/ppt/diagrams/colors70.xml" ContentType="application/vnd.openxmlformats-officedocument.drawingml.diagramColors+xml"/>
  <Override PartName="/ppt/diagrams/data83.xml" ContentType="application/vnd.openxmlformats-officedocument.drawingml.diagramData+xml"/>
  <Override PartName="/ppt/diagrams/quickStyle120.xml" ContentType="application/vnd.openxmlformats-officedocument.drawingml.diagramStyle+xml"/>
  <Override PartName="/ppt/diagrams/drawing124.xml" ContentType="application/vnd.ms-office.drawingml.diagramDrawing+xml"/>
  <Override PartName="/ppt/diagrams/layout137.xml" ContentType="application/vnd.openxmlformats-officedocument.drawingml.diagramLayout+xml"/>
  <Override PartName="/ppt/diagrams/drawing171.xml" ContentType="application/vnd.ms-office.drawingml.diagramDrawing+xml"/>
  <Override PartName="/ppt/diagrams/layout184.xml" ContentType="application/vnd.openxmlformats-officedocument.drawingml.diagramLayout+xml"/>
  <Override PartName="/ppt/diagrams/layout200.xml" ContentType="application/vnd.openxmlformats-officedocument.drawingml.diagramLayout+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diagrams/quickStyle87.xml" ContentType="application/vnd.openxmlformats-officedocument.drawingml.diagramStyle+xml"/>
  <Override PartName="/ppt/diagrams/drawing88.xml" ContentType="application/vnd.ms-office.drawingml.diagramDrawing+xml"/>
  <Override PartName="/ppt/diagrams/data112.xml" ContentType="application/vnd.openxmlformats-officedocument.drawingml.diagramData+xml"/>
  <Override PartName="/ppt/diagrams/colors215.xml" ContentType="application/vnd.openxmlformats-officedocument.drawingml.diagramColors+xml"/>
  <Override PartName="/ppt/slides/slide15.xml" ContentType="application/vnd.openxmlformats-officedocument.presentationml.slide+xml"/>
  <Override PartName="/ppt/diagrams/drawing19.xml" ContentType="application/vnd.ms-office.drawingml.diagramDrawing+xml"/>
  <Override PartName="/ppt/diagrams/drawing66.xml" ContentType="application/vnd.ms-office.drawingml.diagramDrawing+xml"/>
  <Override PartName="/ppt/diagrams/layout98.xml" ContentType="application/vnd.openxmlformats-officedocument.drawingml.diagramLayout+xml"/>
  <Override PartName="/ppt/diagrams/drawing102.xml" ContentType="application/vnd.ms-office.drawingml.diagramDrawing+xml"/>
  <Override PartName="/ppt/diagrams/layout115.xml" ContentType="application/vnd.openxmlformats-officedocument.drawingml.diagramLayout+xml"/>
  <Override PartName="/ppt/diagrams/layout162.xml" ContentType="application/vnd.openxmlformats-officedocument.drawingml.diagramLayout+xml"/>
  <Override PartName="/ppt/diagrams/colors199.xml" ContentType="application/vnd.openxmlformats-officedocument.drawingml.diagramColors+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65.xml" ContentType="application/vnd.openxmlformats-officedocument.drawingml.diagramStyle+xml"/>
  <Override PartName="/ppt/diagrams/layout76.xml" ContentType="application/vnd.openxmlformats-officedocument.drawingml.diagramLayout+xml"/>
  <Override PartName="/ppt/diagrams/quickStyle158.xml" ContentType="application/vnd.openxmlformats-officedocument.drawingml.diagramStyle+xml"/>
  <Override PartName="/ppt/diagrams/colors177.xml" ContentType="application/vnd.openxmlformats-officedocument.drawingml.diagramColors+xml"/>
  <Override PartName="/ppt/diagrams/quickStyle221.xml" ContentType="application/vnd.openxmlformats-officedocument.drawingml.diagramStyle+xml"/>
  <Override PartName="/ppt/diagrams/drawing225.xml" ContentType="application/vnd.ms-office.drawingml.diagramDrawing+xml"/>
  <Override PartName="/ppt/slides/slide40.xml" ContentType="application/vnd.openxmlformats-officedocument.presentationml.slide+xml"/>
  <Override PartName="/ppt/diagrams/quickStyle43.xml" ContentType="application/vnd.openxmlformats-officedocument.drawingml.diagramStyle+xml"/>
  <Override PartName="/ppt/diagrams/drawing44.xml" ContentType="application/vnd.ms-office.drawingml.diagramDrawing+xml"/>
  <Override PartName="/ppt/diagrams/quickStyle90.xml" ContentType="application/vnd.openxmlformats-officedocument.drawingml.diagramStyle+xml"/>
  <Override PartName="/ppt/diagrams/drawing91.xml" ContentType="application/vnd.ms-office.drawingml.diagramDrawing+xml"/>
  <Override PartName="/ppt/diagrams/data99.xml" ContentType="application/vnd.openxmlformats-officedocument.drawingml.diagramData+xml"/>
  <Override PartName="/ppt/diagrams/layout140.xml" ContentType="application/vnd.openxmlformats-officedocument.drawingml.diagramLayout+xml"/>
  <Override PartName="/ppt/diagrams/data197.xml" ContentType="application/vnd.openxmlformats-officedocument.drawingml.diagramData+xml"/>
  <Override PartName="/ppt/diagrams/data213.xml" ContentType="application/vnd.openxmlformats-officedocument.drawingml.diagramData+xml"/>
  <Override PartName="/ppt/diagrams/layout2.xml" ContentType="application/vnd.openxmlformats-officedocument.drawingml.diagramLayout+xml"/>
  <Override PartName="/ppt/diagrams/colors39.xml" ContentType="application/vnd.openxmlformats-officedocument.drawingml.diagramColors+xml"/>
  <Override PartName="/ppt/diagrams/layout54.xml" ContentType="application/vnd.openxmlformats-officedocument.drawingml.diagramLayout+xml"/>
  <Override PartName="/ppt/diagrams/colors86.xml" ContentType="application/vnd.openxmlformats-officedocument.drawingml.diagramColors+xml"/>
  <Override PartName="/ppt/diagrams/colors108.xml" ContentType="application/vnd.openxmlformats-officedocument.drawingml.diagramColors+xml"/>
  <Override PartName="/ppt/diagrams/quickStyle136.xml" ContentType="application/vnd.openxmlformats-officedocument.drawingml.diagramStyle+xml"/>
  <Override PartName="/ppt/diagrams/colors155.xml" ContentType="application/vnd.openxmlformats-officedocument.drawingml.diagramColors+xml"/>
  <Override PartName="/ppt/diagrams/quickStyle183.xml" ContentType="application/vnd.openxmlformats-officedocument.drawingml.diagramStyle+xml"/>
  <Override PartName="/ppt/diagrams/drawing187.xml" ContentType="application/vnd.ms-office.drawingml.diagramDrawing+xml"/>
  <Override PartName="/ppt/diagrams/drawing203.xml" ContentType="application/vnd.ms-office.drawingml.diagramDrawing+xml"/>
  <Override PartName="/ppt/diagrams/layout216.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diagrams/quickStyle114.xml" ContentType="application/vnd.openxmlformats-officedocument.drawingml.diagramStyle+xml"/>
  <Override PartName="/ppt/diagrams/data128.xml" ContentType="application/vnd.openxmlformats-officedocument.drawingml.diagramData+xml"/>
  <Override PartName="/ppt/diagrams/colors133.xml" ContentType="application/vnd.openxmlformats-officedocument.drawingml.diagramColors+xml"/>
  <Override PartName="/ppt/diagrams/quickStyle161.xml" ContentType="application/vnd.openxmlformats-officedocument.drawingml.diagramStyle+xml"/>
  <Override PartName="/ppt/diagrams/data175.xml" ContentType="application/vnd.openxmlformats-officedocument.drawingml.diagramData+xml"/>
  <Override PartName="/ppt/diagrams/colors180.xml" ContentType="application/vnd.openxmlformats-officedocument.drawingml.diagramColors+xml"/>
  <Override PartName="/ppt/diagrams/drawing4.xml" ContentType="application/vnd.ms-office.drawingml.diagramDrawing+xml"/>
  <Override PartName="/ppt/diagrams/data55.xml" ContentType="application/vnd.openxmlformats-officedocument.drawingml.diagramData+xml"/>
  <Override PartName="/ppt/diagrams/data106.xml" ContentType="application/vnd.openxmlformats-officedocument.drawingml.diagramData+xml"/>
  <Override PartName="/ppt/diagrams/drawing118.xml" ContentType="application/vnd.ms-office.drawingml.diagramDrawing+xml"/>
  <Override PartName="/ppt/diagrams/data153.xml" ContentType="application/vnd.openxmlformats-officedocument.drawingml.diagramData+xml"/>
  <Override PartName="/ppt/diagrams/drawing165.xml" ContentType="application/vnd.ms-office.drawingml.diagramDrawing+xml"/>
  <Override PartName="/ppt/diagrams/layout178.xml" ContentType="application/vnd.openxmlformats-officedocument.drawingml.diagramLayout+xml"/>
  <Override PartName="/ppt/diagrams/colors209.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layout10.xml" ContentType="application/vnd.openxmlformats-officedocument.drawingml.diagramLayout+xml"/>
  <Override PartName="/ppt/diagrams/colors42.xml" ContentType="application/vnd.openxmlformats-officedocument.drawingml.diagramColors+xml"/>
  <Override PartName="/ppt/diagrams/layout109.xml" ContentType="application/vnd.openxmlformats-officedocument.drawingml.diagramLayout+xml"/>
  <Override PartName="/ppt/diagrams/colors111.xml" ContentType="application/vnd.openxmlformats-officedocument.drawingml.diagramColors+xml"/>
  <Override PartName="/ppt/diagrams/drawing143.xml" ContentType="application/vnd.ms-office.drawingml.diagramDrawing+xml"/>
  <Override PartName="/ppt/diagrams/layout156.xml" ContentType="application/vnd.openxmlformats-officedocument.drawingml.diagramLayout+xml"/>
  <Override PartName="/ppt/diagrams/drawing190.xml" ContentType="application/vnd.ms-office.drawingml.diagramDrawing+xml"/>
  <Override PartName="/ppt/slideMasters/slideMaster1.xml" ContentType="application/vnd.openxmlformats-officedocument.presentationml.slideMaster+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diagrams/data80.xml" ContentType="application/vnd.openxmlformats-officedocument.drawingml.diagramData+xml"/>
  <Override PartName="/ppt/diagrams/data131.xml" ContentType="application/vnd.openxmlformats-officedocument.drawingml.diagramData+xml"/>
  <Override PartName="/ppt/diagrams/quickStyle215.xml" ContentType="application/vnd.openxmlformats-officedocument.drawingml.diagramStyle+xml"/>
  <Override PartName="/ppt/diagrams/drawing219.xml" ContentType="application/vnd.ms-office.drawingml.diagramDrawing+xml"/>
  <Override PartName="/ppt/slides/slide34.xml" ContentType="application/vnd.openxmlformats-officedocument.presentationml.slide+xml"/>
  <Override PartName="/ppt/diagrams/data11.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84.xml" ContentType="application/vnd.openxmlformats-officedocument.drawingml.diagramStyle+xml"/>
  <Override PartName="/ppt/diagrams/drawing85.xml" ContentType="application/vnd.ms-office.drawingml.diagramDrawing+xml"/>
  <Override PartName="/ppt/diagrams/drawing121.xml" ContentType="application/vnd.ms-office.drawingml.diagramDrawing+xml"/>
  <Override PartName="/ppt/diagrams/layout134.xml" ContentType="application/vnd.openxmlformats-officedocument.drawingml.diagramLayout+xml"/>
  <Override PartName="/ppt/diagrams/layout181.xml" ContentType="application/vnd.openxmlformats-officedocument.drawingml.diagramLayout+xml"/>
  <Override PartName="/ppt/diagrams/quickStyle199.xml" ContentType="application/vnd.openxmlformats-officedocument.drawingml.diagramStyle+xml"/>
  <Override PartName="/ppt/diagrams/data207.xml" ContentType="application/vnd.openxmlformats-officedocument.drawingml.diagramData+xml"/>
  <Override PartName="/ppt/diagrams/colors212.xml" ContentType="application/vnd.openxmlformats-officedocument.drawingml.diagramColors+xml"/>
  <Default Extension="rels" ContentType="application/vnd.openxmlformats-package.relationships+xml"/>
  <Override PartName="/ppt/diagrams/data8.xml" ContentType="application/vnd.openxmlformats-officedocument.drawingml.diagramData+xml"/>
  <Override PartName="/ppt/diagrams/layout48.xml" ContentType="application/vnd.openxmlformats-officedocument.drawingml.diagramLayout+xml"/>
  <Override PartName="/ppt/diagrams/layout95.xml" ContentType="application/vnd.openxmlformats-officedocument.drawingml.diagramLayout+xml"/>
  <Override PartName="/ppt/diagrams/layout112.xml" ContentType="application/vnd.openxmlformats-officedocument.drawingml.diagramLayout+xml"/>
  <Override PartName="/ppt/diagrams/colors149.xml" ContentType="application/vnd.openxmlformats-officedocument.drawingml.diagramColors+xml"/>
  <Override PartName="/ppt/diagrams/quickStyle177.xml" ContentType="application/vnd.openxmlformats-officedocument.drawingml.diagramStyle+xml"/>
  <Override PartName="/ppt/diagrams/colors196.xml" ContentType="application/vnd.openxmlformats-officedocument.drawingml.diagramColors+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63.xml" ContentType="application/vnd.ms-office.drawingml.diagramDrawing+xml"/>
  <Override PartName="/ppt/diagrams/data169.xml" ContentType="application/vnd.openxmlformats-officedocument.drawingml.diagramData+xml"/>
  <Override PartName="/ppt/diagrams/drawing222.xml" ContentType="application/vnd.ms-office.drawingml.diagramDrawing+xml"/>
  <Override PartName="/ppt/diagrams/layout26.xml" ContentType="application/vnd.openxmlformats-officedocument.drawingml.diagramLayout+xml"/>
  <Override PartName="/ppt/diagrams/drawing41.xml" ContentType="application/vnd.ms-office.drawingml.diagramDrawing+xml"/>
  <Override PartName="/ppt/diagrams/layout73.xml" ContentType="application/vnd.openxmlformats-officedocument.drawingml.diagramLayout+xml"/>
  <Override PartName="/ppt/diagrams/quickStyle108.xml" ContentType="application/vnd.openxmlformats-officedocument.drawingml.diagramStyle+xml"/>
  <Override PartName="/ppt/diagrams/colors127.xml" ContentType="application/vnd.openxmlformats-officedocument.drawingml.diagramColors+xml"/>
  <Override PartName="/ppt/diagrams/quickStyle155.xml" ContentType="application/vnd.openxmlformats-officedocument.drawingml.diagramStyle+xml"/>
  <Override PartName="/ppt/diagrams/drawing159.xml" ContentType="application/vnd.ms-office.drawingml.diagramDrawing+xml"/>
  <Override PartName="/ppt/diagrams/colors174.xml" ContentType="application/vnd.openxmlformats-officedocument.drawingml.diagramColors+xml"/>
  <Override PartName="/ppt/diagrams/data210.xml" ContentType="application/vnd.openxmlformats-officedocument.drawingml.diagramData+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83.xml" ContentType="application/vnd.openxmlformats-officedocument.drawingml.diagramColors+xml"/>
  <Override PartName="/ppt/diagrams/data96.xml" ContentType="application/vnd.openxmlformats-officedocument.drawingml.diagramData+xml"/>
  <Override PartName="/ppt/diagrams/colors105.xml" ContentType="application/vnd.openxmlformats-officedocument.drawingml.diagramColors+xml"/>
  <Override PartName="/ppt/diagrams/quickStyle133.xml" ContentType="application/vnd.openxmlformats-officedocument.drawingml.diagramStyle+xml"/>
  <Override PartName="/ppt/diagrams/data147.xml" ContentType="application/vnd.openxmlformats-officedocument.drawingml.diagramData+xml"/>
  <Override PartName="/ppt/diagrams/colors152.xml" ContentType="application/vnd.openxmlformats-officedocument.drawingml.diagramColors+xml"/>
  <Override PartName="/ppt/diagrams/quickStyle180.xml" ContentType="application/vnd.openxmlformats-officedocument.drawingml.diagramStyle+xml"/>
  <Override PartName="/ppt/diagrams/data194.xml" ContentType="application/vnd.openxmlformats-officedocument.drawingml.diagramData+xml"/>
  <Override PartName="/ppt/diagrams/drawing200.xml" ContentType="application/vnd.ms-office.drawingml.diagramDrawing+xml"/>
  <Override PartName="/ppt/diagrams/layout213.xml" ContentType="application/vnd.openxmlformats-officedocument.drawingml.diagramLayout+xml"/>
  <Override PartName="/ppt/diagrams/colors14.xml" ContentType="application/vnd.openxmlformats-officedocument.drawingml.diagramColors+xml"/>
  <Override PartName="/ppt/diagrams/data27.xml" ContentType="application/vnd.openxmlformats-officedocument.drawingml.diagramData+xml"/>
  <Override PartName="/ppt/diagrams/colors61.xml" ContentType="application/vnd.openxmlformats-officedocument.drawingml.diagramColors+xml"/>
  <Override PartName="/ppt/diagrams/data74.xml" ContentType="application/vnd.openxmlformats-officedocument.drawingml.diagramData+xml"/>
  <Override PartName="/ppt/diagrams/data125.xml" ContentType="application/vnd.openxmlformats-officedocument.drawingml.diagramData+xml"/>
  <Override PartName="/ppt/diagrams/drawing137.xml" ContentType="application/vnd.ms-office.drawingml.diagramDrawing+xml"/>
  <Override PartName="/ppt/diagrams/data172.xml" ContentType="application/vnd.openxmlformats-officedocument.drawingml.diagramData+xml"/>
  <Override PartName="/ppt/diagrams/drawing184.xml" ContentType="application/vnd.ms-office.drawingml.diagramDrawing+xml"/>
  <Override PartName="/ppt/diagrams/layout197.xml" ContentType="application/vnd.openxmlformats-officedocument.drawingml.diagramLayout+xml"/>
  <Override PartName="/ppt/diagrams/quickStyle209.xml" ContentType="application/vnd.openxmlformats-officedocument.drawingml.diagramStyle+xml"/>
  <Override PartName="/ppt/slides/slide28.xml" ContentType="application/vnd.openxmlformats-officedocument.presentationml.slide+xml"/>
  <Override PartName="/ppt/diagrams/quickStyle111.xml" ContentType="application/vnd.openxmlformats-officedocument.drawingml.diagramStyle+xml"/>
  <Override PartName="/ppt/diagrams/drawing115.xml" ContentType="application/vnd.ms-office.drawingml.diagramDrawing+xml"/>
  <Override PartName="/ppt/diagrams/layout128.xml" ContentType="application/vnd.openxmlformats-officedocument.drawingml.diagramLayout+xml"/>
  <Override PartName="/ppt/diagrams/colors130.xml" ContentType="application/vnd.openxmlformats-officedocument.drawingml.diagramColors+xml"/>
  <Override PartName="/ppt/diagrams/drawing162.xml" ContentType="application/vnd.ms-office.drawingml.diagramDrawing+xml"/>
  <Override PartName="/ppt/diagrams/layout175.xml" ContentType="application/vnd.openxmlformats-officedocument.drawingml.diagramLayout+xml"/>
  <Override PartName="/ppt/slides/slide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data52.xml" ContentType="application/vnd.openxmlformats-officedocument.drawingml.diagramData+xml"/>
  <Override PartName="/ppt/diagrams/quickStyle78.xml" ContentType="application/vnd.openxmlformats-officedocument.drawingml.diagramStyle+xml"/>
  <Override PartName="/ppt/diagrams/drawing79.xml" ContentType="application/vnd.ms-office.drawingml.diagramDrawing+xml"/>
  <Override PartName="/ppt/diagrams/data103.xml" ContentType="application/vnd.openxmlformats-officedocument.drawingml.diagramData+xml"/>
  <Override PartName="/ppt/diagrams/data150.xml" ContentType="application/vnd.openxmlformats-officedocument.drawingml.diagramData+xml"/>
  <Override PartName="/ppt/diagrams/colors206.xml" ContentType="application/vnd.openxmlformats-officedocument.drawingml.diagramColors+xml"/>
  <Default Extension="jpeg" ContentType="image/jpeg"/>
  <Override PartName="/ppt/diagrams/data30.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diagrams/layout89.xml" ContentType="application/vnd.openxmlformats-officedocument.drawingml.diagramLayout+xml"/>
  <Override PartName="/ppt/diagrams/layout106.xml" ContentType="application/vnd.openxmlformats-officedocument.drawingml.diagramLayout+xml"/>
  <Override PartName="/ppt/diagrams/drawing140.xml" ContentType="application/vnd.ms-office.drawingml.diagramDrawing+xml"/>
  <Override PartName="/ppt/diagrams/layout153.xml" ContentType="application/vnd.openxmlformats-officedocument.drawingml.diagramLayout+xml"/>
  <Override PartName="/ppt/diagrams/quickStyle212.xml" ContentType="application/vnd.openxmlformats-officedocument.drawingml.diagramStyle+xml"/>
  <Override PartName="/ppt/slides/slide31.xml" ContentType="application/vnd.openxmlformats-officedocument.presentationml.slide+xml"/>
  <Override PartName="/ppt/diagrams/layout67.xml" ContentType="application/vnd.openxmlformats-officedocument.drawingml.diagramLayout+xml"/>
  <Override PartName="/ppt/diagrams/colors99.xml" ContentType="application/vnd.openxmlformats-officedocument.drawingml.diagramColors+xml"/>
  <Override PartName="/ppt/diagrams/layout131.xml" ContentType="application/vnd.openxmlformats-officedocument.drawingml.diagramLayout+xml"/>
  <Override PartName="/ppt/diagrams/quickStyle149.xml" ContentType="application/vnd.openxmlformats-officedocument.drawingml.diagramStyle+xml"/>
  <Override PartName="/ppt/diagrams/colors168.xml" ContentType="application/vnd.openxmlformats-officedocument.drawingml.diagramColors+xml"/>
  <Override PartName="/ppt/diagrams/quickStyle196.xml" ContentType="application/vnd.openxmlformats-officedocument.drawingml.diagramStyle+xml"/>
  <Override PartName="/ppt/diagrams/drawing216.xml" ContentType="application/vnd.ms-office.drawingml.diagramDrawing+xml"/>
  <Override PartName="/ppt/diagrams/quickStyle34.xml" ContentType="application/vnd.openxmlformats-officedocument.drawingml.diagramStyle+xml"/>
  <Override PartName="/ppt/diagrams/drawing35.xml" ContentType="application/vnd.ms-office.drawingml.diagramDrawing+xml"/>
  <Override PartName="/ppt/diagrams/colors77.xml" ContentType="application/vnd.openxmlformats-officedocument.drawingml.diagramColors+xml"/>
  <Override PartName="/ppt/diagrams/quickStyle81.xml" ContentType="application/vnd.openxmlformats-officedocument.drawingml.diagramStyle+xml"/>
  <Override PartName="/ppt/diagrams/drawing82.xml" ContentType="application/vnd.ms-office.drawingml.diagramDrawing+xml"/>
  <Override PartName="/ppt/diagrams/quickStyle127.xml" ContentType="application/vnd.openxmlformats-officedocument.drawingml.diagramStyle+xml"/>
  <Override PartName="/ppt/diagrams/colors146.xml" ContentType="application/vnd.openxmlformats-officedocument.drawingml.diagramColors+xml"/>
  <Override PartName="/ppt/diagrams/quickStyle174.xml" ContentType="application/vnd.openxmlformats-officedocument.drawingml.diagramStyle+xml"/>
  <Override PartName="/ppt/diagrams/data188.xml" ContentType="application/vnd.openxmlformats-officedocument.drawingml.diagramData+xml"/>
  <Override PartName="/ppt/diagrams/colors193.xml" ContentType="application/vnd.openxmlformats-officedocument.drawingml.diagramColors+xml"/>
  <Override PartName="/ppt/diagrams/data204.xml" ContentType="application/vnd.openxmlformats-officedocument.drawingml.diagramData+xml"/>
  <Override PartName="/ppt/diagrams/layout20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45.xml" ContentType="application/vnd.openxmlformats-officedocument.drawingml.diagramLayout+xml"/>
  <Override PartName="/ppt/diagrams/drawing60.xml" ContentType="application/vnd.ms-office.drawingml.diagramDrawing+xml"/>
  <Override PartName="/ppt/diagrams/layout92.xml" ContentType="application/vnd.openxmlformats-officedocument.drawingml.diagramLayout+xml"/>
  <Override PartName="/ppt/diagrams/drawing178.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68.xml" ContentType="application/vnd.openxmlformats-officedocument.drawingml.diagramData+xml"/>
  <Override PartName="/ppt/diagrams/layout70.xml" ContentType="application/vnd.openxmlformats-officedocument.drawingml.diagramLayout+xml"/>
  <Override PartName="/ppt/diagrams/quickStyle105.xml" ContentType="application/vnd.openxmlformats-officedocument.drawingml.diagramStyle+xml"/>
  <Override PartName="/ppt/diagrams/data119.xml" ContentType="application/vnd.openxmlformats-officedocument.drawingml.diagramData+xml"/>
  <Override PartName="/ppt/diagrams/colors124.xml" ContentType="application/vnd.openxmlformats-officedocument.drawingml.diagramColors+xml"/>
  <Override PartName="/ppt/diagrams/quickStyle152.xml" ContentType="application/vnd.openxmlformats-officedocument.drawingml.diagramStyle+xml"/>
  <Override PartName="/ppt/diagrams/data166.xml" ContentType="application/vnd.openxmlformats-officedocument.drawingml.diagramData+xml"/>
  <Override PartName="/ppt/diagrams/colors171.xml" ContentType="application/vnd.openxmlformats-officedocument.drawingml.diagramColors+xml"/>
  <Override PartName="/ppt/diagrams/quickStyle6.xml" ContentType="application/vnd.openxmlformats-officedocument.drawingml.diagramStyle+xml"/>
  <Override PartName="/ppt/diagrams/colors33.xml" ContentType="application/vnd.openxmlformats-officedocument.drawingml.diagramColors+xml"/>
  <Override PartName="/ppt/diagrams/data46.xml" ContentType="application/vnd.openxmlformats-officedocument.drawingml.diagramData+xml"/>
  <Override PartName="/ppt/diagrams/colors80.xml" ContentType="application/vnd.openxmlformats-officedocument.drawingml.diagramColors+xml"/>
  <Override PartName="/ppt/diagrams/data93.xml" ContentType="application/vnd.openxmlformats-officedocument.drawingml.diagramData+xml"/>
  <Override PartName="/ppt/diagrams/drawing109.xml" ContentType="application/vnd.ms-office.drawingml.diagramDrawing+xml"/>
  <Override PartName="/ppt/diagrams/data144.xml" ContentType="application/vnd.openxmlformats-officedocument.drawingml.diagramData+xml"/>
  <Override PartName="/ppt/diagrams/drawing156.xml" ContentType="application/vnd.ms-office.drawingml.diagramDrawing+xml"/>
  <Override PartName="/ppt/diagrams/layout169.xml" ContentType="application/vnd.openxmlformats-officedocument.drawingml.diagramLayout+xml"/>
  <Override PartName="/ppt/diagrams/data191.xml" ContentType="application/vnd.openxmlformats-officedocument.drawingml.diagramData+xml"/>
  <Override PartName="/ppt/slides/slide47.xml" ContentType="application/vnd.openxmlformats-officedocument.presentationml.slide+xml"/>
  <Override PartName="/ppt/diagrams/quickStyle130.xml" ContentType="application/vnd.openxmlformats-officedocument.drawingml.diagramStyle+xml"/>
  <Override PartName="/ppt/diagrams/layout147.xml" ContentType="application/vnd.openxmlformats-officedocument.drawingml.diagramLayout+xml"/>
  <Override PartName="/ppt/diagrams/drawing181.xml" ContentType="application/vnd.ms-office.drawingml.diagramDrawing+xml"/>
  <Override PartName="/ppt/diagrams/data71.xml" ContentType="application/vnd.openxmlformats-officedocument.drawingml.diagramData+xml"/>
  <Override PartName="/ppt/diagrams/data122.xml" ContentType="application/vnd.openxmlformats-officedocument.drawingml.diagramData+xml"/>
  <Override PartName="/ppt/diagrams/quickStyle206.xml" ContentType="application/vnd.openxmlformats-officedocument.drawingml.diagramStyle+xml"/>
  <Override PartName="/ppt/diagrams/colors225.xml" ContentType="application/vnd.openxmlformats-officedocument.drawingml.diagramColors+xml"/>
  <Override PartName="/ppt/diagrams/quickStyle75.xml" ContentType="application/vnd.openxmlformats-officedocument.drawingml.diagramStyle+xml"/>
  <Override PartName="/ppt/diagrams/drawing76.xml" ContentType="application/vnd.ms-office.drawingml.diagramDrawing+xml"/>
  <Override PartName="/ppt/diagrams/drawing112.xml" ContentType="application/vnd.ms-office.drawingml.diagramDrawing+xml"/>
  <Override PartName="/ppt/diagrams/layout172.xml" ContentType="application/vnd.openxmlformats-officedocument.drawingml.diagramLayout+xml"/>
  <Override PartName="/ppt/diagrams/layout39.xml" ContentType="application/vnd.openxmlformats-officedocument.drawingml.diagramLayout+xml"/>
  <Override PartName="/ppt/diagrams/layout103.xml" ContentType="application/vnd.openxmlformats-officedocument.drawingml.diagramLayout+xml"/>
  <Override PartName="/ppt/diagrams/data223.xml" ContentType="application/vnd.openxmlformats-officedocument.drawingml.diagramData+xml"/>
  <Override PartName="/ppt/diagrams/colors49.xml" ContentType="application/vnd.openxmlformats-officedocument.drawingml.diagramColors+xml"/>
  <Override PartName="/ppt/diagrams/layout64.xml" ContentType="application/vnd.openxmlformats-officedocument.drawingml.diagramLayout+xml"/>
  <Override PartName="/ppt/diagrams/quickStyle146.xml" ContentType="application/vnd.openxmlformats-officedocument.drawingml.diagramStyle+xml"/>
  <Override PartName="/ppt/diagrams/colors165.xml" ContentType="application/vnd.openxmlformats-officedocument.drawingml.diagramColors+xml"/>
  <Override PartName="/ppt/diagrams/drawing213.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drawing197.xml" ContentType="application/vnd.ms-office.drawingml.diagramDrawing+xml"/>
  <Override PartName="/ppt/diagrams/data2.xml" ContentType="application/vnd.openxmlformats-officedocument.drawingml.diagramData+xml"/>
  <Override PartName="/ppt/diagrams/colors74.xml" ContentType="application/vnd.openxmlformats-officedocument.drawingml.diagramColors+xml"/>
  <Override PartName="/ppt/diagrams/data87.xml" ContentType="application/vnd.openxmlformats-officedocument.drawingml.diagramData+xml"/>
  <Override PartName="/ppt/diagrams/drawing128.xml" ContentType="application/vnd.ms-office.drawingml.diagramDrawing+xml"/>
  <Override PartName="/ppt/diagrams/data138.xml" ContentType="application/vnd.openxmlformats-officedocument.drawingml.diagramData+xml"/>
  <Override PartName="/ppt/diagrams/quickStyle171.xml" ContentType="application/vnd.openxmlformats-officedocument.drawingml.diagramStyle+xml"/>
  <Override PartName="/ppt/diagrams/colors190.xml" ContentType="application/vnd.openxmlformats-officedocument.drawingml.diagramColors+xml"/>
  <Override PartName="/ppt/diagrams/layout204.xml" ContentType="application/vnd.openxmlformats-officedocument.drawingml.diagramLayout+xml"/>
  <Override PartName="/ppt/diagrams/colors4.xml" ContentType="application/vnd.openxmlformats-officedocument.drawingml.diagramColors+xml"/>
  <Override PartName="/ppt/diagrams/data18.xml" ContentType="application/vnd.openxmlformats-officedocument.drawingml.diagramData+xml"/>
  <Override PartName="/ppt/diagrams/quickStyle102.xml" ContentType="application/vnd.openxmlformats-officedocument.drawingml.diagramStyle+xml"/>
  <Override PartName="/ppt/diagrams/colors121.xml" ContentType="application/vnd.openxmlformats-officedocument.drawingml.diagramColors+xml"/>
  <Override PartName="/ppt/diagrams/data163.xml" ContentType="application/vnd.openxmlformats-officedocument.drawingml.diagramData+xml"/>
  <Override PartName="/ppt/diagrams/layout188.xml" ContentType="application/vnd.openxmlformats-officedocument.drawingml.diagramLayout+xml"/>
  <Override PartName="/ppt/slides/slide19.xml" ContentType="application/vnd.openxmlformats-officedocument.presentationml.slide+xml"/>
  <Override PartName="/ppt/diagrams/layout20.xml" ContentType="application/vnd.openxmlformats-officedocument.drawingml.diagramLayout+xml"/>
  <Override PartName="/ppt/diagrams/layout119.xml" ContentType="application/vnd.openxmlformats-officedocument.drawingml.diagramLayout+xml"/>
  <Override PartName="/ppt/diagrams/drawing15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diagrams/colors30.xml" ContentType="application/vnd.openxmlformats-officedocument.drawingml.diagramColors+xml"/>
  <Override PartName="/ppt/diagrams/data43.xml" ContentType="application/vnd.openxmlformats-officedocument.drawingml.diagramData+xml"/>
  <Override PartName="/ppt/slides/slide44.xml" ContentType="application/vnd.openxmlformats-officedocument.presentationml.slide+xml"/>
  <Override PartName="/ppt/diagrams/quickStyle47.xml" ContentType="application/vnd.openxmlformats-officedocument.drawingml.diagramStyle+xml"/>
  <Override PartName="/ppt/diagrams/drawing48.xml" ContentType="application/vnd.ms-office.drawingml.diagramDrawing+xml"/>
  <Override PartName="/ppt/diagrams/layout144.xml" ContentType="application/vnd.openxmlformats-officedocument.drawingml.diagramLayout+xml"/>
  <Override PartName="/ppt/diagrams/quickStyle203.xml" ContentType="application/vnd.openxmlformats-officedocument.drawingml.diagramStyle+xml"/>
  <Override PartName="/ppt/diagrams/colors222.xml" ContentType="application/vnd.openxmlformats-officedocument.drawingml.diagramColors+xml"/>
  <Override PartName="/ppt/diagrams/quickStyle187.xml" ContentType="application/vnd.openxmlformats-officedocument.drawingml.diagramStyle+xml"/>
  <Override PartName="/ppt/diagrams/layout36.xml" ContentType="application/vnd.openxmlformats-officedocument.drawingml.diagramLayout+xml"/>
  <Override PartName="/ppt/diagrams/quickStyle72.xml" ContentType="application/vnd.openxmlformats-officedocument.drawingml.diagramStyle+xml"/>
  <Override PartName="/ppt/diagrams/drawing73.xml" ContentType="application/vnd.ms-office.drawingml.diagramDrawing+xml"/>
  <Override PartName="/ppt/diagrams/quickStyle118.xml" ContentType="application/vnd.openxmlformats-officedocument.drawingml.diagramStyle+xml"/>
  <Override PartName="/ppt/diagrams/colors137.xml" ContentType="application/vnd.openxmlformats-officedocument.drawingml.diagramColors+xml"/>
  <Override PartName="/ppt/diagrams/data179.xml" ContentType="application/vnd.openxmlformats-officedocument.drawingml.diagramData+xml"/>
  <Override PartName="/ppt/diagrams/layout100.xml" ContentType="application/vnd.openxmlformats-officedocument.drawingml.diagramLayout+xml"/>
  <Override PartName="/ppt/diagrams/drawing169.xml" ContentType="application/vnd.ms-office.drawingml.diagramDrawing+xml"/>
  <Override PartName="/ppt/diagrams/data220.xml" ContentType="application/vnd.openxmlformats-officedocument.drawingml.diagramData+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diagrams/quickStyle143.xml" ContentType="application/vnd.openxmlformats-officedocument.drawingml.diagramStyle+xml"/>
  <Override PartName="/ppt/diagrams/colors162.xml" ContentType="application/vnd.openxmlformats-officedocument.drawingml.diagramColors+xml"/>
  <Override PartName="/ppt/diagrams/drawing194.xml" ContentType="application/vnd.ms-office.drawingml.diagramDrawing+xml"/>
  <Override PartName="/ppt/diagrams/drawing210.xml" ContentType="application/vnd.ms-office.drawingml.diagramDrawing+xml"/>
  <Override PartName="/ppt/diagrams/colors71.xml" ContentType="application/vnd.openxmlformats-officedocument.drawingml.diagramColors+xml"/>
  <Override PartName="/ppt/diagrams/data84.xml" ContentType="application/vnd.openxmlformats-officedocument.drawingml.diagramData+xml"/>
  <Override PartName="/ppt/diagrams/data135.xml" ContentType="application/vnd.openxmlformats-officedocument.drawingml.diagramData+xml"/>
  <Override PartName="/ppt/diagrams/layout201.xml" ContentType="application/vnd.openxmlformats-officedocument.drawingml.diagramLayout+xml"/>
  <Override PartName="/ppt/diagrams/quickStyle219.xml" ContentType="application/vnd.openxmlformats-officedocument.drawingml.diagramStyle+xml"/>
  <Override PartName="/ppt/diagrams/colors1.xml" ContentType="application/vnd.openxmlformats-officedocument.drawingml.diagramColors+xml"/>
  <Override PartName="/ppt/diagrams/drawing89.xml" ContentType="application/vnd.ms-office.drawingml.diagramDrawing+xml"/>
  <Override PartName="/ppt/diagrams/drawing125.xml" ContentType="application/vnd.ms-office.drawingml.diagramDrawing+xml"/>
  <Override PartName="/ppt/diagrams/layout185.xml" ContentType="application/vnd.openxmlformats-officedocument.drawingml.diagramLayout+xml"/>
  <Override PartName="/ppt/diagrams/data15.xml" ContentType="application/vnd.openxmlformats-officedocument.drawingml.diagramData+xml"/>
  <Override PartName="/ppt/diagrams/quickStyle88.xml" ContentType="application/vnd.openxmlformats-officedocument.drawingml.diagramStyle+xml"/>
  <Override PartName="/ppt/diagrams/drawing150.xml" ContentType="application/vnd.ms-office.drawingml.diagramDrawing+xml"/>
  <Override PartName="/ppt/diagrams/data160.xml" ContentType="application/vnd.openxmlformats-officedocument.drawingml.diagramData+xml"/>
  <Override PartName="/ppt/slides/slide16.xml" ContentType="application/vnd.openxmlformats-officedocument.presentationml.slide+xml"/>
  <Override PartName="/ppt/slideLayouts/slideLayout15.xml" ContentType="application/vnd.openxmlformats-officedocument.presentationml.slideLayout+xml"/>
  <Override PartName="/ppt/diagrams/quickStyle19.xml" ContentType="application/vnd.openxmlformats-officedocument.drawingml.diagramStyle+xml"/>
  <Override PartName="/ppt/diagrams/data40.xml" ContentType="application/vnd.openxmlformats-officedocument.drawingml.diagramData+xml"/>
  <Override PartName="/ppt/diagrams/layout116.xml" ContentType="application/vnd.openxmlformats-officedocument.drawingml.diagramLayout+xml"/>
  <Override PartName="/ppt/slides/slide41.xml" ContentType="application/vnd.openxmlformats-officedocument.presentationml.slide+xml"/>
  <Override PartName="/ppt/diagrams/layout77.xml" ContentType="application/vnd.openxmlformats-officedocument.drawingml.diagramLayout+xml"/>
  <Override PartName="/ppt/diagrams/layout141.xml" ContentType="application/vnd.openxmlformats-officedocument.drawingml.diagramLayout+xml"/>
  <Override PartName="/ppt/diagrams/quickStyle159.xml" ContentType="application/vnd.openxmlformats-officedocument.drawingml.diagramStyle+xml"/>
  <Override PartName="/ppt/diagrams/colors178.xml" ContentType="application/vnd.openxmlformats-officedocument.drawingml.diagramColors+xml"/>
  <Override PartName="/ppt/diagrams/quickStyle44.xml" ContentType="application/vnd.openxmlformats-officedocument.drawingml.diagramStyle+xml"/>
  <Override PartName="/ppt/diagrams/drawing45.xml" ContentType="application/vnd.ms-office.drawingml.diagramDrawing+xml"/>
  <Override PartName="/ppt/diagrams/colors87.xml" ContentType="application/vnd.openxmlformats-officedocument.drawingml.diagramColors+xml"/>
  <Override PartName="/ppt/diagrams/colors109.xml" ContentType="application/vnd.openxmlformats-officedocument.drawingml.diagramColors+xml"/>
  <Override PartName="/ppt/diagrams/quickStyle184.xml" ContentType="application/vnd.openxmlformats-officedocument.drawingml.diagramStyle+xml"/>
  <Override PartName="/ppt/diagrams/quickStyle200.xml" ContentType="application/vnd.openxmlformats-officedocument.drawingml.diagramStyle+xml"/>
  <Override PartName="/ppt/diagrams/layout217.xml" ContentType="application/vnd.openxmlformats-officedocument.drawingml.diagramLayout+xml"/>
  <Override PartName="/ppt/diagrams/drawing70.xml" ContentType="application/vnd.ms-office.drawingml.diagramDrawing+xml"/>
  <Override PartName="/ppt/diagrams/data176.xml" ContentType="application/vnd.openxmlformats-officedocument.drawingml.diagramData+xml"/>
  <Override PartName="/ppt/diagrams/colors18.xml" ContentType="application/vnd.openxmlformats-officedocument.drawingml.diagramColors+xml"/>
  <Override PartName="/ppt/diagrams/layout33.xml" ContentType="application/vnd.openxmlformats-officedocument.drawingml.diagramLayout+xml"/>
  <Override PartName="/ppt/diagrams/quickStyle115.xml" ContentType="application/vnd.openxmlformats-officedocument.drawingml.diagramStyle+xml"/>
  <Override PartName="/ppt/diagrams/colors134.xml" ContentType="application/vnd.openxmlformats-officedocument.drawingml.diagramColors+xml"/>
  <Override PartName="/ppt/diagrams/drawing166.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colors43.xml" ContentType="application/vnd.openxmlformats-officedocument.drawingml.diagramColors+xml"/>
  <Override PartName="/ppt/diagrams/data56.xml" ContentType="application/vnd.openxmlformats-officedocument.drawingml.diagramData+xml"/>
  <Override PartName="/ppt/diagrams/data107.xml" ContentType="application/vnd.openxmlformats-officedocument.drawingml.diagramData+xml"/>
  <Override PartName="/ppt/diagrams/quickStyle140.xml" ContentType="application/vnd.openxmlformats-officedocument.drawingml.diagramStyle+xml"/>
  <Override PartName="/ppt/slideMasters/slideMaster2.xml" ContentType="application/vnd.openxmlformats-officedocument.presentationml.slideMaster+xml"/>
  <Override PartName="/ppt/diagrams/data81.xml" ContentType="application/vnd.openxmlformats-officedocument.drawingml.diagramData+xml"/>
  <Override PartName="/ppt/diagrams/data132.xml" ContentType="application/vnd.openxmlformats-officedocument.drawingml.diagramData+xml"/>
  <Override PartName="/ppt/diagrams/layout157.xml" ContentType="application/vnd.openxmlformats-officedocument.drawingml.diagramLayout+xml"/>
  <Override PartName="/ppt/diagrams/drawing191.xml" ContentType="application/vnd.ms-office.drawingml.diagramDrawing+xml"/>
  <Override PartName="/ppt/diagrams/quickStyle216.xml" ContentType="application/vnd.openxmlformats-officedocument.drawingml.diagramStyle+xml"/>
  <Override PartName="/ppt/diagrams/drawing122.xml" ContentType="application/vnd.ms-office.drawingml.diagramDrawing+xml"/>
  <Override PartName="/ppt/diagrams/layout182.xml" ContentType="application/vnd.openxmlformats-officedocument.drawingml.diagramLayout+xml"/>
  <Override PartName="/ppt/diagrams/data12.xml" ContentType="application/vnd.openxmlformats-officedocument.drawingml.diagramData+xml"/>
  <Override PartName="/ppt/diagrams/quickStyle85.xml" ContentType="application/vnd.openxmlformats-officedocument.drawingml.diagramStyle+xml"/>
  <Override PartName="/ppt/diagrams/drawing86.xml" ContentType="application/vnd.ms-office.drawingml.diagramDrawing+xml"/>
  <Override PartName="/ppt/diagrams/data208.xml" ContentType="application/vnd.openxmlformats-officedocument.drawingml.diagramData+xml"/>
  <Override PartName="/ppt/slides/slide13.xml" ContentType="application/vnd.openxmlformats-officedocument.presentationml.slide+xml"/>
  <Override PartName="/ppt/diagrams/quickStyle16.xml" ContentType="application/vnd.openxmlformats-officedocument.drawingml.diagramStyle+xml"/>
  <Override PartName="/ppt/diagrams/drawing17.xml" ContentType="application/vnd.ms-office.drawingml.diagramDrawing+xml"/>
  <Override PartName="/ppt/diagrams/layout49.xml" ContentType="application/vnd.openxmlformats-officedocument.drawingml.diagramLayout+xml"/>
  <Override PartName="/ppt/diagrams/layout113.xml" ContentType="application/vnd.openxmlformats-officedocument.drawingml.diagramLayout+xml"/>
  <Override PartName="/ppt/slideLayouts/slideLayout12.xml" ContentType="application/vnd.openxmlformats-officedocument.presentationml.slideLayout+xml"/>
  <Override PartName="/ppt/diagrams/colors59.xml" ContentType="application/vnd.openxmlformats-officedocument.drawingml.diagramColors+xml"/>
  <Override PartName="/ppt/diagrams/layout74.xml" ContentType="application/vnd.openxmlformats-officedocument.drawingml.diagramLayout+xml"/>
  <Override PartName="/ppt/diagrams/quickStyle156.xml" ContentType="application/vnd.openxmlformats-officedocument.drawingml.diagramStyle+xml"/>
  <Override PartName="/ppt/diagrams/colors175.xml" ContentType="application/vnd.openxmlformats-officedocument.drawingml.diagramColors+xml"/>
  <Override PartName="/ppt/diagrams/drawing223.xml" ContentType="application/vnd.ms-office.drawingml.diagramDrawing+xml"/>
  <Override PartName="/ppt/diagrams/quickStyle41.xml" ContentType="application/vnd.openxmlformats-officedocument.drawingml.diagramStyle+xml"/>
  <Override PartName="/ppt/diagrams/drawing42.xml" ContentType="application/vnd.ms-office.drawingml.diagramDrawing+xml"/>
  <Override PartName="/ppt/diagrams/colors84.xml" ContentType="application/vnd.openxmlformats-officedocument.drawingml.diagramColors+xml"/>
  <Override PartName="/ppt/diagrams/data97.xml" ContentType="application/vnd.openxmlformats-officedocument.drawingml.diagramData+xml"/>
  <Override PartName="/ppt/diagrams/data148.xml" ContentType="application/vnd.openxmlformats-officedocument.drawingml.diagramData+xml"/>
  <Override PartName="/ppt/diagrams/colors106.xml" ContentType="application/vnd.openxmlformats-officedocument.drawingml.diagramColors+xml"/>
  <Override PartName="/ppt/diagrams/drawing138.xml" ContentType="application/vnd.ms-office.drawingml.diagramDrawing+xml"/>
  <Override PartName="/ppt/diagrams/quickStyle181.xml" ContentType="application/vnd.openxmlformats-officedocument.drawingml.diagramStyle+xml"/>
  <Override PartName="/ppt/diagrams/layout198.xml" ContentType="application/vnd.openxmlformats-officedocument.drawingml.diagramLayout+xml"/>
  <Override PartName="/ppt/diagrams/layout214.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quickStyle112.xml" ContentType="application/vnd.openxmlformats-officedocument.drawingml.diagramStyle+xml"/>
  <Override PartName="/ppt/diagrams/colors131.xml" ContentType="application/vnd.openxmlformats-officedocument.drawingml.diagramColors+xml"/>
  <Override PartName="/ppt/diagrams/data173.xml" ContentType="application/vnd.openxmlformats-officedocument.drawingml.diagramData+xml"/>
  <Override PartName="/ppt/slides/slide29.xml" ContentType="application/vnd.openxmlformats-officedocument.presentationml.slide+xml"/>
  <Override PartName="/ppt/diagrams/data53.xml" ContentType="application/vnd.openxmlformats-officedocument.drawingml.diagramData+xml"/>
  <Override PartName="/ppt/diagrams/data104.xml" ContentType="application/vnd.openxmlformats-officedocument.drawingml.diagramData+xml"/>
  <Override PartName="/ppt/diagrams/layout129.xml" ContentType="application/vnd.openxmlformats-officedocument.drawingml.diagramLayout+xml"/>
  <Override PartName="/ppt/diagrams/drawing163.xml" ContentType="application/vnd.ms-office.drawingml.diagramDrawing+xml"/>
  <Override PartName="/ppt/diagrams/colors207.xml" ContentType="application/vnd.openxmlformats-officedocument.drawingml.diagramColors+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diagrams/colors40.xml" ContentType="application/vnd.openxmlformats-officedocument.drawingml.diagramColors+xml"/>
  <Override PartName="/ppt/diagrams/layout154.xml" ContentType="application/vnd.openxmlformats-officedocument.drawingml.diagramLayout+xml"/>
  <Override PartName="/ppt/diagrams/quickStyle57.xml" ContentType="application/vnd.openxmlformats-officedocument.drawingml.diagramStyle+xml"/>
  <Override PartName="/ppt/diagrams/drawing58.xml" ContentType="application/vnd.ms-office.drawingml.diagramDrawing+xml"/>
  <Override PartName="/ppt/diagrams/quickStyle197.xml" ContentType="application/vnd.openxmlformats-officedocument.drawingml.diagramStyle+xml"/>
  <Override PartName="/ppt/diagrams/quickStyle213.xml" ContentType="application/vnd.openxmlformats-officedocument.drawingml.diagramStyle+xml"/>
  <Override PartName="/ppt/diagrams/quickStyle82.xml" ContentType="application/vnd.openxmlformats-officedocument.drawingml.diagramStyle+xml"/>
  <Override PartName="/ppt/diagrams/drawing83.xml" ContentType="application/vnd.ms-office.drawingml.diagramDrawing+xml"/>
  <Override PartName="/ppt/diagrams/data205.xml" ContentType="application/vnd.openxmlformats-officedocument.drawingml.diagramData+xml"/>
  <Override PartName="/ppt/slides/slide10.xml" ContentType="application/vnd.openxmlformats-officedocument.presentationml.slide+xml"/>
  <Override PartName="/ppt/diagrams/layout46.xml" ContentType="application/vnd.openxmlformats-officedocument.drawingml.diagramLayout+xml"/>
  <Override PartName="/ppt/diagrams/layout110.xml" ContentType="application/vnd.openxmlformats-officedocument.drawingml.diagramLayout+xml"/>
  <Override PartName="/ppt/diagrams/quickStyle128.xml" ContentType="application/vnd.openxmlformats-officedocument.drawingml.diagramStyle+xml"/>
  <Override PartName="/ppt/diagrams/colors147.xml" ContentType="application/vnd.openxmlformats-officedocument.drawingml.diagramColors+xml"/>
  <Override PartName="/ppt/diagrams/data189.xml" ContentType="application/vnd.openxmlformats-officedocument.drawingml.diagramData+xml"/>
  <Override PartName="/ppt/diagrams/quickStyle13.xml" ContentType="application/vnd.openxmlformats-officedocument.drawingml.diagramStyle+xml"/>
  <Override PartName="/ppt/diagrams/drawing14.xml" ContentType="application/vnd.ms-office.drawingml.diagramDrawing+xml"/>
  <Override PartName="/ppt/diagrams/colors56.xml" ContentType="application/vnd.openxmlformats-officedocument.drawingml.diagramColors+xml"/>
  <Override PartName="/ppt/diagrams/data69.xml" ContentType="application/vnd.openxmlformats-officedocument.drawingml.diagramData+xml"/>
  <Override PartName="/ppt/diagrams/drawing179.xml" ContentType="application/vnd.ms-office.drawingml.diagramDrawing+xml"/>
  <Override PartName="/ppt/diagrams/drawing220.xml" ContentType="application/vnd.ms-office.drawingml.diagramDrawing+xml"/>
  <Override PartName="/ppt/diagrams/layout71.xml" ContentType="application/vnd.openxmlformats-officedocument.drawingml.diagramLayout+xml"/>
  <Override PartName="/ppt/diagrams/quickStyle153.xml" ContentType="application/vnd.openxmlformats-officedocument.drawingml.diagramStyle+xml"/>
  <Override PartName="/ppt/diagrams/colors172.xml" ContentType="application/vnd.openxmlformats-officedocument.drawingml.diagramColors+xml"/>
  <Override PartName="/ppt/diagrams/quickStyle7.xml" ContentType="application/vnd.openxmlformats-officedocument.drawingml.diagramStyle+xml"/>
  <Override PartName="/ppt/diagrams/colors81.xml" ContentType="application/vnd.openxmlformats-officedocument.drawingml.diagramColors+xml"/>
  <Override PartName="/ppt/diagrams/data94.xml" ContentType="application/vnd.openxmlformats-officedocument.drawingml.diagramData+xml"/>
  <Override PartName="/ppt/diagrams/colors103.xml" ContentType="application/vnd.openxmlformats-officedocument.drawingml.diagramColors+xml"/>
  <Override PartName="/ppt/diagrams/data145.xml" ContentType="application/vnd.openxmlformats-officedocument.drawingml.diagramData+xml"/>
  <Override PartName="/ppt/diagrams/layout211.xml" ContentType="application/vnd.openxmlformats-officedocument.drawingml.diagramLayout+xml"/>
  <Override PartName="/ppt/diagrams/colors12.xml" ContentType="application/vnd.openxmlformats-officedocument.drawingml.diagramColors+xml"/>
  <Override PartName="/ppt/diagrams/data25.xml" ContentType="application/vnd.openxmlformats-officedocument.drawingml.diagramData+xml"/>
  <Override PartName="/ppt/diagrams/quickStyle98.xml" ContentType="application/vnd.openxmlformats-officedocument.drawingml.diagramStyle+xml"/>
  <Override PartName="/ppt/diagrams/drawing99.xml" ContentType="application/vnd.ms-office.drawingml.diagramDrawing+xml"/>
  <Override PartName="/ppt/diagrams/drawing135.xml" ContentType="application/vnd.ms-office.drawingml.diagramDrawing+xml"/>
  <Override PartName="/ppt/diagrams/data170.xml" ContentType="application/vnd.openxmlformats-officedocument.drawingml.diagramData+xml"/>
  <Override PartName="/ppt/diagrams/layout195.xml" ContentType="application/vnd.openxmlformats-officedocument.drawingml.diagramLayout+xml"/>
  <Override PartName="/ppt/slides/slide26.xml" ContentType="application/vnd.openxmlformats-officedocument.presentationml.slide+xml"/>
  <Override PartName="/ppt/diagrams/layout126.xml" ContentType="application/vnd.openxmlformats-officedocument.drawingml.diagramLayout+xml"/>
  <Override PartName="/ppt/diagrams/drawing160.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diagrams/layout87.xml" ContentType="application/vnd.openxmlformats-officedocument.drawingml.diagramLayout+xml"/>
  <Override PartName="/ppt/diagrams/data101.xml" ContentType="application/vnd.openxmlformats-officedocument.drawingml.diagramData+xml"/>
  <Override PartName="/ppt/diagrams/quickStyle169.xml" ContentType="application/vnd.openxmlformats-officedocument.drawingml.diagramStyle+xml"/>
  <Override PartName="/ppt/diagrams/colors188.xml" ContentType="application/vnd.openxmlformats-officedocument.drawingml.diagramColors+xml"/>
  <Override PartName="/ppt/diagrams/colors204.xml" ContentType="application/vnd.openxmlformats-officedocument.drawingml.diagramColors+xml"/>
  <Override PartName="/ppt/diagrams/quickStyle54.xml" ContentType="application/vnd.openxmlformats-officedocument.drawingml.diagramStyle+xml"/>
  <Override PartName="/ppt/diagrams/drawing55.xml" ContentType="application/vnd.ms-office.drawingml.diagramDrawing+xml"/>
  <Override PartName="/ppt/diagrams/layout151.xml" ContentType="application/vnd.openxmlformats-officedocument.drawingml.diagramLayout+xml"/>
  <Override PartName="/ppt/diagrams/quickStyle210.xml" ContentType="application/vnd.openxmlformats-officedocument.drawingml.diagramStyle+xml"/>
  <Override PartName="/ppt/diagrams/layout18.xml" ContentType="application/vnd.openxmlformats-officedocument.drawingml.diagramLayout+xml"/>
  <Override PartName="/ppt/diagrams/colors97.xml" ContentType="application/vnd.openxmlformats-officedocument.drawingml.diagramColors+xml"/>
  <Override PartName="/ppt/diagrams/colors119.xml" ContentType="application/vnd.openxmlformats-officedocument.drawingml.diagramColors+xml"/>
  <Override PartName="/ppt/diagrams/quickStyle194.xml" ContentType="application/vnd.openxmlformats-officedocument.drawingml.diagramStyle+xml"/>
  <Override PartName="/ppt/diagrams/data202.xml" ContentType="application/vnd.openxmlformats-officedocument.drawingml.diagramData+xml"/>
  <Default Extension="gif" ContentType="image/gif"/>
  <Override PartName="/ppt/diagrams/colors28.xml" ContentType="application/vnd.openxmlformats-officedocument.drawingml.diagramColors+xml"/>
  <Override PartName="/ppt/diagrams/drawing80.xml" ContentType="application/vnd.ms-office.drawingml.diagramDrawing+xml"/>
  <Override PartName="/ppt/diagrams/quickStyle125.xml" ContentType="application/vnd.openxmlformats-officedocument.drawingml.diagramStyle+xml"/>
  <Override PartName="/ppt/diagrams/colors144.xml" ContentType="application/vnd.openxmlformats-officedocument.drawingml.diagramColors+xml"/>
  <Override PartName="/ppt/diagrams/data186.xml" ContentType="application/vnd.openxmlformats-officedocument.drawingml.diagramData+xml"/>
  <Override PartName="/ppt/diagrams/quickStyle10.xml" ContentType="application/vnd.openxmlformats-officedocument.drawingml.diagramStyle+xml"/>
  <Override PartName="/ppt/diagrams/drawing11.xml" ContentType="application/vnd.ms-office.drawingml.diagramDrawing+xml"/>
  <Override PartName="/ppt/diagrams/layout43.xml" ContentType="application/vnd.openxmlformats-officedocument.drawingml.diagramLayout+xml"/>
  <Override PartName="/ppt/diagrams/drawing176.xml" ContentType="application/vnd.ms-office.drawingml.diagramDrawing+xml"/>
  <Override PartName="/ppt/handoutMasters/handoutMaster1.xml" ContentType="application/vnd.openxmlformats-officedocument.presentationml.handoutMaster+xml"/>
  <Override PartName="/ppt/diagrams/colors53.xml" ContentType="application/vnd.openxmlformats-officedocument.drawingml.diagramColors+xml"/>
  <Override PartName="/ppt/diagrams/data66.xml" ContentType="application/vnd.openxmlformats-officedocument.drawingml.diagramData+xml"/>
  <Override PartName="/ppt/diagrams/drawing107.xml" ContentType="application/vnd.ms-office.drawingml.diagramDrawing+xml"/>
  <Override PartName="/ppt/diagrams/data117.xml" ContentType="application/vnd.openxmlformats-officedocument.drawingml.diagramData+xml"/>
  <Override PartName="/ppt/diagrams/quickStyle150.xml" ContentType="application/vnd.openxmlformats-officedocument.drawingml.diagramStyle+xml"/>
  <Override PartName="/ppt/diagrams/quickStyle4.xml" ContentType="application/vnd.openxmlformats-officedocument.drawingml.diagramStyle+xml"/>
  <Override PartName="/ppt/diagrams/data91.xml" ContentType="application/vnd.openxmlformats-officedocument.drawingml.diagramData+xml"/>
  <Override PartName="/ppt/diagrams/colors100.xml" ContentType="application/vnd.openxmlformats-officedocument.drawingml.diagramColors+xml"/>
  <Override PartName="/ppt/diagrams/data142.xml" ContentType="application/vnd.openxmlformats-officedocument.drawingml.diagramData+xml"/>
  <Override PartName="/ppt/diagrams/layout167.xml" ContentType="application/vnd.openxmlformats-officedocument.drawingml.diagramLayout+xml"/>
  <Override PartName="/ppt/diagrams/drawing132.xml" ContentType="application/vnd.ms-office.drawingml.diagramDrawing+xml"/>
  <Override PartName="/ppt/diagrams/layout192.xml" ContentType="application/vnd.openxmlformats-officedocument.drawingml.diagramLayout+xml"/>
  <Override PartName="/ppt/diagrams/data218.xml" ContentType="application/vnd.openxmlformats-officedocument.drawingml.diagramData+xml"/>
  <Override PartName="/ppt/diagrams/data22.xml" ContentType="application/vnd.openxmlformats-officedocument.drawingml.diagramData+xml"/>
  <Override PartName="/ppt/diagrams/layout59.xml" ContentType="application/vnd.openxmlformats-officedocument.drawingml.diagramLayout+xml"/>
  <Override PartName="/ppt/diagrams/quickStyle95.xml" ContentType="application/vnd.openxmlformats-officedocument.drawingml.diagramStyle+xml"/>
  <Override PartName="/ppt/diagrams/drawing96.xml" ContentType="application/vnd.ms-office.drawingml.diagramDrawing+xml"/>
  <Override PartName="/ppt/diagrams/drawing208.xml" ContentType="application/vnd.ms-office.drawingml.diagramDrawing+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quickStyle26.xml" ContentType="application/vnd.openxmlformats-officedocument.drawingml.diagramStyle+xml"/>
  <Override PartName="/ppt/diagrams/drawing27.xml" ContentType="application/vnd.ms-office.drawingml.diagramDrawing+xml"/>
  <Override PartName="/ppt/diagrams/layout123.xml" ContentType="application/vnd.openxmlformats-officedocument.drawingml.diagramLayout+xml"/>
  <Override PartName="/ppt/diagrams/colors201.xml" ContentType="application/vnd.openxmlformats-officedocument.drawingml.diagramColors+xml"/>
  <Override PartName="/ppt/diagrams/colors69.xml" ContentType="application/vnd.openxmlformats-officedocument.drawingml.diagramColors+xml"/>
  <Override PartName="/ppt/diagrams/layout84.xml" ContentType="application/vnd.openxmlformats-officedocument.drawingml.diagramLayout+xml"/>
  <Override PartName="/ppt/diagrams/quickStyle166.xml" ContentType="application/vnd.openxmlformats-officedocument.drawingml.diagramStyle+xml"/>
  <Override PartName="/ppt/diagrams/colors185.xml" ContentType="application/vnd.openxmlformats-officedocument.drawingml.diagramColors+xml"/>
  <Override PartName="/ppt/diagrams/drawing9.xml" ContentType="application/vnd.ms-office.drawingml.diagramDrawing+xml"/>
  <Override PartName="/ppt/diagrams/layout15.xml" ContentType="application/vnd.openxmlformats-officedocument.drawingml.diagramLayout+xml"/>
  <Override PartName="/ppt/diagrams/quickStyle51.xml" ContentType="application/vnd.openxmlformats-officedocument.drawingml.diagramStyle+xml"/>
  <Override PartName="/ppt/diagrams/drawing52.xml" ContentType="application/vnd.ms-office.drawingml.diagramDrawing+xml"/>
  <Override PartName="/ppt/diagrams/colors94.xml" ContentType="application/vnd.openxmlformats-officedocument.drawingml.diagramColors+xml"/>
  <Override PartName="/ppt/diagrams/colors116.xml" ContentType="application/vnd.openxmlformats-officedocument.drawingml.diagramColors+xml"/>
  <Override PartName="/ppt/diagrams/data158.xml" ContentType="application/vnd.openxmlformats-officedocument.drawingml.diagramData+xml"/>
  <Override PartName="/ppt/diagrams/quickStyle191.xml" ContentType="application/vnd.openxmlformats-officedocument.drawingml.diagramStyle+xml"/>
  <Override PartName="/ppt/diagrams/layout224.xml" ContentType="application/vnd.openxmlformats-officedocument.drawingml.diagramLayout+xml"/>
  <Override PartName="/ppt/diagrams/drawing148.xml" ContentType="application/vnd.ms-office.drawingml.diagramDrawing+xml"/>
  <Override PartName="/ppt/diagrams/colors25.xml" ContentType="application/vnd.openxmlformats-officedocument.drawingml.diagramColors+xml"/>
  <Override PartName="/ppt/diagrams/data38.xml" ContentType="application/vnd.openxmlformats-officedocument.drawingml.diagramData+xml"/>
  <Override PartName="/ppt/diagrams/layout40.xml" ContentType="application/vnd.openxmlformats-officedocument.drawingml.diagramLayout+xml"/>
  <Override PartName="/ppt/diagrams/quickStyle122.xml" ContentType="application/vnd.openxmlformats-officedocument.drawingml.diagramStyle+xml"/>
  <Override PartName="/ppt/diagrams/colors141.xml" ContentType="application/vnd.openxmlformats-officedocument.drawingml.diagramColors+xml"/>
  <Override PartName="/ppt/diagrams/drawing173.xml" ContentType="application/vnd.ms-office.drawingml.diagramDrawing+xml"/>
  <Override PartName="/ppt/diagrams/data183.xml" ContentType="application/vnd.openxmlformats-officedocument.drawingml.diagramData+xml"/>
  <Override PartName="/ppt/slides/slide39.xml" ContentType="application/vnd.openxmlformats-officedocument.presentationml.slide+xml"/>
  <Override PartName="/ppt/diagrams/colors50.xml" ContentType="application/vnd.openxmlformats-officedocument.drawingml.diagramColors+xml"/>
  <Override PartName="/ppt/diagrams/data63.xml" ContentType="application/vnd.openxmlformats-officedocument.drawingml.diagramData+xml"/>
  <Override PartName="/ppt/diagrams/data114.xml" ContentType="application/vnd.openxmlformats-officedocument.drawingml.diagramData+xml"/>
  <Override PartName="/ppt/diagrams/layout139.xml" ContentType="application/vnd.openxmlformats-officedocument.drawingml.diagramLayout+xml"/>
  <Override PartName="/ppt/diagrams/colors217.xml" ContentType="application/vnd.openxmlformats-officedocument.drawingml.diagramColors+xml"/>
  <Override PartName="/ppt/diagrams/drawing104.xml" ContentType="application/vnd.ms-office.drawingml.diagramDrawing+xml"/>
  <Override PartName="/ppt/diagrams/layout164.xml" ContentType="application/vnd.openxmlformats-officedocument.drawingml.diagramLayout+xml"/>
  <Override PartName="/ppt/diagrams/quickStyle1.xml" ContentType="application/vnd.openxmlformats-officedocument.drawingml.diagramStyle+xml"/>
  <Override PartName="/ppt/diagrams/quickStyle67.xml" ContentType="application/vnd.openxmlformats-officedocument.drawingml.diagramStyle+xml"/>
  <Override PartName="/ppt/diagrams/drawing68.xml" ContentType="application/vnd.ms-office.drawingml.diagramDrawing+xml"/>
  <Override PartName="/ppt/diagrams/quickStyle223.xml" ContentType="application/vnd.openxmlformats-officedocument.drawingml.diagramStyle+xml"/>
  <Override PartName="/ppt/diagrams/quickStyle92.xml" ContentType="application/vnd.openxmlformats-officedocument.drawingml.diagramStyle+xml"/>
  <Override PartName="/ppt/diagrams/drawing93.xml" ContentType="application/vnd.ms-office.drawingml.diagramDrawing+xml"/>
  <Override PartName="/ppt/diagrams/data199.xml" ContentType="application/vnd.openxmlformats-officedocument.drawingml.diagramData+xml"/>
  <Override PartName="/ppt/diagrams/data215.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diagrams/layout56.xml" ContentType="application/vnd.openxmlformats-officedocument.drawingml.diagramLayout+xml"/>
  <Override PartName="/ppt/diagrams/layout120.xml" ContentType="application/vnd.openxmlformats-officedocument.drawingml.diagramLayout+xml"/>
  <Override PartName="/ppt/diagrams/quickStyle138.xml" ContentType="application/vnd.openxmlformats-officedocument.drawingml.diagramStyle+xml"/>
  <Override PartName="/ppt/diagrams/colors157.xml" ContentType="application/vnd.openxmlformats-officedocument.drawingml.diagramColors+xml"/>
  <Override PartName="/ppt/diagrams/drawing189.xml" ContentType="application/vnd.ms-office.drawingml.diagramDrawing+xml"/>
  <Override PartName="/ppt/diagrams/drawing205.xml" ContentType="application/vnd.ms-office.drawingml.diagramDrawing+xml"/>
  <Override PartName="/ppt/diagrams/quickStyle23.xml" ContentType="application/vnd.openxmlformats-officedocument.drawingml.diagramStyle+xml"/>
  <Override PartName="/ppt/diagrams/drawing24.xml" ContentType="application/vnd.ms-office.drawingml.diagramDrawing+xml"/>
  <Override PartName="/ppt/diagrams/colors66.xml" ContentType="application/vnd.openxmlformats-officedocument.drawingml.diagramColors+xml"/>
  <Override PartName="/ppt/diagrams/data79.xml" ContentType="application/vnd.openxmlformats-officedocument.drawingml.diagramData+xml"/>
  <Override PartName="/ppt/diagrams/layout81.xml" ContentType="application/vnd.openxmlformats-officedocument.drawingml.diagramLayout+xml"/>
  <Override PartName="/ppt/diagrams/quickStyle163.xml" ContentType="application/vnd.openxmlformats-officedocument.drawingml.diagramStyle+xml"/>
  <Override PartName="/ppt/diagrams/colors182.xml" ContentType="application/vnd.openxmlformats-officedocument.drawingml.diagramColors+xml"/>
  <Override PartName="/ppt/diagrams/drawing6.xml" ContentType="application/vnd.ms-office.drawingml.diagramDrawing+xml"/>
  <Override PartName="/ppt/diagrams/data155.xml" ContentType="application/vnd.openxmlformats-officedocument.drawingml.diagramData+xml"/>
  <Override PartName="/ppt/diagrams/layout12.xml" ContentType="application/vnd.openxmlformats-officedocument.drawingml.diagramLayout+xml"/>
  <Override PartName="/ppt/diagrams/colors91.xml" ContentType="application/vnd.openxmlformats-officedocument.drawingml.diagramColors+xml"/>
  <Override PartName="/ppt/diagrams/colors113.xml" ContentType="application/vnd.openxmlformats-officedocument.drawingml.diagramColors+xml"/>
  <Override PartName="/ppt/diagrams/drawing145.xml" ContentType="application/vnd.ms-office.drawingml.diagramDrawing+xml"/>
  <Override PartName="/ppt/diagrams/layout221.xml" ContentType="application/vnd.openxmlformats-officedocument.drawingml.diagramLayout+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diagrams/data180.xml" ContentType="application/vnd.openxmlformats-officedocument.drawingml.diagramData+xml"/>
  <Override PartName="/ppt/slides/slide36.xml" ContentType="application/vnd.openxmlformats-officedocument.presentationml.slide+xml"/>
  <Override PartName="/ppt/diagrams/quickStyle39.xml" ContentType="application/vnd.openxmlformats-officedocument.drawingml.diagramStyle+xml"/>
  <Override PartName="/ppt/diagrams/data111.xml" ContentType="application/vnd.openxmlformats-officedocument.drawingml.diagramData+xml"/>
  <Override PartName="/ppt/diagrams/layout136.xml" ContentType="application/vnd.openxmlformats-officedocument.drawingml.diagramLayout+xml"/>
  <Override PartName="/ppt/diagrams/drawing170.xml" ContentType="application/vnd.ms-office.drawingml.diagramDrawing+xml"/>
  <Override PartName="/ppt/diagrams/colors214.xml" ContentType="application/vnd.openxmlformats-officedocument.drawingml.diagramColors+xml"/>
  <Override PartName="/ppt/diagrams/data60.xml" ContentType="application/vnd.openxmlformats-officedocument.drawingml.diagramData+xml"/>
  <Override PartName="/ppt/diagrams/layout97.xml" ContentType="application/vnd.openxmlformats-officedocument.drawingml.diagramLayout+xml"/>
  <Override PartName="/ppt/diagrams/drawing101.xml" ContentType="application/vnd.ms-office.drawingml.diagramDrawing+xml"/>
  <Override PartName="/ppt/diagrams/layout161.xml" ContentType="application/vnd.openxmlformats-officedocument.drawingml.diagramLayout+xml"/>
  <Override PartName="/ppt/diagrams/quickStyle179.xml" ContentType="application/vnd.openxmlformats-officedocument.drawingml.diagramStyle+xml"/>
  <Override PartName="/ppt/diagrams/colors198.xml" ContentType="application/vnd.openxmlformats-officedocument.drawingml.diagramColors+xml"/>
  <Override PartName="/ppt/diagrams/quickStyle64.xml" ContentType="application/vnd.openxmlformats-officedocument.drawingml.diagramStyle+xml"/>
  <Override PartName="/ppt/diagrams/drawing65.xml" ContentType="application/vnd.ms-office.drawingml.diagramDrawing+xml"/>
  <Override PartName="/ppt/diagrams/quickStyle220.xml" ContentType="application/vnd.openxmlformats-officedocument.drawingml.diagramStyle+xml"/>
  <Override PartName="/ppt/tableStyles.xml" ContentType="application/vnd.openxmlformats-officedocument.presentationml.tableStyles+xml"/>
  <Override PartName="/ppt/diagrams/layout28.xml" ContentType="application/vnd.openxmlformats-officedocument.drawingml.diagramLayout+xml"/>
  <Override PartName="/ppt/diagrams/colors129.xml" ContentType="application/vnd.openxmlformats-officedocument.drawingml.diagramColors+xml"/>
  <Override PartName="/ppt/diagrams/data212.xml" ContentType="application/vnd.openxmlformats-officedocument.drawingml.diagramData+xml"/>
  <Override PartName="/ppt/diagrams/colors38.xml" ContentType="application/vnd.openxmlformats-officedocument.drawingml.diagramColors+xml"/>
  <Override PartName="/ppt/diagrams/layout53.xml" ContentType="application/vnd.openxmlformats-officedocument.drawingml.diagramLayout+xml"/>
  <Override PartName="/ppt/diagrams/drawing90.xml" ContentType="application/vnd.ms-office.drawingml.diagramDrawing+xml"/>
  <Override PartName="/ppt/diagrams/quickStyle135.xml" ContentType="application/vnd.openxmlformats-officedocument.drawingml.diagramStyle+xml"/>
  <Override PartName="/ppt/diagrams/colors154.xml" ContentType="application/vnd.openxmlformats-officedocument.drawingml.diagramColors+xml"/>
  <Override PartName="/ppt/diagrams/data196.xml" ContentType="application/vnd.openxmlformats-officedocument.drawingml.diagramData+xml"/>
  <Override PartName="/ppt/diagrams/drawing202.xml" ContentType="application/vnd.ms-office.drawingml.diagramDrawing+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76.xml" ContentType="application/vnd.openxmlformats-officedocument.drawingml.diagramData+xml"/>
  <Override PartName="/ppt/diagrams/data127.xml" ContentType="application/vnd.openxmlformats-officedocument.drawingml.diagramData+xml"/>
  <Override PartName="/ppt/diagrams/drawing186.xml" ContentType="application/vnd.ms-office.drawingml.diagramDrawing+xml"/>
  <Override PartName="/ppt/diagrams/colors63.xml" ContentType="application/vnd.openxmlformats-officedocument.drawingml.diagramColors+xml"/>
  <Override PartName="/ppt/diagrams/drawing117.xml" ContentType="application/vnd.ms-office.drawingml.diagramDrawing+xml"/>
  <Override PartName="/ppt/diagrams/quickStyle160.xml" ContentType="application/vnd.openxmlformats-officedocument.drawingml.diagramStyle+xml"/>
  <Override PartName="/ppt/diagrams/layout177.xml" ContentType="application/vnd.openxmlformats-officedocument.drawingml.diagramLayout+xml"/>
  <Override PartName="/ppt/diagrams/drawing3.xml" ContentType="application/vnd.ms-office.drawingml.diagramDrawing+xml"/>
  <Override PartName="/ppt/diagrams/colors110.xml" ContentType="application/vnd.openxmlformats-officedocument.drawingml.diagramColors+xml"/>
  <Override PartName="/ppt/diagrams/data152.xml" ContentType="application/vnd.openxmlformats-officedocument.drawingml.diagramData+xml"/>
  <Override PartName="/ppt/diagrams/data32.xml" ContentType="application/vnd.openxmlformats-officedocument.drawingml.diagramData+xml"/>
  <Override PartName="/ppt/diagrams/layout108.xml" ContentType="application/vnd.openxmlformats-officedocument.drawingml.diagramLayout+xml"/>
  <Override PartName="/ppt/diagrams/drawing142.xml" ContentType="application/vnd.ms-office.drawingml.diagramDrawing+xml"/>
  <Override PartName="/ppt/slides/slide33.xml" ContentType="application/vnd.openxmlformats-officedocument.presentationml.slide+xml"/>
  <Override PartName="/ppt/diagrams/layout69.xml" ContentType="application/vnd.openxmlformats-officedocument.drawingml.diagramLayout+xml"/>
  <Override PartName="/ppt/diagrams/layout133.xml" ContentType="application/vnd.openxmlformats-officedocument.drawingml.diagramLayout+xml"/>
  <Override PartName="/ppt/diagrams/drawing218.xml" ContentType="application/vnd.ms-office.drawingml.diagramDrawing+xml"/>
  <Override PartName="/ppt/diagrams/quickStyle36.xml" ContentType="application/vnd.openxmlformats-officedocument.drawingml.diagramStyle+xml"/>
  <Override PartName="/ppt/diagrams/drawing37.xml" ContentType="application/vnd.ms-office.drawingml.diagramDrawing+xml"/>
  <Override PartName="/ppt/diagrams/colors79.xml" ContentType="application/vnd.openxmlformats-officedocument.drawingml.diagramColors+xml"/>
  <Override PartName="/ppt/diagrams/colors21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840" r:id="rId5"/>
  </p:sldMasterIdLst>
  <p:notesMasterIdLst>
    <p:notesMasterId r:id="rId53"/>
  </p:notesMasterIdLst>
  <p:handoutMasterIdLst>
    <p:handoutMasterId r:id="rId54"/>
  </p:handoutMasterIdLst>
  <p:sldIdLst>
    <p:sldId id="256" r:id="rId6"/>
    <p:sldId id="291" r:id="rId7"/>
    <p:sldId id="424"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68" r:id="rId22"/>
    <p:sldId id="439" r:id="rId23"/>
    <p:sldId id="440" r:id="rId24"/>
    <p:sldId id="441" r:id="rId25"/>
    <p:sldId id="442" r:id="rId26"/>
    <p:sldId id="443" r:id="rId27"/>
    <p:sldId id="444" r:id="rId28"/>
    <p:sldId id="445" r:id="rId29"/>
    <p:sldId id="446" r:id="rId30"/>
    <p:sldId id="447" r:id="rId31"/>
    <p:sldId id="448" r:id="rId32"/>
    <p:sldId id="449" r:id="rId33"/>
    <p:sldId id="450" r:id="rId34"/>
    <p:sldId id="451" r:id="rId35"/>
    <p:sldId id="452" r:id="rId36"/>
    <p:sldId id="453" r:id="rId37"/>
    <p:sldId id="454" r:id="rId38"/>
    <p:sldId id="455" r:id="rId39"/>
    <p:sldId id="456" r:id="rId40"/>
    <p:sldId id="347" r:id="rId41"/>
    <p:sldId id="460" r:id="rId42"/>
    <p:sldId id="462" r:id="rId43"/>
    <p:sldId id="463" r:id="rId44"/>
    <p:sldId id="464" r:id="rId45"/>
    <p:sldId id="465" r:id="rId46"/>
    <p:sldId id="467" r:id="rId47"/>
    <p:sldId id="461" r:id="rId48"/>
    <p:sldId id="457" r:id="rId49"/>
    <p:sldId id="458" r:id="rId50"/>
    <p:sldId id="459" r:id="rId51"/>
    <p:sldId id="466" r:id="rId52"/>
  </p:sldIdLst>
  <p:sldSz cx="9144000" cy="6858000" type="screen4x3"/>
  <p:notesSz cx="7023100" cy="9309100"/>
  <p:custShowLst>
    <p:custShow name="Custom Show 1" id="0">
      <p:sldLst/>
    </p:custShow>
    <p:custShow name="Custom Show 2" id="1">
      <p:sldLst/>
    </p:custShow>
    <p:custShow name="Custom Show 3" id="2">
      <p:sldLst/>
    </p:custShow>
    <p:custShow name="Custom Show 4" id="3">
      <p:sldLst/>
    </p:custShow>
    <p:custShow name="Custom Show 5" id="4">
      <p:sldLst/>
    </p:custShow>
    <p:custShow name="Custom Show 6" id="5">
      <p:sldLst/>
    </p:custShow>
    <p:custShow name="Custom Show 7" id="6">
      <p:sldLst/>
    </p:custShow>
    <p:custShow name="Custom Show 8" id="7">
      <p:sldLst/>
    </p:custShow>
    <p:custShow name="Custom Show 9" id="8">
      <p:sldLst/>
    </p:custShow>
    <p:custShow name="Custom Show 10" id="9">
      <p:sldLst/>
    </p:custShow>
    <p:custShow name="Custom Show 11" id="10">
      <p:sldLst/>
    </p:custShow>
    <p:custShow name="Custom Show 12" id="11">
      <p:sldLst/>
    </p:custShow>
    <p:custShow name="Custom Show 13" id="12">
      <p:sldLst/>
    </p:custShow>
    <p:custShow name="Custom Show 14" id="13">
      <p:sldLst/>
    </p:custShow>
    <p:custShow name="Custom Show 15" id="14">
      <p:sldLst/>
    </p:custShow>
    <p:custShow name="Custom Show 16" id="15">
      <p:sldLst/>
    </p:custShow>
    <p:custShow name="Custom Show 17" id="16">
      <p:sldLst/>
    </p:custShow>
    <p:custShow name="Custom Show 18" id="17">
      <p:sldLst/>
    </p:custShow>
    <p:custShow name="Custom Show 19" id="18">
      <p:sldLst/>
    </p:custShow>
    <p:custShow name="Custom Show 20" id="19">
      <p:sldLst/>
    </p:custShow>
    <p:custShow name="Custom Show 21" id="20">
      <p:sldLst/>
    </p:custShow>
    <p:custShow name="Custom Show 22" id="21">
      <p:sldLst/>
    </p:custShow>
    <p:custShow name="Custom Show 23" id="2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D25D"/>
    <a:srgbClr val="860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33" autoAdjust="0"/>
  </p:normalViewPr>
  <p:slideViewPr>
    <p:cSldViewPr>
      <p:cViewPr>
        <p:scale>
          <a:sx n="70" d="100"/>
          <a:sy n="70" d="100"/>
        </p:scale>
        <p:origin x="-606" y="-198"/>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766" y="-108"/>
      </p:cViewPr>
      <p:guideLst>
        <p:guide orient="horz" pos="2932"/>
        <p:guide pos="221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A94C2266-7D19-4A47-98FF-E2E8BEE49DC3}" type="presOf" srcId="{1C5EFEF6-C246-492E-9C87-599B0E6CB1E1}" destId="{79FA4D63-31BA-41A4-8EF9-711A8A8DC304}" srcOrd="0" destOrd="0" presId="urn:microsoft.com/office/officeart/2005/8/layout/venn3"/>
    <dgm:cxn modelId="{60162CE6-E0FE-4D3E-8723-A03C2C5552F8}" type="presOf" srcId="{DA2DE246-1EDE-4DC5-93F1-08D0ADDAC2E4}" destId="{B671D4EC-B0EF-4E74-BE88-A04A72EFA5F5}" srcOrd="0" destOrd="0" presId="urn:microsoft.com/office/officeart/2005/8/layout/venn3"/>
    <dgm:cxn modelId="{F52601AD-26E2-4B75-923D-40FE1B99B14D}" type="presOf" srcId="{FEB3ADF3-AAF4-4AFC-A917-3ADE0C1EBB00}" destId="{AE263195-A20A-4ACF-9589-31F1F5A65F0B}"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3382F400-4B00-4A48-B828-4D7F98476141}" type="presOf" srcId="{2BE4FDBB-0DAA-43F2-ABC6-8D50EF2C6108}" destId="{71F3F4C8-7194-4B1F-A068-DB1C4A93B07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D0998A41-AFDA-498B-BBC1-647A0A04508B}" type="presOf" srcId="{7481D1CF-5327-4BF8-8FD1-7491BF70D243}" destId="{07001138-CC37-4359-AC61-79FF842603DD}" srcOrd="0" destOrd="0" presId="urn:microsoft.com/office/officeart/2005/8/layout/venn3"/>
    <dgm:cxn modelId="{46588824-E3B7-4F4E-92E8-E144340D85E5}" type="presOf" srcId="{593252C4-229E-4C98-A3D5-1D7F50EC7466}" destId="{48681C3E-18DB-44B4-A963-2EF551FEC493}" srcOrd="0" destOrd="0" presId="urn:microsoft.com/office/officeart/2005/8/layout/venn3"/>
    <dgm:cxn modelId="{9736560D-8C84-432F-85E2-54C1DB1DBF76}" type="presParOf" srcId="{07001138-CC37-4359-AC61-79FF842603DD}" destId="{48681C3E-18DB-44B4-A963-2EF551FEC493}" srcOrd="0" destOrd="0" presId="urn:microsoft.com/office/officeart/2005/8/layout/venn3"/>
    <dgm:cxn modelId="{99990C0C-4AA8-4F5F-96AB-98D3673A7E62}" type="presParOf" srcId="{07001138-CC37-4359-AC61-79FF842603DD}" destId="{625F0ABF-7A67-47DC-B62F-C89396A8658E}" srcOrd="1" destOrd="0" presId="urn:microsoft.com/office/officeart/2005/8/layout/venn3"/>
    <dgm:cxn modelId="{372436D5-3278-4008-AD71-691E38897B92}" type="presParOf" srcId="{07001138-CC37-4359-AC61-79FF842603DD}" destId="{71F3F4C8-7194-4B1F-A068-DB1C4A93B075}" srcOrd="2" destOrd="0" presId="urn:microsoft.com/office/officeart/2005/8/layout/venn3"/>
    <dgm:cxn modelId="{824F0DE5-A049-4CFE-B0D2-C0E87EEB9A83}" type="presParOf" srcId="{07001138-CC37-4359-AC61-79FF842603DD}" destId="{04443C78-F516-4A00-B9D5-0E68BEB6FDB8}" srcOrd="3" destOrd="0" presId="urn:microsoft.com/office/officeart/2005/8/layout/venn3"/>
    <dgm:cxn modelId="{CEE68E1B-D01A-471D-A3D7-360A676D1F40}" type="presParOf" srcId="{07001138-CC37-4359-AC61-79FF842603DD}" destId="{79FA4D63-31BA-41A4-8EF9-711A8A8DC304}" srcOrd="4" destOrd="0" presId="urn:microsoft.com/office/officeart/2005/8/layout/venn3"/>
    <dgm:cxn modelId="{F5CF2F63-0091-409B-83EE-CC063802C339}" type="presParOf" srcId="{07001138-CC37-4359-AC61-79FF842603DD}" destId="{B420CFAF-8830-45F3-8EB4-EE51EBB886CD}" srcOrd="5" destOrd="0" presId="urn:microsoft.com/office/officeart/2005/8/layout/venn3"/>
    <dgm:cxn modelId="{9C0E5C3D-07ED-4971-873A-43C1BFDBD873}" type="presParOf" srcId="{07001138-CC37-4359-AC61-79FF842603DD}" destId="{B671D4EC-B0EF-4E74-BE88-A04A72EFA5F5}" srcOrd="6" destOrd="0" presId="urn:microsoft.com/office/officeart/2005/8/layout/venn3"/>
    <dgm:cxn modelId="{F1556BD4-580D-4100-90EF-17FFEBCC0737}" type="presParOf" srcId="{07001138-CC37-4359-AC61-79FF842603DD}" destId="{A7C415E3-ACC3-4060-8EF6-AC1CF99088D8}" srcOrd="7" destOrd="0" presId="urn:microsoft.com/office/officeart/2005/8/layout/venn3"/>
    <dgm:cxn modelId="{46CCE59D-5208-4109-B1A1-28C48DEB3C1E}"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F8C1FB8F-CFDC-42DA-B2A1-9CB83259848A}" srcId="{7481D1CF-5327-4BF8-8FD1-7491BF70D243}" destId="{E109FC7C-82F4-49D6-8559-6E34B0A6B537}" srcOrd="4" destOrd="0" parTransId="{23C88687-5E71-4E99-AFA9-78EFAD2E8026}" sibTransId="{DEEDF2ED-9562-4C0C-87D5-D9446EBE2131}"/>
    <dgm:cxn modelId="{2B001BF0-3386-4E14-8EFB-37308E8953BF}" type="presOf" srcId="{8C0D3C05-F965-41E4-8A0C-000785D67942}" destId="{39B3C2EB-C198-4B8B-8960-8A38C58548E4}" srcOrd="0" destOrd="0" presId="urn:microsoft.com/office/officeart/2005/8/layout/venn3"/>
    <dgm:cxn modelId="{141FA0EE-D28D-40AC-81D6-28D56F164E56}" type="presOf" srcId="{2BE4FDBB-0DAA-43F2-ABC6-8D50EF2C6108}" destId="{71F3F4C8-7194-4B1F-A068-DB1C4A93B075}"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6BBECF1C-81B6-40A9-80DB-9E3AD7102208}" type="presOf" srcId="{DB910E32-EC2A-47C1-8622-EDBB02D1ECF3}" destId="{6DF6FF41-A943-4BD2-BB5F-BC4E061E1EA9}"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5A1F37AE-876B-4DE7-BEB6-CC9EA9D80C89}" type="presOf" srcId="{7481D1CF-5327-4BF8-8FD1-7491BF70D243}" destId="{07001138-CC37-4359-AC61-79FF842603DD}" srcOrd="0" destOrd="0" presId="urn:microsoft.com/office/officeart/2005/8/layout/venn3"/>
    <dgm:cxn modelId="{22412478-133B-4F10-BAB1-8F09BA9CC972}" type="presOf" srcId="{593252C4-229E-4C98-A3D5-1D7F50EC7466}" destId="{48681C3E-18DB-44B4-A963-2EF551FEC493}" srcOrd="0" destOrd="0" presId="urn:microsoft.com/office/officeart/2005/8/layout/venn3"/>
    <dgm:cxn modelId="{A00D3F29-A674-47F5-8766-6F664FFBD3A0}" type="presOf" srcId="{ACB495F6-BBD0-47F9-8283-2E8898AD149C}" destId="{974DE9E7-2F3A-4A96-98F6-CE05B104E0B5}"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934EBEC3-C285-4DA2-B6DB-E2F9FD5C2523}" type="presOf" srcId="{4AEC182D-2BEE-4736-8FEA-425E182DC5BF}" destId="{87A32571-F2F1-428A-81C4-FBEC8BEBB6E2}" srcOrd="0" destOrd="0" presId="urn:microsoft.com/office/officeart/2005/8/layout/venn3"/>
    <dgm:cxn modelId="{D05F9F2D-8167-4BFA-9C59-6A444AA6D99D}" type="presOf" srcId="{D4008CA3-4D54-4EB2-8DA0-9606EB8FA777}" destId="{0BE43904-1DF4-485E-8CED-251D8E2CF2A3}" srcOrd="0" destOrd="0" presId="urn:microsoft.com/office/officeart/2005/8/layout/venn3"/>
    <dgm:cxn modelId="{18DA399C-1377-497A-A41A-5642AE7BEBBD}" type="presOf" srcId="{E109FC7C-82F4-49D6-8559-6E34B0A6B537}" destId="{6B93CA0A-8C94-48A4-82E9-13FBFB99DAB0}"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2FF12A52-7E17-4F3F-BDD2-A99CFCBC520B}" type="presParOf" srcId="{07001138-CC37-4359-AC61-79FF842603DD}" destId="{974DE9E7-2F3A-4A96-98F6-CE05B104E0B5}" srcOrd="0" destOrd="0" presId="urn:microsoft.com/office/officeart/2005/8/layout/venn3"/>
    <dgm:cxn modelId="{75E15BFF-2570-48E4-9ED3-A7156744566C}" type="presParOf" srcId="{07001138-CC37-4359-AC61-79FF842603DD}" destId="{87600560-8F45-415D-9588-95BC62999D3F}" srcOrd="1" destOrd="0" presId="urn:microsoft.com/office/officeart/2005/8/layout/venn3"/>
    <dgm:cxn modelId="{4DF961BD-D250-4C00-8F02-AA10E536702D}" type="presParOf" srcId="{07001138-CC37-4359-AC61-79FF842603DD}" destId="{48681C3E-18DB-44B4-A963-2EF551FEC493}" srcOrd="2" destOrd="0" presId="urn:microsoft.com/office/officeart/2005/8/layout/venn3"/>
    <dgm:cxn modelId="{630E820C-5F20-4BEB-AEC9-41AE83557FE6}" type="presParOf" srcId="{07001138-CC37-4359-AC61-79FF842603DD}" destId="{625F0ABF-7A67-47DC-B62F-C89396A8658E}" srcOrd="3" destOrd="0" presId="urn:microsoft.com/office/officeart/2005/8/layout/venn3"/>
    <dgm:cxn modelId="{07AA1930-5C3C-448B-B540-D196BBE15A6D}" type="presParOf" srcId="{07001138-CC37-4359-AC61-79FF842603DD}" destId="{39B3C2EB-C198-4B8B-8960-8A38C58548E4}" srcOrd="4" destOrd="0" presId="urn:microsoft.com/office/officeart/2005/8/layout/venn3"/>
    <dgm:cxn modelId="{6182A419-48BC-4F82-89CE-0F0A44871735}" type="presParOf" srcId="{07001138-CC37-4359-AC61-79FF842603DD}" destId="{AC2C1C85-FA33-4D6C-8881-CC17C8D0C9FF}" srcOrd="5" destOrd="0" presId="urn:microsoft.com/office/officeart/2005/8/layout/venn3"/>
    <dgm:cxn modelId="{38F68A1D-9FC3-4364-8022-B1F4332C07D6}" type="presParOf" srcId="{07001138-CC37-4359-AC61-79FF842603DD}" destId="{71F3F4C8-7194-4B1F-A068-DB1C4A93B075}" srcOrd="6" destOrd="0" presId="urn:microsoft.com/office/officeart/2005/8/layout/venn3"/>
    <dgm:cxn modelId="{B9388EB6-5C6A-460A-9C1E-320C5F35C249}" type="presParOf" srcId="{07001138-CC37-4359-AC61-79FF842603DD}" destId="{04443C78-F516-4A00-B9D5-0E68BEB6FDB8}" srcOrd="7" destOrd="0" presId="urn:microsoft.com/office/officeart/2005/8/layout/venn3"/>
    <dgm:cxn modelId="{83E73854-28F9-48DE-BEC2-3C289977E04A}" type="presParOf" srcId="{07001138-CC37-4359-AC61-79FF842603DD}" destId="{6B93CA0A-8C94-48A4-82E9-13FBFB99DAB0}" srcOrd="8" destOrd="0" presId="urn:microsoft.com/office/officeart/2005/8/layout/venn3"/>
    <dgm:cxn modelId="{CBC72955-4792-420B-9573-A3C68D717A53}" type="presParOf" srcId="{07001138-CC37-4359-AC61-79FF842603DD}" destId="{B0027BE0-E83C-45F8-8BE2-6AE4DE5A2FF8}" srcOrd="9" destOrd="0" presId="urn:microsoft.com/office/officeart/2005/8/layout/venn3"/>
    <dgm:cxn modelId="{CEDF5207-5447-4A68-8280-2ADC6A930185}" type="presParOf" srcId="{07001138-CC37-4359-AC61-79FF842603DD}" destId="{87A32571-F2F1-428A-81C4-FBEC8BEBB6E2}" srcOrd="10" destOrd="0" presId="urn:microsoft.com/office/officeart/2005/8/layout/venn3"/>
    <dgm:cxn modelId="{624BC2CC-0046-4912-B2E9-14E05B5973BC}" type="presParOf" srcId="{07001138-CC37-4359-AC61-79FF842603DD}" destId="{9D9968C5-3C09-4B95-9C85-A18FDCB224F1}" srcOrd="11" destOrd="0" presId="urn:microsoft.com/office/officeart/2005/8/layout/venn3"/>
    <dgm:cxn modelId="{1E988540-F9E2-49F7-BD20-23BE28E5B344}" type="presParOf" srcId="{07001138-CC37-4359-AC61-79FF842603DD}" destId="{0BE43904-1DF4-485E-8CED-251D8E2CF2A3}" srcOrd="12" destOrd="0" presId="urn:microsoft.com/office/officeart/2005/8/layout/venn3"/>
    <dgm:cxn modelId="{9B659E9E-5729-465E-83EE-E0A4C194D961}" type="presParOf" srcId="{07001138-CC37-4359-AC61-79FF842603DD}" destId="{6A5F7D0E-CAA6-4E42-AF8B-4C56F345F28B}" srcOrd="13" destOrd="0" presId="urn:microsoft.com/office/officeart/2005/8/layout/venn3"/>
    <dgm:cxn modelId="{D5AAEB5A-827F-4005-B9A2-DC023B1420CF}"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C710BCDB-7760-4F98-8BF0-57F0C2E89162}">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43A1F67-299E-4655-A12F-BFAADFCAC6C8}" type="parTrans" cxnId="{5D1F6FB6-CFF3-4FCA-BEBF-0BC1D63F52B0}">
      <dgm:prSet/>
      <dgm:spPr/>
    </dgm:pt>
    <dgm:pt modelId="{1C651716-F380-4440-8B9C-C108F0903775}" type="sibTrans" cxnId="{5D1F6FB6-CFF3-4FCA-BEBF-0BC1D63F52B0}">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4BA97DB1-4E3E-4EFB-8580-E53BF4095AE9}" type="pres">
      <dgm:prSet presAssocID="{C710BCDB-7760-4F98-8BF0-57F0C2E89162}" presName="Name5" presStyleLbl="vennNode1" presStyleIdx="7" presStyleCnt="9">
        <dgm:presLayoutVars>
          <dgm:bulletEnabled val="1"/>
        </dgm:presLayoutVars>
      </dgm:prSet>
      <dgm:spPr/>
      <dgm:t>
        <a:bodyPr/>
        <a:lstStyle/>
        <a:p>
          <a:endParaRPr lang="en-US"/>
        </a:p>
      </dgm:t>
    </dgm:pt>
    <dgm:pt modelId="{9E43BE79-56E7-40D2-930D-EDD2DB36790B}" type="pres">
      <dgm:prSet presAssocID="{1C651716-F380-4440-8B9C-C108F0903775}"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746BDABD-5075-4C2F-B4FF-565092907328}" type="presOf" srcId="{7481D1CF-5327-4BF8-8FD1-7491BF70D243}" destId="{07001138-CC37-4359-AC61-79FF842603DD}" srcOrd="0" destOrd="0" presId="urn:microsoft.com/office/officeart/2005/8/layout/venn3"/>
    <dgm:cxn modelId="{8C0B3AB6-D1BC-4172-85DE-6CBAE4A3C260}" type="presOf" srcId="{4AEC182D-2BEE-4736-8FEA-425E182DC5BF}" destId="{87A32571-F2F1-428A-81C4-FBEC8BEBB6E2}" srcOrd="0" destOrd="0" presId="urn:microsoft.com/office/officeart/2005/8/layout/venn3"/>
    <dgm:cxn modelId="{70745CA3-1DA9-4447-977F-94DD0FC0F930}" type="presOf" srcId="{593252C4-229E-4C98-A3D5-1D7F50EC7466}" destId="{48681C3E-18DB-44B4-A963-2EF551FEC493}" srcOrd="0" destOrd="0" presId="urn:microsoft.com/office/officeart/2005/8/layout/venn3"/>
    <dgm:cxn modelId="{32CCC7E6-FB6F-41E4-A044-99309B3BCB66}" type="presOf" srcId="{2BE4FDBB-0DAA-43F2-ABC6-8D50EF2C6108}" destId="{71F3F4C8-7194-4B1F-A068-DB1C4A93B075}"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37CFB215-C701-4390-9AA7-AF3F5D1B18E9}" type="presOf" srcId="{E109FC7C-82F4-49D6-8559-6E34B0A6B537}" destId="{6B93CA0A-8C94-48A4-82E9-13FBFB99DAB0}"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DB034427-4440-4DC2-BA1B-1CB2EB5350D5}" type="presOf" srcId="{DB910E32-EC2A-47C1-8622-EDBB02D1ECF3}" destId="{6DF6FF41-A943-4BD2-BB5F-BC4E061E1EA9}"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5D1F6FB6-CFF3-4FCA-BEBF-0BC1D63F52B0}" srcId="{7481D1CF-5327-4BF8-8FD1-7491BF70D243}" destId="{C710BCDB-7760-4F98-8BF0-57F0C2E89162}" srcOrd="7" destOrd="0" parTransId="{243A1F67-299E-4655-A12F-BFAADFCAC6C8}" sibTransId="{1C651716-F380-4440-8B9C-C108F0903775}"/>
    <dgm:cxn modelId="{39BDA9FF-604B-4C7F-AD0D-C794722EF2BC}" type="presOf" srcId="{ACB495F6-BBD0-47F9-8283-2E8898AD149C}" destId="{974DE9E7-2F3A-4A96-98F6-CE05B104E0B5}"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DEDBA599-9190-41F3-8430-BF186BD9BE00}" type="presOf" srcId="{D4008CA3-4D54-4EB2-8DA0-9606EB8FA777}" destId="{0BE43904-1DF4-485E-8CED-251D8E2CF2A3}" srcOrd="0" destOrd="0" presId="urn:microsoft.com/office/officeart/2005/8/layout/venn3"/>
    <dgm:cxn modelId="{27A00CDE-1A2F-4C51-9747-9419BEC06EAE}" type="presOf" srcId="{8C0D3C05-F965-41E4-8A0C-000785D67942}" destId="{39B3C2EB-C198-4B8B-8960-8A38C58548E4}" srcOrd="0" destOrd="0" presId="urn:microsoft.com/office/officeart/2005/8/layout/venn3"/>
    <dgm:cxn modelId="{E364AB43-6795-4A64-AD17-21AEA86D2D25}" type="presOf" srcId="{C710BCDB-7760-4F98-8BF0-57F0C2E89162}" destId="{4BA97DB1-4E3E-4EFB-8580-E53BF4095AE9}"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8" destOrd="0" parTransId="{FF4F54FF-5C69-4DC2-9090-714A6B6C219C}" sibTransId="{2D5C316B-82CC-4ACE-B3B2-BD28EE36C932}"/>
    <dgm:cxn modelId="{6F83BC1B-778E-420C-894F-064B481AD645}" type="presParOf" srcId="{07001138-CC37-4359-AC61-79FF842603DD}" destId="{974DE9E7-2F3A-4A96-98F6-CE05B104E0B5}" srcOrd="0" destOrd="0" presId="urn:microsoft.com/office/officeart/2005/8/layout/venn3"/>
    <dgm:cxn modelId="{A9C6F25B-288D-41D8-BC20-0B1C0DF68E1E}" type="presParOf" srcId="{07001138-CC37-4359-AC61-79FF842603DD}" destId="{87600560-8F45-415D-9588-95BC62999D3F}" srcOrd="1" destOrd="0" presId="urn:microsoft.com/office/officeart/2005/8/layout/venn3"/>
    <dgm:cxn modelId="{26CD84DE-4C4C-4EDE-AEAE-AE89FA9F1619}" type="presParOf" srcId="{07001138-CC37-4359-AC61-79FF842603DD}" destId="{48681C3E-18DB-44B4-A963-2EF551FEC493}" srcOrd="2" destOrd="0" presId="urn:microsoft.com/office/officeart/2005/8/layout/venn3"/>
    <dgm:cxn modelId="{F1F42B12-E253-4250-AE16-56FBDD790E67}" type="presParOf" srcId="{07001138-CC37-4359-AC61-79FF842603DD}" destId="{625F0ABF-7A67-47DC-B62F-C89396A8658E}" srcOrd="3" destOrd="0" presId="urn:microsoft.com/office/officeart/2005/8/layout/venn3"/>
    <dgm:cxn modelId="{AECBE046-DB7D-4C34-82E2-E3264D839721}" type="presParOf" srcId="{07001138-CC37-4359-AC61-79FF842603DD}" destId="{39B3C2EB-C198-4B8B-8960-8A38C58548E4}" srcOrd="4" destOrd="0" presId="urn:microsoft.com/office/officeart/2005/8/layout/venn3"/>
    <dgm:cxn modelId="{4079FBD4-C589-414F-8559-3F6B8A03ECE7}" type="presParOf" srcId="{07001138-CC37-4359-AC61-79FF842603DD}" destId="{AC2C1C85-FA33-4D6C-8881-CC17C8D0C9FF}" srcOrd="5" destOrd="0" presId="urn:microsoft.com/office/officeart/2005/8/layout/venn3"/>
    <dgm:cxn modelId="{FA9D2FE8-26E9-405E-9A16-C7CC900FBEDD}" type="presParOf" srcId="{07001138-CC37-4359-AC61-79FF842603DD}" destId="{71F3F4C8-7194-4B1F-A068-DB1C4A93B075}" srcOrd="6" destOrd="0" presId="urn:microsoft.com/office/officeart/2005/8/layout/venn3"/>
    <dgm:cxn modelId="{143A6E4A-726A-4483-AF62-45A40E8F0341}" type="presParOf" srcId="{07001138-CC37-4359-AC61-79FF842603DD}" destId="{04443C78-F516-4A00-B9D5-0E68BEB6FDB8}" srcOrd="7" destOrd="0" presId="urn:microsoft.com/office/officeart/2005/8/layout/venn3"/>
    <dgm:cxn modelId="{593349A2-3E4B-4E00-8FAB-2FE6701A6029}" type="presParOf" srcId="{07001138-CC37-4359-AC61-79FF842603DD}" destId="{6B93CA0A-8C94-48A4-82E9-13FBFB99DAB0}" srcOrd="8" destOrd="0" presId="urn:microsoft.com/office/officeart/2005/8/layout/venn3"/>
    <dgm:cxn modelId="{2E1F40E5-BE7F-48F3-ABC1-2799A587DFC7}" type="presParOf" srcId="{07001138-CC37-4359-AC61-79FF842603DD}" destId="{B0027BE0-E83C-45F8-8BE2-6AE4DE5A2FF8}" srcOrd="9" destOrd="0" presId="urn:microsoft.com/office/officeart/2005/8/layout/venn3"/>
    <dgm:cxn modelId="{B7B22D48-F96E-473D-B5F1-54ED189F3B2D}" type="presParOf" srcId="{07001138-CC37-4359-AC61-79FF842603DD}" destId="{87A32571-F2F1-428A-81C4-FBEC8BEBB6E2}" srcOrd="10" destOrd="0" presId="urn:microsoft.com/office/officeart/2005/8/layout/venn3"/>
    <dgm:cxn modelId="{3F749DF0-365E-4D12-98DC-D4D57D74CEDB}" type="presParOf" srcId="{07001138-CC37-4359-AC61-79FF842603DD}" destId="{9D9968C5-3C09-4B95-9C85-A18FDCB224F1}" srcOrd="11" destOrd="0" presId="urn:microsoft.com/office/officeart/2005/8/layout/venn3"/>
    <dgm:cxn modelId="{D3FE37A1-B030-41E0-9AC9-D7965C701F8D}" type="presParOf" srcId="{07001138-CC37-4359-AC61-79FF842603DD}" destId="{0BE43904-1DF4-485E-8CED-251D8E2CF2A3}" srcOrd="12" destOrd="0" presId="urn:microsoft.com/office/officeart/2005/8/layout/venn3"/>
    <dgm:cxn modelId="{5D9BA7C5-4620-4360-A095-E4F2793DBA15}" type="presParOf" srcId="{07001138-CC37-4359-AC61-79FF842603DD}" destId="{6A5F7D0E-CAA6-4E42-AF8B-4C56F345F28B}" srcOrd="13" destOrd="0" presId="urn:microsoft.com/office/officeart/2005/8/layout/venn3"/>
    <dgm:cxn modelId="{52EC1ADF-C79E-4EA7-B31F-F3F629A89887}" type="presParOf" srcId="{07001138-CC37-4359-AC61-79FF842603DD}" destId="{4BA97DB1-4E3E-4EFB-8580-E53BF4095AE9}" srcOrd="14" destOrd="0" presId="urn:microsoft.com/office/officeart/2005/8/layout/venn3"/>
    <dgm:cxn modelId="{6CB2F54D-ACF5-4A74-8E9B-4352D29DDEC2}" type="presParOf" srcId="{07001138-CC37-4359-AC61-79FF842603DD}" destId="{9E43BE79-56E7-40D2-930D-EDD2DB36790B}" srcOrd="15" destOrd="0" presId="urn:microsoft.com/office/officeart/2005/8/layout/venn3"/>
    <dgm:cxn modelId="{F0F957BB-07C9-4821-ACB4-0939EDAB210F}"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8"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A71DB7FA-58D9-41BD-96D7-186A5213F943}" type="presOf" srcId="{DA2DE246-1EDE-4DC5-93F1-08D0ADDAC2E4}" destId="{B671D4EC-B0EF-4E74-BE88-A04A72EFA5F5}" srcOrd="0" destOrd="0" presId="urn:microsoft.com/office/officeart/2005/8/layout/venn3"/>
    <dgm:cxn modelId="{75754ECB-C714-424A-8E58-68D62E5436E5}" type="presOf" srcId="{7481D1CF-5327-4BF8-8FD1-7491BF70D243}" destId="{07001138-CC37-4359-AC61-79FF842603DD}"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0E2278D2-BF7D-4B6A-8CA3-089B0BD928A3}" type="presOf" srcId="{FEB3ADF3-AAF4-4AFC-A917-3ADE0C1EBB00}" destId="{AE263195-A20A-4ACF-9589-31F1F5A65F0B}" srcOrd="0" destOrd="0" presId="urn:microsoft.com/office/officeart/2005/8/layout/venn3"/>
    <dgm:cxn modelId="{22705CCC-0238-49A1-AF80-AA487898BB84}" type="presOf" srcId="{2BE4FDBB-0DAA-43F2-ABC6-8D50EF2C6108}" destId="{71F3F4C8-7194-4B1F-A068-DB1C4A93B075}" srcOrd="0" destOrd="0" presId="urn:microsoft.com/office/officeart/2005/8/layout/venn3"/>
    <dgm:cxn modelId="{63B7E391-DFBA-4D5F-B4AA-742AD17CD858}" type="presOf" srcId="{593252C4-229E-4C98-A3D5-1D7F50EC7466}" destId="{48681C3E-18DB-44B4-A963-2EF551FEC493}"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C3A99ED4-24E2-4C8A-9287-7AEEC92CDD1A}" type="presOf" srcId="{1C5EFEF6-C246-492E-9C87-599B0E6CB1E1}" destId="{79FA4D63-31BA-41A4-8EF9-711A8A8DC304}" srcOrd="0" destOrd="0" presId="urn:microsoft.com/office/officeart/2005/8/layout/venn3"/>
    <dgm:cxn modelId="{B5341B17-C383-4285-9E9D-7A9C71E134C3}" type="presParOf" srcId="{07001138-CC37-4359-AC61-79FF842603DD}" destId="{48681C3E-18DB-44B4-A963-2EF551FEC493}" srcOrd="0" destOrd="0" presId="urn:microsoft.com/office/officeart/2005/8/layout/venn3"/>
    <dgm:cxn modelId="{FE694C18-1748-4D02-ABEC-88B999CE2DE2}" type="presParOf" srcId="{07001138-CC37-4359-AC61-79FF842603DD}" destId="{625F0ABF-7A67-47DC-B62F-C89396A8658E}" srcOrd="1" destOrd="0" presId="urn:microsoft.com/office/officeart/2005/8/layout/venn3"/>
    <dgm:cxn modelId="{4B043885-D46E-478C-8688-9A3C07C90ADD}" type="presParOf" srcId="{07001138-CC37-4359-AC61-79FF842603DD}" destId="{71F3F4C8-7194-4B1F-A068-DB1C4A93B075}" srcOrd="2" destOrd="0" presId="urn:microsoft.com/office/officeart/2005/8/layout/venn3"/>
    <dgm:cxn modelId="{41330D17-3DE3-4EA0-81BF-7CFA90F5425A}" type="presParOf" srcId="{07001138-CC37-4359-AC61-79FF842603DD}" destId="{04443C78-F516-4A00-B9D5-0E68BEB6FDB8}" srcOrd="3" destOrd="0" presId="urn:microsoft.com/office/officeart/2005/8/layout/venn3"/>
    <dgm:cxn modelId="{AD030FE3-514E-4A2C-ADD8-1522D3A58E18}" type="presParOf" srcId="{07001138-CC37-4359-AC61-79FF842603DD}" destId="{79FA4D63-31BA-41A4-8EF9-711A8A8DC304}" srcOrd="4" destOrd="0" presId="urn:microsoft.com/office/officeart/2005/8/layout/venn3"/>
    <dgm:cxn modelId="{608DAA5E-6F7D-4016-B5A8-1BFCFCFC32D9}" type="presParOf" srcId="{07001138-CC37-4359-AC61-79FF842603DD}" destId="{B420CFAF-8830-45F3-8EB4-EE51EBB886CD}" srcOrd="5" destOrd="0" presId="urn:microsoft.com/office/officeart/2005/8/layout/venn3"/>
    <dgm:cxn modelId="{475438BD-4433-4EA4-8287-847A7613D6F7}" type="presParOf" srcId="{07001138-CC37-4359-AC61-79FF842603DD}" destId="{B671D4EC-B0EF-4E74-BE88-A04A72EFA5F5}" srcOrd="6" destOrd="0" presId="urn:microsoft.com/office/officeart/2005/8/layout/venn3"/>
    <dgm:cxn modelId="{28D8FC1C-07F6-4D6C-B6E4-C0669CBC3A8B}" type="presParOf" srcId="{07001138-CC37-4359-AC61-79FF842603DD}" destId="{A7C415E3-ACC3-4060-8EF6-AC1CF99088D8}" srcOrd="7" destOrd="0" presId="urn:microsoft.com/office/officeart/2005/8/layout/venn3"/>
    <dgm:cxn modelId="{44A8F3B0-AE42-41FB-A329-6E82C3495F11}"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D9C8BACE-6FF6-4697-86EE-6E3367310F54}" type="presOf" srcId="{ACB495F6-BBD0-47F9-8283-2E8898AD149C}" destId="{974DE9E7-2F3A-4A96-98F6-CE05B104E0B5}" srcOrd="0" destOrd="0" presId="urn:microsoft.com/office/officeart/2005/8/layout/venn3"/>
    <dgm:cxn modelId="{76A9235E-E3F6-478F-AAEB-B7F6ACEAD015}" type="presOf" srcId="{FB3B1775-E693-49B1-BC84-B1E33354E230}" destId="{441BE94A-FB88-49C7-AAB2-47F07EC22274}" srcOrd="0" destOrd="0" presId="urn:microsoft.com/office/officeart/2005/8/layout/venn3"/>
    <dgm:cxn modelId="{926586A5-D71C-4B55-AAA7-FB0DC7FC7F48}" type="presOf" srcId="{7481D1CF-5327-4BF8-8FD1-7491BF70D243}" destId="{07001138-CC37-4359-AC61-79FF842603DD}" srcOrd="0" destOrd="0" presId="urn:microsoft.com/office/officeart/2005/8/layout/venn3"/>
    <dgm:cxn modelId="{63EA3A63-AF4F-4F12-B05D-4BFDC9CF267B}" type="presOf" srcId="{A0FD7E83-1B7B-4CE5-9E63-D199EC1ACA67}" destId="{E1A074AB-2E66-4098-B417-62E6453353DB}"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C098C58C-1C48-4526-A658-D40EC2047245}" type="presOf" srcId="{84023C8F-D74C-4C9A-A978-1A540B7607E7}" destId="{A8AFFD50-DB79-47C5-865F-BFCF753E55E9}"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445D6B11-EE88-4D61-ADAD-6BB856733DEA}" type="presOf" srcId="{DB910E32-EC2A-47C1-8622-EDBB02D1ECF3}" destId="{6DF6FF41-A943-4BD2-BB5F-BC4E061E1EA9}" srcOrd="0" destOrd="0" presId="urn:microsoft.com/office/officeart/2005/8/layout/venn3"/>
    <dgm:cxn modelId="{C9CE1821-CAC0-491C-AFB6-C162B33E71C7}" type="presParOf" srcId="{07001138-CC37-4359-AC61-79FF842603DD}" destId="{974DE9E7-2F3A-4A96-98F6-CE05B104E0B5}" srcOrd="0" destOrd="0" presId="urn:microsoft.com/office/officeart/2005/8/layout/venn3"/>
    <dgm:cxn modelId="{796A22C1-0F88-49AA-9686-A1D7571320CA}" type="presParOf" srcId="{07001138-CC37-4359-AC61-79FF842603DD}" destId="{87600560-8F45-415D-9588-95BC62999D3F}" srcOrd="1" destOrd="0" presId="urn:microsoft.com/office/officeart/2005/8/layout/venn3"/>
    <dgm:cxn modelId="{8DF9CB6D-D1B0-4A44-8ACD-B6098A58F2C4}" type="presParOf" srcId="{07001138-CC37-4359-AC61-79FF842603DD}" destId="{441BE94A-FB88-49C7-AAB2-47F07EC22274}" srcOrd="2" destOrd="0" presId="urn:microsoft.com/office/officeart/2005/8/layout/venn3"/>
    <dgm:cxn modelId="{954081FC-8F19-4CA2-A97A-F397161B6AD2}" type="presParOf" srcId="{07001138-CC37-4359-AC61-79FF842603DD}" destId="{FDE9C26E-D098-46B5-A031-DCE7D6EB3C4B}" srcOrd="3" destOrd="0" presId="urn:microsoft.com/office/officeart/2005/8/layout/venn3"/>
    <dgm:cxn modelId="{A55E0901-5F2C-4929-8081-30931B414251}" type="presParOf" srcId="{07001138-CC37-4359-AC61-79FF842603DD}" destId="{E1A074AB-2E66-4098-B417-62E6453353DB}" srcOrd="4" destOrd="0" presId="urn:microsoft.com/office/officeart/2005/8/layout/venn3"/>
    <dgm:cxn modelId="{E6993AAB-F4BB-444B-B19B-87280C12B166}" type="presParOf" srcId="{07001138-CC37-4359-AC61-79FF842603DD}" destId="{9601BEDF-5EF5-4E57-9BC3-141423318B89}" srcOrd="5" destOrd="0" presId="urn:microsoft.com/office/officeart/2005/8/layout/venn3"/>
    <dgm:cxn modelId="{B52B801B-E6E3-48F8-A08C-C90F8DA0692B}" type="presParOf" srcId="{07001138-CC37-4359-AC61-79FF842603DD}" destId="{A8AFFD50-DB79-47C5-865F-BFCF753E55E9}" srcOrd="6" destOrd="0" presId="urn:microsoft.com/office/officeart/2005/8/layout/venn3"/>
    <dgm:cxn modelId="{A0468F90-695E-4F92-91F0-95BB23FCC616}" type="presParOf" srcId="{07001138-CC37-4359-AC61-79FF842603DD}" destId="{EE479652-1419-493D-B0B4-932CCB42394F}" srcOrd="7" destOrd="0" presId="urn:microsoft.com/office/officeart/2005/8/layout/venn3"/>
    <dgm:cxn modelId="{CBF53B47-AEA1-4020-B324-241581964EBC}"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F2435285-1344-4F43-B2EB-7B11A3F59CC9}" srcId="{7481D1CF-5327-4BF8-8FD1-7491BF70D243}" destId="{BA727719-4EA3-40EB-BC8A-FCA9BE326B02}" srcOrd="7" destOrd="0" parTransId="{88493925-F3F0-47D1-B342-C3DAAA98CD4F}" sibTransId="{28D8EF8B-5274-4086-BD74-347A499DE35E}"/>
    <dgm:cxn modelId="{2A5ED32A-39C1-44D8-86C8-CA9BD59F0AC3}" type="presOf" srcId="{8C0D3C05-F965-41E4-8A0C-000785D67942}" destId="{39B3C2EB-C198-4B8B-8960-8A38C58548E4}" srcOrd="0" destOrd="0" presId="urn:microsoft.com/office/officeart/2005/8/layout/venn3"/>
    <dgm:cxn modelId="{093570D1-D1DF-4AD1-A3EC-E3847F90036F}" srcId="{7481D1CF-5327-4BF8-8FD1-7491BF70D243}" destId="{5CFD6B5E-7035-4359-A62F-1DDEC97D8C0D}" srcOrd="6" destOrd="0" parTransId="{DF235A0C-5547-4DDE-9C7C-DAE510C44A27}" sibTransId="{CCB89266-E5C6-4DF3-B672-5591BEB16076}"/>
    <dgm:cxn modelId="{E65C4C67-2C0B-410B-A6FF-45EB64EFF471}" type="presOf" srcId="{2BE4FDBB-0DAA-43F2-ABC6-8D50EF2C6108}" destId="{71F3F4C8-7194-4B1F-A068-DB1C4A93B075}" srcOrd="0" destOrd="0" presId="urn:microsoft.com/office/officeart/2005/8/layout/venn3"/>
    <dgm:cxn modelId="{913EA08C-AB8B-4B4F-AE64-200C65983704}" type="presOf" srcId="{5CFD6B5E-7035-4359-A62F-1DDEC97D8C0D}" destId="{C8CD710F-D365-4BC0-8257-3CE1E198D950}" srcOrd="0" destOrd="0" presId="urn:microsoft.com/office/officeart/2005/8/layout/venn3"/>
    <dgm:cxn modelId="{317461E4-0D9D-47C2-8F3B-9601306B3AEE}" type="presOf" srcId="{09050517-FB7B-4AA0-A9A5-C222E4A7277D}" destId="{D0053F29-0E2C-42E3-B345-9E8847988072}"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EE24AF2A-3607-4F6D-85A7-FDCA511EDAFC}" type="presOf" srcId="{88165EF2-C310-463F-B5BC-3FAE8FF9602A}" destId="{EA0FA27A-C2EC-4FCA-88D1-32C207D8B93A}" srcOrd="0" destOrd="0" presId="urn:microsoft.com/office/officeart/2005/8/layout/venn3"/>
    <dgm:cxn modelId="{385B487F-FD60-470E-8CE1-015A8DDF0812}" type="presOf" srcId="{CF0A6374-6F3C-4ED6-828F-79E7C1865413}" destId="{A00644E9-69EF-4C2A-A81D-CCA9D808F278}"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691944CD-ECE7-4CCC-959B-C288B98342CE}" type="presOf" srcId="{593252C4-229E-4C98-A3D5-1D7F50EC7466}" destId="{48681C3E-18DB-44B4-A963-2EF551FEC493}"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5"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85B3978E-C0ED-4627-8A46-74B358CC77A6}" type="presOf" srcId="{AD09D232-2D13-48CA-9BAB-5990F8D88805}" destId="{6647214F-97B3-46F4-9C35-D4445F524912}" srcOrd="0" destOrd="0" presId="urn:microsoft.com/office/officeart/2005/8/layout/venn3"/>
    <dgm:cxn modelId="{A6B76C0F-B099-4F5E-8765-BBF854FD360A}" type="presOf" srcId="{BA727719-4EA3-40EB-BC8A-FCA9BE326B02}" destId="{510D0BC5-B57C-433F-9859-30B983917A66}" srcOrd="0" destOrd="0" presId="urn:microsoft.com/office/officeart/2005/8/layout/venn3"/>
    <dgm:cxn modelId="{E140BDC7-C3E6-4887-9290-75B7DB1D0750}" type="presOf" srcId="{7481D1CF-5327-4BF8-8FD1-7491BF70D243}" destId="{07001138-CC37-4359-AC61-79FF842603DD}"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F9AB3FD9-4324-458B-8C54-A0674A5EB636}" type="presParOf" srcId="{07001138-CC37-4359-AC61-79FF842603DD}" destId="{48681C3E-18DB-44B4-A963-2EF551FEC493}" srcOrd="0" destOrd="0" presId="urn:microsoft.com/office/officeart/2005/8/layout/venn3"/>
    <dgm:cxn modelId="{EB023795-9F07-4814-93C3-CF328FDA72A3}" type="presParOf" srcId="{07001138-CC37-4359-AC61-79FF842603DD}" destId="{625F0ABF-7A67-47DC-B62F-C89396A8658E}" srcOrd="1" destOrd="0" presId="urn:microsoft.com/office/officeart/2005/8/layout/venn3"/>
    <dgm:cxn modelId="{317609F7-C0B7-4502-B301-BDE3DA8E615A}" type="presParOf" srcId="{07001138-CC37-4359-AC61-79FF842603DD}" destId="{39B3C2EB-C198-4B8B-8960-8A38C58548E4}" srcOrd="2" destOrd="0" presId="urn:microsoft.com/office/officeart/2005/8/layout/venn3"/>
    <dgm:cxn modelId="{5AC20609-0FE2-4336-A705-3BCC8A82C3BC}" type="presParOf" srcId="{07001138-CC37-4359-AC61-79FF842603DD}" destId="{AC2C1C85-FA33-4D6C-8881-CC17C8D0C9FF}" srcOrd="3" destOrd="0" presId="urn:microsoft.com/office/officeart/2005/8/layout/venn3"/>
    <dgm:cxn modelId="{40B52CA4-0BE0-4DD8-93CF-A8DE3AEACECF}" type="presParOf" srcId="{07001138-CC37-4359-AC61-79FF842603DD}" destId="{EA0FA27A-C2EC-4FCA-88D1-32C207D8B93A}" srcOrd="4" destOrd="0" presId="urn:microsoft.com/office/officeart/2005/8/layout/venn3"/>
    <dgm:cxn modelId="{4A98D92D-3F32-4A14-891F-12380BC1C7A3}" type="presParOf" srcId="{07001138-CC37-4359-AC61-79FF842603DD}" destId="{DC69AE1A-979D-4E2B-8E52-4EB8097B0C30}" srcOrd="5" destOrd="0" presId="urn:microsoft.com/office/officeart/2005/8/layout/venn3"/>
    <dgm:cxn modelId="{BFDC5D59-8AFF-4C3C-A828-E7EAE7D6DE04}" type="presParOf" srcId="{07001138-CC37-4359-AC61-79FF842603DD}" destId="{71F3F4C8-7194-4B1F-A068-DB1C4A93B075}" srcOrd="6" destOrd="0" presId="urn:microsoft.com/office/officeart/2005/8/layout/venn3"/>
    <dgm:cxn modelId="{0A0F9B5E-C363-4C3E-972A-6C208106E7C2}" type="presParOf" srcId="{07001138-CC37-4359-AC61-79FF842603DD}" destId="{04443C78-F516-4A00-B9D5-0E68BEB6FDB8}" srcOrd="7" destOrd="0" presId="urn:microsoft.com/office/officeart/2005/8/layout/venn3"/>
    <dgm:cxn modelId="{A0D7FB40-DF24-4359-A2C3-1B59753D371B}" type="presParOf" srcId="{07001138-CC37-4359-AC61-79FF842603DD}" destId="{6647214F-97B3-46F4-9C35-D4445F524912}" srcOrd="8" destOrd="0" presId="urn:microsoft.com/office/officeart/2005/8/layout/venn3"/>
    <dgm:cxn modelId="{F9555941-4AD6-4471-A552-2CAE360FFDF3}" type="presParOf" srcId="{07001138-CC37-4359-AC61-79FF842603DD}" destId="{0F261357-E478-46AC-80EB-2022627F75D8}" srcOrd="9" destOrd="0" presId="urn:microsoft.com/office/officeart/2005/8/layout/venn3"/>
    <dgm:cxn modelId="{8088FFCD-C9CD-4885-91B9-9B2EF0724DE1}" type="presParOf" srcId="{07001138-CC37-4359-AC61-79FF842603DD}" destId="{D0053F29-0E2C-42E3-B345-9E8847988072}" srcOrd="10" destOrd="0" presId="urn:microsoft.com/office/officeart/2005/8/layout/venn3"/>
    <dgm:cxn modelId="{1DB461CD-9F70-4B1F-BEF6-B619797B52D0}" type="presParOf" srcId="{07001138-CC37-4359-AC61-79FF842603DD}" destId="{E9A9888E-B945-468B-996F-A85C25432B07}" srcOrd="11" destOrd="0" presId="urn:microsoft.com/office/officeart/2005/8/layout/venn3"/>
    <dgm:cxn modelId="{3CFCBF7A-9C3B-44AD-9C00-E36DA48A3FD4}" type="presParOf" srcId="{07001138-CC37-4359-AC61-79FF842603DD}" destId="{C8CD710F-D365-4BC0-8257-3CE1E198D950}" srcOrd="12" destOrd="0" presId="urn:microsoft.com/office/officeart/2005/8/layout/venn3"/>
    <dgm:cxn modelId="{DD117FF1-1D24-4FE9-95B2-F151A24814C5}" type="presParOf" srcId="{07001138-CC37-4359-AC61-79FF842603DD}" destId="{4674F2B6-009B-454E-9B7E-F714CE7A77CA}" srcOrd="13" destOrd="0" presId="urn:microsoft.com/office/officeart/2005/8/layout/venn3"/>
    <dgm:cxn modelId="{EC2E12A4-E1EE-45BF-9C58-F75C1A0C881E}" type="presParOf" srcId="{07001138-CC37-4359-AC61-79FF842603DD}" destId="{510D0BC5-B57C-433F-9859-30B983917A66}" srcOrd="14" destOrd="0" presId="urn:microsoft.com/office/officeart/2005/8/layout/venn3"/>
    <dgm:cxn modelId="{D7F89C39-6623-4C69-AE37-5B57CB63A8AE}" type="presParOf" srcId="{07001138-CC37-4359-AC61-79FF842603DD}" destId="{21ADCA4D-CE78-4994-84BF-CFDEE7BBCF32}" srcOrd="15" destOrd="0" presId="urn:microsoft.com/office/officeart/2005/8/layout/venn3"/>
    <dgm:cxn modelId="{6E8A0F93-7CD9-4DAE-9EB8-67C40DABDBB9}"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D7EB36C7-352D-4C97-B3CB-DF24B249F825}" type="presOf" srcId="{7481D1CF-5327-4BF8-8FD1-7491BF70D243}" destId="{07001138-CC37-4359-AC61-79FF842603DD}" srcOrd="0" destOrd="0" presId="urn:microsoft.com/office/officeart/2005/8/layout/venn3"/>
    <dgm:cxn modelId="{60AEE6D7-08F7-44A0-8492-2DA1A8282827}" type="presOf" srcId="{8C0D3C05-F965-41E4-8A0C-000785D67942}" destId="{39B3C2EB-C198-4B8B-8960-8A38C58548E4}" srcOrd="0" destOrd="0" presId="urn:microsoft.com/office/officeart/2005/8/layout/venn3"/>
    <dgm:cxn modelId="{E43B06B4-8C9E-4A8D-8228-B59035C06A56}" type="presOf" srcId="{593252C4-229E-4C98-A3D5-1D7F50EC7466}" destId="{48681C3E-18DB-44B4-A963-2EF551FEC493}" srcOrd="0" destOrd="0" presId="urn:microsoft.com/office/officeart/2005/8/layout/venn3"/>
    <dgm:cxn modelId="{E7369375-E80E-4C4E-B8D4-A7FA15CB7223}" type="presOf" srcId="{80D375BF-FBF8-4BDC-857D-AC00419942C8}" destId="{09B2CD8E-D327-4676-9105-F890A1A7824E}"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8C141FDE-E147-4F4A-BAB3-106F2A8934B3}" type="presOf" srcId="{ACB495F6-BBD0-47F9-8283-2E8898AD149C}" destId="{974DE9E7-2F3A-4A96-98F6-CE05B104E0B5}" srcOrd="0" destOrd="0" presId="urn:microsoft.com/office/officeart/2005/8/layout/venn3"/>
    <dgm:cxn modelId="{02F1A9B1-5C20-4DDC-8AB7-990478260465}" type="presParOf" srcId="{07001138-CC37-4359-AC61-79FF842603DD}" destId="{974DE9E7-2F3A-4A96-98F6-CE05B104E0B5}" srcOrd="0" destOrd="0" presId="urn:microsoft.com/office/officeart/2005/8/layout/venn3"/>
    <dgm:cxn modelId="{33570E27-0287-4A93-B20F-4C0CE10359DB}" type="presParOf" srcId="{07001138-CC37-4359-AC61-79FF842603DD}" destId="{87600560-8F45-415D-9588-95BC62999D3F}" srcOrd="1" destOrd="0" presId="urn:microsoft.com/office/officeart/2005/8/layout/venn3"/>
    <dgm:cxn modelId="{955545BD-DEA3-4598-B118-2B13028E0BD8}" type="presParOf" srcId="{07001138-CC37-4359-AC61-79FF842603DD}" destId="{48681C3E-18DB-44B4-A963-2EF551FEC493}" srcOrd="2" destOrd="0" presId="urn:microsoft.com/office/officeart/2005/8/layout/venn3"/>
    <dgm:cxn modelId="{CC1A5E4D-0E11-4A2F-A5C9-B71397131815}" type="presParOf" srcId="{07001138-CC37-4359-AC61-79FF842603DD}" destId="{625F0ABF-7A67-47DC-B62F-C89396A8658E}" srcOrd="3" destOrd="0" presId="urn:microsoft.com/office/officeart/2005/8/layout/venn3"/>
    <dgm:cxn modelId="{F0671006-2B8D-4D95-9579-8697A6F6E5A3}" type="presParOf" srcId="{07001138-CC37-4359-AC61-79FF842603DD}" destId="{09B2CD8E-D327-4676-9105-F890A1A7824E}" srcOrd="4" destOrd="0" presId="urn:microsoft.com/office/officeart/2005/8/layout/venn3"/>
    <dgm:cxn modelId="{9EC80120-040D-483F-9565-C6B1825CCFB6}" type="presParOf" srcId="{07001138-CC37-4359-AC61-79FF842603DD}" destId="{2A6FEE32-7F40-4372-A81D-3FCC15E8AB50}" srcOrd="5" destOrd="0" presId="urn:microsoft.com/office/officeart/2005/8/layout/venn3"/>
    <dgm:cxn modelId="{42FACA09-76EB-47F7-B9F6-7A66E273980F}"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1E57AD2-83E7-4739-BB74-1A825B3608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CDFA316F-108D-495C-AB72-BEBB33544BD9}" type="parTrans" cxnId="{D006865C-BCF2-4DAE-9587-977CAF968851}">
      <dgm:prSet/>
      <dgm:spPr/>
    </dgm:pt>
    <dgm:pt modelId="{EC469F53-C8DE-40A2-A902-B03A0EEF201D}" type="sibTrans" cxnId="{D006865C-BCF2-4DAE-9587-977CAF968851}">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AC003A30-A0B6-45E4-BEEC-36BA2F616780}" type="pres">
      <dgm:prSet presAssocID="{01E57AD2-83E7-4739-BB74-1A825B360837}" presName="Name5" presStyleLbl="vennNode1" presStyleIdx="7" presStyleCnt="9">
        <dgm:presLayoutVars>
          <dgm:bulletEnabled val="1"/>
        </dgm:presLayoutVars>
      </dgm:prSet>
      <dgm:spPr/>
      <dgm:t>
        <a:bodyPr/>
        <a:lstStyle/>
        <a:p>
          <a:endParaRPr lang="en-US"/>
        </a:p>
      </dgm:t>
    </dgm:pt>
    <dgm:pt modelId="{5C68E197-BC2A-4FFB-BFAB-A2613DAEAC5B}" type="pres">
      <dgm:prSet presAssocID="{EC469F53-C8DE-40A2-A902-B03A0EEF201D}"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3EB93E93-F169-4056-9658-3EF44AFDA9BE}" type="presOf" srcId="{7481D1CF-5327-4BF8-8FD1-7491BF70D243}" destId="{07001138-CC37-4359-AC61-79FF842603DD}" srcOrd="0" destOrd="0" presId="urn:microsoft.com/office/officeart/2005/8/layout/venn3"/>
    <dgm:cxn modelId="{72A2C231-2173-43C8-81B7-5E86141137F6}" type="presOf" srcId="{4AEC182D-2BEE-4736-8FEA-425E182DC5BF}" destId="{87A32571-F2F1-428A-81C4-FBEC8BEBB6E2}" srcOrd="0" destOrd="0" presId="urn:microsoft.com/office/officeart/2005/8/layout/venn3"/>
    <dgm:cxn modelId="{9B10DFB0-5D44-4A3A-9677-118198E6F641}" type="presOf" srcId="{E109FC7C-82F4-49D6-8559-6E34B0A6B537}" destId="{6B93CA0A-8C94-48A4-82E9-13FBFB99DAB0}"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3936814B-C4F2-4E52-B18E-E93BAFF51FC5}" type="presOf" srcId="{2BE4FDBB-0DAA-43F2-ABC6-8D50EF2C6108}" destId="{71F3F4C8-7194-4B1F-A068-DB1C4A93B075}" srcOrd="0" destOrd="0" presId="urn:microsoft.com/office/officeart/2005/8/layout/venn3"/>
    <dgm:cxn modelId="{48367A45-F4B6-4E04-BF50-FF706C30B33A}" type="presOf" srcId="{ACB495F6-BBD0-47F9-8283-2E8898AD149C}" destId="{974DE9E7-2F3A-4A96-98F6-CE05B104E0B5}" srcOrd="0" destOrd="0" presId="urn:microsoft.com/office/officeart/2005/8/layout/venn3"/>
    <dgm:cxn modelId="{EE441443-5BA5-4940-ABC2-48C9B07E2ED8}" type="presOf" srcId="{DB910E32-EC2A-47C1-8622-EDBB02D1ECF3}" destId="{6DF6FF41-A943-4BD2-BB5F-BC4E061E1EA9}"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1BAFD717-FE67-41D6-9891-8EA3396B1D9D}" type="presOf" srcId="{593252C4-229E-4C98-A3D5-1D7F50EC7466}" destId="{48681C3E-18DB-44B4-A963-2EF551FEC493}" srcOrd="0" destOrd="0" presId="urn:microsoft.com/office/officeart/2005/8/layout/venn3"/>
    <dgm:cxn modelId="{8D5074A7-BB75-44D0-A677-3943C682A513}" type="presOf" srcId="{01E57AD2-83E7-4739-BB74-1A825B360837}" destId="{AC003A30-A0B6-45E4-BEEC-36BA2F616780}" srcOrd="0" destOrd="0" presId="urn:microsoft.com/office/officeart/2005/8/layout/venn3"/>
    <dgm:cxn modelId="{423FA9F5-F8B5-4E28-A10B-8500A7494CE1}" type="presOf" srcId="{8C0D3C05-F965-41E4-8A0C-000785D67942}" destId="{39B3C2EB-C198-4B8B-8960-8A38C58548E4}"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D006865C-BCF2-4DAE-9587-977CAF968851}" srcId="{7481D1CF-5327-4BF8-8FD1-7491BF70D243}" destId="{01E57AD2-83E7-4739-BB74-1A825B360837}" srcOrd="7" destOrd="0" parTransId="{CDFA316F-108D-495C-AB72-BEBB33544BD9}" sibTransId="{EC469F53-C8DE-40A2-A902-B03A0EEF201D}"/>
    <dgm:cxn modelId="{E63B5494-B5E4-4F65-872A-23BDA91BAAC3}" type="presOf" srcId="{D4008CA3-4D54-4EB2-8DA0-9606EB8FA777}" destId="{0BE43904-1DF4-485E-8CED-251D8E2CF2A3}"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8" destOrd="0" parTransId="{FF4F54FF-5C69-4DC2-9090-714A6B6C219C}" sibTransId="{2D5C316B-82CC-4ACE-B3B2-BD28EE36C932}"/>
    <dgm:cxn modelId="{68165D6D-A0E6-4B42-92B5-F0A2D6D5A2CB}" type="presParOf" srcId="{07001138-CC37-4359-AC61-79FF842603DD}" destId="{974DE9E7-2F3A-4A96-98F6-CE05B104E0B5}" srcOrd="0" destOrd="0" presId="urn:microsoft.com/office/officeart/2005/8/layout/venn3"/>
    <dgm:cxn modelId="{C56F18EE-5A0F-4AA3-82B3-62FFAA0D90B5}" type="presParOf" srcId="{07001138-CC37-4359-AC61-79FF842603DD}" destId="{87600560-8F45-415D-9588-95BC62999D3F}" srcOrd="1" destOrd="0" presId="urn:microsoft.com/office/officeart/2005/8/layout/venn3"/>
    <dgm:cxn modelId="{C046C570-8633-4DD7-9CCF-5DCC2E4913A3}" type="presParOf" srcId="{07001138-CC37-4359-AC61-79FF842603DD}" destId="{48681C3E-18DB-44B4-A963-2EF551FEC493}" srcOrd="2" destOrd="0" presId="urn:microsoft.com/office/officeart/2005/8/layout/venn3"/>
    <dgm:cxn modelId="{3225508D-6774-4996-A5DA-168629AE8207}" type="presParOf" srcId="{07001138-CC37-4359-AC61-79FF842603DD}" destId="{625F0ABF-7A67-47DC-B62F-C89396A8658E}" srcOrd="3" destOrd="0" presId="urn:microsoft.com/office/officeart/2005/8/layout/venn3"/>
    <dgm:cxn modelId="{7BBBC456-9CA5-476A-8984-4C29ABC94A81}" type="presParOf" srcId="{07001138-CC37-4359-AC61-79FF842603DD}" destId="{39B3C2EB-C198-4B8B-8960-8A38C58548E4}" srcOrd="4" destOrd="0" presId="urn:microsoft.com/office/officeart/2005/8/layout/venn3"/>
    <dgm:cxn modelId="{19939C4E-BBE1-473A-8A2A-9F1BD7FB15C9}" type="presParOf" srcId="{07001138-CC37-4359-AC61-79FF842603DD}" destId="{AC2C1C85-FA33-4D6C-8881-CC17C8D0C9FF}" srcOrd="5" destOrd="0" presId="urn:microsoft.com/office/officeart/2005/8/layout/venn3"/>
    <dgm:cxn modelId="{F33A3AA0-856E-4EEE-9599-B29DA33E4F3E}" type="presParOf" srcId="{07001138-CC37-4359-AC61-79FF842603DD}" destId="{71F3F4C8-7194-4B1F-A068-DB1C4A93B075}" srcOrd="6" destOrd="0" presId="urn:microsoft.com/office/officeart/2005/8/layout/venn3"/>
    <dgm:cxn modelId="{661F1EFB-5FA9-40F4-8258-5E1DC14C5A35}" type="presParOf" srcId="{07001138-CC37-4359-AC61-79FF842603DD}" destId="{04443C78-F516-4A00-B9D5-0E68BEB6FDB8}" srcOrd="7" destOrd="0" presId="urn:microsoft.com/office/officeart/2005/8/layout/venn3"/>
    <dgm:cxn modelId="{FA8AB74C-1C82-4B1C-943C-236B5630BEFF}" type="presParOf" srcId="{07001138-CC37-4359-AC61-79FF842603DD}" destId="{6B93CA0A-8C94-48A4-82E9-13FBFB99DAB0}" srcOrd="8" destOrd="0" presId="urn:microsoft.com/office/officeart/2005/8/layout/venn3"/>
    <dgm:cxn modelId="{800A5A83-EDE0-4A19-A98E-D2DE1A2CD573}" type="presParOf" srcId="{07001138-CC37-4359-AC61-79FF842603DD}" destId="{B0027BE0-E83C-45F8-8BE2-6AE4DE5A2FF8}" srcOrd="9" destOrd="0" presId="urn:microsoft.com/office/officeart/2005/8/layout/venn3"/>
    <dgm:cxn modelId="{140E10C4-708A-4326-B101-3D76552A9401}" type="presParOf" srcId="{07001138-CC37-4359-AC61-79FF842603DD}" destId="{87A32571-F2F1-428A-81C4-FBEC8BEBB6E2}" srcOrd="10" destOrd="0" presId="urn:microsoft.com/office/officeart/2005/8/layout/venn3"/>
    <dgm:cxn modelId="{15451356-81F5-4BE4-84C7-F1925421994D}" type="presParOf" srcId="{07001138-CC37-4359-AC61-79FF842603DD}" destId="{9D9968C5-3C09-4B95-9C85-A18FDCB224F1}" srcOrd="11" destOrd="0" presId="urn:microsoft.com/office/officeart/2005/8/layout/venn3"/>
    <dgm:cxn modelId="{80EAA639-482F-47F5-8F96-06DAD5D6C700}" type="presParOf" srcId="{07001138-CC37-4359-AC61-79FF842603DD}" destId="{0BE43904-1DF4-485E-8CED-251D8E2CF2A3}" srcOrd="12" destOrd="0" presId="urn:microsoft.com/office/officeart/2005/8/layout/venn3"/>
    <dgm:cxn modelId="{62CC381D-C8A6-484D-A4EB-984E62338683}" type="presParOf" srcId="{07001138-CC37-4359-AC61-79FF842603DD}" destId="{6A5F7D0E-CAA6-4E42-AF8B-4C56F345F28B}" srcOrd="13" destOrd="0" presId="urn:microsoft.com/office/officeart/2005/8/layout/venn3"/>
    <dgm:cxn modelId="{AAC9612B-E901-4F03-8E73-510FE3038F10}" type="presParOf" srcId="{07001138-CC37-4359-AC61-79FF842603DD}" destId="{AC003A30-A0B6-45E4-BEEC-36BA2F616780}" srcOrd="14" destOrd="0" presId="urn:microsoft.com/office/officeart/2005/8/layout/venn3"/>
    <dgm:cxn modelId="{25872A0A-7D4E-4AE0-BF72-AA3E3FF8AE56}" type="presParOf" srcId="{07001138-CC37-4359-AC61-79FF842603DD}" destId="{5C68E197-BC2A-4FFB-BFAB-A2613DAEAC5B}" srcOrd="15" destOrd="0" presId="urn:microsoft.com/office/officeart/2005/8/layout/venn3"/>
    <dgm:cxn modelId="{592D94F2-ADB5-44BA-B336-1B08B311EBDA}"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08CD5719-E54F-4937-A0E8-4FCCFB63EEBE}" type="presOf" srcId="{1C5EFEF6-C246-492E-9C87-599B0E6CB1E1}" destId="{79FA4D63-31BA-41A4-8EF9-711A8A8DC304}" srcOrd="0" destOrd="0" presId="urn:microsoft.com/office/officeart/2005/8/layout/venn3"/>
    <dgm:cxn modelId="{DA8854E8-CCCB-41F9-8289-BB38614CA38B}" type="presOf" srcId="{DA2DE246-1EDE-4DC5-93F1-08D0ADDAC2E4}" destId="{B671D4EC-B0EF-4E74-BE88-A04A72EFA5F5}" srcOrd="0" destOrd="0" presId="urn:microsoft.com/office/officeart/2005/8/layout/venn3"/>
    <dgm:cxn modelId="{28BE424B-3404-4192-8676-D52DE34EE18E}" type="presOf" srcId="{FEB3ADF3-AAF4-4AFC-A917-3ADE0C1EBB00}" destId="{AE263195-A20A-4ACF-9589-31F1F5A65F0B}"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51BAB0CB-09A1-4C80-B247-B5F04DE31533}" type="presOf" srcId="{593252C4-229E-4C98-A3D5-1D7F50EC7466}" destId="{48681C3E-18DB-44B4-A963-2EF551FEC493}"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0222DBF5-5175-4A8C-86E1-2904A242691D}" type="presOf" srcId="{2BE4FDBB-0DAA-43F2-ABC6-8D50EF2C6108}" destId="{71F3F4C8-7194-4B1F-A068-DB1C4A93B075}" srcOrd="0" destOrd="0" presId="urn:microsoft.com/office/officeart/2005/8/layout/venn3"/>
    <dgm:cxn modelId="{72071388-D099-41B7-B734-E17549DA687D}" type="presOf" srcId="{7481D1CF-5327-4BF8-8FD1-7491BF70D243}" destId="{07001138-CC37-4359-AC61-79FF842603DD}" srcOrd="0" destOrd="0" presId="urn:microsoft.com/office/officeart/2005/8/layout/venn3"/>
    <dgm:cxn modelId="{78A1F1CE-FC0E-446D-9201-6495E44F7153}" type="presParOf" srcId="{07001138-CC37-4359-AC61-79FF842603DD}" destId="{48681C3E-18DB-44B4-A963-2EF551FEC493}" srcOrd="0" destOrd="0" presId="urn:microsoft.com/office/officeart/2005/8/layout/venn3"/>
    <dgm:cxn modelId="{285AEA3E-603E-4B26-BF78-267AC188ED8E}" type="presParOf" srcId="{07001138-CC37-4359-AC61-79FF842603DD}" destId="{625F0ABF-7A67-47DC-B62F-C89396A8658E}" srcOrd="1" destOrd="0" presId="urn:microsoft.com/office/officeart/2005/8/layout/venn3"/>
    <dgm:cxn modelId="{04D77321-9DE0-4707-B2FE-7F33C4E93095}" type="presParOf" srcId="{07001138-CC37-4359-AC61-79FF842603DD}" destId="{71F3F4C8-7194-4B1F-A068-DB1C4A93B075}" srcOrd="2" destOrd="0" presId="urn:microsoft.com/office/officeart/2005/8/layout/venn3"/>
    <dgm:cxn modelId="{078286C3-7B65-4FCA-AA6E-E921B86B3A33}" type="presParOf" srcId="{07001138-CC37-4359-AC61-79FF842603DD}" destId="{04443C78-F516-4A00-B9D5-0E68BEB6FDB8}" srcOrd="3" destOrd="0" presId="urn:microsoft.com/office/officeart/2005/8/layout/venn3"/>
    <dgm:cxn modelId="{0A26D3AE-94A3-460C-98FF-685D4A00ABD6}" type="presParOf" srcId="{07001138-CC37-4359-AC61-79FF842603DD}" destId="{79FA4D63-31BA-41A4-8EF9-711A8A8DC304}" srcOrd="4" destOrd="0" presId="urn:microsoft.com/office/officeart/2005/8/layout/venn3"/>
    <dgm:cxn modelId="{24A8F90C-F327-450E-BD8C-D43F8E1BC4F2}" type="presParOf" srcId="{07001138-CC37-4359-AC61-79FF842603DD}" destId="{B420CFAF-8830-45F3-8EB4-EE51EBB886CD}" srcOrd="5" destOrd="0" presId="urn:microsoft.com/office/officeart/2005/8/layout/venn3"/>
    <dgm:cxn modelId="{99FB8CDA-F71A-45F9-9369-43EF20B87DBC}" type="presParOf" srcId="{07001138-CC37-4359-AC61-79FF842603DD}" destId="{B671D4EC-B0EF-4E74-BE88-A04A72EFA5F5}" srcOrd="6" destOrd="0" presId="urn:microsoft.com/office/officeart/2005/8/layout/venn3"/>
    <dgm:cxn modelId="{A7F83606-4C9E-4A9A-ABA5-D5FB91E90C58}" type="presParOf" srcId="{07001138-CC37-4359-AC61-79FF842603DD}" destId="{A7C415E3-ACC3-4060-8EF6-AC1CF99088D8}" srcOrd="7" destOrd="0" presId="urn:microsoft.com/office/officeart/2005/8/layout/venn3"/>
    <dgm:cxn modelId="{075C4831-EC95-409A-B6C3-028D9152F8EF}"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944D2753-6F9B-4566-8A7E-352C37A4E15B}" type="presOf" srcId="{DB910E32-EC2A-47C1-8622-EDBB02D1ECF3}" destId="{6DF6FF41-A943-4BD2-BB5F-BC4E061E1EA9}" srcOrd="0" destOrd="0" presId="urn:microsoft.com/office/officeart/2005/8/layout/venn3"/>
    <dgm:cxn modelId="{F02ECFB4-FC46-4FB6-9A6D-7580B4503157}" type="presOf" srcId="{A0FD7E83-1B7B-4CE5-9E63-D199EC1ACA67}" destId="{E1A074AB-2E66-4098-B417-62E6453353DB}" srcOrd="0" destOrd="0" presId="urn:microsoft.com/office/officeart/2005/8/layout/venn3"/>
    <dgm:cxn modelId="{11891604-164A-4D68-9F76-BA046863888C}" type="presOf" srcId="{84023C8F-D74C-4C9A-A978-1A540B7607E7}" destId="{A8AFFD50-DB79-47C5-865F-BFCF753E55E9}" srcOrd="0" destOrd="0" presId="urn:microsoft.com/office/officeart/2005/8/layout/venn3"/>
    <dgm:cxn modelId="{64771CE7-1024-4560-B0F6-D9E79B703703}" type="presOf" srcId="{7481D1CF-5327-4BF8-8FD1-7491BF70D243}" destId="{07001138-CC37-4359-AC61-79FF842603DD}"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BD0D6900-B64E-4342-BD3F-C5EC9207E9C8}" type="presOf" srcId="{ACB495F6-BBD0-47F9-8283-2E8898AD149C}" destId="{974DE9E7-2F3A-4A96-98F6-CE05B104E0B5}" srcOrd="0" destOrd="0" presId="urn:microsoft.com/office/officeart/2005/8/layout/venn3"/>
    <dgm:cxn modelId="{E1AD1393-E89C-4702-80F0-290B402119E9}" type="presOf" srcId="{FB3B1775-E693-49B1-BC84-B1E33354E230}" destId="{441BE94A-FB88-49C7-AAB2-47F07EC22274}"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FC020281-CB18-48BF-9023-A8A1DB32590C}" type="presParOf" srcId="{07001138-CC37-4359-AC61-79FF842603DD}" destId="{974DE9E7-2F3A-4A96-98F6-CE05B104E0B5}" srcOrd="0" destOrd="0" presId="urn:microsoft.com/office/officeart/2005/8/layout/venn3"/>
    <dgm:cxn modelId="{D2C8E16F-C691-48F6-B72A-018A44BA64E0}" type="presParOf" srcId="{07001138-CC37-4359-AC61-79FF842603DD}" destId="{87600560-8F45-415D-9588-95BC62999D3F}" srcOrd="1" destOrd="0" presId="urn:microsoft.com/office/officeart/2005/8/layout/venn3"/>
    <dgm:cxn modelId="{8480F219-CAE3-4770-BE77-3969846ACCBE}" type="presParOf" srcId="{07001138-CC37-4359-AC61-79FF842603DD}" destId="{441BE94A-FB88-49C7-AAB2-47F07EC22274}" srcOrd="2" destOrd="0" presId="urn:microsoft.com/office/officeart/2005/8/layout/venn3"/>
    <dgm:cxn modelId="{BE7AAAEF-DA5E-4638-9145-99F822B273F8}" type="presParOf" srcId="{07001138-CC37-4359-AC61-79FF842603DD}" destId="{FDE9C26E-D098-46B5-A031-DCE7D6EB3C4B}" srcOrd="3" destOrd="0" presId="urn:microsoft.com/office/officeart/2005/8/layout/venn3"/>
    <dgm:cxn modelId="{D7B3A8AF-5880-4CDB-849D-8691EBD1A0E9}" type="presParOf" srcId="{07001138-CC37-4359-AC61-79FF842603DD}" destId="{E1A074AB-2E66-4098-B417-62E6453353DB}" srcOrd="4" destOrd="0" presId="urn:microsoft.com/office/officeart/2005/8/layout/venn3"/>
    <dgm:cxn modelId="{21E73E7E-1205-4590-9D22-F5E242A1C2D1}" type="presParOf" srcId="{07001138-CC37-4359-AC61-79FF842603DD}" destId="{9601BEDF-5EF5-4E57-9BC3-141423318B89}" srcOrd="5" destOrd="0" presId="urn:microsoft.com/office/officeart/2005/8/layout/venn3"/>
    <dgm:cxn modelId="{0BE7A2D7-102C-4131-88EC-A34DE9F869FE}" type="presParOf" srcId="{07001138-CC37-4359-AC61-79FF842603DD}" destId="{A8AFFD50-DB79-47C5-865F-BFCF753E55E9}" srcOrd="6" destOrd="0" presId="urn:microsoft.com/office/officeart/2005/8/layout/venn3"/>
    <dgm:cxn modelId="{AA2023DD-8CD2-4E71-972A-97BC0ED3927B}" type="presParOf" srcId="{07001138-CC37-4359-AC61-79FF842603DD}" destId="{EE479652-1419-493D-B0B4-932CCB42394F}" srcOrd="7" destOrd="0" presId="urn:microsoft.com/office/officeart/2005/8/layout/venn3"/>
    <dgm:cxn modelId="{8CC40B80-6302-497A-A232-15001DD9B074}"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BDF804E1-8814-49A1-88D5-FD0FC8A993C9}" type="pres">
      <dgm:prSet presAssocID="{23FBF0F6-E59E-46BB-901B-BD7C4DE5BDB3}" presName="Name5" presStyleLbl="vennNode1" presStyleIdx="4"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4" destOrd="0" parTransId="{29B76AE7-999E-44C4-80E3-8B5FF66E6676}" sibTransId="{BFE6FF99-E9BF-41B3-BBED-E916B0F1FC24}"/>
    <dgm:cxn modelId="{5ED63F56-1E77-446E-8AC0-DDB917E57810}" type="presOf" srcId="{BA727719-4EA3-40EB-BC8A-FCA9BE326B02}" destId="{510D0BC5-B57C-433F-9859-30B983917A66}" srcOrd="0" destOrd="0" presId="urn:microsoft.com/office/officeart/2005/8/layout/venn3"/>
    <dgm:cxn modelId="{F2435285-1344-4F43-B2EB-7B11A3F59CC9}" srcId="{7481D1CF-5327-4BF8-8FD1-7491BF70D243}" destId="{BA727719-4EA3-40EB-BC8A-FCA9BE326B02}" srcOrd="7" destOrd="0" parTransId="{88493925-F3F0-47D1-B342-C3DAAA98CD4F}" sibTransId="{28D8EF8B-5274-4086-BD74-347A499DE35E}"/>
    <dgm:cxn modelId="{BF7DCB59-F02C-4BBF-BE56-14E73B229E89}" type="presOf" srcId="{2BE4FDBB-0DAA-43F2-ABC6-8D50EF2C6108}" destId="{71F3F4C8-7194-4B1F-A068-DB1C4A93B075}" srcOrd="0" destOrd="0" presId="urn:microsoft.com/office/officeart/2005/8/layout/venn3"/>
    <dgm:cxn modelId="{84B9B348-ABFE-499D-B7D8-E9167A9D4381}" type="presOf" srcId="{CF0A6374-6F3C-4ED6-828F-79E7C1865413}" destId="{A00644E9-69EF-4C2A-A81D-CCA9D808F278}" srcOrd="0" destOrd="0" presId="urn:microsoft.com/office/officeart/2005/8/layout/venn3"/>
    <dgm:cxn modelId="{0A365053-8DEA-4B60-AB21-124F14144C8E}" type="presOf" srcId="{88165EF2-C310-463F-B5BC-3FAE8FF9602A}" destId="{EA0FA27A-C2EC-4FCA-88D1-32C207D8B93A}" srcOrd="0" destOrd="0" presId="urn:microsoft.com/office/officeart/2005/8/layout/venn3"/>
    <dgm:cxn modelId="{093570D1-D1DF-4AD1-A3EC-E3847F90036F}" srcId="{7481D1CF-5327-4BF8-8FD1-7491BF70D243}" destId="{5CFD6B5E-7035-4359-A62F-1DDEC97D8C0D}" srcOrd="6" destOrd="0" parTransId="{DF235A0C-5547-4DDE-9C7C-DAE510C44A27}" sibTransId="{CCB89266-E5C6-4DF3-B672-5591BEB16076}"/>
    <dgm:cxn modelId="{DF1A9AFE-7C7F-45FE-BF5B-4C2E5630ACD9}"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B84CE7C5-9232-4009-A2C0-135DF732A0B4}" type="presOf" srcId="{593252C4-229E-4C98-A3D5-1D7F50EC7466}" destId="{48681C3E-18DB-44B4-A963-2EF551FEC493}"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7F4967BD-0422-4F15-85FD-ED5F145CAED0}" type="presOf" srcId="{5CFD6B5E-7035-4359-A62F-1DDEC97D8C0D}" destId="{C8CD710F-D365-4BC0-8257-3CE1E198D950}"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5"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6F2B780B-3C4B-4494-9CFC-93563169DAD1}" type="presOf" srcId="{09050517-FB7B-4AA0-A9A5-C222E4A7277D}" destId="{D0053F29-0E2C-42E3-B345-9E8847988072}" srcOrd="0" destOrd="0" presId="urn:microsoft.com/office/officeart/2005/8/layout/venn3"/>
    <dgm:cxn modelId="{FF3DC3A3-D180-4B49-BB75-C17279891C81}" type="presOf" srcId="{7481D1CF-5327-4BF8-8FD1-7491BF70D243}" destId="{07001138-CC37-4359-AC61-79FF842603DD}" srcOrd="0" destOrd="0" presId="urn:microsoft.com/office/officeart/2005/8/layout/venn3"/>
    <dgm:cxn modelId="{E1A0AC4E-B915-4CBA-910E-28F9CDF1FB1E}" type="presOf" srcId="{23FBF0F6-E59E-46BB-901B-BD7C4DE5BDB3}" destId="{BDF804E1-8814-49A1-88D5-FD0FC8A993C9}"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183F193A-E85D-402F-A49D-796F1C2193A2}" type="presParOf" srcId="{07001138-CC37-4359-AC61-79FF842603DD}" destId="{48681C3E-18DB-44B4-A963-2EF551FEC493}" srcOrd="0" destOrd="0" presId="urn:microsoft.com/office/officeart/2005/8/layout/venn3"/>
    <dgm:cxn modelId="{04025680-E052-4A41-A483-281747FD030D}" type="presParOf" srcId="{07001138-CC37-4359-AC61-79FF842603DD}" destId="{625F0ABF-7A67-47DC-B62F-C89396A8658E}" srcOrd="1" destOrd="0" presId="urn:microsoft.com/office/officeart/2005/8/layout/venn3"/>
    <dgm:cxn modelId="{9BED419C-7D26-4655-AB26-59FEB1185A63}" type="presParOf" srcId="{07001138-CC37-4359-AC61-79FF842603DD}" destId="{39B3C2EB-C198-4B8B-8960-8A38C58548E4}" srcOrd="2" destOrd="0" presId="urn:microsoft.com/office/officeart/2005/8/layout/venn3"/>
    <dgm:cxn modelId="{31118BB3-BDD9-42B0-8C6C-8EA9B8F8CF3C}" type="presParOf" srcId="{07001138-CC37-4359-AC61-79FF842603DD}" destId="{AC2C1C85-FA33-4D6C-8881-CC17C8D0C9FF}" srcOrd="3" destOrd="0" presId="urn:microsoft.com/office/officeart/2005/8/layout/venn3"/>
    <dgm:cxn modelId="{C5D2A93F-A2C6-47DF-B41A-8748EACEA0DF}" type="presParOf" srcId="{07001138-CC37-4359-AC61-79FF842603DD}" destId="{EA0FA27A-C2EC-4FCA-88D1-32C207D8B93A}" srcOrd="4" destOrd="0" presId="urn:microsoft.com/office/officeart/2005/8/layout/venn3"/>
    <dgm:cxn modelId="{A64FEF4B-3F52-4940-8A7A-A448766F91EE}" type="presParOf" srcId="{07001138-CC37-4359-AC61-79FF842603DD}" destId="{DC69AE1A-979D-4E2B-8E52-4EB8097B0C30}" srcOrd="5" destOrd="0" presId="urn:microsoft.com/office/officeart/2005/8/layout/venn3"/>
    <dgm:cxn modelId="{94772C6D-351B-46EF-9CEC-DC53D103DA54}" type="presParOf" srcId="{07001138-CC37-4359-AC61-79FF842603DD}" destId="{71F3F4C8-7194-4B1F-A068-DB1C4A93B075}" srcOrd="6" destOrd="0" presId="urn:microsoft.com/office/officeart/2005/8/layout/venn3"/>
    <dgm:cxn modelId="{695FA916-230E-4F15-A125-10D53A12B0E8}" type="presParOf" srcId="{07001138-CC37-4359-AC61-79FF842603DD}" destId="{04443C78-F516-4A00-B9D5-0E68BEB6FDB8}" srcOrd="7" destOrd="0" presId="urn:microsoft.com/office/officeart/2005/8/layout/venn3"/>
    <dgm:cxn modelId="{29665AF4-451B-4A94-982D-FF49FDAD07D3}" type="presParOf" srcId="{07001138-CC37-4359-AC61-79FF842603DD}" destId="{BDF804E1-8814-49A1-88D5-FD0FC8A993C9}" srcOrd="8" destOrd="0" presId="urn:microsoft.com/office/officeart/2005/8/layout/venn3"/>
    <dgm:cxn modelId="{D31CFD8E-5A12-43C7-9246-3D34C5863728}" type="presParOf" srcId="{07001138-CC37-4359-AC61-79FF842603DD}" destId="{24A6E7C5-74C0-4677-A899-B3BCE90AE9AE}" srcOrd="9" destOrd="0" presId="urn:microsoft.com/office/officeart/2005/8/layout/venn3"/>
    <dgm:cxn modelId="{07380C48-CD26-4016-8BCF-7291B558F9ED}" type="presParOf" srcId="{07001138-CC37-4359-AC61-79FF842603DD}" destId="{D0053F29-0E2C-42E3-B345-9E8847988072}" srcOrd="10" destOrd="0" presId="urn:microsoft.com/office/officeart/2005/8/layout/venn3"/>
    <dgm:cxn modelId="{1ACEE7FF-AEFB-442F-8FD6-BD059D047DE9}" type="presParOf" srcId="{07001138-CC37-4359-AC61-79FF842603DD}" destId="{E9A9888E-B945-468B-996F-A85C25432B07}" srcOrd="11" destOrd="0" presId="urn:microsoft.com/office/officeart/2005/8/layout/venn3"/>
    <dgm:cxn modelId="{B83C657C-861B-44AB-820C-60E65081CDEC}" type="presParOf" srcId="{07001138-CC37-4359-AC61-79FF842603DD}" destId="{C8CD710F-D365-4BC0-8257-3CE1E198D950}" srcOrd="12" destOrd="0" presId="urn:microsoft.com/office/officeart/2005/8/layout/venn3"/>
    <dgm:cxn modelId="{29BCD235-DF15-406A-A276-5198824E06D0}" type="presParOf" srcId="{07001138-CC37-4359-AC61-79FF842603DD}" destId="{4674F2B6-009B-454E-9B7E-F714CE7A77CA}" srcOrd="13" destOrd="0" presId="urn:microsoft.com/office/officeart/2005/8/layout/venn3"/>
    <dgm:cxn modelId="{806566D3-CC8D-4175-A63C-EF87858D7977}" type="presParOf" srcId="{07001138-CC37-4359-AC61-79FF842603DD}" destId="{510D0BC5-B57C-433F-9859-30B983917A66}" srcOrd="14" destOrd="0" presId="urn:microsoft.com/office/officeart/2005/8/layout/venn3"/>
    <dgm:cxn modelId="{AE45F3AD-EE2F-409A-9CC5-FA3311A10C9F}" type="presParOf" srcId="{07001138-CC37-4359-AC61-79FF842603DD}" destId="{21ADCA4D-CE78-4994-84BF-CFDEE7BBCF32}" srcOrd="15" destOrd="0" presId="urn:microsoft.com/office/officeart/2005/8/layout/venn3"/>
    <dgm:cxn modelId="{18349669-44CB-4AD2-8B6B-F7FFD44F8C0C}"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58CB5B3B-6F27-4D28-A413-9F6D052E56E1}" type="presOf" srcId="{7481D1CF-5327-4BF8-8FD1-7491BF70D243}" destId="{07001138-CC37-4359-AC61-79FF842603DD}" srcOrd="0" destOrd="0" presId="urn:microsoft.com/office/officeart/2005/8/layout/venn3"/>
    <dgm:cxn modelId="{68008921-7ADF-42DB-B9FA-D1FE609EED31}" type="presOf" srcId="{80D375BF-FBF8-4BDC-857D-AC00419942C8}" destId="{09B2CD8E-D327-4676-9105-F890A1A7824E}"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EB445531-7C94-4DAD-89D5-6F2E90A0A936}" type="presOf" srcId="{8C0D3C05-F965-41E4-8A0C-000785D67942}" destId="{39B3C2EB-C198-4B8B-8960-8A38C58548E4}" srcOrd="0" destOrd="0" presId="urn:microsoft.com/office/officeart/2005/8/layout/venn3"/>
    <dgm:cxn modelId="{18E45EA2-A9AD-47B0-B6A9-8FC6FE09C652}" type="presOf" srcId="{ACB495F6-BBD0-47F9-8283-2E8898AD149C}" destId="{974DE9E7-2F3A-4A96-98F6-CE05B104E0B5}" srcOrd="0" destOrd="0" presId="urn:microsoft.com/office/officeart/2005/8/layout/venn3"/>
    <dgm:cxn modelId="{A3DBD5CE-0386-4F69-BE80-537D489F13E6}" type="presOf" srcId="{593252C4-229E-4C98-A3D5-1D7F50EC7466}" destId="{48681C3E-18DB-44B4-A963-2EF551FEC493}"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2B9A5FA6-1CBF-4978-A1C5-5638FB9A0B38}" type="presParOf" srcId="{07001138-CC37-4359-AC61-79FF842603DD}" destId="{974DE9E7-2F3A-4A96-98F6-CE05B104E0B5}" srcOrd="0" destOrd="0" presId="urn:microsoft.com/office/officeart/2005/8/layout/venn3"/>
    <dgm:cxn modelId="{E6D4B5D4-37A2-485A-8614-93C8B549941A}" type="presParOf" srcId="{07001138-CC37-4359-AC61-79FF842603DD}" destId="{87600560-8F45-415D-9588-95BC62999D3F}" srcOrd="1" destOrd="0" presId="urn:microsoft.com/office/officeart/2005/8/layout/venn3"/>
    <dgm:cxn modelId="{9AB45C7E-129E-4023-9AA1-255782B14AB0}" type="presParOf" srcId="{07001138-CC37-4359-AC61-79FF842603DD}" destId="{48681C3E-18DB-44B4-A963-2EF551FEC493}" srcOrd="2" destOrd="0" presId="urn:microsoft.com/office/officeart/2005/8/layout/venn3"/>
    <dgm:cxn modelId="{911E3EDD-777B-43CD-A619-7C8BA8DBD29B}" type="presParOf" srcId="{07001138-CC37-4359-AC61-79FF842603DD}" destId="{625F0ABF-7A67-47DC-B62F-C89396A8658E}" srcOrd="3" destOrd="0" presId="urn:microsoft.com/office/officeart/2005/8/layout/venn3"/>
    <dgm:cxn modelId="{8E6DA22C-0C93-4EEB-820B-C0A13EF22369}" type="presParOf" srcId="{07001138-CC37-4359-AC61-79FF842603DD}" destId="{09B2CD8E-D327-4676-9105-F890A1A7824E}" srcOrd="4" destOrd="0" presId="urn:microsoft.com/office/officeart/2005/8/layout/venn3"/>
    <dgm:cxn modelId="{DFA60298-CBF2-40EE-886A-55668273FD5F}" type="presParOf" srcId="{07001138-CC37-4359-AC61-79FF842603DD}" destId="{2A6FEE32-7F40-4372-A81D-3FCC15E8AB50}" srcOrd="5" destOrd="0" presId="urn:microsoft.com/office/officeart/2005/8/layout/venn3"/>
    <dgm:cxn modelId="{03CD3639-CFB5-4AFC-8636-6D0B2F14A89E}"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40339B6D-81B5-4C56-ADD0-19EB22D100CB}" type="presOf" srcId="{FEB3ADF3-AAF4-4AFC-A917-3ADE0C1EBB00}" destId="{AE263195-A20A-4ACF-9589-31F1F5A65F0B}"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5CEEE0A5-DFAF-44E0-A026-6225D3FE2A58}" type="presOf" srcId="{2BE4FDBB-0DAA-43F2-ABC6-8D50EF2C6108}" destId="{71F3F4C8-7194-4B1F-A068-DB1C4A93B075}" srcOrd="0" destOrd="0" presId="urn:microsoft.com/office/officeart/2005/8/layout/venn3"/>
    <dgm:cxn modelId="{C6701901-1E20-4D55-BD6D-F31DA9A11A12}" type="presOf" srcId="{593252C4-229E-4C98-A3D5-1D7F50EC7466}" destId="{48681C3E-18DB-44B4-A963-2EF551FEC493}" srcOrd="0" destOrd="0" presId="urn:microsoft.com/office/officeart/2005/8/layout/venn3"/>
    <dgm:cxn modelId="{71B6D657-F9E0-403E-B0BE-1D82D7BDB42F}" type="presOf" srcId="{DA2DE246-1EDE-4DC5-93F1-08D0ADDAC2E4}" destId="{B671D4EC-B0EF-4E74-BE88-A04A72EFA5F5}" srcOrd="0" destOrd="0" presId="urn:microsoft.com/office/officeart/2005/8/layout/venn3"/>
    <dgm:cxn modelId="{340B88F4-A985-4E4A-AF49-B556CFBB87E5}" type="presOf" srcId="{1C5EFEF6-C246-492E-9C87-599B0E6CB1E1}" destId="{79FA4D63-31BA-41A4-8EF9-711A8A8DC304}"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2A2EF88D-838C-4F37-B76D-64365FFB5B94}" type="presOf" srcId="{7481D1CF-5327-4BF8-8FD1-7491BF70D243}" destId="{07001138-CC37-4359-AC61-79FF842603DD}"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4C0B86C0-3AE6-4130-8BC6-148F0EB76608}" type="presParOf" srcId="{07001138-CC37-4359-AC61-79FF842603DD}" destId="{48681C3E-18DB-44B4-A963-2EF551FEC493}" srcOrd="0" destOrd="0" presId="urn:microsoft.com/office/officeart/2005/8/layout/venn3"/>
    <dgm:cxn modelId="{ED5BAACD-9CF8-4B63-A9D3-1BF3FFB1FE2D}" type="presParOf" srcId="{07001138-CC37-4359-AC61-79FF842603DD}" destId="{625F0ABF-7A67-47DC-B62F-C89396A8658E}" srcOrd="1" destOrd="0" presId="urn:microsoft.com/office/officeart/2005/8/layout/venn3"/>
    <dgm:cxn modelId="{675E9827-401E-41DE-893A-13751D19AA55}" type="presParOf" srcId="{07001138-CC37-4359-AC61-79FF842603DD}" destId="{71F3F4C8-7194-4B1F-A068-DB1C4A93B075}" srcOrd="2" destOrd="0" presId="urn:microsoft.com/office/officeart/2005/8/layout/venn3"/>
    <dgm:cxn modelId="{CB770762-FDEB-463E-86F4-6C3A32B772E6}" type="presParOf" srcId="{07001138-CC37-4359-AC61-79FF842603DD}" destId="{04443C78-F516-4A00-B9D5-0E68BEB6FDB8}" srcOrd="3" destOrd="0" presId="urn:microsoft.com/office/officeart/2005/8/layout/venn3"/>
    <dgm:cxn modelId="{5D2C5A08-4FA5-4EE8-AA9D-FD72942FF4EC}" type="presParOf" srcId="{07001138-CC37-4359-AC61-79FF842603DD}" destId="{79FA4D63-31BA-41A4-8EF9-711A8A8DC304}" srcOrd="4" destOrd="0" presId="urn:microsoft.com/office/officeart/2005/8/layout/venn3"/>
    <dgm:cxn modelId="{41F86493-EF6D-44A2-AB4E-A8D6D912B71D}" type="presParOf" srcId="{07001138-CC37-4359-AC61-79FF842603DD}" destId="{B420CFAF-8830-45F3-8EB4-EE51EBB886CD}" srcOrd="5" destOrd="0" presId="urn:microsoft.com/office/officeart/2005/8/layout/venn3"/>
    <dgm:cxn modelId="{FB653BC6-B081-47B5-8023-47C827D20361}" type="presParOf" srcId="{07001138-CC37-4359-AC61-79FF842603DD}" destId="{B671D4EC-B0EF-4E74-BE88-A04A72EFA5F5}" srcOrd="6" destOrd="0" presId="urn:microsoft.com/office/officeart/2005/8/layout/venn3"/>
    <dgm:cxn modelId="{3336471E-5F2D-46BE-9C3E-0C0E9AC07D14}" type="presParOf" srcId="{07001138-CC37-4359-AC61-79FF842603DD}" destId="{A7C415E3-ACC3-4060-8EF6-AC1CF99088D8}" srcOrd="7" destOrd="0" presId="urn:microsoft.com/office/officeart/2005/8/layout/venn3"/>
    <dgm:cxn modelId="{AC377747-FA8F-49D8-8C8E-F5273C694099}"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F75B8B11-2D26-44FD-965C-5726D53BD8E6}">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989FD769-32C6-4EE8-B0D3-3C3560E6CC1A}" type="parTrans" cxnId="{76CB3C56-54A4-4254-8AC0-1DAEFD80E175}">
      <dgm:prSet/>
      <dgm:spPr/>
    </dgm:pt>
    <dgm:pt modelId="{FDD53E92-A8D9-42B2-B290-38B040F995EC}" type="sibTrans" cxnId="{76CB3C56-54A4-4254-8AC0-1DAEFD80E17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743D30B5-2005-4082-A845-281D06E8B02C}" type="pres">
      <dgm:prSet presAssocID="{F75B8B11-2D26-44FD-965C-5726D53BD8E6}" presName="Name5" presStyleLbl="vennNode1" presStyleIdx="7" presStyleCnt="9">
        <dgm:presLayoutVars>
          <dgm:bulletEnabled val="1"/>
        </dgm:presLayoutVars>
      </dgm:prSet>
      <dgm:spPr/>
      <dgm:t>
        <a:bodyPr/>
        <a:lstStyle/>
        <a:p>
          <a:endParaRPr lang="en-US"/>
        </a:p>
      </dgm:t>
    </dgm:pt>
    <dgm:pt modelId="{7F65791D-37B6-4547-80FC-14666B3C12DE}" type="pres">
      <dgm:prSet presAssocID="{FDD53E92-A8D9-42B2-B290-38B040F995EC}"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D2156251-E87D-4A57-873A-E543C91935AF}" type="presOf" srcId="{2BE4FDBB-0DAA-43F2-ABC6-8D50EF2C6108}" destId="{71F3F4C8-7194-4B1F-A068-DB1C4A93B075}" srcOrd="0" destOrd="0" presId="urn:microsoft.com/office/officeart/2005/8/layout/venn3"/>
    <dgm:cxn modelId="{CB051916-0972-4A07-96E8-734BD81CEE88}" type="presOf" srcId="{7481D1CF-5327-4BF8-8FD1-7491BF70D243}" destId="{07001138-CC37-4359-AC61-79FF842603DD}" srcOrd="0" destOrd="0" presId="urn:microsoft.com/office/officeart/2005/8/layout/venn3"/>
    <dgm:cxn modelId="{CD2F2D8E-DCCA-45C1-AED7-53383B314A4B}" type="presOf" srcId="{D4008CA3-4D54-4EB2-8DA0-9606EB8FA777}" destId="{0BE43904-1DF4-485E-8CED-251D8E2CF2A3}" srcOrd="0" destOrd="0" presId="urn:microsoft.com/office/officeart/2005/8/layout/venn3"/>
    <dgm:cxn modelId="{AE271031-A507-4F68-AC02-B7FC36034C5D}" type="presOf" srcId="{E109FC7C-82F4-49D6-8559-6E34B0A6B537}" destId="{6B93CA0A-8C94-48A4-82E9-13FBFB99DAB0}"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707C38E5-A530-4CE1-A232-4F6DBAB18D68}" type="presOf" srcId="{4AEC182D-2BEE-4736-8FEA-425E182DC5BF}" destId="{87A32571-F2F1-428A-81C4-FBEC8BEBB6E2}" srcOrd="0" destOrd="0" presId="urn:microsoft.com/office/officeart/2005/8/layout/venn3"/>
    <dgm:cxn modelId="{1035C2E8-8634-460F-A161-D48553A0A252}" type="presOf" srcId="{8C0D3C05-F965-41E4-8A0C-000785D67942}" destId="{39B3C2EB-C198-4B8B-8960-8A38C58548E4}" srcOrd="0" destOrd="0" presId="urn:microsoft.com/office/officeart/2005/8/layout/venn3"/>
    <dgm:cxn modelId="{B48519C4-5678-49C8-83D0-BC8AB7DE13E9}" type="presOf" srcId="{ACB495F6-BBD0-47F9-8283-2E8898AD149C}" destId="{974DE9E7-2F3A-4A96-98F6-CE05B104E0B5}"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0D932E76-FBDC-42C9-B43C-7B9956DEF5EC}" type="presOf" srcId="{F75B8B11-2D26-44FD-965C-5726D53BD8E6}" destId="{743D30B5-2005-4082-A845-281D06E8B02C}" srcOrd="0" destOrd="0" presId="urn:microsoft.com/office/officeart/2005/8/layout/venn3"/>
    <dgm:cxn modelId="{E81C50B7-6C93-4702-9982-C82602DD7666}" type="presOf" srcId="{DB910E32-EC2A-47C1-8622-EDBB02D1ECF3}" destId="{6DF6FF41-A943-4BD2-BB5F-BC4E061E1EA9}" srcOrd="0" destOrd="0" presId="urn:microsoft.com/office/officeart/2005/8/layout/venn3"/>
    <dgm:cxn modelId="{F20DA4BF-80B4-4070-8A49-4CBD4E5502FF}" type="presOf" srcId="{593252C4-229E-4C98-A3D5-1D7F50EC7466}" destId="{48681C3E-18DB-44B4-A963-2EF551FEC493}"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76CB3C56-54A4-4254-8AC0-1DAEFD80E175}" srcId="{7481D1CF-5327-4BF8-8FD1-7491BF70D243}" destId="{F75B8B11-2D26-44FD-965C-5726D53BD8E6}" srcOrd="7" destOrd="0" parTransId="{989FD769-32C6-4EE8-B0D3-3C3560E6CC1A}" sibTransId="{FDD53E92-A8D9-42B2-B290-38B040F995EC}"/>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8"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C36A29B2-DA7E-4306-8EBD-1678E011856F}" type="presParOf" srcId="{07001138-CC37-4359-AC61-79FF842603DD}" destId="{974DE9E7-2F3A-4A96-98F6-CE05B104E0B5}" srcOrd="0" destOrd="0" presId="urn:microsoft.com/office/officeart/2005/8/layout/venn3"/>
    <dgm:cxn modelId="{3F491367-D7DC-4FAA-B4BD-2CF754CF6B68}" type="presParOf" srcId="{07001138-CC37-4359-AC61-79FF842603DD}" destId="{87600560-8F45-415D-9588-95BC62999D3F}" srcOrd="1" destOrd="0" presId="urn:microsoft.com/office/officeart/2005/8/layout/venn3"/>
    <dgm:cxn modelId="{B2B315AB-31F7-4551-9D95-433492E193BD}" type="presParOf" srcId="{07001138-CC37-4359-AC61-79FF842603DD}" destId="{48681C3E-18DB-44B4-A963-2EF551FEC493}" srcOrd="2" destOrd="0" presId="urn:microsoft.com/office/officeart/2005/8/layout/venn3"/>
    <dgm:cxn modelId="{2B82CDF5-AAD0-47DE-96F5-67F46023C724}" type="presParOf" srcId="{07001138-CC37-4359-AC61-79FF842603DD}" destId="{625F0ABF-7A67-47DC-B62F-C89396A8658E}" srcOrd="3" destOrd="0" presId="urn:microsoft.com/office/officeart/2005/8/layout/venn3"/>
    <dgm:cxn modelId="{8D0B858A-0D51-4C4C-83B0-89FB03217A5D}" type="presParOf" srcId="{07001138-CC37-4359-AC61-79FF842603DD}" destId="{39B3C2EB-C198-4B8B-8960-8A38C58548E4}" srcOrd="4" destOrd="0" presId="urn:microsoft.com/office/officeart/2005/8/layout/venn3"/>
    <dgm:cxn modelId="{406FB7C1-5485-4155-AB67-16340B31F34D}" type="presParOf" srcId="{07001138-CC37-4359-AC61-79FF842603DD}" destId="{AC2C1C85-FA33-4D6C-8881-CC17C8D0C9FF}" srcOrd="5" destOrd="0" presId="urn:microsoft.com/office/officeart/2005/8/layout/venn3"/>
    <dgm:cxn modelId="{266A3943-5F36-46BF-9C09-B400DAB4E8BB}" type="presParOf" srcId="{07001138-CC37-4359-AC61-79FF842603DD}" destId="{71F3F4C8-7194-4B1F-A068-DB1C4A93B075}" srcOrd="6" destOrd="0" presId="urn:microsoft.com/office/officeart/2005/8/layout/venn3"/>
    <dgm:cxn modelId="{449E4589-DD4B-4743-A421-796958E96068}" type="presParOf" srcId="{07001138-CC37-4359-AC61-79FF842603DD}" destId="{04443C78-F516-4A00-B9D5-0E68BEB6FDB8}" srcOrd="7" destOrd="0" presId="urn:microsoft.com/office/officeart/2005/8/layout/venn3"/>
    <dgm:cxn modelId="{3BC81D3A-682E-40BB-B01A-9AF4F8C716B8}" type="presParOf" srcId="{07001138-CC37-4359-AC61-79FF842603DD}" destId="{6B93CA0A-8C94-48A4-82E9-13FBFB99DAB0}" srcOrd="8" destOrd="0" presId="urn:microsoft.com/office/officeart/2005/8/layout/venn3"/>
    <dgm:cxn modelId="{837AFF40-B589-44D6-9477-406BD3C93D28}" type="presParOf" srcId="{07001138-CC37-4359-AC61-79FF842603DD}" destId="{B0027BE0-E83C-45F8-8BE2-6AE4DE5A2FF8}" srcOrd="9" destOrd="0" presId="urn:microsoft.com/office/officeart/2005/8/layout/venn3"/>
    <dgm:cxn modelId="{ACF9C091-67BB-4C24-BC32-E4941BA913EE}" type="presParOf" srcId="{07001138-CC37-4359-AC61-79FF842603DD}" destId="{87A32571-F2F1-428A-81C4-FBEC8BEBB6E2}" srcOrd="10" destOrd="0" presId="urn:microsoft.com/office/officeart/2005/8/layout/venn3"/>
    <dgm:cxn modelId="{2EB7CF3B-2100-4A25-8E15-3920A2C4ACCE}" type="presParOf" srcId="{07001138-CC37-4359-AC61-79FF842603DD}" destId="{9D9968C5-3C09-4B95-9C85-A18FDCB224F1}" srcOrd="11" destOrd="0" presId="urn:microsoft.com/office/officeart/2005/8/layout/venn3"/>
    <dgm:cxn modelId="{0D0794DC-1765-4FBD-B299-B7C82BB08860}" type="presParOf" srcId="{07001138-CC37-4359-AC61-79FF842603DD}" destId="{0BE43904-1DF4-485E-8CED-251D8E2CF2A3}" srcOrd="12" destOrd="0" presId="urn:microsoft.com/office/officeart/2005/8/layout/venn3"/>
    <dgm:cxn modelId="{7F4EFED9-07C9-44BC-B1C8-F33069DC4609}" type="presParOf" srcId="{07001138-CC37-4359-AC61-79FF842603DD}" destId="{6A5F7D0E-CAA6-4E42-AF8B-4C56F345F28B}" srcOrd="13" destOrd="0" presId="urn:microsoft.com/office/officeart/2005/8/layout/venn3"/>
    <dgm:cxn modelId="{54EBE9FF-6432-49A7-B07E-7D5DBBA03354}" type="presParOf" srcId="{07001138-CC37-4359-AC61-79FF842603DD}" destId="{743D30B5-2005-4082-A845-281D06E8B02C}" srcOrd="14" destOrd="0" presId="urn:microsoft.com/office/officeart/2005/8/layout/venn3"/>
    <dgm:cxn modelId="{55E2EEC2-7A6D-4B63-A49B-93237D8AEE12}" type="presParOf" srcId="{07001138-CC37-4359-AC61-79FF842603DD}" destId="{7F65791D-37B6-4547-80FC-14666B3C12DE}" srcOrd="15" destOrd="0" presId="urn:microsoft.com/office/officeart/2005/8/layout/venn3"/>
    <dgm:cxn modelId="{7F255BFB-4955-41F5-9F26-5A7CE656A97C}"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7985C0A4-81CE-4E63-9152-5A003B771F0F}" type="presOf" srcId="{FEB3ADF3-AAF4-4AFC-A917-3ADE0C1EBB00}" destId="{AE263195-A20A-4ACF-9589-31F1F5A65F0B}"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F6E66381-E613-481A-ADF0-0D6BE565089B}" type="presOf" srcId="{DA2DE246-1EDE-4DC5-93F1-08D0ADDAC2E4}" destId="{B671D4EC-B0EF-4E74-BE88-A04A72EFA5F5}" srcOrd="0" destOrd="0" presId="urn:microsoft.com/office/officeart/2005/8/layout/venn3"/>
    <dgm:cxn modelId="{E37AE68C-EB04-45F6-AD07-02B61D156A7B}" type="presOf" srcId="{1C5EFEF6-C246-492E-9C87-599B0E6CB1E1}" destId="{79FA4D63-31BA-41A4-8EF9-711A8A8DC304}"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9F6179CF-A07D-4936-8CD3-AD05661B31DC}" type="presOf" srcId="{7481D1CF-5327-4BF8-8FD1-7491BF70D243}" destId="{07001138-CC37-4359-AC61-79FF842603DD}" srcOrd="0" destOrd="0" presId="urn:microsoft.com/office/officeart/2005/8/layout/venn3"/>
    <dgm:cxn modelId="{A8C99282-4778-428C-9CF8-35ADEF8D6CA4}" type="presOf" srcId="{593252C4-229E-4C98-A3D5-1D7F50EC7466}" destId="{48681C3E-18DB-44B4-A963-2EF551FEC493}"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03FFAD88-D441-44C4-A04F-B3606061383C}" type="presOf" srcId="{2BE4FDBB-0DAA-43F2-ABC6-8D50EF2C6108}" destId="{71F3F4C8-7194-4B1F-A068-DB1C4A93B075}"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8C3B130F-BBA1-4AB9-AD06-DE61E1CDA3A0}" type="presParOf" srcId="{07001138-CC37-4359-AC61-79FF842603DD}" destId="{48681C3E-18DB-44B4-A963-2EF551FEC493}" srcOrd="0" destOrd="0" presId="urn:microsoft.com/office/officeart/2005/8/layout/venn3"/>
    <dgm:cxn modelId="{24E9D990-A92C-4E7D-B486-400F783AC5B7}" type="presParOf" srcId="{07001138-CC37-4359-AC61-79FF842603DD}" destId="{625F0ABF-7A67-47DC-B62F-C89396A8658E}" srcOrd="1" destOrd="0" presId="urn:microsoft.com/office/officeart/2005/8/layout/venn3"/>
    <dgm:cxn modelId="{B2B263FE-569F-4217-ACBF-32B5551B3225}" type="presParOf" srcId="{07001138-CC37-4359-AC61-79FF842603DD}" destId="{71F3F4C8-7194-4B1F-A068-DB1C4A93B075}" srcOrd="2" destOrd="0" presId="urn:microsoft.com/office/officeart/2005/8/layout/venn3"/>
    <dgm:cxn modelId="{2159B538-F30F-41B5-BA82-DFB02BB65A8C}" type="presParOf" srcId="{07001138-CC37-4359-AC61-79FF842603DD}" destId="{04443C78-F516-4A00-B9D5-0E68BEB6FDB8}" srcOrd="3" destOrd="0" presId="urn:microsoft.com/office/officeart/2005/8/layout/venn3"/>
    <dgm:cxn modelId="{499793F2-B2A2-4D09-A3EA-E8383C8BB701}" type="presParOf" srcId="{07001138-CC37-4359-AC61-79FF842603DD}" destId="{79FA4D63-31BA-41A4-8EF9-711A8A8DC304}" srcOrd="4" destOrd="0" presId="urn:microsoft.com/office/officeart/2005/8/layout/venn3"/>
    <dgm:cxn modelId="{550813E7-AEDC-4333-BFF8-5A2C9477D665}" type="presParOf" srcId="{07001138-CC37-4359-AC61-79FF842603DD}" destId="{B420CFAF-8830-45F3-8EB4-EE51EBB886CD}" srcOrd="5" destOrd="0" presId="urn:microsoft.com/office/officeart/2005/8/layout/venn3"/>
    <dgm:cxn modelId="{4B129891-A246-4E18-88AF-89A6ABE4C2C1}" type="presParOf" srcId="{07001138-CC37-4359-AC61-79FF842603DD}" destId="{B671D4EC-B0EF-4E74-BE88-A04A72EFA5F5}" srcOrd="6" destOrd="0" presId="urn:microsoft.com/office/officeart/2005/8/layout/venn3"/>
    <dgm:cxn modelId="{63295E5C-5FDA-49EF-A277-86325B2BDDB7}" type="presParOf" srcId="{07001138-CC37-4359-AC61-79FF842603DD}" destId="{A7C415E3-ACC3-4060-8EF6-AC1CF99088D8}" srcOrd="7" destOrd="0" presId="urn:microsoft.com/office/officeart/2005/8/layout/venn3"/>
    <dgm:cxn modelId="{12D73409-8473-48F8-8BA9-B463ECE29DB1}"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877F3208-3BD9-470A-B5D9-65D4D1BBF755}" type="presOf" srcId="{A0FD7E83-1B7B-4CE5-9E63-D199EC1ACA67}" destId="{E1A074AB-2E66-4098-B417-62E6453353DB}" srcOrd="0" destOrd="0" presId="urn:microsoft.com/office/officeart/2005/8/layout/venn3"/>
    <dgm:cxn modelId="{DB52FD01-8C53-4D8E-A9FF-70E310A7B2C2}" type="presOf" srcId="{DB910E32-EC2A-47C1-8622-EDBB02D1ECF3}" destId="{6DF6FF41-A943-4BD2-BB5F-BC4E061E1EA9}" srcOrd="0" destOrd="0" presId="urn:microsoft.com/office/officeart/2005/8/layout/venn3"/>
    <dgm:cxn modelId="{4B54048D-9E2F-4116-A164-C54728D1CC87}" type="presOf" srcId="{ACB495F6-BBD0-47F9-8283-2E8898AD149C}" destId="{974DE9E7-2F3A-4A96-98F6-CE05B104E0B5}" srcOrd="0" destOrd="0" presId="urn:microsoft.com/office/officeart/2005/8/layout/venn3"/>
    <dgm:cxn modelId="{D42D6589-D9CA-45FE-844E-A87900438A85}" type="presOf" srcId="{7481D1CF-5327-4BF8-8FD1-7491BF70D243}" destId="{07001138-CC37-4359-AC61-79FF842603DD}" srcOrd="0" destOrd="0" presId="urn:microsoft.com/office/officeart/2005/8/layout/venn3"/>
    <dgm:cxn modelId="{DC710B6D-EC0F-4EE3-BB4D-9CFD10C38751}" type="presOf" srcId="{FB3B1775-E693-49B1-BC84-B1E33354E230}" destId="{441BE94A-FB88-49C7-AAB2-47F07EC22274}"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D1F1877E-DF77-4E94-AD27-F8A821C3398C}" type="presOf" srcId="{84023C8F-D74C-4C9A-A978-1A540B7607E7}" destId="{A8AFFD50-DB79-47C5-865F-BFCF753E55E9}"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5010F135-686E-4BD9-933D-DE46E9F237BF}" type="presParOf" srcId="{07001138-CC37-4359-AC61-79FF842603DD}" destId="{974DE9E7-2F3A-4A96-98F6-CE05B104E0B5}" srcOrd="0" destOrd="0" presId="urn:microsoft.com/office/officeart/2005/8/layout/venn3"/>
    <dgm:cxn modelId="{AF6C6237-AADD-419C-8D62-E50CDEEB3F4B}" type="presParOf" srcId="{07001138-CC37-4359-AC61-79FF842603DD}" destId="{87600560-8F45-415D-9588-95BC62999D3F}" srcOrd="1" destOrd="0" presId="urn:microsoft.com/office/officeart/2005/8/layout/venn3"/>
    <dgm:cxn modelId="{EF4AC521-A97D-46DB-8230-B33928E196A8}" type="presParOf" srcId="{07001138-CC37-4359-AC61-79FF842603DD}" destId="{441BE94A-FB88-49C7-AAB2-47F07EC22274}" srcOrd="2" destOrd="0" presId="urn:microsoft.com/office/officeart/2005/8/layout/venn3"/>
    <dgm:cxn modelId="{56816C18-580A-441E-B040-7B2A2FFB5204}" type="presParOf" srcId="{07001138-CC37-4359-AC61-79FF842603DD}" destId="{FDE9C26E-D098-46B5-A031-DCE7D6EB3C4B}" srcOrd="3" destOrd="0" presId="urn:microsoft.com/office/officeart/2005/8/layout/venn3"/>
    <dgm:cxn modelId="{24326532-5A01-40E0-9968-F8493DA435A5}" type="presParOf" srcId="{07001138-CC37-4359-AC61-79FF842603DD}" destId="{E1A074AB-2E66-4098-B417-62E6453353DB}" srcOrd="4" destOrd="0" presId="urn:microsoft.com/office/officeart/2005/8/layout/venn3"/>
    <dgm:cxn modelId="{92AE79FA-27EA-4D18-B807-41A9387FE229}" type="presParOf" srcId="{07001138-CC37-4359-AC61-79FF842603DD}" destId="{9601BEDF-5EF5-4E57-9BC3-141423318B89}" srcOrd="5" destOrd="0" presId="urn:microsoft.com/office/officeart/2005/8/layout/venn3"/>
    <dgm:cxn modelId="{CF13E6CF-5D43-410B-A8C7-81D298318989}" type="presParOf" srcId="{07001138-CC37-4359-AC61-79FF842603DD}" destId="{A8AFFD50-DB79-47C5-865F-BFCF753E55E9}" srcOrd="6" destOrd="0" presId="urn:microsoft.com/office/officeart/2005/8/layout/venn3"/>
    <dgm:cxn modelId="{58801508-CE36-41D5-A3CA-70C2AABD4268}" type="presParOf" srcId="{07001138-CC37-4359-AC61-79FF842603DD}" destId="{EE479652-1419-493D-B0B4-932CCB42394F}" srcOrd="7" destOrd="0" presId="urn:microsoft.com/office/officeart/2005/8/layout/venn3"/>
    <dgm:cxn modelId="{13BD81D7-4174-4C88-B0F7-BB1E99D0BD6D}"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1BDA6E4F-14F2-44F9-871D-67558BBD83B8}" type="presOf" srcId="{2BE4FDBB-0DAA-43F2-ABC6-8D50EF2C6108}" destId="{71F3F4C8-7194-4B1F-A068-DB1C4A93B075}"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03878D87-872F-4EDF-8832-16C7585899DE}" type="presOf" srcId="{23FBF0F6-E59E-46BB-901B-BD7C4DE5BDB3}" destId="{BDF804E1-8814-49A1-88D5-FD0FC8A993C9}"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D1418A90-089F-411E-9762-06A540EE8D9E}" type="presOf" srcId="{CF0A6374-6F3C-4ED6-828F-79E7C1865413}" destId="{A00644E9-69EF-4C2A-A81D-CCA9D808F278}"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8C0746BA-1D29-4415-8C3B-566A68AD89E9}" type="presOf" srcId="{7481D1CF-5327-4BF8-8FD1-7491BF70D243}" destId="{07001138-CC37-4359-AC61-79FF842603DD}"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0B140C0F-40B4-4F7B-9770-99B99BCD45D3}" type="presOf" srcId="{09050517-FB7B-4AA0-A9A5-C222E4A7277D}" destId="{D0053F29-0E2C-42E3-B345-9E8847988072}" srcOrd="0" destOrd="0" presId="urn:microsoft.com/office/officeart/2005/8/layout/venn3"/>
    <dgm:cxn modelId="{2778127F-0788-400F-9084-84B83E83DE3B}" type="presOf" srcId="{593252C4-229E-4C98-A3D5-1D7F50EC7466}" destId="{48681C3E-18DB-44B4-A963-2EF551FEC493}" srcOrd="0" destOrd="0" presId="urn:microsoft.com/office/officeart/2005/8/layout/venn3"/>
    <dgm:cxn modelId="{C77F9FD6-B70E-4CC7-B27A-F8D326B64274}" type="presOf" srcId="{5CFD6B5E-7035-4359-A62F-1DDEC97D8C0D}" destId="{C8CD710F-D365-4BC0-8257-3CE1E198D950}" srcOrd="0" destOrd="0" presId="urn:microsoft.com/office/officeart/2005/8/layout/venn3"/>
    <dgm:cxn modelId="{47440E8D-DF25-49E0-8E66-2A9DFB9EBEF9}" type="presOf" srcId="{AD09D232-2D13-48CA-9BAB-5990F8D88805}" destId="{6647214F-97B3-46F4-9C35-D4445F524912}"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9CB8D8AF-126D-4285-86F4-763130591A6D}" type="presOf" srcId="{88165EF2-C310-463F-B5BC-3FAE8FF9602A}" destId="{EA0FA27A-C2EC-4FCA-88D1-32C207D8B93A}" srcOrd="0" destOrd="0" presId="urn:microsoft.com/office/officeart/2005/8/layout/venn3"/>
    <dgm:cxn modelId="{CCDE5922-18EB-4D82-B9BC-7B1F87F78C58}" srcId="{7481D1CF-5327-4BF8-8FD1-7491BF70D243}" destId="{CF0A6374-6F3C-4ED6-828F-79E7C1865413}" srcOrd="8" destOrd="0" parTransId="{BC91C263-648E-4B55-BC7F-7AB1765AF4EA}" sibTransId="{F3B47328-6756-4B3D-8C3B-01FF17DC40E0}"/>
    <dgm:cxn modelId="{086E3594-EA9D-499A-A16B-ADAAC556FD0A}" type="presOf" srcId="{8C0D3C05-F965-41E4-8A0C-000785D67942}" destId="{39B3C2EB-C198-4B8B-8960-8A38C58548E4}"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68CE5725-D324-4506-AF18-A76E298C9226}" type="presParOf" srcId="{07001138-CC37-4359-AC61-79FF842603DD}" destId="{48681C3E-18DB-44B4-A963-2EF551FEC493}" srcOrd="0" destOrd="0" presId="urn:microsoft.com/office/officeart/2005/8/layout/venn3"/>
    <dgm:cxn modelId="{1CA0E418-479D-4E99-8FA5-A06B3F814899}" type="presParOf" srcId="{07001138-CC37-4359-AC61-79FF842603DD}" destId="{625F0ABF-7A67-47DC-B62F-C89396A8658E}" srcOrd="1" destOrd="0" presId="urn:microsoft.com/office/officeart/2005/8/layout/venn3"/>
    <dgm:cxn modelId="{71194F73-AB5D-4252-A7F8-1B0D82027D74}" type="presParOf" srcId="{07001138-CC37-4359-AC61-79FF842603DD}" destId="{39B3C2EB-C198-4B8B-8960-8A38C58548E4}" srcOrd="2" destOrd="0" presId="urn:microsoft.com/office/officeart/2005/8/layout/venn3"/>
    <dgm:cxn modelId="{AF6BFD79-940C-41F8-BB03-D8EFE78C31F8}" type="presParOf" srcId="{07001138-CC37-4359-AC61-79FF842603DD}" destId="{AC2C1C85-FA33-4D6C-8881-CC17C8D0C9FF}" srcOrd="3" destOrd="0" presId="urn:microsoft.com/office/officeart/2005/8/layout/venn3"/>
    <dgm:cxn modelId="{4CD248FE-CD01-40CE-A4AE-D08DB23BA2DB}" type="presParOf" srcId="{07001138-CC37-4359-AC61-79FF842603DD}" destId="{EA0FA27A-C2EC-4FCA-88D1-32C207D8B93A}" srcOrd="4" destOrd="0" presId="urn:microsoft.com/office/officeart/2005/8/layout/venn3"/>
    <dgm:cxn modelId="{21AA0CD8-F204-49EA-B4E8-AA9427812FCD}" type="presParOf" srcId="{07001138-CC37-4359-AC61-79FF842603DD}" destId="{DC69AE1A-979D-4E2B-8E52-4EB8097B0C30}" srcOrd="5" destOrd="0" presId="urn:microsoft.com/office/officeart/2005/8/layout/venn3"/>
    <dgm:cxn modelId="{660A9A95-FCA9-4F59-A5EF-36952B998FE2}" type="presParOf" srcId="{07001138-CC37-4359-AC61-79FF842603DD}" destId="{71F3F4C8-7194-4B1F-A068-DB1C4A93B075}" srcOrd="6" destOrd="0" presId="urn:microsoft.com/office/officeart/2005/8/layout/venn3"/>
    <dgm:cxn modelId="{B1454EA9-F078-4549-A334-EAB11C4E3FFA}" type="presParOf" srcId="{07001138-CC37-4359-AC61-79FF842603DD}" destId="{04443C78-F516-4A00-B9D5-0E68BEB6FDB8}" srcOrd="7" destOrd="0" presId="urn:microsoft.com/office/officeart/2005/8/layout/venn3"/>
    <dgm:cxn modelId="{3E50BECB-A0B5-4BE9-9D0B-517957D22699}" type="presParOf" srcId="{07001138-CC37-4359-AC61-79FF842603DD}" destId="{6647214F-97B3-46F4-9C35-D4445F524912}" srcOrd="8" destOrd="0" presId="urn:microsoft.com/office/officeart/2005/8/layout/venn3"/>
    <dgm:cxn modelId="{1C6AEF8A-6D69-4330-AC0A-C1F415866688}" type="presParOf" srcId="{07001138-CC37-4359-AC61-79FF842603DD}" destId="{0F261357-E478-46AC-80EB-2022627F75D8}" srcOrd="9" destOrd="0" presId="urn:microsoft.com/office/officeart/2005/8/layout/venn3"/>
    <dgm:cxn modelId="{04C4DDDE-2E4F-4D80-A844-CF7BDA3D9969}" type="presParOf" srcId="{07001138-CC37-4359-AC61-79FF842603DD}" destId="{BDF804E1-8814-49A1-88D5-FD0FC8A993C9}" srcOrd="10" destOrd="0" presId="urn:microsoft.com/office/officeart/2005/8/layout/venn3"/>
    <dgm:cxn modelId="{15D28CB8-170E-4CBA-8848-4F15AF913BD8}" type="presParOf" srcId="{07001138-CC37-4359-AC61-79FF842603DD}" destId="{24A6E7C5-74C0-4677-A899-B3BCE90AE9AE}" srcOrd="11" destOrd="0" presId="urn:microsoft.com/office/officeart/2005/8/layout/venn3"/>
    <dgm:cxn modelId="{8B5C0A49-4928-4214-8BC8-36102B54F037}" type="presParOf" srcId="{07001138-CC37-4359-AC61-79FF842603DD}" destId="{D0053F29-0E2C-42E3-B345-9E8847988072}" srcOrd="12" destOrd="0" presId="urn:microsoft.com/office/officeart/2005/8/layout/venn3"/>
    <dgm:cxn modelId="{3E6636CA-85BD-451C-A849-CDDC0DB5D646}" type="presParOf" srcId="{07001138-CC37-4359-AC61-79FF842603DD}" destId="{E9A9888E-B945-468B-996F-A85C25432B07}" srcOrd="13" destOrd="0" presId="urn:microsoft.com/office/officeart/2005/8/layout/venn3"/>
    <dgm:cxn modelId="{E5F7A175-C769-4A0E-A9A8-1D85CCEE3767}" type="presParOf" srcId="{07001138-CC37-4359-AC61-79FF842603DD}" destId="{C8CD710F-D365-4BC0-8257-3CE1E198D950}" srcOrd="14" destOrd="0" presId="urn:microsoft.com/office/officeart/2005/8/layout/venn3"/>
    <dgm:cxn modelId="{CD857AD9-0D83-4027-AB47-16EE07C0B6E9}" type="presParOf" srcId="{07001138-CC37-4359-AC61-79FF842603DD}" destId="{4674F2B6-009B-454E-9B7E-F714CE7A77CA}" srcOrd="15" destOrd="0" presId="urn:microsoft.com/office/officeart/2005/8/layout/venn3"/>
    <dgm:cxn modelId="{C72FD794-5EE0-4393-80AB-4DDF0ECC072A}"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B862EE54-9FEA-48A8-BF57-0585D4E18C30}" type="presOf" srcId="{7481D1CF-5327-4BF8-8FD1-7491BF70D243}" destId="{07001138-CC37-4359-AC61-79FF842603DD}" srcOrd="0" destOrd="0" presId="urn:microsoft.com/office/officeart/2005/8/layout/venn3"/>
    <dgm:cxn modelId="{C59DC1F1-FFE3-4708-99A8-3960311F7E80}" type="presOf" srcId="{593252C4-229E-4C98-A3D5-1D7F50EC7466}" destId="{48681C3E-18DB-44B4-A963-2EF551FEC493}" srcOrd="0" destOrd="0" presId="urn:microsoft.com/office/officeart/2005/8/layout/venn3"/>
    <dgm:cxn modelId="{A528B2F9-B820-43F3-BCA8-28E001A6444B}" type="presOf" srcId="{ACB495F6-BBD0-47F9-8283-2E8898AD149C}" destId="{974DE9E7-2F3A-4A96-98F6-CE05B104E0B5}" srcOrd="0" destOrd="0" presId="urn:microsoft.com/office/officeart/2005/8/layout/venn3"/>
    <dgm:cxn modelId="{DEA42E10-0621-4519-A3F1-A5E589D0CD28}" type="presOf" srcId="{8C0D3C05-F965-41E4-8A0C-000785D67942}" destId="{39B3C2EB-C198-4B8B-8960-8A38C58548E4}" srcOrd="0" destOrd="0" presId="urn:microsoft.com/office/officeart/2005/8/layout/venn3"/>
    <dgm:cxn modelId="{A0F2251B-1790-4862-87FB-02540E05898A}" type="presOf" srcId="{80D375BF-FBF8-4BDC-857D-AC00419942C8}" destId="{09B2CD8E-D327-4676-9105-F890A1A7824E}"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DF05CCD0-2677-46A8-BE5E-955A9999A37C}" type="presParOf" srcId="{07001138-CC37-4359-AC61-79FF842603DD}" destId="{974DE9E7-2F3A-4A96-98F6-CE05B104E0B5}" srcOrd="0" destOrd="0" presId="urn:microsoft.com/office/officeart/2005/8/layout/venn3"/>
    <dgm:cxn modelId="{E781B3B6-2DB4-4CAE-BBCA-AA0D83FD1032}" type="presParOf" srcId="{07001138-CC37-4359-AC61-79FF842603DD}" destId="{87600560-8F45-415D-9588-95BC62999D3F}" srcOrd="1" destOrd="0" presId="urn:microsoft.com/office/officeart/2005/8/layout/venn3"/>
    <dgm:cxn modelId="{85C25E63-AF79-45C3-B55B-114F596A72B0}" type="presParOf" srcId="{07001138-CC37-4359-AC61-79FF842603DD}" destId="{48681C3E-18DB-44B4-A963-2EF551FEC493}" srcOrd="2" destOrd="0" presId="urn:microsoft.com/office/officeart/2005/8/layout/venn3"/>
    <dgm:cxn modelId="{94A2A1A9-AE4A-461F-B7A1-F9EB8F3739CB}" type="presParOf" srcId="{07001138-CC37-4359-AC61-79FF842603DD}" destId="{625F0ABF-7A67-47DC-B62F-C89396A8658E}" srcOrd="3" destOrd="0" presId="urn:microsoft.com/office/officeart/2005/8/layout/venn3"/>
    <dgm:cxn modelId="{9A2CA6B0-C121-4873-9205-D7498C83EC4E}" type="presParOf" srcId="{07001138-CC37-4359-AC61-79FF842603DD}" destId="{09B2CD8E-D327-4676-9105-F890A1A7824E}" srcOrd="4" destOrd="0" presId="urn:microsoft.com/office/officeart/2005/8/layout/venn3"/>
    <dgm:cxn modelId="{DA9CE016-E7AE-4867-BE6C-1045F9C810DE}" type="presParOf" srcId="{07001138-CC37-4359-AC61-79FF842603DD}" destId="{2A6FEE32-7F40-4372-A81D-3FCC15E8AB50}" srcOrd="5" destOrd="0" presId="urn:microsoft.com/office/officeart/2005/8/layout/venn3"/>
    <dgm:cxn modelId="{6E06ABF5-9504-4EED-9714-9B51D66C249B}"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6D3CF1C4-4202-4F65-9EAC-499BAA4C2F15}">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0E58890-9F27-4F72-B1E1-429B8AA987DC}" type="parTrans" cxnId="{20CE6BBA-BE42-49C1-B036-C4929807D20B}">
      <dgm:prSet/>
      <dgm:spPr/>
    </dgm:pt>
    <dgm:pt modelId="{9591E258-ACD2-4BDE-B4D1-FFFA6B53937A}" type="sibTrans" cxnId="{20CE6BBA-BE42-49C1-B036-C4929807D20B}">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E6D73259-59BE-47D4-AAF0-76C884D935E3}" type="pres">
      <dgm:prSet presAssocID="{6D3CF1C4-4202-4F65-9EAC-499BAA4C2F15}" presName="Name5" presStyleLbl="vennNode1" presStyleIdx="6" presStyleCnt="9">
        <dgm:presLayoutVars>
          <dgm:bulletEnabled val="1"/>
        </dgm:presLayoutVars>
      </dgm:prSet>
      <dgm:spPr/>
      <dgm:t>
        <a:bodyPr/>
        <a:lstStyle/>
        <a:p>
          <a:endParaRPr lang="en-US"/>
        </a:p>
      </dgm:t>
    </dgm:pt>
    <dgm:pt modelId="{AD82C444-83C5-43AE-A528-7B476A58F14F}" type="pres">
      <dgm:prSet presAssocID="{9591E258-ACD2-4BDE-B4D1-FFFA6B53937A}" presName="space" presStyleCnt="0"/>
      <dgm:spPr/>
    </dgm:pt>
    <dgm:pt modelId="{0BE43904-1DF4-485E-8CED-251D8E2CF2A3}" type="pres">
      <dgm:prSet presAssocID="{D4008CA3-4D54-4EB2-8DA0-9606EB8FA777}" presName="Name5" presStyleLbl="vennNode1" presStyleIdx="7"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F8DC6838-F277-451D-880F-FBC11DCD7EC7}" type="presOf" srcId="{593252C4-229E-4C98-A3D5-1D7F50EC7466}" destId="{48681C3E-18DB-44B4-A963-2EF551FEC493}" srcOrd="0" destOrd="0" presId="urn:microsoft.com/office/officeart/2005/8/layout/venn3"/>
    <dgm:cxn modelId="{7BF4B2BE-F744-4A5A-8070-162A3444B9B8}" type="presOf" srcId="{7481D1CF-5327-4BF8-8FD1-7491BF70D243}" destId="{07001138-CC37-4359-AC61-79FF842603DD}" srcOrd="0" destOrd="0" presId="urn:microsoft.com/office/officeart/2005/8/layout/venn3"/>
    <dgm:cxn modelId="{DF760A4E-F8EB-402C-8B97-42891FF46A89}" type="presOf" srcId="{8C0D3C05-F965-41E4-8A0C-000785D67942}" destId="{39B3C2EB-C198-4B8B-8960-8A38C58548E4}"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7C8D92DC-9245-4853-A7A9-2DE417AECA26}" type="presOf" srcId="{2BE4FDBB-0DAA-43F2-ABC6-8D50EF2C6108}" destId="{71F3F4C8-7194-4B1F-A068-DB1C4A93B075}"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20CE6BBA-BE42-49C1-B036-C4929807D20B}" srcId="{7481D1CF-5327-4BF8-8FD1-7491BF70D243}" destId="{6D3CF1C4-4202-4F65-9EAC-499BAA4C2F15}" srcOrd="6" destOrd="0" parTransId="{A0E58890-9F27-4F72-B1E1-429B8AA987DC}" sibTransId="{9591E258-ACD2-4BDE-B4D1-FFFA6B53937A}"/>
    <dgm:cxn modelId="{EC54AC1C-88EA-4741-8AA4-C7EBA9E55658}" type="presOf" srcId="{6D3CF1C4-4202-4F65-9EAC-499BAA4C2F15}" destId="{E6D73259-59BE-47D4-AAF0-76C884D935E3}" srcOrd="0" destOrd="0" presId="urn:microsoft.com/office/officeart/2005/8/layout/venn3"/>
    <dgm:cxn modelId="{E50710DA-C216-47A1-B49F-B12A34E416D7}" type="presOf" srcId="{DB910E32-EC2A-47C1-8622-EDBB02D1ECF3}" destId="{6DF6FF41-A943-4BD2-BB5F-BC4E061E1EA9}" srcOrd="0" destOrd="0" presId="urn:microsoft.com/office/officeart/2005/8/layout/venn3"/>
    <dgm:cxn modelId="{970A27C6-9778-43FA-86CD-44422F2104F5}" type="presOf" srcId="{ACB495F6-BBD0-47F9-8283-2E8898AD149C}" destId="{974DE9E7-2F3A-4A96-98F6-CE05B104E0B5}" srcOrd="0" destOrd="0" presId="urn:microsoft.com/office/officeart/2005/8/layout/venn3"/>
    <dgm:cxn modelId="{0C7F0648-5BE1-4098-92DC-A4E39E404CEE}" srcId="{7481D1CF-5327-4BF8-8FD1-7491BF70D243}" destId="{D4008CA3-4D54-4EB2-8DA0-9606EB8FA777}" srcOrd="7" destOrd="0" parTransId="{039AEDA4-2E5D-46C2-8E69-BCF3A764CD3B}" sibTransId="{50FA246A-5AF3-49E1-A755-63A3BBD02626}"/>
    <dgm:cxn modelId="{10034416-B446-4914-8665-3F1593598729}" type="presOf" srcId="{E109FC7C-82F4-49D6-8559-6E34B0A6B537}" destId="{6B93CA0A-8C94-48A4-82E9-13FBFB99DAB0}" srcOrd="0" destOrd="0" presId="urn:microsoft.com/office/officeart/2005/8/layout/venn3"/>
    <dgm:cxn modelId="{1EE8E7A0-7DE0-467F-B285-2C8F050CC6D7}" type="presOf" srcId="{4AEC182D-2BEE-4736-8FEA-425E182DC5BF}" destId="{87A32571-F2F1-428A-81C4-FBEC8BEBB6E2}"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EB44190D-59FA-4098-BE20-0040C5735124}" type="presOf" srcId="{D4008CA3-4D54-4EB2-8DA0-9606EB8FA777}" destId="{0BE43904-1DF4-485E-8CED-251D8E2CF2A3}"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8" destOrd="0" parTransId="{FF4F54FF-5C69-4DC2-9090-714A6B6C219C}" sibTransId="{2D5C316B-82CC-4ACE-B3B2-BD28EE36C932}"/>
    <dgm:cxn modelId="{2CB96E16-3166-4E67-A738-E05BFCE697D2}" type="presParOf" srcId="{07001138-CC37-4359-AC61-79FF842603DD}" destId="{974DE9E7-2F3A-4A96-98F6-CE05B104E0B5}" srcOrd="0" destOrd="0" presId="urn:microsoft.com/office/officeart/2005/8/layout/venn3"/>
    <dgm:cxn modelId="{182E0E5C-ACAD-48FD-8E79-62BEB6E1FAD4}" type="presParOf" srcId="{07001138-CC37-4359-AC61-79FF842603DD}" destId="{87600560-8F45-415D-9588-95BC62999D3F}" srcOrd="1" destOrd="0" presId="urn:microsoft.com/office/officeart/2005/8/layout/venn3"/>
    <dgm:cxn modelId="{314E0B0C-14FF-4747-9C18-FBAD7561CB69}" type="presParOf" srcId="{07001138-CC37-4359-AC61-79FF842603DD}" destId="{48681C3E-18DB-44B4-A963-2EF551FEC493}" srcOrd="2" destOrd="0" presId="urn:microsoft.com/office/officeart/2005/8/layout/venn3"/>
    <dgm:cxn modelId="{CA696E6E-8D3A-4608-9FE8-DB4A4EC4DA73}" type="presParOf" srcId="{07001138-CC37-4359-AC61-79FF842603DD}" destId="{625F0ABF-7A67-47DC-B62F-C89396A8658E}" srcOrd="3" destOrd="0" presId="urn:microsoft.com/office/officeart/2005/8/layout/venn3"/>
    <dgm:cxn modelId="{FAD77783-D439-491B-849B-78C2FB68E8AD}" type="presParOf" srcId="{07001138-CC37-4359-AC61-79FF842603DD}" destId="{39B3C2EB-C198-4B8B-8960-8A38C58548E4}" srcOrd="4" destOrd="0" presId="urn:microsoft.com/office/officeart/2005/8/layout/venn3"/>
    <dgm:cxn modelId="{B5FDF4BE-DE16-4E74-AF09-3B24D99D8567}" type="presParOf" srcId="{07001138-CC37-4359-AC61-79FF842603DD}" destId="{AC2C1C85-FA33-4D6C-8881-CC17C8D0C9FF}" srcOrd="5" destOrd="0" presId="urn:microsoft.com/office/officeart/2005/8/layout/venn3"/>
    <dgm:cxn modelId="{62125AB5-03B9-4BFB-BE3C-C06AEBFC9C3C}" type="presParOf" srcId="{07001138-CC37-4359-AC61-79FF842603DD}" destId="{71F3F4C8-7194-4B1F-A068-DB1C4A93B075}" srcOrd="6" destOrd="0" presId="urn:microsoft.com/office/officeart/2005/8/layout/venn3"/>
    <dgm:cxn modelId="{9EF2F40C-821E-4D63-B7A3-D8DC2ABFE111}" type="presParOf" srcId="{07001138-CC37-4359-AC61-79FF842603DD}" destId="{04443C78-F516-4A00-B9D5-0E68BEB6FDB8}" srcOrd="7" destOrd="0" presId="urn:microsoft.com/office/officeart/2005/8/layout/venn3"/>
    <dgm:cxn modelId="{0FF6B8CC-F1E5-420B-B6B7-C167F6188B1A}" type="presParOf" srcId="{07001138-CC37-4359-AC61-79FF842603DD}" destId="{6B93CA0A-8C94-48A4-82E9-13FBFB99DAB0}" srcOrd="8" destOrd="0" presId="urn:microsoft.com/office/officeart/2005/8/layout/venn3"/>
    <dgm:cxn modelId="{9F19CC53-A72D-4E60-9E68-FBB4B615AA7D}" type="presParOf" srcId="{07001138-CC37-4359-AC61-79FF842603DD}" destId="{B0027BE0-E83C-45F8-8BE2-6AE4DE5A2FF8}" srcOrd="9" destOrd="0" presId="urn:microsoft.com/office/officeart/2005/8/layout/venn3"/>
    <dgm:cxn modelId="{9497565E-03AD-40A0-A08B-4430667D6693}" type="presParOf" srcId="{07001138-CC37-4359-AC61-79FF842603DD}" destId="{87A32571-F2F1-428A-81C4-FBEC8BEBB6E2}" srcOrd="10" destOrd="0" presId="urn:microsoft.com/office/officeart/2005/8/layout/venn3"/>
    <dgm:cxn modelId="{94CFE5C9-E685-4C66-BD9A-C3C5B91ED1AF}" type="presParOf" srcId="{07001138-CC37-4359-AC61-79FF842603DD}" destId="{9D9968C5-3C09-4B95-9C85-A18FDCB224F1}" srcOrd="11" destOrd="0" presId="urn:microsoft.com/office/officeart/2005/8/layout/venn3"/>
    <dgm:cxn modelId="{4E970962-D947-4427-AEFD-7310E5CF5192}" type="presParOf" srcId="{07001138-CC37-4359-AC61-79FF842603DD}" destId="{E6D73259-59BE-47D4-AAF0-76C884D935E3}" srcOrd="12" destOrd="0" presId="urn:microsoft.com/office/officeart/2005/8/layout/venn3"/>
    <dgm:cxn modelId="{E9E3B387-AB9C-4640-823A-A7C35684F425}" type="presParOf" srcId="{07001138-CC37-4359-AC61-79FF842603DD}" destId="{AD82C444-83C5-43AE-A528-7B476A58F14F}" srcOrd="13" destOrd="0" presId="urn:microsoft.com/office/officeart/2005/8/layout/venn3"/>
    <dgm:cxn modelId="{8319EFF7-7A3D-499D-B8A8-FC8E35628604}" type="presParOf" srcId="{07001138-CC37-4359-AC61-79FF842603DD}" destId="{0BE43904-1DF4-485E-8CED-251D8E2CF2A3}" srcOrd="14" destOrd="0" presId="urn:microsoft.com/office/officeart/2005/8/layout/venn3"/>
    <dgm:cxn modelId="{2469C03E-E91D-491C-868E-A5DCCF53C75B}" type="presParOf" srcId="{07001138-CC37-4359-AC61-79FF842603DD}" destId="{6A5F7D0E-CAA6-4E42-AF8B-4C56F345F28B}" srcOrd="15" destOrd="0" presId="urn:microsoft.com/office/officeart/2005/8/layout/venn3"/>
    <dgm:cxn modelId="{229570D1-6CAF-46B8-9255-D06E08A06635}"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4A257172-F825-4421-A852-F4E7C63B10A8}" type="presOf" srcId="{DA2DE246-1EDE-4DC5-93F1-08D0ADDAC2E4}" destId="{B671D4EC-B0EF-4E74-BE88-A04A72EFA5F5}" srcOrd="0" destOrd="0" presId="urn:microsoft.com/office/officeart/2005/8/layout/venn3"/>
    <dgm:cxn modelId="{7CBF41F1-8B6C-47CD-811A-353A17E5B7EC}" type="presOf" srcId="{7481D1CF-5327-4BF8-8FD1-7491BF70D243}" destId="{07001138-CC37-4359-AC61-79FF842603DD}"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44BA227A-D607-46AD-839B-DBAB789C99A3}" type="presOf" srcId="{FEB3ADF3-AAF4-4AFC-A917-3ADE0C1EBB00}" destId="{AE263195-A20A-4ACF-9589-31F1F5A65F0B}" srcOrd="0" destOrd="0" presId="urn:microsoft.com/office/officeart/2005/8/layout/venn3"/>
    <dgm:cxn modelId="{97E5861C-C7EA-471A-99D5-099F7C52AA03}" type="presOf" srcId="{2BE4FDBB-0DAA-43F2-ABC6-8D50EF2C6108}" destId="{71F3F4C8-7194-4B1F-A068-DB1C4A93B075}" srcOrd="0" destOrd="0" presId="urn:microsoft.com/office/officeart/2005/8/layout/venn3"/>
    <dgm:cxn modelId="{8D8E4599-2993-41A0-B311-DBB470D89A84}" type="presOf" srcId="{593252C4-229E-4C98-A3D5-1D7F50EC7466}" destId="{48681C3E-18DB-44B4-A963-2EF551FEC493}"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88D03402-3791-489F-BF88-8B465F7F5E05}" type="presOf" srcId="{1C5EFEF6-C246-492E-9C87-599B0E6CB1E1}" destId="{79FA4D63-31BA-41A4-8EF9-711A8A8DC304}" srcOrd="0" destOrd="0" presId="urn:microsoft.com/office/officeart/2005/8/layout/venn3"/>
    <dgm:cxn modelId="{60548832-FE3C-4A01-BC15-AAD6959A43DD}" type="presParOf" srcId="{07001138-CC37-4359-AC61-79FF842603DD}" destId="{48681C3E-18DB-44B4-A963-2EF551FEC493}" srcOrd="0" destOrd="0" presId="urn:microsoft.com/office/officeart/2005/8/layout/venn3"/>
    <dgm:cxn modelId="{AF96F414-9D9A-4ADA-9A30-B853F170655F}" type="presParOf" srcId="{07001138-CC37-4359-AC61-79FF842603DD}" destId="{625F0ABF-7A67-47DC-B62F-C89396A8658E}" srcOrd="1" destOrd="0" presId="urn:microsoft.com/office/officeart/2005/8/layout/venn3"/>
    <dgm:cxn modelId="{327C0228-B36C-473C-8051-634131F2BBF3}" type="presParOf" srcId="{07001138-CC37-4359-AC61-79FF842603DD}" destId="{71F3F4C8-7194-4B1F-A068-DB1C4A93B075}" srcOrd="2" destOrd="0" presId="urn:microsoft.com/office/officeart/2005/8/layout/venn3"/>
    <dgm:cxn modelId="{D5DEBB78-1862-4A4D-8C2F-5A83E53B4431}" type="presParOf" srcId="{07001138-CC37-4359-AC61-79FF842603DD}" destId="{04443C78-F516-4A00-B9D5-0E68BEB6FDB8}" srcOrd="3" destOrd="0" presId="urn:microsoft.com/office/officeart/2005/8/layout/venn3"/>
    <dgm:cxn modelId="{730FCA51-805F-4015-B90A-9C6781A8867F}" type="presParOf" srcId="{07001138-CC37-4359-AC61-79FF842603DD}" destId="{79FA4D63-31BA-41A4-8EF9-711A8A8DC304}" srcOrd="4" destOrd="0" presId="urn:microsoft.com/office/officeart/2005/8/layout/venn3"/>
    <dgm:cxn modelId="{95EA320B-677E-4B98-B944-66FDDFB22C19}" type="presParOf" srcId="{07001138-CC37-4359-AC61-79FF842603DD}" destId="{B420CFAF-8830-45F3-8EB4-EE51EBB886CD}" srcOrd="5" destOrd="0" presId="urn:microsoft.com/office/officeart/2005/8/layout/venn3"/>
    <dgm:cxn modelId="{82F89BAE-C754-45EC-B902-F82566A5A692}" type="presParOf" srcId="{07001138-CC37-4359-AC61-79FF842603DD}" destId="{B671D4EC-B0EF-4E74-BE88-A04A72EFA5F5}" srcOrd="6" destOrd="0" presId="urn:microsoft.com/office/officeart/2005/8/layout/venn3"/>
    <dgm:cxn modelId="{B5A1991B-C071-4980-85D3-30FD31598D0D}" type="presParOf" srcId="{07001138-CC37-4359-AC61-79FF842603DD}" destId="{A7C415E3-ACC3-4060-8EF6-AC1CF99088D8}" srcOrd="7" destOrd="0" presId="urn:microsoft.com/office/officeart/2005/8/layout/venn3"/>
    <dgm:cxn modelId="{644831A4-4DA0-4793-8243-9616329EE87A}"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BDDA6FA9-F8B8-4F16-89C7-F7A50AF7314E}" type="presOf" srcId="{7481D1CF-5327-4BF8-8FD1-7491BF70D243}" destId="{07001138-CC37-4359-AC61-79FF842603DD}"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9C85D4C3-105B-416C-A22A-BB54CD49F329}" type="presOf" srcId="{FB3B1775-E693-49B1-BC84-B1E33354E230}" destId="{441BE94A-FB88-49C7-AAB2-47F07EC22274}" srcOrd="0" destOrd="0" presId="urn:microsoft.com/office/officeart/2005/8/layout/venn3"/>
    <dgm:cxn modelId="{2B210B25-0322-4736-836F-8E0E5B6A85F0}" type="presOf" srcId="{ACB495F6-BBD0-47F9-8283-2E8898AD149C}" destId="{974DE9E7-2F3A-4A96-98F6-CE05B104E0B5}" srcOrd="0" destOrd="0" presId="urn:microsoft.com/office/officeart/2005/8/layout/venn3"/>
    <dgm:cxn modelId="{3A3FDE41-F13C-487D-9768-B892EEBB4A74}" type="presOf" srcId="{A0FD7E83-1B7B-4CE5-9E63-D199EC1ACA67}" destId="{E1A074AB-2E66-4098-B417-62E6453353DB}"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DB2A3D35-78FF-4C20-BBA8-EAC99705289C}" type="presOf" srcId="{84023C8F-D74C-4C9A-A978-1A540B7607E7}" destId="{A8AFFD50-DB79-47C5-865F-BFCF753E55E9}"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E9E86B98-1088-42EF-9FF8-6F7DD7DE4B19}" type="presOf" srcId="{DB910E32-EC2A-47C1-8622-EDBB02D1ECF3}" destId="{6DF6FF41-A943-4BD2-BB5F-BC4E061E1EA9}" srcOrd="0" destOrd="0" presId="urn:microsoft.com/office/officeart/2005/8/layout/venn3"/>
    <dgm:cxn modelId="{064EC117-7717-453A-8A48-9066B449AA3A}" type="presParOf" srcId="{07001138-CC37-4359-AC61-79FF842603DD}" destId="{974DE9E7-2F3A-4A96-98F6-CE05B104E0B5}" srcOrd="0" destOrd="0" presId="urn:microsoft.com/office/officeart/2005/8/layout/venn3"/>
    <dgm:cxn modelId="{F8958FB2-D151-4130-B1B6-10C85E59A501}" type="presParOf" srcId="{07001138-CC37-4359-AC61-79FF842603DD}" destId="{87600560-8F45-415D-9588-95BC62999D3F}" srcOrd="1" destOrd="0" presId="urn:microsoft.com/office/officeart/2005/8/layout/venn3"/>
    <dgm:cxn modelId="{EB4103EC-7D8E-4084-98C7-CC66BA290E6A}" type="presParOf" srcId="{07001138-CC37-4359-AC61-79FF842603DD}" destId="{441BE94A-FB88-49C7-AAB2-47F07EC22274}" srcOrd="2" destOrd="0" presId="urn:microsoft.com/office/officeart/2005/8/layout/venn3"/>
    <dgm:cxn modelId="{7076B426-AD89-4CA0-9B4E-8AA2C1BBE000}" type="presParOf" srcId="{07001138-CC37-4359-AC61-79FF842603DD}" destId="{FDE9C26E-D098-46B5-A031-DCE7D6EB3C4B}" srcOrd="3" destOrd="0" presId="urn:microsoft.com/office/officeart/2005/8/layout/venn3"/>
    <dgm:cxn modelId="{D53A2442-99BD-4868-9946-190FC3522F7A}" type="presParOf" srcId="{07001138-CC37-4359-AC61-79FF842603DD}" destId="{E1A074AB-2E66-4098-B417-62E6453353DB}" srcOrd="4" destOrd="0" presId="urn:microsoft.com/office/officeart/2005/8/layout/venn3"/>
    <dgm:cxn modelId="{A58FB966-F93A-4578-9AD8-D25F92E6A454}" type="presParOf" srcId="{07001138-CC37-4359-AC61-79FF842603DD}" destId="{9601BEDF-5EF5-4E57-9BC3-141423318B89}" srcOrd="5" destOrd="0" presId="urn:microsoft.com/office/officeart/2005/8/layout/venn3"/>
    <dgm:cxn modelId="{1B0D3AF1-9565-40CE-BDCD-F5902294D9A6}" type="presParOf" srcId="{07001138-CC37-4359-AC61-79FF842603DD}" destId="{A8AFFD50-DB79-47C5-865F-BFCF753E55E9}" srcOrd="6" destOrd="0" presId="urn:microsoft.com/office/officeart/2005/8/layout/venn3"/>
    <dgm:cxn modelId="{CC68BC52-6B7A-41BB-B877-8F79B6DD2337}" type="presParOf" srcId="{07001138-CC37-4359-AC61-79FF842603DD}" destId="{EE479652-1419-493D-B0B4-932CCB42394F}" srcOrd="7" destOrd="0" presId="urn:microsoft.com/office/officeart/2005/8/layout/venn3"/>
    <dgm:cxn modelId="{C7983F4C-C5CC-42CC-AF65-8D6C26C409BB}"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E6448E21-F58C-4303-B09B-2639FA467BBB}" type="presOf" srcId="{593252C4-229E-4C98-A3D5-1D7F50EC7466}" destId="{48681C3E-18DB-44B4-A963-2EF551FEC493}"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7" destOrd="0" parTransId="{88493925-F3F0-47D1-B342-C3DAAA98CD4F}" sibTransId="{28D8EF8B-5274-4086-BD74-347A499DE35E}"/>
    <dgm:cxn modelId="{1B5B5124-C8E4-4D4A-9938-B0F85F756FE4}" type="presOf" srcId="{8C0D3C05-F965-41E4-8A0C-000785D67942}" destId="{39B3C2EB-C198-4B8B-8960-8A38C58548E4}" srcOrd="0" destOrd="0" presId="urn:microsoft.com/office/officeart/2005/8/layout/venn3"/>
    <dgm:cxn modelId="{093570D1-D1DF-4AD1-A3EC-E3847F90036F}" srcId="{7481D1CF-5327-4BF8-8FD1-7491BF70D243}" destId="{5CFD6B5E-7035-4359-A62F-1DDEC97D8C0D}" srcOrd="6" destOrd="0" parTransId="{DF235A0C-5547-4DDE-9C7C-DAE510C44A27}" sibTransId="{CCB89266-E5C6-4DF3-B672-5591BEB16076}"/>
    <dgm:cxn modelId="{738AAD91-5AAD-426D-8B8B-5242228AD188}" type="presOf" srcId="{7481D1CF-5327-4BF8-8FD1-7491BF70D243}" destId="{07001138-CC37-4359-AC61-79FF842603DD}"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FC17ECB2-67DA-4207-A73E-4E38DAE8991D}" type="presOf" srcId="{AD09D232-2D13-48CA-9BAB-5990F8D88805}" destId="{6647214F-97B3-46F4-9C35-D4445F524912}" srcOrd="0" destOrd="0" presId="urn:microsoft.com/office/officeart/2005/8/layout/venn3"/>
    <dgm:cxn modelId="{AC4A5C60-DD5C-4C21-8C36-76D46E2623BE}" type="presOf" srcId="{2BE4FDBB-0DAA-43F2-ABC6-8D50EF2C6108}" destId="{71F3F4C8-7194-4B1F-A068-DB1C4A93B075}"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CCDE5922-18EB-4D82-B9BC-7B1F87F78C58}" srcId="{7481D1CF-5327-4BF8-8FD1-7491BF70D243}" destId="{CF0A6374-6F3C-4ED6-828F-79E7C1865413}" srcOrd="8" destOrd="0" parTransId="{BC91C263-648E-4B55-BC7F-7AB1765AF4EA}" sibTransId="{F3B47328-6756-4B3D-8C3B-01FF17DC40E0}"/>
    <dgm:cxn modelId="{DF771C42-5D0B-4DE8-B65C-CFD5199FB734}" type="presOf" srcId="{BA727719-4EA3-40EB-BC8A-FCA9BE326B02}" destId="{510D0BC5-B57C-433F-9859-30B983917A66}" srcOrd="0" destOrd="0" presId="urn:microsoft.com/office/officeart/2005/8/layout/venn3"/>
    <dgm:cxn modelId="{B957FEB5-8079-46EE-A62F-E3CA33AB7077}" type="presOf" srcId="{CF0A6374-6F3C-4ED6-828F-79E7C1865413}" destId="{A00644E9-69EF-4C2A-A81D-CCA9D808F278}" srcOrd="0" destOrd="0" presId="urn:microsoft.com/office/officeart/2005/8/layout/venn3"/>
    <dgm:cxn modelId="{BEC9AE7C-1911-46A2-8673-CE687B38F93B}" type="presOf" srcId="{23FBF0F6-E59E-46BB-901B-BD7C4DE5BDB3}" destId="{BDF804E1-8814-49A1-88D5-FD0FC8A993C9}" srcOrd="0" destOrd="0" presId="urn:microsoft.com/office/officeart/2005/8/layout/venn3"/>
    <dgm:cxn modelId="{C2A5771E-AD15-4858-AC6C-8FA022E3DA20}" type="presOf" srcId="{88165EF2-C310-463F-B5BC-3FAE8FF9602A}" destId="{EA0FA27A-C2EC-4FCA-88D1-32C207D8B93A}" srcOrd="0" destOrd="0" presId="urn:microsoft.com/office/officeart/2005/8/layout/venn3"/>
    <dgm:cxn modelId="{3D0A32BC-6E08-4E34-A70C-E9B6CC6E45F2}" type="presOf" srcId="{5CFD6B5E-7035-4359-A62F-1DDEC97D8C0D}" destId="{C8CD710F-D365-4BC0-8257-3CE1E198D950}"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84096158-AADB-4EE9-9A6E-100F44885139}" type="presParOf" srcId="{07001138-CC37-4359-AC61-79FF842603DD}" destId="{48681C3E-18DB-44B4-A963-2EF551FEC493}" srcOrd="0" destOrd="0" presId="urn:microsoft.com/office/officeart/2005/8/layout/venn3"/>
    <dgm:cxn modelId="{70BB1976-0A4A-4836-BE21-B71822E34005}" type="presParOf" srcId="{07001138-CC37-4359-AC61-79FF842603DD}" destId="{625F0ABF-7A67-47DC-B62F-C89396A8658E}" srcOrd="1" destOrd="0" presId="urn:microsoft.com/office/officeart/2005/8/layout/venn3"/>
    <dgm:cxn modelId="{38C33D9A-8AC2-49DF-AA34-F918925E3550}" type="presParOf" srcId="{07001138-CC37-4359-AC61-79FF842603DD}" destId="{39B3C2EB-C198-4B8B-8960-8A38C58548E4}" srcOrd="2" destOrd="0" presId="urn:microsoft.com/office/officeart/2005/8/layout/venn3"/>
    <dgm:cxn modelId="{FF6B100B-9292-4A48-AE50-291010AD3EA5}" type="presParOf" srcId="{07001138-CC37-4359-AC61-79FF842603DD}" destId="{AC2C1C85-FA33-4D6C-8881-CC17C8D0C9FF}" srcOrd="3" destOrd="0" presId="urn:microsoft.com/office/officeart/2005/8/layout/venn3"/>
    <dgm:cxn modelId="{9E4E03EC-B43B-42CB-8838-B9497B1DCCD5}" type="presParOf" srcId="{07001138-CC37-4359-AC61-79FF842603DD}" destId="{EA0FA27A-C2EC-4FCA-88D1-32C207D8B93A}" srcOrd="4" destOrd="0" presId="urn:microsoft.com/office/officeart/2005/8/layout/venn3"/>
    <dgm:cxn modelId="{451A76E2-5B92-42F0-AE18-6CA80D4283AC}" type="presParOf" srcId="{07001138-CC37-4359-AC61-79FF842603DD}" destId="{DC69AE1A-979D-4E2B-8E52-4EB8097B0C30}" srcOrd="5" destOrd="0" presId="urn:microsoft.com/office/officeart/2005/8/layout/venn3"/>
    <dgm:cxn modelId="{E72C35D6-6020-42CD-9A99-B2CD1D1A9029}" type="presParOf" srcId="{07001138-CC37-4359-AC61-79FF842603DD}" destId="{71F3F4C8-7194-4B1F-A068-DB1C4A93B075}" srcOrd="6" destOrd="0" presId="urn:microsoft.com/office/officeart/2005/8/layout/venn3"/>
    <dgm:cxn modelId="{DF60AF0A-5E9F-4084-A5B3-F83BB380E18A}" type="presParOf" srcId="{07001138-CC37-4359-AC61-79FF842603DD}" destId="{04443C78-F516-4A00-B9D5-0E68BEB6FDB8}" srcOrd="7" destOrd="0" presId="urn:microsoft.com/office/officeart/2005/8/layout/venn3"/>
    <dgm:cxn modelId="{264DD9EE-0524-4A6E-9149-717FCB665C64}" type="presParOf" srcId="{07001138-CC37-4359-AC61-79FF842603DD}" destId="{6647214F-97B3-46F4-9C35-D4445F524912}" srcOrd="8" destOrd="0" presId="urn:microsoft.com/office/officeart/2005/8/layout/venn3"/>
    <dgm:cxn modelId="{052B8CBC-E43F-40A0-8D63-E0BDF82030D3}" type="presParOf" srcId="{07001138-CC37-4359-AC61-79FF842603DD}" destId="{0F261357-E478-46AC-80EB-2022627F75D8}" srcOrd="9" destOrd="0" presId="urn:microsoft.com/office/officeart/2005/8/layout/venn3"/>
    <dgm:cxn modelId="{FC16C327-6F2F-4433-B1E9-FF0EE9A9C086}" type="presParOf" srcId="{07001138-CC37-4359-AC61-79FF842603DD}" destId="{BDF804E1-8814-49A1-88D5-FD0FC8A993C9}" srcOrd="10" destOrd="0" presId="urn:microsoft.com/office/officeart/2005/8/layout/venn3"/>
    <dgm:cxn modelId="{6B7BC4AA-1D04-4165-8953-5E14302A89DA}" type="presParOf" srcId="{07001138-CC37-4359-AC61-79FF842603DD}" destId="{24A6E7C5-74C0-4677-A899-B3BCE90AE9AE}" srcOrd="11" destOrd="0" presId="urn:microsoft.com/office/officeart/2005/8/layout/venn3"/>
    <dgm:cxn modelId="{53BCED60-5395-43E8-8E2F-F51BA8BE66F2}" type="presParOf" srcId="{07001138-CC37-4359-AC61-79FF842603DD}" destId="{C8CD710F-D365-4BC0-8257-3CE1E198D950}" srcOrd="12" destOrd="0" presId="urn:microsoft.com/office/officeart/2005/8/layout/venn3"/>
    <dgm:cxn modelId="{F8F1D8C6-E3E4-42D2-9697-99802AD7DE5B}" type="presParOf" srcId="{07001138-CC37-4359-AC61-79FF842603DD}" destId="{4674F2B6-009B-454E-9B7E-F714CE7A77CA}" srcOrd="13" destOrd="0" presId="urn:microsoft.com/office/officeart/2005/8/layout/venn3"/>
    <dgm:cxn modelId="{867964B0-DF03-4861-B4E6-F157BFFF0878}" type="presParOf" srcId="{07001138-CC37-4359-AC61-79FF842603DD}" destId="{510D0BC5-B57C-433F-9859-30B983917A66}" srcOrd="14" destOrd="0" presId="urn:microsoft.com/office/officeart/2005/8/layout/venn3"/>
    <dgm:cxn modelId="{C9313FCB-BA0B-4E84-ACBA-255513A2AA5E}" type="presParOf" srcId="{07001138-CC37-4359-AC61-79FF842603DD}" destId="{21ADCA4D-CE78-4994-84BF-CFDEE7BBCF32}" srcOrd="15" destOrd="0" presId="urn:microsoft.com/office/officeart/2005/8/layout/venn3"/>
    <dgm:cxn modelId="{DC0CA5E7-98A3-466F-8C04-179D8A401262}"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5C5D190A-8E9D-40DA-88B3-20FD0C4B3082}" type="presOf" srcId="{80D375BF-FBF8-4BDC-857D-AC00419942C8}" destId="{09B2CD8E-D327-4676-9105-F890A1A7824E}" srcOrd="0" destOrd="0" presId="urn:microsoft.com/office/officeart/2005/8/layout/venn3"/>
    <dgm:cxn modelId="{EBB75EA9-4CB6-4269-8863-33DFC258552C}" type="presOf" srcId="{7481D1CF-5327-4BF8-8FD1-7491BF70D243}" destId="{07001138-CC37-4359-AC61-79FF842603DD}"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9513A97D-F07F-491D-96A3-F8DD3706D2A5}" type="presOf" srcId="{ACB495F6-BBD0-47F9-8283-2E8898AD149C}" destId="{974DE9E7-2F3A-4A96-98F6-CE05B104E0B5}"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7B69B065-5DD1-4481-9554-FAEB7058D10D}" type="presOf" srcId="{593252C4-229E-4C98-A3D5-1D7F50EC7466}" destId="{48681C3E-18DB-44B4-A963-2EF551FEC493}" srcOrd="0" destOrd="0" presId="urn:microsoft.com/office/officeart/2005/8/layout/venn3"/>
    <dgm:cxn modelId="{674E29FE-60FE-415F-A472-1E9A2CB842CD}" type="presOf" srcId="{8C0D3C05-F965-41E4-8A0C-000785D67942}" destId="{39B3C2EB-C198-4B8B-8960-8A38C58548E4}" srcOrd="0" destOrd="0" presId="urn:microsoft.com/office/officeart/2005/8/layout/venn3"/>
    <dgm:cxn modelId="{627ECBD4-5E71-48DF-8520-A3C7F7308227}" type="presParOf" srcId="{07001138-CC37-4359-AC61-79FF842603DD}" destId="{974DE9E7-2F3A-4A96-98F6-CE05B104E0B5}" srcOrd="0" destOrd="0" presId="urn:microsoft.com/office/officeart/2005/8/layout/venn3"/>
    <dgm:cxn modelId="{92277490-65BB-4889-A7B8-B4BA78B26142}" type="presParOf" srcId="{07001138-CC37-4359-AC61-79FF842603DD}" destId="{87600560-8F45-415D-9588-95BC62999D3F}" srcOrd="1" destOrd="0" presId="urn:microsoft.com/office/officeart/2005/8/layout/venn3"/>
    <dgm:cxn modelId="{471CC740-C199-47E9-9088-DDD4A362EAE0}" type="presParOf" srcId="{07001138-CC37-4359-AC61-79FF842603DD}" destId="{48681C3E-18DB-44B4-A963-2EF551FEC493}" srcOrd="2" destOrd="0" presId="urn:microsoft.com/office/officeart/2005/8/layout/venn3"/>
    <dgm:cxn modelId="{72501F60-CBB1-4EBA-AC54-461EC59F90DC}" type="presParOf" srcId="{07001138-CC37-4359-AC61-79FF842603DD}" destId="{625F0ABF-7A67-47DC-B62F-C89396A8658E}" srcOrd="3" destOrd="0" presId="urn:microsoft.com/office/officeart/2005/8/layout/venn3"/>
    <dgm:cxn modelId="{5230E3A7-7020-45A7-B070-9175B88FFD00}" type="presParOf" srcId="{07001138-CC37-4359-AC61-79FF842603DD}" destId="{09B2CD8E-D327-4676-9105-F890A1A7824E}" srcOrd="4" destOrd="0" presId="urn:microsoft.com/office/officeart/2005/8/layout/venn3"/>
    <dgm:cxn modelId="{51392E05-463A-450A-B12A-CC6C2E2CCB4D}" type="presParOf" srcId="{07001138-CC37-4359-AC61-79FF842603DD}" destId="{2A6FEE32-7F40-4372-A81D-3FCC15E8AB50}" srcOrd="5" destOrd="0" presId="urn:microsoft.com/office/officeart/2005/8/layout/venn3"/>
    <dgm:cxn modelId="{7FACCB70-E904-42BC-BF0B-FE974B8B0944}"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25BC6B83-0828-4BA5-8EA8-B096F4290DC2}" srcId="{7481D1CF-5327-4BF8-8FD1-7491BF70D243}" destId="{FB3B1775-E693-49B1-BC84-B1E33354E230}" srcOrd="1" destOrd="0" parTransId="{75D5ADA3-33A5-4283-9944-35C60AAAFA31}" sibTransId="{E3686353-9717-4ABE-9C95-C12B0013C137}"/>
    <dgm:cxn modelId="{F4FBED31-4361-4CB3-88A2-D3252333669C}" type="presOf" srcId="{A0FD7E83-1B7B-4CE5-9E63-D199EC1ACA67}" destId="{E1A074AB-2E66-4098-B417-62E6453353DB}"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115640E2-269C-4247-BC8D-16B10CB934BC}" type="presOf" srcId="{7481D1CF-5327-4BF8-8FD1-7491BF70D243}" destId="{07001138-CC37-4359-AC61-79FF842603DD}"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ED694F33-F110-4E06-8BA3-5018A74430EE}" type="presOf" srcId="{84023C8F-D74C-4C9A-A978-1A540B7607E7}" destId="{A8AFFD50-DB79-47C5-865F-BFCF753E55E9}" srcOrd="0" destOrd="0" presId="urn:microsoft.com/office/officeart/2005/8/layout/venn3"/>
    <dgm:cxn modelId="{9E147044-732E-4C7B-A8CC-E0B75ACFD2C5}" type="presOf" srcId="{FB3B1775-E693-49B1-BC84-B1E33354E230}" destId="{441BE94A-FB88-49C7-AAB2-47F07EC22274}" srcOrd="0" destOrd="0" presId="urn:microsoft.com/office/officeart/2005/8/layout/venn3"/>
    <dgm:cxn modelId="{61F0FE16-2DDB-4FBC-BF91-1EFF5C57A9DA}" type="presOf" srcId="{DB910E32-EC2A-47C1-8622-EDBB02D1ECF3}" destId="{6DF6FF41-A943-4BD2-BB5F-BC4E061E1EA9}" srcOrd="0" destOrd="0" presId="urn:microsoft.com/office/officeart/2005/8/layout/venn3"/>
    <dgm:cxn modelId="{F12A595B-47C8-4317-8A6E-D449939E9E7F}" type="presOf" srcId="{ACB495F6-BBD0-47F9-8283-2E8898AD149C}" destId="{974DE9E7-2F3A-4A96-98F6-CE05B104E0B5}" srcOrd="0" destOrd="0" presId="urn:microsoft.com/office/officeart/2005/8/layout/venn3"/>
    <dgm:cxn modelId="{2DDC07CF-90AD-4D16-A958-F37F987A4C79}" type="presParOf" srcId="{07001138-CC37-4359-AC61-79FF842603DD}" destId="{974DE9E7-2F3A-4A96-98F6-CE05B104E0B5}" srcOrd="0" destOrd="0" presId="urn:microsoft.com/office/officeart/2005/8/layout/venn3"/>
    <dgm:cxn modelId="{6F193249-7837-4B22-B71A-195BCF086E53}" type="presParOf" srcId="{07001138-CC37-4359-AC61-79FF842603DD}" destId="{87600560-8F45-415D-9588-95BC62999D3F}" srcOrd="1" destOrd="0" presId="urn:microsoft.com/office/officeart/2005/8/layout/venn3"/>
    <dgm:cxn modelId="{7CBFD2AF-315C-49A6-BCAF-9B7050ABE3E7}" type="presParOf" srcId="{07001138-CC37-4359-AC61-79FF842603DD}" destId="{441BE94A-FB88-49C7-AAB2-47F07EC22274}" srcOrd="2" destOrd="0" presId="urn:microsoft.com/office/officeart/2005/8/layout/venn3"/>
    <dgm:cxn modelId="{5072C296-41D6-4A34-B6B1-2F8A8C401A9C}" type="presParOf" srcId="{07001138-CC37-4359-AC61-79FF842603DD}" destId="{FDE9C26E-D098-46B5-A031-DCE7D6EB3C4B}" srcOrd="3" destOrd="0" presId="urn:microsoft.com/office/officeart/2005/8/layout/venn3"/>
    <dgm:cxn modelId="{8DC138B2-26BC-4172-9CC4-B33FB56B41E9}" type="presParOf" srcId="{07001138-CC37-4359-AC61-79FF842603DD}" destId="{E1A074AB-2E66-4098-B417-62E6453353DB}" srcOrd="4" destOrd="0" presId="urn:microsoft.com/office/officeart/2005/8/layout/venn3"/>
    <dgm:cxn modelId="{AE2B9D49-ADA1-4DC9-A1EE-FEA6035D433F}" type="presParOf" srcId="{07001138-CC37-4359-AC61-79FF842603DD}" destId="{9601BEDF-5EF5-4E57-9BC3-141423318B89}" srcOrd="5" destOrd="0" presId="urn:microsoft.com/office/officeart/2005/8/layout/venn3"/>
    <dgm:cxn modelId="{6B8FEF6B-62C2-4EB8-B7A5-5207D9C8FC34}" type="presParOf" srcId="{07001138-CC37-4359-AC61-79FF842603DD}" destId="{A8AFFD50-DB79-47C5-865F-BFCF753E55E9}" srcOrd="6" destOrd="0" presId="urn:microsoft.com/office/officeart/2005/8/layout/venn3"/>
    <dgm:cxn modelId="{755BFFE6-EDDB-4272-A1E9-7DBCBBED24DC}" type="presParOf" srcId="{07001138-CC37-4359-AC61-79FF842603DD}" destId="{EE479652-1419-493D-B0B4-932CCB42394F}" srcOrd="7" destOrd="0" presId="urn:microsoft.com/office/officeart/2005/8/layout/venn3"/>
    <dgm:cxn modelId="{6315582E-D0ED-47E9-A263-0260E9CABE58}"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9A76D331-9C8B-4553-90D1-D175FD6ADB6A}">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1DECEFC8-F8F2-40AC-99F4-FC137081F55E}" type="parTrans" cxnId="{B4B58ECC-4A05-43CC-9E3B-28691CBD1C93}">
      <dgm:prSet/>
      <dgm:spPr/>
    </dgm:pt>
    <dgm:pt modelId="{03E606EB-7C49-49CC-87A0-2EC57689CDD1}" type="sibTrans" cxnId="{B4B58ECC-4A05-43CC-9E3B-28691CBD1C93}">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06135738-C209-4812-B04D-AB4538853EAF}" type="pres">
      <dgm:prSet presAssocID="{9A76D331-9C8B-4553-90D1-D175FD6ADB6A}" presName="Name5" presStyleLbl="vennNode1" presStyleIdx="7" presStyleCnt="9">
        <dgm:presLayoutVars>
          <dgm:bulletEnabled val="1"/>
        </dgm:presLayoutVars>
      </dgm:prSet>
      <dgm:spPr/>
      <dgm:t>
        <a:bodyPr/>
        <a:lstStyle/>
        <a:p>
          <a:endParaRPr lang="en-US"/>
        </a:p>
      </dgm:t>
    </dgm:pt>
    <dgm:pt modelId="{46623748-4735-487C-9DFA-26353956682B}" type="pres">
      <dgm:prSet presAssocID="{03E606EB-7C49-49CC-87A0-2EC57689CDD1}"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56A20103-0A05-45BA-B5F4-27EFE7AC6376}" type="presOf" srcId="{DB910E32-EC2A-47C1-8622-EDBB02D1ECF3}" destId="{6DF6FF41-A943-4BD2-BB5F-BC4E061E1EA9}" srcOrd="0" destOrd="0" presId="urn:microsoft.com/office/officeart/2005/8/layout/venn3"/>
    <dgm:cxn modelId="{640D4AAF-916E-4B88-9142-AA2894A09213}" type="presOf" srcId="{593252C4-229E-4C98-A3D5-1D7F50EC7466}" destId="{48681C3E-18DB-44B4-A963-2EF551FEC493}" srcOrd="0" destOrd="0" presId="urn:microsoft.com/office/officeart/2005/8/layout/venn3"/>
    <dgm:cxn modelId="{4685A1A7-47FA-4647-9A3E-40081CAE6350}" type="presOf" srcId="{D4008CA3-4D54-4EB2-8DA0-9606EB8FA777}" destId="{0BE43904-1DF4-485E-8CED-251D8E2CF2A3}"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00521625-9FF0-4FED-8FEC-900D1B3034F7}" type="presOf" srcId="{2BE4FDBB-0DAA-43F2-ABC6-8D50EF2C6108}" destId="{71F3F4C8-7194-4B1F-A068-DB1C4A93B075}"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B4B58ECC-4A05-43CC-9E3B-28691CBD1C93}" srcId="{7481D1CF-5327-4BF8-8FD1-7491BF70D243}" destId="{9A76D331-9C8B-4553-90D1-D175FD6ADB6A}" srcOrd="7" destOrd="0" parTransId="{1DECEFC8-F8F2-40AC-99F4-FC137081F55E}" sibTransId="{03E606EB-7C49-49CC-87A0-2EC57689CDD1}"/>
    <dgm:cxn modelId="{0F5E1504-96AA-46A7-B9DF-FC6F398F3DAB}" srcId="{7481D1CF-5327-4BF8-8FD1-7491BF70D243}" destId="{2BE4FDBB-0DAA-43F2-ABC6-8D50EF2C6108}" srcOrd="3" destOrd="0" parTransId="{9C717FD8-997C-4386-BA07-5AFE1F221467}" sibTransId="{17B8B267-3DAF-4AC6-9AC6-7E34F3D52E84}"/>
    <dgm:cxn modelId="{1575B3AF-6A75-49D4-B67E-4EB728D11948}" type="presOf" srcId="{ACB495F6-BBD0-47F9-8283-2E8898AD149C}" destId="{974DE9E7-2F3A-4A96-98F6-CE05B104E0B5}" srcOrd="0" destOrd="0" presId="urn:microsoft.com/office/officeart/2005/8/layout/venn3"/>
    <dgm:cxn modelId="{76A1ED7B-790A-45BB-886F-855EB9FC126F}" type="presOf" srcId="{E109FC7C-82F4-49D6-8559-6E34B0A6B537}" destId="{6B93CA0A-8C94-48A4-82E9-13FBFB99DAB0}" srcOrd="0" destOrd="0" presId="urn:microsoft.com/office/officeart/2005/8/layout/venn3"/>
    <dgm:cxn modelId="{5CE7F3CC-B1D6-427B-A07D-3FBDC7064083}" type="presOf" srcId="{7481D1CF-5327-4BF8-8FD1-7491BF70D243}" destId="{07001138-CC37-4359-AC61-79FF842603DD}"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C3304D1F-624E-4FCA-815B-207AC8D2A55D}" type="presOf" srcId="{8C0D3C05-F965-41E4-8A0C-000785D67942}" destId="{39B3C2EB-C198-4B8B-8960-8A38C58548E4}" srcOrd="0" destOrd="0" presId="urn:microsoft.com/office/officeart/2005/8/layout/venn3"/>
    <dgm:cxn modelId="{960DF546-AF8F-4484-B80E-E07972CA2D65}" type="presOf" srcId="{4AEC182D-2BEE-4736-8FEA-425E182DC5BF}" destId="{87A32571-F2F1-428A-81C4-FBEC8BEBB6E2}" srcOrd="0" destOrd="0" presId="urn:microsoft.com/office/officeart/2005/8/layout/venn3"/>
    <dgm:cxn modelId="{65C0B6E9-FA07-4E64-9395-29CE1F113C59}" type="presOf" srcId="{9A76D331-9C8B-4553-90D1-D175FD6ADB6A}" destId="{06135738-C209-4812-B04D-AB4538853EAF}"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8" destOrd="0" parTransId="{FF4F54FF-5C69-4DC2-9090-714A6B6C219C}" sibTransId="{2D5C316B-82CC-4ACE-B3B2-BD28EE36C932}"/>
    <dgm:cxn modelId="{3DA315B0-84A7-49DF-84D0-47018E2044D8}" type="presParOf" srcId="{07001138-CC37-4359-AC61-79FF842603DD}" destId="{974DE9E7-2F3A-4A96-98F6-CE05B104E0B5}" srcOrd="0" destOrd="0" presId="urn:microsoft.com/office/officeart/2005/8/layout/venn3"/>
    <dgm:cxn modelId="{28865065-A8EE-47C6-9E7C-2A4051B143C9}" type="presParOf" srcId="{07001138-CC37-4359-AC61-79FF842603DD}" destId="{87600560-8F45-415D-9588-95BC62999D3F}" srcOrd="1" destOrd="0" presId="urn:microsoft.com/office/officeart/2005/8/layout/venn3"/>
    <dgm:cxn modelId="{356EB0AD-DCEA-4FC7-8AB2-16330979A236}" type="presParOf" srcId="{07001138-CC37-4359-AC61-79FF842603DD}" destId="{48681C3E-18DB-44B4-A963-2EF551FEC493}" srcOrd="2" destOrd="0" presId="urn:microsoft.com/office/officeart/2005/8/layout/venn3"/>
    <dgm:cxn modelId="{D66AC841-BBD8-4414-ADB7-1D87A78593B1}" type="presParOf" srcId="{07001138-CC37-4359-AC61-79FF842603DD}" destId="{625F0ABF-7A67-47DC-B62F-C89396A8658E}" srcOrd="3" destOrd="0" presId="urn:microsoft.com/office/officeart/2005/8/layout/venn3"/>
    <dgm:cxn modelId="{96203F36-E9D6-4813-BA09-6A7A9C9576CF}" type="presParOf" srcId="{07001138-CC37-4359-AC61-79FF842603DD}" destId="{39B3C2EB-C198-4B8B-8960-8A38C58548E4}" srcOrd="4" destOrd="0" presId="urn:microsoft.com/office/officeart/2005/8/layout/venn3"/>
    <dgm:cxn modelId="{902F156B-78BB-4558-BF0A-E94347FD80D6}" type="presParOf" srcId="{07001138-CC37-4359-AC61-79FF842603DD}" destId="{AC2C1C85-FA33-4D6C-8881-CC17C8D0C9FF}" srcOrd="5" destOrd="0" presId="urn:microsoft.com/office/officeart/2005/8/layout/venn3"/>
    <dgm:cxn modelId="{780E6BCC-6469-472B-9180-8CCB6002375C}" type="presParOf" srcId="{07001138-CC37-4359-AC61-79FF842603DD}" destId="{71F3F4C8-7194-4B1F-A068-DB1C4A93B075}" srcOrd="6" destOrd="0" presId="urn:microsoft.com/office/officeart/2005/8/layout/venn3"/>
    <dgm:cxn modelId="{CB32046C-0924-4AD2-B3D5-7691AE1AF75F}" type="presParOf" srcId="{07001138-CC37-4359-AC61-79FF842603DD}" destId="{04443C78-F516-4A00-B9D5-0E68BEB6FDB8}" srcOrd="7" destOrd="0" presId="urn:microsoft.com/office/officeart/2005/8/layout/venn3"/>
    <dgm:cxn modelId="{2BFA6CF8-0465-4A2D-8904-CB87E630D679}" type="presParOf" srcId="{07001138-CC37-4359-AC61-79FF842603DD}" destId="{6B93CA0A-8C94-48A4-82E9-13FBFB99DAB0}" srcOrd="8" destOrd="0" presId="urn:microsoft.com/office/officeart/2005/8/layout/venn3"/>
    <dgm:cxn modelId="{B88A3AED-156B-4816-BEC9-49AB0C2235AF}" type="presParOf" srcId="{07001138-CC37-4359-AC61-79FF842603DD}" destId="{B0027BE0-E83C-45F8-8BE2-6AE4DE5A2FF8}" srcOrd="9" destOrd="0" presId="urn:microsoft.com/office/officeart/2005/8/layout/venn3"/>
    <dgm:cxn modelId="{CECA1FD1-36AF-4175-9DDA-4481C803A14A}" type="presParOf" srcId="{07001138-CC37-4359-AC61-79FF842603DD}" destId="{87A32571-F2F1-428A-81C4-FBEC8BEBB6E2}" srcOrd="10" destOrd="0" presId="urn:microsoft.com/office/officeart/2005/8/layout/venn3"/>
    <dgm:cxn modelId="{9E2AE5D2-58E2-4396-BA21-EADCCB2B4698}" type="presParOf" srcId="{07001138-CC37-4359-AC61-79FF842603DD}" destId="{9D9968C5-3C09-4B95-9C85-A18FDCB224F1}" srcOrd="11" destOrd="0" presId="urn:microsoft.com/office/officeart/2005/8/layout/venn3"/>
    <dgm:cxn modelId="{86560925-E2E4-4BE5-99A6-A000B0C7C722}" type="presParOf" srcId="{07001138-CC37-4359-AC61-79FF842603DD}" destId="{0BE43904-1DF4-485E-8CED-251D8E2CF2A3}" srcOrd="12" destOrd="0" presId="urn:microsoft.com/office/officeart/2005/8/layout/venn3"/>
    <dgm:cxn modelId="{74512F8A-7FEA-475E-B6B2-FB5AAD7DA743}" type="presParOf" srcId="{07001138-CC37-4359-AC61-79FF842603DD}" destId="{6A5F7D0E-CAA6-4E42-AF8B-4C56F345F28B}" srcOrd="13" destOrd="0" presId="urn:microsoft.com/office/officeart/2005/8/layout/venn3"/>
    <dgm:cxn modelId="{4876D8E5-CC0D-4836-A77D-D66910E4BBAC}" type="presParOf" srcId="{07001138-CC37-4359-AC61-79FF842603DD}" destId="{06135738-C209-4812-B04D-AB4538853EAF}" srcOrd="14" destOrd="0" presId="urn:microsoft.com/office/officeart/2005/8/layout/venn3"/>
    <dgm:cxn modelId="{B05FB143-35B1-4FD9-A9D0-94EF2C654767}" type="presParOf" srcId="{07001138-CC37-4359-AC61-79FF842603DD}" destId="{46623748-4735-487C-9DFA-26353956682B}" srcOrd="15" destOrd="0" presId="urn:microsoft.com/office/officeart/2005/8/layout/venn3"/>
    <dgm:cxn modelId="{C37E310F-67C8-4DFF-AC37-0D8714144613}"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989DCEA7-52AF-4895-B9F3-6BBFC108033C}" type="presOf" srcId="{1C5EFEF6-C246-492E-9C87-599B0E6CB1E1}" destId="{79FA4D63-31BA-41A4-8EF9-711A8A8DC304}" srcOrd="0" destOrd="0" presId="urn:microsoft.com/office/officeart/2005/8/layout/venn3"/>
    <dgm:cxn modelId="{8DB9ECA8-97FE-4546-AB11-F43AABE1D32F}" srcId="{7481D1CF-5327-4BF8-8FD1-7491BF70D243}" destId="{DA2DE246-1EDE-4DC5-93F1-08D0ADDAC2E4}" srcOrd="3" destOrd="0" parTransId="{9803DA72-081B-40A7-96AE-0F820489894A}" sibTransId="{4A87024C-B63C-42C7-A696-A83565EA7ADD}"/>
    <dgm:cxn modelId="{51364CD0-D05E-4097-9002-830D5C09CEF9}" type="presOf" srcId="{593252C4-229E-4C98-A3D5-1D7F50EC7466}" destId="{48681C3E-18DB-44B4-A963-2EF551FEC493}" srcOrd="0" destOrd="0" presId="urn:microsoft.com/office/officeart/2005/8/layout/venn3"/>
    <dgm:cxn modelId="{83DA93E4-A94F-4F94-A8CD-838D421D2596}" type="presOf" srcId="{7481D1CF-5327-4BF8-8FD1-7491BF70D243}" destId="{07001138-CC37-4359-AC61-79FF842603DD}" srcOrd="0" destOrd="0" presId="urn:microsoft.com/office/officeart/2005/8/layout/venn3"/>
    <dgm:cxn modelId="{B228A405-B069-4009-823F-A73037698C47}" type="presOf" srcId="{DA2DE246-1EDE-4DC5-93F1-08D0ADDAC2E4}" destId="{B671D4EC-B0EF-4E74-BE88-A04A72EFA5F5}"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966A085E-77CB-4314-B343-63BAFBF79681}" type="presOf" srcId="{2BE4FDBB-0DAA-43F2-ABC6-8D50EF2C6108}" destId="{71F3F4C8-7194-4B1F-A068-DB1C4A93B07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CBB26F4E-1150-4AB0-AA80-6952A070DD47}" type="presOf" srcId="{FEB3ADF3-AAF4-4AFC-A917-3ADE0C1EBB00}" destId="{AE263195-A20A-4ACF-9589-31F1F5A65F0B}" srcOrd="0" destOrd="0" presId="urn:microsoft.com/office/officeart/2005/8/layout/venn3"/>
    <dgm:cxn modelId="{9B676DFD-53DF-4F7D-89F3-5B606DFE8A2E}" type="presParOf" srcId="{07001138-CC37-4359-AC61-79FF842603DD}" destId="{48681C3E-18DB-44B4-A963-2EF551FEC493}" srcOrd="0" destOrd="0" presId="urn:microsoft.com/office/officeart/2005/8/layout/venn3"/>
    <dgm:cxn modelId="{B1AB949F-439C-44E9-A01A-CF1BD9BA0D55}" type="presParOf" srcId="{07001138-CC37-4359-AC61-79FF842603DD}" destId="{625F0ABF-7A67-47DC-B62F-C89396A8658E}" srcOrd="1" destOrd="0" presId="urn:microsoft.com/office/officeart/2005/8/layout/venn3"/>
    <dgm:cxn modelId="{76EA5367-BA52-455F-A7F9-DC7B2462004B}" type="presParOf" srcId="{07001138-CC37-4359-AC61-79FF842603DD}" destId="{71F3F4C8-7194-4B1F-A068-DB1C4A93B075}" srcOrd="2" destOrd="0" presId="urn:microsoft.com/office/officeart/2005/8/layout/venn3"/>
    <dgm:cxn modelId="{92C66295-146D-4C89-AB34-7D162E79A2B7}" type="presParOf" srcId="{07001138-CC37-4359-AC61-79FF842603DD}" destId="{04443C78-F516-4A00-B9D5-0E68BEB6FDB8}" srcOrd="3" destOrd="0" presId="urn:microsoft.com/office/officeart/2005/8/layout/venn3"/>
    <dgm:cxn modelId="{9654948B-FFBA-4222-B67A-D19A7F4DBC1A}" type="presParOf" srcId="{07001138-CC37-4359-AC61-79FF842603DD}" destId="{79FA4D63-31BA-41A4-8EF9-711A8A8DC304}" srcOrd="4" destOrd="0" presId="urn:microsoft.com/office/officeart/2005/8/layout/venn3"/>
    <dgm:cxn modelId="{955612F7-0B29-4AD8-A290-FDDDE40BCD38}" type="presParOf" srcId="{07001138-CC37-4359-AC61-79FF842603DD}" destId="{B420CFAF-8830-45F3-8EB4-EE51EBB886CD}" srcOrd="5" destOrd="0" presId="urn:microsoft.com/office/officeart/2005/8/layout/venn3"/>
    <dgm:cxn modelId="{95B852CF-571F-4DB5-A720-09598E229917}" type="presParOf" srcId="{07001138-CC37-4359-AC61-79FF842603DD}" destId="{B671D4EC-B0EF-4E74-BE88-A04A72EFA5F5}" srcOrd="6" destOrd="0" presId="urn:microsoft.com/office/officeart/2005/8/layout/venn3"/>
    <dgm:cxn modelId="{1BB69D71-E3F7-47D1-98A6-517793CE4DDD}" type="presParOf" srcId="{07001138-CC37-4359-AC61-79FF842603DD}" destId="{A7C415E3-ACC3-4060-8EF6-AC1CF99088D8}" srcOrd="7" destOrd="0" presId="urn:microsoft.com/office/officeart/2005/8/layout/venn3"/>
    <dgm:cxn modelId="{64EA2638-51C1-4535-8F01-F59868D6DD85}"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9B0CF85C-D421-49AC-ADE0-1B603CB2BF1F}" type="presOf" srcId="{FB3B1775-E693-49B1-BC84-B1E33354E230}" destId="{441BE94A-FB88-49C7-AAB2-47F07EC22274}"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B7FDB8C0-B47D-4D37-BE94-5044799DF298}" type="presOf" srcId="{A0FD7E83-1B7B-4CE5-9E63-D199EC1ACA67}" destId="{E1A074AB-2E66-4098-B417-62E6453353DB}" srcOrd="0" destOrd="0" presId="urn:microsoft.com/office/officeart/2005/8/layout/venn3"/>
    <dgm:cxn modelId="{F6670551-B8CE-4DC6-A8AF-FA94EAE5396D}" type="presOf" srcId="{7481D1CF-5327-4BF8-8FD1-7491BF70D243}" destId="{07001138-CC37-4359-AC61-79FF842603DD}" srcOrd="0" destOrd="0" presId="urn:microsoft.com/office/officeart/2005/8/layout/venn3"/>
    <dgm:cxn modelId="{1A0311AE-E725-4AA4-ACFF-C9E2468770EF}" type="presOf" srcId="{ACB495F6-BBD0-47F9-8283-2E8898AD149C}" destId="{974DE9E7-2F3A-4A96-98F6-CE05B104E0B5}"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972718D0-1C0E-4F44-8B53-82E026E25163}" type="presOf" srcId="{DB910E32-EC2A-47C1-8622-EDBB02D1ECF3}" destId="{6DF6FF41-A943-4BD2-BB5F-BC4E061E1EA9}"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36AB056E-5E20-4EC2-895B-A04AE35C35D5}" type="presOf" srcId="{84023C8F-D74C-4C9A-A978-1A540B7607E7}" destId="{A8AFFD50-DB79-47C5-865F-BFCF753E55E9}"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AA2A4DDC-6EE7-44CA-A240-79D0EB9D696A}" type="presParOf" srcId="{07001138-CC37-4359-AC61-79FF842603DD}" destId="{974DE9E7-2F3A-4A96-98F6-CE05B104E0B5}" srcOrd="0" destOrd="0" presId="urn:microsoft.com/office/officeart/2005/8/layout/venn3"/>
    <dgm:cxn modelId="{CB463005-9D3E-4A73-A699-53ACAB94B00E}" type="presParOf" srcId="{07001138-CC37-4359-AC61-79FF842603DD}" destId="{87600560-8F45-415D-9588-95BC62999D3F}" srcOrd="1" destOrd="0" presId="urn:microsoft.com/office/officeart/2005/8/layout/venn3"/>
    <dgm:cxn modelId="{07010876-383F-4A8D-ACD1-00146ABF5CFC}" type="presParOf" srcId="{07001138-CC37-4359-AC61-79FF842603DD}" destId="{441BE94A-FB88-49C7-AAB2-47F07EC22274}" srcOrd="2" destOrd="0" presId="urn:microsoft.com/office/officeart/2005/8/layout/venn3"/>
    <dgm:cxn modelId="{6635B199-28F5-4390-8EE4-805FADFFD9F2}" type="presParOf" srcId="{07001138-CC37-4359-AC61-79FF842603DD}" destId="{FDE9C26E-D098-46B5-A031-DCE7D6EB3C4B}" srcOrd="3" destOrd="0" presId="urn:microsoft.com/office/officeart/2005/8/layout/venn3"/>
    <dgm:cxn modelId="{DA0AA9BD-27A4-4F32-802A-4D3AFEBEDE85}" type="presParOf" srcId="{07001138-CC37-4359-AC61-79FF842603DD}" destId="{E1A074AB-2E66-4098-B417-62E6453353DB}" srcOrd="4" destOrd="0" presId="urn:microsoft.com/office/officeart/2005/8/layout/venn3"/>
    <dgm:cxn modelId="{F0581A21-42C2-485D-BB3A-A781E0F18928}" type="presParOf" srcId="{07001138-CC37-4359-AC61-79FF842603DD}" destId="{9601BEDF-5EF5-4E57-9BC3-141423318B89}" srcOrd="5" destOrd="0" presId="urn:microsoft.com/office/officeart/2005/8/layout/venn3"/>
    <dgm:cxn modelId="{2EE3C7BD-B51F-4325-83AF-FFA163DBF006}" type="presParOf" srcId="{07001138-CC37-4359-AC61-79FF842603DD}" destId="{A8AFFD50-DB79-47C5-865F-BFCF753E55E9}" srcOrd="6" destOrd="0" presId="urn:microsoft.com/office/officeart/2005/8/layout/venn3"/>
    <dgm:cxn modelId="{FEE3DCDE-B16A-4023-84E2-BABD17386B8E}" type="presParOf" srcId="{07001138-CC37-4359-AC61-79FF842603DD}" destId="{EE479652-1419-493D-B0B4-932CCB42394F}" srcOrd="7" destOrd="0" presId="urn:microsoft.com/office/officeart/2005/8/layout/venn3"/>
    <dgm:cxn modelId="{9A0C4664-AC11-4235-B5A6-FE5EB11CF79A}"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BDF804E1-8814-49A1-88D5-FD0FC8A993C9}" type="pres">
      <dgm:prSet presAssocID="{23FBF0F6-E59E-46BB-901B-BD7C4DE5BDB3}" presName="Name5" presStyleLbl="vennNode1" presStyleIdx="4"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4" destOrd="0" parTransId="{29B76AE7-999E-44C4-80E3-8B5FF66E6676}" sibTransId="{BFE6FF99-E9BF-41B3-BBED-E916B0F1FC24}"/>
    <dgm:cxn modelId="{254C3C6C-5E6E-42CA-B463-A0F7854F4E16}" type="presOf" srcId="{88165EF2-C310-463F-B5BC-3FAE8FF9602A}" destId="{EA0FA27A-C2EC-4FCA-88D1-32C207D8B93A}" srcOrd="0" destOrd="0" presId="urn:microsoft.com/office/officeart/2005/8/layout/venn3"/>
    <dgm:cxn modelId="{F2435285-1344-4F43-B2EB-7B11A3F59CC9}" srcId="{7481D1CF-5327-4BF8-8FD1-7491BF70D243}" destId="{BA727719-4EA3-40EB-BC8A-FCA9BE326B02}" srcOrd="7" destOrd="0" parTransId="{88493925-F3F0-47D1-B342-C3DAAA98CD4F}" sibTransId="{28D8EF8B-5274-4086-BD74-347A499DE35E}"/>
    <dgm:cxn modelId="{1F804502-DF21-4F60-A47E-2AC96507646F}" type="presOf" srcId="{23FBF0F6-E59E-46BB-901B-BD7C4DE5BDB3}" destId="{BDF804E1-8814-49A1-88D5-FD0FC8A993C9}" srcOrd="0" destOrd="0" presId="urn:microsoft.com/office/officeart/2005/8/layout/venn3"/>
    <dgm:cxn modelId="{093570D1-D1DF-4AD1-A3EC-E3847F90036F}" srcId="{7481D1CF-5327-4BF8-8FD1-7491BF70D243}" destId="{5CFD6B5E-7035-4359-A62F-1DDEC97D8C0D}" srcOrd="6" destOrd="0" parTransId="{DF235A0C-5547-4DDE-9C7C-DAE510C44A27}" sibTransId="{CCB89266-E5C6-4DF3-B672-5591BEB16076}"/>
    <dgm:cxn modelId="{10DB9354-8F18-4C89-A4B4-FE8F19B9B75C}"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C65D19AE-4319-4584-B8E7-D06525257AD0}" type="presOf" srcId="{7481D1CF-5327-4BF8-8FD1-7491BF70D243}" destId="{07001138-CC37-4359-AC61-79FF842603DD}"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5"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30B0B232-79B1-4E8D-997F-395CDBC45539}" type="presOf" srcId="{2BE4FDBB-0DAA-43F2-ABC6-8D50EF2C6108}" destId="{71F3F4C8-7194-4B1F-A068-DB1C4A93B075}" srcOrd="0" destOrd="0" presId="urn:microsoft.com/office/officeart/2005/8/layout/venn3"/>
    <dgm:cxn modelId="{FA7D6CF3-341E-4E08-8260-EAC72B81B381}" type="presOf" srcId="{593252C4-229E-4C98-A3D5-1D7F50EC7466}" destId="{48681C3E-18DB-44B4-A963-2EF551FEC493}" srcOrd="0" destOrd="0" presId="urn:microsoft.com/office/officeart/2005/8/layout/venn3"/>
    <dgm:cxn modelId="{B89F9A45-7056-4A30-9EA9-E87D9CDBE5D2}" type="presOf" srcId="{09050517-FB7B-4AA0-A9A5-C222E4A7277D}" destId="{D0053F29-0E2C-42E3-B345-9E8847988072}" srcOrd="0" destOrd="0" presId="urn:microsoft.com/office/officeart/2005/8/layout/venn3"/>
    <dgm:cxn modelId="{ED51D808-BC5F-4118-A6E0-B118A70AE338}" type="presOf" srcId="{CF0A6374-6F3C-4ED6-828F-79E7C1865413}" destId="{A00644E9-69EF-4C2A-A81D-CCA9D808F278}" srcOrd="0" destOrd="0" presId="urn:microsoft.com/office/officeart/2005/8/layout/venn3"/>
    <dgm:cxn modelId="{6FB9AF48-A896-496A-AFDC-75489A86CD8C}" type="presOf" srcId="{5CFD6B5E-7035-4359-A62F-1DDEC97D8C0D}" destId="{C8CD710F-D365-4BC0-8257-3CE1E198D950}"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FE15B8EC-4C41-43B6-86FD-89729BCEC4EC}" type="presOf" srcId="{BA727719-4EA3-40EB-BC8A-FCA9BE326B02}" destId="{510D0BC5-B57C-433F-9859-30B983917A66}" srcOrd="0" destOrd="0" presId="urn:microsoft.com/office/officeart/2005/8/layout/venn3"/>
    <dgm:cxn modelId="{8BF7BE38-2304-4DCF-B6E4-86D38EDD297A}" type="presParOf" srcId="{07001138-CC37-4359-AC61-79FF842603DD}" destId="{48681C3E-18DB-44B4-A963-2EF551FEC493}" srcOrd="0" destOrd="0" presId="urn:microsoft.com/office/officeart/2005/8/layout/venn3"/>
    <dgm:cxn modelId="{4D14C460-2950-4393-A91F-6808F3C3D05D}" type="presParOf" srcId="{07001138-CC37-4359-AC61-79FF842603DD}" destId="{625F0ABF-7A67-47DC-B62F-C89396A8658E}" srcOrd="1" destOrd="0" presId="urn:microsoft.com/office/officeart/2005/8/layout/venn3"/>
    <dgm:cxn modelId="{510DCC38-B489-4CAF-953D-AC879FA27C0F}" type="presParOf" srcId="{07001138-CC37-4359-AC61-79FF842603DD}" destId="{39B3C2EB-C198-4B8B-8960-8A38C58548E4}" srcOrd="2" destOrd="0" presId="urn:microsoft.com/office/officeart/2005/8/layout/venn3"/>
    <dgm:cxn modelId="{B5635DC5-8D12-430C-84A8-0FD02CE3347C}" type="presParOf" srcId="{07001138-CC37-4359-AC61-79FF842603DD}" destId="{AC2C1C85-FA33-4D6C-8881-CC17C8D0C9FF}" srcOrd="3" destOrd="0" presId="urn:microsoft.com/office/officeart/2005/8/layout/venn3"/>
    <dgm:cxn modelId="{C79D8525-720F-4BF1-9DC4-A4B44AFB2D00}" type="presParOf" srcId="{07001138-CC37-4359-AC61-79FF842603DD}" destId="{EA0FA27A-C2EC-4FCA-88D1-32C207D8B93A}" srcOrd="4" destOrd="0" presId="urn:microsoft.com/office/officeart/2005/8/layout/venn3"/>
    <dgm:cxn modelId="{419DA182-3E83-4ABE-975B-AD861F37353B}" type="presParOf" srcId="{07001138-CC37-4359-AC61-79FF842603DD}" destId="{DC69AE1A-979D-4E2B-8E52-4EB8097B0C30}" srcOrd="5" destOrd="0" presId="urn:microsoft.com/office/officeart/2005/8/layout/venn3"/>
    <dgm:cxn modelId="{EC316C78-F1AD-4639-ABA3-603D3ABFF189}" type="presParOf" srcId="{07001138-CC37-4359-AC61-79FF842603DD}" destId="{71F3F4C8-7194-4B1F-A068-DB1C4A93B075}" srcOrd="6" destOrd="0" presId="urn:microsoft.com/office/officeart/2005/8/layout/venn3"/>
    <dgm:cxn modelId="{52B1F064-14DB-4844-8A93-ECB1B076F408}" type="presParOf" srcId="{07001138-CC37-4359-AC61-79FF842603DD}" destId="{04443C78-F516-4A00-B9D5-0E68BEB6FDB8}" srcOrd="7" destOrd="0" presId="urn:microsoft.com/office/officeart/2005/8/layout/venn3"/>
    <dgm:cxn modelId="{942F0045-7C2A-4626-A546-7C2FFE98824F}" type="presParOf" srcId="{07001138-CC37-4359-AC61-79FF842603DD}" destId="{BDF804E1-8814-49A1-88D5-FD0FC8A993C9}" srcOrd="8" destOrd="0" presId="urn:microsoft.com/office/officeart/2005/8/layout/venn3"/>
    <dgm:cxn modelId="{858FC833-CC72-4AED-944F-6D0DA8DE7421}" type="presParOf" srcId="{07001138-CC37-4359-AC61-79FF842603DD}" destId="{24A6E7C5-74C0-4677-A899-B3BCE90AE9AE}" srcOrd="9" destOrd="0" presId="urn:microsoft.com/office/officeart/2005/8/layout/venn3"/>
    <dgm:cxn modelId="{40B8EA5C-2949-45AB-B2EA-47B3493C5388}" type="presParOf" srcId="{07001138-CC37-4359-AC61-79FF842603DD}" destId="{D0053F29-0E2C-42E3-B345-9E8847988072}" srcOrd="10" destOrd="0" presId="urn:microsoft.com/office/officeart/2005/8/layout/venn3"/>
    <dgm:cxn modelId="{BAF2B190-11F3-4718-B839-144CEFBB2B8B}" type="presParOf" srcId="{07001138-CC37-4359-AC61-79FF842603DD}" destId="{E9A9888E-B945-468B-996F-A85C25432B07}" srcOrd="11" destOrd="0" presId="urn:microsoft.com/office/officeart/2005/8/layout/venn3"/>
    <dgm:cxn modelId="{97A780A4-8219-4748-B454-9A51FF8153F1}" type="presParOf" srcId="{07001138-CC37-4359-AC61-79FF842603DD}" destId="{C8CD710F-D365-4BC0-8257-3CE1E198D950}" srcOrd="12" destOrd="0" presId="urn:microsoft.com/office/officeart/2005/8/layout/venn3"/>
    <dgm:cxn modelId="{5ACE9E6F-9E3E-43E5-AFFB-4B301610262F}" type="presParOf" srcId="{07001138-CC37-4359-AC61-79FF842603DD}" destId="{4674F2B6-009B-454E-9B7E-F714CE7A77CA}" srcOrd="13" destOrd="0" presId="urn:microsoft.com/office/officeart/2005/8/layout/venn3"/>
    <dgm:cxn modelId="{2DC5B387-AE79-408E-9F17-A903FCEFC2BC}" type="presParOf" srcId="{07001138-CC37-4359-AC61-79FF842603DD}" destId="{510D0BC5-B57C-433F-9859-30B983917A66}" srcOrd="14" destOrd="0" presId="urn:microsoft.com/office/officeart/2005/8/layout/venn3"/>
    <dgm:cxn modelId="{FFA6F825-25BD-4B47-A517-1AC5551A0ADB}" type="presParOf" srcId="{07001138-CC37-4359-AC61-79FF842603DD}" destId="{21ADCA4D-CE78-4994-84BF-CFDEE7BBCF32}" srcOrd="15" destOrd="0" presId="urn:microsoft.com/office/officeart/2005/8/layout/venn3"/>
    <dgm:cxn modelId="{0C8BA0E2-3BE9-453B-99C8-3ACB2CB03586}"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09AF98BF-D554-4781-ADC6-44F49097EE2F}" type="presOf" srcId="{ACB495F6-BBD0-47F9-8283-2E8898AD149C}" destId="{974DE9E7-2F3A-4A96-98F6-CE05B104E0B5}" srcOrd="0" destOrd="0" presId="urn:microsoft.com/office/officeart/2005/8/layout/venn3"/>
    <dgm:cxn modelId="{B91D7242-2FA0-4ED8-970C-7073A78AFCE0}" type="presOf" srcId="{7481D1CF-5327-4BF8-8FD1-7491BF70D243}" destId="{07001138-CC37-4359-AC61-79FF842603DD}" srcOrd="0" destOrd="0" presId="urn:microsoft.com/office/officeart/2005/8/layout/venn3"/>
    <dgm:cxn modelId="{6E0D94C9-F0AD-4ADA-8AE1-46FAE20ABB64}" type="presOf" srcId="{80D375BF-FBF8-4BDC-857D-AC00419942C8}" destId="{09B2CD8E-D327-4676-9105-F890A1A7824E}"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59355FE9-94D2-457B-A509-ACCE3EFE5B27}" type="presOf" srcId="{593252C4-229E-4C98-A3D5-1D7F50EC7466}" destId="{48681C3E-18DB-44B4-A963-2EF551FEC493}"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928B83D-F7EE-41ED-AF07-3FECD10A3457}" type="presOf" srcId="{8C0D3C05-F965-41E4-8A0C-000785D67942}" destId="{39B3C2EB-C198-4B8B-8960-8A38C58548E4}" srcOrd="0" destOrd="0" presId="urn:microsoft.com/office/officeart/2005/8/layout/venn3"/>
    <dgm:cxn modelId="{E36BCF0A-A585-4634-9B18-3223311F136A}" type="presParOf" srcId="{07001138-CC37-4359-AC61-79FF842603DD}" destId="{974DE9E7-2F3A-4A96-98F6-CE05B104E0B5}" srcOrd="0" destOrd="0" presId="urn:microsoft.com/office/officeart/2005/8/layout/venn3"/>
    <dgm:cxn modelId="{06BB49E3-7AB1-4E17-BC45-1F8B42B2CCD0}" type="presParOf" srcId="{07001138-CC37-4359-AC61-79FF842603DD}" destId="{87600560-8F45-415D-9588-95BC62999D3F}" srcOrd="1" destOrd="0" presId="urn:microsoft.com/office/officeart/2005/8/layout/venn3"/>
    <dgm:cxn modelId="{129CDAA2-E0E0-4A75-9994-685AECD34D93}" type="presParOf" srcId="{07001138-CC37-4359-AC61-79FF842603DD}" destId="{48681C3E-18DB-44B4-A963-2EF551FEC493}" srcOrd="2" destOrd="0" presId="urn:microsoft.com/office/officeart/2005/8/layout/venn3"/>
    <dgm:cxn modelId="{6B5F44E3-84DA-4971-B179-0524751EC2E6}" type="presParOf" srcId="{07001138-CC37-4359-AC61-79FF842603DD}" destId="{625F0ABF-7A67-47DC-B62F-C89396A8658E}" srcOrd="3" destOrd="0" presId="urn:microsoft.com/office/officeart/2005/8/layout/venn3"/>
    <dgm:cxn modelId="{64E4BEFF-65D5-42AF-81BA-666A390A812B}" type="presParOf" srcId="{07001138-CC37-4359-AC61-79FF842603DD}" destId="{09B2CD8E-D327-4676-9105-F890A1A7824E}" srcOrd="4" destOrd="0" presId="urn:microsoft.com/office/officeart/2005/8/layout/venn3"/>
    <dgm:cxn modelId="{4DE042D3-D42E-4F1C-A3FA-DA6656A9FED6}" type="presParOf" srcId="{07001138-CC37-4359-AC61-79FF842603DD}" destId="{2A6FEE32-7F40-4372-A81D-3FCC15E8AB50}" srcOrd="5" destOrd="0" presId="urn:microsoft.com/office/officeart/2005/8/layout/venn3"/>
    <dgm:cxn modelId="{B2B67677-EC28-4BBC-B7F0-CE61B292C296}"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2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DD4E6D14-BC38-4C4A-B112-F061C849A58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612DF1A9-981C-4908-89EB-D2444BC080FB}" type="parTrans" cxnId="{47FD0BFE-46CE-4BAE-83DE-F880122498ED}">
      <dgm:prSet/>
      <dgm:spPr/>
    </dgm:pt>
    <dgm:pt modelId="{490B75AE-2F10-4990-8860-4F9549F11BFA}" type="sibTrans" cxnId="{47FD0BFE-46CE-4BAE-83DE-F880122498ED}">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360791E7-80A2-45C7-836B-A3DD19D2A162}" type="pres">
      <dgm:prSet presAssocID="{DD4E6D14-BC38-4C4A-B112-F061C849A587}" presName="Name5" presStyleLbl="vennNode1" presStyleIdx="7" presStyleCnt="9">
        <dgm:presLayoutVars>
          <dgm:bulletEnabled val="1"/>
        </dgm:presLayoutVars>
      </dgm:prSet>
      <dgm:spPr/>
      <dgm:t>
        <a:bodyPr/>
        <a:lstStyle/>
        <a:p>
          <a:endParaRPr lang="en-US"/>
        </a:p>
      </dgm:t>
    </dgm:pt>
    <dgm:pt modelId="{39CDDDDB-DB2F-4214-A150-8D67B48D7C46}" type="pres">
      <dgm:prSet presAssocID="{490B75AE-2F10-4990-8860-4F9549F11BFA}"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0BCA54-B279-4B05-9A6D-EDF39EB6D6BA}" type="presOf" srcId="{ACB495F6-BBD0-47F9-8283-2E8898AD149C}" destId="{974DE9E7-2F3A-4A96-98F6-CE05B104E0B5}" srcOrd="0" destOrd="0" presId="urn:microsoft.com/office/officeart/2005/8/layout/venn3"/>
    <dgm:cxn modelId="{BF761072-56C4-4F8C-93F6-D09781B0A1C0}" type="presOf" srcId="{DB910E32-EC2A-47C1-8622-EDBB02D1ECF3}" destId="{6DF6FF41-A943-4BD2-BB5F-BC4E061E1EA9}" srcOrd="0" destOrd="0" presId="urn:microsoft.com/office/officeart/2005/8/layout/venn3"/>
    <dgm:cxn modelId="{4ECDF054-E98A-48AE-9D47-FD7C14610B9C}" type="presOf" srcId="{8C0D3C05-F965-41E4-8A0C-000785D67942}" destId="{39B3C2EB-C198-4B8B-8960-8A38C58548E4}" srcOrd="0" destOrd="0" presId="urn:microsoft.com/office/officeart/2005/8/layout/venn3"/>
    <dgm:cxn modelId="{AD683620-B113-41C1-998D-00EEDC5C5509}" type="presOf" srcId="{2BE4FDBB-0DAA-43F2-ABC6-8D50EF2C6108}" destId="{71F3F4C8-7194-4B1F-A068-DB1C4A93B075}"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798CAE6-68AD-4781-BFA7-D7955FBCD84C}" type="presOf" srcId="{DD4E6D14-BC38-4C4A-B112-F061C849A587}" destId="{360791E7-80A2-45C7-836B-A3DD19D2A162}"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0A7D189D-46E3-4E1C-899B-33C42706EA82}" type="presOf" srcId="{7481D1CF-5327-4BF8-8FD1-7491BF70D243}" destId="{07001138-CC37-4359-AC61-79FF842603DD}"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47FD0BFE-46CE-4BAE-83DE-F880122498ED}" srcId="{7481D1CF-5327-4BF8-8FD1-7491BF70D243}" destId="{DD4E6D14-BC38-4C4A-B112-F061C849A587}" srcOrd="7" destOrd="0" parTransId="{612DF1A9-981C-4908-89EB-D2444BC080FB}" sibTransId="{490B75AE-2F10-4990-8860-4F9549F11BFA}"/>
    <dgm:cxn modelId="{3D0A153C-F9CD-46AC-BD12-798756867D62}" type="presOf" srcId="{D4008CA3-4D54-4EB2-8DA0-9606EB8FA777}" destId="{0BE43904-1DF4-485E-8CED-251D8E2CF2A3}" srcOrd="0" destOrd="0" presId="urn:microsoft.com/office/officeart/2005/8/layout/venn3"/>
    <dgm:cxn modelId="{21E6BA6B-26B3-4038-9224-AC64426E5F40}" type="presOf" srcId="{593252C4-229E-4C98-A3D5-1D7F50EC7466}" destId="{48681C3E-18DB-44B4-A963-2EF551FEC493}"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588B12D3-13D3-4F41-8C1F-7560366DCD87}" type="presOf" srcId="{E109FC7C-82F4-49D6-8559-6E34B0A6B537}" destId="{6B93CA0A-8C94-48A4-82E9-13FBFB99DAB0}"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17D86871-E2A0-4FE9-A520-46B75EF31728}" type="presOf" srcId="{4AEC182D-2BEE-4736-8FEA-425E182DC5BF}" destId="{87A32571-F2F1-428A-81C4-FBEC8BEBB6E2}"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8" destOrd="0" parTransId="{FF4F54FF-5C69-4DC2-9090-714A6B6C219C}" sibTransId="{2D5C316B-82CC-4ACE-B3B2-BD28EE36C932}"/>
    <dgm:cxn modelId="{E728A4A0-A289-4A2F-8B37-D54BCA73B4CC}" type="presParOf" srcId="{07001138-CC37-4359-AC61-79FF842603DD}" destId="{974DE9E7-2F3A-4A96-98F6-CE05B104E0B5}" srcOrd="0" destOrd="0" presId="urn:microsoft.com/office/officeart/2005/8/layout/venn3"/>
    <dgm:cxn modelId="{728BC07D-38F6-4645-8072-028789914677}" type="presParOf" srcId="{07001138-CC37-4359-AC61-79FF842603DD}" destId="{87600560-8F45-415D-9588-95BC62999D3F}" srcOrd="1" destOrd="0" presId="urn:microsoft.com/office/officeart/2005/8/layout/venn3"/>
    <dgm:cxn modelId="{F2D8E989-FBBA-4A55-88F7-EAE3DD0B72A7}" type="presParOf" srcId="{07001138-CC37-4359-AC61-79FF842603DD}" destId="{48681C3E-18DB-44B4-A963-2EF551FEC493}" srcOrd="2" destOrd="0" presId="urn:microsoft.com/office/officeart/2005/8/layout/venn3"/>
    <dgm:cxn modelId="{9B0BEE23-A48B-4115-9B8F-C78E1523432A}" type="presParOf" srcId="{07001138-CC37-4359-AC61-79FF842603DD}" destId="{625F0ABF-7A67-47DC-B62F-C89396A8658E}" srcOrd="3" destOrd="0" presId="urn:microsoft.com/office/officeart/2005/8/layout/venn3"/>
    <dgm:cxn modelId="{51798F8F-39F2-49FC-9C19-8B74ABC02017}" type="presParOf" srcId="{07001138-CC37-4359-AC61-79FF842603DD}" destId="{39B3C2EB-C198-4B8B-8960-8A38C58548E4}" srcOrd="4" destOrd="0" presId="urn:microsoft.com/office/officeart/2005/8/layout/venn3"/>
    <dgm:cxn modelId="{DABF9E1D-0F6D-4CCC-955C-16D218CF58A4}" type="presParOf" srcId="{07001138-CC37-4359-AC61-79FF842603DD}" destId="{AC2C1C85-FA33-4D6C-8881-CC17C8D0C9FF}" srcOrd="5" destOrd="0" presId="urn:microsoft.com/office/officeart/2005/8/layout/venn3"/>
    <dgm:cxn modelId="{57384EF0-5337-452F-A454-9AE9CB3A665A}" type="presParOf" srcId="{07001138-CC37-4359-AC61-79FF842603DD}" destId="{71F3F4C8-7194-4B1F-A068-DB1C4A93B075}" srcOrd="6" destOrd="0" presId="urn:microsoft.com/office/officeart/2005/8/layout/venn3"/>
    <dgm:cxn modelId="{11550779-DD95-45DC-8DCB-5987AFC42AEC}" type="presParOf" srcId="{07001138-CC37-4359-AC61-79FF842603DD}" destId="{04443C78-F516-4A00-B9D5-0E68BEB6FDB8}" srcOrd="7" destOrd="0" presId="urn:microsoft.com/office/officeart/2005/8/layout/venn3"/>
    <dgm:cxn modelId="{C076A0BB-516A-4C59-A1E4-ECA833C82700}" type="presParOf" srcId="{07001138-CC37-4359-AC61-79FF842603DD}" destId="{6B93CA0A-8C94-48A4-82E9-13FBFB99DAB0}" srcOrd="8" destOrd="0" presId="urn:microsoft.com/office/officeart/2005/8/layout/venn3"/>
    <dgm:cxn modelId="{1AA58CBA-80F0-4723-8B61-931305917319}" type="presParOf" srcId="{07001138-CC37-4359-AC61-79FF842603DD}" destId="{B0027BE0-E83C-45F8-8BE2-6AE4DE5A2FF8}" srcOrd="9" destOrd="0" presId="urn:microsoft.com/office/officeart/2005/8/layout/venn3"/>
    <dgm:cxn modelId="{EF6EA596-0487-4A0D-82DB-81D70EDD6D2C}" type="presParOf" srcId="{07001138-CC37-4359-AC61-79FF842603DD}" destId="{87A32571-F2F1-428A-81C4-FBEC8BEBB6E2}" srcOrd="10" destOrd="0" presId="urn:microsoft.com/office/officeart/2005/8/layout/venn3"/>
    <dgm:cxn modelId="{CB5ACB60-EAF1-4C6E-8B37-4A0D3C55EE4C}" type="presParOf" srcId="{07001138-CC37-4359-AC61-79FF842603DD}" destId="{9D9968C5-3C09-4B95-9C85-A18FDCB224F1}" srcOrd="11" destOrd="0" presId="urn:microsoft.com/office/officeart/2005/8/layout/venn3"/>
    <dgm:cxn modelId="{DAA1FA9D-AF5C-4D49-8D9F-0996814208D9}" type="presParOf" srcId="{07001138-CC37-4359-AC61-79FF842603DD}" destId="{0BE43904-1DF4-485E-8CED-251D8E2CF2A3}" srcOrd="12" destOrd="0" presId="urn:microsoft.com/office/officeart/2005/8/layout/venn3"/>
    <dgm:cxn modelId="{567718E4-62CA-4BC7-AC44-626E23B113D2}" type="presParOf" srcId="{07001138-CC37-4359-AC61-79FF842603DD}" destId="{6A5F7D0E-CAA6-4E42-AF8B-4C56F345F28B}" srcOrd="13" destOrd="0" presId="urn:microsoft.com/office/officeart/2005/8/layout/venn3"/>
    <dgm:cxn modelId="{B2164B48-CB46-47FE-BB08-11FFB6CD38D6}" type="presParOf" srcId="{07001138-CC37-4359-AC61-79FF842603DD}" destId="{360791E7-80A2-45C7-836B-A3DD19D2A162}" srcOrd="14" destOrd="0" presId="urn:microsoft.com/office/officeart/2005/8/layout/venn3"/>
    <dgm:cxn modelId="{31338F69-2886-44E3-BF5D-0D19A08F8477}" type="presParOf" srcId="{07001138-CC37-4359-AC61-79FF842603DD}" destId="{39CDDDDB-DB2F-4214-A150-8D67B48D7C46}" srcOrd="15" destOrd="0" presId="urn:microsoft.com/office/officeart/2005/8/layout/venn3"/>
    <dgm:cxn modelId="{D9A657DA-8A9C-4063-AD61-8C286838F318}"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2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73DCE454-4277-4EC1-8254-48360610AA6F}" type="presOf" srcId="{FEB3ADF3-AAF4-4AFC-A917-3ADE0C1EBB00}" destId="{AE263195-A20A-4ACF-9589-31F1F5A65F0B}" srcOrd="0" destOrd="0" presId="urn:microsoft.com/office/officeart/2005/8/layout/venn3"/>
    <dgm:cxn modelId="{A6370693-F49E-46B9-B6A3-2CCE9175EAE0}" type="presOf" srcId="{593252C4-229E-4C98-A3D5-1D7F50EC7466}" destId="{48681C3E-18DB-44B4-A963-2EF551FEC493}" srcOrd="0" destOrd="0" presId="urn:microsoft.com/office/officeart/2005/8/layout/venn3"/>
    <dgm:cxn modelId="{3F912F12-34E4-4428-AAFB-C8DECBE003C7}" type="presOf" srcId="{1C5EFEF6-C246-492E-9C87-599B0E6CB1E1}" destId="{79FA4D63-31BA-41A4-8EF9-711A8A8DC304}" srcOrd="0" destOrd="0" presId="urn:microsoft.com/office/officeart/2005/8/layout/venn3"/>
    <dgm:cxn modelId="{F9DE9ECE-F501-4876-A7CD-532E73803B78}" type="presOf" srcId="{2BE4FDBB-0DAA-43F2-ABC6-8D50EF2C6108}" destId="{71F3F4C8-7194-4B1F-A068-DB1C4A93B07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3E696B45-5920-4764-8B3E-BFE4C11D0559}" type="presOf" srcId="{7481D1CF-5327-4BF8-8FD1-7491BF70D243}" destId="{07001138-CC37-4359-AC61-79FF842603DD}" srcOrd="0" destOrd="0" presId="urn:microsoft.com/office/officeart/2005/8/layout/venn3"/>
    <dgm:cxn modelId="{63152F92-C408-46D9-851D-6C10233319C4}" type="presOf" srcId="{DA2DE246-1EDE-4DC5-93F1-08D0ADDAC2E4}" destId="{B671D4EC-B0EF-4E74-BE88-A04A72EFA5F5}" srcOrd="0" destOrd="0" presId="urn:microsoft.com/office/officeart/2005/8/layout/venn3"/>
    <dgm:cxn modelId="{AD60496C-E297-4475-BEAE-2AAAEF1A34E6}" type="presParOf" srcId="{07001138-CC37-4359-AC61-79FF842603DD}" destId="{48681C3E-18DB-44B4-A963-2EF551FEC493}" srcOrd="0" destOrd="0" presId="urn:microsoft.com/office/officeart/2005/8/layout/venn3"/>
    <dgm:cxn modelId="{B2DBCBD6-14C7-4F40-B5FA-70C576F3C5C4}" type="presParOf" srcId="{07001138-CC37-4359-AC61-79FF842603DD}" destId="{625F0ABF-7A67-47DC-B62F-C89396A8658E}" srcOrd="1" destOrd="0" presId="urn:microsoft.com/office/officeart/2005/8/layout/venn3"/>
    <dgm:cxn modelId="{BD363873-6F8F-46F4-A4DA-ADE23C6FC70C}" type="presParOf" srcId="{07001138-CC37-4359-AC61-79FF842603DD}" destId="{71F3F4C8-7194-4B1F-A068-DB1C4A93B075}" srcOrd="2" destOrd="0" presId="urn:microsoft.com/office/officeart/2005/8/layout/venn3"/>
    <dgm:cxn modelId="{478A5335-5F51-4690-9E88-196748210BE9}" type="presParOf" srcId="{07001138-CC37-4359-AC61-79FF842603DD}" destId="{04443C78-F516-4A00-B9D5-0E68BEB6FDB8}" srcOrd="3" destOrd="0" presId="urn:microsoft.com/office/officeart/2005/8/layout/venn3"/>
    <dgm:cxn modelId="{D0976B44-516E-4D2A-A68D-437B37F1BD05}" type="presParOf" srcId="{07001138-CC37-4359-AC61-79FF842603DD}" destId="{79FA4D63-31BA-41A4-8EF9-711A8A8DC304}" srcOrd="4" destOrd="0" presId="urn:microsoft.com/office/officeart/2005/8/layout/venn3"/>
    <dgm:cxn modelId="{B003724C-D512-4628-8091-DF8BC07BD82B}" type="presParOf" srcId="{07001138-CC37-4359-AC61-79FF842603DD}" destId="{B420CFAF-8830-45F3-8EB4-EE51EBB886CD}" srcOrd="5" destOrd="0" presId="urn:microsoft.com/office/officeart/2005/8/layout/venn3"/>
    <dgm:cxn modelId="{FBCB9A66-C7DC-4ED8-8BB6-A4F66006B7BA}" type="presParOf" srcId="{07001138-CC37-4359-AC61-79FF842603DD}" destId="{B671D4EC-B0EF-4E74-BE88-A04A72EFA5F5}" srcOrd="6" destOrd="0" presId="urn:microsoft.com/office/officeart/2005/8/layout/venn3"/>
    <dgm:cxn modelId="{28FE8209-6306-4272-AF89-3E07ED69CFD4}" type="presParOf" srcId="{07001138-CC37-4359-AC61-79FF842603DD}" destId="{A7C415E3-ACC3-4060-8EF6-AC1CF99088D8}" srcOrd="7" destOrd="0" presId="urn:microsoft.com/office/officeart/2005/8/layout/venn3"/>
    <dgm:cxn modelId="{0D26C55B-3062-4B1D-A39E-2DEE61D641FC}"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65567BFC-5EAF-40BA-AAFF-424F8A9A1188}" type="presOf" srcId="{84023C8F-D74C-4C9A-A978-1A540B7607E7}" destId="{A8AFFD50-DB79-47C5-865F-BFCF753E55E9}" srcOrd="0" destOrd="0" presId="urn:microsoft.com/office/officeart/2005/8/layout/venn3"/>
    <dgm:cxn modelId="{B45D5C0D-42CD-4A98-9422-6C2D8B3E8AD7}" type="presOf" srcId="{A0FD7E83-1B7B-4CE5-9E63-D199EC1ACA67}" destId="{E1A074AB-2E66-4098-B417-62E6453353DB}" srcOrd="0" destOrd="0" presId="urn:microsoft.com/office/officeart/2005/8/layout/venn3"/>
    <dgm:cxn modelId="{A1AC309B-2937-425B-8F1A-C5D727D7FFEF}" type="presOf" srcId="{DB910E32-EC2A-47C1-8622-EDBB02D1ECF3}" destId="{6DF6FF41-A943-4BD2-BB5F-BC4E061E1EA9}" srcOrd="0" destOrd="0" presId="urn:microsoft.com/office/officeart/2005/8/layout/venn3"/>
    <dgm:cxn modelId="{C81D6996-9F2F-478D-B307-F79485BF1A61}" type="presOf" srcId="{FB3B1775-E693-49B1-BC84-B1E33354E230}" destId="{441BE94A-FB88-49C7-AAB2-47F07EC22274}" srcOrd="0" destOrd="0" presId="urn:microsoft.com/office/officeart/2005/8/layout/venn3"/>
    <dgm:cxn modelId="{BAAE403E-9DA4-4817-97E9-B2DF35B2DA8D}" type="presOf" srcId="{7481D1CF-5327-4BF8-8FD1-7491BF70D243}" destId="{07001138-CC37-4359-AC61-79FF842603DD}"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A8728E0B-7323-4B7D-BC38-5694BD06D27E}" type="presOf" srcId="{ACB495F6-BBD0-47F9-8283-2E8898AD149C}" destId="{974DE9E7-2F3A-4A96-98F6-CE05B104E0B5}" srcOrd="0" destOrd="0" presId="urn:microsoft.com/office/officeart/2005/8/layout/venn3"/>
    <dgm:cxn modelId="{0E7C2E9E-03FE-4DA1-A605-EC51F0261780}" srcId="{7481D1CF-5327-4BF8-8FD1-7491BF70D243}" destId="{DB910E32-EC2A-47C1-8622-EDBB02D1ECF3}" srcOrd="4" destOrd="0" parTransId="{FF4F54FF-5C69-4DC2-9090-714A6B6C219C}" sibTransId="{2D5C316B-82CC-4ACE-B3B2-BD28EE36C932}"/>
    <dgm:cxn modelId="{079A3368-2B76-4B90-8C67-1CB0BB9F670B}" type="presParOf" srcId="{07001138-CC37-4359-AC61-79FF842603DD}" destId="{974DE9E7-2F3A-4A96-98F6-CE05B104E0B5}" srcOrd="0" destOrd="0" presId="urn:microsoft.com/office/officeart/2005/8/layout/venn3"/>
    <dgm:cxn modelId="{86613CC7-CBE6-4EFF-89D1-4619AFC191A1}" type="presParOf" srcId="{07001138-CC37-4359-AC61-79FF842603DD}" destId="{87600560-8F45-415D-9588-95BC62999D3F}" srcOrd="1" destOrd="0" presId="urn:microsoft.com/office/officeart/2005/8/layout/venn3"/>
    <dgm:cxn modelId="{BFDEDAD6-EFF9-4E46-9833-F683C7DFFE63}" type="presParOf" srcId="{07001138-CC37-4359-AC61-79FF842603DD}" destId="{441BE94A-FB88-49C7-AAB2-47F07EC22274}" srcOrd="2" destOrd="0" presId="urn:microsoft.com/office/officeart/2005/8/layout/venn3"/>
    <dgm:cxn modelId="{3F817C5E-498A-4018-8E80-A039E14AE749}" type="presParOf" srcId="{07001138-CC37-4359-AC61-79FF842603DD}" destId="{FDE9C26E-D098-46B5-A031-DCE7D6EB3C4B}" srcOrd="3" destOrd="0" presId="urn:microsoft.com/office/officeart/2005/8/layout/venn3"/>
    <dgm:cxn modelId="{CFDE47BE-E158-448E-9D62-7EA91584E2E9}" type="presParOf" srcId="{07001138-CC37-4359-AC61-79FF842603DD}" destId="{E1A074AB-2E66-4098-B417-62E6453353DB}" srcOrd="4" destOrd="0" presId="urn:microsoft.com/office/officeart/2005/8/layout/venn3"/>
    <dgm:cxn modelId="{EDE5BC39-E6E5-4368-9195-64DFBEA0E0CC}" type="presParOf" srcId="{07001138-CC37-4359-AC61-79FF842603DD}" destId="{9601BEDF-5EF5-4E57-9BC3-141423318B89}" srcOrd="5" destOrd="0" presId="urn:microsoft.com/office/officeart/2005/8/layout/venn3"/>
    <dgm:cxn modelId="{954DD4C6-DD0E-48BD-B40D-AB4F04632652}" type="presParOf" srcId="{07001138-CC37-4359-AC61-79FF842603DD}" destId="{A8AFFD50-DB79-47C5-865F-BFCF753E55E9}" srcOrd="6" destOrd="0" presId="urn:microsoft.com/office/officeart/2005/8/layout/venn3"/>
    <dgm:cxn modelId="{C245CF5B-84EF-46A5-812B-8585687FACA7}" type="presParOf" srcId="{07001138-CC37-4359-AC61-79FF842603DD}" destId="{EE479652-1419-493D-B0B4-932CCB42394F}" srcOrd="7" destOrd="0" presId="urn:microsoft.com/office/officeart/2005/8/layout/venn3"/>
    <dgm:cxn modelId="{AEC481E0-3F12-4FC3-9CFF-5C921F996F9C}"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5" destOrd="0" parTransId="{29B76AE7-999E-44C4-80E3-8B5FF66E6676}" sibTransId="{BFE6FF99-E9BF-41B3-BBED-E916B0F1FC24}"/>
    <dgm:cxn modelId="{093570D1-D1DF-4AD1-A3EC-E3847F90036F}" srcId="{7481D1CF-5327-4BF8-8FD1-7491BF70D243}" destId="{5CFD6B5E-7035-4359-A62F-1DDEC97D8C0D}" srcOrd="7" destOrd="0" parTransId="{DF235A0C-5547-4DDE-9C7C-DAE510C44A27}" sibTransId="{CCB89266-E5C6-4DF3-B672-5591BEB16076}"/>
    <dgm:cxn modelId="{943DB72B-9F49-4EC7-AB0A-551AFCBD8176}" type="presOf" srcId="{CF0A6374-6F3C-4ED6-828F-79E7C1865413}" destId="{A00644E9-69EF-4C2A-A81D-CCA9D808F278}" srcOrd="0" destOrd="0" presId="urn:microsoft.com/office/officeart/2005/8/layout/venn3"/>
    <dgm:cxn modelId="{7A11E961-C927-4EB8-B861-1FD998E37506}" type="presOf" srcId="{23FBF0F6-E59E-46BB-901B-BD7C4DE5BDB3}" destId="{BDF804E1-8814-49A1-88D5-FD0FC8A993C9}"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1AEA62B-394B-45CA-B378-100F913B02E1}" type="presOf" srcId="{88165EF2-C310-463F-B5BC-3FAE8FF9602A}" destId="{EA0FA27A-C2EC-4FCA-88D1-32C207D8B93A}"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501E2F93-A5CC-426E-A4F3-8E8A026965E9}" type="presOf" srcId="{09050517-FB7B-4AA0-A9A5-C222E4A7277D}" destId="{D0053F29-0E2C-42E3-B345-9E8847988072}"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513E077C-DCE9-4042-A0C7-937968C8E22E}" type="presOf" srcId="{2BE4FDBB-0DAA-43F2-ABC6-8D50EF2C6108}" destId="{71F3F4C8-7194-4B1F-A068-DB1C4A93B075}"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41E126FE-19F8-458E-A589-EB774768C427}" type="presOf" srcId="{8C0D3C05-F965-41E4-8A0C-000785D67942}" destId="{39B3C2EB-C198-4B8B-8960-8A38C58548E4}" srcOrd="0" destOrd="0" presId="urn:microsoft.com/office/officeart/2005/8/layout/venn3"/>
    <dgm:cxn modelId="{746CA54B-741E-4377-89FB-D63382AA0EED}" type="presOf" srcId="{5CFD6B5E-7035-4359-A62F-1DDEC97D8C0D}" destId="{C8CD710F-D365-4BC0-8257-3CE1E198D950}" srcOrd="0" destOrd="0" presId="urn:microsoft.com/office/officeart/2005/8/layout/venn3"/>
    <dgm:cxn modelId="{018F9443-30F0-4223-BA30-2304338EE602}" type="presOf" srcId="{AD09D232-2D13-48CA-9BAB-5990F8D88805}" destId="{6647214F-97B3-46F4-9C35-D4445F524912}"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D04A6E66-18AF-4DC6-8500-88D0CF831BEB}" type="presOf" srcId="{7481D1CF-5327-4BF8-8FD1-7491BF70D243}" destId="{07001138-CC37-4359-AC61-79FF842603DD}" srcOrd="0" destOrd="0" presId="urn:microsoft.com/office/officeart/2005/8/layout/venn3"/>
    <dgm:cxn modelId="{6F636A89-FD04-479E-B718-30AC85511FCD}" type="presOf" srcId="{593252C4-229E-4C98-A3D5-1D7F50EC7466}" destId="{48681C3E-18DB-44B4-A963-2EF551FEC493}" srcOrd="0" destOrd="0" presId="urn:microsoft.com/office/officeart/2005/8/layout/venn3"/>
    <dgm:cxn modelId="{DD66C79F-E52E-468A-B57E-FB86D967CBB2}" type="presParOf" srcId="{07001138-CC37-4359-AC61-79FF842603DD}" destId="{48681C3E-18DB-44B4-A963-2EF551FEC493}" srcOrd="0" destOrd="0" presId="urn:microsoft.com/office/officeart/2005/8/layout/venn3"/>
    <dgm:cxn modelId="{0D13E1E1-93B6-4076-9EBA-6ECF02721CD0}" type="presParOf" srcId="{07001138-CC37-4359-AC61-79FF842603DD}" destId="{625F0ABF-7A67-47DC-B62F-C89396A8658E}" srcOrd="1" destOrd="0" presId="urn:microsoft.com/office/officeart/2005/8/layout/venn3"/>
    <dgm:cxn modelId="{315E4C48-1310-4387-BDDA-371DCF5B0199}" type="presParOf" srcId="{07001138-CC37-4359-AC61-79FF842603DD}" destId="{39B3C2EB-C198-4B8B-8960-8A38C58548E4}" srcOrd="2" destOrd="0" presId="urn:microsoft.com/office/officeart/2005/8/layout/venn3"/>
    <dgm:cxn modelId="{47C7CBC1-5221-4E58-AAAE-4CF72420D546}" type="presParOf" srcId="{07001138-CC37-4359-AC61-79FF842603DD}" destId="{AC2C1C85-FA33-4D6C-8881-CC17C8D0C9FF}" srcOrd="3" destOrd="0" presId="urn:microsoft.com/office/officeart/2005/8/layout/venn3"/>
    <dgm:cxn modelId="{10FD7372-A991-45A7-A8E0-68EE84B5CD6D}" type="presParOf" srcId="{07001138-CC37-4359-AC61-79FF842603DD}" destId="{EA0FA27A-C2EC-4FCA-88D1-32C207D8B93A}" srcOrd="4" destOrd="0" presId="urn:microsoft.com/office/officeart/2005/8/layout/venn3"/>
    <dgm:cxn modelId="{6A6B5936-F050-4001-BD90-9DF9CFE1F0C9}" type="presParOf" srcId="{07001138-CC37-4359-AC61-79FF842603DD}" destId="{DC69AE1A-979D-4E2B-8E52-4EB8097B0C30}" srcOrd="5" destOrd="0" presId="urn:microsoft.com/office/officeart/2005/8/layout/venn3"/>
    <dgm:cxn modelId="{477F2B60-57BC-43D3-A0F6-973146CEC6B7}" type="presParOf" srcId="{07001138-CC37-4359-AC61-79FF842603DD}" destId="{71F3F4C8-7194-4B1F-A068-DB1C4A93B075}" srcOrd="6" destOrd="0" presId="urn:microsoft.com/office/officeart/2005/8/layout/venn3"/>
    <dgm:cxn modelId="{E8854E77-17E6-41F4-8D33-181B0026954F}" type="presParOf" srcId="{07001138-CC37-4359-AC61-79FF842603DD}" destId="{04443C78-F516-4A00-B9D5-0E68BEB6FDB8}" srcOrd="7" destOrd="0" presId="urn:microsoft.com/office/officeart/2005/8/layout/venn3"/>
    <dgm:cxn modelId="{071AF22F-2DDB-453E-A80F-68FBBA0AFBC0}" type="presParOf" srcId="{07001138-CC37-4359-AC61-79FF842603DD}" destId="{6647214F-97B3-46F4-9C35-D4445F524912}" srcOrd="8" destOrd="0" presId="urn:microsoft.com/office/officeart/2005/8/layout/venn3"/>
    <dgm:cxn modelId="{6127BBA1-0B39-4789-83A8-B0C6796FE8C6}" type="presParOf" srcId="{07001138-CC37-4359-AC61-79FF842603DD}" destId="{0F261357-E478-46AC-80EB-2022627F75D8}" srcOrd="9" destOrd="0" presId="urn:microsoft.com/office/officeart/2005/8/layout/venn3"/>
    <dgm:cxn modelId="{30382B5B-D80E-48C8-A0C2-1DDA48C1AFE5}" type="presParOf" srcId="{07001138-CC37-4359-AC61-79FF842603DD}" destId="{BDF804E1-8814-49A1-88D5-FD0FC8A993C9}" srcOrd="10" destOrd="0" presId="urn:microsoft.com/office/officeart/2005/8/layout/venn3"/>
    <dgm:cxn modelId="{7DD15853-3ECA-4BC0-8156-7812639F216E}" type="presParOf" srcId="{07001138-CC37-4359-AC61-79FF842603DD}" destId="{24A6E7C5-74C0-4677-A899-B3BCE90AE9AE}" srcOrd="11" destOrd="0" presId="urn:microsoft.com/office/officeart/2005/8/layout/venn3"/>
    <dgm:cxn modelId="{AEAC1BC1-B731-4759-8D39-FF15CE5B541F}" type="presParOf" srcId="{07001138-CC37-4359-AC61-79FF842603DD}" destId="{D0053F29-0E2C-42E3-B345-9E8847988072}" srcOrd="12" destOrd="0" presId="urn:microsoft.com/office/officeart/2005/8/layout/venn3"/>
    <dgm:cxn modelId="{F1DD579E-1B1F-4999-8B76-62BA44CF08EA}" type="presParOf" srcId="{07001138-CC37-4359-AC61-79FF842603DD}" destId="{E9A9888E-B945-468B-996F-A85C25432B07}" srcOrd="13" destOrd="0" presId="urn:microsoft.com/office/officeart/2005/8/layout/venn3"/>
    <dgm:cxn modelId="{E39ED1CB-1A1B-4B99-9B16-DBD181080EF4}" type="presParOf" srcId="{07001138-CC37-4359-AC61-79FF842603DD}" destId="{C8CD710F-D365-4BC0-8257-3CE1E198D950}" srcOrd="14" destOrd="0" presId="urn:microsoft.com/office/officeart/2005/8/layout/venn3"/>
    <dgm:cxn modelId="{165C48B8-0C91-4E86-A49E-AF99C9C0FD6E}" type="presParOf" srcId="{07001138-CC37-4359-AC61-79FF842603DD}" destId="{4674F2B6-009B-454E-9B7E-F714CE7A77CA}" srcOrd="15" destOrd="0" presId="urn:microsoft.com/office/officeart/2005/8/layout/venn3"/>
    <dgm:cxn modelId="{AF9FF924-B6ED-4E03-A050-5443F1BEA19E}"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2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892B7535-C7AE-47BA-AC30-6F4BD9AE7ECC}" type="presOf" srcId="{593252C4-229E-4C98-A3D5-1D7F50EC7466}" destId="{48681C3E-18DB-44B4-A963-2EF551FEC493}" srcOrd="0" destOrd="0" presId="urn:microsoft.com/office/officeart/2005/8/layout/venn3"/>
    <dgm:cxn modelId="{DD428650-6039-405A-AFBF-9A485DFD70EE}" type="presOf" srcId="{8C0D3C05-F965-41E4-8A0C-000785D67942}" destId="{39B3C2EB-C198-4B8B-8960-8A38C58548E4}" srcOrd="0" destOrd="0" presId="urn:microsoft.com/office/officeart/2005/8/layout/venn3"/>
    <dgm:cxn modelId="{6AFD82F9-908B-4ECC-A3C0-6A835C74577A}" type="presOf" srcId="{7481D1CF-5327-4BF8-8FD1-7491BF70D243}" destId="{07001138-CC37-4359-AC61-79FF842603DD}" srcOrd="0" destOrd="0" presId="urn:microsoft.com/office/officeart/2005/8/layout/venn3"/>
    <dgm:cxn modelId="{376C0711-74FD-4513-BA75-E81777504058}" type="presOf" srcId="{ACB495F6-BBD0-47F9-8283-2E8898AD149C}" destId="{974DE9E7-2F3A-4A96-98F6-CE05B104E0B5}" srcOrd="0" destOrd="0" presId="urn:microsoft.com/office/officeart/2005/8/layout/venn3"/>
    <dgm:cxn modelId="{3BD3681A-3FDA-4B33-97EB-41E23DD71D42}" type="presOf" srcId="{80D375BF-FBF8-4BDC-857D-AC00419942C8}" destId="{09B2CD8E-D327-4676-9105-F890A1A7824E}"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852C63D2-A0F4-4CDB-A32A-CED7BAE55BD6}" type="presParOf" srcId="{07001138-CC37-4359-AC61-79FF842603DD}" destId="{974DE9E7-2F3A-4A96-98F6-CE05B104E0B5}" srcOrd="0" destOrd="0" presId="urn:microsoft.com/office/officeart/2005/8/layout/venn3"/>
    <dgm:cxn modelId="{5CAB915B-1AF5-4F68-B594-DCEFFA2D2266}" type="presParOf" srcId="{07001138-CC37-4359-AC61-79FF842603DD}" destId="{87600560-8F45-415D-9588-95BC62999D3F}" srcOrd="1" destOrd="0" presId="urn:microsoft.com/office/officeart/2005/8/layout/venn3"/>
    <dgm:cxn modelId="{40A2869B-067A-4401-B94E-67E2041E5719}" type="presParOf" srcId="{07001138-CC37-4359-AC61-79FF842603DD}" destId="{48681C3E-18DB-44B4-A963-2EF551FEC493}" srcOrd="2" destOrd="0" presId="urn:microsoft.com/office/officeart/2005/8/layout/venn3"/>
    <dgm:cxn modelId="{9BF66AA9-83D6-4BB0-A5A5-94500A335C24}" type="presParOf" srcId="{07001138-CC37-4359-AC61-79FF842603DD}" destId="{625F0ABF-7A67-47DC-B62F-C89396A8658E}" srcOrd="3" destOrd="0" presId="urn:microsoft.com/office/officeart/2005/8/layout/venn3"/>
    <dgm:cxn modelId="{E206ECCD-27D9-413A-A96C-6EE2A2C85134}" type="presParOf" srcId="{07001138-CC37-4359-AC61-79FF842603DD}" destId="{09B2CD8E-D327-4676-9105-F890A1A7824E}" srcOrd="4" destOrd="0" presId="urn:microsoft.com/office/officeart/2005/8/layout/venn3"/>
    <dgm:cxn modelId="{C9261C17-41A5-4CA7-BB5F-1E53918B3B8F}" type="presParOf" srcId="{07001138-CC37-4359-AC61-79FF842603DD}" destId="{2A6FEE32-7F40-4372-A81D-3FCC15E8AB50}" srcOrd="5" destOrd="0" presId="urn:microsoft.com/office/officeart/2005/8/layout/venn3"/>
    <dgm:cxn modelId="{AB26A7A3-C390-4290-BB77-347FBCF9106E}"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5" destOrd="0" parTransId="{29B76AE7-999E-44C4-80E3-8B5FF66E6676}" sibTransId="{BFE6FF99-E9BF-41B3-BBED-E916B0F1FC24}"/>
    <dgm:cxn modelId="{093570D1-D1DF-4AD1-A3EC-E3847F90036F}" srcId="{7481D1CF-5327-4BF8-8FD1-7491BF70D243}" destId="{5CFD6B5E-7035-4359-A62F-1DDEC97D8C0D}" srcOrd="7" destOrd="0" parTransId="{DF235A0C-5547-4DDE-9C7C-DAE510C44A27}" sibTransId="{CCB89266-E5C6-4DF3-B672-5591BEB16076}"/>
    <dgm:cxn modelId="{83D7FA46-D814-40D2-8E32-4F277AABC58E}" type="presOf" srcId="{88165EF2-C310-463F-B5BC-3FAE8FF9602A}" destId="{EA0FA27A-C2EC-4FCA-88D1-32C207D8B93A}" srcOrd="0" destOrd="0" presId="urn:microsoft.com/office/officeart/2005/8/layout/venn3"/>
    <dgm:cxn modelId="{2404241C-4F5F-481E-9978-BC38759DDEFD}" type="presOf" srcId="{5CFD6B5E-7035-4359-A62F-1DDEC97D8C0D}" destId="{C8CD710F-D365-4BC0-8257-3CE1E198D950}" srcOrd="0" destOrd="0" presId="urn:microsoft.com/office/officeart/2005/8/layout/venn3"/>
    <dgm:cxn modelId="{8E426F22-55AB-4783-ACFB-8997290380AB}"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45B289CA-86B6-408F-A8CF-DAE2010C6F8B}" type="presOf" srcId="{593252C4-229E-4C98-A3D5-1D7F50EC7466}" destId="{48681C3E-18DB-44B4-A963-2EF551FEC493}"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00F23F4D-1B9A-4A68-ABFE-9C43C687A70F}" type="presOf" srcId="{7481D1CF-5327-4BF8-8FD1-7491BF70D243}" destId="{07001138-CC37-4359-AC61-79FF842603DD}"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02FA3DFD-5B8F-4C48-97C8-977B784EC9E4}" type="presOf" srcId="{AD09D232-2D13-48CA-9BAB-5990F8D88805}" destId="{6647214F-97B3-46F4-9C35-D4445F524912}" srcOrd="0" destOrd="0" presId="urn:microsoft.com/office/officeart/2005/8/layout/venn3"/>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DF41B3E7-8A4A-40EE-B1CA-2137BDD5305A}" type="presOf" srcId="{CF0A6374-6F3C-4ED6-828F-79E7C1865413}" destId="{A00644E9-69EF-4C2A-A81D-CCA9D808F278}" srcOrd="0" destOrd="0" presId="urn:microsoft.com/office/officeart/2005/8/layout/venn3"/>
    <dgm:cxn modelId="{52CB12B2-5A15-4FEE-BFBC-9767E3FAFDF6}" type="presOf" srcId="{09050517-FB7B-4AA0-A9A5-C222E4A7277D}" destId="{D0053F29-0E2C-42E3-B345-9E8847988072}" srcOrd="0" destOrd="0" presId="urn:microsoft.com/office/officeart/2005/8/layout/venn3"/>
    <dgm:cxn modelId="{FD436103-D07B-4D2A-A9E4-23554F651C21}" type="presOf" srcId="{2BE4FDBB-0DAA-43F2-ABC6-8D50EF2C6108}" destId="{71F3F4C8-7194-4B1F-A068-DB1C4A93B075}" srcOrd="0" destOrd="0" presId="urn:microsoft.com/office/officeart/2005/8/layout/venn3"/>
    <dgm:cxn modelId="{4E74CEB0-00A1-48AD-8703-70FA288C26BE}" type="presOf" srcId="{23FBF0F6-E59E-46BB-901B-BD7C4DE5BDB3}" destId="{BDF804E1-8814-49A1-88D5-FD0FC8A993C9}"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63D3BEB6-A48B-4143-924C-8BB8AB6DE9D3}" type="presParOf" srcId="{07001138-CC37-4359-AC61-79FF842603DD}" destId="{48681C3E-18DB-44B4-A963-2EF551FEC493}" srcOrd="0" destOrd="0" presId="urn:microsoft.com/office/officeart/2005/8/layout/venn3"/>
    <dgm:cxn modelId="{6AFC66A2-BAE6-4F21-B319-6BFFE0C58527}" type="presParOf" srcId="{07001138-CC37-4359-AC61-79FF842603DD}" destId="{625F0ABF-7A67-47DC-B62F-C89396A8658E}" srcOrd="1" destOrd="0" presId="urn:microsoft.com/office/officeart/2005/8/layout/venn3"/>
    <dgm:cxn modelId="{A19BBACA-97EE-4C2C-8AAA-0D01D7120C94}" type="presParOf" srcId="{07001138-CC37-4359-AC61-79FF842603DD}" destId="{39B3C2EB-C198-4B8B-8960-8A38C58548E4}" srcOrd="2" destOrd="0" presId="urn:microsoft.com/office/officeart/2005/8/layout/venn3"/>
    <dgm:cxn modelId="{EF6F71A3-6127-4473-B58B-337FAB7E1176}" type="presParOf" srcId="{07001138-CC37-4359-AC61-79FF842603DD}" destId="{AC2C1C85-FA33-4D6C-8881-CC17C8D0C9FF}" srcOrd="3" destOrd="0" presId="urn:microsoft.com/office/officeart/2005/8/layout/venn3"/>
    <dgm:cxn modelId="{44B7662C-D71F-4C0A-94C1-A85A03411CFB}" type="presParOf" srcId="{07001138-CC37-4359-AC61-79FF842603DD}" destId="{EA0FA27A-C2EC-4FCA-88D1-32C207D8B93A}" srcOrd="4" destOrd="0" presId="urn:microsoft.com/office/officeart/2005/8/layout/venn3"/>
    <dgm:cxn modelId="{6405A04F-E42F-45E5-A90A-F8FFEE6BFAF8}" type="presParOf" srcId="{07001138-CC37-4359-AC61-79FF842603DD}" destId="{DC69AE1A-979D-4E2B-8E52-4EB8097B0C30}" srcOrd="5" destOrd="0" presId="urn:microsoft.com/office/officeart/2005/8/layout/venn3"/>
    <dgm:cxn modelId="{0E51133B-F936-46CE-9015-6F3B6AD0DD1B}" type="presParOf" srcId="{07001138-CC37-4359-AC61-79FF842603DD}" destId="{71F3F4C8-7194-4B1F-A068-DB1C4A93B075}" srcOrd="6" destOrd="0" presId="urn:microsoft.com/office/officeart/2005/8/layout/venn3"/>
    <dgm:cxn modelId="{CB5C16E2-EDEC-47CD-8277-ED49D679A616}" type="presParOf" srcId="{07001138-CC37-4359-AC61-79FF842603DD}" destId="{04443C78-F516-4A00-B9D5-0E68BEB6FDB8}" srcOrd="7" destOrd="0" presId="urn:microsoft.com/office/officeart/2005/8/layout/venn3"/>
    <dgm:cxn modelId="{7887B3E2-F777-4E43-AABF-67D88EFEB542}" type="presParOf" srcId="{07001138-CC37-4359-AC61-79FF842603DD}" destId="{6647214F-97B3-46F4-9C35-D4445F524912}" srcOrd="8" destOrd="0" presId="urn:microsoft.com/office/officeart/2005/8/layout/venn3"/>
    <dgm:cxn modelId="{33A58267-1972-497E-9331-827E0B5A46F6}" type="presParOf" srcId="{07001138-CC37-4359-AC61-79FF842603DD}" destId="{0F261357-E478-46AC-80EB-2022627F75D8}" srcOrd="9" destOrd="0" presId="urn:microsoft.com/office/officeart/2005/8/layout/venn3"/>
    <dgm:cxn modelId="{7278A156-C5EC-4E50-AFEA-5BA72AE75387}" type="presParOf" srcId="{07001138-CC37-4359-AC61-79FF842603DD}" destId="{BDF804E1-8814-49A1-88D5-FD0FC8A993C9}" srcOrd="10" destOrd="0" presId="urn:microsoft.com/office/officeart/2005/8/layout/venn3"/>
    <dgm:cxn modelId="{39762D30-8CAE-463A-9C53-0FAFE42191DE}" type="presParOf" srcId="{07001138-CC37-4359-AC61-79FF842603DD}" destId="{24A6E7C5-74C0-4677-A899-B3BCE90AE9AE}" srcOrd="11" destOrd="0" presId="urn:microsoft.com/office/officeart/2005/8/layout/venn3"/>
    <dgm:cxn modelId="{344CEFEC-6B3A-4541-AC34-75D399EE0455}" type="presParOf" srcId="{07001138-CC37-4359-AC61-79FF842603DD}" destId="{D0053F29-0E2C-42E3-B345-9E8847988072}" srcOrd="12" destOrd="0" presId="urn:microsoft.com/office/officeart/2005/8/layout/venn3"/>
    <dgm:cxn modelId="{B8A6A572-8BEB-47C1-AEE2-918AF68A479C}" type="presParOf" srcId="{07001138-CC37-4359-AC61-79FF842603DD}" destId="{E9A9888E-B945-468B-996F-A85C25432B07}" srcOrd="13" destOrd="0" presId="urn:microsoft.com/office/officeart/2005/8/layout/venn3"/>
    <dgm:cxn modelId="{92559833-4517-464B-BC45-83DC8910B876}" type="presParOf" srcId="{07001138-CC37-4359-AC61-79FF842603DD}" destId="{C8CD710F-D365-4BC0-8257-3CE1E198D950}" srcOrd="14" destOrd="0" presId="urn:microsoft.com/office/officeart/2005/8/layout/venn3"/>
    <dgm:cxn modelId="{CED2899B-9D61-43F2-8C52-D1C98DDD3B54}" type="presParOf" srcId="{07001138-CC37-4359-AC61-79FF842603DD}" destId="{4674F2B6-009B-454E-9B7E-F714CE7A77CA}" srcOrd="15" destOrd="0" presId="urn:microsoft.com/office/officeart/2005/8/layout/venn3"/>
    <dgm:cxn modelId="{3DE5E963-157A-4807-B445-30C28FF52531}"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3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19D54AE4-C63F-4837-9867-85C3011CD56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8227041-5F60-43A3-80AF-418E9E2566EB}" type="parTrans" cxnId="{E7E79B94-20A8-488B-8DC7-6068884247AA}">
      <dgm:prSet/>
      <dgm:spPr/>
    </dgm:pt>
    <dgm:pt modelId="{29438B08-5799-4D63-BD36-D2D25826FB2D}" type="sibTrans" cxnId="{E7E79B94-20A8-488B-8DC7-6068884247AA}">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971C7D1E-23B0-4A4B-9A41-24849B05B724}" type="pres">
      <dgm:prSet presAssocID="{19D54AE4-C63F-4837-9867-85C3011CD563}" presName="Name5" presStyleLbl="vennNode1" presStyleIdx="7" presStyleCnt="9">
        <dgm:presLayoutVars>
          <dgm:bulletEnabled val="1"/>
        </dgm:presLayoutVars>
      </dgm:prSet>
      <dgm:spPr/>
      <dgm:t>
        <a:bodyPr/>
        <a:lstStyle/>
        <a:p>
          <a:endParaRPr lang="en-US"/>
        </a:p>
      </dgm:t>
    </dgm:pt>
    <dgm:pt modelId="{577D7E70-E595-4846-A8A3-8CA2330D27B1}" type="pres">
      <dgm:prSet presAssocID="{29438B08-5799-4D63-BD36-D2D25826FB2D}"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942FF02D-E586-4F49-B64E-640F45F341F4}" type="presOf" srcId="{7481D1CF-5327-4BF8-8FD1-7491BF70D243}" destId="{07001138-CC37-4359-AC61-79FF842603DD}" srcOrd="0" destOrd="0" presId="urn:microsoft.com/office/officeart/2005/8/layout/venn3"/>
    <dgm:cxn modelId="{922594ED-4C08-4EC4-97B6-53BBAE71FD77}" type="presOf" srcId="{2BE4FDBB-0DAA-43F2-ABC6-8D50EF2C6108}" destId="{71F3F4C8-7194-4B1F-A068-DB1C4A93B075}" srcOrd="0" destOrd="0" presId="urn:microsoft.com/office/officeart/2005/8/layout/venn3"/>
    <dgm:cxn modelId="{57615DA1-0850-42AC-9DF0-9C6DD4AAF5D3}" type="presOf" srcId="{19D54AE4-C63F-4837-9867-85C3011CD563}" destId="{971C7D1E-23B0-4A4B-9A41-24849B05B724}"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36590C5A-0448-4B2D-A098-8B27DDCA1667}" type="presOf" srcId="{E109FC7C-82F4-49D6-8559-6E34B0A6B537}" destId="{6B93CA0A-8C94-48A4-82E9-13FBFB99DAB0}"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904886AA-068C-4119-86FE-3F872B6D135B}" type="presOf" srcId="{4AEC182D-2BEE-4736-8FEA-425E182DC5BF}" destId="{87A32571-F2F1-428A-81C4-FBEC8BEBB6E2}" srcOrd="0" destOrd="0" presId="urn:microsoft.com/office/officeart/2005/8/layout/venn3"/>
    <dgm:cxn modelId="{AC1E1398-A84C-4F53-91B2-195CCEEC149B}" type="presOf" srcId="{D4008CA3-4D54-4EB2-8DA0-9606EB8FA777}" destId="{0BE43904-1DF4-485E-8CED-251D8E2CF2A3}"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00699C92-5968-44D9-BA52-92F4EDC784A8}" type="presOf" srcId="{593252C4-229E-4C98-A3D5-1D7F50EC7466}" destId="{48681C3E-18DB-44B4-A963-2EF551FEC493}" srcOrd="0" destOrd="0" presId="urn:microsoft.com/office/officeart/2005/8/layout/venn3"/>
    <dgm:cxn modelId="{44077B84-A161-4A66-999D-2443732A83A8}" type="presOf" srcId="{DB910E32-EC2A-47C1-8622-EDBB02D1ECF3}" destId="{6DF6FF41-A943-4BD2-BB5F-BC4E061E1EA9}" srcOrd="0" destOrd="0" presId="urn:microsoft.com/office/officeart/2005/8/layout/venn3"/>
    <dgm:cxn modelId="{2D4D0B4A-1318-4595-A34C-23410D062DA2}" type="presOf" srcId="{ACB495F6-BBD0-47F9-8283-2E8898AD149C}" destId="{974DE9E7-2F3A-4A96-98F6-CE05B104E0B5}"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FE3CFB4-FE24-4CC6-849C-E5A3C0CDC8C8}" type="presOf" srcId="{8C0D3C05-F965-41E4-8A0C-000785D67942}" destId="{39B3C2EB-C198-4B8B-8960-8A38C58548E4}"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E7E79B94-20A8-488B-8DC7-6068884247AA}" srcId="{7481D1CF-5327-4BF8-8FD1-7491BF70D243}" destId="{19D54AE4-C63F-4837-9867-85C3011CD563}" srcOrd="7" destOrd="0" parTransId="{08227041-5F60-43A3-80AF-418E9E2566EB}" sibTransId="{29438B08-5799-4D63-BD36-D2D25826FB2D}"/>
    <dgm:cxn modelId="{0E7C2E9E-03FE-4DA1-A605-EC51F0261780}" srcId="{7481D1CF-5327-4BF8-8FD1-7491BF70D243}" destId="{DB910E32-EC2A-47C1-8622-EDBB02D1ECF3}" srcOrd="8"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465FEA9E-DD81-42A9-800D-2FCDF0959B11}" type="presParOf" srcId="{07001138-CC37-4359-AC61-79FF842603DD}" destId="{974DE9E7-2F3A-4A96-98F6-CE05B104E0B5}" srcOrd="0" destOrd="0" presId="urn:microsoft.com/office/officeart/2005/8/layout/venn3"/>
    <dgm:cxn modelId="{1BCF2134-E506-433D-B45C-D398E2131402}" type="presParOf" srcId="{07001138-CC37-4359-AC61-79FF842603DD}" destId="{87600560-8F45-415D-9588-95BC62999D3F}" srcOrd="1" destOrd="0" presId="urn:microsoft.com/office/officeart/2005/8/layout/venn3"/>
    <dgm:cxn modelId="{22592D9E-DCDF-4F3C-8B1F-4559CE3C3497}" type="presParOf" srcId="{07001138-CC37-4359-AC61-79FF842603DD}" destId="{48681C3E-18DB-44B4-A963-2EF551FEC493}" srcOrd="2" destOrd="0" presId="urn:microsoft.com/office/officeart/2005/8/layout/venn3"/>
    <dgm:cxn modelId="{B5E4BE3A-E285-4419-BECE-55A96A1F2439}" type="presParOf" srcId="{07001138-CC37-4359-AC61-79FF842603DD}" destId="{625F0ABF-7A67-47DC-B62F-C89396A8658E}" srcOrd="3" destOrd="0" presId="urn:microsoft.com/office/officeart/2005/8/layout/venn3"/>
    <dgm:cxn modelId="{A4F45728-AC39-4032-B0CA-88DCB6C98CCC}" type="presParOf" srcId="{07001138-CC37-4359-AC61-79FF842603DD}" destId="{39B3C2EB-C198-4B8B-8960-8A38C58548E4}" srcOrd="4" destOrd="0" presId="urn:microsoft.com/office/officeart/2005/8/layout/venn3"/>
    <dgm:cxn modelId="{91CE03FF-BCAD-4837-AADD-14FE6E1C8025}" type="presParOf" srcId="{07001138-CC37-4359-AC61-79FF842603DD}" destId="{AC2C1C85-FA33-4D6C-8881-CC17C8D0C9FF}" srcOrd="5" destOrd="0" presId="urn:microsoft.com/office/officeart/2005/8/layout/venn3"/>
    <dgm:cxn modelId="{EAB170BB-56B6-490C-8674-D0314681A847}" type="presParOf" srcId="{07001138-CC37-4359-AC61-79FF842603DD}" destId="{71F3F4C8-7194-4B1F-A068-DB1C4A93B075}" srcOrd="6" destOrd="0" presId="urn:microsoft.com/office/officeart/2005/8/layout/venn3"/>
    <dgm:cxn modelId="{7BFFBBB8-345A-43FA-9D43-05DC1150377E}" type="presParOf" srcId="{07001138-CC37-4359-AC61-79FF842603DD}" destId="{04443C78-F516-4A00-B9D5-0E68BEB6FDB8}" srcOrd="7" destOrd="0" presId="urn:microsoft.com/office/officeart/2005/8/layout/venn3"/>
    <dgm:cxn modelId="{0AC6B134-64DF-4A5B-8F44-9DA25F4CD5A5}" type="presParOf" srcId="{07001138-CC37-4359-AC61-79FF842603DD}" destId="{6B93CA0A-8C94-48A4-82E9-13FBFB99DAB0}" srcOrd="8" destOrd="0" presId="urn:microsoft.com/office/officeart/2005/8/layout/venn3"/>
    <dgm:cxn modelId="{51A14B11-92E0-48A8-92E8-88BF1429F8EE}" type="presParOf" srcId="{07001138-CC37-4359-AC61-79FF842603DD}" destId="{B0027BE0-E83C-45F8-8BE2-6AE4DE5A2FF8}" srcOrd="9" destOrd="0" presId="urn:microsoft.com/office/officeart/2005/8/layout/venn3"/>
    <dgm:cxn modelId="{E9FB5B36-A706-4E1D-88B5-F3AD60709DA0}" type="presParOf" srcId="{07001138-CC37-4359-AC61-79FF842603DD}" destId="{87A32571-F2F1-428A-81C4-FBEC8BEBB6E2}" srcOrd="10" destOrd="0" presId="urn:microsoft.com/office/officeart/2005/8/layout/venn3"/>
    <dgm:cxn modelId="{AF35E5F5-D455-45FD-8DF1-609D59307720}" type="presParOf" srcId="{07001138-CC37-4359-AC61-79FF842603DD}" destId="{9D9968C5-3C09-4B95-9C85-A18FDCB224F1}" srcOrd="11" destOrd="0" presId="urn:microsoft.com/office/officeart/2005/8/layout/venn3"/>
    <dgm:cxn modelId="{A847ECF6-0F22-4998-B46A-A474E1051955}" type="presParOf" srcId="{07001138-CC37-4359-AC61-79FF842603DD}" destId="{0BE43904-1DF4-485E-8CED-251D8E2CF2A3}" srcOrd="12" destOrd="0" presId="urn:microsoft.com/office/officeart/2005/8/layout/venn3"/>
    <dgm:cxn modelId="{7707B777-1A8A-460B-BB93-EA8E2901ED25}" type="presParOf" srcId="{07001138-CC37-4359-AC61-79FF842603DD}" destId="{6A5F7D0E-CAA6-4E42-AF8B-4C56F345F28B}" srcOrd="13" destOrd="0" presId="urn:microsoft.com/office/officeart/2005/8/layout/venn3"/>
    <dgm:cxn modelId="{4DE46EB5-85D5-4FEE-838F-859334E6BC41}" type="presParOf" srcId="{07001138-CC37-4359-AC61-79FF842603DD}" destId="{971C7D1E-23B0-4A4B-9A41-24849B05B724}" srcOrd="14" destOrd="0" presId="urn:microsoft.com/office/officeart/2005/8/layout/venn3"/>
    <dgm:cxn modelId="{6B528B40-8701-429D-B3D2-BD660DA3D0AD}" type="presParOf" srcId="{07001138-CC37-4359-AC61-79FF842603DD}" destId="{577D7E70-E595-4846-A8A3-8CA2330D27B1}" srcOrd="15" destOrd="0" presId="urn:microsoft.com/office/officeart/2005/8/layout/venn3"/>
    <dgm:cxn modelId="{AA2D6931-45C2-4647-8915-756748980B9A}"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3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3090FC3A-7EA4-4149-8654-1D28BE93903E}" type="presOf" srcId="{593252C4-229E-4C98-A3D5-1D7F50EC7466}" destId="{48681C3E-18DB-44B4-A963-2EF551FEC493}" srcOrd="0" destOrd="0" presId="urn:microsoft.com/office/officeart/2005/8/layout/venn3"/>
    <dgm:cxn modelId="{41152331-05B7-406A-AEB2-4DF463B1F41E}" type="presOf" srcId="{2BE4FDBB-0DAA-43F2-ABC6-8D50EF2C6108}" destId="{71F3F4C8-7194-4B1F-A068-DB1C4A93B075}"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79D6A57B-20D6-43F8-8C7C-16E329B77BE4}" type="presOf" srcId="{7481D1CF-5327-4BF8-8FD1-7491BF70D243}" destId="{07001138-CC37-4359-AC61-79FF842603DD}" srcOrd="0" destOrd="0" presId="urn:microsoft.com/office/officeart/2005/8/layout/venn3"/>
    <dgm:cxn modelId="{B571D5D4-18A3-422A-8084-8BCFA8646705}" type="presOf" srcId="{1C5EFEF6-C246-492E-9C87-599B0E6CB1E1}" destId="{79FA4D63-31BA-41A4-8EF9-711A8A8DC304}" srcOrd="0" destOrd="0" presId="urn:microsoft.com/office/officeart/2005/8/layout/venn3"/>
    <dgm:cxn modelId="{A53EDBA5-A45B-4A7E-AC54-87904C2FA51A}" type="presOf" srcId="{FEB3ADF3-AAF4-4AFC-A917-3ADE0C1EBB00}" destId="{AE263195-A20A-4ACF-9589-31F1F5A65F0B}" srcOrd="0" destOrd="0" presId="urn:microsoft.com/office/officeart/2005/8/layout/venn3"/>
    <dgm:cxn modelId="{7B21F3F7-820F-4DF0-BB79-51CDC1FFDDCE}" type="presOf" srcId="{DA2DE246-1EDE-4DC5-93F1-08D0ADDAC2E4}" destId="{B671D4EC-B0EF-4E74-BE88-A04A72EFA5F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FC9242E5-CEA9-4042-9B35-B22D41D8B2E4}" type="presParOf" srcId="{07001138-CC37-4359-AC61-79FF842603DD}" destId="{48681C3E-18DB-44B4-A963-2EF551FEC493}" srcOrd="0" destOrd="0" presId="urn:microsoft.com/office/officeart/2005/8/layout/venn3"/>
    <dgm:cxn modelId="{73F4A1C1-6B7C-47E1-9EBC-3ADA514F6F89}" type="presParOf" srcId="{07001138-CC37-4359-AC61-79FF842603DD}" destId="{625F0ABF-7A67-47DC-B62F-C89396A8658E}" srcOrd="1" destOrd="0" presId="urn:microsoft.com/office/officeart/2005/8/layout/venn3"/>
    <dgm:cxn modelId="{DCD6FC9F-0E0D-409A-9264-E9155CD57F23}" type="presParOf" srcId="{07001138-CC37-4359-AC61-79FF842603DD}" destId="{71F3F4C8-7194-4B1F-A068-DB1C4A93B075}" srcOrd="2" destOrd="0" presId="urn:microsoft.com/office/officeart/2005/8/layout/venn3"/>
    <dgm:cxn modelId="{9AB019ED-E622-4944-AB81-C750D57AFF5C}" type="presParOf" srcId="{07001138-CC37-4359-AC61-79FF842603DD}" destId="{04443C78-F516-4A00-B9D5-0E68BEB6FDB8}" srcOrd="3" destOrd="0" presId="urn:microsoft.com/office/officeart/2005/8/layout/venn3"/>
    <dgm:cxn modelId="{9AFC5137-DFAB-4680-B918-71B914E91891}" type="presParOf" srcId="{07001138-CC37-4359-AC61-79FF842603DD}" destId="{79FA4D63-31BA-41A4-8EF9-711A8A8DC304}" srcOrd="4" destOrd="0" presId="urn:microsoft.com/office/officeart/2005/8/layout/venn3"/>
    <dgm:cxn modelId="{E7D5EA61-A7E2-4064-B049-37B27BEA2362}" type="presParOf" srcId="{07001138-CC37-4359-AC61-79FF842603DD}" destId="{B420CFAF-8830-45F3-8EB4-EE51EBB886CD}" srcOrd="5" destOrd="0" presId="urn:microsoft.com/office/officeart/2005/8/layout/venn3"/>
    <dgm:cxn modelId="{8BEF67F9-BA7A-4751-81EC-1AFEC7189382}" type="presParOf" srcId="{07001138-CC37-4359-AC61-79FF842603DD}" destId="{B671D4EC-B0EF-4E74-BE88-A04A72EFA5F5}" srcOrd="6" destOrd="0" presId="urn:microsoft.com/office/officeart/2005/8/layout/venn3"/>
    <dgm:cxn modelId="{0EE85489-B211-4F2D-886B-225DF4F8F7A5}" type="presParOf" srcId="{07001138-CC37-4359-AC61-79FF842603DD}" destId="{A7C415E3-ACC3-4060-8EF6-AC1CF99088D8}" srcOrd="7" destOrd="0" presId="urn:microsoft.com/office/officeart/2005/8/layout/venn3"/>
    <dgm:cxn modelId="{74899DFA-407D-4EAC-80E2-2FC85384D0D0}"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172A9538-2BAB-453F-85F5-EE49B0DC4987}" type="presOf" srcId="{ACB495F6-BBD0-47F9-8283-2E8898AD149C}" destId="{974DE9E7-2F3A-4A96-98F6-CE05B104E0B5}" srcOrd="0" destOrd="0" presId="urn:microsoft.com/office/officeart/2005/8/layout/venn3"/>
    <dgm:cxn modelId="{81838B53-632A-47FA-87F5-440A53F41C6A}" type="presOf" srcId="{84023C8F-D74C-4C9A-A978-1A540B7607E7}" destId="{A8AFFD50-DB79-47C5-865F-BFCF753E55E9}" srcOrd="0" destOrd="0" presId="urn:microsoft.com/office/officeart/2005/8/layout/venn3"/>
    <dgm:cxn modelId="{D400477C-937A-400A-BA71-6C75A845450A}" type="presOf" srcId="{DB910E32-EC2A-47C1-8622-EDBB02D1ECF3}" destId="{6DF6FF41-A943-4BD2-BB5F-BC4E061E1EA9}" srcOrd="0" destOrd="0" presId="urn:microsoft.com/office/officeart/2005/8/layout/venn3"/>
    <dgm:cxn modelId="{582FD13C-B361-46D8-B617-21210EBC2F47}" type="presOf" srcId="{FB3B1775-E693-49B1-BC84-B1E33354E230}" destId="{441BE94A-FB88-49C7-AAB2-47F07EC22274}"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0AAB773A-7506-4865-8A64-1FC68934A516}" type="presOf" srcId="{A0FD7E83-1B7B-4CE5-9E63-D199EC1ACA67}" destId="{E1A074AB-2E66-4098-B417-62E6453353DB}" srcOrd="0" destOrd="0" presId="urn:microsoft.com/office/officeart/2005/8/layout/venn3"/>
    <dgm:cxn modelId="{08905727-FC9B-45EB-A7B4-AC227105CC81}" type="presOf" srcId="{7481D1CF-5327-4BF8-8FD1-7491BF70D243}" destId="{07001138-CC37-4359-AC61-79FF842603DD}"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4B23E5B0-323E-49B8-972B-64BF09CBA61E}" type="presParOf" srcId="{07001138-CC37-4359-AC61-79FF842603DD}" destId="{974DE9E7-2F3A-4A96-98F6-CE05B104E0B5}" srcOrd="0" destOrd="0" presId="urn:microsoft.com/office/officeart/2005/8/layout/venn3"/>
    <dgm:cxn modelId="{0E631676-0727-4CB6-B941-16827C239D23}" type="presParOf" srcId="{07001138-CC37-4359-AC61-79FF842603DD}" destId="{87600560-8F45-415D-9588-95BC62999D3F}" srcOrd="1" destOrd="0" presId="urn:microsoft.com/office/officeart/2005/8/layout/venn3"/>
    <dgm:cxn modelId="{C9876A48-D66D-4950-83DB-A8B8416557DB}" type="presParOf" srcId="{07001138-CC37-4359-AC61-79FF842603DD}" destId="{441BE94A-FB88-49C7-AAB2-47F07EC22274}" srcOrd="2" destOrd="0" presId="urn:microsoft.com/office/officeart/2005/8/layout/venn3"/>
    <dgm:cxn modelId="{0B482CB6-2E11-4A5F-8B43-4071771533CC}" type="presParOf" srcId="{07001138-CC37-4359-AC61-79FF842603DD}" destId="{FDE9C26E-D098-46B5-A031-DCE7D6EB3C4B}" srcOrd="3" destOrd="0" presId="urn:microsoft.com/office/officeart/2005/8/layout/venn3"/>
    <dgm:cxn modelId="{ACCE1E13-0121-4522-BE88-A7A92038AF3C}" type="presParOf" srcId="{07001138-CC37-4359-AC61-79FF842603DD}" destId="{E1A074AB-2E66-4098-B417-62E6453353DB}" srcOrd="4" destOrd="0" presId="urn:microsoft.com/office/officeart/2005/8/layout/venn3"/>
    <dgm:cxn modelId="{372EE483-2D75-45C5-B252-DCDE142DFB28}" type="presParOf" srcId="{07001138-CC37-4359-AC61-79FF842603DD}" destId="{9601BEDF-5EF5-4E57-9BC3-141423318B89}" srcOrd="5" destOrd="0" presId="urn:microsoft.com/office/officeart/2005/8/layout/venn3"/>
    <dgm:cxn modelId="{850230E0-DD6E-4104-AFB1-F7EC73F2054A}" type="presParOf" srcId="{07001138-CC37-4359-AC61-79FF842603DD}" destId="{A8AFFD50-DB79-47C5-865F-BFCF753E55E9}" srcOrd="6" destOrd="0" presId="urn:microsoft.com/office/officeart/2005/8/layout/venn3"/>
    <dgm:cxn modelId="{135805EB-593C-460D-B9E8-C4A4000FDE9D}" type="presParOf" srcId="{07001138-CC37-4359-AC61-79FF842603DD}" destId="{EE479652-1419-493D-B0B4-932CCB42394F}" srcOrd="7" destOrd="0" presId="urn:microsoft.com/office/officeart/2005/8/layout/venn3"/>
    <dgm:cxn modelId="{6D366289-85FE-4D86-BA2C-013EDBB5ACCB}"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134D1732-E893-4C38-9E08-98E2D53CC422}" type="presOf" srcId="{88165EF2-C310-463F-B5BC-3FAE8FF9602A}" destId="{EA0FA27A-C2EC-4FCA-88D1-32C207D8B93A}"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7" destOrd="0" parTransId="{88493925-F3F0-47D1-B342-C3DAAA98CD4F}" sibTransId="{28D8EF8B-5274-4086-BD74-347A499DE35E}"/>
    <dgm:cxn modelId="{093570D1-D1DF-4AD1-A3EC-E3847F90036F}" srcId="{7481D1CF-5327-4BF8-8FD1-7491BF70D243}" destId="{5CFD6B5E-7035-4359-A62F-1DDEC97D8C0D}" srcOrd="6" destOrd="0" parTransId="{DF235A0C-5547-4DDE-9C7C-DAE510C44A27}" sibTransId="{CCB89266-E5C6-4DF3-B672-5591BEB16076}"/>
    <dgm:cxn modelId="{07956259-2B06-415D-AA91-CD56850D680F}" type="presOf" srcId="{23FBF0F6-E59E-46BB-901B-BD7C4DE5BDB3}" destId="{BDF804E1-8814-49A1-88D5-FD0FC8A993C9}" srcOrd="0" destOrd="0" presId="urn:microsoft.com/office/officeart/2005/8/layout/venn3"/>
    <dgm:cxn modelId="{71DC0893-C491-4EB1-B930-0F6B3DEEBCAF}" type="presOf" srcId="{7481D1CF-5327-4BF8-8FD1-7491BF70D243}" destId="{07001138-CC37-4359-AC61-79FF842603DD}" srcOrd="0" destOrd="0" presId="urn:microsoft.com/office/officeart/2005/8/layout/venn3"/>
    <dgm:cxn modelId="{912AE3C7-4166-40A6-A356-6A6C0A487149}"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FCD88548-362A-446B-8ABF-235DECE16489}" type="presOf" srcId="{AD09D232-2D13-48CA-9BAB-5990F8D88805}" destId="{6647214F-97B3-46F4-9C35-D4445F524912}" srcOrd="0" destOrd="0" presId="urn:microsoft.com/office/officeart/2005/8/layout/venn3"/>
    <dgm:cxn modelId="{7F97FABC-BD87-4A45-B8CD-3FD73179E7C7}" type="presOf" srcId="{5CFD6B5E-7035-4359-A62F-1DDEC97D8C0D}" destId="{C8CD710F-D365-4BC0-8257-3CE1E198D950}"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EEB3C1CD-926B-4D9F-BC31-18463C941065}" type="presOf" srcId="{CF0A6374-6F3C-4ED6-828F-79E7C1865413}" destId="{A00644E9-69EF-4C2A-A81D-CCA9D808F278}" srcOrd="0" destOrd="0" presId="urn:microsoft.com/office/officeart/2005/8/layout/venn3"/>
    <dgm:cxn modelId="{3DDD07A5-A067-4C30-AAE5-85DB2EA04469}" type="presOf" srcId="{593252C4-229E-4C98-A3D5-1D7F50EC7466}" destId="{48681C3E-18DB-44B4-A963-2EF551FEC493}" srcOrd="0" destOrd="0" presId="urn:microsoft.com/office/officeart/2005/8/layout/venn3"/>
    <dgm:cxn modelId="{CDE29128-796E-4B45-B684-B006145A975D}" type="presOf" srcId="{2BE4FDBB-0DAA-43F2-ABC6-8D50EF2C6108}" destId="{71F3F4C8-7194-4B1F-A068-DB1C4A93B075}"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CCDE5922-18EB-4D82-B9BC-7B1F87F78C58}" srcId="{7481D1CF-5327-4BF8-8FD1-7491BF70D243}" destId="{CF0A6374-6F3C-4ED6-828F-79E7C1865413}" srcOrd="8" destOrd="0" parTransId="{BC91C263-648E-4B55-BC7F-7AB1765AF4EA}" sibTransId="{F3B47328-6756-4B3D-8C3B-01FF17DC40E0}"/>
    <dgm:cxn modelId="{85CDACCA-B29B-41D1-AE8D-CFDF92CFB863}" type="presOf" srcId="{BA727719-4EA3-40EB-BC8A-FCA9BE326B02}" destId="{510D0BC5-B57C-433F-9859-30B983917A66}"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34D4B09E-D736-4E36-A242-CDF707019A0A}" type="presParOf" srcId="{07001138-CC37-4359-AC61-79FF842603DD}" destId="{48681C3E-18DB-44B4-A963-2EF551FEC493}" srcOrd="0" destOrd="0" presId="urn:microsoft.com/office/officeart/2005/8/layout/venn3"/>
    <dgm:cxn modelId="{6B7002A5-5E96-4E0F-A082-D034C2028B01}" type="presParOf" srcId="{07001138-CC37-4359-AC61-79FF842603DD}" destId="{625F0ABF-7A67-47DC-B62F-C89396A8658E}" srcOrd="1" destOrd="0" presId="urn:microsoft.com/office/officeart/2005/8/layout/venn3"/>
    <dgm:cxn modelId="{D22B11F2-3624-49CC-A25D-3D5C6EC4D020}" type="presParOf" srcId="{07001138-CC37-4359-AC61-79FF842603DD}" destId="{39B3C2EB-C198-4B8B-8960-8A38C58548E4}" srcOrd="2" destOrd="0" presId="urn:microsoft.com/office/officeart/2005/8/layout/venn3"/>
    <dgm:cxn modelId="{51F558D7-18BF-488E-8333-B9A88523E142}" type="presParOf" srcId="{07001138-CC37-4359-AC61-79FF842603DD}" destId="{AC2C1C85-FA33-4D6C-8881-CC17C8D0C9FF}" srcOrd="3" destOrd="0" presId="urn:microsoft.com/office/officeart/2005/8/layout/venn3"/>
    <dgm:cxn modelId="{7FCCE284-9C94-41A1-8DE2-53CDE748D241}" type="presParOf" srcId="{07001138-CC37-4359-AC61-79FF842603DD}" destId="{EA0FA27A-C2EC-4FCA-88D1-32C207D8B93A}" srcOrd="4" destOrd="0" presId="urn:microsoft.com/office/officeart/2005/8/layout/venn3"/>
    <dgm:cxn modelId="{0DB4BD9A-2E39-4310-BA4B-DAB4A5FEACDB}" type="presParOf" srcId="{07001138-CC37-4359-AC61-79FF842603DD}" destId="{DC69AE1A-979D-4E2B-8E52-4EB8097B0C30}" srcOrd="5" destOrd="0" presId="urn:microsoft.com/office/officeart/2005/8/layout/venn3"/>
    <dgm:cxn modelId="{BF7162E4-9F61-4023-90E6-94F0783627D8}" type="presParOf" srcId="{07001138-CC37-4359-AC61-79FF842603DD}" destId="{71F3F4C8-7194-4B1F-A068-DB1C4A93B075}" srcOrd="6" destOrd="0" presId="urn:microsoft.com/office/officeart/2005/8/layout/venn3"/>
    <dgm:cxn modelId="{695D6A52-ADCC-4F16-B0B9-28351FD714AC}" type="presParOf" srcId="{07001138-CC37-4359-AC61-79FF842603DD}" destId="{04443C78-F516-4A00-B9D5-0E68BEB6FDB8}" srcOrd="7" destOrd="0" presId="urn:microsoft.com/office/officeart/2005/8/layout/venn3"/>
    <dgm:cxn modelId="{A35A3F11-C64E-4AEE-AEFC-DA5BF3EE5E58}" type="presParOf" srcId="{07001138-CC37-4359-AC61-79FF842603DD}" destId="{6647214F-97B3-46F4-9C35-D4445F524912}" srcOrd="8" destOrd="0" presId="urn:microsoft.com/office/officeart/2005/8/layout/venn3"/>
    <dgm:cxn modelId="{336F520F-41BA-4AFD-8FE7-2F1A03CBF231}" type="presParOf" srcId="{07001138-CC37-4359-AC61-79FF842603DD}" destId="{0F261357-E478-46AC-80EB-2022627F75D8}" srcOrd="9" destOrd="0" presId="urn:microsoft.com/office/officeart/2005/8/layout/venn3"/>
    <dgm:cxn modelId="{94A719E5-932B-4CA4-B4D2-FF4C17472908}" type="presParOf" srcId="{07001138-CC37-4359-AC61-79FF842603DD}" destId="{BDF804E1-8814-49A1-88D5-FD0FC8A993C9}" srcOrd="10" destOrd="0" presId="urn:microsoft.com/office/officeart/2005/8/layout/venn3"/>
    <dgm:cxn modelId="{D144DE5E-0F51-4965-A456-67B9FC061EDC}" type="presParOf" srcId="{07001138-CC37-4359-AC61-79FF842603DD}" destId="{24A6E7C5-74C0-4677-A899-B3BCE90AE9AE}" srcOrd="11" destOrd="0" presId="urn:microsoft.com/office/officeart/2005/8/layout/venn3"/>
    <dgm:cxn modelId="{EAFC354C-89ED-48B3-BC81-320429E6C999}" type="presParOf" srcId="{07001138-CC37-4359-AC61-79FF842603DD}" destId="{C8CD710F-D365-4BC0-8257-3CE1E198D950}" srcOrd="12" destOrd="0" presId="urn:microsoft.com/office/officeart/2005/8/layout/venn3"/>
    <dgm:cxn modelId="{FE0EC001-0349-4783-99AC-C6490CD5FF51}" type="presParOf" srcId="{07001138-CC37-4359-AC61-79FF842603DD}" destId="{4674F2B6-009B-454E-9B7E-F714CE7A77CA}" srcOrd="13" destOrd="0" presId="urn:microsoft.com/office/officeart/2005/8/layout/venn3"/>
    <dgm:cxn modelId="{699D9841-2F76-4400-95F7-F8423644A42F}" type="presParOf" srcId="{07001138-CC37-4359-AC61-79FF842603DD}" destId="{510D0BC5-B57C-433F-9859-30B983917A66}" srcOrd="14" destOrd="0" presId="urn:microsoft.com/office/officeart/2005/8/layout/venn3"/>
    <dgm:cxn modelId="{049156A3-22E4-4C8E-9E30-C79DC4DB79B2}" type="presParOf" srcId="{07001138-CC37-4359-AC61-79FF842603DD}" destId="{21ADCA4D-CE78-4994-84BF-CFDEE7BBCF32}" srcOrd="15" destOrd="0" presId="urn:microsoft.com/office/officeart/2005/8/layout/venn3"/>
    <dgm:cxn modelId="{9534087B-7BEE-4B85-81B5-73AB72039C8C}"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3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775202BB-A4C8-4028-B496-E18CC0773B71}" type="presOf" srcId="{ACB495F6-BBD0-47F9-8283-2E8898AD149C}" destId="{974DE9E7-2F3A-4A96-98F6-CE05B104E0B5}" srcOrd="0" destOrd="0" presId="urn:microsoft.com/office/officeart/2005/8/layout/venn3"/>
    <dgm:cxn modelId="{AD4B1C63-1DC7-4FD3-A186-4123F96D81F0}" type="presOf" srcId="{593252C4-229E-4C98-A3D5-1D7F50EC7466}" destId="{48681C3E-18DB-44B4-A963-2EF551FEC493}" srcOrd="0" destOrd="0" presId="urn:microsoft.com/office/officeart/2005/8/layout/venn3"/>
    <dgm:cxn modelId="{EAB2EA97-11F6-4EDA-A68E-06CF68437849}" type="presOf" srcId="{8C0D3C05-F965-41E4-8A0C-000785D67942}" destId="{39B3C2EB-C198-4B8B-8960-8A38C58548E4}" srcOrd="0" destOrd="0" presId="urn:microsoft.com/office/officeart/2005/8/layout/venn3"/>
    <dgm:cxn modelId="{A6821E2A-C7A8-405D-B610-D5C454CA78DD}" type="presOf" srcId="{80D375BF-FBF8-4BDC-857D-AC00419942C8}" destId="{09B2CD8E-D327-4676-9105-F890A1A7824E}"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F2EF54E9-BA0B-408B-AD24-29C2E2F7219B}" type="presOf" srcId="{7481D1CF-5327-4BF8-8FD1-7491BF70D243}" destId="{07001138-CC37-4359-AC61-79FF842603DD}"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922E891E-C8DF-4AD6-A268-228D360595DA}" type="presParOf" srcId="{07001138-CC37-4359-AC61-79FF842603DD}" destId="{974DE9E7-2F3A-4A96-98F6-CE05B104E0B5}" srcOrd="0" destOrd="0" presId="urn:microsoft.com/office/officeart/2005/8/layout/venn3"/>
    <dgm:cxn modelId="{6E3C3A1E-A711-4D9B-B492-C30BDA232453}" type="presParOf" srcId="{07001138-CC37-4359-AC61-79FF842603DD}" destId="{87600560-8F45-415D-9588-95BC62999D3F}" srcOrd="1" destOrd="0" presId="urn:microsoft.com/office/officeart/2005/8/layout/venn3"/>
    <dgm:cxn modelId="{F165A0F6-05AD-4E77-ACF3-1D75B0F91569}" type="presParOf" srcId="{07001138-CC37-4359-AC61-79FF842603DD}" destId="{48681C3E-18DB-44B4-A963-2EF551FEC493}" srcOrd="2" destOrd="0" presId="urn:microsoft.com/office/officeart/2005/8/layout/venn3"/>
    <dgm:cxn modelId="{0782CDF3-4839-438B-8AAB-DA392BCD2980}" type="presParOf" srcId="{07001138-CC37-4359-AC61-79FF842603DD}" destId="{625F0ABF-7A67-47DC-B62F-C89396A8658E}" srcOrd="3" destOrd="0" presId="urn:microsoft.com/office/officeart/2005/8/layout/venn3"/>
    <dgm:cxn modelId="{9B9CAADD-3124-400A-82E7-7C7261B918AE}" type="presParOf" srcId="{07001138-CC37-4359-AC61-79FF842603DD}" destId="{09B2CD8E-D327-4676-9105-F890A1A7824E}" srcOrd="4" destOrd="0" presId="urn:microsoft.com/office/officeart/2005/8/layout/venn3"/>
    <dgm:cxn modelId="{C52EB19B-894B-41E1-9EF0-AE27F862F16A}" type="presParOf" srcId="{07001138-CC37-4359-AC61-79FF842603DD}" destId="{2A6FEE32-7F40-4372-A81D-3FCC15E8AB50}" srcOrd="5" destOrd="0" presId="urn:microsoft.com/office/officeart/2005/8/layout/venn3"/>
    <dgm:cxn modelId="{297D6A9F-2E23-4416-8E07-BA249AEC7B0D}"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3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t>
        <a:bodyPr/>
        <a:lstStyle/>
        <a:p>
          <a:endParaRPr lang="en-US"/>
        </a:p>
      </dgm:t>
    </dgm:pt>
    <dgm:pt modelId="{DEEDF2ED-9562-4C0C-87D5-D9446EBE2131}" type="sibTrans" cxnId="{F8C1FB8F-CFDC-42DA-B2A1-9CB83259848A}">
      <dgm:prSet/>
      <dgm:spPr/>
      <dgm:t>
        <a:bodyPr/>
        <a:lstStyle/>
        <a:p>
          <a:endParaRPr lang="en-US"/>
        </a:p>
      </dgm:t>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t>
        <a:bodyPr/>
        <a:lstStyle/>
        <a:p>
          <a:endParaRPr lang="en-US"/>
        </a:p>
      </dgm:t>
    </dgm:pt>
    <dgm:pt modelId="{B44C5F8A-C5D4-4ABB-94AF-0F10E4D35088}" type="sibTrans" cxnId="{3D2A0042-744B-4BE6-8BF9-AE2F1AD75F96}">
      <dgm:prSet/>
      <dgm:spPr/>
      <dgm:t>
        <a:bodyPr/>
        <a:lstStyle/>
        <a:p>
          <a:endParaRPr lang="en-US"/>
        </a:p>
      </dgm:t>
    </dgm:pt>
    <dgm:pt modelId="{F4B989F6-F815-4011-A160-AE28D4B0E3E2}">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C0EABEB9-8EDE-491E-9D86-AB81028DD3BF}" type="parTrans" cxnId="{83AE7F5A-991D-4B13-BA85-F65723F2225F}">
      <dgm:prSet/>
      <dgm:spPr/>
    </dgm:pt>
    <dgm:pt modelId="{91551267-5584-4B09-9A48-FC6CC3C71B39}" type="sibTrans" cxnId="{83AE7F5A-991D-4B13-BA85-F65723F2225F}">
      <dgm:prSet/>
      <dgm:spPr/>
    </dgm:pt>
    <dgm:pt modelId="{EB17E869-937B-4637-BA9D-2B9A5E1BA6F0}">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1D589C7-4EB7-4D00-B115-C1C02E7916B3}" type="parTrans" cxnId="{4E76ECBC-3CA7-4427-8852-041F6DB9E42B}">
      <dgm:prSet/>
      <dgm:spPr/>
    </dgm:pt>
    <dgm:pt modelId="{32281D13-4DAC-46FE-9894-0D86F4B4A57B}" type="sibTrans" cxnId="{4E76ECBC-3CA7-4427-8852-041F6DB9E42B}">
      <dgm:prSet/>
      <dgm:spPr/>
    </dgm:pt>
    <dgm:pt modelId="{29A81445-35F5-425C-BA2B-2FB515497763}">
      <dgm:prSet phldrT="[Text]"/>
      <dgm:spPr>
        <a:xfrm>
          <a:off x="5044380"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DB20144C-B7E2-4876-9C57-277C79D77D60}" type="parTrans" cxnId="{FB33F275-5520-4C86-B3F6-6A39434D5D81}">
      <dgm:prSet/>
      <dgm:spPr/>
    </dgm:pt>
    <dgm:pt modelId="{4761C7E9-1CE3-4F5C-B7B6-36F070E61A3A}" type="sibTrans" cxnId="{FB33F275-5520-4C86-B3F6-6A39434D5D81}">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C5A7F5BE-E2F7-4D81-979F-18AC5B2E96E9}" type="pres">
      <dgm:prSet presAssocID="{F4B989F6-F815-4011-A160-AE28D4B0E3E2}" presName="Name5" presStyleLbl="vennNode1" presStyleIdx="6" presStyleCnt="9">
        <dgm:presLayoutVars>
          <dgm:bulletEnabled val="1"/>
        </dgm:presLayoutVars>
      </dgm:prSet>
      <dgm:spPr/>
      <dgm:t>
        <a:bodyPr/>
        <a:lstStyle/>
        <a:p>
          <a:endParaRPr lang="en-US"/>
        </a:p>
      </dgm:t>
    </dgm:pt>
    <dgm:pt modelId="{2D370DFC-0A01-43E0-9F42-F328F20156A0}" type="pres">
      <dgm:prSet presAssocID="{91551267-5584-4B09-9A48-FC6CC3C71B39}" presName="space" presStyleCnt="0"/>
      <dgm:spPr/>
    </dgm:pt>
    <dgm:pt modelId="{7ED5880E-B0E6-46E3-A94A-071887F9E0EE}" type="pres">
      <dgm:prSet presAssocID="{29A81445-35F5-425C-BA2B-2FB515497763}" presName="Name5" presStyleLbl="vennNode1" presStyleIdx="7" presStyleCnt="9">
        <dgm:presLayoutVars>
          <dgm:bulletEnabled val="1"/>
        </dgm:presLayoutVars>
      </dgm:prSet>
      <dgm:spPr/>
      <dgm:t>
        <a:bodyPr/>
        <a:lstStyle/>
        <a:p>
          <a:endParaRPr lang="en-US"/>
        </a:p>
      </dgm:t>
    </dgm:pt>
    <dgm:pt modelId="{E52B2A80-27AD-477A-AE7D-BA84AFA680DC}" type="pres">
      <dgm:prSet presAssocID="{4761C7E9-1CE3-4F5C-B7B6-36F070E61A3A}" presName="space" presStyleCnt="0"/>
      <dgm:spPr/>
    </dgm:pt>
    <dgm:pt modelId="{AF896AEC-9153-42C9-AD39-59303DE5449B}" type="pres">
      <dgm:prSet presAssocID="{EB17E869-937B-4637-BA9D-2B9A5E1BA6F0}" presName="Name5" presStyleLbl="vennNode1" presStyleIdx="8" presStyleCnt="9">
        <dgm:presLayoutVars>
          <dgm:bulletEnabled val="1"/>
        </dgm:presLayoutVars>
      </dgm:prSet>
      <dgm:spPr/>
      <dgm:t>
        <a:bodyPr/>
        <a:lstStyle/>
        <a:p>
          <a:endParaRPr lang="en-US"/>
        </a:p>
      </dgm:t>
    </dgm:pt>
  </dgm:ptLst>
  <dgm:cxnLst>
    <dgm:cxn modelId="{8CDEBC2C-04F2-4315-A43C-62FBA1A5D45E}" type="presOf" srcId="{EB17E869-937B-4637-BA9D-2B9A5E1BA6F0}" destId="{AF896AEC-9153-42C9-AD39-59303DE5449B}" srcOrd="0" destOrd="0" presId="urn:microsoft.com/office/officeart/2005/8/layout/venn3"/>
    <dgm:cxn modelId="{1A814D6B-65F9-41FE-B2D4-912BFAC6B29B}" type="presOf" srcId="{F4B989F6-F815-4011-A160-AE28D4B0E3E2}" destId="{C5A7F5BE-E2F7-4D81-979F-18AC5B2E96E9}" srcOrd="0" destOrd="0" presId="urn:microsoft.com/office/officeart/2005/8/layout/venn3"/>
    <dgm:cxn modelId="{FB33F275-5520-4C86-B3F6-6A39434D5D81}" srcId="{7481D1CF-5327-4BF8-8FD1-7491BF70D243}" destId="{29A81445-35F5-425C-BA2B-2FB515497763}" srcOrd="7" destOrd="0" parTransId="{DB20144C-B7E2-4876-9C57-277C79D77D60}" sibTransId="{4761C7E9-1CE3-4F5C-B7B6-36F070E61A3A}"/>
    <dgm:cxn modelId="{C67FBBBC-E374-445B-A283-5D3CAFAB7225}" type="presOf" srcId="{7481D1CF-5327-4BF8-8FD1-7491BF70D243}" destId="{07001138-CC37-4359-AC61-79FF842603DD}"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3BE0AB06-EC84-45D7-9458-27A8E3507580}" type="presOf" srcId="{29A81445-35F5-425C-BA2B-2FB515497763}" destId="{7ED5880E-B0E6-46E3-A94A-071887F9E0EE}" srcOrd="0" destOrd="0" presId="urn:microsoft.com/office/officeart/2005/8/layout/venn3"/>
    <dgm:cxn modelId="{45DEDE46-46E4-4520-93D6-4B43BB821EF0}" type="presOf" srcId="{593252C4-229E-4C98-A3D5-1D7F50EC7466}" destId="{48681C3E-18DB-44B4-A963-2EF551FEC493}"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DEA30C59-EEF4-4270-ADD3-4F0623C9FB4A}" type="presOf" srcId="{ACB495F6-BBD0-47F9-8283-2E8898AD149C}" destId="{974DE9E7-2F3A-4A96-98F6-CE05B104E0B5}" srcOrd="0" destOrd="0" presId="urn:microsoft.com/office/officeart/2005/8/layout/venn3"/>
    <dgm:cxn modelId="{C88299C8-D27F-4186-9DEC-D6ADB777CD22}" type="presOf" srcId="{4AEC182D-2BEE-4736-8FEA-425E182DC5BF}" destId="{87A32571-F2F1-428A-81C4-FBEC8BEBB6E2}"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4E76ECBC-3CA7-4427-8852-041F6DB9E42B}" srcId="{7481D1CF-5327-4BF8-8FD1-7491BF70D243}" destId="{EB17E869-937B-4637-BA9D-2B9A5E1BA6F0}" srcOrd="8" destOrd="0" parTransId="{F1D589C7-4EB7-4D00-B115-C1C02E7916B3}" sibTransId="{32281D13-4DAC-46FE-9894-0D86F4B4A57B}"/>
    <dgm:cxn modelId="{8FB14392-5F09-4A68-8337-C5E3DEDC7F55}" type="presOf" srcId="{2BE4FDBB-0DAA-43F2-ABC6-8D50EF2C6108}" destId="{71F3F4C8-7194-4B1F-A068-DB1C4A93B075}" srcOrd="0" destOrd="0" presId="urn:microsoft.com/office/officeart/2005/8/layout/venn3"/>
    <dgm:cxn modelId="{B2BA2A58-80B8-4EA7-BB76-1A51EDA32BD0}" type="presOf" srcId="{8C0D3C05-F965-41E4-8A0C-000785D67942}" destId="{39B3C2EB-C198-4B8B-8960-8A38C58548E4}" srcOrd="0" destOrd="0" presId="urn:microsoft.com/office/officeart/2005/8/layout/venn3"/>
    <dgm:cxn modelId="{EB9EA6FB-7DBC-44F3-964F-C4E7E973000A}" type="presOf" srcId="{E109FC7C-82F4-49D6-8559-6E34B0A6B537}" destId="{6B93CA0A-8C94-48A4-82E9-13FBFB99DAB0}" srcOrd="0" destOrd="0" presId="urn:microsoft.com/office/officeart/2005/8/layout/venn3"/>
    <dgm:cxn modelId="{83AE7F5A-991D-4B13-BA85-F65723F2225F}" srcId="{7481D1CF-5327-4BF8-8FD1-7491BF70D243}" destId="{F4B989F6-F815-4011-A160-AE28D4B0E3E2}" srcOrd="6" destOrd="0" parTransId="{C0EABEB9-8EDE-491E-9D86-AB81028DD3BF}" sibTransId="{91551267-5584-4B09-9A48-FC6CC3C71B39}"/>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4A14D223-BECC-40AF-94BB-1BA646E78501}" type="presParOf" srcId="{07001138-CC37-4359-AC61-79FF842603DD}" destId="{974DE9E7-2F3A-4A96-98F6-CE05B104E0B5}" srcOrd="0" destOrd="0" presId="urn:microsoft.com/office/officeart/2005/8/layout/venn3"/>
    <dgm:cxn modelId="{FEB1EE52-DFFC-485D-9F76-24A1C2750047}" type="presParOf" srcId="{07001138-CC37-4359-AC61-79FF842603DD}" destId="{87600560-8F45-415D-9588-95BC62999D3F}" srcOrd="1" destOrd="0" presId="urn:microsoft.com/office/officeart/2005/8/layout/venn3"/>
    <dgm:cxn modelId="{5718FBCE-1A26-419A-BC01-A15B6B0ECA65}" type="presParOf" srcId="{07001138-CC37-4359-AC61-79FF842603DD}" destId="{48681C3E-18DB-44B4-A963-2EF551FEC493}" srcOrd="2" destOrd="0" presId="urn:microsoft.com/office/officeart/2005/8/layout/venn3"/>
    <dgm:cxn modelId="{AB41125C-FC5D-4F97-B65E-39F99A310081}" type="presParOf" srcId="{07001138-CC37-4359-AC61-79FF842603DD}" destId="{625F0ABF-7A67-47DC-B62F-C89396A8658E}" srcOrd="3" destOrd="0" presId="urn:microsoft.com/office/officeart/2005/8/layout/venn3"/>
    <dgm:cxn modelId="{7488ADD6-033B-4722-B552-9E6A3525D2E1}" type="presParOf" srcId="{07001138-CC37-4359-AC61-79FF842603DD}" destId="{39B3C2EB-C198-4B8B-8960-8A38C58548E4}" srcOrd="4" destOrd="0" presId="urn:microsoft.com/office/officeart/2005/8/layout/venn3"/>
    <dgm:cxn modelId="{1BC42E3B-C52F-42F3-A81E-032C82DB8259}" type="presParOf" srcId="{07001138-CC37-4359-AC61-79FF842603DD}" destId="{AC2C1C85-FA33-4D6C-8881-CC17C8D0C9FF}" srcOrd="5" destOrd="0" presId="urn:microsoft.com/office/officeart/2005/8/layout/venn3"/>
    <dgm:cxn modelId="{2B3149E9-C6EE-4FD9-80A5-07F8516BF450}" type="presParOf" srcId="{07001138-CC37-4359-AC61-79FF842603DD}" destId="{71F3F4C8-7194-4B1F-A068-DB1C4A93B075}" srcOrd="6" destOrd="0" presId="urn:microsoft.com/office/officeart/2005/8/layout/venn3"/>
    <dgm:cxn modelId="{3D81C3F1-ADBA-4C25-9763-0EA5EC0AE396}" type="presParOf" srcId="{07001138-CC37-4359-AC61-79FF842603DD}" destId="{04443C78-F516-4A00-B9D5-0E68BEB6FDB8}" srcOrd="7" destOrd="0" presId="urn:microsoft.com/office/officeart/2005/8/layout/venn3"/>
    <dgm:cxn modelId="{C636D83D-757C-4911-BACF-8558DA28D9D9}" type="presParOf" srcId="{07001138-CC37-4359-AC61-79FF842603DD}" destId="{6B93CA0A-8C94-48A4-82E9-13FBFB99DAB0}" srcOrd="8" destOrd="0" presId="urn:microsoft.com/office/officeart/2005/8/layout/venn3"/>
    <dgm:cxn modelId="{BBD6EA3B-6EB6-411F-9695-2D79F7893180}" type="presParOf" srcId="{07001138-CC37-4359-AC61-79FF842603DD}" destId="{B0027BE0-E83C-45F8-8BE2-6AE4DE5A2FF8}" srcOrd="9" destOrd="0" presId="urn:microsoft.com/office/officeart/2005/8/layout/venn3"/>
    <dgm:cxn modelId="{1F951AF8-F090-4DB6-92BF-ACAE6C123026}" type="presParOf" srcId="{07001138-CC37-4359-AC61-79FF842603DD}" destId="{87A32571-F2F1-428A-81C4-FBEC8BEBB6E2}" srcOrd="10" destOrd="0" presId="urn:microsoft.com/office/officeart/2005/8/layout/venn3"/>
    <dgm:cxn modelId="{872FD3B7-1EAF-4372-B6CE-0B2E3E364A90}" type="presParOf" srcId="{07001138-CC37-4359-AC61-79FF842603DD}" destId="{9D9968C5-3C09-4B95-9C85-A18FDCB224F1}" srcOrd="11" destOrd="0" presId="urn:microsoft.com/office/officeart/2005/8/layout/venn3"/>
    <dgm:cxn modelId="{CFAA06F9-3FF6-4252-93ED-1CF7D17D8503}" type="presParOf" srcId="{07001138-CC37-4359-AC61-79FF842603DD}" destId="{C5A7F5BE-E2F7-4D81-979F-18AC5B2E96E9}" srcOrd="12" destOrd="0" presId="urn:microsoft.com/office/officeart/2005/8/layout/venn3"/>
    <dgm:cxn modelId="{979E68F8-1F5B-4488-A40A-5DFBEA335EF4}" type="presParOf" srcId="{07001138-CC37-4359-AC61-79FF842603DD}" destId="{2D370DFC-0A01-43E0-9F42-F328F20156A0}" srcOrd="13" destOrd="0" presId="urn:microsoft.com/office/officeart/2005/8/layout/venn3"/>
    <dgm:cxn modelId="{4C22B9BC-182E-4701-A7D2-184DE6650771}" type="presParOf" srcId="{07001138-CC37-4359-AC61-79FF842603DD}" destId="{7ED5880E-B0E6-46E3-A94A-071887F9E0EE}" srcOrd="14" destOrd="0" presId="urn:microsoft.com/office/officeart/2005/8/layout/venn3"/>
    <dgm:cxn modelId="{765CEE26-244F-44A1-A309-870D3A8975D0}" type="presParOf" srcId="{07001138-CC37-4359-AC61-79FF842603DD}" destId="{E52B2A80-27AD-477A-AE7D-BA84AFA680DC}" srcOrd="15" destOrd="0" presId="urn:microsoft.com/office/officeart/2005/8/layout/venn3"/>
    <dgm:cxn modelId="{8D454288-73FF-4F78-A938-577C37A03A87}" type="presParOf" srcId="{07001138-CC37-4359-AC61-79FF842603DD}" destId="{AF896AEC-9153-42C9-AD39-59303DE5449B}" srcOrd="16"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3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995B7795-3C46-472A-A276-7ED741EF2844}" type="presOf" srcId="{FEB3ADF3-AAF4-4AFC-A917-3ADE0C1EBB00}" destId="{AE263195-A20A-4ACF-9589-31F1F5A65F0B}"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6F51B94B-8ED5-4AE4-9B0D-FC75C5185763}" type="presOf" srcId="{1C5EFEF6-C246-492E-9C87-599B0E6CB1E1}" destId="{79FA4D63-31BA-41A4-8EF9-711A8A8DC304}" srcOrd="0" destOrd="0" presId="urn:microsoft.com/office/officeart/2005/8/layout/venn3"/>
    <dgm:cxn modelId="{F9C67734-61CA-4B92-AB80-EA5B57EBC289}" type="presOf" srcId="{7481D1CF-5327-4BF8-8FD1-7491BF70D243}" destId="{07001138-CC37-4359-AC61-79FF842603DD}" srcOrd="0" destOrd="0" presId="urn:microsoft.com/office/officeart/2005/8/layout/venn3"/>
    <dgm:cxn modelId="{57CD2D3A-75DE-4FF1-B1DF-AD59BDD31FC7}" type="presOf" srcId="{2BE4FDBB-0DAA-43F2-ABC6-8D50EF2C6108}" destId="{71F3F4C8-7194-4B1F-A068-DB1C4A93B075}" srcOrd="0" destOrd="0" presId="urn:microsoft.com/office/officeart/2005/8/layout/venn3"/>
    <dgm:cxn modelId="{BE462E4C-FE5E-406A-9F05-A8559F1DEF35}" type="presOf" srcId="{593252C4-229E-4C98-A3D5-1D7F50EC7466}" destId="{48681C3E-18DB-44B4-A963-2EF551FEC493}"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720D4C2E-4B81-4E7C-8950-BFB744B1AE43}" type="presOf" srcId="{DA2DE246-1EDE-4DC5-93F1-08D0ADDAC2E4}" destId="{B671D4EC-B0EF-4E74-BE88-A04A72EFA5F5}" srcOrd="0" destOrd="0" presId="urn:microsoft.com/office/officeart/2005/8/layout/venn3"/>
    <dgm:cxn modelId="{D268A507-C409-45C9-A41F-27D4F7EEC8ED}" type="presParOf" srcId="{07001138-CC37-4359-AC61-79FF842603DD}" destId="{48681C3E-18DB-44B4-A963-2EF551FEC493}" srcOrd="0" destOrd="0" presId="urn:microsoft.com/office/officeart/2005/8/layout/venn3"/>
    <dgm:cxn modelId="{774AD127-FD65-4840-8E3A-134ED93479CD}" type="presParOf" srcId="{07001138-CC37-4359-AC61-79FF842603DD}" destId="{625F0ABF-7A67-47DC-B62F-C89396A8658E}" srcOrd="1" destOrd="0" presId="urn:microsoft.com/office/officeart/2005/8/layout/venn3"/>
    <dgm:cxn modelId="{37BAC184-9BB6-4769-ABC4-55F39A10DBB8}" type="presParOf" srcId="{07001138-CC37-4359-AC61-79FF842603DD}" destId="{71F3F4C8-7194-4B1F-A068-DB1C4A93B075}" srcOrd="2" destOrd="0" presId="urn:microsoft.com/office/officeart/2005/8/layout/venn3"/>
    <dgm:cxn modelId="{F556B4C8-DE15-4B54-B86D-7E610CB5881C}" type="presParOf" srcId="{07001138-CC37-4359-AC61-79FF842603DD}" destId="{04443C78-F516-4A00-B9D5-0E68BEB6FDB8}" srcOrd="3" destOrd="0" presId="urn:microsoft.com/office/officeart/2005/8/layout/venn3"/>
    <dgm:cxn modelId="{15114278-828C-4ECE-BEC9-8706A17764D1}" type="presParOf" srcId="{07001138-CC37-4359-AC61-79FF842603DD}" destId="{79FA4D63-31BA-41A4-8EF9-711A8A8DC304}" srcOrd="4" destOrd="0" presId="urn:microsoft.com/office/officeart/2005/8/layout/venn3"/>
    <dgm:cxn modelId="{24C53CF1-8B66-4909-B57F-03F463876392}" type="presParOf" srcId="{07001138-CC37-4359-AC61-79FF842603DD}" destId="{B420CFAF-8830-45F3-8EB4-EE51EBB886CD}" srcOrd="5" destOrd="0" presId="urn:microsoft.com/office/officeart/2005/8/layout/venn3"/>
    <dgm:cxn modelId="{90F95D52-3676-433C-9C8A-FA27EA019332}" type="presParOf" srcId="{07001138-CC37-4359-AC61-79FF842603DD}" destId="{B671D4EC-B0EF-4E74-BE88-A04A72EFA5F5}" srcOrd="6" destOrd="0" presId="urn:microsoft.com/office/officeart/2005/8/layout/venn3"/>
    <dgm:cxn modelId="{86411C57-D5DD-4C77-BB9A-F8E443AC9CA0}" type="presParOf" srcId="{07001138-CC37-4359-AC61-79FF842603DD}" destId="{A7C415E3-ACC3-4060-8EF6-AC1CF99088D8}" srcOrd="7" destOrd="0" presId="urn:microsoft.com/office/officeart/2005/8/layout/venn3"/>
    <dgm:cxn modelId="{A935D9D5-6C85-4114-B08F-B8903097AD7F}"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C196C10E-0F85-4585-9187-FDC3DE8AC4B2}" type="presOf" srcId="{A0FD7E83-1B7B-4CE5-9E63-D199EC1ACA67}" destId="{E1A074AB-2E66-4098-B417-62E6453353DB}" srcOrd="0" destOrd="0" presId="urn:microsoft.com/office/officeart/2005/8/layout/venn3"/>
    <dgm:cxn modelId="{CA18D1ED-013B-4A1B-AFA6-EFDB76C8E274}" type="presOf" srcId="{DB910E32-EC2A-47C1-8622-EDBB02D1ECF3}" destId="{6DF6FF41-A943-4BD2-BB5F-BC4E061E1EA9}" srcOrd="0" destOrd="0" presId="urn:microsoft.com/office/officeart/2005/8/layout/venn3"/>
    <dgm:cxn modelId="{D1DC808F-55AF-4D50-907A-AB607657362D}" type="presOf" srcId="{7481D1CF-5327-4BF8-8FD1-7491BF70D243}" destId="{07001138-CC37-4359-AC61-79FF842603DD}" srcOrd="0" destOrd="0" presId="urn:microsoft.com/office/officeart/2005/8/layout/venn3"/>
    <dgm:cxn modelId="{DCF1C4F0-D94C-44DB-85EE-4270B6FA97F3}" type="presOf" srcId="{FB3B1775-E693-49B1-BC84-B1E33354E230}" destId="{441BE94A-FB88-49C7-AAB2-47F07EC22274}" srcOrd="0" destOrd="0" presId="urn:microsoft.com/office/officeart/2005/8/layout/venn3"/>
    <dgm:cxn modelId="{B10A611C-953A-456C-9F40-7931A473EC29}" type="presOf" srcId="{84023C8F-D74C-4C9A-A978-1A540B7607E7}" destId="{A8AFFD50-DB79-47C5-865F-BFCF753E55E9}" srcOrd="0" destOrd="0" presId="urn:microsoft.com/office/officeart/2005/8/layout/venn3"/>
    <dgm:cxn modelId="{0173CC6F-9996-40B3-B75F-E2DCDEC0EAD6}" type="presOf" srcId="{ACB495F6-BBD0-47F9-8283-2E8898AD149C}" destId="{974DE9E7-2F3A-4A96-98F6-CE05B104E0B5}"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22ADB94A-D919-4375-8BA2-96D9990B5D89}" type="presParOf" srcId="{07001138-CC37-4359-AC61-79FF842603DD}" destId="{974DE9E7-2F3A-4A96-98F6-CE05B104E0B5}" srcOrd="0" destOrd="0" presId="urn:microsoft.com/office/officeart/2005/8/layout/venn3"/>
    <dgm:cxn modelId="{61E954AA-FB52-4E22-A731-E7C634F56756}" type="presParOf" srcId="{07001138-CC37-4359-AC61-79FF842603DD}" destId="{87600560-8F45-415D-9588-95BC62999D3F}" srcOrd="1" destOrd="0" presId="urn:microsoft.com/office/officeart/2005/8/layout/venn3"/>
    <dgm:cxn modelId="{C53AFF59-2409-4724-BA43-DED7C1424408}" type="presParOf" srcId="{07001138-CC37-4359-AC61-79FF842603DD}" destId="{441BE94A-FB88-49C7-AAB2-47F07EC22274}" srcOrd="2" destOrd="0" presId="urn:microsoft.com/office/officeart/2005/8/layout/venn3"/>
    <dgm:cxn modelId="{8B888E4F-FB5F-4E1F-8D5A-EFBB36541627}" type="presParOf" srcId="{07001138-CC37-4359-AC61-79FF842603DD}" destId="{FDE9C26E-D098-46B5-A031-DCE7D6EB3C4B}" srcOrd="3" destOrd="0" presId="urn:microsoft.com/office/officeart/2005/8/layout/venn3"/>
    <dgm:cxn modelId="{8C67C122-A8AF-48D5-A8E1-5649791B7F14}" type="presParOf" srcId="{07001138-CC37-4359-AC61-79FF842603DD}" destId="{E1A074AB-2E66-4098-B417-62E6453353DB}" srcOrd="4" destOrd="0" presId="urn:microsoft.com/office/officeart/2005/8/layout/venn3"/>
    <dgm:cxn modelId="{DB838D57-093D-444A-B1A2-423E399B563E}" type="presParOf" srcId="{07001138-CC37-4359-AC61-79FF842603DD}" destId="{9601BEDF-5EF5-4E57-9BC3-141423318B89}" srcOrd="5" destOrd="0" presId="urn:microsoft.com/office/officeart/2005/8/layout/venn3"/>
    <dgm:cxn modelId="{3FF90557-1A98-43F2-A832-9E9A34B534EA}" type="presParOf" srcId="{07001138-CC37-4359-AC61-79FF842603DD}" destId="{A8AFFD50-DB79-47C5-865F-BFCF753E55E9}" srcOrd="6" destOrd="0" presId="urn:microsoft.com/office/officeart/2005/8/layout/venn3"/>
    <dgm:cxn modelId="{21D86AED-F8D8-44E6-8FA1-3F7188ADB6A7}" type="presParOf" srcId="{07001138-CC37-4359-AC61-79FF842603DD}" destId="{EE479652-1419-493D-B0B4-932CCB42394F}" srcOrd="7" destOrd="0" presId="urn:microsoft.com/office/officeart/2005/8/layout/venn3"/>
    <dgm:cxn modelId="{9B0264ED-4659-495E-9AE2-ED7D28CEBBC4}"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t>
        <a:bodyPr/>
        <a:lstStyle/>
        <a:p>
          <a:endParaRPr lang="en-US"/>
        </a:p>
      </dgm:t>
    </dgm:pt>
    <dgm:pt modelId="{BFE6FF99-E9BF-41B3-BBED-E916B0F1FC24}" type="sibTrans" cxnId="{0F86A3E7-6667-4DFF-A119-BE8C67503788}">
      <dgm:prSet/>
      <dgm:spPr/>
      <dgm:t>
        <a:bodyPr/>
        <a:lstStyle/>
        <a:p>
          <a:endParaRPr lang="en-US"/>
        </a:p>
      </dgm:t>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t>
        <a:bodyPr/>
        <a:lstStyle/>
        <a:p>
          <a:endParaRPr lang="en-US"/>
        </a:p>
      </dgm:t>
    </dgm:pt>
    <dgm:pt modelId="{5A1FD659-BA17-41E3-98E0-CCD2E34B780B}" type="sibTrans" cxnId="{6FD5CCCE-D7C3-4B47-86D0-66AA6A6DFF63}">
      <dgm:prSet/>
      <dgm:spPr/>
      <dgm:t>
        <a:bodyPr/>
        <a:lstStyle/>
        <a:p>
          <a:endParaRPr lang="en-US"/>
        </a:p>
      </dgm:t>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t>
        <a:bodyPr/>
        <a:lstStyle/>
        <a:p>
          <a:endParaRPr lang="en-US"/>
        </a:p>
      </dgm:t>
    </dgm:pt>
    <dgm:pt modelId="{CCB89266-E5C6-4DF3-B672-5591BEB16076}" type="sibTrans" cxnId="{093570D1-D1DF-4AD1-A3EC-E3847F90036F}">
      <dgm:prSet/>
      <dgm:spPr/>
      <dgm:t>
        <a:bodyPr/>
        <a:lstStyle/>
        <a:p>
          <a:endParaRPr lang="en-US"/>
        </a:p>
      </dgm:t>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t>
        <a:bodyPr/>
        <a:lstStyle/>
        <a:p>
          <a:endParaRPr lang="en-US"/>
        </a:p>
      </dgm:t>
    </dgm:pt>
    <dgm:pt modelId="{28D8EF8B-5274-4086-BD74-347A499DE35E}" type="sibTrans" cxnId="{F2435285-1344-4F43-B2EB-7B11A3F59CC9}">
      <dgm:prSet/>
      <dgm:spPr/>
      <dgm:t>
        <a:bodyPr/>
        <a:lstStyle/>
        <a:p>
          <a:endParaRPr lang="en-US"/>
        </a:p>
      </dgm:t>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BDF804E1-8814-49A1-88D5-FD0FC8A993C9}" type="pres">
      <dgm:prSet presAssocID="{23FBF0F6-E59E-46BB-901B-BD7C4DE5BDB3}" presName="Name5" presStyleLbl="vennNode1" presStyleIdx="4"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F8825CEB-87AD-4B26-B9E0-A2DA16C11BAE}" type="presOf" srcId="{2BE4FDBB-0DAA-43F2-ABC6-8D50EF2C6108}" destId="{71F3F4C8-7194-4B1F-A068-DB1C4A93B075}" srcOrd="0" destOrd="0" presId="urn:microsoft.com/office/officeart/2005/8/layout/venn3"/>
    <dgm:cxn modelId="{0F86A3E7-6667-4DFF-A119-BE8C67503788}" srcId="{7481D1CF-5327-4BF8-8FD1-7491BF70D243}" destId="{23FBF0F6-E59E-46BB-901B-BD7C4DE5BDB3}" srcOrd="4" destOrd="0" parTransId="{29B76AE7-999E-44C4-80E3-8B5FF66E6676}" sibTransId="{BFE6FF99-E9BF-41B3-BBED-E916B0F1FC24}"/>
    <dgm:cxn modelId="{F2435285-1344-4F43-B2EB-7B11A3F59CC9}" srcId="{7481D1CF-5327-4BF8-8FD1-7491BF70D243}" destId="{BA727719-4EA3-40EB-BC8A-FCA9BE326B02}" srcOrd="7" destOrd="0" parTransId="{88493925-F3F0-47D1-B342-C3DAAA98CD4F}" sibTransId="{28D8EF8B-5274-4086-BD74-347A499DE35E}"/>
    <dgm:cxn modelId="{3C21B29C-775A-4AFF-A7D4-2604BB68A0CD}" type="presOf" srcId="{09050517-FB7B-4AA0-A9A5-C222E4A7277D}" destId="{D0053F29-0E2C-42E3-B345-9E8847988072}" srcOrd="0" destOrd="0" presId="urn:microsoft.com/office/officeart/2005/8/layout/venn3"/>
    <dgm:cxn modelId="{9FBB6041-CDA8-40AB-A1A8-49AE3939D2E4}" type="presOf" srcId="{7481D1CF-5327-4BF8-8FD1-7491BF70D243}" destId="{07001138-CC37-4359-AC61-79FF842603DD}" srcOrd="0" destOrd="0" presId="urn:microsoft.com/office/officeart/2005/8/layout/venn3"/>
    <dgm:cxn modelId="{9FF351E8-56FE-4079-9FC0-ED8B4AB07B12}" type="presOf" srcId="{23FBF0F6-E59E-46BB-901B-BD7C4DE5BDB3}" destId="{BDF804E1-8814-49A1-88D5-FD0FC8A993C9}" srcOrd="0" destOrd="0" presId="urn:microsoft.com/office/officeart/2005/8/layout/venn3"/>
    <dgm:cxn modelId="{093570D1-D1DF-4AD1-A3EC-E3847F90036F}" srcId="{7481D1CF-5327-4BF8-8FD1-7491BF70D243}" destId="{5CFD6B5E-7035-4359-A62F-1DDEC97D8C0D}" srcOrd="6" destOrd="0" parTransId="{DF235A0C-5547-4DDE-9C7C-DAE510C44A27}" sibTransId="{CCB89266-E5C6-4DF3-B672-5591BEB16076}"/>
    <dgm:cxn modelId="{C5BB7D73-B082-46B4-AC00-88808A07E280}" type="presOf" srcId="{CF0A6374-6F3C-4ED6-828F-79E7C1865413}" destId="{A00644E9-69EF-4C2A-A81D-CCA9D808F278}"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2B4B5483-48EB-49A3-B422-1E3AA9DF803A}" type="presOf" srcId="{593252C4-229E-4C98-A3D5-1D7F50EC7466}" destId="{48681C3E-18DB-44B4-A963-2EF551FEC493}" srcOrd="0" destOrd="0" presId="urn:microsoft.com/office/officeart/2005/8/layout/venn3"/>
    <dgm:cxn modelId="{2DD9C592-55DC-421D-BDD0-819D1D47668E}" type="presOf" srcId="{5CFD6B5E-7035-4359-A62F-1DDEC97D8C0D}" destId="{C8CD710F-D365-4BC0-8257-3CE1E198D950}"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5"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4C100F3E-D1B8-4A31-BF1F-AD0F9A8FA730}" type="presOf" srcId="{BA727719-4EA3-40EB-BC8A-FCA9BE326B02}" destId="{510D0BC5-B57C-433F-9859-30B983917A66}" srcOrd="0" destOrd="0" presId="urn:microsoft.com/office/officeart/2005/8/layout/venn3"/>
    <dgm:cxn modelId="{8FA73DF3-FD35-466B-9EC1-05E528B9BEDA}" type="presOf" srcId="{8C0D3C05-F965-41E4-8A0C-000785D67942}" destId="{39B3C2EB-C198-4B8B-8960-8A38C58548E4}"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9F194394-C19C-4741-A9CD-9A1489968842}" type="presOf" srcId="{88165EF2-C310-463F-B5BC-3FAE8FF9602A}" destId="{EA0FA27A-C2EC-4FCA-88D1-32C207D8B93A}" srcOrd="0" destOrd="0" presId="urn:microsoft.com/office/officeart/2005/8/layout/venn3"/>
    <dgm:cxn modelId="{AA982C66-53A8-4524-AB04-8C41AE34AFB8}" type="presParOf" srcId="{07001138-CC37-4359-AC61-79FF842603DD}" destId="{48681C3E-18DB-44B4-A963-2EF551FEC493}" srcOrd="0" destOrd="0" presId="urn:microsoft.com/office/officeart/2005/8/layout/venn3"/>
    <dgm:cxn modelId="{BDC5B71C-33B0-49F5-8C9D-EEB847AA29D1}" type="presParOf" srcId="{07001138-CC37-4359-AC61-79FF842603DD}" destId="{625F0ABF-7A67-47DC-B62F-C89396A8658E}" srcOrd="1" destOrd="0" presId="urn:microsoft.com/office/officeart/2005/8/layout/venn3"/>
    <dgm:cxn modelId="{FB555298-0B0C-4505-8662-353D759275CE}" type="presParOf" srcId="{07001138-CC37-4359-AC61-79FF842603DD}" destId="{39B3C2EB-C198-4B8B-8960-8A38C58548E4}" srcOrd="2" destOrd="0" presId="urn:microsoft.com/office/officeart/2005/8/layout/venn3"/>
    <dgm:cxn modelId="{F4260A6A-66D7-4C58-8E95-AAAD454FEE8E}" type="presParOf" srcId="{07001138-CC37-4359-AC61-79FF842603DD}" destId="{AC2C1C85-FA33-4D6C-8881-CC17C8D0C9FF}" srcOrd="3" destOrd="0" presId="urn:microsoft.com/office/officeart/2005/8/layout/venn3"/>
    <dgm:cxn modelId="{83463DA0-0CD1-4594-9779-550E8CA6EBE1}" type="presParOf" srcId="{07001138-CC37-4359-AC61-79FF842603DD}" destId="{EA0FA27A-C2EC-4FCA-88D1-32C207D8B93A}" srcOrd="4" destOrd="0" presId="urn:microsoft.com/office/officeart/2005/8/layout/venn3"/>
    <dgm:cxn modelId="{12F2B172-0172-4BF3-BF38-E5277AA9F16F}" type="presParOf" srcId="{07001138-CC37-4359-AC61-79FF842603DD}" destId="{DC69AE1A-979D-4E2B-8E52-4EB8097B0C30}" srcOrd="5" destOrd="0" presId="urn:microsoft.com/office/officeart/2005/8/layout/venn3"/>
    <dgm:cxn modelId="{7286A8AD-CD53-4AD4-9E5A-FB304CB2797B}" type="presParOf" srcId="{07001138-CC37-4359-AC61-79FF842603DD}" destId="{71F3F4C8-7194-4B1F-A068-DB1C4A93B075}" srcOrd="6" destOrd="0" presId="urn:microsoft.com/office/officeart/2005/8/layout/venn3"/>
    <dgm:cxn modelId="{BC0E2DEF-B7FF-429B-A792-FF4E224AF944}" type="presParOf" srcId="{07001138-CC37-4359-AC61-79FF842603DD}" destId="{04443C78-F516-4A00-B9D5-0E68BEB6FDB8}" srcOrd="7" destOrd="0" presId="urn:microsoft.com/office/officeart/2005/8/layout/venn3"/>
    <dgm:cxn modelId="{87958520-E387-4F02-ABE7-2EF21D935611}" type="presParOf" srcId="{07001138-CC37-4359-AC61-79FF842603DD}" destId="{BDF804E1-8814-49A1-88D5-FD0FC8A993C9}" srcOrd="8" destOrd="0" presId="urn:microsoft.com/office/officeart/2005/8/layout/venn3"/>
    <dgm:cxn modelId="{B105F09B-A592-4BB1-B768-A2A37887CC48}" type="presParOf" srcId="{07001138-CC37-4359-AC61-79FF842603DD}" destId="{24A6E7C5-74C0-4677-A899-B3BCE90AE9AE}" srcOrd="9" destOrd="0" presId="urn:microsoft.com/office/officeart/2005/8/layout/venn3"/>
    <dgm:cxn modelId="{E598FF1D-8F9E-469E-8F79-ACDA8076EE1A}" type="presParOf" srcId="{07001138-CC37-4359-AC61-79FF842603DD}" destId="{D0053F29-0E2C-42E3-B345-9E8847988072}" srcOrd="10" destOrd="0" presId="urn:microsoft.com/office/officeart/2005/8/layout/venn3"/>
    <dgm:cxn modelId="{85F86CFD-708C-4E54-B865-4CEAD650BE1D}" type="presParOf" srcId="{07001138-CC37-4359-AC61-79FF842603DD}" destId="{E9A9888E-B945-468B-996F-A85C25432B07}" srcOrd="11" destOrd="0" presId="urn:microsoft.com/office/officeart/2005/8/layout/venn3"/>
    <dgm:cxn modelId="{9F0D957E-34A7-4D67-B918-2A949AA1A933}" type="presParOf" srcId="{07001138-CC37-4359-AC61-79FF842603DD}" destId="{C8CD710F-D365-4BC0-8257-3CE1E198D950}" srcOrd="12" destOrd="0" presId="urn:microsoft.com/office/officeart/2005/8/layout/venn3"/>
    <dgm:cxn modelId="{B48B6080-05CA-40AE-BCE9-B72586FE8E26}" type="presParOf" srcId="{07001138-CC37-4359-AC61-79FF842603DD}" destId="{4674F2B6-009B-454E-9B7E-F714CE7A77CA}" srcOrd="13" destOrd="0" presId="urn:microsoft.com/office/officeart/2005/8/layout/venn3"/>
    <dgm:cxn modelId="{C61EF6FB-316E-4B85-9EFB-99557476F06A}" type="presParOf" srcId="{07001138-CC37-4359-AC61-79FF842603DD}" destId="{510D0BC5-B57C-433F-9859-30B983917A66}" srcOrd="14" destOrd="0" presId="urn:microsoft.com/office/officeart/2005/8/layout/venn3"/>
    <dgm:cxn modelId="{21B06E1B-EB3E-4D6B-AAB1-E2C4C92A17BC}" type="presParOf" srcId="{07001138-CC37-4359-AC61-79FF842603DD}" destId="{21ADCA4D-CE78-4994-84BF-CFDEE7BBCF32}" srcOrd="15" destOrd="0" presId="urn:microsoft.com/office/officeart/2005/8/layout/venn3"/>
    <dgm:cxn modelId="{0E8CB7BD-445F-4AD5-93FC-976ECDCCC541}"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3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98EF2255-704F-4CBD-87D1-38ECD2A303D1}" type="presOf" srcId="{80D375BF-FBF8-4BDC-857D-AC00419942C8}" destId="{09B2CD8E-D327-4676-9105-F890A1A7824E}" srcOrd="0" destOrd="0" presId="urn:microsoft.com/office/officeart/2005/8/layout/venn3"/>
    <dgm:cxn modelId="{8324081D-48B4-4B85-89B3-ED1EE4796FF4}" type="presOf" srcId="{7481D1CF-5327-4BF8-8FD1-7491BF70D243}" destId="{07001138-CC37-4359-AC61-79FF842603DD}" srcOrd="0" destOrd="0" presId="urn:microsoft.com/office/officeart/2005/8/layout/venn3"/>
    <dgm:cxn modelId="{E8D4F921-5EAD-4AF4-A00C-CB4B1BC4FC60}" type="presOf" srcId="{593252C4-229E-4C98-A3D5-1D7F50EC7466}" destId="{48681C3E-18DB-44B4-A963-2EF551FEC493}" srcOrd="0" destOrd="0" presId="urn:microsoft.com/office/officeart/2005/8/layout/venn3"/>
    <dgm:cxn modelId="{ED099800-BD8E-4A20-A3F8-136DDBCF7488}" type="presOf" srcId="{8C0D3C05-F965-41E4-8A0C-000785D67942}" destId="{39B3C2EB-C198-4B8B-8960-8A38C58548E4}"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C37C1063-00BB-4A33-B335-43F72C20F818}" type="presOf" srcId="{ACB495F6-BBD0-47F9-8283-2E8898AD149C}" destId="{974DE9E7-2F3A-4A96-98F6-CE05B104E0B5}" srcOrd="0" destOrd="0" presId="urn:microsoft.com/office/officeart/2005/8/layout/venn3"/>
    <dgm:cxn modelId="{77006E85-EF79-4311-B9FC-F3AA0DDA12AB}" type="presParOf" srcId="{07001138-CC37-4359-AC61-79FF842603DD}" destId="{974DE9E7-2F3A-4A96-98F6-CE05B104E0B5}" srcOrd="0" destOrd="0" presId="urn:microsoft.com/office/officeart/2005/8/layout/venn3"/>
    <dgm:cxn modelId="{841BD61E-B5D2-4C6D-9AB4-E7A6D0BFE851}" type="presParOf" srcId="{07001138-CC37-4359-AC61-79FF842603DD}" destId="{87600560-8F45-415D-9588-95BC62999D3F}" srcOrd="1" destOrd="0" presId="urn:microsoft.com/office/officeart/2005/8/layout/venn3"/>
    <dgm:cxn modelId="{D4AF3697-2DAC-4F19-8EF2-09DA5EDA56BD}" type="presParOf" srcId="{07001138-CC37-4359-AC61-79FF842603DD}" destId="{48681C3E-18DB-44B4-A963-2EF551FEC493}" srcOrd="2" destOrd="0" presId="urn:microsoft.com/office/officeart/2005/8/layout/venn3"/>
    <dgm:cxn modelId="{AC3D893B-4C7A-4B66-84AE-E6113B8025BD}" type="presParOf" srcId="{07001138-CC37-4359-AC61-79FF842603DD}" destId="{625F0ABF-7A67-47DC-B62F-C89396A8658E}" srcOrd="3" destOrd="0" presId="urn:microsoft.com/office/officeart/2005/8/layout/venn3"/>
    <dgm:cxn modelId="{620BFD6B-9159-4594-81FC-30434942F76A}" type="presParOf" srcId="{07001138-CC37-4359-AC61-79FF842603DD}" destId="{09B2CD8E-D327-4676-9105-F890A1A7824E}" srcOrd="4" destOrd="0" presId="urn:microsoft.com/office/officeart/2005/8/layout/venn3"/>
    <dgm:cxn modelId="{B5D139EC-011B-4A57-8FFB-41E0DDBBC31F}" type="presParOf" srcId="{07001138-CC37-4359-AC61-79FF842603DD}" destId="{2A6FEE32-7F40-4372-A81D-3FCC15E8AB50}" srcOrd="5" destOrd="0" presId="urn:microsoft.com/office/officeart/2005/8/layout/venn3"/>
    <dgm:cxn modelId="{2030043A-24D6-40B2-A187-75A3CB52C428}"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E53F5A13-4D73-4779-885F-B9985DABB514}" type="presOf" srcId="{ACB495F6-BBD0-47F9-8283-2E8898AD149C}" destId="{974DE9E7-2F3A-4A96-98F6-CE05B104E0B5}" srcOrd="0" destOrd="0" presId="urn:microsoft.com/office/officeart/2005/8/layout/venn3"/>
    <dgm:cxn modelId="{DA10D46D-8918-4512-BF92-EAEFA5699B68}" type="presOf" srcId="{7481D1CF-5327-4BF8-8FD1-7491BF70D243}" destId="{07001138-CC37-4359-AC61-79FF842603DD}"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B7D922AB-28A7-4943-BC62-DF6EA245FF7E}" type="presOf" srcId="{593252C4-229E-4C98-A3D5-1D7F50EC7466}" destId="{48681C3E-18DB-44B4-A963-2EF551FEC493}"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A0F5CA9C-5E2F-41D4-A0D3-E493934BAADE}" type="presOf" srcId="{80D375BF-FBF8-4BDC-857D-AC00419942C8}" destId="{09B2CD8E-D327-4676-9105-F890A1A7824E}" srcOrd="0" destOrd="0" presId="urn:microsoft.com/office/officeart/2005/8/layout/venn3"/>
    <dgm:cxn modelId="{106BF858-298B-4025-B05C-3C948D8F05EE}" type="presOf" srcId="{8C0D3C05-F965-41E4-8A0C-000785D67942}" destId="{39B3C2EB-C198-4B8B-8960-8A38C58548E4}" srcOrd="0" destOrd="0" presId="urn:microsoft.com/office/officeart/2005/8/layout/venn3"/>
    <dgm:cxn modelId="{020271E4-6655-453D-85B7-52EFC6257831}" type="presParOf" srcId="{07001138-CC37-4359-AC61-79FF842603DD}" destId="{974DE9E7-2F3A-4A96-98F6-CE05B104E0B5}" srcOrd="0" destOrd="0" presId="urn:microsoft.com/office/officeart/2005/8/layout/venn3"/>
    <dgm:cxn modelId="{BCA41077-D669-40CF-95C6-4D8F36EF1D97}" type="presParOf" srcId="{07001138-CC37-4359-AC61-79FF842603DD}" destId="{87600560-8F45-415D-9588-95BC62999D3F}" srcOrd="1" destOrd="0" presId="urn:microsoft.com/office/officeart/2005/8/layout/venn3"/>
    <dgm:cxn modelId="{3A4739D3-D848-4BC1-8296-4D91B08F5A3B}" type="presParOf" srcId="{07001138-CC37-4359-AC61-79FF842603DD}" destId="{48681C3E-18DB-44B4-A963-2EF551FEC493}" srcOrd="2" destOrd="0" presId="urn:microsoft.com/office/officeart/2005/8/layout/venn3"/>
    <dgm:cxn modelId="{6BD1AC32-6095-4B95-8F7F-71F25915E662}" type="presParOf" srcId="{07001138-CC37-4359-AC61-79FF842603DD}" destId="{625F0ABF-7A67-47DC-B62F-C89396A8658E}" srcOrd="3" destOrd="0" presId="urn:microsoft.com/office/officeart/2005/8/layout/venn3"/>
    <dgm:cxn modelId="{B9A696B9-2602-42D6-BA1B-E7835F355B45}" type="presParOf" srcId="{07001138-CC37-4359-AC61-79FF842603DD}" destId="{09B2CD8E-D327-4676-9105-F890A1A7824E}" srcOrd="4" destOrd="0" presId="urn:microsoft.com/office/officeart/2005/8/layout/venn3"/>
    <dgm:cxn modelId="{66430636-D705-483D-B186-091CB760426D}" type="presParOf" srcId="{07001138-CC37-4359-AC61-79FF842603DD}" destId="{2A6FEE32-7F40-4372-A81D-3FCC15E8AB50}" srcOrd="5" destOrd="0" presId="urn:microsoft.com/office/officeart/2005/8/layout/venn3"/>
    <dgm:cxn modelId="{BBF01F18-E954-4E83-B8AD-AE2FFCE9BE9B}"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4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1F65DCC0-F02F-44EB-A486-9FF26AA4531B}">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C33DBE9F-1283-428C-AFDC-90563A785CCC}" type="parTrans" cxnId="{09A488B2-B813-43A7-A1AC-8AF99DFAAB56}">
      <dgm:prSet/>
      <dgm:spPr/>
    </dgm:pt>
    <dgm:pt modelId="{0EF1A0E1-A644-4C4F-BE9A-D22AEA4AA34C}" type="sibTrans" cxnId="{09A488B2-B813-43A7-A1AC-8AF99DFAAB56}">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C487FF49-D0CC-446E-8DBF-407CD6C86E77}" type="pres">
      <dgm:prSet presAssocID="{1F65DCC0-F02F-44EB-A486-9FF26AA4531B}" presName="Name5" presStyleLbl="vennNode1" presStyleIdx="7" presStyleCnt="9">
        <dgm:presLayoutVars>
          <dgm:bulletEnabled val="1"/>
        </dgm:presLayoutVars>
      </dgm:prSet>
      <dgm:spPr/>
      <dgm:t>
        <a:bodyPr/>
        <a:lstStyle/>
        <a:p>
          <a:endParaRPr lang="en-US"/>
        </a:p>
      </dgm:t>
    </dgm:pt>
    <dgm:pt modelId="{217CC4BA-3D2F-4958-938F-EB755D1AB66E}" type="pres">
      <dgm:prSet presAssocID="{0EF1A0E1-A644-4C4F-BE9A-D22AEA4AA34C}"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BE88E32-6287-4831-AAD2-CAF4363CE61E}" type="presOf" srcId="{8C0D3C05-F965-41E4-8A0C-000785D67942}" destId="{39B3C2EB-C198-4B8B-8960-8A38C58548E4}" srcOrd="0" destOrd="0" presId="urn:microsoft.com/office/officeart/2005/8/layout/venn3"/>
    <dgm:cxn modelId="{09A488B2-B813-43A7-A1AC-8AF99DFAAB56}" srcId="{7481D1CF-5327-4BF8-8FD1-7491BF70D243}" destId="{1F65DCC0-F02F-44EB-A486-9FF26AA4531B}" srcOrd="7" destOrd="0" parTransId="{C33DBE9F-1283-428C-AFDC-90563A785CCC}" sibTransId="{0EF1A0E1-A644-4C4F-BE9A-D22AEA4AA34C}"/>
    <dgm:cxn modelId="{DAC3C869-1183-4139-A911-FB6D05E00F89}" type="presOf" srcId="{2BE4FDBB-0DAA-43F2-ABC6-8D50EF2C6108}" destId="{71F3F4C8-7194-4B1F-A068-DB1C4A93B075}" srcOrd="0" destOrd="0" presId="urn:microsoft.com/office/officeart/2005/8/layout/venn3"/>
    <dgm:cxn modelId="{E8D06D93-3708-43A1-94F4-23E77069FDCF}" type="presOf" srcId="{593252C4-229E-4C98-A3D5-1D7F50EC7466}" destId="{48681C3E-18DB-44B4-A963-2EF551FEC493}" srcOrd="0" destOrd="0" presId="urn:microsoft.com/office/officeart/2005/8/layout/venn3"/>
    <dgm:cxn modelId="{C49F60B5-EBB6-43E0-9112-8F636A2E7CD4}" type="presOf" srcId="{DB910E32-EC2A-47C1-8622-EDBB02D1ECF3}" destId="{6DF6FF41-A943-4BD2-BB5F-BC4E061E1EA9}" srcOrd="0" destOrd="0" presId="urn:microsoft.com/office/officeart/2005/8/layout/venn3"/>
    <dgm:cxn modelId="{F39EC577-D96B-4ABE-B70C-2F8A96EB20BD}" type="presOf" srcId="{ACB495F6-BBD0-47F9-8283-2E8898AD149C}" destId="{974DE9E7-2F3A-4A96-98F6-CE05B104E0B5}"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11FBA7EC-9F39-4258-AF6E-A2A1B44985A4}" type="presOf" srcId="{1F65DCC0-F02F-44EB-A486-9FF26AA4531B}" destId="{C487FF49-D0CC-446E-8DBF-407CD6C86E77}"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8F6937AA-743C-4BC6-9F83-E4CC39B504C4}" type="presOf" srcId="{D4008CA3-4D54-4EB2-8DA0-9606EB8FA777}" destId="{0BE43904-1DF4-485E-8CED-251D8E2CF2A3}" srcOrd="0" destOrd="0" presId="urn:microsoft.com/office/officeart/2005/8/layout/venn3"/>
    <dgm:cxn modelId="{76160357-EA36-45F8-9CA8-7AE9F78AC0D9}" type="presOf" srcId="{4AEC182D-2BEE-4736-8FEA-425E182DC5BF}" destId="{87A32571-F2F1-428A-81C4-FBEC8BEBB6E2}" srcOrd="0" destOrd="0" presId="urn:microsoft.com/office/officeart/2005/8/layout/venn3"/>
    <dgm:cxn modelId="{B7DD82B8-A241-4283-BF27-AC741FD292C0}" type="presOf" srcId="{E109FC7C-82F4-49D6-8559-6E34B0A6B537}" destId="{6B93CA0A-8C94-48A4-82E9-13FBFB99DAB0}"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768F6F72-7AD8-4D5F-A886-ECADE8CA74B4}" type="presOf" srcId="{7481D1CF-5327-4BF8-8FD1-7491BF70D243}" destId="{07001138-CC37-4359-AC61-79FF842603DD}"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8" destOrd="0" parTransId="{FF4F54FF-5C69-4DC2-9090-714A6B6C219C}" sibTransId="{2D5C316B-82CC-4ACE-B3B2-BD28EE36C932}"/>
    <dgm:cxn modelId="{595BAFFA-0595-4088-BFEC-791CB74A31B4}" type="presParOf" srcId="{07001138-CC37-4359-AC61-79FF842603DD}" destId="{974DE9E7-2F3A-4A96-98F6-CE05B104E0B5}" srcOrd="0" destOrd="0" presId="urn:microsoft.com/office/officeart/2005/8/layout/venn3"/>
    <dgm:cxn modelId="{1C9B33CB-3BAE-449B-B5DF-4C9C9B99CE18}" type="presParOf" srcId="{07001138-CC37-4359-AC61-79FF842603DD}" destId="{87600560-8F45-415D-9588-95BC62999D3F}" srcOrd="1" destOrd="0" presId="urn:microsoft.com/office/officeart/2005/8/layout/venn3"/>
    <dgm:cxn modelId="{3B732683-3CAD-4434-8CDA-0BF68A094986}" type="presParOf" srcId="{07001138-CC37-4359-AC61-79FF842603DD}" destId="{48681C3E-18DB-44B4-A963-2EF551FEC493}" srcOrd="2" destOrd="0" presId="urn:microsoft.com/office/officeart/2005/8/layout/venn3"/>
    <dgm:cxn modelId="{BD9C0CD1-7559-470A-9CE4-8F7529DD16CC}" type="presParOf" srcId="{07001138-CC37-4359-AC61-79FF842603DD}" destId="{625F0ABF-7A67-47DC-B62F-C89396A8658E}" srcOrd="3" destOrd="0" presId="urn:microsoft.com/office/officeart/2005/8/layout/venn3"/>
    <dgm:cxn modelId="{3C3CB7C2-E11F-4D59-8DA0-5EFEC7BA537E}" type="presParOf" srcId="{07001138-CC37-4359-AC61-79FF842603DD}" destId="{39B3C2EB-C198-4B8B-8960-8A38C58548E4}" srcOrd="4" destOrd="0" presId="urn:microsoft.com/office/officeart/2005/8/layout/venn3"/>
    <dgm:cxn modelId="{BFEC9549-966F-4474-BFBD-A26B5F50B3D6}" type="presParOf" srcId="{07001138-CC37-4359-AC61-79FF842603DD}" destId="{AC2C1C85-FA33-4D6C-8881-CC17C8D0C9FF}" srcOrd="5" destOrd="0" presId="urn:microsoft.com/office/officeart/2005/8/layout/venn3"/>
    <dgm:cxn modelId="{B84ACA49-EAEE-4AB5-8E93-C80A717F9129}" type="presParOf" srcId="{07001138-CC37-4359-AC61-79FF842603DD}" destId="{71F3F4C8-7194-4B1F-A068-DB1C4A93B075}" srcOrd="6" destOrd="0" presId="urn:microsoft.com/office/officeart/2005/8/layout/venn3"/>
    <dgm:cxn modelId="{22D4CAC0-C1FD-4DD2-B9DC-480428D63A72}" type="presParOf" srcId="{07001138-CC37-4359-AC61-79FF842603DD}" destId="{04443C78-F516-4A00-B9D5-0E68BEB6FDB8}" srcOrd="7" destOrd="0" presId="urn:microsoft.com/office/officeart/2005/8/layout/venn3"/>
    <dgm:cxn modelId="{AE4A88E3-948F-4E4C-8744-2F9DDF3EE6EA}" type="presParOf" srcId="{07001138-CC37-4359-AC61-79FF842603DD}" destId="{6B93CA0A-8C94-48A4-82E9-13FBFB99DAB0}" srcOrd="8" destOrd="0" presId="urn:microsoft.com/office/officeart/2005/8/layout/venn3"/>
    <dgm:cxn modelId="{B2BFB281-F9B3-4DC7-8F84-70BCD8C8817F}" type="presParOf" srcId="{07001138-CC37-4359-AC61-79FF842603DD}" destId="{B0027BE0-E83C-45F8-8BE2-6AE4DE5A2FF8}" srcOrd="9" destOrd="0" presId="urn:microsoft.com/office/officeart/2005/8/layout/venn3"/>
    <dgm:cxn modelId="{321FD075-E572-4002-8EC6-50D8C242CF90}" type="presParOf" srcId="{07001138-CC37-4359-AC61-79FF842603DD}" destId="{87A32571-F2F1-428A-81C4-FBEC8BEBB6E2}" srcOrd="10" destOrd="0" presId="urn:microsoft.com/office/officeart/2005/8/layout/venn3"/>
    <dgm:cxn modelId="{BF9B9D15-305D-492A-B04F-A60172CDB58C}" type="presParOf" srcId="{07001138-CC37-4359-AC61-79FF842603DD}" destId="{9D9968C5-3C09-4B95-9C85-A18FDCB224F1}" srcOrd="11" destOrd="0" presId="urn:microsoft.com/office/officeart/2005/8/layout/venn3"/>
    <dgm:cxn modelId="{C9E6891E-9A58-4F53-85F2-402011097192}" type="presParOf" srcId="{07001138-CC37-4359-AC61-79FF842603DD}" destId="{0BE43904-1DF4-485E-8CED-251D8E2CF2A3}" srcOrd="12" destOrd="0" presId="urn:microsoft.com/office/officeart/2005/8/layout/venn3"/>
    <dgm:cxn modelId="{C802D87A-8A46-4BD0-A220-DAD90583877F}" type="presParOf" srcId="{07001138-CC37-4359-AC61-79FF842603DD}" destId="{6A5F7D0E-CAA6-4E42-AF8B-4C56F345F28B}" srcOrd="13" destOrd="0" presId="urn:microsoft.com/office/officeart/2005/8/layout/venn3"/>
    <dgm:cxn modelId="{73D2B0CF-270C-4965-8A38-05B4157920D6}" type="presParOf" srcId="{07001138-CC37-4359-AC61-79FF842603DD}" destId="{C487FF49-D0CC-446E-8DBF-407CD6C86E77}" srcOrd="14" destOrd="0" presId="urn:microsoft.com/office/officeart/2005/8/layout/venn3"/>
    <dgm:cxn modelId="{F86EBFCB-2E5D-4D1C-9070-39A9FB468B6A}" type="presParOf" srcId="{07001138-CC37-4359-AC61-79FF842603DD}" destId="{217CC4BA-3D2F-4958-938F-EB755D1AB66E}" srcOrd="15" destOrd="0" presId="urn:microsoft.com/office/officeart/2005/8/layout/venn3"/>
    <dgm:cxn modelId="{C791B6E7-8A04-42A1-9D82-E10489D9D6D9}"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4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2C2A45BE-CA0C-4E44-9588-BCEC2E9C62A8}" type="presOf" srcId="{7481D1CF-5327-4BF8-8FD1-7491BF70D243}" destId="{07001138-CC37-4359-AC61-79FF842603DD}" srcOrd="0" destOrd="0" presId="urn:microsoft.com/office/officeart/2005/8/layout/venn3"/>
    <dgm:cxn modelId="{7C85238F-D113-4776-BCC0-1DCE908EE1FB}" type="presOf" srcId="{2BE4FDBB-0DAA-43F2-ABC6-8D50EF2C6108}" destId="{71F3F4C8-7194-4B1F-A068-DB1C4A93B075}" srcOrd="0" destOrd="0" presId="urn:microsoft.com/office/officeart/2005/8/layout/venn3"/>
    <dgm:cxn modelId="{A6669EFD-E87B-4EBB-A9F2-DFFD86B415E5}" type="presOf" srcId="{FEB3ADF3-AAF4-4AFC-A917-3ADE0C1EBB00}" destId="{AE263195-A20A-4ACF-9589-31F1F5A65F0B}" srcOrd="0" destOrd="0" presId="urn:microsoft.com/office/officeart/2005/8/layout/venn3"/>
    <dgm:cxn modelId="{66CB4352-A086-44AE-AC0F-DF80513EF616}" type="presOf" srcId="{593252C4-229E-4C98-A3D5-1D7F50EC7466}" destId="{48681C3E-18DB-44B4-A963-2EF551FEC493}" srcOrd="0" destOrd="0" presId="urn:microsoft.com/office/officeart/2005/8/layout/venn3"/>
    <dgm:cxn modelId="{D87422E9-9215-46A1-84C7-EAE48BC59594}" type="presOf" srcId="{DA2DE246-1EDE-4DC5-93F1-08D0ADDAC2E4}" destId="{B671D4EC-B0EF-4E74-BE88-A04A72EFA5F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A7BADCA9-1C65-4BA5-A51E-1B867652508A}" type="presOf" srcId="{1C5EFEF6-C246-492E-9C87-599B0E6CB1E1}" destId="{79FA4D63-31BA-41A4-8EF9-711A8A8DC304}" srcOrd="0" destOrd="0" presId="urn:microsoft.com/office/officeart/2005/8/layout/venn3"/>
    <dgm:cxn modelId="{0EA668C8-28A3-4944-814E-EC8839042FE7}" type="presParOf" srcId="{07001138-CC37-4359-AC61-79FF842603DD}" destId="{48681C3E-18DB-44B4-A963-2EF551FEC493}" srcOrd="0" destOrd="0" presId="urn:microsoft.com/office/officeart/2005/8/layout/venn3"/>
    <dgm:cxn modelId="{FD94F99E-A82C-4E1C-9A67-C2E9C31D167C}" type="presParOf" srcId="{07001138-CC37-4359-AC61-79FF842603DD}" destId="{625F0ABF-7A67-47DC-B62F-C89396A8658E}" srcOrd="1" destOrd="0" presId="urn:microsoft.com/office/officeart/2005/8/layout/venn3"/>
    <dgm:cxn modelId="{438164D9-EE7D-40AD-9BB6-206FBCC1E91A}" type="presParOf" srcId="{07001138-CC37-4359-AC61-79FF842603DD}" destId="{71F3F4C8-7194-4B1F-A068-DB1C4A93B075}" srcOrd="2" destOrd="0" presId="urn:microsoft.com/office/officeart/2005/8/layout/venn3"/>
    <dgm:cxn modelId="{2B633B33-74C2-49DE-AD25-DF5170970B64}" type="presParOf" srcId="{07001138-CC37-4359-AC61-79FF842603DD}" destId="{04443C78-F516-4A00-B9D5-0E68BEB6FDB8}" srcOrd="3" destOrd="0" presId="urn:microsoft.com/office/officeart/2005/8/layout/venn3"/>
    <dgm:cxn modelId="{000EA0BD-FDC7-4A77-9C65-6A620E013605}" type="presParOf" srcId="{07001138-CC37-4359-AC61-79FF842603DD}" destId="{79FA4D63-31BA-41A4-8EF9-711A8A8DC304}" srcOrd="4" destOrd="0" presId="urn:microsoft.com/office/officeart/2005/8/layout/venn3"/>
    <dgm:cxn modelId="{AFB7B8B5-FB60-48C6-BA4E-F14F15D2FB03}" type="presParOf" srcId="{07001138-CC37-4359-AC61-79FF842603DD}" destId="{B420CFAF-8830-45F3-8EB4-EE51EBB886CD}" srcOrd="5" destOrd="0" presId="urn:microsoft.com/office/officeart/2005/8/layout/venn3"/>
    <dgm:cxn modelId="{5F952A1D-4176-4195-9A9D-A86262CAB0B0}" type="presParOf" srcId="{07001138-CC37-4359-AC61-79FF842603DD}" destId="{B671D4EC-B0EF-4E74-BE88-A04A72EFA5F5}" srcOrd="6" destOrd="0" presId="urn:microsoft.com/office/officeart/2005/8/layout/venn3"/>
    <dgm:cxn modelId="{AFA00399-02AA-4E48-82FC-1C593D6479AA}" type="presParOf" srcId="{07001138-CC37-4359-AC61-79FF842603DD}" destId="{A7C415E3-ACC3-4060-8EF6-AC1CF99088D8}" srcOrd="7" destOrd="0" presId="urn:microsoft.com/office/officeart/2005/8/layout/venn3"/>
    <dgm:cxn modelId="{B1081039-8EE1-4A55-8555-CA3BAAB6FE5C}"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4E9BD2AB-8A80-444D-B5BF-D3B5946810BE}" type="presOf" srcId="{A0FD7E83-1B7B-4CE5-9E63-D199EC1ACA67}" destId="{E1A074AB-2E66-4098-B417-62E6453353DB}" srcOrd="0" destOrd="0" presId="urn:microsoft.com/office/officeart/2005/8/layout/venn3"/>
    <dgm:cxn modelId="{BAA3123E-2DA7-441C-8590-6D8F7C37E75A}" type="presOf" srcId="{84023C8F-D74C-4C9A-A978-1A540B7607E7}" destId="{A8AFFD50-DB79-47C5-865F-BFCF753E55E9}" srcOrd="0" destOrd="0" presId="urn:microsoft.com/office/officeart/2005/8/layout/venn3"/>
    <dgm:cxn modelId="{C3F227DA-D9B5-40E9-BAB9-73A3F076E256}" type="presOf" srcId="{FB3B1775-E693-49B1-BC84-B1E33354E230}" destId="{441BE94A-FB88-49C7-AAB2-47F07EC22274}" srcOrd="0" destOrd="0" presId="urn:microsoft.com/office/officeart/2005/8/layout/venn3"/>
    <dgm:cxn modelId="{033EA744-0AA1-4B30-AD0C-DB9C97FD1E29}" type="presOf" srcId="{ACB495F6-BBD0-47F9-8283-2E8898AD149C}" destId="{974DE9E7-2F3A-4A96-98F6-CE05B104E0B5}"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590274BE-2F93-4A64-A654-3A37856D8751}" type="presOf" srcId="{7481D1CF-5327-4BF8-8FD1-7491BF70D243}" destId="{07001138-CC37-4359-AC61-79FF842603DD}"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CE1636C3-7F96-4B7B-A2CC-187A69047631}" type="presOf" srcId="{DB910E32-EC2A-47C1-8622-EDBB02D1ECF3}" destId="{6DF6FF41-A943-4BD2-BB5F-BC4E061E1EA9}" srcOrd="0" destOrd="0" presId="urn:microsoft.com/office/officeart/2005/8/layout/venn3"/>
    <dgm:cxn modelId="{B823168E-BD56-4C62-BCEC-3F2184A6C830}" type="presParOf" srcId="{07001138-CC37-4359-AC61-79FF842603DD}" destId="{974DE9E7-2F3A-4A96-98F6-CE05B104E0B5}" srcOrd="0" destOrd="0" presId="urn:microsoft.com/office/officeart/2005/8/layout/venn3"/>
    <dgm:cxn modelId="{266B00ED-4C7E-4676-A9AC-305FB8FC4E6D}" type="presParOf" srcId="{07001138-CC37-4359-AC61-79FF842603DD}" destId="{87600560-8F45-415D-9588-95BC62999D3F}" srcOrd="1" destOrd="0" presId="urn:microsoft.com/office/officeart/2005/8/layout/venn3"/>
    <dgm:cxn modelId="{50F6A18B-A150-4105-8250-9331AEEDABE2}" type="presParOf" srcId="{07001138-CC37-4359-AC61-79FF842603DD}" destId="{441BE94A-FB88-49C7-AAB2-47F07EC22274}" srcOrd="2" destOrd="0" presId="urn:microsoft.com/office/officeart/2005/8/layout/venn3"/>
    <dgm:cxn modelId="{8EB9B9B9-367F-47B3-8D64-9188E3DB5EC4}" type="presParOf" srcId="{07001138-CC37-4359-AC61-79FF842603DD}" destId="{FDE9C26E-D098-46B5-A031-DCE7D6EB3C4B}" srcOrd="3" destOrd="0" presId="urn:microsoft.com/office/officeart/2005/8/layout/venn3"/>
    <dgm:cxn modelId="{D0C4454C-CC45-4DB3-A147-E71C9F26C8CB}" type="presParOf" srcId="{07001138-CC37-4359-AC61-79FF842603DD}" destId="{E1A074AB-2E66-4098-B417-62E6453353DB}" srcOrd="4" destOrd="0" presId="urn:microsoft.com/office/officeart/2005/8/layout/venn3"/>
    <dgm:cxn modelId="{CCBF389B-41D2-4B3E-95E8-8B43997F4508}" type="presParOf" srcId="{07001138-CC37-4359-AC61-79FF842603DD}" destId="{9601BEDF-5EF5-4E57-9BC3-141423318B89}" srcOrd="5" destOrd="0" presId="urn:microsoft.com/office/officeart/2005/8/layout/venn3"/>
    <dgm:cxn modelId="{96B74DA1-54ED-46A7-A258-FBF7B6CA9D35}" type="presParOf" srcId="{07001138-CC37-4359-AC61-79FF842603DD}" destId="{A8AFFD50-DB79-47C5-865F-BFCF753E55E9}" srcOrd="6" destOrd="0" presId="urn:microsoft.com/office/officeart/2005/8/layout/venn3"/>
    <dgm:cxn modelId="{5E0B2CBF-3311-4C31-89D7-2ED1CEC7FE04}" type="presParOf" srcId="{07001138-CC37-4359-AC61-79FF842603DD}" destId="{EE479652-1419-493D-B0B4-932CCB42394F}" srcOrd="7" destOrd="0" presId="urn:microsoft.com/office/officeart/2005/8/layout/venn3"/>
    <dgm:cxn modelId="{8440A829-4646-4A1F-8F55-2C70DB50F7BA}"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3B216F11-A76C-41C6-AAAF-5BD06555C3B7}" type="presOf" srcId="{7481D1CF-5327-4BF8-8FD1-7491BF70D243}" destId="{07001138-CC37-4359-AC61-79FF842603DD}" srcOrd="0" destOrd="0" presId="urn:microsoft.com/office/officeart/2005/8/layout/venn3"/>
    <dgm:cxn modelId="{83E9EFDB-649E-4B1F-A367-1790CB584FE0}" type="presOf" srcId="{CF0A6374-6F3C-4ED6-828F-79E7C1865413}" destId="{A00644E9-69EF-4C2A-A81D-CCA9D808F278}"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C2EE83F4-9DAE-446C-BCE9-150E9FD4DF5E}" type="presOf" srcId="{BA727719-4EA3-40EB-BC8A-FCA9BE326B02}" destId="{510D0BC5-B57C-433F-9859-30B983917A66}" srcOrd="0" destOrd="0" presId="urn:microsoft.com/office/officeart/2005/8/layout/venn3"/>
    <dgm:cxn modelId="{F2435285-1344-4F43-B2EB-7B11A3F59CC9}" srcId="{7481D1CF-5327-4BF8-8FD1-7491BF70D243}" destId="{BA727719-4EA3-40EB-BC8A-FCA9BE326B02}" srcOrd="7" destOrd="0" parTransId="{88493925-F3F0-47D1-B342-C3DAAA98CD4F}" sibTransId="{28D8EF8B-5274-4086-BD74-347A499DE35E}"/>
    <dgm:cxn modelId="{6114E1E8-7762-46CE-A83D-9217D79F528F}" type="presOf" srcId="{593252C4-229E-4C98-A3D5-1D7F50EC7466}" destId="{48681C3E-18DB-44B4-A963-2EF551FEC493}" srcOrd="0" destOrd="0" presId="urn:microsoft.com/office/officeart/2005/8/layout/venn3"/>
    <dgm:cxn modelId="{4C99BF23-0964-45BB-8BE8-10F249714484}" type="presOf" srcId="{88165EF2-C310-463F-B5BC-3FAE8FF9602A}" destId="{EA0FA27A-C2EC-4FCA-88D1-32C207D8B93A}"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4577BE24-CD81-4A7C-ACED-7D117A0CE2A4}" type="presOf" srcId="{09050517-FB7B-4AA0-A9A5-C222E4A7277D}" destId="{D0053F29-0E2C-42E3-B345-9E8847988072}" srcOrd="0" destOrd="0" presId="urn:microsoft.com/office/officeart/2005/8/layout/venn3"/>
    <dgm:cxn modelId="{737F5837-9858-4D71-BA69-C7DB2BB83F90}" type="presOf" srcId="{AD09D232-2D13-48CA-9BAB-5990F8D88805}" destId="{6647214F-97B3-46F4-9C35-D4445F524912}" srcOrd="0" destOrd="0" presId="urn:microsoft.com/office/officeart/2005/8/layout/venn3"/>
    <dgm:cxn modelId="{BADA8785-2D20-4A8B-85C0-55CF0CD20593}" type="presOf" srcId="{23FBF0F6-E59E-46BB-901B-BD7C4DE5BDB3}" destId="{BDF804E1-8814-49A1-88D5-FD0FC8A993C9}"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F9936F1D-44F5-4322-B1F2-B20879F304E3}" type="presOf" srcId="{2BE4FDBB-0DAA-43F2-ABC6-8D50EF2C6108}" destId="{71F3F4C8-7194-4B1F-A068-DB1C4A93B075}" srcOrd="0" destOrd="0" presId="urn:microsoft.com/office/officeart/2005/8/layout/venn3"/>
    <dgm:cxn modelId="{DDB144F5-48E2-4DBF-8255-7920FAE849D2}" type="presOf" srcId="{8C0D3C05-F965-41E4-8A0C-000785D67942}" destId="{39B3C2EB-C198-4B8B-8960-8A38C58548E4}"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DE1205AD-DE85-4FAB-8BF0-25AD5419EE70}" srcId="{7481D1CF-5327-4BF8-8FD1-7491BF70D243}" destId="{593252C4-229E-4C98-A3D5-1D7F50EC7466}" srcOrd="0" destOrd="0" parTransId="{ED7E2FE1-0F67-427D-A94A-B4BF53CC5E07}" sibTransId="{C0F5DA82-22BC-4818-988F-AB72BAF11B09}"/>
    <dgm:cxn modelId="{D66CB53B-2ECD-40DA-A9B3-9BC3D45995FC}" type="presParOf" srcId="{07001138-CC37-4359-AC61-79FF842603DD}" destId="{48681C3E-18DB-44B4-A963-2EF551FEC493}" srcOrd="0" destOrd="0" presId="urn:microsoft.com/office/officeart/2005/8/layout/venn3"/>
    <dgm:cxn modelId="{4B29437C-7881-4E01-8709-3E3D66B57522}" type="presParOf" srcId="{07001138-CC37-4359-AC61-79FF842603DD}" destId="{625F0ABF-7A67-47DC-B62F-C89396A8658E}" srcOrd="1" destOrd="0" presId="urn:microsoft.com/office/officeart/2005/8/layout/venn3"/>
    <dgm:cxn modelId="{6225B658-FBD7-44CE-AC56-E39D50C5B9B1}" type="presParOf" srcId="{07001138-CC37-4359-AC61-79FF842603DD}" destId="{39B3C2EB-C198-4B8B-8960-8A38C58548E4}" srcOrd="2" destOrd="0" presId="urn:microsoft.com/office/officeart/2005/8/layout/venn3"/>
    <dgm:cxn modelId="{9AB3BE91-05E7-4E8F-8AFF-1BF7BE36BEC0}" type="presParOf" srcId="{07001138-CC37-4359-AC61-79FF842603DD}" destId="{AC2C1C85-FA33-4D6C-8881-CC17C8D0C9FF}" srcOrd="3" destOrd="0" presId="urn:microsoft.com/office/officeart/2005/8/layout/venn3"/>
    <dgm:cxn modelId="{9784EF80-A0F9-4723-A1CA-018148C4A3F0}" type="presParOf" srcId="{07001138-CC37-4359-AC61-79FF842603DD}" destId="{EA0FA27A-C2EC-4FCA-88D1-32C207D8B93A}" srcOrd="4" destOrd="0" presId="urn:microsoft.com/office/officeart/2005/8/layout/venn3"/>
    <dgm:cxn modelId="{071C98DE-333F-4F7D-A837-94B52AE063CD}" type="presParOf" srcId="{07001138-CC37-4359-AC61-79FF842603DD}" destId="{DC69AE1A-979D-4E2B-8E52-4EB8097B0C30}" srcOrd="5" destOrd="0" presId="urn:microsoft.com/office/officeart/2005/8/layout/venn3"/>
    <dgm:cxn modelId="{B5160E85-29FD-4741-9E6A-56F1F13D4FE1}" type="presParOf" srcId="{07001138-CC37-4359-AC61-79FF842603DD}" destId="{71F3F4C8-7194-4B1F-A068-DB1C4A93B075}" srcOrd="6" destOrd="0" presId="urn:microsoft.com/office/officeart/2005/8/layout/venn3"/>
    <dgm:cxn modelId="{1EA206EC-1215-4D37-99FC-7A4D33B80BB7}" type="presParOf" srcId="{07001138-CC37-4359-AC61-79FF842603DD}" destId="{04443C78-F516-4A00-B9D5-0E68BEB6FDB8}" srcOrd="7" destOrd="0" presId="urn:microsoft.com/office/officeart/2005/8/layout/venn3"/>
    <dgm:cxn modelId="{5698F484-3FE6-4EB3-93A6-20F495CD4085}" type="presParOf" srcId="{07001138-CC37-4359-AC61-79FF842603DD}" destId="{6647214F-97B3-46F4-9C35-D4445F524912}" srcOrd="8" destOrd="0" presId="urn:microsoft.com/office/officeart/2005/8/layout/venn3"/>
    <dgm:cxn modelId="{1D47CAAD-7829-42E0-B52C-C984C514CB1B}" type="presParOf" srcId="{07001138-CC37-4359-AC61-79FF842603DD}" destId="{0F261357-E478-46AC-80EB-2022627F75D8}" srcOrd="9" destOrd="0" presId="urn:microsoft.com/office/officeart/2005/8/layout/venn3"/>
    <dgm:cxn modelId="{D1B79707-2A01-4434-829C-FC8BCB587923}" type="presParOf" srcId="{07001138-CC37-4359-AC61-79FF842603DD}" destId="{BDF804E1-8814-49A1-88D5-FD0FC8A993C9}" srcOrd="10" destOrd="0" presId="urn:microsoft.com/office/officeart/2005/8/layout/venn3"/>
    <dgm:cxn modelId="{697315B6-09CE-44FF-A26F-F918CC9EA05A}" type="presParOf" srcId="{07001138-CC37-4359-AC61-79FF842603DD}" destId="{24A6E7C5-74C0-4677-A899-B3BCE90AE9AE}" srcOrd="11" destOrd="0" presId="urn:microsoft.com/office/officeart/2005/8/layout/venn3"/>
    <dgm:cxn modelId="{6D0D71FA-BA10-445C-AEE5-E8CB78630D56}" type="presParOf" srcId="{07001138-CC37-4359-AC61-79FF842603DD}" destId="{D0053F29-0E2C-42E3-B345-9E8847988072}" srcOrd="12" destOrd="0" presId="urn:microsoft.com/office/officeart/2005/8/layout/venn3"/>
    <dgm:cxn modelId="{E8A457F6-F91B-460B-9057-70DADE4A06CD}" type="presParOf" srcId="{07001138-CC37-4359-AC61-79FF842603DD}" destId="{E9A9888E-B945-468B-996F-A85C25432B07}" srcOrd="13" destOrd="0" presId="urn:microsoft.com/office/officeart/2005/8/layout/venn3"/>
    <dgm:cxn modelId="{D33BDCD1-A86A-4CBC-A408-1889111D7574}" type="presParOf" srcId="{07001138-CC37-4359-AC61-79FF842603DD}" destId="{510D0BC5-B57C-433F-9859-30B983917A66}" srcOrd="14" destOrd="0" presId="urn:microsoft.com/office/officeart/2005/8/layout/venn3"/>
    <dgm:cxn modelId="{1EF84FB0-34DC-485F-8100-821D2D4F67AE}" type="presParOf" srcId="{07001138-CC37-4359-AC61-79FF842603DD}" destId="{21ADCA4D-CE78-4994-84BF-CFDEE7BBCF32}" srcOrd="15" destOrd="0" presId="urn:microsoft.com/office/officeart/2005/8/layout/venn3"/>
    <dgm:cxn modelId="{0DA20CFC-DF35-4C6B-BD10-7374F33E83FE}"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4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56BED350-6D60-4D65-B413-E1BA1BA20F2C}" type="presOf" srcId="{ACB495F6-BBD0-47F9-8283-2E8898AD149C}" destId="{974DE9E7-2F3A-4A96-98F6-CE05B104E0B5}" srcOrd="0" destOrd="0" presId="urn:microsoft.com/office/officeart/2005/8/layout/venn3"/>
    <dgm:cxn modelId="{4C24F4A9-B3AF-4E5D-BCD7-A156B4921D4E}" type="presOf" srcId="{8C0D3C05-F965-41E4-8A0C-000785D67942}" destId="{39B3C2EB-C198-4B8B-8960-8A38C58548E4}" srcOrd="0" destOrd="0" presId="urn:microsoft.com/office/officeart/2005/8/layout/venn3"/>
    <dgm:cxn modelId="{E8F9D517-969F-4B97-A098-C81618BCD5A9}" type="presOf" srcId="{7481D1CF-5327-4BF8-8FD1-7491BF70D243}" destId="{07001138-CC37-4359-AC61-79FF842603DD}"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9DF704A5-EF80-470A-A757-E6B5BE0D19B7}" type="presOf" srcId="{593252C4-229E-4C98-A3D5-1D7F50EC7466}" destId="{48681C3E-18DB-44B4-A963-2EF551FEC493}"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ECA168A8-E28E-47E9-84D0-EE2128DB0838}" type="presOf" srcId="{80D375BF-FBF8-4BDC-857D-AC00419942C8}" destId="{09B2CD8E-D327-4676-9105-F890A1A7824E}" srcOrd="0" destOrd="0" presId="urn:microsoft.com/office/officeart/2005/8/layout/venn3"/>
    <dgm:cxn modelId="{CA06B777-7604-43B0-ACDA-50A40F405C48}" type="presParOf" srcId="{07001138-CC37-4359-AC61-79FF842603DD}" destId="{974DE9E7-2F3A-4A96-98F6-CE05B104E0B5}" srcOrd="0" destOrd="0" presId="urn:microsoft.com/office/officeart/2005/8/layout/venn3"/>
    <dgm:cxn modelId="{889BD0AA-3403-481D-ACE6-06EADE5F7DA8}" type="presParOf" srcId="{07001138-CC37-4359-AC61-79FF842603DD}" destId="{87600560-8F45-415D-9588-95BC62999D3F}" srcOrd="1" destOrd="0" presId="urn:microsoft.com/office/officeart/2005/8/layout/venn3"/>
    <dgm:cxn modelId="{0C465EB6-C2AD-450A-B69B-992C44521804}" type="presParOf" srcId="{07001138-CC37-4359-AC61-79FF842603DD}" destId="{48681C3E-18DB-44B4-A963-2EF551FEC493}" srcOrd="2" destOrd="0" presId="urn:microsoft.com/office/officeart/2005/8/layout/venn3"/>
    <dgm:cxn modelId="{C45B69FE-7D13-4A90-8EC7-5ABB93179FFE}" type="presParOf" srcId="{07001138-CC37-4359-AC61-79FF842603DD}" destId="{625F0ABF-7A67-47DC-B62F-C89396A8658E}" srcOrd="3" destOrd="0" presId="urn:microsoft.com/office/officeart/2005/8/layout/venn3"/>
    <dgm:cxn modelId="{AA98724C-5F63-435A-9E42-AC69E99C2ED0}" type="presParOf" srcId="{07001138-CC37-4359-AC61-79FF842603DD}" destId="{09B2CD8E-D327-4676-9105-F890A1A7824E}" srcOrd="4" destOrd="0" presId="urn:microsoft.com/office/officeart/2005/8/layout/venn3"/>
    <dgm:cxn modelId="{1316FC9A-259E-4B33-9821-32981CDD663F}" type="presParOf" srcId="{07001138-CC37-4359-AC61-79FF842603DD}" destId="{2A6FEE32-7F40-4372-A81D-3FCC15E8AB50}" srcOrd="5" destOrd="0" presId="urn:microsoft.com/office/officeart/2005/8/layout/venn3"/>
    <dgm:cxn modelId="{494FB0B4-0C01-4402-9439-A748DB1A45F5}"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4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t>
        <a:bodyPr/>
        <a:lstStyle/>
        <a:p>
          <a:endParaRPr lang="en-US"/>
        </a:p>
      </dgm:t>
    </dgm:pt>
    <dgm:pt modelId="{DEEDF2ED-9562-4C0C-87D5-D9446EBE2131}" type="sibTrans" cxnId="{F8C1FB8F-CFDC-42DA-B2A1-9CB83259848A}">
      <dgm:prSet/>
      <dgm:spPr/>
      <dgm:t>
        <a:bodyPr/>
        <a:lstStyle/>
        <a:p>
          <a:endParaRPr lang="en-US"/>
        </a:p>
      </dgm:t>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t>
        <a:bodyPr/>
        <a:lstStyle/>
        <a:p>
          <a:endParaRPr lang="en-US"/>
        </a:p>
      </dgm:t>
    </dgm:pt>
    <dgm:pt modelId="{B44C5F8A-C5D4-4ABB-94AF-0F10E4D35088}" type="sibTrans" cxnId="{3D2A0042-744B-4BE6-8BF9-AE2F1AD75F96}">
      <dgm:prSet/>
      <dgm:spPr/>
      <dgm:t>
        <a:bodyPr/>
        <a:lstStyle/>
        <a:p>
          <a:endParaRPr lang="en-US"/>
        </a:p>
      </dgm:t>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t>
        <a:bodyPr/>
        <a:lstStyle/>
        <a:p>
          <a:endParaRPr lang="en-US"/>
        </a:p>
      </dgm:t>
    </dgm:pt>
    <dgm:pt modelId="{50FA246A-5AF3-49E1-A755-63A3BBD02626}" type="sibTrans" cxnId="{0C7F0648-5BE1-4098-92DC-A4E39E404CEE}">
      <dgm:prSet/>
      <dgm:spPr/>
      <dgm:t>
        <a:bodyPr/>
        <a:lstStyle/>
        <a:p>
          <a:endParaRPr lang="en-US"/>
        </a:p>
      </dgm:t>
    </dgm:pt>
    <dgm:pt modelId="{C8506F1B-0F36-4D5A-928F-25837CE28964}">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12CEBC96-2255-4137-BA5D-23DA699FB392}" type="parTrans" cxnId="{BF71B95A-3838-484F-B4E9-953F21F4BA72}">
      <dgm:prSet/>
      <dgm:spPr/>
    </dgm:pt>
    <dgm:pt modelId="{7FEFE8C2-D755-46A1-85AF-AB6098914DAF}" type="sibTrans" cxnId="{BF71B95A-3838-484F-B4E9-953F21F4BA72}">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D07ADAF9-8CCB-44D7-9759-BB05C7E60DAB}" type="pres">
      <dgm:prSet presAssocID="{C8506F1B-0F36-4D5A-928F-25837CE28964}" presName="Name5" presStyleLbl="vennNode1" presStyleIdx="3" presStyleCnt="9">
        <dgm:presLayoutVars>
          <dgm:bulletEnabled val="1"/>
        </dgm:presLayoutVars>
      </dgm:prSet>
      <dgm:spPr/>
      <dgm:t>
        <a:bodyPr/>
        <a:lstStyle/>
        <a:p>
          <a:endParaRPr lang="en-US"/>
        </a:p>
      </dgm:t>
    </dgm:pt>
    <dgm:pt modelId="{E078861A-DD11-495C-8AD3-BA5B859A2BFA}" type="pres">
      <dgm:prSet presAssocID="{7FEFE8C2-D755-46A1-85AF-AB6098914DAF}" presName="space" presStyleCnt="0"/>
      <dgm:spPr/>
    </dgm:pt>
    <dgm:pt modelId="{71F3F4C8-7194-4B1F-A068-DB1C4A93B075}" type="pres">
      <dgm:prSet presAssocID="{2BE4FDBB-0DAA-43F2-ABC6-8D50EF2C6108}" presName="Name5" presStyleLbl="vennNode1" presStyleIdx="4"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5"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6"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7"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2AD835C8-7A76-45CE-97DE-354D7B89221C}" type="presOf" srcId="{D4008CA3-4D54-4EB2-8DA0-9606EB8FA777}" destId="{0BE43904-1DF4-485E-8CED-251D8E2CF2A3}" srcOrd="0" destOrd="0" presId="urn:microsoft.com/office/officeart/2005/8/layout/venn3"/>
    <dgm:cxn modelId="{892B86D1-C278-45BF-B1E7-DCE27C20EA5E}" type="presOf" srcId="{DB910E32-EC2A-47C1-8622-EDBB02D1ECF3}" destId="{6DF6FF41-A943-4BD2-BB5F-BC4E061E1EA9}" srcOrd="0" destOrd="0" presId="urn:microsoft.com/office/officeart/2005/8/layout/venn3"/>
    <dgm:cxn modelId="{F8C1FB8F-CFDC-42DA-B2A1-9CB83259848A}" srcId="{7481D1CF-5327-4BF8-8FD1-7491BF70D243}" destId="{E109FC7C-82F4-49D6-8559-6E34B0A6B537}" srcOrd="5"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4" destOrd="0" parTransId="{9C717FD8-997C-4386-BA07-5AFE1F221467}" sibTransId="{17B8B267-3DAF-4AC6-9AC6-7E34F3D52E84}"/>
    <dgm:cxn modelId="{0D18557E-0D1D-481D-BB43-CE8747EE10F4}" type="presOf" srcId="{7481D1CF-5327-4BF8-8FD1-7491BF70D243}" destId="{07001138-CC37-4359-AC61-79FF842603DD}" srcOrd="0" destOrd="0" presId="urn:microsoft.com/office/officeart/2005/8/layout/venn3"/>
    <dgm:cxn modelId="{D9E3B21D-D903-47E3-A736-A8571CD30952}" type="presOf" srcId="{E109FC7C-82F4-49D6-8559-6E34B0A6B537}" destId="{6B93CA0A-8C94-48A4-82E9-13FBFB99DAB0}" srcOrd="0" destOrd="0" presId="urn:microsoft.com/office/officeart/2005/8/layout/venn3"/>
    <dgm:cxn modelId="{350D9BD8-04B1-449C-9669-9F7EA2ABA217}" type="presOf" srcId="{4AEC182D-2BEE-4736-8FEA-425E182DC5BF}" destId="{87A32571-F2F1-428A-81C4-FBEC8BEBB6E2}" srcOrd="0" destOrd="0" presId="urn:microsoft.com/office/officeart/2005/8/layout/venn3"/>
    <dgm:cxn modelId="{BF71B95A-3838-484F-B4E9-953F21F4BA72}" srcId="{7481D1CF-5327-4BF8-8FD1-7491BF70D243}" destId="{C8506F1B-0F36-4D5A-928F-25837CE28964}" srcOrd="3" destOrd="0" parTransId="{12CEBC96-2255-4137-BA5D-23DA699FB392}" sibTransId="{7FEFE8C2-D755-46A1-85AF-AB6098914DAF}"/>
    <dgm:cxn modelId="{788D986F-AE7C-4E59-A393-CDBEC65008BB}" type="presOf" srcId="{2BE4FDBB-0DAA-43F2-ABC6-8D50EF2C6108}" destId="{71F3F4C8-7194-4B1F-A068-DB1C4A93B075}" srcOrd="0" destOrd="0" presId="urn:microsoft.com/office/officeart/2005/8/layout/venn3"/>
    <dgm:cxn modelId="{16529DE9-6CFC-4F34-B1A4-E15EE0A1C54D}" type="presOf" srcId="{593252C4-229E-4C98-A3D5-1D7F50EC7466}" destId="{48681C3E-18DB-44B4-A963-2EF551FEC493}" srcOrd="0" destOrd="0" presId="urn:microsoft.com/office/officeart/2005/8/layout/venn3"/>
    <dgm:cxn modelId="{0C7F0648-5BE1-4098-92DC-A4E39E404CEE}" srcId="{7481D1CF-5327-4BF8-8FD1-7491BF70D243}" destId="{D4008CA3-4D54-4EB2-8DA0-9606EB8FA777}" srcOrd="7" destOrd="0" parTransId="{039AEDA4-2E5D-46C2-8E69-BCF3A764CD3B}" sibTransId="{50FA246A-5AF3-49E1-A755-63A3BBD02626}"/>
    <dgm:cxn modelId="{C379A467-9564-4770-9DEC-463EC7905BC8}" type="presOf" srcId="{ACB495F6-BBD0-47F9-8283-2E8898AD149C}" destId="{974DE9E7-2F3A-4A96-98F6-CE05B104E0B5}" srcOrd="0" destOrd="0" presId="urn:microsoft.com/office/officeart/2005/8/layout/venn3"/>
    <dgm:cxn modelId="{3D2A0042-744B-4BE6-8BF9-AE2F1AD75F96}" srcId="{7481D1CF-5327-4BF8-8FD1-7491BF70D243}" destId="{4AEC182D-2BEE-4736-8FEA-425E182DC5BF}" srcOrd="6"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0A985941-F5F9-4CFD-903F-9CF45519C671}" type="presOf" srcId="{8C0D3C05-F965-41E4-8A0C-000785D67942}" destId="{39B3C2EB-C198-4B8B-8960-8A38C58548E4}"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8" destOrd="0" parTransId="{FF4F54FF-5C69-4DC2-9090-714A6B6C219C}" sibTransId="{2D5C316B-82CC-4ACE-B3B2-BD28EE36C932}"/>
    <dgm:cxn modelId="{00E30957-89E0-4FC1-86AC-3281666CF00D}" type="presOf" srcId="{C8506F1B-0F36-4D5A-928F-25837CE28964}" destId="{D07ADAF9-8CCB-44D7-9759-BB05C7E60DAB}" srcOrd="0" destOrd="0" presId="urn:microsoft.com/office/officeart/2005/8/layout/venn3"/>
    <dgm:cxn modelId="{67B5822E-21E0-41AE-BBBA-ACEFE8A02B9E}" type="presParOf" srcId="{07001138-CC37-4359-AC61-79FF842603DD}" destId="{974DE9E7-2F3A-4A96-98F6-CE05B104E0B5}" srcOrd="0" destOrd="0" presId="urn:microsoft.com/office/officeart/2005/8/layout/venn3"/>
    <dgm:cxn modelId="{2B86B651-85FE-41C3-AF57-FEFED0C4CE41}" type="presParOf" srcId="{07001138-CC37-4359-AC61-79FF842603DD}" destId="{87600560-8F45-415D-9588-95BC62999D3F}" srcOrd="1" destOrd="0" presId="urn:microsoft.com/office/officeart/2005/8/layout/venn3"/>
    <dgm:cxn modelId="{8EE608AC-092F-4A73-A814-9D6B680143AD}" type="presParOf" srcId="{07001138-CC37-4359-AC61-79FF842603DD}" destId="{48681C3E-18DB-44B4-A963-2EF551FEC493}" srcOrd="2" destOrd="0" presId="urn:microsoft.com/office/officeart/2005/8/layout/venn3"/>
    <dgm:cxn modelId="{55C2BD6E-5863-41A2-BA9E-365E4EC9B12F}" type="presParOf" srcId="{07001138-CC37-4359-AC61-79FF842603DD}" destId="{625F0ABF-7A67-47DC-B62F-C89396A8658E}" srcOrd="3" destOrd="0" presId="urn:microsoft.com/office/officeart/2005/8/layout/venn3"/>
    <dgm:cxn modelId="{69DC299F-B649-4FE3-B32D-AC671F3BE61E}" type="presParOf" srcId="{07001138-CC37-4359-AC61-79FF842603DD}" destId="{39B3C2EB-C198-4B8B-8960-8A38C58548E4}" srcOrd="4" destOrd="0" presId="urn:microsoft.com/office/officeart/2005/8/layout/venn3"/>
    <dgm:cxn modelId="{99096D38-A774-4191-B612-9BEDDD397B1E}" type="presParOf" srcId="{07001138-CC37-4359-AC61-79FF842603DD}" destId="{AC2C1C85-FA33-4D6C-8881-CC17C8D0C9FF}" srcOrd="5" destOrd="0" presId="urn:microsoft.com/office/officeart/2005/8/layout/venn3"/>
    <dgm:cxn modelId="{3FB0E79C-CF99-4914-9CFE-8C33726B3B2C}" type="presParOf" srcId="{07001138-CC37-4359-AC61-79FF842603DD}" destId="{D07ADAF9-8CCB-44D7-9759-BB05C7E60DAB}" srcOrd="6" destOrd="0" presId="urn:microsoft.com/office/officeart/2005/8/layout/venn3"/>
    <dgm:cxn modelId="{B4B551B9-5AC6-4894-8526-D88C4DC86372}" type="presParOf" srcId="{07001138-CC37-4359-AC61-79FF842603DD}" destId="{E078861A-DD11-495C-8AD3-BA5B859A2BFA}" srcOrd="7" destOrd="0" presId="urn:microsoft.com/office/officeart/2005/8/layout/venn3"/>
    <dgm:cxn modelId="{A58EBDF8-D112-4140-B5D3-E00C75EA4F6F}" type="presParOf" srcId="{07001138-CC37-4359-AC61-79FF842603DD}" destId="{71F3F4C8-7194-4B1F-A068-DB1C4A93B075}" srcOrd="8" destOrd="0" presId="urn:microsoft.com/office/officeart/2005/8/layout/venn3"/>
    <dgm:cxn modelId="{C9DB17C8-C99C-430B-A695-96B412CBB86D}" type="presParOf" srcId="{07001138-CC37-4359-AC61-79FF842603DD}" destId="{04443C78-F516-4A00-B9D5-0E68BEB6FDB8}" srcOrd="9" destOrd="0" presId="urn:microsoft.com/office/officeart/2005/8/layout/venn3"/>
    <dgm:cxn modelId="{34EE37BD-B2EA-46D7-94AB-6087732E6229}" type="presParOf" srcId="{07001138-CC37-4359-AC61-79FF842603DD}" destId="{6B93CA0A-8C94-48A4-82E9-13FBFB99DAB0}" srcOrd="10" destOrd="0" presId="urn:microsoft.com/office/officeart/2005/8/layout/venn3"/>
    <dgm:cxn modelId="{4D2B3A24-5367-4B47-8856-C156EA930262}" type="presParOf" srcId="{07001138-CC37-4359-AC61-79FF842603DD}" destId="{B0027BE0-E83C-45F8-8BE2-6AE4DE5A2FF8}" srcOrd="11" destOrd="0" presId="urn:microsoft.com/office/officeart/2005/8/layout/venn3"/>
    <dgm:cxn modelId="{C3B28FF7-F0DA-4007-8DBE-921867511863}" type="presParOf" srcId="{07001138-CC37-4359-AC61-79FF842603DD}" destId="{87A32571-F2F1-428A-81C4-FBEC8BEBB6E2}" srcOrd="12" destOrd="0" presId="urn:microsoft.com/office/officeart/2005/8/layout/venn3"/>
    <dgm:cxn modelId="{03BEBA36-E17B-49C6-ACFA-A5A95C4FF8ED}" type="presParOf" srcId="{07001138-CC37-4359-AC61-79FF842603DD}" destId="{9D9968C5-3C09-4B95-9C85-A18FDCB224F1}" srcOrd="13" destOrd="0" presId="urn:microsoft.com/office/officeart/2005/8/layout/venn3"/>
    <dgm:cxn modelId="{DC245935-EFBF-4027-AA5B-D2AFC657365F}" type="presParOf" srcId="{07001138-CC37-4359-AC61-79FF842603DD}" destId="{0BE43904-1DF4-485E-8CED-251D8E2CF2A3}" srcOrd="14" destOrd="0" presId="urn:microsoft.com/office/officeart/2005/8/layout/venn3"/>
    <dgm:cxn modelId="{0DCBB426-E99A-4038-8A2E-4BE7D2BCD93D}" type="presParOf" srcId="{07001138-CC37-4359-AC61-79FF842603DD}" destId="{6A5F7D0E-CAA6-4E42-AF8B-4C56F345F28B}" srcOrd="15" destOrd="0" presId="urn:microsoft.com/office/officeart/2005/8/layout/venn3"/>
    <dgm:cxn modelId="{5A0F7006-4697-444B-9DCB-AEF119DB35A5}"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4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187082E9-2A4D-4318-9CDB-3741A12EDF24}" type="presOf" srcId="{593252C4-229E-4C98-A3D5-1D7F50EC7466}" destId="{48681C3E-18DB-44B4-A963-2EF551FEC493}"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DAD83DBB-ADC4-43BE-94A8-190F4646EC98}" type="presOf" srcId="{7481D1CF-5327-4BF8-8FD1-7491BF70D243}" destId="{07001138-CC37-4359-AC61-79FF842603DD}" srcOrd="0" destOrd="0" presId="urn:microsoft.com/office/officeart/2005/8/layout/venn3"/>
    <dgm:cxn modelId="{150C7024-1EA5-4D3A-A618-264E2A4E35C1}" type="presOf" srcId="{FEB3ADF3-AAF4-4AFC-A917-3ADE0C1EBB00}" destId="{AE263195-A20A-4ACF-9589-31F1F5A65F0B}" srcOrd="0" destOrd="0" presId="urn:microsoft.com/office/officeart/2005/8/layout/venn3"/>
    <dgm:cxn modelId="{D592A1DA-17BE-4960-A53D-C36EB95346EC}" type="presOf" srcId="{DA2DE246-1EDE-4DC5-93F1-08D0ADDAC2E4}" destId="{B671D4EC-B0EF-4E74-BE88-A04A72EFA5F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51A47E30-5EFD-4903-AF9B-D791B60A566E}" type="presOf" srcId="{1C5EFEF6-C246-492E-9C87-599B0E6CB1E1}" destId="{79FA4D63-31BA-41A4-8EF9-711A8A8DC304}"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0500E856-DB76-436F-8FE3-F78DDFD94805}" type="presOf" srcId="{2BE4FDBB-0DAA-43F2-ABC6-8D50EF2C6108}" destId="{71F3F4C8-7194-4B1F-A068-DB1C4A93B075}" srcOrd="0" destOrd="0" presId="urn:microsoft.com/office/officeart/2005/8/layout/venn3"/>
    <dgm:cxn modelId="{172A3132-FAD5-4460-A143-302A60E4FDD1}" type="presParOf" srcId="{07001138-CC37-4359-AC61-79FF842603DD}" destId="{48681C3E-18DB-44B4-A963-2EF551FEC493}" srcOrd="0" destOrd="0" presId="urn:microsoft.com/office/officeart/2005/8/layout/venn3"/>
    <dgm:cxn modelId="{6F8CEA21-3096-4BAA-8038-47CD84742E94}" type="presParOf" srcId="{07001138-CC37-4359-AC61-79FF842603DD}" destId="{625F0ABF-7A67-47DC-B62F-C89396A8658E}" srcOrd="1" destOrd="0" presId="urn:microsoft.com/office/officeart/2005/8/layout/venn3"/>
    <dgm:cxn modelId="{172C2756-7B1A-417E-86D3-7ECBE575195A}" type="presParOf" srcId="{07001138-CC37-4359-AC61-79FF842603DD}" destId="{71F3F4C8-7194-4B1F-A068-DB1C4A93B075}" srcOrd="2" destOrd="0" presId="urn:microsoft.com/office/officeart/2005/8/layout/venn3"/>
    <dgm:cxn modelId="{A1EFC23D-31DE-4A3C-BBF1-4AC47C72797C}" type="presParOf" srcId="{07001138-CC37-4359-AC61-79FF842603DD}" destId="{04443C78-F516-4A00-B9D5-0E68BEB6FDB8}" srcOrd="3" destOrd="0" presId="urn:microsoft.com/office/officeart/2005/8/layout/venn3"/>
    <dgm:cxn modelId="{7D7622F3-E038-464B-A56C-DC9FEA476A5F}" type="presParOf" srcId="{07001138-CC37-4359-AC61-79FF842603DD}" destId="{79FA4D63-31BA-41A4-8EF9-711A8A8DC304}" srcOrd="4" destOrd="0" presId="urn:microsoft.com/office/officeart/2005/8/layout/venn3"/>
    <dgm:cxn modelId="{2C6C5250-7571-4520-9FC4-C3D857FBA8E8}" type="presParOf" srcId="{07001138-CC37-4359-AC61-79FF842603DD}" destId="{B420CFAF-8830-45F3-8EB4-EE51EBB886CD}" srcOrd="5" destOrd="0" presId="urn:microsoft.com/office/officeart/2005/8/layout/venn3"/>
    <dgm:cxn modelId="{3FB285AE-7303-439C-A53D-568BA5E500F8}" type="presParOf" srcId="{07001138-CC37-4359-AC61-79FF842603DD}" destId="{B671D4EC-B0EF-4E74-BE88-A04A72EFA5F5}" srcOrd="6" destOrd="0" presId="urn:microsoft.com/office/officeart/2005/8/layout/venn3"/>
    <dgm:cxn modelId="{FBD22524-86A1-4B18-9E02-001DF7292100}" type="presParOf" srcId="{07001138-CC37-4359-AC61-79FF842603DD}" destId="{A7C415E3-ACC3-4060-8EF6-AC1CF99088D8}" srcOrd="7" destOrd="0" presId="urn:microsoft.com/office/officeart/2005/8/layout/venn3"/>
    <dgm:cxn modelId="{B68A8E3E-14D4-4140-87B3-2BBC3DA4AD28}"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15382A25-2F05-4728-B229-AA4645607589}" type="presOf" srcId="{FB3B1775-E693-49B1-BC84-B1E33354E230}" destId="{441BE94A-FB88-49C7-AAB2-47F07EC22274}"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F886FFB7-8717-42C2-A1FA-96E7043B85D7}" type="presOf" srcId="{84023C8F-D74C-4C9A-A978-1A540B7607E7}" destId="{A8AFFD50-DB79-47C5-865F-BFCF753E55E9}"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A613D7AC-F9E0-43AB-A969-1FDBEAF357FE}" type="presOf" srcId="{7481D1CF-5327-4BF8-8FD1-7491BF70D243}" destId="{07001138-CC37-4359-AC61-79FF842603DD}" srcOrd="0" destOrd="0" presId="urn:microsoft.com/office/officeart/2005/8/layout/venn3"/>
    <dgm:cxn modelId="{4A37699B-A93E-4461-9479-60E85CDA90FC}" type="presOf" srcId="{A0FD7E83-1B7B-4CE5-9E63-D199EC1ACA67}" destId="{E1A074AB-2E66-4098-B417-62E6453353DB}" srcOrd="0" destOrd="0" presId="urn:microsoft.com/office/officeart/2005/8/layout/venn3"/>
    <dgm:cxn modelId="{06C7B29B-CDF4-420D-8396-4F772569A826}" type="presOf" srcId="{DB910E32-EC2A-47C1-8622-EDBB02D1ECF3}" destId="{6DF6FF41-A943-4BD2-BB5F-BC4E061E1EA9}" srcOrd="0" destOrd="0" presId="urn:microsoft.com/office/officeart/2005/8/layout/venn3"/>
    <dgm:cxn modelId="{57E60462-D28D-4586-A1FB-E8FB0BDC694E}" type="presOf" srcId="{ACB495F6-BBD0-47F9-8283-2E8898AD149C}" destId="{974DE9E7-2F3A-4A96-98F6-CE05B104E0B5}" srcOrd="0" destOrd="0" presId="urn:microsoft.com/office/officeart/2005/8/layout/venn3"/>
    <dgm:cxn modelId="{6867419B-8AD7-45A4-9169-16CE80BA3BAE}" type="presParOf" srcId="{07001138-CC37-4359-AC61-79FF842603DD}" destId="{974DE9E7-2F3A-4A96-98F6-CE05B104E0B5}" srcOrd="0" destOrd="0" presId="urn:microsoft.com/office/officeart/2005/8/layout/venn3"/>
    <dgm:cxn modelId="{FCC54B5F-781D-46EB-9B52-C80F84D959B1}" type="presParOf" srcId="{07001138-CC37-4359-AC61-79FF842603DD}" destId="{87600560-8F45-415D-9588-95BC62999D3F}" srcOrd="1" destOrd="0" presId="urn:microsoft.com/office/officeart/2005/8/layout/venn3"/>
    <dgm:cxn modelId="{30457606-8598-40DF-8CE3-9DE77309611C}" type="presParOf" srcId="{07001138-CC37-4359-AC61-79FF842603DD}" destId="{441BE94A-FB88-49C7-AAB2-47F07EC22274}" srcOrd="2" destOrd="0" presId="urn:microsoft.com/office/officeart/2005/8/layout/venn3"/>
    <dgm:cxn modelId="{D757DD1C-98C4-4392-9146-BD54C2B65045}" type="presParOf" srcId="{07001138-CC37-4359-AC61-79FF842603DD}" destId="{FDE9C26E-D098-46B5-A031-DCE7D6EB3C4B}" srcOrd="3" destOrd="0" presId="urn:microsoft.com/office/officeart/2005/8/layout/venn3"/>
    <dgm:cxn modelId="{6EDDF2E8-E074-4E35-9931-921358E49C23}" type="presParOf" srcId="{07001138-CC37-4359-AC61-79FF842603DD}" destId="{E1A074AB-2E66-4098-B417-62E6453353DB}" srcOrd="4" destOrd="0" presId="urn:microsoft.com/office/officeart/2005/8/layout/venn3"/>
    <dgm:cxn modelId="{B4815C2C-2238-40B8-9691-BE5CF07D3CAB}" type="presParOf" srcId="{07001138-CC37-4359-AC61-79FF842603DD}" destId="{9601BEDF-5EF5-4E57-9BC3-141423318B89}" srcOrd="5" destOrd="0" presId="urn:microsoft.com/office/officeart/2005/8/layout/venn3"/>
    <dgm:cxn modelId="{399FDCD8-4072-4995-871B-0C4A9A39A1A1}" type="presParOf" srcId="{07001138-CC37-4359-AC61-79FF842603DD}" destId="{A8AFFD50-DB79-47C5-865F-BFCF753E55E9}" srcOrd="6" destOrd="0" presId="urn:microsoft.com/office/officeart/2005/8/layout/venn3"/>
    <dgm:cxn modelId="{A095D8B5-765F-4E40-95D2-EB1F2B4A4FEB}" type="presParOf" srcId="{07001138-CC37-4359-AC61-79FF842603DD}" destId="{EE479652-1419-493D-B0B4-932CCB42394F}" srcOrd="7" destOrd="0" presId="urn:microsoft.com/office/officeart/2005/8/layout/venn3"/>
    <dgm:cxn modelId="{6A781E5B-C083-4117-A57D-E2E673A481DC}"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6647214F-97B3-46F4-9C35-D4445F524912}" type="pres">
      <dgm:prSet presAssocID="{AD09D232-2D13-48CA-9BAB-5990F8D88805}" presName="Name5" presStyleLbl="vennNode1" presStyleIdx="3"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4"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4" destOrd="0" parTransId="{29B76AE7-999E-44C4-80E3-8B5FF66E6676}" sibTransId="{BFE6FF99-E9BF-41B3-BBED-E916B0F1FC24}"/>
    <dgm:cxn modelId="{A2F1AC80-8D5A-406B-A178-9DF703334216}" type="presOf" srcId="{8C0D3C05-F965-41E4-8A0C-000785D67942}" destId="{39B3C2EB-C198-4B8B-8960-8A38C58548E4}" srcOrd="0" destOrd="0" presId="urn:microsoft.com/office/officeart/2005/8/layout/venn3"/>
    <dgm:cxn modelId="{F2435285-1344-4F43-B2EB-7B11A3F59CC9}" srcId="{7481D1CF-5327-4BF8-8FD1-7491BF70D243}" destId="{BA727719-4EA3-40EB-BC8A-FCA9BE326B02}" srcOrd="7" destOrd="0" parTransId="{88493925-F3F0-47D1-B342-C3DAAA98CD4F}" sibTransId="{28D8EF8B-5274-4086-BD74-347A499DE35E}"/>
    <dgm:cxn modelId="{87FC4F93-E05C-4D67-9AA1-44C50AD81A1E}" type="presOf" srcId="{23FBF0F6-E59E-46BB-901B-BD7C4DE5BDB3}" destId="{BDF804E1-8814-49A1-88D5-FD0FC8A993C9}" srcOrd="0" destOrd="0" presId="urn:microsoft.com/office/officeart/2005/8/layout/venn3"/>
    <dgm:cxn modelId="{093570D1-D1DF-4AD1-A3EC-E3847F90036F}" srcId="{7481D1CF-5327-4BF8-8FD1-7491BF70D243}" destId="{5CFD6B5E-7035-4359-A62F-1DDEC97D8C0D}" srcOrd="6" destOrd="0" parTransId="{DF235A0C-5547-4DDE-9C7C-DAE510C44A27}" sibTransId="{CCB89266-E5C6-4DF3-B672-5591BEB16076}"/>
    <dgm:cxn modelId="{0976FF6F-0CEF-49CE-BFE2-BE3560C82E5A}" type="presOf" srcId="{7481D1CF-5327-4BF8-8FD1-7491BF70D243}" destId="{07001138-CC37-4359-AC61-79FF842603DD}" srcOrd="0" destOrd="0" presId="urn:microsoft.com/office/officeart/2005/8/layout/venn3"/>
    <dgm:cxn modelId="{A6E51E94-88A3-43E5-AD55-8DA054DBB2BF}" type="presOf" srcId="{5CFD6B5E-7035-4359-A62F-1DDEC97D8C0D}" destId="{C8CD710F-D365-4BC0-8257-3CE1E198D950}"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E7EBA052-2C0E-4C12-AFE2-F6E23B2DCEF4}" type="presOf" srcId="{AD09D232-2D13-48CA-9BAB-5990F8D88805}" destId="{6647214F-97B3-46F4-9C35-D4445F524912}" srcOrd="0" destOrd="0" presId="urn:microsoft.com/office/officeart/2005/8/layout/venn3"/>
    <dgm:cxn modelId="{C618ED48-82B0-4A47-8A22-D002C42277EE}" type="presOf" srcId="{BA727719-4EA3-40EB-BC8A-FCA9BE326B02}" destId="{510D0BC5-B57C-433F-9859-30B983917A66}" srcOrd="0" destOrd="0" presId="urn:microsoft.com/office/officeart/2005/8/layout/venn3"/>
    <dgm:cxn modelId="{D8A50420-37A3-4FF3-9E15-0F93E5699017}" type="presOf" srcId="{593252C4-229E-4C98-A3D5-1D7F50EC7466}" destId="{48681C3E-18DB-44B4-A963-2EF551FEC493}" srcOrd="0" destOrd="0" presId="urn:microsoft.com/office/officeart/2005/8/layout/venn3"/>
    <dgm:cxn modelId="{FC14BF9B-4929-41F0-8481-C3FA325DFEAB}" srcId="{7481D1CF-5327-4BF8-8FD1-7491BF70D243}" destId="{AD09D232-2D13-48CA-9BAB-5990F8D88805}" srcOrd="3" destOrd="0" parTransId="{2C309F66-459C-4991-9B87-C5A38CBFEACA}" sibTransId="{C48B2F56-7765-4918-AC60-016D8806617F}"/>
    <dgm:cxn modelId="{F52347AD-E48C-40F0-AC9E-6F2895A93FFD}" type="presOf" srcId="{88165EF2-C310-463F-B5BC-3FAE8FF9602A}" destId="{EA0FA27A-C2EC-4FCA-88D1-32C207D8B93A}"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E4016591-E7D4-4235-842C-2C45993C61D9}" type="presOf" srcId="{CF0A6374-6F3C-4ED6-828F-79E7C1865413}" destId="{A00644E9-69EF-4C2A-A81D-CCA9D808F278}" srcOrd="0" destOrd="0" presId="urn:microsoft.com/office/officeart/2005/8/layout/venn3"/>
    <dgm:cxn modelId="{F7F64AAA-8FE2-4B8C-9B68-408FB47AB3BF}" type="presOf" srcId="{09050517-FB7B-4AA0-A9A5-C222E4A7277D}" destId="{D0053F29-0E2C-42E3-B345-9E8847988072}" srcOrd="0" destOrd="0" presId="urn:microsoft.com/office/officeart/2005/8/layout/venn3"/>
    <dgm:cxn modelId="{6FD5CCCE-D7C3-4B47-86D0-66AA6A6DFF63}" srcId="{7481D1CF-5327-4BF8-8FD1-7491BF70D243}" destId="{09050517-FB7B-4AA0-A9A5-C222E4A7277D}" srcOrd="5"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DE1205AD-DE85-4FAB-8BF0-25AD5419EE70}" srcId="{7481D1CF-5327-4BF8-8FD1-7491BF70D243}" destId="{593252C4-229E-4C98-A3D5-1D7F50EC7466}" srcOrd="0" destOrd="0" parTransId="{ED7E2FE1-0F67-427D-A94A-B4BF53CC5E07}" sibTransId="{C0F5DA82-22BC-4818-988F-AB72BAF11B09}"/>
    <dgm:cxn modelId="{9BC3E5D2-9497-423A-B6FE-4B50B55A8F17}" type="presParOf" srcId="{07001138-CC37-4359-AC61-79FF842603DD}" destId="{48681C3E-18DB-44B4-A963-2EF551FEC493}" srcOrd="0" destOrd="0" presId="urn:microsoft.com/office/officeart/2005/8/layout/venn3"/>
    <dgm:cxn modelId="{AE18F528-6DC9-465D-A4C5-30ACE14A7C7D}" type="presParOf" srcId="{07001138-CC37-4359-AC61-79FF842603DD}" destId="{625F0ABF-7A67-47DC-B62F-C89396A8658E}" srcOrd="1" destOrd="0" presId="urn:microsoft.com/office/officeart/2005/8/layout/venn3"/>
    <dgm:cxn modelId="{42D19429-0FED-4BA3-9BF7-E6748ABCBD31}" type="presParOf" srcId="{07001138-CC37-4359-AC61-79FF842603DD}" destId="{39B3C2EB-C198-4B8B-8960-8A38C58548E4}" srcOrd="2" destOrd="0" presId="urn:microsoft.com/office/officeart/2005/8/layout/venn3"/>
    <dgm:cxn modelId="{9CFDA1A7-52B1-4878-93CF-C81E8C0021AA}" type="presParOf" srcId="{07001138-CC37-4359-AC61-79FF842603DD}" destId="{AC2C1C85-FA33-4D6C-8881-CC17C8D0C9FF}" srcOrd="3" destOrd="0" presId="urn:microsoft.com/office/officeart/2005/8/layout/venn3"/>
    <dgm:cxn modelId="{EA97759B-3F57-41A5-80DF-D802CE44ED80}" type="presParOf" srcId="{07001138-CC37-4359-AC61-79FF842603DD}" destId="{EA0FA27A-C2EC-4FCA-88D1-32C207D8B93A}" srcOrd="4" destOrd="0" presId="urn:microsoft.com/office/officeart/2005/8/layout/venn3"/>
    <dgm:cxn modelId="{501B3D7C-821A-4BCF-997F-A1494837D78B}" type="presParOf" srcId="{07001138-CC37-4359-AC61-79FF842603DD}" destId="{DC69AE1A-979D-4E2B-8E52-4EB8097B0C30}" srcOrd="5" destOrd="0" presId="urn:microsoft.com/office/officeart/2005/8/layout/venn3"/>
    <dgm:cxn modelId="{B5B07E68-E91E-4BDA-A8E4-59D040292DB4}" type="presParOf" srcId="{07001138-CC37-4359-AC61-79FF842603DD}" destId="{6647214F-97B3-46F4-9C35-D4445F524912}" srcOrd="6" destOrd="0" presId="urn:microsoft.com/office/officeart/2005/8/layout/venn3"/>
    <dgm:cxn modelId="{C1203558-4F17-4D3E-81DA-94B44F1BE8F8}" type="presParOf" srcId="{07001138-CC37-4359-AC61-79FF842603DD}" destId="{0F261357-E478-46AC-80EB-2022627F75D8}" srcOrd="7" destOrd="0" presId="urn:microsoft.com/office/officeart/2005/8/layout/venn3"/>
    <dgm:cxn modelId="{19082048-5578-4042-8E7A-8A045AEB5A60}" type="presParOf" srcId="{07001138-CC37-4359-AC61-79FF842603DD}" destId="{BDF804E1-8814-49A1-88D5-FD0FC8A993C9}" srcOrd="8" destOrd="0" presId="urn:microsoft.com/office/officeart/2005/8/layout/venn3"/>
    <dgm:cxn modelId="{0CD2D317-E3C2-441B-A691-AFE9BD13CDEB}" type="presParOf" srcId="{07001138-CC37-4359-AC61-79FF842603DD}" destId="{24A6E7C5-74C0-4677-A899-B3BCE90AE9AE}" srcOrd="9" destOrd="0" presId="urn:microsoft.com/office/officeart/2005/8/layout/venn3"/>
    <dgm:cxn modelId="{CA234D37-FE0C-4B36-B32E-438EC5F37F7F}" type="presParOf" srcId="{07001138-CC37-4359-AC61-79FF842603DD}" destId="{D0053F29-0E2C-42E3-B345-9E8847988072}" srcOrd="10" destOrd="0" presId="urn:microsoft.com/office/officeart/2005/8/layout/venn3"/>
    <dgm:cxn modelId="{445047C9-3756-4367-91D1-10304C49B314}" type="presParOf" srcId="{07001138-CC37-4359-AC61-79FF842603DD}" destId="{E9A9888E-B945-468B-996F-A85C25432B07}" srcOrd="11" destOrd="0" presId="urn:microsoft.com/office/officeart/2005/8/layout/venn3"/>
    <dgm:cxn modelId="{B5A69BF3-B50A-4849-B92E-641D18DEF24C}" type="presParOf" srcId="{07001138-CC37-4359-AC61-79FF842603DD}" destId="{C8CD710F-D365-4BC0-8257-3CE1E198D950}" srcOrd="12" destOrd="0" presId="urn:microsoft.com/office/officeart/2005/8/layout/venn3"/>
    <dgm:cxn modelId="{6AEE98D4-AD6E-40DE-B94C-5BF031D6CFBA}" type="presParOf" srcId="{07001138-CC37-4359-AC61-79FF842603DD}" destId="{4674F2B6-009B-454E-9B7E-F714CE7A77CA}" srcOrd="13" destOrd="0" presId="urn:microsoft.com/office/officeart/2005/8/layout/venn3"/>
    <dgm:cxn modelId="{63205DD5-392B-4362-99F2-EEFD4E558CCF}" type="presParOf" srcId="{07001138-CC37-4359-AC61-79FF842603DD}" destId="{510D0BC5-B57C-433F-9859-30B983917A66}" srcOrd="14" destOrd="0" presId="urn:microsoft.com/office/officeart/2005/8/layout/venn3"/>
    <dgm:cxn modelId="{DE75C1E3-A57A-4AF4-ABB9-58FDA08EAF98}" type="presParOf" srcId="{07001138-CC37-4359-AC61-79FF842603DD}" destId="{21ADCA4D-CE78-4994-84BF-CFDEE7BBCF32}" srcOrd="15" destOrd="0" presId="urn:microsoft.com/office/officeart/2005/8/layout/venn3"/>
    <dgm:cxn modelId="{0A60F3FF-678A-4513-BE94-FB5EEC4CC8C8}"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4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DE4DF6DC-B0FB-4639-887D-704CAD97F6BC}" type="presOf" srcId="{7481D1CF-5327-4BF8-8FD1-7491BF70D243}" destId="{07001138-CC37-4359-AC61-79FF842603DD}" srcOrd="0" destOrd="0" presId="urn:microsoft.com/office/officeart/2005/8/layout/venn3"/>
    <dgm:cxn modelId="{8EDB07A5-B193-43E5-A27B-9E5150F4F472}" type="presOf" srcId="{80D375BF-FBF8-4BDC-857D-AC00419942C8}" destId="{09B2CD8E-D327-4676-9105-F890A1A7824E}"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0ECD417F-5926-4C2D-BBD5-3B1F4B6616CD}" type="presOf" srcId="{593252C4-229E-4C98-A3D5-1D7F50EC7466}" destId="{48681C3E-18DB-44B4-A963-2EF551FEC493}" srcOrd="0" destOrd="0" presId="urn:microsoft.com/office/officeart/2005/8/layout/venn3"/>
    <dgm:cxn modelId="{B8BC3B4F-843C-4F43-AF0D-7C4379281033}" type="presOf" srcId="{8C0D3C05-F965-41E4-8A0C-000785D67942}" destId="{39B3C2EB-C198-4B8B-8960-8A38C58548E4}"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52957B48-E066-4C2B-8789-318090F23A8B}" type="presOf" srcId="{ACB495F6-BBD0-47F9-8283-2E8898AD149C}" destId="{974DE9E7-2F3A-4A96-98F6-CE05B104E0B5}"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EEDF8DE2-0F2B-428D-8C30-D6FE4A362F1D}" type="presParOf" srcId="{07001138-CC37-4359-AC61-79FF842603DD}" destId="{974DE9E7-2F3A-4A96-98F6-CE05B104E0B5}" srcOrd="0" destOrd="0" presId="urn:microsoft.com/office/officeart/2005/8/layout/venn3"/>
    <dgm:cxn modelId="{FAFA263E-A4E2-4A7F-AED7-58ABE856936F}" type="presParOf" srcId="{07001138-CC37-4359-AC61-79FF842603DD}" destId="{87600560-8F45-415D-9588-95BC62999D3F}" srcOrd="1" destOrd="0" presId="urn:microsoft.com/office/officeart/2005/8/layout/venn3"/>
    <dgm:cxn modelId="{FC840D73-9D83-4DB3-B458-824E7DFD6615}" type="presParOf" srcId="{07001138-CC37-4359-AC61-79FF842603DD}" destId="{48681C3E-18DB-44B4-A963-2EF551FEC493}" srcOrd="2" destOrd="0" presId="urn:microsoft.com/office/officeart/2005/8/layout/venn3"/>
    <dgm:cxn modelId="{693FEEDE-292B-4B04-976B-D777D9ACDB97}" type="presParOf" srcId="{07001138-CC37-4359-AC61-79FF842603DD}" destId="{625F0ABF-7A67-47DC-B62F-C89396A8658E}" srcOrd="3" destOrd="0" presId="urn:microsoft.com/office/officeart/2005/8/layout/venn3"/>
    <dgm:cxn modelId="{D5076CB5-E85F-43DE-925D-FE7CFF836134}" type="presParOf" srcId="{07001138-CC37-4359-AC61-79FF842603DD}" destId="{09B2CD8E-D327-4676-9105-F890A1A7824E}" srcOrd="4" destOrd="0" presId="urn:microsoft.com/office/officeart/2005/8/layout/venn3"/>
    <dgm:cxn modelId="{642493D4-4DFC-47E0-8D7C-7A64A7FBBA3F}" type="presParOf" srcId="{07001138-CC37-4359-AC61-79FF842603DD}" destId="{2A6FEE32-7F40-4372-A81D-3FCC15E8AB50}" srcOrd="5" destOrd="0" presId="urn:microsoft.com/office/officeart/2005/8/layout/venn3"/>
    <dgm:cxn modelId="{27766664-4B90-4E40-B6AB-6FB52F200E3D}"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1EF2AD07-C556-4C60-8A31-5110846AA25C}" type="presOf" srcId="{E109FC7C-82F4-49D6-8559-6E34B0A6B537}" destId="{6B93CA0A-8C94-48A4-82E9-13FBFB99DAB0}"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0CEB09DC-CB5B-4879-99C2-5B8600B59726}" type="presOf" srcId="{D4008CA3-4D54-4EB2-8DA0-9606EB8FA777}" destId="{0BE43904-1DF4-485E-8CED-251D8E2CF2A3}" srcOrd="0" destOrd="0" presId="urn:microsoft.com/office/officeart/2005/8/layout/venn3"/>
    <dgm:cxn modelId="{8FE49A27-0517-4549-A37A-2471421F6C52}" type="presOf" srcId="{DB910E32-EC2A-47C1-8622-EDBB02D1ECF3}" destId="{6DF6FF41-A943-4BD2-BB5F-BC4E061E1EA9}" srcOrd="0" destOrd="0" presId="urn:microsoft.com/office/officeart/2005/8/layout/venn3"/>
    <dgm:cxn modelId="{EBB037D0-92B7-4FE1-BDB6-4FC6A4BBB5A1}" type="presOf" srcId="{ACB495F6-BBD0-47F9-8283-2E8898AD149C}" destId="{974DE9E7-2F3A-4A96-98F6-CE05B104E0B5}" srcOrd="0" destOrd="0" presId="urn:microsoft.com/office/officeart/2005/8/layout/venn3"/>
    <dgm:cxn modelId="{3E7E85E4-DAD9-4E6F-9BA7-0D2E100DD639}" type="presOf" srcId="{2BE4FDBB-0DAA-43F2-ABC6-8D50EF2C6108}" destId="{71F3F4C8-7194-4B1F-A068-DB1C4A93B075}" srcOrd="0" destOrd="0" presId="urn:microsoft.com/office/officeart/2005/8/layout/venn3"/>
    <dgm:cxn modelId="{E8876811-68BE-4327-BDFF-99C529C3F63D}" type="presOf" srcId="{593252C4-229E-4C98-A3D5-1D7F50EC7466}" destId="{48681C3E-18DB-44B4-A963-2EF551FEC493}" srcOrd="0" destOrd="0" presId="urn:microsoft.com/office/officeart/2005/8/layout/venn3"/>
    <dgm:cxn modelId="{62A18532-557F-4457-A620-1D60DE81DF3E}" type="presOf" srcId="{4AEC182D-2BEE-4736-8FEA-425E182DC5BF}" destId="{87A32571-F2F1-428A-81C4-FBEC8BEBB6E2}"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4BF7AC59-4708-435C-B4AF-6C2F4819E479}" type="presOf" srcId="{7481D1CF-5327-4BF8-8FD1-7491BF70D243}" destId="{07001138-CC37-4359-AC61-79FF842603DD}"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7" destOrd="0" parTransId="{FF4F54FF-5C69-4DC2-9090-714A6B6C219C}" sibTransId="{2D5C316B-82CC-4ACE-B3B2-BD28EE36C932}"/>
    <dgm:cxn modelId="{DD96051B-793E-4CDE-B413-9769A65BBA2A}" type="presOf" srcId="{8C0D3C05-F965-41E4-8A0C-000785D67942}" destId="{39B3C2EB-C198-4B8B-8960-8A38C58548E4}"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DDC49F56-C4C2-4992-A9B4-649E1F788A55}" type="presParOf" srcId="{07001138-CC37-4359-AC61-79FF842603DD}" destId="{974DE9E7-2F3A-4A96-98F6-CE05B104E0B5}" srcOrd="0" destOrd="0" presId="urn:microsoft.com/office/officeart/2005/8/layout/venn3"/>
    <dgm:cxn modelId="{66B78881-2F61-4384-BEF8-5912031A0F4F}" type="presParOf" srcId="{07001138-CC37-4359-AC61-79FF842603DD}" destId="{87600560-8F45-415D-9588-95BC62999D3F}" srcOrd="1" destOrd="0" presId="urn:microsoft.com/office/officeart/2005/8/layout/venn3"/>
    <dgm:cxn modelId="{03A7131E-524E-42EE-BA0D-62D2E9F35B0B}" type="presParOf" srcId="{07001138-CC37-4359-AC61-79FF842603DD}" destId="{48681C3E-18DB-44B4-A963-2EF551FEC493}" srcOrd="2" destOrd="0" presId="urn:microsoft.com/office/officeart/2005/8/layout/venn3"/>
    <dgm:cxn modelId="{5177D53D-6476-49DC-85BF-92D44B1A754F}" type="presParOf" srcId="{07001138-CC37-4359-AC61-79FF842603DD}" destId="{625F0ABF-7A67-47DC-B62F-C89396A8658E}" srcOrd="3" destOrd="0" presId="urn:microsoft.com/office/officeart/2005/8/layout/venn3"/>
    <dgm:cxn modelId="{702F4966-8460-4652-9069-A6EB22570C32}" type="presParOf" srcId="{07001138-CC37-4359-AC61-79FF842603DD}" destId="{39B3C2EB-C198-4B8B-8960-8A38C58548E4}" srcOrd="4" destOrd="0" presId="urn:microsoft.com/office/officeart/2005/8/layout/venn3"/>
    <dgm:cxn modelId="{F2D6DFF8-0CE8-48AE-8D44-5F82D214D725}" type="presParOf" srcId="{07001138-CC37-4359-AC61-79FF842603DD}" destId="{AC2C1C85-FA33-4D6C-8881-CC17C8D0C9FF}" srcOrd="5" destOrd="0" presId="urn:microsoft.com/office/officeart/2005/8/layout/venn3"/>
    <dgm:cxn modelId="{20891541-9E14-4AA0-8BFE-6963F10137A0}" type="presParOf" srcId="{07001138-CC37-4359-AC61-79FF842603DD}" destId="{71F3F4C8-7194-4B1F-A068-DB1C4A93B075}" srcOrd="6" destOrd="0" presId="urn:microsoft.com/office/officeart/2005/8/layout/venn3"/>
    <dgm:cxn modelId="{26257FCC-ADFA-4476-93BA-83442B544666}" type="presParOf" srcId="{07001138-CC37-4359-AC61-79FF842603DD}" destId="{04443C78-F516-4A00-B9D5-0E68BEB6FDB8}" srcOrd="7" destOrd="0" presId="urn:microsoft.com/office/officeart/2005/8/layout/venn3"/>
    <dgm:cxn modelId="{AE6D7C34-AC82-45A4-B90F-14339ADBD8D8}" type="presParOf" srcId="{07001138-CC37-4359-AC61-79FF842603DD}" destId="{6B93CA0A-8C94-48A4-82E9-13FBFB99DAB0}" srcOrd="8" destOrd="0" presId="urn:microsoft.com/office/officeart/2005/8/layout/venn3"/>
    <dgm:cxn modelId="{D9BE6AFF-0469-45B6-8EE8-57DE661F876C}" type="presParOf" srcId="{07001138-CC37-4359-AC61-79FF842603DD}" destId="{B0027BE0-E83C-45F8-8BE2-6AE4DE5A2FF8}" srcOrd="9" destOrd="0" presId="urn:microsoft.com/office/officeart/2005/8/layout/venn3"/>
    <dgm:cxn modelId="{DD4FBC43-F15F-406B-B7A8-C85E110D59E3}" type="presParOf" srcId="{07001138-CC37-4359-AC61-79FF842603DD}" destId="{87A32571-F2F1-428A-81C4-FBEC8BEBB6E2}" srcOrd="10" destOrd="0" presId="urn:microsoft.com/office/officeart/2005/8/layout/venn3"/>
    <dgm:cxn modelId="{A1410256-C964-4F15-9E29-2A6193BE4043}" type="presParOf" srcId="{07001138-CC37-4359-AC61-79FF842603DD}" destId="{9D9968C5-3C09-4B95-9C85-A18FDCB224F1}" srcOrd="11" destOrd="0" presId="urn:microsoft.com/office/officeart/2005/8/layout/venn3"/>
    <dgm:cxn modelId="{13E4CA0D-D4FF-4365-994E-1058990456B8}" type="presParOf" srcId="{07001138-CC37-4359-AC61-79FF842603DD}" destId="{0BE43904-1DF4-485E-8CED-251D8E2CF2A3}" srcOrd="12" destOrd="0" presId="urn:microsoft.com/office/officeart/2005/8/layout/venn3"/>
    <dgm:cxn modelId="{3B3C9E8D-04D8-44AA-8F43-DCAE6C0522B0}" type="presParOf" srcId="{07001138-CC37-4359-AC61-79FF842603DD}" destId="{6A5F7D0E-CAA6-4E42-AF8B-4C56F345F28B}" srcOrd="13" destOrd="0" presId="urn:microsoft.com/office/officeart/2005/8/layout/venn3"/>
    <dgm:cxn modelId="{3014DC4E-AC98-4767-B788-3BE6B355EDC4}"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5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59DC7D6E-5F77-43B3-B176-6504E7056E8A}">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83D42FFF-AD46-48B7-B786-1B7D543DF770}" type="parTrans" cxnId="{BF333F65-D388-4D39-87C6-E16E16C0A27D}">
      <dgm:prSet/>
      <dgm:spPr/>
    </dgm:pt>
    <dgm:pt modelId="{5822A707-28DA-4E10-9CB0-DD9A87046FA2}" type="sibTrans" cxnId="{BF333F65-D388-4D39-87C6-E16E16C0A27D}">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DCDF8F65-042A-4C3F-A4F7-11AAC2B070E4}" type="pres">
      <dgm:prSet presAssocID="{59DC7D6E-5F77-43B3-B176-6504E7056E8A}" presName="Name5" presStyleLbl="vennNode1" presStyleIdx="5" presStyleCnt="9">
        <dgm:presLayoutVars>
          <dgm:bulletEnabled val="1"/>
        </dgm:presLayoutVars>
      </dgm:prSet>
      <dgm:spPr/>
      <dgm:t>
        <a:bodyPr/>
        <a:lstStyle/>
        <a:p>
          <a:endParaRPr lang="en-US"/>
        </a:p>
      </dgm:t>
    </dgm:pt>
    <dgm:pt modelId="{B3662EB0-2FA7-45C7-9C1E-424653FFA59F}" type="pres">
      <dgm:prSet presAssocID="{5822A707-28DA-4E10-9CB0-DD9A87046FA2}" presName="space" presStyleCnt="0"/>
      <dgm:spPr/>
    </dgm:pt>
    <dgm:pt modelId="{87A32571-F2F1-428A-81C4-FBEC8BEBB6E2}" type="pres">
      <dgm:prSet presAssocID="{4AEC182D-2BEE-4736-8FEA-425E182DC5BF}" presName="Name5" presStyleLbl="vennNode1" presStyleIdx="6"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7"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F8C1FB8F-CFDC-42DA-B2A1-9CB83259848A}" srcId="{7481D1CF-5327-4BF8-8FD1-7491BF70D243}" destId="{E109FC7C-82F4-49D6-8559-6E34B0A6B537}" srcOrd="4" destOrd="0" parTransId="{23C88687-5E71-4E99-AFA9-78EFAD2E8026}" sibTransId="{DEEDF2ED-9562-4C0C-87D5-D9446EBE2131}"/>
    <dgm:cxn modelId="{EC0B830F-B681-47F3-97A4-CD7B3803323A}" type="presOf" srcId="{7481D1CF-5327-4BF8-8FD1-7491BF70D243}" destId="{07001138-CC37-4359-AC61-79FF842603DD}" srcOrd="0" destOrd="0" presId="urn:microsoft.com/office/officeart/2005/8/layout/venn3"/>
    <dgm:cxn modelId="{C4363CB6-2822-432E-B735-F481FAFA52E2}" type="presOf" srcId="{E109FC7C-82F4-49D6-8559-6E34B0A6B537}" destId="{6B93CA0A-8C94-48A4-82E9-13FBFB99DAB0}"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EE0D64DD-2C40-4DB6-914A-D11A0D4D370B}" type="presOf" srcId="{593252C4-229E-4C98-A3D5-1D7F50EC7466}" destId="{48681C3E-18DB-44B4-A963-2EF551FEC493}" srcOrd="0" destOrd="0" presId="urn:microsoft.com/office/officeart/2005/8/layout/venn3"/>
    <dgm:cxn modelId="{04E97D81-9257-494F-A27E-FE98B0864E71}" type="presOf" srcId="{DB910E32-EC2A-47C1-8622-EDBB02D1ECF3}" destId="{6DF6FF41-A943-4BD2-BB5F-BC4E061E1EA9}" srcOrd="0" destOrd="0" presId="urn:microsoft.com/office/officeart/2005/8/layout/venn3"/>
    <dgm:cxn modelId="{0C7F0648-5BE1-4098-92DC-A4E39E404CEE}" srcId="{7481D1CF-5327-4BF8-8FD1-7491BF70D243}" destId="{D4008CA3-4D54-4EB2-8DA0-9606EB8FA777}" srcOrd="7" destOrd="0" parTransId="{039AEDA4-2E5D-46C2-8E69-BCF3A764CD3B}" sibTransId="{50FA246A-5AF3-49E1-A755-63A3BBD02626}"/>
    <dgm:cxn modelId="{EA69BAC9-9B2F-46DC-BFD8-4A803570F7B2}" type="presOf" srcId="{8C0D3C05-F965-41E4-8A0C-000785D67942}" destId="{39B3C2EB-C198-4B8B-8960-8A38C58548E4}" srcOrd="0" destOrd="0" presId="urn:microsoft.com/office/officeart/2005/8/layout/venn3"/>
    <dgm:cxn modelId="{FD35E805-5CCA-431B-9BA2-276F7CC5C30E}" type="presOf" srcId="{2BE4FDBB-0DAA-43F2-ABC6-8D50EF2C6108}" destId="{71F3F4C8-7194-4B1F-A068-DB1C4A93B075}" srcOrd="0" destOrd="0" presId="urn:microsoft.com/office/officeart/2005/8/layout/venn3"/>
    <dgm:cxn modelId="{81A18E2C-1FBA-4DA1-ABD0-F2D18F163D24}" type="presOf" srcId="{59DC7D6E-5F77-43B3-B176-6504E7056E8A}" destId="{DCDF8F65-042A-4C3F-A4F7-11AAC2B070E4}" srcOrd="0" destOrd="0" presId="urn:microsoft.com/office/officeart/2005/8/layout/venn3"/>
    <dgm:cxn modelId="{BF333F65-D388-4D39-87C6-E16E16C0A27D}" srcId="{7481D1CF-5327-4BF8-8FD1-7491BF70D243}" destId="{59DC7D6E-5F77-43B3-B176-6504E7056E8A}" srcOrd="5" destOrd="0" parTransId="{83D42FFF-AD46-48B7-B786-1B7D543DF770}" sibTransId="{5822A707-28DA-4E10-9CB0-DD9A87046FA2}"/>
    <dgm:cxn modelId="{E1404102-539E-4052-A1DF-8A9E98D4E8B2}" type="presOf" srcId="{D4008CA3-4D54-4EB2-8DA0-9606EB8FA777}" destId="{0BE43904-1DF4-485E-8CED-251D8E2CF2A3}" srcOrd="0" destOrd="0" presId="urn:microsoft.com/office/officeart/2005/8/layout/venn3"/>
    <dgm:cxn modelId="{3D2A0042-744B-4BE6-8BF9-AE2F1AD75F96}" srcId="{7481D1CF-5327-4BF8-8FD1-7491BF70D243}" destId="{4AEC182D-2BEE-4736-8FEA-425E182DC5BF}" srcOrd="6"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7DA8F141-EC5C-47B2-8873-D7C6763E82D7}" type="presOf" srcId="{4AEC182D-2BEE-4736-8FEA-425E182DC5BF}" destId="{87A32571-F2F1-428A-81C4-FBEC8BEBB6E2}" srcOrd="0" destOrd="0" presId="urn:microsoft.com/office/officeart/2005/8/layout/venn3"/>
    <dgm:cxn modelId="{D546F656-7608-4F83-BF8A-19D300A1ADBA}" type="presOf" srcId="{ACB495F6-BBD0-47F9-8283-2E8898AD149C}" destId="{974DE9E7-2F3A-4A96-98F6-CE05B104E0B5}"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8" destOrd="0" parTransId="{FF4F54FF-5C69-4DC2-9090-714A6B6C219C}" sibTransId="{2D5C316B-82CC-4ACE-B3B2-BD28EE36C932}"/>
    <dgm:cxn modelId="{38996C23-BAAC-4B5E-8909-04501E0FB652}" type="presParOf" srcId="{07001138-CC37-4359-AC61-79FF842603DD}" destId="{974DE9E7-2F3A-4A96-98F6-CE05B104E0B5}" srcOrd="0" destOrd="0" presId="urn:microsoft.com/office/officeart/2005/8/layout/venn3"/>
    <dgm:cxn modelId="{7FC32BBD-7A70-4CC7-B559-4C7FB0FDFA47}" type="presParOf" srcId="{07001138-CC37-4359-AC61-79FF842603DD}" destId="{87600560-8F45-415D-9588-95BC62999D3F}" srcOrd="1" destOrd="0" presId="urn:microsoft.com/office/officeart/2005/8/layout/venn3"/>
    <dgm:cxn modelId="{B9A914AA-D10C-45BA-B2E3-F71E440A8D5D}" type="presParOf" srcId="{07001138-CC37-4359-AC61-79FF842603DD}" destId="{48681C3E-18DB-44B4-A963-2EF551FEC493}" srcOrd="2" destOrd="0" presId="urn:microsoft.com/office/officeart/2005/8/layout/venn3"/>
    <dgm:cxn modelId="{D3B4DC0A-FBC2-4FFD-A5A3-71E913C66EA4}" type="presParOf" srcId="{07001138-CC37-4359-AC61-79FF842603DD}" destId="{625F0ABF-7A67-47DC-B62F-C89396A8658E}" srcOrd="3" destOrd="0" presId="urn:microsoft.com/office/officeart/2005/8/layout/venn3"/>
    <dgm:cxn modelId="{1795ABC3-274A-42B3-B830-8669A7112ABB}" type="presParOf" srcId="{07001138-CC37-4359-AC61-79FF842603DD}" destId="{39B3C2EB-C198-4B8B-8960-8A38C58548E4}" srcOrd="4" destOrd="0" presId="urn:microsoft.com/office/officeart/2005/8/layout/venn3"/>
    <dgm:cxn modelId="{7C3A5870-8FE3-4F6E-A105-085245320F59}" type="presParOf" srcId="{07001138-CC37-4359-AC61-79FF842603DD}" destId="{AC2C1C85-FA33-4D6C-8881-CC17C8D0C9FF}" srcOrd="5" destOrd="0" presId="urn:microsoft.com/office/officeart/2005/8/layout/venn3"/>
    <dgm:cxn modelId="{3971A3C2-C4B6-4DD9-8C4C-B8303509D575}" type="presParOf" srcId="{07001138-CC37-4359-AC61-79FF842603DD}" destId="{71F3F4C8-7194-4B1F-A068-DB1C4A93B075}" srcOrd="6" destOrd="0" presId="urn:microsoft.com/office/officeart/2005/8/layout/venn3"/>
    <dgm:cxn modelId="{E9B95122-7657-4585-B0C0-BAE284F924BE}" type="presParOf" srcId="{07001138-CC37-4359-AC61-79FF842603DD}" destId="{04443C78-F516-4A00-B9D5-0E68BEB6FDB8}" srcOrd="7" destOrd="0" presId="urn:microsoft.com/office/officeart/2005/8/layout/venn3"/>
    <dgm:cxn modelId="{C03A92E6-B172-4F5E-AAAF-3A782A874463}" type="presParOf" srcId="{07001138-CC37-4359-AC61-79FF842603DD}" destId="{6B93CA0A-8C94-48A4-82E9-13FBFB99DAB0}" srcOrd="8" destOrd="0" presId="urn:microsoft.com/office/officeart/2005/8/layout/venn3"/>
    <dgm:cxn modelId="{C411BC1B-AD7E-4EC1-B1C7-53807A36145E}" type="presParOf" srcId="{07001138-CC37-4359-AC61-79FF842603DD}" destId="{B0027BE0-E83C-45F8-8BE2-6AE4DE5A2FF8}" srcOrd="9" destOrd="0" presId="urn:microsoft.com/office/officeart/2005/8/layout/venn3"/>
    <dgm:cxn modelId="{C39775E9-FB46-4F8E-A58A-0C5193D4AE4E}" type="presParOf" srcId="{07001138-CC37-4359-AC61-79FF842603DD}" destId="{DCDF8F65-042A-4C3F-A4F7-11AAC2B070E4}" srcOrd="10" destOrd="0" presId="urn:microsoft.com/office/officeart/2005/8/layout/venn3"/>
    <dgm:cxn modelId="{819FF8C4-F309-4739-937B-BF32D58F4D55}" type="presParOf" srcId="{07001138-CC37-4359-AC61-79FF842603DD}" destId="{B3662EB0-2FA7-45C7-9C1E-424653FFA59F}" srcOrd="11" destOrd="0" presId="urn:microsoft.com/office/officeart/2005/8/layout/venn3"/>
    <dgm:cxn modelId="{713D7128-7E3A-4AD6-9B36-A3C76C9FE6FA}" type="presParOf" srcId="{07001138-CC37-4359-AC61-79FF842603DD}" destId="{87A32571-F2F1-428A-81C4-FBEC8BEBB6E2}" srcOrd="12" destOrd="0" presId="urn:microsoft.com/office/officeart/2005/8/layout/venn3"/>
    <dgm:cxn modelId="{7B0465E6-0534-442B-8227-9FDB21DA4A9E}" type="presParOf" srcId="{07001138-CC37-4359-AC61-79FF842603DD}" destId="{9D9968C5-3C09-4B95-9C85-A18FDCB224F1}" srcOrd="13" destOrd="0" presId="urn:microsoft.com/office/officeart/2005/8/layout/venn3"/>
    <dgm:cxn modelId="{7D2B386A-5A95-48CE-BA60-E5E1DDC6E7CB}" type="presParOf" srcId="{07001138-CC37-4359-AC61-79FF842603DD}" destId="{0BE43904-1DF4-485E-8CED-251D8E2CF2A3}" srcOrd="14" destOrd="0" presId="urn:microsoft.com/office/officeart/2005/8/layout/venn3"/>
    <dgm:cxn modelId="{1FA6B46A-810A-46FA-9E31-4E6B88A790E4}" type="presParOf" srcId="{07001138-CC37-4359-AC61-79FF842603DD}" destId="{6A5F7D0E-CAA6-4E42-AF8B-4C56F345F28B}" srcOrd="15" destOrd="0" presId="urn:microsoft.com/office/officeart/2005/8/layout/venn3"/>
    <dgm:cxn modelId="{EB596FBA-F970-4F86-8B3F-82AE18753042}"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5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BFB72FD3-52EA-428F-A27C-2C260ABDA450}" type="presOf" srcId="{593252C4-229E-4C98-A3D5-1D7F50EC7466}" destId="{48681C3E-18DB-44B4-A963-2EF551FEC493}"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EB71827E-EF04-43A4-9154-CA6169EE6D77}" type="presOf" srcId="{DA2DE246-1EDE-4DC5-93F1-08D0ADDAC2E4}" destId="{B671D4EC-B0EF-4E74-BE88-A04A72EFA5F5}" srcOrd="0" destOrd="0" presId="urn:microsoft.com/office/officeart/2005/8/layout/venn3"/>
    <dgm:cxn modelId="{C2E0A9EA-C644-400A-BF56-0335781DCC71}" type="presOf" srcId="{7481D1CF-5327-4BF8-8FD1-7491BF70D243}" destId="{07001138-CC37-4359-AC61-79FF842603DD}" srcOrd="0" destOrd="0" presId="urn:microsoft.com/office/officeart/2005/8/layout/venn3"/>
    <dgm:cxn modelId="{BB4C9F10-38B6-470D-9F3C-99E97732EB05}" type="presOf" srcId="{1C5EFEF6-C246-492E-9C87-599B0E6CB1E1}" destId="{79FA4D63-31BA-41A4-8EF9-711A8A8DC304}" srcOrd="0" destOrd="0" presId="urn:microsoft.com/office/officeart/2005/8/layout/venn3"/>
    <dgm:cxn modelId="{8C22D157-A50B-45DD-9623-C180EE45C288}" type="presOf" srcId="{FEB3ADF3-AAF4-4AFC-A917-3ADE0C1EBB00}" destId="{AE263195-A20A-4ACF-9589-31F1F5A65F0B}"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A246305C-4E3C-4FBF-981B-FA5D5966C3AE}" type="presOf" srcId="{2BE4FDBB-0DAA-43F2-ABC6-8D50EF2C6108}" destId="{71F3F4C8-7194-4B1F-A068-DB1C4A93B075}" srcOrd="0" destOrd="0" presId="urn:microsoft.com/office/officeart/2005/8/layout/venn3"/>
    <dgm:cxn modelId="{1C547C2B-47C5-4E05-96EC-9E979B956465}" type="presParOf" srcId="{07001138-CC37-4359-AC61-79FF842603DD}" destId="{48681C3E-18DB-44B4-A963-2EF551FEC493}" srcOrd="0" destOrd="0" presId="urn:microsoft.com/office/officeart/2005/8/layout/venn3"/>
    <dgm:cxn modelId="{4DCD3142-0268-4CF8-932F-E9845493A40C}" type="presParOf" srcId="{07001138-CC37-4359-AC61-79FF842603DD}" destId="{625F0ABF-7A67-47DC-B62F-C89396A8658E}" srcOrd="1" destOrd="0" presId="urn:microsoft.com/office/officeart/2005/8/layout/venn3"/>
    <dgm:cxn modelId="{034CD4E7-B518-4D29-B77E-0E43B9DCFE75}" type="presParOf" srcId="{07001138-CC37-4359-AC61-79FF842603DD}" destId="{71F3F4C8-7194-4B1F-A068-DB1C4A93B075}" srcOrd="2" destOrd="0" presId="urn:microsoft.com/office/officeart/2005/8/layout/venn3"/>
    <dgm:cxn modelId="{9200FFDF-A958-4A6B-92C2-0F4FD950697F}" type="presParOf" srcId="{07001138-CC37-4359-AC61-79FF842603DD}" destId="{04443C78-F516-4A00-B9D5-0E68BEB6FDB8}" srcOrd="3" destOrd="0" presId="urn:microsoft.com/office/officeart/2005/8/layout/venn3"/>
    <dgm:cxn modelId="{26E6EDB3-1F68-4D53-A674-E9D450F177EE}" type="presParOf" srcId="{07001138-CC37-4359-AC61-79FF842603DD}" destId="{79FA4D63-31BA-41A4-8EF9-711A8A8DC304}" srcOrd="4" destOrd="0" presId="urn:microsoft.com/office/officeart/2005/8/layout/venn3"/>
    <dgm:cxn modelId="{28B1AB44-4C8B-4CD0-BE58-EF4CED47E63F}" type="presParOf" srcId="{07001138-CC37-4359-AC61-79FF842603DD}" destId="{B420CFAF-8830-45F3-8EB4-EE51EBB886CD}" srcOrd="5" destOrd="0" presId="urn:microsoft.com/office/officeart/2005/8/layout/venn3"/>
    <dgm:cxn modelId="{BEC67CA3-D9BE-441A-BF7B-7544AA1EDD75}" type="presParOf" srcId="{07001138-CC37-4359-AC61-79FF842603DD}" destId="{B671D4EC-B0EF-4E74-BE88-A04A72EFA5F5}" srcOrd="6" destOrd="0" presId="urn:microsoft.com/office/officeart/2005/8/layout/venn3"/>
    <dgm:cxn modelId="{92013CF4-C6D5-43EF-8531-8BF5A8E2851D}" type="presParOf" srcId="{07001138-CC37-4359-AC61-79FF842603DD}" destId="{A7C415E3-ACC3-4060-8EF6-AC1CF99088D8}" srcOrd="7" destOrd="0" presId="urn:microsoft.com/office/officeart/2005/8/layout/venn3"/>
    <dgm:cxn modelId="{3370C0F9-96D2-4660-8CD6-DCA5C70934AA}"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F52AF0DE-08A0-46F4-86D2-FC04EF06F8CB}" type="presOf" srcId="{84023C8F-D74C-4C9A-A978-1A540B7607E7}" destId="{A8AFFD50-DB79-47C5-865F-BFCF753E55E9}" srcOrd="0" destOrd="0" presId="urn:microsoft.com/office/officeart/2005/8/layout/venn3"/>
    <dgm:cxn modelId="{9F165527-4692-411A-B492-13B3D0F1480E}" type="presOf" srcId="{ACB495F6-BBD0-47F9-8283-2E8898AD149C}" destId="{974DE9E7-2F3A-4A96-98F6-CE05B104E0B5}"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845F05D7-1A7D-4A3D-907F-5540653706D5}" type="presOf" srcId="{FB3B1775-E693-49B1-BC84-B1E33354E230}" destId="{441BE94A-FB88-49C7-AAB2-47F07EC22274}" srcOrd="0" destOrd="0" presId="urn:microsoft.com/office/officeart/2005/8/layout/venn3"/>
    <dgm:cxn modelId="{075F394D-0CE3-4B15-AA35-B52DF168B8F1}" type="presOf" srcId="{DB910E32-EC2A-47C1-8622-EDBB02D1ECF3}" destId="{6DF6FF41-A943-4BD2-BB5F-BC4E061E1EA9}" srcOrd="0" destOrd="0" presId="urn:microsoft.com/office/officeart/2005/8/layout/venn3"/>
    <dgm:cxn modelId="{E1924395-975A-44BD-B210-384B11538CE0}" type="presOf" srcId="{A0FD7E83-1B7B-4CE5-9E63-D199EC1ACA67}" destId="{E1A074AB-2E66-4098-B417-62E6453353DB}"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7FADFD01-13B2-4BBD-88F7-CE30310BF8A2}" type="presOf" srcId="{7481D1CF-5327-4BF8-8FD1-7491BF70D243}" destId="{07001138-CC37-4359-AC61-79FF842603DD}" srcOrd="0" destOrd="0" presId="urn:microsoft.com/office/officeart/2005/8/layout/venn3"/>
    <dgm:cxn modelId="{CC7255E4-0DD8-4C31-9561-C4E7FD5D6AC7}" type="presParOf" srcId="{07001138-CC37-4359-AC61-79FF842603DD}" destId="{974DE9E7-2F3A-4A96-98F6-CE05B104E0B5}" srcOrd="0" destOrd="0" presId="urn:microsoft.com/office/officeart/2005/8/layout/venn3"/>
    <dgm:cxn modelId="{250BE22B-0E5A-4965-8E2B-574E8559F43D}" type="presParOf" srcId="{07001138-CC37-4359-AC61-79FF842603DD}" destId="{87600560-8F45-415D-9588-95BC62999D3F}" srcOrd="1" destOrd="0" presId="urn:microsoft.com/office/officeart/2005/8/layout/venn3"/>
    <dgm:cxn modelId="{A369F14F-08B8-43F2-9043-6A0DA1C3C38E}" type="presParOf" srcId="{07001138-CC37-4359-AC61-79FF842603DD}" destId="{441BE94A-FB88-49C7-AAB2-47F07EC22274}" srcOrd="2" destOrd="0" presId="urn:microsoft.com/office/officeart/2005/8/layout/venn3"/>
    <dgm:cxn modelId="{9765B077-9AE7-4FC6-8FC7-082353411099}" type="presParOf" srcId="{07001138-CC37-4359-AC61-79FF842603DD}" destId="{FDE9C26E-D098-46B5-A031-DCE7D6EB3C4B}" srcOrd="3" destOrd="0" presId="urn:microsoft.com/office/officeart/2005/8/layout/venn3"/>
    <dgm:cxn modelId="{1EB5717F-597C-4A84-8662-1756BFFFF4C4}" type="presParOf" srcId="{07001138-CC37-4359-AC61-79FF842603DD}" destId="{E1A074AB-2E66-4098-B417-62E6453353DB}" srcOrd="4" destOrd="0" presId="urn:microsoft.com/office/officeart/2005/8/layout/venn3"/>
    <dgm:cxn modelId="{D326CBA7-1C16-4F0D-8877-2788FA9668A2}" type="presParOf" srcId="{07001138-CC37-4359-AC61-79FF842603DD}" destId="{9601BEDF-5EF5-4E57-9BC3-141423318B89}" srcOrd="5" destOrd="0" presId="urn:microsoft.com/office/officeart/2005/8/layout/venn3"/>
    <dgm:cxn modelId="{3EA0C0D5-16E0-47E9-AE1E-9AA7E9773D44}" type="presParOf" srcId="{07001138-CC37-4359-AC61-79FF842603DD}" destId="{A8AFFD50-DB79-47C5-865F-BFCF753E55E9}" srcOrd="6" destOrd="0" presId="urn:microsoft.com/office/officeart/2005/8/layout/venn3"/>
    <dgm:cxn modelId="{469E190A-97D7-47F2-8BAF-1B163CCA701E}" type="presParOf" srcId="{07001138-CC37-4359-AC61-79FF842603DD}" destId="{EE479652-1419-493D-B0B4-932CCB42394F}" srcOrd="7" destOrd="0" presId="urn:microsoft.com/office/officeart/2005/8/layout/venn3"/>
    <dgm:cxn modelId="{9C21AEBC-19C8-4B7D-A213-B5B309A20B35}"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6647214F-97B3-46F4-9C35-D4445F524912}" type="pres">
      <dgm:prSet presAssocID="{AD09D232-2D13-48CA-9BAB-5990F8D88805}" presName="Name5" presStyleLbl="vennNode1" presStyleIdx="3"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4"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580702A8-EE8A-4CD4-A839-021FF682D00F}" type="presOf" srcId="{593252C4-229E-4C98-A3D5-1D7F50EC7466}" destId="{48681C3E-18DB-44B4-A963-2EF551FEC493}" srcOrd="0" destOrd="0" presId="urn:microsoft.com/office/officeart/2005/8/layout/venn3"/>
    <dgm:cxn modelId="{0F86A3E7-6667-4DFF-A119-BE8C67503788}" srcId="{7481D1CF-5327-4BF8-8FD1-7491BF70D243}" destId="{23FBF0F6-E59E-46BB-901B-BD7C4DE5BDB3}" srcOrd="4" destOrd="0" parTransId="{29B76AE7-999E-44C4-80E3-8B5FF66E6676}" sibTransId="{BFE6FF99-E9BF-41B3-BBED-E916B0F1FC24}"/>
    <dgm:cxn modelId="{9449DC42-D88B-4809-9765-0A121FDEB0AD}" type="presOf" srcId="{23FBF0F6-E59E-46BB-901B-BD7C4DE5BDB3}" destId="{BDF804E1-8814-49A1-88D5-FD0FC8A993C9}" srcOrd="0" destOrd="0" presId="urn:microsoft.com/office/officeart/2005/8/layout/venn3"/>
    <dgm:cxn modelId="{DDB0FFB4-9F96-4ED7-858D-A8C3E836B5E1}" type="presOf" srcId="{CF0A6374-6F3C-4ED6-828F-79E7C1865413}" destId="{A00644E9-69EF-4C2A-A81D-CCA9D808F278}" srcOrd="0" destOrd="0" presId="urn:microsoft.com/office/officeart/2005/8/layout/venn3"/>
    <dgm:cxn modelId="{F2435285-1344-4F43-B2EB-7B11A3F59CC9}" srcId="{7481D1CF-5327-4BF8-8FD1-7491BF70D243}" destId="{BA727719-4EA3-40EB-BC8A-FCA9BE326B02}" srcOrd="7" destOrd="0" parTransId="{88493925-F3F0-47D1-B342-C3DAAA98CD4F}" sibTransId="{28D8EF8B-5274-4086-BD74-347A499DE35E}"/>
    <dgm:cxn modelId="{093570D1-D1DF-4AD1-A3EC-E3847F90036F}" srcId="{7481D1CF-5327-4BF8-8FD1-7491BF70D243}" destId="{5CFD6B5E-7035-4359-A62F-1DDEC97D8C0D}" srcOrd="6" destOrd="0" parTransId="{DF235A0C-5547-4DDE-9C7C-DAE510C44A27}" sibTransId="{CCB89266-E5C6-4DF3-B672-5591BEB16076}"/>
    <dgm:cxn modelId="{FF7DA6B3-03E9-441B-86B8-2251E2603BFB}" type="presOf" srcId="{BA727719-4EA3-40EB-BC8A-FCA9BE326B02}" destId="{510D0BC5-B57C-433F-9859-30B983917A66}"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FC14BF9B-4929-41F0-8481-C3FA325DFEAB}" srcId="{7481D1CF-5327-4BF8-8FD1-7491BF70D243}" destId="{AD09D232-2D13-48CA-9BAB-5990F8D88805}" srcOrd="3" destOrd="0" parTransId="{2C309F66-459C-4991-9B87-C5A38CBFEACA}" sibTransId="{C48B2F56-7765-4918-AC60-016D8806617F}"/>
    <dgm:cxn modelId="{A2FBD7E7-7026-40A1-A8D3-3E687AC7E935}" type="presOf" srcId="{09050517-FB7B-4AA0-A9A5-C222E4A7277D}" destId="{D0053F29-0E2C-42E3-B345-9E8847988072}" srcOrd="0" destOrd="0" presId="urn:microsoft.com/office/officeart/2005/8/layout/venn3"/>
    <dgm:cxn modelId="{A1EA5370-83F8-48CC-8250-06D41CC644CB}" type="presOf" srcId="{AD09D232-2D13-48CA-9BAB-5990F8D88805}" destId="{6647214F-97B3-46F4-9C35-D4445F524912}" srcOrd="0" destOrd="0" presId="urn:microsoft.com/office/officeart/2005/8/layout/venn3"/>
    <dgm:cxn modelId="{7319A9B8-0D26-4C08-A90F-8FCF3143FBFB}" type="presOf" srcId="{8C0D3C05-F965-41E4-8A0C-000785D67942}" destId="{39B3C2EB-C198-4B8B-8960-8A38C58548E4}"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5"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01BFE852-E78C-4D76-95A4-C910C27328BB}" type="presOf" srcId="{88165EF2-C310-463F-B5BC-3FAE8FF9602A}" destId="{EA0FA27A-C2EC-4FCA-88D1-32C207D8B93A}"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8B979A24-44F9-4B21-A705-ECBAE26866E9}" type="presOf" srcId="{5CFD6B5E-7035-4359-A62F-1DDEC97D8C0D}" destId="{C8CD710F-D365-4BC0-8257-3CE1E198D950}" srcOrd="0" destOrd="0" presId="urn:microsoft.com/office/officeart/2005/8/layout/venn3"/>
    <dgm:cxn modelId="{019C74C5-69C8-4E45-9585-0BA4B3D74848}" type="presOf" srcId="{7481D1CF-5327-4BF8-8FD1-7491BF70D243}" destId="{07001138-CC37-4359-AC61-79FF842603DD}" srcOrd="0" destOrd="0" presId="urn:microsoft.com/office/officeart/2005/8/layout/venn3"/>
    <dgm:cxn modelId="{687A99BA-A67A-4139-9141-ADA0D7143F83}" type="presParOf" srcId="{07001138-CC37-4359-AC61-79FF842603DD}" destId="{48681C3E-18DB-44B4-A963-2EF551FEC493}" srcOrd="0" destOrd="0" presId="urn:microsoft.com/office/officeart/2005/8/layout/venn3"/>
    <dgm:cxn modelId="{6E5286E2-E174-4FD8-8045-EF4A95E34853}" type="presParOf" srcId="{07001138-CC37-4359-AC61-79FF842603DD}" destId="{625F0ABF-7A67-47DC-B62F-C89396A8658E}" srcOrd="1" destOrd="0" presId="urn:microsoft.com/office/officeart/2005/8/layout/venn3"/>
    <dgm:cxn modelId="{DAB8FFEC-87CF-4C43-978C-594A504E5CF4}" type="presParOf" srcId="{07001138-CC37-4359-AC61-79FF842603DD}" destId="{39B3C2EB-C198-4B8B-8960-8A38C58548E4}" srcOrd="2" destOrd="0" presId="urn:microsoft.com/office/officeart/2005/8/layout/venn3"/>
    <dgm:cxn modelId="{F4B4481A-01DD-4862-A17A-BC8091A3EDC1}" type="presParOf" srcId="{07001138-CC37-4359-AC61-79FF842603DD}" destId="{AC2C1C85-FA33-4D6C-8881-CC17C8D0C9FF}" srcOrd="3" destOrd="0" presId="urn:microsoft.com/office/officeart/2005/8/layout/venn3"/>
    <dgm:cxn modelId="{EB43227A-63D0-4E08-9DF2-336B5EFBEB85}" type="presParOf" srcId="{07001138-CC37-4359-AC61-79FF842603DD}" destId="{EA0FA27A-C2EC-4FCA-88D1-32C207D8B93A}" srcOrd="4" destOrd="0" presId="urn:microsoft.com/office/officeart/2005/8/layout/venn3"/>
    <dgm:cxn modelId="{6D78B3D4-9402-4510-8451-8CD07BF0CEA8}" type="presParOf" srcId="{07001138-CC37-4359-AC61-79FF842603DD}" destId="{DC69AE1A-979D-4E2B-8E52-4EB8097B0C30}" srcOrd="5" destOrd="0" presId="urn:microsoft.com/office/officeart/2005/8/layout/venn3"/>
    <dgm:cxn modelId="{C105A833-9F7E-4D0B-99AD-69A8EEF787D4}" type="presParOf" srcId="{07001138-CC37-4359-AC61-79FF842603DD}" destId="{6647214F-97B3-46F4-9C35-D4445F524912}" srcOrd="6" destOrd="0" presId="urn:microsoft.com/office/officeart/2005/8/layout/venn3"/>
    <dgm:cxn modelId="{8EC2F1A6-C6E1-4F0D-875D-6060DB7F7E47}" type="presParOf" srcId="{07001138-CC37-4359-AC61-79FF842603DD}" destId="{0F261357-E478-46AC-80EB-2022627F75D8}" srcOrd="7" destOrd="0" presId="urn:microsoft.com/office/officeart/2005/8/layout/venn3"/>
    <dgm:cxn modelId="{112B62DF-F6AE-416E-864D-EED9D806928B}" type="presParOf" srcId="{07001138-CC37-4359-AC61-79FF842603DD}" destId="{BDF804E1-8814-49A1-88D5-FD0FC8A993C9}" srcOrd="8" destOrd="0" presId="urn:microsoft.com/office/officeart/2005/8/layout/venn3"/>
    <dgm:cxn modelId="{E3C2DD9A-8B69-4679-AF3A-D30DF4EFA276}" type="presParOf" srcId="{07001138-CC37-4359-AC61-79FF842603DD}" destId="{24A6E7C5-74C0-4677-A899-B3BCE90AE9AE}" srcOrd="9" destOrd="0" presId="urn:microsoft.com/office/officeart/2005/8/layout/venn3"/>
    <dgm:cxn modelId="{FF688CAB-7D74-49F9-876A-BBC1741622CB}" type="presParOf" srcId="{07001138-CC37-4359-AC61-79FF842603DD}" destId="{D0053F29-0E2C-42E3-B345-9E8847988072}" srcOrd="10" destOrd="0" presId="urn:microsoft.com/office/officeart/2005/8/layout/venn3"/>
    <dgm:cxn modelId="{44D8C1E4-F151-4F77-ACDC-448BCED50D4E}" type="presParOf" srcId="{07001138-CC37-4359-AC61-79FF842603DD}" destId="{E9A9888E-B945-468B-996F-A85C25432B07}" srcOrd="11" destOrd="0" presId="urn:microsoft.com/office/officeart/2005/8/layout/venn3"/>
    <dgm:cxn modelId="{BED21465-2FC4-4A6A-907A-C1CB3E26503F}" type="presParOf" srcId="{07001138-CC37-4359-AC61-79FF842603DD}" destId="{C8CD710F-D365-4BC0-8257-3CE1E198D950}" srcOrd="12" destOrd="0" presId="urn:microsoft.com/office/officeart/2005/8/layout/venn3"/>
    <dgm:cxn modelId="{EC1506C2-5AEA-490E-8F0F-FB510A3AB78C}" type="presParOf" srcId="{07001138-CC37-4359-AC61-79FF842603DD}" destId="{4674F2B6-009B-454E-9B7E-F714CE7A77CA}" srcOrd="13" destOrd="0" presId="urn:microsoft.com/office/officeart/2005/8/layout/venn3"/>
    <dgm:cxn modelId="{1369B6F4-B80F-4394-BE38-85FE9097848E}" type="presParOf" srcId="{07001138-CC37-4359-AC61-79FF842603DD}" destId="{510D0BC5-B57C-433F-9859-30B983917A66}" srcOrd="14" destOrd="0" presId="urn:microsoft.com/office/officeart/2005/8/layout/venn3"/>
    <dgm:cxn modelId="{8DC2C0A0-F6F1-4D9B-9B58-06EAC53E25DE}" type="presParOf" srcId="{07001138-CC37-4359-AC61-79FF842603DD}" destId="{21ADCA4D-CE78-4994-84BF-CFDEE7BBCF32}" srcOrd="15" destOrd="0" presId="urn:microsoft.com/office/officeart/2005/8/layout/venn3"/>
    <dgm:cxn modelId="{699463A9-38F4-4D3D-9FE9-FD7C8A67B9C9}"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5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9042EDD6-B1A7-4904-A450-EFB92419119F}" type="presOf" srcId="{ACB495F6-BBD0-47F9-8283-2E8898AD149C}" destId="{974DE9E7-2F3A-4A96-98F6-CE05B104E0B5}" srcOrd="0" destOrd="0" presId="urn:microsoft.com/office/officeart/2005/8/layout/venn3"/>
    <dgm:cxn modelId="{53485B54-E814-4FF7-9D5F-9E82768DB25D}" type="presOf" srcId="{80D375BF-FBF8-4BDC-857D-AC00419942C8}" destId="{09B2CD8E-D327-4676-9105-F890A1A7824E}" srcOrd="0" destOrd="0" presId="urn:microsoft.com/office/officeart/2005/8/layout/venn3"/>
    <dgm:cxn modelId="{C7C77F92-D276-4958-B284-FAA1F566C6D8}" type="presOf" srcId="{593252C4-229E-4C98-A3D5-1D7F50EC7466}" destId="{48681C3E-18DB-44B4-A963-2EF551FEC493}" srcOrd="0" destOrd="0" presId="urn:microsoft.com/office/officeart/2005/8/layout/venn3"/>
    <dgm:cxn modelId="{62AFA550-2656-4D0B-B527-3EAE3801B0CE}" type="presOf" srcId="{7481D1CF-5327-4BF8-8FD1-7491BF70D243}" destId="{07001138-CC37-4359-AC61-79FF842603DD}"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EF766E9E-1ECD-4ACA-BD53-7AB0ADD57F8E}" type="presOf" srcId="{8C0D3C05-F965-41E4-8A0C-000785D67942}" destId="{39B3C2EB-C198-4B8B-8960-8A38C58548E4}" srcOrd="0" destOrd="0" presId="urn:microsoft.com/office/officeart/2005/8/layout/venn3"/>
    <dgm:cxn modelId="{362E8831-BE96-47E8-99C6-987F7D9BBD34}" type="presParOf" srcId="{07001138-CC37-4359-AC61-79FF842603DD}" destId="{974DE9E7-2F3A-4A96-98F6-CE05B104E0B5}" srcOrd="0" destOrd="0" presId="urn:microsoft.com/office/officeart/2005/8/layout/venn3"/>
    <dgm:cxn modelId="{5FFC02ED-81C8-4A4B-A9EC-FDB469621700}" type="presParOf" srcId="{07001138-CC37-4359-AC61-79FF842603DD}" destId="{87600560-8F45-415D-9588-95BC62999D3F}" srcOrd="1" destOrd="0" presId="urn:microsoft.com/office/officeart/2005/8/layout/venn3"/>
    <dgm:cxn modelId="{C9B8DADE-D945-4BC2-BCC1-F802137805EC}" type="presParOf" srcId="{07001138-CC37-4359-AC61-79FF842603DD}" destId="{48681C3E-18DB-44B4-A963-2EF551FEC493}" srcOrd="2" destOrd="0" presId="urn:microsoft.com/office/officeart/2005/8/layout/venn3"/>
    <dgm:cxn modelId="{8DC2BC30-3C7B-48F5-B9A0-B021CD148CE1}" type="presParOf" srcId="{07001138-CC37-4359-AC61-79FF842603DD}" destId="{625F0ABF-7A67-47DC-B62F-C89396A8658E}" srcOrd="3" destOrd="0" presId="urn:microsoft.com/office/officeart/2005/8/layout/venn3"/>
    <dgm:cxn modelId="{25D3DD37-9375-4F1A-945F-777C330B583D}" type="presParOf" srcId="{07001138-CC37-4359-AC61-79FF842603DD}" destId="{09B2CD8E-D327-4676-9105-F890A1A7824E}" srcOrd="4" destOrd="0" presId="urn:microsoft.com/office/officeart/2005/8/layout/venn3"/>
    <dgm:cxn modelId="{81B81426-9EE2-4918-89B8-BC09119B8C44}" type="presParOf" srcId="{07001138-CC37-4359-AC61-79FF842603DD}" destId="{2A6FEE32-7F40-4372-A81D-3FCC15E8AB50}" srcOrd="5" destOrd="0" presId="urn:microsoft.com/office/officeart/2005/8/layout/venn3"/>
    <dgm:cxn modelId="{96B031A5-21C5-4B29-AD7C-C3A56F76903B}"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5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t>
        <a:bodyPr/>
        <a:lstStyle/>
        <a:p>
          <a:endParaRPr lang="en-US"/>
        </a:p>
      </dgm:t>
    </dgm:pt>
    <dgm:pt modelId="{DEEDF2ED-9562-4C0C-87D5-D9446EBE2131}" type="sibTrans" cxnId="{F8C1FB8F-CFDC-42DA-B2A1-9CB83259848A}">
      <dgm:prSet/>
      <dgm:spPr/>
      <dgm:t>
        <a:bodyPr/>
        <a:lstStyle/>
        <a:p>
          <a:endParaRPr lang="en-US"/>
        </a:p>
      </dgm:t>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t>
        <a:bodyPr/>
        <a:lstStyle/>
        <a:p>
          <a:endParaRPr lang="en-US"/>
        </a:p>
      </dgm:t>
    </dgm:pt>
    <dgm:pt modelId="{B44C5F8A-C5D4-4ABB-94AF-0F10E4D35088}" type="sibTrans" cxnId="{3D2A0042-744B-4BE6-8BF9-AE2F1AD75F96}">
      <dgm:prSet/>
      <dgm:spPr/>
      <dgm:t>
        <a:bodyPr/>
        <a:lstStyle/>
        <a:p>
          <a:endParaRPr lang="en-US"/>
        </a:p>
      </dgm:t>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t>
        <a:bodyPr/>
        <a:lstStyle/>
        <a:p>
          <a:endParaRPr lang="en-US"/>
        </a:p>
      </dgm:t>
    </dgm:pt>
    <dgm:pt modelId="{50FA246A-5AF3-49E1-A755-63A3BBD02626}" type="sibTrans" cxnId="{0C7F0648-5BE1-4098-92DC-A4E39E404CEE}">
      <dgm:prSet/>
      <dgm:spPr/>
      <dgm:t>
        <a:bodyPr/>
        <a:lstStyle/>
        <a:p>
          <a:endParaRPr lang="en-US"/>
        </a:p>
      </dgm:t>
    </dgm:pt>
    <dgm:pt modelId="{4D9F865D-BC38-4BB2-9908-1B40850D770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CE258653-9E6C-4E5B-8A79-C3212DDF5869}" type="parTrans" cxnId="{A2AC0E89-DF22-4193-99BE-391946FEB02C}">
      <dgm:prSet/>
      <dgm:spPr/>
    </dgm:pt>
    <dgm:pt modelId="{15550FED-20D1-421E-9DB8-F1255770DBC2}" type="sibTrans" cxnId="{A2AC0E89-DF22-4193-99BE-391946FEB02C}">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A9DC2E25-6374-4CB1-81FA-59FD0EEFB391}" type="pres">
      <dgm:prSet presAssocID="{4D9F865D-BC38-4BB2-9908-1B40850D7707}" presName="Name5" presStyleLbl="vennNode1" presStyleIdx="4" presStyleCnt="9">
        <dgm:presLayoutVars>
          <dgm:bulletEnabled val="1"/>
        </dgm:presLayoutVars>
      </dgm:prSet>
      <dgm:spPr/>
      <dgm:t>
        <a:bodyPr/>
        <a:lstStyle/>
        <a:p>
          <a:endParaRPr lang="en-US"/>
        </a:p>
      </dgm:t>
    </dgm:pt>
    <dgm:pt modelId="{FED81CE5-3C30-4DFB-94E6-7EDCF5887988}" type="pres">
      <dgm:prSet presAssocID="{15550FED-20D1-421E-9DB8-F1255770DBC2}" presName="space" presStyleCnt="0"/>
      <dgm:spPr/>
    </dgm:pt>
    <dgm:pt modelId="{6B93CA0A-8C94-48A4-82E9-13FBFB99DAB0}" type="pres">
      <dgm:prSet presAssocID="{E109FC7C-82F4-49D6-8559-6E34B0A6B537}" presName="Name5" presStyleLbl="vennNode1" presStyleIdx="5"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6"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7"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D31AEBF5-B39C-47BF-BF79-34D35EC72D22}" type="presOf" srcId="{8C0D3C05-F965-41E4-8A0C-000785D67942}" destId="{39B3C2EB-C198-4B8B-8960-8A38C58548E4}" srcOrd="0" destOrd="0" presId="urn:microsoft.com/office/officeart/2005/8/layout/venn3"/>
    <dgm:cxn modelId="{F8C1FB8F-CFDC-42DA-B2A1-9CB83259848A}" srcId="{7481D1CF-5327-4BF8-8FD1-7491BF70D243}" destId="{E109FC7C-82F4-49D6-8559-6E34B0A6B537}" srcOrd="5"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875362B2-F8BD-4C9B-BFB6-1D8BAD24B40D}" type="presOf" srcId="{DB910E32-EC2A-47C1-8622-EDBB02D1ECF3}" destId="{6DF6FF41-A943-4BD2-BB5F-BC4E061E1EA9}" srcOrd="0" destOrd="0" presId="urn:microsoft.com/office/officeart/2005/8/layout/venn3"/>
    <dgm:cxn modelId="{DBF4C0CD-F115-4313-AE01-15CADDD59574}" type="presOf" srcId="{D4008CA3-4D54-4EB2-8DA0-9606EB8FA777}" destId="{0BE43904-1DF4-485E-8CED-251D8E2CF2A3}" srcOrd="0" destOrd="0" presId="urn:microsoft.com/office/officeart/2005/8/layout/venn3"/>
    <dgm:cxn modelId="{577DFCD3-3F7E-480D-BF20-8BCFA085CA61}" type="presOf" srcId="{7481D1CF-5327-4BF8-8FD1-7491BF70D243}" destId="{07001138-CC37-4359-AC61-79FF842603DD}" srcOrd="0" destOrd="0" presId="urn:microsoft.com/office/officeart/2005/8/layout/venn3"/>
    <dgm:cxn modelId="{69815744-B64E-4570-A363-69A013899DC8}" type="presOf" srcId="{2BE4FDBB-0DAA-43F2-ABC6-8D50EF2C6108}" destId="{71F3F4C8-7194-4B1F-A068-DB1C4A93B075}" srcOrd="0" destOrd="0" presId="urn:microsoft.com/office/officeart/2005/8/layout/venn3"/>
    <dgm:cxn modelId="{A2AC0E89-DF22-4193-99BE-391946FEB02C}" srcId="{7481D1CF-5327-4BF8-8FD1-7491BF70D243}" destId="{4D9F865D-BC38-4BB2-9908-1B40850D7707}" srcOrd="4" destOrd="0" parTransId="{CE258653-9E6C-4E5B-8A79-C3212DDF5869}" sibTransId="{15550FED-20D1-421E-9DB8-F1255770DBC2}"/>
    <dgm:cxn modelId="{335FC61F-EA1B-46F7-A280-64243C24EE47}" type="presOf" srcId="{E109FC7C-82F4-49D6-8559-6E34B0A6B537}" destId="{6B93CA0A-8C94-48A4-82E9-13FBFB99DAB0}" srcOrd="0" destOrd="0" presId="urn:microsoft.com/office/officeart/2005/8/layout/venn3"/>
    <dgm:cxn modelId="{0C7F0648-5BE1-4098-92DC-A4E39E404CEE}" srcId="{7481D1CF-5327-4BF8-8FD1-7491BF70D243}" destId="{D4008CA3-4D54-4EB2-8DA0-9606EB8FA777}" srcOrd="7" destOrd="0" parTransId="{039AEDA4-2E5D-46C2-8E69-BCF3A764CD3B}" sibTransId="{50FA246A-5AF3-49E1-A755-63A3BBD02626}"/>
    <dgm:cxn modelId="{7BD40E5A-DC5E-43CA-A41D-0D8FDBE0C81A}" type="presOf" srcId="{4D9F865D-BC38-4BB2-9908-1B40850D7707}" destId="{A9DC2E25-6374-4CB1-81FA-59FD0EEFB391}" srcOrd="0" destOrd="0" presId="urn:microsoft.com/office/officeart/2005/8/layout/venn3"/>
    <dgm:cxn modelId="{F47DC077-AFC6-48FA-9459-493E5D7FBDF1}" type="presOf" srcId="{4AEC182D-2BEE-4736-8FEA-425E182DC5BF}" destId="{87A32571-F2F1-428A-81C4-FBEC8BEBB6E2}" srcOrd="0" destOrd="0" presId="urn:microsoft.com/office/officeart/2005/8/layout/venn3"/>
    <dgm:cxn modelId="{5A2BFCDC-F330-48C9-BBD3-ACCAFBE8B634}" type="presOf" srcId="{ACB495F6-BBD0-47F9-8283-2E8898AD149C}" destId="{974DE9E7-2F3A-4A96-98F6-CE05B104E0B5}" srcOrd="0" destOrd="0" presId="urn:microsoft.com/office/officeart/2005/8/layout/venn3"/>
    <dgm:cxn modelId="{3D2A0042-744B-4BE6-8BF9-AE2F1AD75F96}" srcId="{7481D1CF-5327-4BF8-8FD1-7491BF70D243}" destId="{4AEC182D-2BEE-4736-8FEA-425E182DC5BF}" srcOrd="6"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C5BF44E7-E84B-443A-B924-219FB7CE9EE6}" type="presOf" srcId="{593252C4-229E-4C98-A3D5-1D7F50EC7466}" destId="{48681C3E-18DB-44B4-A963-2EF551FEC493}"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8" destOrd="0" parTransId="{FF4F54FF-5C69-4DC2-9090-714A6B6C219C}" sibTransId="{2D5C316B-82CC-4ACE-B3B2-BD28EE36C932}"/>
    <dgm:cxn modelId="{E90B6E92-F53E-41F7-998E-338F32C9BB5B}" type="presParOf" srcId="{07001138-CC37-4359-AC61-79FF842603DD}" destId="{974DE9E7-2F3A-4A96-98F6-CE05B104E0B5}" srcOrd="0" destOrd="0" presId="urn:microsoft.com/office/officeart/2005/8/layout/venn3"/>
    <dgm:cxn modelId="{53B7381D-61B5-4A5B-8EA4-4E284DDA9531}" type="presParOf" srcId="{07001138-CC37-4359-AC61-79FF842603DD}" destId="{87600560-8F45-415D-9588-95BC62999D3F}" srcOrd="1" destOrd="0" presId="urn:microsoft.com/office/officeart/2005/8/layout/venn3"/>
    <dgm:cxn modelId="{1603673E-5025-454D-BAAE-C697C27DA80A}" type="presParOf" srcId="{07001138-CC37-4359-AC61-79FF842603DD}" destId="{48681C3E-18DB-44B4-A963-2EF551FEC493}" srcOrd="2" destOrd="0" presId="urn:microsoft.com/office/officeart/2005/8/layout/venn3"/>
    <dgm:cxn modelId="{F7DA207B-F27A-4B77-8912-36C4AEE33E27}" type="presParOf" srcId="{07001138-CC37-4359-AC61-79FF842603DD}" destId="{625F0ABF-7A67-47DC-B62F-C89396A8658E}" srcOrd="3" destOrd="0" presId="urn:microsoft.com/office/officeart/2005/8/layout/venn3"/>
    <dgm:cxn modelId="{0543D539-6DFB-4630-AABE-C8163B40436D}" type="presParOf" srcId="{07001138-CC37-4359-AC61-79FF842603DD}" destId="{39B3C2EB-C198-4B8B-8960-8A38C58548E4}" srcOrd="4" destOrd="0" presId="urn:microsoft.com/office/officeart/2005/8/layout/venn3"/>
    <dgm:cxn modelId="{412FF7C4-4507-418E-BC9E-42D9DC545BF9}" type="presParOf" srcId="{07001138-CC37-4359-AC61-79FF842603DD}" destId="{AC2C1C85-FA33-4D6C-8881-CC17C8D0C9FF}" srcOrd="5" destOrd="0" presId="urn:microsoft.com/office/officeart/2005/8/layout/venn3"/>
    <dgm:cxn modelId="{2B442A90-A50D-402B-A1C0-947362123D80}" type="presParOf" srcId="{07001138-CC37-4359-AC61-79FF842603DD}" destId="{71F3F4C8-7194-4B1F-A068-DB1C4A93B075}" srcOrd="6" destOrd="0" presId="urn:microsoft.com/office/officeart/2005/8/layout/venn3"/>
    <dgm:cxn modelId="{D7A14972-B1DA-4E77-A7FC-347C0A166FB1}" type="presParOf" srcId="{07001138-CC37-4359-AC61-79FF842603DD}" destId="{04443C78-F516-4A00-B9D5-0E68BEB6FDB8}" srcOrd="7" destOrd="0" presId="urn:microsoft.com/office/officeart/2005/8/layout/venn3"/>
    <dgm:cxn modelId="{5E42EF7B-531E-4065-8490-D81A3114E220}" type="presParOf" srcId="{07001138-CC37-4359-AC61-79FF842603DD}" destId="{A9DC2E25-6374-4CB1-81FA-59FD0EEFB391}" srcOrd="8" destOrd="0" presId="urn:microsoft.com/office/officeart/2005/8/layout/venn3"/>
    <dgm:cxn modelId="{C9C0C6A0-D937-4DA8-B67A-ECE5C25569AE}" type="presParOf" srcId="{07001138-CC37-4359-AC61-79FF842603DD}" destId="{FED81CE5-3C30-4DFB-94E6-7EDCF5887988}" srcOrd="9" destOrd="0" presId="urn:microsoft.com/office/officeart/2005/8/layout/venn3"/>
    <dgm:cxn modelId="{B9A600A1-6ADC-4CB4-BFFD-EF76B1FC0763}" type="presParOf" srcId="{07001138-CC37-4359-AC61-79FF842603DD}" destId="{6B93CA0A-8C94-48A4-82E9-13FBFB99DAB0}" srcOrd="10" destOrd="0" presId="urn:microsoft.com/office/officeart/2005/8/layout/venn3"/>
    <dgm:cxn modelId="{40153572-C421-4B1B-ADD3-7C7635D92463}" type="presParOf" srcId="{07001138-CC37-4359-AC61-79FF842603DD}" destId="{B0027BE0-E83C-45F8-8BE2-6AE4DE5A2FF8}" srcOrd="11" destOrd="0" presId="urn:microsoft.com/office/officeart/2005/8/layout/venn3"/>
    <dgm:cxn modelId="{2BDD0BC5-4841-4F72-AF3C-F536C3F198C7}" type="presParOf" srcId="{07001138-CC37-4359-AC61-79FF842603DD}" destId="{87A32571-F2F1-428A-81C4-FBEC8BEBB6E2}" srcOrd="12" destOrd="0" presId="urn:microsoft.com/office/officeart/2005/8/layout/venn3"/>
    <dgm:cxn modelId="{ED6EB0CD-683B-4529-8664-7F0DB23AA146}" type="presParOf" srcId="{07001138-CC37-4359-AC61-79FF842603DD}" destId="{9D9968C5-3C09-4B95-9C85-A18FDCB224F1}" srcOrd="13" destOrd="0" presId="urn:microsoft.com/office/officeart/2005/8/layout/venn3"/>
    <dgm:cxn modelId="{E56CC533-8280-4ED4-9309-BA3521AF52A7}" type="presParOf" srcId="{07001138-CC37-4359-AC61-79FF842603DD}" destId="{0BE43904-1DF4-485E-8CED-251D8E2CF2A3}" srcOrd="14" destOrd="0" presId="urn:microsoft.com/office/officeart/2005/8/layout/venn3"/>
    <dgm:cxn modelId="{2B0C60A2-8ADC-4873-B00F-ECD1994696B9}" type="presParOf" srcId="{07001138-CC37-4359-AC61-79FF842603DD}" destId="{6A5F7D0E-CAA6-4E42-AF8B-4C56F345F28B}" srcOrd="15" destOrd="0" presId="urn:microsoft.com/office/officeart/2005/8/layout/venn3"/>
    <dgm:cxn modelId="{23EB21A2-1F3E-4BFC-AA20-45CDEE0F317E}"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5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B676F92A-C830-4D9E-A1CE-A5DA057D8D65}" type="presOf" srcId="{FEB3ADF3-AAF4-4AFC-A917-3ADE0C1EBB00}" destId="{AE263195-A20A-4ACF-9589-31F1F5A65F0B}" srcOrd="0" destOrd="0" presId="urn:microsoft.com/office/officeart/2005/8/layout/venn3"/>
    <dgm:cxn modelId="{FEED5041-DB1C-4E72-9B83-05CA2C772BC1}" type="presOf" srcId="{7481D1CF-5327-4BF8-8FD1-7491BF70D243}" destId="{07001138-CC37-4359-AC61-79FF842603DD}"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499E10CB-B9A9-4D02-9BCD-DB4796DA69B7}" type="presOf" srcId="{593252C4-229E-4C98-A3D5-1D7F50EC7466}" destId="{48681C3E-18DB-44B4-A963-2EF551FEC493}" srcOrd="0" destOrd="0" presId="urn:microsoft.com/office/officeart/2005/8/layout/venn3"/>
    <dgm:cxn modelId="{21DAF0A7-BE3F-4711-8466-F4DCA86757B6}" type="presOf" srcId="{1C5EFEF6-C246-492E-9C87-599B0E6CB1E1}" destId="{79FA4D63-31BA-41A4-8EF9-711A8A8DC304}"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B904FBA9-DBB7-465F-85F8-B7C24CF53780}" type="presOf" srcId="{2BE4FDBB-0DAA-43F2-ABC6-8D50EF2C6108}" destId="{71F3F4C8-7194-4B1F-A068-DB1C4A93B075}" srcOrd="0" destOrd="0" presId="urn:microsoft.com/office/officeart/2005/8/layout/venn3"/>
    <dgm:cxn modelId="{1349BC4F-02C4-4801-87CE-1B8719F63087}" type="presOf" srcId="{DA2DE246-1EDE-4DC5-93F1-08D0ADDAC2E4}" destId="{B671D4EC-B0EF-4E74-BE88-A04A72EFA5F5}" srcOrd="0" destOrd="0" presId="urn:microsoft.com/office/officeart/2005/8/layout/venn3"/>
    <dgm:cxn modelId="{E437ECB2-BFA0-4C89-A74C-DADDE9FAA31A}" type="presParOf" srcId="{07001138-CC37-4359-AC61-79FF842603DD}" destId="{48681C3E-18DB-44B4-A963-2EF551FEC493}" srcOrd="0" destOrd="0" presId="urn:microsoft.com/office/officeart/2005/8/layout/venn3"/>
    <dgm:cxn modelId="{47A59BE9-6DBF-40BB-8A06-CE881EDA3E04}" type="presParOf" srcId="{07001138-CC37-4359-AC61-79FF842603DD}" destId="{625F0ABF-7A67-47DC-B62F-C89396A8658E}" srcOrd="1" destOrd="0" presId="urn:microsoft.com/office/officeart/2005/8/layout/venn3"/>
    <dgm:cxn modelId="{CC9C0410-AD0B-43E5-90C7-FB53E10AF903}" type="presParOf" srcId="{07001138-CC37-4359-AC61-79FF842603DD}" destId="{71F3F4C8-7194-4B1F-A068-DB1C4A93B075}" srcOrd="2" destOrd="0" presId="urn:microsoft.com/office/officeart/2005/8/layout/venn3"/>
    <dgm:cxn modelId="{D79D7EA3-3F2C-4A10-A737-3CAF231A49CB}" type="presParOf" srcId="{07001138-CC37-4359-AC61-79FF842603DD}" destId="{04443C78-F516-4A00-B9D5-0E68BEB6FDB8}" srcOrd="3" destOrd="0" presId="urn:microsoft.com/office/officeart/2005/8/layout/venn3"/>
    <dgm:cxn modelId="{A53870BB-F015-43ED-92FA-1EDAD040C995}" type="presParOf" srcId="{07001138-CC37-4359-AC61-79FF842603DD}" destId="{79FA4D63-31BA-41A4-8EF9-711A8A8DC304}" srcOrd="4" destOrd="0" presId="urn:microsoft.com/office/officeart/2005/8/layout/venn3"/>
    <dgm:cxn modelId="{FBC32E57-9A44-4C6B-ADC9-E1D7C661A828}" type="presParOf" srcId="{07001138-CC37-4359-AC61-79FF842603DD}" destId="{B420CFAF-8830-45F3-8EB4-EE51EBB886CD}" srcOrd="5" destOrd="0" presId="urn:microsoft.com/office/officeart/2005/8/layout/venn3"/>
    <dgm:cxn modelId="{BB6F00B1-FB22-49FE-A10E-48692B295693}" type="presParOf" srcId="{07001138-CC37-4359-AC61-79FF842603DD}" destId="{B671D4EC-B0EF-4E74-BE88-A04A72EFA5F5}" srcOrd="6" destOrd="0" presId="urn:microsoft.com/office/officeart/2005/8/layout/venn3"/>
    <dgm:cxn modelId="{0E0AB5F8-03C4-4EAB-9640-6085E0FE2DA7}" type="presParOf" srcId="{07001138-CC37-4359-AC61-79FF842603DD}" destId="{A7C415E3-ACC3-4060-8EF6-AC1CF99088D8}" srcOrd="7" destOrd="0" presId="urn:microsoft.com/office/officeart/2005/8/layout/venn3"/>
    <dgm:cxn modelId="{B3BE3B29-84A4-470E-B2E4-AF6ED8026F6D}"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39E6ECED-925B-4EAB-86E9-3834C8BBFF1F}" type="presOf" srcId="{7481D1CF-5327-4BF8-8FD1-7491BF70D243}" destId="{07001138-CC37-4359-AC61-79FF842603DD}"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7A3F4224-4B8D-4306-9824-FE65A7A1C643}" type="presOf" srcId="{DB910E32-EC2A-47C1-8622-EDBB02D1ECF3}" destId="{6DF6FF41-A943-4BD2-BB5F-BC4E061E1EA9}" srcOrd="0" destOrd="0" presId="urn:microsoft.com/office/officeart/2005/8/layout/venn3"/>
    <dgm:cxn modelId="{616538FA-9FFF-4D0A-839E-D07D4836C24D}" type="presOf" srcId="{84023C8F-D74C-4C9A-A978-1A540B7607E7}" destId="{A8AFFD50-DB79-47C5-865F-BFCF753E55E9}" srcOrd="0" destOrd="0" presId="urn:microsoft.com/office/officeart/2005/8/layout/venn3"/>
    <dgm:cxn modelId="{61FAB5BF-8815-4A3D-A21F-791D92A70D47}" type="presOf" srcId="{FB3B1775-E693-49B1-BC84-B1E33354E230}" destId="{441BE94A-FB88-49C7-AAB2-47F07EC22274}"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4034050D-CA46-45FE-8AD9-3D0A6E4986CC}" type="presOf" srcId="{A0FD7E83-1B7B-4CE5-9E63-D199EC1ACA67}" destId="{E1A074AB-2E66-4098-B417-62E6453353DB}" srcOrd="0" destOrd="0" presId="urn:microsoft.com/office/officeart/2005/8/layout/venn3"/>
    <dgm:cxn modelId="{E2450C5A-D0CC-488B-899D-9AAF6C980C5A}" type="presOf" srcId="{ACB495F6-BBD0-47F9-8283-2E8898AD149C}" destId="{974DE9E7-2F3A-4A96-98F6-CE05B104E0B5}"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77F8064C-FD3E-4C08-BC75-D86261949060}" type="presParOf" srcId="{07001138-CC37-4359-AC61-79FF842603DD}" destId="{974DE9E7-2F3A-4A96-98F6-CE05B104E0B5}" srcOrd="0" destOrd="0" presId="urn:microsoft.com/office/officeart/2005/8/layout/venn3"/>
    <dgm:cxn modelId="{C2EA5632-3474-4DAF-871A-E7035C80DCBB}" type="presParOf" srcId="{07001138-CC37-4359-AC61-79FF842603DD}" destId="{87600560-8F45-415D-9588-95BC62999D3F}" srcOrd="1" destOrd="0" presId="urn:microsoft.com/office/officeart/2005/8/layout/venn3"/>
    <dgm:cxn modelId="{0BFE8367-D046-430C-A56F-005BC469460C}" type="presParOf" srcId="{07001138-CC37-4359-AC61-79FF842603DD}" destId="{441BE94A-FB88-49C7-AAB2-47F07EC22274}" srcOrd="2" destOrd="0" presId="urn:microsoft.com/office/officeart/2005/8/layout/venn3"/>
    <dgm:cxn modelId="{E81F017D-3731-4A34-A83D-FA5DA15D0B14}" type="presParOf" srcId="{07001138-CC37-4359-AC61-79FF842603DD}" destId="{FDE9C26E-D098-46B5-A031-DCE7D6EB3C4B}" srcOrd="3" destOrd="0" presId="urn:microsoft.com/office/officeart/2005/8/layout/venn3"/>
    <dgm:cxn modelId="{3D9990B6-1BCD-4B19-ADDE-DDD31F264C1B}" type="presParOf" srcId="{07001138-CC37-4359-AC61-79FF842603DD}" destId="{E1A074AB-2E66-4098-B417-62E6453353DB}" srcOrd="4" destOrd="0" presId="urn:microsoft.com/office/officeart/2005/8/layout/venn3"/>
    <dgm:cxn modelId="{5D75840C-83F4-4264-8AD8-9E836CEAC1F8}" type="presParOf" srcId="{07001138-CC37-4359-AC61-79FF842603DD}" destId="{9601BEDF-5EF5-4E57-9BC3-141423318B89}" srcOrd="5" destOrd="0" presId="urn:microsoft.com/office/officeart/2005/8/layout/venn3"/>
    <dgm:cxn modelId="{5B16B9E7-6123-4320-88E4-97B89A79EB5C}" type="presParOf" srcId="{07001138-CC37-4359-AC61-79FF842603DD}" destId="{A8AFFD50-DB79-47C5-865F-BFCF753E55E9}" srcOrd="6" destOrd="0" presId="urn:microsoft.com/office/officeart/2005/8/layout/venn3"/>
    <dgm:cxn modelId="{4AC57105-7A47-476D-BB36-6B06D7F2549D}" type="presParOf" srcId="{07001138-CC37-4359-AC61-79FF842603DD}" destId="{EE479652-1419-493D-B0B4-932CCB42394F}" srcOrd="7" destOrd="0" presId="urn:microsoft.com/office/officeart/2005/8/layout/venn3"/>
    <dgm:cxn modelId="{9C92A8D3-8B5D-457D-8D81-38355792CBBD}"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t>
        <a:bodyPr/>
        <a:lstStyle/>
        <a:p>
          <a:endParaRPr lang="en-US"/>
        </a:p>
      </dgm:t>
    </dgm:pt>
    <dgm:pt modelId="{C48B2F56-7765-4918-AC60-016D8806617F}" type="sibTrans" cxnId="{FC14BF9B-4929-41F0-8481-C3FA325DFEAB}">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t>
        <a:bodyPr/>
        <a:lstStyle/>
        <a:p>
          <a:endParaRPr lang="en-US"/>
        </a:p>
      </dgm:t>
    </dgm:pt>
    <dgm:pt modelId="{BFE6FF99-E9BF-41B3-BBED-E916B0F1FC24}" type="sibTrans" cxnId="{0F86A3E7-6667-4DFF-A119-BE8C67503788}">
      <dgm:prSet/>
      <dgm:spPr/>
      <dgm:t>
        <a:bodyPr/>
        <a:lstStyle/>
        <a:p>
          <a:endParaRPr lang="en-US"/>
        </a:p>
      </dgm:t>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t>
        <a:bodyPr/>
        <a:lstStyle/>
        <a:p>
          <a:endParaRPr lang="en-US"/>
        </a:p>
      </dgm:t>
    </dgm:pt>
    <dgm:pt modelId="{5A1FD659-BA17-41E3-98E0-CCD2E34B780B}" type="sibTrans" cxnId="{6FD5CCCE-D7C3-4B47-86D0-66AA6A6DFF63}">
      <dgm:prSet/>
      <dgm:spPr/>
      <dgm:t>
        <a:bodyPr/>
        <a:lstStyle/>
        <a:p>
          <a:endParaRPr lang="en-US"/>
        </a:p>
      </dgm:t>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t>
        <a:bodyPr/>
        <a:lstStyle/>
        <a:p>
          <a:endParaRPr lang="en-US"/>
        </a:p>
      </dgm:t>
    </dgm:pt>
    <dgm:pt modelId="{CCB89266-E5C6-4DF3-B672-5591BEB16076}" type="sibTrans" cxnId="{093570D1-D1DF-4AD1-A3EC-E3847F90036F}">
      <dgm:prSet/>
      <dgm:spPr/>
      <dgm:t>
        <a:bodyPr/>
        <a:lstStyle/>
        <a:p>
          <a:endParaRPr lang="en-US"/>
        </a:p>
      </dgm:t>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t>
        <a:bodyPr/>
        <a:lstStyle/>
        <a:p>
          <a:endParaRPr lang="en-US"/>
        </a:p>
      </dgm:t>
    </dgm:pt>
    <dgm:pt modelId="{28D8EF8B-5274-4086-BD74-347A499DE35E}" type="sibTrans" cxnId="{F2435285-1344-4F43-B2EB-7B11A3F59CC9}">
      <dgm:prSet/>
      <dgm:spPr/>
      <dgm:t>
        <a:bodyPr/>
        <a:lstStyle/>
        <a:p>
          <a:endParaRPr lang="en-US"/>
        </a:p>
      </dgm:t>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6647214F-97B3-46F4-9C35-D4445F524912}" type="pres">
      <dgm:prSet presAssocID="{AD09D232-2D13-48CA-9BAB-5990F8D88805}" presName="Name5" presStyleLbl="vennNode1" presStyleIdx="3"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4"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EE4281C-7A4F-4F53-A7C5-636C8668F245}" type="presOf" srcId="{23FBF0F6-E59E-46BB-901B-BD7C4DE5BDB3}" destId="{BDF804E1-8814-49A1-88D5-FD0FC8A993C9}" srcOrd="0" destOrd="0" presId="urn:microsoft.com/office/officeart/2005/8/layout/venn3"/>
    <dgm:cxn modelId="{0F86A3E7-6667-4DFF-A119-BE8C67503788}" srcId="{7481D1CF-5327-4BF8-8FD1-7491BF70D243}" destId="{23FBF0F6-E59E-46BB-901B-BD7C4DE5BDB3}" srcOrd="4" destOrd="0" parTransId="{29B76AE7-999E-44C4-80E3-8B5FF66E6676}" sibTransId="{BFE6FF99-E9BF-41B3-BBED-E916B0F1FC24}"/>
    <dgm:cxn modelId="{F2435285-1344-4F43-B2EB-7B11A3F59CC9}" srcId="{7481D1CF-5327-4BF8-8FD1-7491BF70D243}" destId="{BA727719-4EA3-40EB-BC8A-FCA9BE326B02}" srcOrd="7" destOrd="0" parTransId="{88493925-F3F0-47D1-B342-C3DAAA98CD4F}" sibTransId="{28D8EF8B-5274-4086-BD74-347A499DE35E}"/>
    <dgm:cxn modelId="{093570D1-D1DF-4AD1-A3EC-E3847F90036F}" srcId="{7481D1CF-5327-4BF8-8FD1-7491BF70D243}" destId="{5CFD6B5E-7035-4359-A62F-1DDEC97D8C0D}" srcOrd="6" destOrd="0" parTransId="{DF235A0C-5547-4DDE-9C7C-DAE510C44A27}" sibTransId="{CCB89266-E5C6-4DF3-B672-5591BEB16076}"/>
    <dgm:cxn modelId="{1495CC84-D020-4FA1-95D7-8C574582FE0C}" type="presOf" srcId="{593252C4-229E-4C98-A3D5-1D7F50EC7466}" destId="{48681C3E-18DB-44B4-A963-2EF551FEC493}" srcOrd="0" destOrd="0" presId="urn:microsoft.com/office/officeart/2005/8/layout/venn3"/>
    <dgm:cxn modelId="{463C2FFC-DDF7-44E1-A294-F04C8637B558}" type="presOf" srcId="{88165EF2-C310-463F-B5BC-3FAE8FF9602A}" destId="{EA0FA27A-C2EC-4FCA-88D1-32C207D8B93A}" srcOrd="0" destOrd="0" presId="urn:microsoft.com/office/officeart/2005/8/layout/venn3"/>
    <dgm:cxn modelId="{13C132A2-E7F1-4EFC-A0A2-6FCE8CF9865A}" type="presOf" srcId="{BA727719-4EA3-40EB-BC8A-FCA9BE326B02}" destId="{510D0BC5-B57C-433F-9859-30B983917A66}"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75ED42E1-DB43-4522-8BD7-75C622D06428}" type="presOf" srcId="{8C0D3C05-F965-41E4-8A0C-000785D67942}" destId="{39B3C2EB-C198-4B8B-8960-8A38C58548E4}" srcOrd="0" destOrd="0" presId="urn:microsoft.com/office/officeart/2005/8/layout/venn3"/>
    <dgm:cxn modelId="{66660AB3-37EA-49C9-9573-30B9C0F4B5C7}" type="presOf" srcId="{7481D1CF-5327-4BF8-8FD1-7491BF70D243}" destId="{07001138-CC37-4359-AC61-79FF842603DD}" srcOrd="0" destOrd="0" presId="urn:microsoft.com/office/officeart/2005/8/layout/venn3"/>
    <dgm:cxn modelId="{FC14BF9B-4929-41F0-8481-C3FA325DFEAB}" srcId="{7481D1CF-5327-4BF8-8FD1-7491BF70D243}" destId="{AD09D232-2D13-48CA-9BAB-5990F8D88805}" srcOrd="3"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5"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6BFFFE57-E184-41F3-8686-11CE92A6CEA3}" type="presOf" srcId="{CF0A6374-6F3C-4ED6-828F-79E7C1865413}" destId="{A00644E9-69EF-4C2A-A81D-CCA9D808F278}" srcOrd="0" destOrd="0" presId="urn:microsoft.com/office/officeart/2005/8/layout/venn3"/>
    <dgm:cxn modelId="{7C0C46D3-79C2-48ED-88C7-9E8C3F4C6F30}" type="presOf" srcId="{09050517-FB7B-4AA0-A9A5-C222E4A7277D}" destId="{D0053F29-0E2C-42E3-B345-9E8847988072}" srcOrd="0" destOrd="0" presId="urn:microsoft.com/office/officeart/2005/8/layout/venn3"/>
    <dgm:cxn modelId="{B90E3C52-ECCA-4E06-8F8A-907A505525DA}" type="presOf" srcId="{5CFD6B5E-7035-4359-A62F-1DDEC97D8C0D}" destId="{C8CD710F-D365-4BC0-8257-3CE1E198D950}" srcOrd="0" destOrd="0" presId="urn:microsoft.com/office/officeart/2005/8/layout/venn3"/>
    <dgm:cxn modelId="{6FC5CA77-C23B-4F15-94BC-C0E504C7A4DF}" type="presOf" srcId="{AD09D232-2D13-48CA-9BAB-5990F8D88805}" destId="{6647214F-97B3-46F4-9C35-D4445F524912}"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9F209622-300D-42B5-AF5E-E4143ED39D53}" type="presParOf" srcId="{07001138-CC37-4359-AC61-79FF842603DD}" destId="{48681C3E-18DB-44B4-A963-2EF551FEC493}" srcOrd="0" destOrd="0" presId="urn:microsoft.com/office/officeart/2005/8/layout/venn3"/>
    <dgm:cxn modelId="{21F5AD89-5200-4C3C-B8FF-BAD66547E0AA}" type="presParOf" srcId="{07001138-CC37-4359-AC61-79FF842603DD}" destId="{625F0ABF-7A67-47DC-B62F-C89396A8658E}" srcOrd="1" destOrd="0" presId="urn:microsoft.com/office/officeart/2005/8/layout/venn3"/>
    <dgm:cxn modelId="{752C5092-0226-4DBA-824E-07C1FC133D33}" type="presParOf" srcId="{07001138-CC37-4359-AC61-79FF842603DD}" destId="{39B3C2EB-C198-4B8B-8960-8A38C58548E4}" srcOrd="2" destOrd="0" presId="urn:microsoft.com/office/officeart/2005/8/layout/venn3"/>
    <dgm:cxn modelId="{1301E660-03F2-43C2-960F-EDB88D81C016}" type="presParOf" srcId="{07001138-CC37-4359-AC61-79FF842603DD}" destId="{AC2C1C85-FA33-4D6C-8881-CC17C8D0C9FF}" srcOrd="3" destOrd="0" presId="urn:microsoft.com/office/officeart/2005/8/layout/venn3"/>
    <dgm:cxn modelId="{760B0C7C-B325-42BC-887A-B0F28614ABA9}" type="presParOf" srcId="{07001138-CC37-4359-AC61-79FF842603DD}" destId="{EA0FA27A-C2EC-4FCA-88D1-32C207D8B93A}" srcOrd="4" destOrd="0" presId="urn:microsoft.com/office/officeart/2005/8/layout/venn3"/>
    <dgm:cxn modelId="{EB417DCF-F1BE-496A-A254-335708BCA19B}" type="presParOf" srcId="{07001138-CC37-4359-AC61-79FF842603DD}" destId="{DC69AE1A-979D-4E2B-8E52-4EB8097B0C30}" srcOrd="5" destOrd="0" presId="urn:microsoft.com/office/officeart/2005/8/layout/venn3"/>
    <dgm:cxn modelId="{9879D645-D0BE-4F2A-974E-1B6E72FC4A7A}" type="presParOf" srcId="{07001138-CC37-4359-AC61-79FF842603DD}" destId="{6647214F-97B3-46F4-9C35-D4445F524912}" srcOrd="6" destOrd="0" presId="urn:microsoft.com/office/officeart/2005/8/layout/venn3"/>
    <dgm:cxn modelId="{D3D749D3-2F9F-42E0-980C-F0F71442516B}" type="presParOf" srcId="{07001138-CC37-4359-AC61-79FF842603DD}" destId="{0F261357-E478-46AC-80EB-2022627F75D8}" srcOrd="7" destOrd="0" presId="urn:microsoft.com/office/officeart/2005/8/layout/venn3"/>
    <dgm:cxn modelId="{1730641D-CC62-4D0E-8465-48BCF9784E56}" type="presParOf" srcId="{07001138-CC37-4359-AC61-79FF842603DD}" destId="{BDF804E1-8814-49A1-88D5-FD0FC8A993C9}" srcOrd="8" destOrd="0" presId="urn:microsoft.com/office/officeart/2005/8/layout/venn3"/>
    <dgm:cxn modelId="{AFF40810-32D5-4864-941D-33403E369B4C}" type="presParOf" srcId="{07001138-CC37-4359-AC61-79FF842603DD}" destId="{24A6E7C5-74C0-4677-A899-B3BCE90AE9AE}" srcOrd="9" destOrd="0" presId="urn:microsoft.com/office/officeart/2005/8/layout/venn3"/>
    <dgm:cxn modelId="{9493F4B4-C42E-4797-A5F5-43C650A32969}" type="presParOf" srcId="{07001138-CC37-4359-AC61-79FF842603DD}" destId="{D0053F29-0E2C-42E3-B345-9E8847988072}" srcOrd="10" destOrd="0" presId="urn:microsoft.com/office/officeart/2005/8/layout/venn3"/>
    <dgm:cxn modelId="{2B6F4109-5AE9-4565-8AD9-EB116D4C9DD2}" type="presParOf" srcId="{07001138-CC37-4359-AC61-79FF842603DD}" destId="{E9A9888E-B945-468B-996F-A85C25432B07}" srcOrd="11" destOrd="0" presId="urn:microsoft.com/office/officeart/2005/8/layout/venn3"/>
    <dgm:cxn modelId="{5184A3F4-CC8C-4BC7-9DF6-28F14F301BB2}" type="presParOf" srcId="{07001138-CC37-4359-AC61-79FF842603DD}" destId="{C8CD710F-D365-4BC0-8257-3CE1E198D950}" srcOrd="12" destOrd="0" presId="urn:microsoft.com/office/officeart/2005/8/layout/venn3"/>
    <dgm:cxn modelId="{A0B03DF7-59A4-49CC-B3DA-9DF5E01113ED}" type="presParOf" srcId="{07001138-CC37-4359-AC61-79FF842603DD}" destId="{4674F2B6-009B-454E-9B7E-F714CE7A77CA}" srcOrd="13" destOrd="0" presId="urn:microsoft.com/office/officeart/2005/8/layout/venn3"/>
    <dgm:cxn modelId="{740F8962-A2DC-4281-B755-044C1DD3BE4A}" type="presParOf" srcId="{07001138-CC37-4359-AC61-79FF842603DD}" destId="{510D0BC5-B57C-433F-9859-30B983917A66}" srcOrd="14" destOrd="0" presId="urn:microsoft.com/office/officeart/2005/8/layout/venn3"/>
    <dgm:cxn modelId="{1DFC923E-2C2A-4710-A82C-ED18E07A9DE3}" type="presParOf" srcId="{07001138-CC37-4359-AC61-79FF842603DD}" destId="{21ADCA4D-CE78-4994-84BF-CFDEE7BBCF32}" srcOrd="15" destOrd="0" presId="urn:microsoft.com/office/officeart/2005/8/layout/venn3"/>
    <dgm:cxn modelId="{9A469CC9-F751-4C9B-80E6-2DE3EB926458}"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5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t>
        <a:bodyPr/>
        <a:lstStyle/>
        <a:p>
          <a:endParaRPr lang="en-US"/>
        </a:p>
      </dgm:t>
    </dgm:pt>
    <dgm:pt modelId="{C11B35AB-9E8A-45E7-AFED-7A0E919B302E}" type="sibTrans" cxnId="{5D3DE5F5-B1BB-40CF-9450-F152EAAD52DE}">
      <dgm:prSet/>
      <dgm:spPr/>
      <dgm:t>
        <a:bodyPr/>
        <a:lstStyle/>
        <a:p>
          <a:endParaRPr lang="en-US"/>
        </a:p>
      </dgm:t>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E3CEB0A2-26C5-420B-9ADA-2D4BBC5A4CBB}" type="presOf" srcId="{8C0D3C05-F965-41E4-8A0C-000785D67942}" destId="{39B3C2EB-C198-4B8B-8960-8A38C58548E4}" srcOrd="0" destOrd="0" presId="urn:microsoft.com/office/officeart/2005/8/layout/venn3"/>
    <dgm:cxn modelId="{BACA2BAC-D89E-4029-A933-BB0596B3BB74}" type="presOf" srcId="{ACB495F6-BBD0-47F9-8283-2E8898AD149C}" destId="{974DE9E7-2F3A-4A96-98F6-CE05B104E0B5}" srcOrd="0" destOrd="0" presId="urn:microsoft.com/office/officeart/2005/8/layout/venn3"/>
    <dgm:cxn modelId="{DBC58DFC-BC8E-4046-9678-F18C36ADDF7E}" type="presOf" srcId="{80D375BF-FBF8-4BDC-857D-AC00419942C8}" destId="{09B2CD8E-D327-4676-9105-F890A1A7824E}" srcOrd="0" destOrd="0" presId="urn:microsoft.com/office/officeart/2005/8/layout/venn3"/>
    <dgm:cxn modelId="{1CFC4028-D46D-4D41-882E-49F244597555}" type="presOf" srcId="{7481D1CF-5327-4BF8-8FD1-7491BF70D243}" destId="{07001138-CC37-4359-AC61-79FF842603DD}"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23975860-5432-4C19-9280-BBAF694C940B}" type="presOf" srcId="{593252C4-229E-4C98-A3D5-1D7F50EC7466}" destId="{48681C3E-18DB-44B4-A963-2EF551FEC493}" srcOrd="0" destOrd="0" presId="urn:microsoft.com/office/officeart/2005/8/layout/venn3"/>
    <dgm:cxn modelId="{1D8575E9-B9F9-4849-9EE2-33F79983A437}" type="presParOf" srcId="{07001138-CC37-4359-AC61-79FF842603DD}" destId="{974DE9E7-2F3A-4A96-98F6-CE05B104E0B5}" srcOrd="0" destOrd="0" presId="urn:microsoft.com/office/officeart/2005/8/layout/venn3"/>
    <dgm:cxn modelId="{DDB8B684-1CCE-49CB-B9DC-31BBD635582C}" type="presParOf" srcId="{07001138-CC37-4359-AC61-79FF842603DD}" destId="{87600560-8F45-415D-9588-95BC62999D3F}" srcOrd="1" destOrd="0" presId="urn:microsoft.com/office/officeart/2005/8/layout/venn3"/>
    <dgm:cxn modelId="{E096655E-EB4E-4E67-A498-67C963B5D646}" type="presParOf" srcId="{07001138-CC37-4359-AC61-79FF842603DD}" destId="{48681C3E-18DB-44B4-A963-2EF551FEC493}" srcOrd="2" destOrd="0" presId="urn:microsoft.com/office/officeart/2005/8/layout/venn3"/>
    <dgm:cxn modelId="{8475AB12-D913-404B-B021-35ADAE84119D}" type="presParOf" srcId="{07001138-CC37-4359-AC61-79FF842603DD}" destId="{625F0ABF-7A67-47DC-B62F-C89396A8658E}" srcOrd="3" destOrd="0" presId="urn:microsoft.com/office/officeart/2005/8/layout/venn3"/>
    <dgm:cxn modelId="{916746A7-2B2C-4A64-8D8E-EC50EB8A74DB}" type="presParOf" srcId="{07001138-CC37-4359-AC61-79FF842603DD}" destId="{09B2CD8E-D327-4676-9105-F890A1A7824E}" srcOrd="4" destOrd="0" presId="urn:microsoft.com/office/officeart/2005/8/layout/venn3"/>
    <dgm:cxn modelId="{9E66AA0D-4285-4D44-8700-C6DE332836CE}" type="presParOf" srcId="{07001138-CC37-4359-AC61-79FF842603DD}" destId="{2A6FEE32-7F40-4372-A81D-3FCC15E8AB50}" srcOrd="5" destOrd="0" presId="urn:microsoft.com/office/officeart/2005/8/layout/venn3"/>
    <dgm:cxn modelId="{C9083A0B-497E-493A-8FEE-C5D742637803}"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0F5E1504-96AA-46A7-B9DF-FC6F398F3DAB}" srcId="{7481D1CF-5327-4BF8-8FD1-7491BF70D243}" destId="{2BE4FDBB-0DAA-43F2-ABC6-8D50EF2C6108}" srcOrd="1" destOrd="0" parTransId="{9C717FD8-997C-4386-BA07-5AFE1F221467}" sibTransId="{17B8B267-3DAF-4AC6-9AC6-7E34F3D52E84}"/>
    <dgm:cxn modelId="{A3FBDFB0-9FF8-44C5-9C88-B3C7B58A57DA}" type="presOf" srcId="{FEB3ADF3-AAF4-4AFC-A917-3ADE0C1EBB00}" destId="{AE263195-A20A-4ACF-9589-31F1F5A65F0B}"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2F5C1C84-56B0-4927-BCA0-BE493B6C9B3E}" type="presOf" srcId="{593252C4-229E-4C98-A3D5-1D7F50EC7466}" destId="{48681C3E-18DB-44B4-A963-2EF551FEC493}" srcOrd="0" destOrd="0" presId="urn:microsoft.com/office/officeart/2005/8/layout/venn3"/>
    <dgm:cxn modelId="{AFF2A0DC-3DE1-46D8-9515-8D6C3406B4EB}" type="presOf" srcId="{2BE4FDBB-0DAA-43F2-ABC6-8D50EF2C6108}" destId="{71F3F4C8-7194-4B1F-A068-DB1C4A93B075}" srcOrd="0" destOrd="0" presId="urn:microsoft.com/office/officeart/2005/8/layout/venn3"/>
    <dgm:cxn modelId="{8B2FFAC1-1286-4066-88B2-BFAC1AE96ECC}" type="presOf" srcId="{7481D1CF-5327-4BF8-8FD1-7491BF70D243}" destId="{07001138-CC37-4359-AC61-79FF842603DD}"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0CDD32B1-FD85-459D-800C-5C51921DC293}" type="presOf" srcId="{DA2DE246-1EDE-4DC5-93F1-08D0ADDAC2E4}" destId="{B671D4EC-B0EF-4E74-BE88-A04A72EFA5F5}"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E496D808-E7F9-4A9F-84F3-5FB0815AACE8}" type="presOf" srcId="{1C5EFEF6-C246-492E-9C87-599B0E6CB1E1}" destId="{79FA4D63-31BA-41A4-8EF9-711A8A8DC304}" srcOrd="0" destOrd="0" presId="urn:microsoft.com/office/officeart/2005/8/layout/venn3"/>
    <dgm:cxn modelId="{76C0AE54-FC11-4C12-842A-9E98DD280089}" type="presParOf" srcId="{07001138-CC37-4359-AC61-79FF842603DD}" destId="{48681C3E-18DB-44B4-A963-2EF551FEC493}" srcOrd="0" destOrd="0" presId="urn:microsoft.com/office/officeart/2005/8/layout/venn3"/>
    <dgm:cxn modelId="{CCE742D0-A175-4AD9-AF51-3FBD245D034A}" type="presParOf" srcId="{07001138-CC37-4359-AC61-79FF842603DD}" destId="{625F0ABF-7A67-47DC-B62F-C89396A8658E}" srcOrd="1" destOrd="0" presId="urn:microsoft.com/office/officeart/2005/8/layout/venn3"/>
    <dgm:cxn modelId="{284E0575-2ACB-44E6-9EAB-7BFB53A82062}" type="presParOf" srcId="{07001138-CC37-4359-AC61-79FF842603DD}" destId="{71F3F4C8-7194-4B1F-A068-DB1C4A93B075}" srcOrd="2" destOrd="0" presId="urn:microsoft.com/office/officeart/2005/8/layout/venn3"/>
    <dgm:cxn modelId="{5A9E4A5F-8F75-416D-A00D-25A815ACC84F}" type="presParOf" srcId="{07001138-CC37-4359-AC61-79FF842603DD}" destId="{04443C78-F516-4A00-B9D5-0E68BEB6FDB8}" srcOrd="3" destOrd="0" presId="urn:microsoft.com/office/officeart/2005/8/layout/venn3"/>
    <dgm:cxn modelId="{72F08F5E-5E85-4822-801F-F1A45C93A585}" type="presParOf" srcId="{07001138-CC37-4359-AC61-79FF842603DD}" destId="{79FA4D63-31BA-41A4-8EF9-711A8A8DC304}" srcOrd="4" destOrd="0" presId="urn:microsoft.com/office/officeart/2005/8/layout/venn3"/>
    <dgm:cxn modelId="{34375C3F-1FC9-4388-B09C-D91595155249}" type="presParOf" srcId="{07001138-CC37-4359-AC61-79FF842603DD}" destId="{B420CFAF-8830-45F3-8EB4-EE51EBB886CD}" srcOrd="5" destOrd="0" presId="urn:microsoft.com/office/officeart/2005/8/layout/venn3"/>
    <dgm:cxn modelId="{4267B8F7-E158-4654-A08A-6C1DFAD36124}" type="presParOf" srcId="{07001138-CC37-4359-AC61-79FF842603DD}" destId="{B671D4EC-B0EF-4E74-BE88-A04A72EFA5F5}" srcOrd="6" destOrd="0" presId="urn:microsoft.com/office/officeart/2005/8/layout/venn3"/>
    <dgm:cxn modelId="{2C452AC0-5242-4ECF-80D7-B46705DC2E02}" type="presParOf" srcId="{07001138-CC37-4359-AC61-79FF842603DD}" destId="{A7C415E3-ACC3-4060-8EF6-AC1CF99088D8}" srcOrd="7" destOrd="0" presId="urn:microsoft.com/office/officeart/2005/8/layout/venn3"/>
    <dgm:cxn modelId="{FF8E57FC-373A-48F0-B9C1-7A670493515D}"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t>
        <a:bodyPr/>
        <a:lstStyle/>
        <a:p>
          <a:endParaRPr lang="en-US"/>
        </a:p>
      </dgm:t>
    </dgm:pt>
    <dgm:pt modelId="{DEEDF2ED-9562-4C0C-87D5-D9446EBE2131}" type="sibTrans" cxnId="{F8C1FB8F-CFDC-42DA-B2A1-9CB83259848A}">
      <dgm:prSet/>
      <dgm:spPr/>
      <dgm:t>
        <a:bodyPr/>
        <a:lstStyle/>
        <a:p>
          <a:endParaRPr lang="en-US"/>
        </a:p>
      </dgm:t>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t>
        <a:bodyPr/>
        <a:lstStyle/>
        <a:p>
          <a:endParaRPr lang="en-US"/>
        </a:p>
      </dgm:t>
    </dgm:pt>
    <dgm:pt modelId="{B44C5F8A-C5D4-4ABB-94AF-0F10E4D35088}" type="sibTrans" cxnId="{3D2A0042-744B-4BE6-8BF9-AE2F1AD75F96}">
      <dgm:prSet/>
      <dgm:spPr/>
      <dgm:t>
        <a:bodyPr/>
        <a:lstStyle/>
        <a:p>
          <a:endParaRPr lang="en-US"/>
        </a:p>
      </dgm:t>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t>
        <a:bodyPr/>
        <a:lstStyle/>
        <a:p>
          <a:endParaRPr lang="en-US"/>
        </a:p>
      </dgm:t>
    </dgm:pt>
    <dgm:pt modelId="{50FA246A-5AF3-49E1-A755-63A3BBD02626}" type="sibTrans" cxnId="{0C7F0648-5BE1-4098-92DC-A4E39E404CEE}">
      <dgm:prSet/>
      <dgm:spPr/>
      <dgm:t>
        <a:bodyPr/>
        <a:lstStyle/>
        <a:p>
          <a:endParaRPr lang="en-US"/>
        </a:p>
      </dgm:t>
    </dgm:pt>
    <dgm:pt modelId="{5798B07C-F787-4AC7-B3D1-2056E6696B16}">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3DE6BFA5-DF47-4483-B4C9-F0F0C47DE2A8}" type="parTrans" cxnId="{6C2FA41C-C1FE-4ED9-8A83-FBA3DEED5C16}">
      <dgm:prSet/>
      <dgm:spPr/>
    </dgm:pt>
    <dgm:pt modelId="{6991F9E8-27D9-42EA-9AFB-E968EBDBB271}" type="sibTrans" cxnId="{6C2FA41C-C1FE-4ED9-8A83-FBA3DEED5C16}">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0726BB47-4BD2-43BE-8C4C-A1BB5AB48D03}" type="pres">
      <dgm:prSet presAssocID="{5798B07C-F787-4AC7-B3D1-2056E6696B16}" presName="Name5" presStyleLbl="vennNode1" presStyleIdx="4" presStyleCnt="9">
        <dgm:presLayoutVars>
          <dgm:bulletEnabled val="1"/>
        </dgm:presLayoutVars>
      </dgm:prSet>
      <dgm:spPr/>
      <dgm:t>
        <a:bodyPr/>
        <a:lstStyle/>
        <a:p>
          <a:endParaRPr lang="en-US"/>
        </a:p>
      </dgm:t>
    </dgm:pt>
    <dgm:pt modelId="{14F7078F-3D30-4D11-9D52-DBF72A3D2EC8}" type="pres">
      <dgm:prSet presAssocID="{6991F9E8-27D9-42EA-9AFB-E968EBDBB271}" presName="space" presStyleCnt="0"/>
      <dgm:spPr/>
    </dgm:pt>
    <dgm:pt modelId="{6B93CA0A-8C94-48A4-82E9-13FBFB99DAB0}" type="pres">
      <dgm:prSet presAssocID="{E109FC7C-82F4-49D6-8559-6E34B0A6B537}" presName="Name5" presStyleLbl="vennNode1" presStyleIdx="5"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6"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7"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2DD97732-D061-48B0-8F03-53997B6CADEE}" type="presOf" srcId="{8C0D3C05-F965-41E4-8A0C-000785D67942}" destId="{39B3C2EB-C198-4B8B-8960-8A38C58548E4}" srcOrd="0" destOrd="0" presId="urn:microsoft.com/office/officeart/2005/8/layout/venn3"/>
    <dgm:cxn modelId="{251864C3-3A20-48DE-8AAA-9AFB718C673F}" type="presOf" srcId="{ACB495F6-BBD0-47F9-8283-2E8898AD149C}" destId="{974DE9E7-2F3A-4A96-98F6-CE05B104E0B5}" srcOrd="0" destOrd="0" presId="urn:microsoft.com/office/officeart/2005/8/layout/venn3"/>
    <dgm:cxn modelId="{CD03417A-F269-4C0C-B12A-19B2956FDDE8}" type="presOf" srcId="{593252C4-229E-4C98-A3D5-1D7F50EC7466}" destId="{48681C3E-18DB-44B4-A963-2EF551FEC493}" srcOrd="0" destOrd="0" presId="urn:microsoft.com/office/officeart/2005/8/layout/venn3"/>
    <dgm:cxn modelId="{F8C1FB8F-CFDC-42DA-B2A1-9CB83259848A}" srcId="{7481D1CF-5327-4BF8-8FD1-7491BF70D243}" destId="{E109FC7C-82F4-49D6-8559-6E34B0A6B537}" srcOrd="5"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F7EAC08B-4A1D-4EF6-997B-01E61C69C10E}" type="presOf" srcId="{E109FC7C-82F4-49D6-8559-6E34B0A6B537}" destId="{6B93CA0A-8C94-48A4-82E9-13FBFB99DAB0}" srcOrd="0" destOrd="0" presId="urn:microsoft.com/office/officeart/2005/8/layout/venn3"/>
    <dgm:cxn modelId="{6C2FA41C-C1FE-4ED9-8A83-FBA3DEED5C16}" srcId="{7481D1CF-5327-4BF8-8FD1-7491BF70D243}" destId="{5798B07C-F787-4AC7-B3D1-2056E6696B16}" srcOrd="4" destOrd="0" parTransId="{3DE6BFA5-DF47-4483-B4C9-F0F0C47DE2A8}" sibTransId="{6991F9E8-27D9-42EA-9AFB-E968EBDBB271}"/>
    <dgm:cxn modelId="{2399514D-40E9-4071-B4D1-E5A6DF38B1DA}" type="presOf" srcId="{7481D1CF-5327-4BF8-8FD1-7491BF70D243}" destId="{07001138-CC37-4359-AC61-79FF842603DD}" srcOrd="0" destOrd="0" presId="urn:microsoft.com/office/officeart/2005/8/layout/venn3"/>
    <dgm:cxn modelId="{1F9556A7-6CF8-4AFB-9D3C-3780584CFD0E}" type="presOf" srcId="{D4008CA3-4D54-4EB2-8DA0-9606EB8FA777}" destId="{0BE43904-1DF4-485E-8CED-251D8E2CF2A3}" srcOrd="0" destOrd="0" presId="urn:microsoft.com/office/officeart/2005/8/layout/venn3"/>
    <dgm:cxn modelId="{0C7F0648-5BE1-4098-92DC-A4E39E404CEE}" srcId="{7481D1CF-5327-4BF8-8FD1-7491BF70D243}" destId="{D4008CA3-4D54-4EB2-8DA0-9606EB8FA777}" srcOrd="7" destOrd="0" parTransId="{039AEDA4-2E5D-46C2-8E69-BCF3A764CD3B}" sibTransId="{50FA246A-5AF3-49E1-A755-63A3BBD02626}"/>
    <dgm:cxn modelId="{13436D5E-A60B-4116-BA22-90CCE46D0A7D}" type="presOf" srcId="{2BE4FDBB-0DAA-43F2-ABC6-8D50EF2C6108}" destId="{71F3F4C8-7194-4B1F-A068-DB1C4A93B075}" srcOrd="0" destOrd="0" presId="urn:microsoft.com/office/officeart/2005/8/layout/venn3"/>
    <dgm:cxn modelId="{9F1C9AC9-2A86-4A64-AA24-C147FC9A44DC}" type="presOf" srcId="{DB910E32-EC2A-47C1-8622-EDBB02D1ECF3}" destId="{6DF6FF41-A943-4BD2-BB5F-BC4E061E1EA9}" srcOrd="0" destOrd="0" presId="urn:microsoft.com/office/officeart/2005/8/layout/venn3"/>
    <dgm:cxn modelId="{3D2A0042-744B-4BE6-8BF9-AE2F1AD75F96}" srcId="{7481D1CF-5327-4BF8-8FD1-7491BF70D243}" destId="{4AEC182D-2BEE-4736-8FEA-425E182DC5BF}" srcOrd="6" destOrd="0" parTransId="{E95ED6EE-43F2-47E7-B533-4B0F2A6A2543}" sibTransId="{B44C5F8A-C5D4-4ABB-94AF-0F10E4D35088}"/>
    <dgm:cxn modelId="{D7121765-BB66-49AC-8E67-34182753470D}" type="presOf" srcId="{5798B07C-F787-4AC7-B3D1-2056E6696B16}" destId="{0726BB47-4BD2-43BE-8C4C-A1BB5AB48D03}"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FFA19EFF-1571-4A1E-A8B6-7C020F257041}" type="presOf" srcId="{4AEC182D-2BEE-4736-8FEA-425E182DC5BF}" destId="{87A32571-F2F1-428A-81C4-FBEC8BEBB6E2}" srcOrd="0" destOrd="0" presId="urn:microsoft.com/office/officeart/2005/8/layout/venn3"/>
    <dgm:cxn modelId="{0E7C2E9E-03FE-4DA1-A605-EC51F0261780}" srcId="{7481D1CF-5327-4BF8-8FD1-7491BF70D243}" destId="{DB910E32-EC2A-47C1-8622-EDBB02D1ECF3}" srcOrd="8"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BFA6CB70-B4A2-40D8-911F-B9BE0456A31A}" type="presParOf" srcId="{07001138-CC37-4359-AC61-79FF842603DD}" destId="{974DE9E7-2F3A-4A96-98F6-CE05B104E0B5}" srcOrd="0" destOrd="0" presId="urn:microsoft.com/office/officeart/2005/8/layout/venn3"/>
    <dgm:cxn modelId="{9CBA31A5-7B13-42E6-9B95-DB54B79CBD8A}" type="presParOf" srcId="{07001138-CC37-4359-AC61-79FF842603DD}" destId="{87600560-8F45-415D-9588-95BC62999D3F}" srcOrd="1" destOrd="0" presId="urn:microsoft.com/office/officeart/2005/8/layout/venn3"/>
    <dgm:cxn modelId="{12673FA2-0A60-48AA-82F6-CD83172FE697}" type="presParOf" srcId="{07001138-CC37-4359-AC61-79FF842603DD}" destId="{48681C3E-18DB-44B4-A963-2EF551FEC493}" srcOrd="2" destOrd="0" presId="urn:microsoft.com/office/officeart/2005/8/layout/venn3"/>
    <dgm:cxn modelId="{314BF547-1FA2-4087-86B6-C65FF2279E0B}" type="presParOf" srcId="{07001138-CC37-4359-AC61-79FF842603DD}" destId="{625F0ABF-7A67-47DC-B62F-C89396A8658E}" srcOrd="3" destOrd="0" presId="urn:microsoft.com/office/officeart/2005/8/layout/venn3"/>
    <dgm:cxn modelId="{E7B74CF1-E482-4879-8010-4E1A9E025DA0}" type="presParOf" srcId="{07001138-CC37-4359-AC61-79FF842603DD}" destId="{39B3C2EB-C198-4B8B-8960-8A38C58548E4}" srcOrd="4" destOrd="0" presId="urn:microsoft.com/office/officeart/2005/8/layout/venn3"/>
    <dgm:cxn modelId="{98646CB8-E1F4-4EDD-8C52-1633027CC30B}" type="presParOf" srcId="{07001138-CC37-4359-AC61-79FF842603DD}" destId="{AC2C1C85-FA33-4D6C-8881-CC17C8D0C9FF}" srcOrd="5" destOrd="0" presId="urn:microsoft.com/office/officeart/2005/8/layout/venn3"/>
    <dgm:cxn modelId="{E2374983-C0B6-4851-AB4D-DFB1F9AF0F0F}" type="presParOf" srcId="{07001138-CC37-4359-AC61-79FF842603DD}" destId="{71F3F4C8-7194-4B1F-A068-DB1C4A93B075}" srcOrd="6" destOrd="0" presId="urn:microsoft.com/office/officeart/2005/8/layout/venn3"/>
    <dgm:cxn modelId="{E836071A-93DB-47BE-98CE-3D411B1DC626}" type="presParOf" srcId="{07001138-CC37-4359-AC61-79FF842603DD}" destId="{04443C78-F516-4A00-B9D5-0E68BEB6FDB8}" srcOrd="7" destOrd="0" presId="urn:microsoft.com/office/officeart/2005/8/layout/venn3"/>
    <dgm:cxn modelId="{57DA24D0-181D-4306-B6F8-38524CC23DFA}" type="presParOf" srcId="{07001138-CC37-4359-AC61-79FF842603DD}" destId="{0726BB47-4BD2-43BE-8C4C-A1BB5AB48D03}" srcOrd="8" destOrd="0" presId="urn:microsoft.com/office/officeart/2005/8/layout/venn3"/>
    <dgm:cxn modelId="{30454DAA-7357-4DA3-BCAD-456CB1F8034C}" type="presParOf" srcId="{07001138-CC37-4359-AC61-79FF842603DD}" destId="{14F7078F-3D30-4D11-9D52-DBF72A3D2EC8}" srcOrd="9" destOrd="0" presId="urn:microsoft.com/office/officeart/2005/8/layout/venn3"/>
    <dgm:cxn modelId="{303B741D-DCFB-4CBC-829D-8C3A28CB8BA9}" type="presParOf" srcId="{07001138-CC37-4359-AC61-79FF842603DD}" destId="{6B93CA0A-8C94-48A4-82E9-13FBFB99DAB0}" srcOrd="10" destOrd="0" presId="urn:microsoft.com/office/officeart/2005/8/layout/venn3"/>
    <dgm:cxn modelId="{E176735B-353E-41EC-8AE8-844E63466161}" type="presParOf" srcId="{07001138-CC37-4359-AC61-79FF842603DD}" destId="{B0027BE0-E83C-45F8-8BE2-6AE4DE5A2FF8}" srcOrd="11" destOrd="0" presId="urn:microsoft.com/office/officeart/2005/8/layout/venn3"/>
    <dgm:cxn modelId="{877C2193-7F23-46CF-8E03-997517D8FED1}" type="presParOf" srcId="{07001138-CC37-4359-AC61-79FF842603DD}" destId="{87A32571-F2F1-428A-81C4-FBEC8BEBB6E2}" srcOrd="12" destOrd="0" presId="urn:microsoft.com/office/officeart/2005/8/layout/venn3"/>
    <dgm:cxn modelId="{13739A06-825E-4FD2-88F6-59CF3737476F}" type="presParOf" srcId="{07001138-CC37-4359-AC61-79FF842603DD}" destId="{9D9968C5-3C09-4B95-9C85-A18FDCB224F1}" srcOrd="13" destOrd="0" presId="urn:microsoft.com/office/officeart/2005/8/layout/venn3"/>
    <dgm:cxn modelId="{3F44B89F-A958-4D57-87AC-11665B394666}" type="presParOf" srcId="{07001138-CC37-4359-AC61-79FF842603DD}" destId="{0BE43904-1DF4-485E-8CED-251D8E2CF2A3}" srcOrd="14" destOrd="0" presId="urn:microsoft.com/office/officeart/2005/8/layout/venn3"/>
    <dgm:cxn modelId="{94F0453F-582E-481B-8490-1DEDA517D506}" type="presParOf" srcId="{07001138-CC37-4359-AC61-79FF842603DD}" destId="{6A5F7D0E-CAA6-4E42-AF8B-4C56F345F28B}" srcOrd="15" destOrd="0" presId="urn:microsoft.com/office/officeart/2005/8/layout/venn3"/>
    <dgm:cxn modelId="{94B0242A-3A43-47E4-9749-1597FCB0BFFE}"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6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8DDE961E-4ED4-4AD6-BAD4-FD9CFA4EFF57}" type="presOf" srcId="{DA2DE246-1EDE-4DC5-93F1-08D0ADDAC2E4}" destId="{B671D4EC-B0EF-4E74-BE88-A04A72EFA5F5}"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BF60BBA7-6A3A-462E-8FCB-34B48B57DB7A}" type="presOf" srcId="{593252C4-229E-4C98-A3D5-1D7F50EC7466}" destId="{48681C3E-18DB-44B4-A963-2EF551FEC493}" srcOrd="0" destOrd="0" presId="urn:microsoft.com/office/officeart/2005/8/layout/venn3"/>
    <dgm:cxn modelId="{981D03EF-76C4-4522-82D9-D8C5506D9547}" type="presOf" srcId="{7481D1CF-5327-4BF8-8FD1-7491BF70D243}" destId="{07001138-CC37-4359-AC61-79FF842603DD}" srcOrd="0" destOrd="0" presId="urn:microsoft.com/office/officeart/2005/8/layout/venn3"/>
    <dgm:cxn modelId="{17710E6B-FFA8-43A8-8A8A-666C25E30386}" type="presOf" srcId="{2BE4FDBB-0DAA-43F2-ABC6-8D50EF2C6108}" destId="{71F3F4C8-7194-4B1F-A068-DB1C4A93B07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26F7E95F-4984-4EFD-823B-886D5D010EBE}" type="presOf" srcId="{1C5EFEF6-C246-492E-9C87-599B0E6CB1E1}" destId="{79FA4D63-31BA-41A4-8EF9-711A8A8DC304}" srcOrd="0" destOrd="0" presId="urn:microsoft.com/office/officeart/2005/8/layout/venn3"/>
    <dgm:cxn modelId="{2A1E1B33-24B1-470F-8CE8-C5905F41DF55}" type="presOf" srcId="{FEB3ADF3-AAF4-4AFC-A917-3ADE0C1EBB00}" destId="{AE263195-A20A-4ACF-9589-31F1F5A65F0B}"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25ED8AF3-4CAD-44F6-8BA9-23967A5F54C4}" type="presParOf" srcId="{07001138-CC37-4359-AC61-79FF842603DD}" destId="{48681C3E-18DB-44B4-A963-2EF551FEC493}" srcOrd="0" destOrd="0" presId="urn:microsoft.com/office/officeart/2005/8/layout/venn3"/>
    <dgm:cxn modelId="{69A816CD-FC12-426D-90CF-806974691395}" type="presParOf" srcId="{07001138-CC37-4359-AC61-79FF842603DD}" destId="{625F0ABF-7A67-47DC-B62F-C89396A8658E}" srcOrd="1" destOrd="0" presId="urn:microsoft.com/office/officeart/2005/8/layout/venn3"/>
    <dgm:cxn modelId="{9830A212-796F-4474-BFD5-F30408E0A981}" type="presParOf" srcId="{07001138-CC37-4359-AC61-79FF842603DD}" destId="{71F3F4C8-7194-4B1F-A068-DB1C4A93B075}" srcOrd="2" destOrd="0" presId="urn:microsoft.com/office/officeart/2005/8/layout/venn3"/>
    <dgm:cxn modelId="{6CCD5655-282F-4F74-81D6-F6081C2C178C}" type="presParOf" srcId="{07001138-CC37-4359-AC61-79FF842603DD}" destId="{04443C78-F516-4A00-B9D5-0E68BEB6FDB8}" srcOrd="3" destOrd="0" presId="urn:microsoft.com/office/officeart/2005/8/layout/venn3"/>
    <dgm:cxn modelId="{C42F3F75-9EA8-45AC-80AC-5F0BBB7F30F1}" type="presParOf" srcId="{07001138-CC37-4359-AC61-79FF842603DD}" destId="{79FA4D63-31BA-41A4-8EF9-711A8A8DC304}" srcOrd="4" destOrd="0" presId="urn:microsoft.com/office/officeart/2005/8/layout/venn3"/>
    <dgm:cxn modelId="{F03B2E66-F219-4E78-8E01-84608DAD5E4B}" type="presParOf" srcId="{07001138-CC37-4359-AC61-79FF842603DD}" destId="{B420CFAF-8830-45F3-8EB4-EE51EBB886CD}" srcOrd="5" destOrd="0" presId="urn:microsoft.com/office/officeart/2005/8/layout/venn3"/>
    <dgm:cxn modelId="{AC42A764-D8CF-483A-AB44-7F35F5A33796}" type="presParOf" srcId="{07001138-CC37-4359-AC61-79FF842603DD}" destId="{B671D4EC-B0EF-4E74-BE88-A04A72EFA5F5}" srcOrd="6" destOrd="0" presId="urn:microsoft.com/office/officeart/2005/8/layout/venn3"/>
    <dgm:cxn modelId="{D0139E5F-6450-4D34-900E-E8D6837DC9B9}" type="presParOf" srcId="{07001138-CC37-4359-AC61-79FF842603DD}" destId="{A7C415E3-ACC3-4060-8EF6-AC1CF99088D8}" srcOrd="7" destOrd="0" presId="urn:microsoft.com/office/officeart/2005/8/layout/venn3"/>
    <dgm:cxn modelId="{46DB5064-7D81-43FC-9DF0-A9973E3EC180}"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F44ED4DA-B5E9-4ECA-AEFA-5B1D0902858C}" type="presOf" srcId="{DB910E32-EC2A-47C1-8622-EDBB02D1ECF3}" destId="{6DF6FF41-A943-4BD2-BB5F-BC4E061E1EA9}" srcOrd="0" destOrd="0" presId="urn:microsoft.com/office/officeart/2005/8/layout/venn3"/>
    <dgm:cxn modelId="{F2A8D315-2E84-4A9A-8CE9-C321D7547561}" type="presOf" srcId="{84023C8F-D74C-4C9A-A978-1A540B7607E7}" destId="{A8AFFD50-DB79-47C5-865F-BFCF753E55E9}" srcOrd="0" destOrd="0" presId="urn:microsoft.com/office/officeart/2005/8/layout/venn3"/>
    <dgm:cxn modelId="{FCBB9CBE-7AD8-444F-807F-7025AE3CE5ED}" type="presOf" srcId="{FB3B1775-E693-49B1-BC84-B1E33354E230}" destId="{441BE94A-FB88-49C7-AAB2-47F07EC22274}" srcOrd="0" destOrd="0" presId="urn:microsoft.com/office/officeart/2005/8/layout/venn3"/>
    <dgm:cxn modelId="{2ADD5979-C6F0-4815-B477-6EEA83CF2653}" type="presOf" srcId="{A0FD7E83-1B7B-4CE5-9E63-D199EC1ACA67}" destId="{E1A074AB-2E66-4098-B417-62E6453353DB}"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66ACB27E-2730-407C-9821-5151CA39BF18}" type="presOf" srcId="{ACB495F6-BBD0-47F9-8283-2E8898AD149C}" destId="{974DE9E7-2F3A-4A96-98F6-CE05B104E0B5}"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C2AFF3A2-1997-43B4-A37E-6B5AF2B67433}" type="presOf" srcId="{7481D1CF-5327-4BF8-8FD1-7491BF70D243}" destId="{07001138-CC37-4359-AC61-79FF842603DD}" srcOrd="0" destOrd="0" presId="urn:microsoft.com/office/officeart/2005/8/layout/venn3"/>
    <dgm:cxn modelId="{0641F866-0F64-4B73-AF9E-F59B15FDE8F0}" type="presParOf" srcId="{07001138-CC37-4359-AC61-79FF842603DD}" destId="{974DE9E7-2F3A-4A96-98F6-CE05B104E0B5}" srcOrd="0" destOrd="0" presId="urn:microsoft.com/office/officeart/2005/8/layout/venn3"/>
    <dgm:cxn modelId="{52291BFE-7B22-4ED2-AFA9-A23AF3CA4B1D}" type="presParOf" srcId="{07001138-CC37-4359-AC61-79FF842603DD}" destId="{87600560-8F45-415D-9588-95BC62999D3F}" srcOrd="1" destOrd="0" presId="urn:microsoft.com/office/officeart/2005/8/layout/venn3"/>
    <dgm:cxn modelId="{D9C7E3B7-6C7C-4FE0-A95F-0EB226F14550}" type="presParOf" srcId="{07001138-CC37-4359-AC61-79FF842603DD}" destId="{441BE94A-FB88-49C7-AAB2-47F07EC22274}" srcOrd="2" destOrd="0" presId="urn:microsoft.com/office/officeart/2005/8/layout/venn3"/>
    <dgm:cxn modelId="{E2DC5B55-5EFE-4D9E-98FE-E2D87CFA09EA}" type="presParOf" srcId="{07001138-CC37-4359-AC61-79FF842603DD}" destId="{FDE9C26E-D098-46B5-A031-DCE7D6EB3C4B}" srcOrd="3" destOrd="0" presId="urn:microsoft.com/office/officeart/2005/8/layout/venn3"/>
    <dgm:cxn modelId="{AE35C2BA-3DFC-4C93-9391-5925F91E7A4F}" type="presParOf" srcId="{07001138-CC37-4359-AC61-79FF842603DD}" destId="{E1A074AB-2E66-4098-B417-62E6453353DB}" srcOrd="4" destOrd="0" presId="urn:microsoft.com/office/officeart/2005/8/layout/venn3"/>
    <dgm:cxn modelId="{9090805A-208F-42B7-A583-24D5ABACFE76}" type="presParOf" srcId="{07001138-CC37-4359-AC61-79FF842603DD}" destId="{9601BEDF-5EF5-4E57-9BC3-141423318B89}" srcOrd="5" destOrd="0" presId="urn:microsoft.com/office/officeart/2005/8/layout/venn3"/>
    <dgm:cxn modelId="{B67881AF-1834-491C-9445-A761F68F92E4}" type="presParOf" srcId="{07001138-CC37-4359-AC61-79FF842603DD}" destId="{A8AFFD50-DB79-47C5-865F-BFCF753E55E9}" srcOrd="6" destOrd="0" presId="urn:microsoft.com/office/officeart/2005/8/layout/venn3"/>
    <dgm:cxn modelId="{6CD75B10-1D16-44F5-8656-BAD5D50E5B11}" type="presParOf" srcId="{07001138-CC37-4359-AC61-79FF842603DD}" destId="{EE479652-1419-493D-B0B4-932CCB42394F}" srcOrd="7" destOrd="0" presId="urn:microsoft.com/office/officeart/2005/8/layout/venn3"/>
    <dgm:cxn modelId="{74753927-46BC-466D-BDDC-4E1FD3FCC505}"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t>
        <a:bodyPr/>
        <a:lstStyle/>
        <a:p>
          <a:endParaRPr lang="en-US"/>
        </a:p>
      </dgm:t>
    </dgm:pt>
    <dgm:pt modelId="{BFE6FF99-E9BF-41B3-BBED-E916B0F1FC24}" type="sibTrans" cxnId="{0F86A3E7-6667-4DFF-A119-BE8C67503788}">
      <dgm:prSet/>
      <dgm:spPr/>
      <dgm:t>
        <a:bodyPr/>
        <a:lstStyle/>
        <a:p>
          <a:endParaRPr lang="en-US"/>
        </a:p>
      </dgm:t>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t>
        <a:bodyPr/>
        <a:lstStyle/>
        <a:p>
          <a:endParaRPr lang="en-US"/>
        </a:p>
      </dgm:t>
    </dgm:pt>
    <dgm:pt modelId="{5A1FD659-BA17-41E3-98E0-CCD2E34B780B}" type="sibTrans" cxnId="{6FD5CCCE-D7C3-4B47-86D0-66AA6A6DFF63}">
      <dgm:prSet/>
      <dgm:spPr/>
      <dgm:t>
        <a:bodyPr/>
        <a:lstStyle/>
        <a:p>
          <a:endParaRPr lang="en-US"/>
        </a:p>
      </dgm:t>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t>
        <a:bodyPr/>
        <a:lstStyle/>
        <a:p>
          <a:endParaRPr lang="en-US"/>
        </a:p>
      </dgm:t>
    </dgm:pt>
    <dgm:pt modelId="{CCB89266-E5C6-4DF3-B672-5591BEB16076}" type="sibTrans" cxnId="{093570D1-D1DF-4AD1-A3EC-E3847F90036F}">
      <dgm:prSet/>
      <dgm:spPr/>
      <dgm:t>
        <a:bodyPr/>
        <a:lstStyle/>
        <a:p>
          <a:endParaRPr lang="en-US"/>
        </a:p>
      </dgm:t>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t>
        <a:bodyPr/>
        <a:lstStyle/>
        <a:p>
          <a:endParaRPr lang="en-US"/>
        </a:p>
      </dgm:t>
    </dgm:pt>
    <dgm:pt modelId="{28D8EF8B-5274-4086-BD74-347A499DE35E}" type="sibTrans" cxnId="{F2435285-1344-4F43-B2EB-7B11A3F59CC9}">
      <dgm:prSet/>
      <dgm:spPr/>
      <dgm:t>
        <a:bodyPr/>
        <a:lstStyle/>
        <a:p>
          <a:endParaRPr lang="en-US"/>
        </a:p>
      </dgm:t>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BDF804E1-8814-49A1-88D5-FD0FC8A993C9}" type="pres">
      <dgm:prSet presAssocID="{23FBF0F6-E59E-46BB-901B-BD7C4DE5BDB3}" presName="Name5" presStyleLbl="vennNode1" presStyleIdx="4"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4" destOrd="0" parTransId="{29B76AE7-999E-44C4-80E3-8B5FF66E6676}" sibTransId="{BFE6FF99-E9BF-41B3-BBED-E916B0F1FC24}"/>
    <dgm:cxn modelId="{F2435285-1344-4F43-B2EB-7B11A3F59CC9}" srcId="{7481D1CF-5327-4BF8-8FD1-7491BF70D243}" destId="{BA727719-4EA3-40EB-BC8A-FCA9BE326B02}" srcOrd="7" destOrd="0" parTransId="{88493925-F3F0-47D1-B342-C3DAAA98CD4F}" sibTransId="{28D8EF8B-5274-4086-BD74-347A499DE35E}"/>
    <dgm:cxn modelId="{093570D1-D1DF-4AD1-A3EC-E3847F90036F}" srcId="{7481D1CF-5327-4BF8-8FD1-7491BF70D243}" destId="{5CFD6B5E-7035-4359-A62F-1DDEC97D8C0D}" srcOrd="6" destOrd="0" parTransId="{DF235A0C-5547-4DDE-9C7C-DAE510C44A27}" sibTransId="{CCB89266-E5C6-4DF3-B672-5591BEB16076}"/>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F315E8C3-51EF-4C1D-ADF6-60011B1CC60D}" type="presOf" srcId="{8C0D3C05-F965-41E4-8A0C-000785D67942}" destId="{39B3C2EB-C198-4B8B-8960-8A38C58548E4}" srcOrd="0" destOrd="0" presId="urn:microsoft.com/office/officeart/2005/8/layout/venn3"/>
    <dgm:cxn modelId="{7A5F1EEE-438F-49CC-ADEC-4192EB539917}" type="presOf" srcId="{09050517-FB7B-4AA0-A9A5-C222E4A7277D}" destId="{D0053F29-0E2C-42E3-B345-9E8847988072}" srcOrd="0" destOrd="0" presId="urn:microsoft.com/office/officeart/2005/8/layout/venn3"/>
    <dgm:cxn modelId="{0441E09A-C922-469A-8AFD-486175993BB5}" type="presOf" srcId="{23FBF0F6-E59E-46BB-901B-BD7C4DE5BDB3}" destId="{BDF804E1-8814-49A1-88D5-FD0FC8A993C9}" srcOrd="0" destOrd="0" presId="urn:microsoft.com/office/officeart/2005/8/layout/venn3"/>
    <dgm:cxn modelId="{FD3B24D2-FEA0-4D45-AAB9-83D8DEF7435E}" type="presOf" srcId="{5CFD6B5E-7035-4359-A62F-1DDEC97D8C0D}" destId="{C8CD710F-D365-4BC0-8257-3CE1E198D950}"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5"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E82C1DEA-681D-44D2-AC5C-7FD56D18BFE3}" type="presOf" srcId="{7481D1CF-5327-4BF8-8FD1-7491BF70D243}" destId="{07001138-CC37-4359-AC61-79FF842603DD}" srcOrd="0" destOrd="0" presId="urn:microsoft.com/office/officeart/2005/8/layout/venn3"/>
    <dgm:cxn modelId="{1A861F2F-B0B8-4212-8609-F0BA1B3EC896}" type="presOf" srcId="{CF0A6374-6F3C-4ED6-828F-79E7C1865413}" destId="{A00644E9-69EF-4C2A-A81D-CCA9D808F278}" srcOrd="0" destOrd="0" presId="urn:microsoft.com/office/officeart/2005/8/layout/venn3"/>
    <dgm:cxn modelId="{17179C1A-6D06-48D5-995D-F604B94C0D66}" type="presOf" srcId="{88165EF2-C310-463F-B5BC-3FAE8FF9602A}" destId="{EA0FA27A-C2EC-4FCA-88D1-32C207D8B93A}" srcOrd="0" destOrd="0" presId="urn:microsoft.com/office/officeart/2005/8/layout/venn3"/>
    <dgm:cxn modelId="{4284D277-C17F-4D39-B1A5-C9AC36F3C204}" type="presOf" srcId="{BA727719-4EA3-40EB-BC8A-FCA9BE326B02}" destId="{510D0BC5-B57C-433F-9859-30B983917A66}" srcOrd="0" destOrd="0" presId="urn:microsoft.com/office/officeart/2005/8/layout/venn3"/>
    <dgm:cxn modelId="{8BFD2C23-DDE3-4FB3-A846-410EDBA65B1B}" type="presOf" srcId="{2BE4FDBB-0DAA-43F2-ABC6-8D50EF2C6108}" destId="{71F3F4C8-7194-4B1F-A068-DB1C4A93B075}" srcOrd="0" destOrd="0" presId="urn:microsoft.com/office/officeart/2005/8/layout/venn3"/>
    <dgm:cxn modelId="{0D2AD847-8F12-41F7-9096-6F50AE908F86}" type="presOf" srcId="{593252C4-229E-4C98-A3D5-1D7F50EC7466}" destId="{48681C3E-18DB-44B4-A963-2EF551FEC493}"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D5C80DF2-CFB6-45B2-AF94-DC612AD9D3CC}" type="presParOf" srcId="{07001138-CC37-4359-AC61-79FF842603DD}" destId="{48681C3E-18DB-44B4-A963-2EF551FEC493}" srcOrd="0" destOrd="0" presId="urn:microsoft.com/office/officeart/2005/8/layout/venn3"/>
    <dgm:cxn modelId="{80F5CF55-E55E-4CA9-B010-609317E9F140}" type="presParOf" srcId="{07001138-CC37-4359-AC61-79FF842603DD}" destId="{625F0ABF-7A67-47DC-B62F-C89396A8658E}" srcOrd="1" destOrd="0" presId="urn:microsoft.com/office/officeart/2005/8/layout/venn3"/>
    <dgm:cxn modelId="{B104CDF8-BB34-4F66-865E-E2F52EFEAC1B}" type="presParOf" srcId="{07001138-CC37-4359-AC61-79FF842603DD}" destId="{39B3C2EB-C198-4B8B-8960-8A38C58548E4}" srcOrd="2" destOrd="0" presId="urn:microsoft.com/office/officeart/2005/8/layout/venn3"/>
    <dgm:cxn modelId="{0FFD4520-D1A7-4351-A70C-CC99DE9B5B7E}" type="presParOf" srcId="{07001138-CC37-4359-AC61-79FF842603DD}" destId="{AC2C1C85-FA33-4D6C-8881-CC17C8D0C9FF}" srcOrd="3" destOrd="0" presId="urn:microsoft.com/office/officeart/2005/8/layout/venn3"/>
    <dgm:cxn modelId="{7E9A646D-BC69-45A7-B37F-EC68B28DA76A}" type="presParOf" srcId="{07001138-CC37-4359-AC61-79FF842603DD}" destId="{EA0FA27A-C2EC-4FCA-88D1-32C207D8B93A}" srcOrd="4" destOrd="0" presId="urn:microsoft.com/office/officeart/2005/8/layout/venn3"/>
    <dgm:cxn modelId="{15EFC206-C8DA-41CE-BF62-3C7E75C036E4}" type="presParOf" srcId="{07001138-CC37-4359-AC61-79FF842603DD}" destId="{DC69AE1A-979D-4E2B-8E52-4EB8097B0C30}" srcOrd="5" destOrd="0" presId="urn:microsoft.com/office/officeart/2005/8/layout/venn3"/>
    <dgm:cxn modelId="{AB43D1A5-3CF9-4A97-B71D-F4D1EB5A0510}" type="presParOf" srcId="{07001138-CC37-4359-AC61-79FF842603DD}" destId="{71F3F4C8-7194-4B1F-A068-DB1C4A93B075}" srcOrd="6" destOrd="0" presId="urn:microsoft.com/office/officeart/2005/8/layout/venn3"/>
    <dgm:cxn modelId="{C32D31B5-7C8B-4308-8E8A-21BC10A5D4F2}" type="presParOf" srcId="{07001138-CC37-4359-AC61-79FF842603DD}" destId="{04443C78-F516-4A00-B9D5-0E68BEB6FDB8}" srcOrd="7" destOrd="0" presId="urn:microsoft.com/office/officeart/2005/8/layout/venn3"/>
    <dgm:cxn modelId="{4B1B5C40-4527-4BB1-AA71-E057708BD40E}" type="presParOf" srcId="{07001138-CC37-4359-AC61-79FF842603DD}" destId="{BDF804E1-8814-49A1-88D5-FD0FC8A993C9}" srcOrd="8" destOrd="0" presId="urn:microsoft.com/office/officeart/2005/8/layout/venn3"/>
    <dgm:cxn modelId="{9A658892-D499-404C-A8C7-5370BDCC4750}" type="presParOf" srcId="{07001138-CC37-4359-AC61-79FF842603DD}" destId="{24A6E7C5-74C0-4677-A899-B3BCE90AE9AE}" srcOrd="9" destOrd="0" presId="urn:microsoft.com/office/officeart/2005/8/layout/venn3"/>
    <dgm:cxn modelId="{1DFAF481-A1E9-47FE-A3CD-9D023DF455E1}" type="presParOf" srcId="{07001138-CC37-4359-AC61-79FF842603DD}" destId="{D0053F29-0E2C-42E3-B345-9E8847988072}" srcOrd="10" destOrd="0" presId="urn:microsoft.com/office/officeart/2005/8/layout/venn3"/>
    <dgm:cxn modelId="{306817A6-E9BD-47E8-BC73-09CE898CB0D0}" type="presParOf" srcId="{07001138-CC37-4359-AC61-79FF842603DD}" destId="{E9A9888E-B945-468B-996F-A85C25432B07}" srcOrd="11" destOrd="0" presId="urn:microsoft.com/office/officeart/2005/8/layout/venn3"/>
    <dgm:cxn modelId="{5204EB23-8D08-4D53-94BF-44A444E84978}" type="presParOf" srcId="{07001138-CC37-4359-AC61-79FF842603DD}" destId="{C8CD710F-D365-4BC0-8257-3CE1E198D950}" srcOrd="12" destOrd="0" presId="urn:microsoft.com/office/officeart/2005/8/layout/venn3"/>
    <dgm:cxn modelId="{89A048D6-91F8-4CDA-B8EA-14B539ED3482}" type="presParOf" srcId="{07001138-CC37-4359-AC61-79FF842603DD}" destId="{4674F2B6-009B-454E-9B7E-F714CE7A77CA}" srcOrd="13" destOrd="0" presId="urn:microsoft.com/office/officeart/2005/8/layout/venn3"/>
    <dgm:cxn modelId="{DDDFEFC4-ED73-4D43-9222-761391DC0417}" type="presParOf" srcId="{07001138-CC37-4359-AC61-79FF842603DD}" destId="{510D0BC5-B57C-433F-9859-30B983917A66}" srcOrd="14" destOrd="0" presId="urn:microsoft.com/office/officeart/2005/8/layout/venn3"/>
    <dgm:cxn modelId="{182EA848-A8D0-46F9-B310-D8865030BE0A}" type="presParOf" srcId="{07001138-CC37-4359-AC61-79FF842603DD}" destId="{21ADCA4D-CE78-4994-84BF-CFDEE7BBCF32}" srcOrd="15" destOrd="0" presId="urn:microsoft.com/office/officeart/2005/8/layout/venn3"/>
    <dgm:cxn modelId="{92C8629F-F7C0-4D81-AF41-CF3A00FBE772}"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6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EB94B736-84BD-4457-874F-E15C8AF78DCD}" type="presOf" srcId="{80D375BF-FBF8-4BDC-857D-AC00419942C8}" destId="{09B2CD8E-D327-4676-9105-F890A1A7824E}" srcOrd="0" destOrd="0" presId="urn:microsoft.com/office/officeart/2005/8/layout/venn3"/>
    <dgm:cxn modelId="{6F33D366-BE63-4AA0-A018-C0AA23EF7A3C}" type="presOf" srcId="{7481D1CF-5327-4BF8-8FD1-7491BF70D243}" destId="{07001138-CC37-4359-AC61-79FF842603DD}" srcOrd="0" destOrd="0" presId="urn:microsoft.com/office/officeart/2005/8/layout/venn3"/>
    <dgm:cxn modelId="{392EEE0D-4D8F-4CD2-A098-B89BA4B213EE}" type="presOf" srcId="{593252C4-229E-4C98-A3D5-1D7F50EC7466}" destId="{48681C3E-18DB-44B4-A963-2EF551FEC493}"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48F6EA63-7F72-415F-A2E7-71F1BF973F1C}" type="presOf" srcId="{ACB495F6-BBD0-47F9-8283-2E8898AD149C}" destId="{974DE9E7-2F3A-4A96-98F6-CE05B104E0B5}"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649FA7C1-A537-447F-A9C7-A17E8EE77685}" type="presOf" srcId="{8C0D3C05-F965-41E4-8A0C-000785D67942}" destId="{39B3C2EB-C198-4B8B-8960-8A38C58548E4}"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BF1C91F0-3C18-4A29-81F7-CC31D7DD9878}" type="presParOf" srcId="{07001138-CC37-4359-AC61-79FF842603DD}" destId="{974DE9E7-2F3A-4A96-98F6-CE05B104E0B5}" srcOrd="0" destOrd="0" presId="urn:microsoft.com/office/officeart/2005/8/layout/venn3"/>
    <dgm:cxn modelId="{0A9A8DFE-FC5C-4317-AD60-B3871662546F}" type="presParOf" srcId="{07001138-CC37-4359-AC61-79FF842603DD}" destId="{87600560-8F45-415D-9588-95BC62999D3F}" srcOrd="1" destOrd="0" presId="urn:microsoft.com/office/officeart/2005/8/layout/venn3"/>
    <dgm:cxn modelId="{6911A77C-F685-4CFC-A03C-6692F55F13DD}" type="presParOf" srcId="{07001138-CC37-4359-AC61-79FF842603DD}" destId="{48681C3E-18DB-44B4-A963-2EF551FEC493}" srcOrd="2" destOrd="0" presId="urn:microsoft.com/office/officeart/2005/8/layout/venn3"/>
    <dgm:cxn modelId="{B27C8C9E-A25D-4B96-AB5D-EFF47F89DFBA}" type="presParOf" srcId="{07001138-CC37-4359-AC61-79FF842603DD}" destId="{625F0ABF-7A67-47DC-B62F-C89396A8658E}" srcOrd="3" destOrd="0" presId="urn:microsoft.com/office/officeart/2005/8/layout/venn3"/>
    <dgm:cxn modelId="{3EF43004-D6AA-47F5-84CD-C98A8E64553E}" type="presParOf" srcId="{07001138-CC37-4359-AC61-79FF842603DD}" destId="{09B2CD8E-D327-4676-9105-F890A1A7824E}" srcOrd="4" destOrd="0" presId="urn:microsoft.com/office/officeart/2005/8/layout/venn3"/>
    <dgm:cxn modelId="{DE1CECE5-8B65-4ACA-B2B2-E68E3A33B7A6}" type="presParOf" srcId="{07001138-CC37-4359-AC61-79FF842603DD}" destId="{2A6FEE32-7F40-4372-A81D-3FCC15E8AB50}" srcOrd="5" destOrd="0" presId="urn:microsoft.com/office/officeart/2005/8/layout/venn3"/>
    <dgm:cxn modelId="{FCFD4649-70EC-48B4-9CB0-75A0B657197C}"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6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F41EACD4-4556-44AE-BE68-2630A9FF39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D7FDA06-1273-4BE1-A3DB-DB4493EB880A}" type="parTrans" cxnId="{48312739-AE5B-4865-9939-88E0BDC06728}">
      <dgm:prSet/>
      <dgm:spPr/>
    </dgm:pt>
    <dgm:pt modelId="{C2B5A020-D939-4943-8CAA-4458086DEB90}" type="sibTrans" cxnId="{48312739-AE5B-4865-9939-88E0BDC06728}">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9">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9">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9">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9">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DC236509-2683-4CB0-9338-035D5DEBCB2B}" type="pres">
      <dgm:prSet presAssocID="{F41EACD4-4556-44AE-BE68-2630A9FF39BF}" presName="Name5" presStyleLbl="vennNode1" presStyleIdx="7" presStyleCnt="9">
        <dgm:presLayoutVars>
          <dgm:bulletEnabled val="1"/>
        </dgm:presLayoutVars>
      </dgm:prSet>
      <dgm:spPr/>
      <dgm:t>
        <a:bodyPr/>
        <a:lstStyle/>
        <a:p>
          <a:endParaRPr lang="en-US"/>
        </a:p>
      </dgm:t>
    </dgm:pt>
    <dgm:pt modelId="{BE13B68C-AE01-4F0F-BEEB-3ECE22FD0FAA}" type="pres">
      <dgm:prSet presAssocID="{C2B5A020-D939-4943-8CAA-4458086DEB90}" presName="space" presStyleCnt="0"/>
      <dgm:spPr/>
    </dgm:pt>
    <dgm:pt modelId="{6DF6FF41-A943-4BD2-BB5F-BC4E061E1EA9}" type="pres">
      <dgm:prSet presAssocID="{DB910E32-EC2A-47C1-8622-EDBB02D1ECF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8A8DD22F-D983-422E-9846-42CEBF586C51}" type="presOf" srcId="{DB910E32-EC2A-47C1-8622-EDBB02D1ECF3}" destId="{6DF6FF41-A943-4BD2-BB5F-BC4E061E1EA9}" srcOrd="0" destOrd="0" presId="urn:microsoft.com/office/officeart/2005/8/layout/venn3"/>
    <dgm:cxn modelId="{1FD9378C-0FC4-4342-A715-FB3FBA8322B4}" type="presOf" srcId="{4AEC182D-2BEE-4736-8FEA-425E182DC5BF}" destId="{87A32571-F2F1-428A-81C4-FBEC8BEBB6E2}"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251CD04B-50AE-4A2F-9CDD-7FBF51C6FD88}" type="presOf" srcId="{7481D1CF-5327-4BF8-8FD1-7491BF70D243}" destId="{07001138-CC37-4359-AC61-79FF842603DD}" srcOrd="0" destOrd="0" presId="urn:microsoft.com/office/officeart/2005/8/layout/venn3"/>
    <dgm:cxn modelId="{BF695245-B93E-49D1-B93D-10A235A3BE9B}" type="presOf" srcId="{8C0D3C05-F965-41E4-8A0C-000785D67942}" destId="{39B3C2EB-C198-4B8B-8960-8A38C58548E4}"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BCFC401F-C8D6-44A8-8DCA-69DDA66F465C}" type="presOf" srcId="{E109FC7C-82F4-49D6-8559-6E34B0A6B537}" destId="{6B93CA0A-8C94-48A4-82E9-13FBFB99DAB0}" srcOrd="0" destOrd="0" presId="urn:microsoft.com/office/officeart/2005/8/layout/venn3"/>
    <dgm:cxn modelId="{F2BBA663-19E4-4DED-B085-FCBE5A849452}" type="presOf" srcId="{D4008CA3-4D54-4EB2-8DA0-9606EB8FA777}" destId="{0BE43904-1DF4-485E-8CED-251D8E2CF2A3}" srcOrd="0" destOrd="0" presId="urn:microsoft.com/office/officeart/2005/8/layout/venn3"/>
    <dgm:cxn modelId="{DB0991BF-3622-46B8-8E57-CAFE67C85281}" type="presOf" srcId="{F41EACD4-4556-44AE-BE68-2630A9FF39BF}" destId="{DC236509-2683-4CB0-9338-035D5DEBCB2B}" srcOrd="0" destOrd="0" presId="urn:microsoft.com/office/officeart/2005/8/layout/venn3"/>
    <dgm:cxn modelId="{48312739-AE5B-4865-9939-88E0BDC06728}" srcId="{7481D1CF-5327-4BF8-8FD1-7491BF70D243}" destId="{F41EACD4-4556-44AE-BE68-2630A9FF39BF}" srcOrd="7" destOrd="0" parTransId="{4D7FDA06-1273-4BE1-A3DB-DB4493EB880A}" sibTransId="{C2B5A020-D939-4943-8CAA-4458086DEB90}"/>
    <dgm:cxn modelId="{0C7F0648-5BE1-4098-92DC-A4E39E404CEE}" srcId="{7481D1CF-5327-4BF8-8FD1-7491BF70D243}" destId="{D4008CA3-4D54-4EB2-8DA0-9606EB8FA777}" srcOrd="6" destOrd="0" parTransId="{039AEDA4-2E5D-46C2-8E69-BCF3A764CD3B}" sibTransId="{50FA246A-5AF3-49E1-A755-63A3BBD02626}"/>
    <dgm:cxn modelId="{D36A45A8-583C-4115-896D-D0740CEBDE4F}" type="presOf" srcId="{ACB495F6-BBD0-47F9-8283-2E8898AD149C}" destId="{974DE9E7-2F3A-4A96-98F6-CE05B104E0B5}"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64D2346-2208-49E2-8207-06789EB1A563}" type="presOf" srcId="{593252C4-229E-4C98-A3D5-1D7F50EC7466}" destId="{48681C3E-18DB-44B4-A963-2EF551FEC493}"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A0F655EE-AB80-4325-BDCD-7BB167EC485B}" type="presOf" srcId="{2BE4FDBB-0DAA-43F2-ABC6-8D50EF2C6108}" destId="{71F3F4C8-7194-4B1F-A068-DB1C4A93B075}"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8" destOrd="0" parTransId="{FF4F54FF-5C69-4DC2-9090-714A6B6C219C}" sibTransId="{2D5C316B-82CC-4ACE-B3B2-BD28EE36C932}"/>
    <dgm:cxn modelId="{885C0154-ACFF-4239-A8E5-D5EF634EACB8}" type="presParOf" srcId="{07001138-CC37-4359-AC61-79FF842603DD}" destId="{974DE9E7-2F3A-4A96-98F6-CE05B104E0B5}" srcOrd="0" destOrd="0" presId="urn:microsoft.com/office/officeart/2005/8/layout/venn3"/>
    <dgm:cxn modelId="{79CF2A56-1FE8-4B07-BEE3-21AB5F15AF69}" type="presParOf" srcId="{07001138-CC37-4359-AC61-79FF842603DD}" destId="{87600560-8F45-415D-9588-95BC62999D3F}" srcOrd="1" destOrd="0" presId="urn:microsoft.com/office/officeart/2005/8/layout/venn3"/>
    <dgm:cxn modelId="{8188CD56-8C8B-4A8E-922B-E28624F5A81A}" type="presParOf" srcId="{07001138-CC37-4359-AC61-79FF842603DD}" destId="{48681C3E-18DB-44B4-A963-2EF551FEC493}" srcOrd="2" destOrd="0" presId="urn:microsoft.com/office/officeart/2005/8/layout/venn3"/>
    <dgm:cxn modelId="{FE5C70C7-E1D0-48AE-87DA-3A38637D8C83}" type="presParOf" srcId="{07001138-CC37-4359-AC61-79FF842603DD}" destId="{625F0ABF-7A67-47DC-B62F-C89396A8658E}" srcOrd="3" destOrd="0" presId="urn:microsoft.com/office/officeart/2005/8/layout/venn3"/>
    <dgm:cxn modelId="{67511729-BB90-4E57-986F-72C4625A3460}" type="presParOf" srcId="{07001138-CC37-4359-AC61-79FF842603DD}" destId="{39B3C2EB-C198-4B8B-8960-8A38C58548E4}" srcOrd="4" destOrd="0" presId="urn:microsoft.com/office/officeart/2005/8/layout/venn3"/>
    <dgm:cxn modelId="{7399C5F7-85A2-49B5-A584-94C6D63887C8}" type="presParOf" srcId="{07001138-CC37-4359-AC61-79FF842603DD}" destId="{AC2C1C85-FA33-4D6C-8881-CC17C8D0C9FF}" srcOrd="5" destOrd="0" presId="urn:microsoft.com/office/officeart/2005/8/layout/venn3"/>
    <dgm:cxn modelId="{F19CA792-44C4-46A8-9F54-4660D1875E82}" type="presParOf" srcId="{07001138-CC37-4359-AC61-79FF842603DD}" destId="{71F3F4C8-7194-4B1F-A068-DB1C4A93B075}" srcOrd="6" destOrd="0" presId="urn:microsoft.com/office/officeart/2005/8/layout/venn3"/>
    <dgm:cxn modelId="{CB3AC7B9-964A-432D-B3FB-71A19C24738E}" type="presParOf" srcId="{07001138-CC37-4359-AC61-79FF842603DD}" destId="{04443C78-F516-4A00-B9D5-0E68BEB6FDB8}" srcOrd="7" destOrd="0" presId="urn:microsoft.com/office/officeart/2005/8/layout/venn3"/>
    <dgm:cxn modelId="{AEA13879-A2EF-450E-8922-AFF7678F7D1B}" type="presParOf" srcId="{07001138-CC37-4359-AC61-79FF842603DD}" destId="{6B93CA0A-8C94-48A4-82E9-13FBFB99DAB0}" srcOrd="8" destOrd="0" presId="urn:microsoft.com/office/officeart/2005/8/layout/venn3"/>
    <dgm:cxn modelId="{86AE2372-2FED-4BC7-AC5B-3EEAE1EA56D2}" type="presParOf" srcId="{07001138-CC37-4359-AC61-79FF842603DD}" destId="{B0027BE0-E83C-45F8-8BE2-6AE4DE5A2FF8}" srcOrd="9" destOrd="0" presId="urn:microsoft.com/office/officeart/2005/8/layout/venn3"/>
    <dgm:cxn modelId="{CBA53F33-2699-4311-8C74-4FE23C498459}" type="presParOf" srcId="{07001138-CC37-4359-AC61-79FF842603DD}" destId="{87A32571-F2F1-428A-81C4-FBEC8BEBB6E2}" srcOrd="10" destOrd="0" presId="urn:microsoft.com/office/officeart/2005/8/layout/venn3"/>
    <dgm:cxn modelId="{C0D1090C-CE3D-44D4-8419-107B789A7B43}" type="presParOf" srcId="{07001138-CC37-4359-AC61-79FF842603DD}" destId="{9D9968C5-3C09-4B95-9C85-A18FDCB224F1}" srcOrd="11" destOrd="0" presId="urn:microsoft.com/office/officeart/2005/8/layout/venn3"/>
    <dgm:cxn modelId="{CC7DDA68-DA0D-43EC-9F13-88A3A185160A}" type="presParOf" srcId="{07001138-CC37-4359-AC61-79FF842603DD}" destId="{0BE43904-1DF4-485E-8CED-251D8E2CF2A3}" srcOrd="12" destOrd="0" presId="urn:microsoft.com/office/officeart/2005/8/layout/venn3"/>
    <dgm:cxn modelId="{A9F867CC-48A9-4480-BF1B-B15C4DB568EA}" type="presParOf" srcId="{07001138-CC37-4359-AC61-79FF842603DD}" destId="{6A5F7D0E-CAA6-4E42-AF8B-4C56F345F28B}" srcOrd="13" destOrd="0" presId="urn:microsoft.com/office/officeart/2005/8/layout/venn3"/>
    <dgm:cxn modelId="{D15F0A91-CC80-400B-99A4-2DF7F2F52436}" type="presParOf" srcId="{07001138-CC37-4359-AC61-79FF842603DD}" destId="{DC236509-2683-4CB0-9338-035D5DEBCB2B}" srcOrd="14" destOrd="0" presId="urn:microsoft.com/office/officeart/2005/8/layout/venn3"/>
    <dgm:cxn modelId="{209CCBE7-4356-4C3C-8A05-AC5694B7144C}" type="presParOf" srcId="{07001138-CC37-4359-AC61-79FF842603DD}" destId="{BE13B68C-AE01-4F0F-BEEB-3ECE22FD0FAA}" srcOrd="15" destOrd="0" presId="urn:microsoft.com/office/officeart/2005/8/layout/venn3"/>
    <dgm:cxn modelId="{2329F7B6-8B9C-43AA-A146-EB174890CC9B}" type="presParOf" srcId="{07001138-CC37-4359-AC61-79FF842603DD}" destId="{6DF6FF41-A943-4BD2-BB5F-BC4E061E1EA9}" srcOrd="16"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6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FE0C0BF6-5BD6-4BF9-BB46-59D5BF971614}" type="presOf" srcId="{DA2DE246-1EDE-4DC5-93F1-08D0ADDAC2E4}" destId="{B671D4EC-B0EF-4E74-BE88-A04A72EFA5F5}" srcOrd="0" destOrd="0" presId="urn:microsoft.com/office/officeart/2005/8/layout/venn3"/>
    <dgm:cxn modelId="{8DB9ECA8-97FE-4546-AB11-F43AABE1D32F}" srcId="{7481D1CF-5327-4BF8-8FD1-7491BF70D243}" destId="{DA2DE246-1EDE-4DC5-93F1-08D0ADDAC2E4}" srcOrd="3" destOrd="0" parTransId="{9803DA72-081B-40A7-96AE-0F820489894A}" sibTransId="{4A87024C-B63C-42C7-A696-A83565EA7ADD}"/>
    <dgm:cxn modelId="{44259EE8-E3B7-4CA1-AC91-20CFEB7DCD7E}" type="presOf" srcId="{FEB3ADF3-AAF4-4AFC-A917-3ADE0C1EBB00}" destId="{AE263195-A20A-4ACF-9589-31F1F5A65F0B}" srcOrd="0" destOrd="0" presId="urn:microsoft.com/office/officeart/2005/8/layout/venn3"/>
    <dgm:cxn modelId="{12E02802-D558-4C00-9DD5-E1F335D5F180}" type="presOf" srcId="{593252C4-229E-4C98-A3D5-1D7F50EC7466}" destId="{48681C3E-18DB-44B4-A963-2EF551FEC493}" srcOrd="0" destOrd="0" presId="urn:microsoft.com/office/officeart/2005/8/layout/venn3"/>
    <dgm:cxn modelId="{ED8CF2AF-E9C6-42F0-A3D9-3BA06FEEED31}" type="presOf" srcId="{1C5EFEF6-C246-492E-9C87-599B0E6CB1E1}" destId="{79FA4D63-31BA-41A4-8EF9-711A8A8DC304}"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B436969C-84F6-4E17-8016-9CDD379B66B6}" srcId="{7481D1CF-5327-4BF8-8FD1-7491BF70D243}" destId="{FEB3ADF3-AAF4-4AFC-A917-3ADE0C1EBB00}" srcOrd="4" destOrd="0" parTransId="{D7C7C1BB-719F-46A8-BFC8-CC6C2DB60094}" sibTransId="{88016C30-E8A4-418D-A393-DB2B20FF49E7}"/>
    <dgm:cxn modelId="{4CC870DF-B51C-477E-9FEF-7E1E3828ACA9}" type="presOf" srcId="{7481D1CF-5327-4BF8-8FD1-7491BF70D243}" destId="{07001138-CC37-4359-AC61-79FF842603DD}"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5F48E959-8E1C-4F98-912C-5576A6F88B83}" type="presOf" srcId="{2BE4FDBB-0DAA-43F2-ABC6-8D50EF2C6108}" destId="{71F3F4C8-7194-4B1F-A068-DB1C4A93B075}" srcOrd="0" destOrd="0" presId="urn:microsoft.com/office/officeart/2005/8/layout/venn3"/>
    <dgm:cxn modelId="{C082A53D-4EF9-40BE-9E90-F98A14112CEB}" type="presParOf" srcId="{07001138-CC37-4359-AC61-79FF842603DD}" destId="{48681C3E-18DB-44B4-A963-2EF551FEC493}" srcOrd="0" destOrd="0" presId="urn:microsoft.com/office/officeart/2005/8/layout/venn3"/>
    <dgm:cxn modelId="{CA41DFAE-41EB-491C-8FF1-99D824A9A1C9}" type="presParOf" srcId="{07001138-CC37-4359-AC61-79FF842603DD}" destId="{625F0ABF-7A67-47DC-B62F-C89396A8658E}" srcOrd="1" destOrd="0" presId="urn:microsoft.com/office/officeart/2005/8/layout/venn3"/>
    <dgm:cxn modelId="{2C864E61-F784-473C-8304-DC2DF6C0A202}" type="presParOf" srcId="{07001138-CC37-4359-AC61-79FF842603DD}" destId="{71F3F4C8-7194-4B1F-A068-DB1C4A93B075}" srcOrd="2" destOrd="0" presId="urn:microsoft.com/office/officeart/2005/8/layout/venn3"/>
    <dgm:cxn modelId="{E6115818-469C-48B8-A21E-058CBA880B50}" type="presParOf" srcId="{07001138-CC37-4359-AC61-79FF842603DD}" destId="{04443C78-F516-4A00-B9D5-0E68BEB6FDB8}" srcOrd="3" destOrd="0" presId="urn:microsoft.com/office/officeart/2005/8/layout/venn3"/>
    <dgm:cxn modelId="{217DB768-52B5-4759-8BE2-6333254C3E80}" type="presParOf" srcId="{07001138-CC37-4359-AC61-79FF842603DD}" destId="{79FA4D63-31BA-41A4-8EF9-711A8A8DC304}" srcOrd="4" destOrd="0" presId="urn:microsoft.com/office/officeart/2005/8/layout/venn3"/>
    <dgm:cxn modelId="{590BEBC9-3A68-4B9D-8E93-B4A916B3D77D}" type="presParOf" srcId="{07001138-CC37-4359-AC61-79FF842603DD}" destId="{B420CFAF-8830-45F3-8EB4-EE51EBB886CD}" srcOrd="5" destOrd="0" presId="urn:microsoft.com/office/officeart/2005/8/layout/venn3"/>
    <dgm:cxn modelId="{69B79A45-93E3-4FD9-953E-35D8DEFFC85D}" type="presParOf" srcId="{07001138-CC37-4359-AC61-79FF842603DD}" destId="{B671D4EC-B0EF-4E74-BE88-A04A72EFA5F5}" srcOrd="6" destOrd="0" presId="urn:microsoft.com/office/officeart/2005/8/layout/venn3"/>
    <dgm:cxn modelId="{FA195A2F-5940-4FCE-BB61-559B21E69651}" type="presParOf" srcId="{07001138-CC37-4359-AC61-79FF842603DD}" destId="{A7C415E3-ACC3-4060-8EF6-AC1CF99088D8}" srcOrd="7" destOrd="0" presId="urn:microsoft.com/office/officeart/2005/8/layout/venn3"/>
    <dgm:cxn modelId="{778AB342-ED43-4FF2-9C30-ABC3AFF3E810}"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7A234E2C-2355-41BC-9120-552CBA305D9E}" type="presOf" srcId="{84023C8F-D74C-4C9A-A978-1A540B7607E7}" destId="{A8AFFD50-DB79-47C5-865F-BFCF753E55E9}"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7F92DD49-18E4-48BB-B585-D94DF716FCA3}" type="presOf" srcId="{ACB495F6-BBD0-47F9-8283-2E8898AD149C}" destId="{974DE9E7-2F3A-4A96-98F6-CE05B104E0B5}" srcOrd="0" destOrd="0" presId="urn:microsoft.com/office/officeart/2005/8/layout/venn3"/>
    <dgm:cxn modelId="{B14D882A-8A49-4CCE-BB9D-27C1A025188D}" type="presOf" srcId="{7481D1CF-5327-4BF8-8FD1-7491BF70D243}" destId="{07001138-CC37-4359-AC61-79FF842603DD}" srcOrd="0" destOrd="0" presId="urn:microsoft.com/office/officeart/2005/8/layout/venn3"/>
    <dgm:cxn modelId="{2B632C53-D21E-4850-A302-985C45FE7E26}" type="presOf" srcId="{A0FD7E83-1B7B-4CE5-9E63-D199EC1ACA67}" destId="{E1A074AB-2E66-4098-B417-62E6453353DB}"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4" destOrd="0" parTransId="{FF4F54FF-5C69-4DC2-9090-714A6B6C219C}" sibTransId="{2D5C316B-82CC-4ACE-B3B2-BD28EE36C932}"/>
    <dgm:cxn modelId="{A587F450-90DC-4334-B0FD-ED8435D29FCA}" srcId="{7481D1CF-5327-4BF8-8FD1-7491BF70D243}" destId="{A0FD7E83-1B7B-4CE5-9E63-D199EC1ACA67}" srcOrd="2" destOrd="0" parTransId="{A555C503-944C-47D8-993D-3ADAC7A79714}" sibTransId="{19D11139-AE27-4B08-A1D2-11E9A877C5F7}"/>
    <dgm:cxn modelId="{89607841-D1B2-40BD-9BEB-AB3FA87C662A}" type="presOf" srcId="{FB3B1775-E693-49B1-BC84-B1E33354E230}" destId="{441BE94A-FB88-49C7-AAB2-47F07EC22274}" srcOrd="0" destOrd="0" presId="urn:microsoft.com/office/officeart/2005/8/layout/venn3"/>
    <dgm:cxn modelId="{D2E096D3-6E0D-4863-A841-CF11B8B0F249}" type="presOf" srcId="{DB910E32-EC2A-47C1-8622-EDBB02D1ECF3}" destId="{6DF6FF41-A943-4BD2-BB5F-BC4E061E1EA9}" srcOrd="0" destOrd="0" presId="urn:microsoft.com/office/officeart/2005/8/layout/venn3"/>
    <dgm:cxn modelId="{08D2EB21-16A0-4708-BDC8-931C98685686}" type="presParOf" srcId="{07001138-CC37-4359-AC61-79FF842603DD}" destId="{974DE9E7-2F3A-4A96-98F6-CE05B104E0B5}" srcOrd="0" destOrd="0" presId="urn:microsoft.com/office/officeart/2005/8/layout/venn3"/>
    <dgm:cxn modelId="{90E093D0-DA11-43C7-A2F0-055EF93C62D3}" type="presParOf" srcId="{07001138-CC37-4359-AC61-79FF842603DD}" destId="{87600560-8F45-415D-9588-95BC62999D3F}" srcOrd="1" destOrd="0" presId="urn:microsoft.com/office/officeart/2005/8/layout/venn3"/>
    <dgm:cxn modelId="{CC506C13-19B6-47CA-BA5F-CE777614CCD0}" type="presParOf" srcId="{07001138-CC37-4359-AC61-79FF842603DD}" destId="{441BE94A-FB88-49C7-AAB2-47F07EC22274}" srcOrd="2" destOrd="0" presId="urn:microsoft.com/office/officeart/2005/8/layout/venn3"/>
    <dgm:cxn modelId="{CDBA4C21-697E-4555-82D3-85B574FA6D97}" type="presParOf" srcId="{07001138-CC37-4359-AC61-79FF842603DD}" destId="{FDE9C26E-D098-46B5-A031-DCE7D6EB3C4B}" srcOrd="3" destOrd="0" presId="urn:microsoft.com/office/officeart/2005/8/layout/venn3"/>
    <dgm:cxn modelId="{E8154BAE-894C-4CFE-8CC5-E7E49B45E8C4}" type="presParOf" srcId="{07001138-CC37-4359-AC61-79FF842603DD}" destId="{E1A074AB-2E66-4098-B417-62E6453353DB}" srcOrd="4" destOrd="0" presId="urn:microsoft.com/office/officeart/2005/8/layout/venn3"/>
    <dgm:cxn modelId="{7BD1D646-07A0-4DB3-8DFD-4122C12CAA83}" type="presParOf" srcId="{07001138-CC37-4359-AC61-79FF842603DD}" destId="{9601BEDF-5EF5-4E57-9BC3-141423318B89}" srcOrd="5" destOrd="0" presId="urn:microsoft.com/office/officeart/2005/8/layout/venn3"/>
    <dgm:cxn modelId="{A39B4998-CC58-4CF7-A18B-5B6C3767BF2B}" type="presParOf" srcId="{07001138-CC37-4359-AC61-79FF842603DD}" destId="{A8AFFD50-DB79-47C5-865F-BFCF753E55E9}" srcOrd="6" destOrd="0" presId="urn:microsoft.com/office/officeart/2005/8/layout/venn3"/>
    <dgm:cxn modelId="{5DBC23E1-5CAC-4DE1-9D3E-D2AFAB001E46}" type="presParOf" srcId="{07001138-CC37-4359-AC61-79FF842603DD}" destId="{EE479652-1419-493D-B0B4-932CCB42394F}" srcOrd="7" destOrd="0" presId="urn:microsoft.com/office/officeart/2005/8/layout/venn3"/>
    <dgm:cxn modelId="{731FD1AB-AEDB-4C2D-A726-354F6B0C0333}"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6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10">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10">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10">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10">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10">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10">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10">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10">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10">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9" presStyleCnt="10">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572C0119-8B7C-462B-A9CD-CEDDD89D80CE}" type="presOf" srcId="{8C0D3C05-F965-41E4-8A0C-000785D67942}" destId="{39B3C2EB-C198-4B8B-8960-8A38C58548E4}" srcOrd="0" destOrd="0" presId="urn:microsoft.com/office/officeart/2005/8/layout/venn3"/>
    <dgm:cxn modelId="{72ED368E-CF6F-4DE3-A13A-8EA0A2812BE2}" type="presOf" srcId="{5CFD6B5E-7035-4359-A62F-1DDEC97D8C0D}" destId="{C8CD710F-D365-4BC0-8257-3CE1E198D950}"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20F9F35B-4235-443E-B22B-77A9181880C8}" srcId="{7481D1CF-5327-4BF8-8FD1-7491BF70D243}" destId="{8C0D3C05-F965-41E4-8A0C-000785D67942}" srcOrd="1" destOrd="0" parTransId="{F2BF7E6D-C6D6-47D5-BA13-5BC0312E2533}" sibTransId="{D8AE1E77-9D7F-4D52-96FD-994158634BA4}"/>
    <dgm:cxn modelId="{E708E4CF-BB7C-43D1-B6EC-5E7F99CD010E}" type="presOf" srcId="{CF0A6374-6F3C-4ED6-828F-79E7C1865413}" destId="{A00644E9-69EF-4C2A-A81D-CCA9D808F278}"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FC14BF9B-4929-41F0-8481-C3FA325DFEAB}" srcId="{7481D1CF-5327-4BF8-8FD1-7491BF70D243}" destId="{AD09D232-2D13-48CA-9BAB-5990F8D88805}" srcOrd="4" destOrd="0" parTransId="{2C309F66-459C-4991-9B87-C5A38CBFEACA}" sibTransId="{C48B2F56-7765-4918-AC60-016D8806617F}"/>
    <dgm:cxn modelId="{E85DB529-CC40-49AD-B53B-390C7AB5B9DD}" type="presOf" srcId="{23FBF0F6-E59E-46BB-901B-BD7C4DE5BDB3}" destId="{BDF804E1-8814-49A1-88D5-FD0FC8A993C9}"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9150A3A9-4B23-46D1-B279-AFE4614DFFC6}" type="presOf" srcId="{2BE4FDBB-0DAA-43F2-ABC6-8D50EF2C6108}" destId="{71F3F4C8-7194-4B1F-A068-DB1C4A93B075}" srcOrd="0" destOrd="0" presId="urn:microsoft.com/office/officeart/2005/8/layout/venn3"/>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9" destOrd="0" parTransId="{BC91C263-648E-4B55-BC7F-7AB1765AF4EA}" sibTransId="{F3B47328-6756-4B3D-8C3B-01FF17DC40E0}"/>
    <dgm:cxn modelId="{20D4D396-0592-43EA-A106-F1311B5EA142}" type="presOf" srcId="{7481D1CF-5327-4BF8-8FD1-7491BF70D243}" destId="{07001138-CC37-4359-AC61-79FF842603DD}" srcOrd="0" destOrd="0" presId="urn:microsoft.com/office/officeart/2005/8/layout/venn3"/>
    <dgm:cxn modelId="{18036258-9DFC-4B18-A4FF-1FD711EA89AF}" type="presOf" srcId="{88165EF2-C310-463F-B5BC-3FAE8FF9602A}" destId="{EA0FA27A-C2EC-4FCA-88D1-32C207D8B93A}" srcOrd="0" destOrd="0" presId="urn:microsoft.com/office/officeart/2005/8/layout/venn3"/>
    <dgm:cxn modelId="{E9945410-3734-4054-B566-EB3EB8CA2924}" type="presOf" srcId="{09050517-FB7B-4AA0-A9A5-C222E4A7277D}" destId="{D0053F29-0E2C-42E3-B345-9E8847988072}" srcOrd="0" destOrd="0" presId="urn:microsoft.com/office/officeart/2005/8/layout/venn3"/>
    <dgm:cxn modelId="{275062BD-2B52-41D6-B6A7-ED834268685A}" type="presOf" srcId="{AD09D232-2D13-48CA-9BAB-5990F8D88805}" destId="{6647214F-97B3-46F4-9C35-D4445F524912}" srcOrd="0" destOrd="0" presId="urn:microsoft.com/office/officeart/2005/8/layout/venn3"/>
    <dgm:cxn modelId="{2D58974D-79EA-43AA-8A50-9A8C9E6CC26A}" type="presOf" srcId="{BA727719-4EA3-40EB-BC8A-FCA9BE326B02}" destId="{510D0BC5-B57C-433F-9859-30B983917A66}" srcOrd="0" destOrd="0" presId="urn:microsoft.com/office/officeart/2005/8/layout/venn3"/>
    <dgm:cxn modelId="{8B587754-CE5F-4534-8B2F-DBA26AE2B741}" type="presOf" srcId="{593252C4-229E-4C98-A3D5-1D7F50EC7466}" destId="{48681C3E-18DB-44B4-A963-2EF551FEC493}"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CEABF87E-D22B-4B5F-8D5E-ED454899E796}" type="presParOf" srcId="{07001138-CC37-4359-AC61-79FF842603DD}" destId="{48681C3E-18DB-44B4-A963-2EF551FEC493}" srcOrd="0" destOrd="0" presId="urn:microsoft.com/office/officeart/2005/8/layout/venn3"/>
    <dgm:cxn modelId="{93A7ED6A-B621-41F8-AEDC-BE963444248D}" type="presParOf" srcId="{07001138-CC37-4359-AC61-79FF842603DD}" destId="{625F0ABF-7A67-47DC-B62F-C89396A8658E}" srcOrd="1" destOrd="0" presId="urn:microsoft.com/office/officeart/2005/8/layout/venn3"/>
    <dgm:cxn modelId="{DC8E33AA-DBAD-4487-90B3-1D390DEA54DE}" type="presParOf" srcId="{07001138-CC37-4359-AC61-79FF842603DD}" destId="{39B3C2EB-C198-4B8B-8960-8A38C58548E4}" srcOrd="2" destOrd="0" presId="urn:microsoft.com/office/officeart/2005/8/layout/venn3"/>
    <dgm:cxn modelId="{47BE83CD-A35F-4F8F-818B-C9F4BEDD1344}" type="presParOf" srcId="{07001138-CC37-4359-AC61-79FF842603DD}" destId="{AC2C1C85-FA33-4D6C-8881-CC17C8D0C9FF}" srcOrd="3" destOrd="0" presId="urn:microsoft.com/office/officeart/2005/8/layout/venn3"/>
    <dgm:cxn modelId="{3FD9AFEC-2A31-4E29-955D-4E35F4FDDA2C}" type="presParOf" srcId="{07001138-CC37-4359-AC61-79FF842603DD}" destId="{EA0FA27A-C2EC-4FCA-88D1-32C207D8B93A}" srcOrd="4" destOrd="0" presId="urn:microsoft.com/office/officeart/2005/8/layout/venn3"/>
    <dgm:cxn modelId="{903D2F0E-07A0-40B3-8B53-C3D31DFE0185}" type="presParOf" srcId="{07001138-CC37-4359-AC61-79FF842603DD}" destId="{DC69AE1A-979D-4E2B-8E52-4EB8097B0C30}" srcOrd="5" destOrd="0" presId="urn:microsoft.com/office/officeart/2005/8/layout/venn3"/>
    <dgm:cxn modelId="{8663128A-CA10-496F-9575-26842E1BBE9C}" type="presParOf" srcId="{07001138-CC37-4359-AC61-79FF842603DD}" destId="{71F3F4C8-7194-4B1F-A068-DB1C4A93B075}" srcOrd="6" destOrd="0" presId="urn:microsoft.com/office/officeart/2005/8/layout/venn3"/>
    <dgm:cxn modelId="{637C670E-56B5-4BAB-AC76-4B1A6E059CB6}" type="presParOf" srcId="{07001138-CC37-4359-AC61-79FF842603DD}" destId="{04443C78-F516-4A00-B9D5-0E68BEB6FDB8}" srcOrd="7" destOrd="0" presId="urn:microsoft.com/office/officeart/2005/8/layout/venn3"/>
    <dgm:cxn modelId="{10634871-021D-4B64-A712-F95083C7E880}" type="presParOf" srcId="{07001138-CC37-4359-AC61-79FF842603DD}" destId="{6647214F-97B3-46F4-9C35-D4445F524912}" srcOrd="8" destOrd="0" presId="urn:microsoft.com/office/officeart/2005/8/layout/venn3"/>
    <dgm:cxn modelId="{992434A2-989A-48C1-AE97-75102FDC8474}" type="presParOf" srcId="{07001138-CC37-4359-AC61-79FF842603DD}" destId="{0F261357-E478-46AC-80EB-2022627F75D8}" srcOrd="9" destOrd="0" presId="urn:microsoft.com/office/officeart/2005/8/layout/venn3"/>
    <dgm:cxn modelId="{B2D6C177-0DCE-473E-88D5-F2983051C697}" type="presParOf" srcId="{07001138-CC37-4359-AC61-79FF842603DD}" destId="{BDF804E1-8814-49A1-88D5-FD0FC8A993C9}" srcOrd="10" destOrd="0" presId="urn:microsoft.com/office/officeart/2005/8/layout/venn3"/>
    <dgm:cxn modelId="{E9A69011-884C-4127-9900-E7B69F5E3FA5}" type="presParOf" srcId="{07001138-CC37-4359-AC61-79FF842603DD}" destId="{24A6E7C5-74C0-4677-A899-B3BCE90AE9AE}" srcOrd="11" destOrd="0" presId="urn:microsoft.com/office/officeart/2005/8/layout/venn3"/>
    <dgm:cxn modelId="{46C63F99-3582-4AA7-BE57-0E17D87D03D8}" type="presParOf" srcId="{07001138-CC37-4359-AC61-79FF842603DD}" destId="{D0053F29-0E2C-42E3-B345-9E8847988072}" srcOrd="12" destOrd="0" presId="urn:microsoft.com/office/officeart/2005/8/layout/venn3"/>
    <dgm:cxn modelId="{56E8244E-F43A-4921-907F-70940204AA79}" type="presParOf" srcId="{07001138-CC37-4359-AC61-79FF842603DD}" destId="{E9A9888E-B945-468B-996F-A85C25432B07}" srcOrd="13" destOrd="0" presId="urn:microsoft.com/office/officeart/2005/8/layout/venn3"/>
    <dgm:cxn modelId="{1CDA6C95-834E-49C7-A7E4-78438C744B09}" type="presParOf" srcId="{07001138-CC37-4359-AC61-79FF842603DD}" destId="{C8CD710F-D365-4BC0-8257-3CE1E198D950}" srcOrd="14" destOrd="0" presId="urn:microsoft.com/office/officeart/2005/8/layout/venn3"/>
    <dgm:cxn modelId="{C61533AA-DEA6-4C71-9F7A-F6B4790B595B}" type="presParOf" srcId="{07001138-CC37-4359-AC61-79FF842603DD}" destId="{4674F2B6-009B-454E-9B7E-F714CE7A77CA}" srcOrd="15" destOrd="0" presId="urn:microsoft.com/office/officeart/2005/8/layout/venn3"/>
    <dgm:cxn modelId="{0F133D36-0D76-47CB-8E38-D8C6BF05A511}" type="presParOf" srcId="{07001138-CC37-4359-AC61-79FF842603DD}" destId="{510D0BC5-B57C-433F-9859-30B983917A66}" srcOrd="16" destOrd="0" presId="urn:microsoft.com/office/officeart/2005/8/layout/venn3"/>
    <dgm:cxn modelId="{CB31E2D8-9040-4B84-A63D-E5D531070E9C}" type="presParOf" srcId="{07001138-CC37-4359-AC61-79FF842603DD}" destId="{21ADCA4D-CE78-4994-84BF-CFDEE7BBCF32}" srcOrd="17" destOrd="0" presId="urn:microsoft.com/office/officeart/2005/8/layout/venn3"/>
    <dgm:cxn modelId="{A5C3E43F-24C0-49A0-923B-1CDD38EC97F5}" type="presParOf" srcId="{07001138-CC37-4359-AC61-79FF842603DD}" destId="{A00644E9-69EF-4C2A-A81D-CCA9D808F278}" srcOrd="18"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6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5F9A4772-16EB-4803-8CBE-092FBE0E7E23}" type="presOf" srcId="{ACB495F6-BBD0-47F9-8283-2E8898AD149C}" destId="{974DE9E7-2F3A-4A96-98F6-CE05B104E0B5}" srcOrd="0" destOrd="0" presId="urn:microsoft.com/office/officeart/2005/8/layout/venn3"/>
    <dgm:cxn modelId="{41B7E1FB-0CB5-40ED-BCB5-E0C0AD843F52}" type="presOf" srcId="{593252C4-229E-4C98-A3D5-1D7F50EC7466}" destId="{48681C3E-18DB-44B4-A963-2EF551FEC493}"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34AC16DA-4D1E-402E-A01B-34035D3221DA}" type="presOf" srcId="{8C0D3C05-F965-41E4-8A0C-000785D67942}" destId="{39B3C2EB-C198-4B8B-8960-8A38C58548E4}" srcOrd="0" destOrd="0" presId="urn:microsoft.com/office/officeart/2005/8/layout/venn3"/>
    <dgm:cxn modelId="{3249EE20-D104-46EA-8FB5-D42590101131}" type="presOf" srcId="{7481D1CF-5327-4BF8-8FD1-7491BF70D243}" destId="{07001138-CC37-4359-AC61-79FF842603DD}"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2E272A2E-5E05-4F2D-A9AD-47B3041E29F3}" type="presOf" srcId="{80D375BF-FBF8-4BDC-857D-AC00419942C8}" destId="{09B2CD8E-D327-4676-9105-F890A1A7824E}"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236D9B84-1713-4801-A250-7249CDAD5383}" type="presParOf" srcId="{07001138-CC37-4359-AC61-79FF842603DD}" destId="{974DE9E7-2F3A-4A96-98F6-CE05B104E0B5}" srcOrd="0" destOrd="0" presId="urn:microsoft.com/office/officeart/2005/8/layout/venn3"/>
    <dgm:cxn modelId="{729277B4-FC7E-4A1E-88FC-A6A067D32D9C}" type="presParOf" srcId="{07001138-CC37-4359-AC61-79FF842603DD}" destId="{87600560-8F45-415D-9588-95BC62999D3F}" srcOrd="1" destOrd="0" presId="urn:microsoft.com/office/officeart/2005/8/layout/venn3"/>
    <dgm:cxn modelId="{F0957009-639E-42A5-93DE-5FFB40B81B87}" type="presParOf" srcId="{07001138-CC37-4359-AC61-79FF842603DD}" destId="{48681C3E-18DB-44B4-A963-2EF551FEC493}" srcOrd="2" destOrd="0" presId="urn:microsoft.com/office/officeart/2005/8/layout/venn3"/>
    <dgm:cxn modelId="{6A5AAC05-B079-42A7-B52B-2C9DFDAD3F48}" type="presParOf" srcId="{07001138-CC37-4359-AC61-79FF842603DD}" destId="{625F0ABF-7A67-47DC-B62F-C89396A8658E}" srcOrd="3" destOrd="0" presId="urn:microsoft.com/office/officeart/2005/8/layout/venn3"/>
    <dgm:cxn modelId="{84348F06-C583-412A-9B9C-7E003DAA0D8F}" type="presParOf" srcId="{07001138-CC37-4359-AC61-79FF842603DD}" destId="{09B2CD8E-D327-4676-9105-F890A1A7824E}" srcOrd="4" destOrd="0" presId="urn:microsoft.com/office/officeart/2005/8/layout/venn3"/>
    <dgm:cxn modelId="{56D5FF5B-0EF7-4958-956E-6427961A0B1C}" type="presParOf" srcId="{07001138-CC37-4359-AC61-79FF842603DD}" destId="{2A6FEE32-7F40-4372-A81D-3FCC15E8AB50}" srcOrd="5" destOrd="0" presId="urn:microsoft.com/office/officeart/2005/8/layout/venn3"/>
    <dgm:cxn modelId="{530B7760-9BEA-44FA-AFB4-9C692ABBCA57}"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958760E4-0866-4C6A-B399-737A55C3AB1C}" type="presOf" srcId="{84023C8F-D74C-4C9A-A978-1A540B7607E7}" destId="{A8AFFD50-DB79-47C5-865F-BFCF753E55E9}" srcOrd="0" destOrd="0" presId="urn:microsoft.com/office/officeart/2005/8/layout/venn3"/>
    <dgm:cxn modelId="{876E8159-7563-4682-8EFF-AAE2FF9F83B1}" type="presOf" srcId="{FB3B1775-E693-49B1-BC84-B1E33354E230}" destId="{441BE94A-FB88-49C7-AAB2-47F07EC22274}" srcOrd="0" destOrd="0" presId="urn:microsoft.com/office/officeart/2005/8/layout/venn3"/>
    <dgm:cxn modelId="{F2AEBB3F-B051-4A29-BF68-DE86BD6AFF2C}" type="presOf" srcId="{A0FD7E83-1B7B-4CE5-9E63-D199EC1ACA67}" destId="{E1A074AB-2E66-4098-B417-62E6453353DB}" srcOrd="0" destOrd="0" presId="urn:microsoft.com/office/officeart/2005/8/layout/venn3"/>
    <dgm:cxn modelId="{6D65289F-9F41-4221-8AAB-41D04AA28649}" type="presOf" srcId="{7481D1CF-5327-4BF8-8FD1-7491BF70D243}" destId="{07001138-CC37-4359-AC61-79FF842603DD}"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DFF9E4CE-DAD1-4307-AE37-2C71B85226CC}" type="presOf" srcId="{ACB495F6-BBD0-47F9-8283-2E8898AD149C}" destId="{974DE9E7-2F3A-4A96-98F6-CE05B104E0B5}" srcOrd="0" destOrd="0" presId="urn:microsoft.com/office/officeart/2005/8/layout/venn3"/>
    <dgm:cxn modelId="{9147E198-4289-4E25-96C5-8B193FE23626}" type="presOf" srcId="{DB910E32-EC2A-47C1-8622-EDBB02D1ECF3}" destId="{6DF6FF41-A943-4BD2-BB5F-BC4E061E1EA9}" srcOrd="0" destOrd="0" presId="urn:microsoft.com/office/officeart/2005/8/layout/venn3"/>
    <dgm:cxn modelId="{0E4B7A09-F389-4CAF-8E83-25F76732AC07}" type="presParOf" srcId="{07001138-CC37-4359-AC61-79FF842603DD}" destId="{974DE9E7-2F3A-4A96-98F6-CE05B104E0B5}" srcOrd="0" destOrd="0" presId="urn:microsoft.com/office/officeart/2005/8/layout/venn3"/>
    <dgm:cxn modelId="{02E17EA9-9A8A-4144-997F-400D39E7A0AD}" type="presParOf" srcId="{07001138-CC37-4359-AC61-79FF842603DD}" destId="{87600560-8F45-415D-9588-95BC62999D3F}" srcOrd="1" destOrd="0" presId="urn:microsoft.com/office/officeart/2005/8/layout/venn3"/>
    <dgm:cxn modelId="{4D6C61FA-4CDF-4FDD-A537-52F5B6A29BBD}" type="presParOf" srcId="{07001138-CC37-4359-AC61-79FF842603DD}" destId="{441BE94A-FB88-49C7-AAB2-47F07EC22274}" srcOrd="2" destOrd="0" presId="urn:microsoft.com/office/officeart/2005/8/layout/venn3"/>
    <dgm:cxn modelId="{C7B7B26F-A55B-450A-B163-01AEB1C66E42}" type="presParOf" srcId="{07001138-CC37-4359-AC61-79FF842603DD}" destId="{FDE9C26E-D098-46B5-A031-DCE7D6EB3C4B}" srcOrd="3" destOrd="0" presId="urn:microsoft.com/office/officeart/2005/8/layout/venn3"/>
    <dgm:cxn modelId="{53F27AA6-7B87-4BD4-9687-42AC99784E6F}" type="presParOf" srcId="{07001138-CC37-4359-AC61-79FF842603DD}" destId="{E1A074AB-2E66-4098-B417-62E6453353DB}" srcOrd="4" destOrd="0" presId="urn:microsoft.com/office/officeart/2005/8/layout/venn3"/>
    <dgm:cxn modelId="{E9E4BE19-1989-4072-A001-51AC771496BC}" type="presParOf" srcId="{07001138-CC37-4359-AC61-79FF842603DD}" destId="{9601BEDF-5EF5-4E57-9BC3-141423318B89}" srcOrd="5" destOrd="0" presId="urn:microsoft.com/office/officeart/2005/8/layout/venn3"/>
    <dgm:cxn modelId="{15AA72E9-B5BD-4B33-8051-1CA19F2850CD}" type="presParOf" srcId="{07001138-CC37-4359-AC61-79FF842603DD}" destId="{A8AFFD50-DB79-47C5-865F-BFCF753E55E9}" srcOrd="6" destOrd="0" presId="urn:microsoft.com/office/officeart/2005/8/layout/venn3"/>
    <dgm:cxn modelId="{0C36C85A-A684-4F3E-813E-DF1A37BBEF90}" type="presParOf" srcId="{07001138-CC37-4359-AC61-79FF842603DD}" destId="{EE479652-1419-493D-B0B4-932CCB42394F}" srcOrd="7" destOrd="0" presId="urn:microsoft.com/office/officeart/2005/8/layout/venn3"/>
    <dgm:cxn modelId="{BE18DB09-0B7D-4C22-B710-C2CDA55B9177}"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7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8A33D5C6-105A-4C8F-B850-EE64F441A173}" type="presOf" srcId="{8C0D3C05-F965-41E4-8A0C-000785D67942}" destId="{39B3C2EB-C198-4B8B-8960-8A38C58548E4}" srcOrd="0" destOrd="0" presId="urn:microsoft.com/office/officeart/2005/8/layout/venn3"/>
    <dgm:cxn modelId="{DE67D6A7-51EA-4CE1-891F-89B092A544B4}" type="presOf" srcId="{593252C4-229E-4C98-A3D5-1D7F50EC7466}" destId="{48681C3E-18DB-44B4-A963-2EF551FEC493}" srcOrd="0" destOrd="0" presId="urn:microsoft.com/office/officeart/2005/8/layout/venn3"/>
    <dgm:cxn modelId="{A7F6A853-908F-4923-9F8E-829E57AFD5BB}" type="presOf" srcId="{ACB495F6-BBD0-47F9-8283-2E8898AD149C}" destId="{974DE9E7-2F3A-4A96-98F6-CE05B104E0B5}"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D09FA17D-5288-4F83-9B07-E0050CB38F3D}" type="presOf" srcId="{DB910E32-EC2A-47C1-8622-EDBB02D1ECF3}" destId="{6DF6FF41-A943-4BD2-BB5F-BC4E061E1EA9}" srcOrd="0" destOrd="0" presId="urn:microsoft.com/office/officeart/2005/8/layout/venn3"/>
    <dgm:cxn modelId="{72285115-01AB-4020-A91C-603953178299}" type="presOf" srcId="{E109FC7C-82F4-49D6-8559-6E34B0A6B537}" destId="{6B93CA0A-8C94-48A4-82E9-13FBFB99DAB0}"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661804A5-A2C2-4DBA-955A-A0EF81FC5FBB}" type="presOf" srcId="{D4008CA3-4D54-4EB2-8DA0-9606EB8FA777}" destId="{0BE43904-1DF4-485E-8CED-251D8E2CF2A3}" srcOrd="0" destOrd="0" presId="urn:microsoft.com/office/officeart/2005/8/layout/venn3"/>
    <dgm:cxn modelId="{A236A961-914A-4E56-B105-77F6572D99F2}" type="presOf" srcId="{2BE4FDBB-0DAA-43F2-ABC6-8D50EF2C6108}" destId="{71F3F4C8-7194-4B1F-A068-DB1C4A93B075}" srcOrd="0" destOrd="0" presId="urn:microsoft.com/office/officeart/2005/8/layout/venn3"/>
    <dgm:cxn modelId="{D65E5529-5B88-4DBA-8319-569296123C50}" type="presOf" srcId="{4AEC182D-2BEE-4736-8FEA-425E182DC5BF}" destId="{87A32571-F2F1-428A-81C4-FBEC8BEBB6E2}"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D1EECA16-FE2C-424F-8C5E-224B8D96FB60}" type="presOf" srcId="{7481D1CF-5327-4BF8-8FD1-7491BF70D243}" destId="{07001138-CC37-4359-AC61-79FF842603DD}"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4B40AB64-AEC1-456C-AC90-47CA9E80026A}" type="presParOf" srcId="{07001138-CC37-4359-AC61-79FF842603DD}" destId="{974DE9E7-2F3A-4A96-98F6-CE05B104E0B5}" srcOrd="0" destOrd="0" presId="urn:microsoft.com/office/officeart/2005/8/layout/venn3"/>
    <dgm:cxn modelId="{2740E192-5C5C-4C42-86D3-79FB619E7419}" type="presParOf" srcId="{07001138-CC37-4359-AC61-79FF842603DD}" destId="{87600560-8F45-415D-9588-95BC62999D3F}" srcOrd="1" destOrd="0" presId="urn:microsoft.com/office/officeart/2005/8/layout/venn3"/>
    <dgm:cxn modelId="{1E3D6330-AEC0-49F0-8EB3-E4E3189FDBF5}" type="presParOf" srcId="{07001138-CC37-4359-AC61-79FF842603DD}" destId="{48681C3E-18DB-44B4-A963-2EF551FEC493}" srcOrd="2" destOrd="0" presId="urn:microsoft.com/office/officeart/2005/8/layout/venn3"/>
    <dgm:cxn modelId="{AE308124-09E7-4655-9FB9-A54BC20B6952}" type="presParOf" srcId="{07001138-CC37-4359-AC61-79FF842603DD}" destId="{625F0ABF-7A67-47DC-B62F-C89396A8658E}" srcOrd="3" destOrd="0" presId="urn:microsoft.com/office/officeart/2005/8/layout/venn3"/>
    <dgm:cxn modelId="{CA948ABF-6418-4E99-AC20-4E0D4EEB4832}" type="presParOf" srcId="{07001138-CC37-4359-AC61-79FF842603DD}" destId="{39B3C2EB-C198-4B8B-8960-8A38C58548E4}" srcOrd="4" destOrd="0" presId="urn:microsoft.com/office/officeart/2005/8/layout/venn3"/>
    <dgm:cxn modelId="{435964D1-1F63-46E3-90F3-BAB14AE0C8CD}" type="presParOf" srcId="{07001138-CC37-4359-AC61-79FF842603DD}" destId="{AC2C1C85-FA33-4D6C-8881-CC17C8D0C9FF}" srcOrd="5" destOrd="0" presId="urn:microsoft.com/office/officeart/2005/8/layout/venn3"/>
    <dgm:cxn modelId="{E2648634-31BB-47A8-9832-3A1FB2D3AAE8}" type="presParOf" srcId="{07001138-CC37-4359-AC61-79FF842603DD}" destId="{71F3F4C8-7194-4B1F-A068-DB1C4A93B075}" srcOrd="6" destOrd="0" presId="urn:microsoft.com/office/officeart/2005/8/layout/venn3"/>
    <dgm:cxn modelId="{0F6C5659-5C24-4F13-9D3A-112870034858}" type="presParOf" srcId="{07001138-CC37-4359-AC61-79FF842603DD}" destId="{04443C78-F516-4A00-B9D5-0E68BEB6FDB8}" srcOrd="7" destOrd="0" presId="urn:microsoft.com/office/officeart/2005/8/layout/venn3"/>
    <dgm:cxn modelId="{B1CB7675-D3E4-452D-91F8-7AA9E6283E22}" type="presParOf" srcId="{07001138-CC37-4359-AC61-79FF842603DD}" destId="{6B93CA0A-8C94-48A4-82E9-13FBFB99DAB0}" srcOrd="8" destOrd="0" presId="urn:microsoft.com/office/officeart/2005/8/layout/venn3"/>
    <dgm:cxn modelId="{A05AD792-D79D-4AB8-964A-19C97768F3A3}" type="presParOf" srcId="{07001138-CC37-4359-AC61-79FF842603DD}" destId="{B0027BE0-E83C-45F8-8BE2-6AE4DE5A2FF8}" srcOrd="9" destOrd="0" presId="urn:microsoft.com/office/officeart/2005/8/layout/venn3"/>
    <dgm:cxn modelId="{7F861890-19B4-4618-8A85-56BCF11641B9}" type="presParOf" srcId="{07001138-CC37-4359-AC61-79FF842603DD}" destId="{87A32571-F2F1-428A-81C4-FBEC8BEBB6E2}" srcOrd="10" destOrd="0" presId="urn:microsoft.com/office/officeart/2005/8/layout/venn3"/>
    <dgm:cxn modelId="{DB3DC602-09D1-4172-9921-36FD630648B2}" type="presParOf" srcId="{07001138-CC37-4359-AC61-79FF842603DD}" destId="{9D9968C5-3C09-4B95-9C85-A18FDCB224F1}" srcOrd="11" destOrd="0" presId="urn:microsoft.com/office/officeart/2005/8/layout/venn3"/>
    <dgm:cxn modelId="{EADDF7A1-2AA8-46F3-9EDC-AD4E50C0D82A}" type="presParOf" srcId="{07001138-CC37-4359-AC61-79FF842603DD}" destId="{0BE43904-1DF4-485E-8CED-251D8E2CF2A3}" srcOrd="12" destOrd="0" presId="urn:microsoft.com/office/officeart/2005/8/layout/venn3"/>
    <dgm:cxn modelId="{EB568A04-60F6-4A2F-AA66-7742B13EE821}" type="presParOf" srcId="{07001138-CC37-4359-AC61-79FF842603DD}" destId="{6A5F7D0E-CAA6-4E42-AF8B-4C56F345F28B}" srcOrd="13" destOrd="0" presId="urn:microsoft.com/office/officeart/2005/8/layout/venn3"/>
    <dgm:cxn modelId="{68D8082F-4833-471C-A8A8-1401954B761C}"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7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EC7A9191-68FA-4458-A178-8EF55961EB04}" type="presOf" srcId="{DA2DE246-1EDE-4DC5-93F1-08D0ADDAC2E4}" destId="{B671D4EC-B0EF-4E74-BE88-A04A72EFA5F5}" srcOrd="0" destOrd="0" presId="urn:microsoft.com/office/officeart/2005/8/layout/venn3"/>
    <dgm:cxn modelId="{8DB9ECA8-97FE-4546-AB11-F43AABE1D32F}" srcId="{7481D1CF-5327-4BF8-8FD1-7491BF70D243}" destId="{DA2DE246-1EDE-4DC5-93F1-08D0ADDAC2E4}" srcOrd="3" destOrd="0" parTransId="{9803DA72-081B-40A7-96AE-0F820489894A}" sibTransId="{4A87024C-B63C-42C7-A696-A83565EA7ADD}"/>
    <dgm:cxn modelId="{8ED3155E-BD31-49C7-9734-656F5C88890A}" type="presOf" srcId="{2BE4FDBB-0DAA-43F2-ABC6-8D50EF2C6108}" destId="{71F3F4C8-7194-4B1F-A068-DB1C4A93B075}" srcOrd="0" destOrd="0" presId="urn:microsoft.com/office/officeart/2005/8/layout/venn3"/>
    <dgm:cxn modelId="{E7E0A3A3-9D83-4DF7-83D8-FC934891CCAD}" type="presOf" srcId="{FEB3ADF3-AAF4-4AFC-A917-3ADE0C1EBB00}" destId="{AE263195-A20A-4ACF-9589-31F1F5A65F0B}"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1D49ECD3-1244-4002-B316-888798BE79C7}" type="presOf" srcId="{593252C4-229E-4C98-A3D5-1D7F50EC7466}" destId="{48681C3E-18DB-44B4-A963-2EF551FEC493}" srcOrd="0" destOrd="0" presId="urn:microsoft.com/office/officeart/2005/8/layout/venn3"/>
    <dgm:cxn modelId="{31BA7A09-63DA-4CAF-971A-5478BCCB321E}" type="presOf" srcId="{1C5EFEF6-C246-492E-9C87-599B0E6CB1E1}" destId="{79FA4D63-31BA-41A4-8EF9-711A8A8DC304}"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360B3AF3-D1DE-4158-ADE4-B7BD7D222705}" type="presOf" srcId="{7481D1CF-5327-4BF8-8FD1-7491BF70D243}" destId="{07001138-CC37-4359-AC61-79FF842603DD}" srcOrd="0" destOrd="0" presId="urn:microsoft.com/office/officeart/2005/8/layout/venn3"/>
    <dgm:cxn modelId="{6F2E7A8B-09BC-4DE5-9071-92CE4F34BA1D}" type="presParOf" srcId="{07001138-CC37-4359-AC61-79FF842603DD}" destId="{48681C3E-18DB-44B4-A963-2EF551FEC493}" srcOrd="0" destOrd="0" presId="urn:microsoft.com/office/officeart/2005/8/layout/venn3"/>
    <dgm:cxn modelId="{E29B91CE-A739-4B90-B131-00A442AC2552}" type="presParOf" srcId="{07001138-CC37-4359-AC61-79FF842603DD}" destId="{625F0ABF-7A67-47DC-B62F-C89396A8658E}" srcOrd="1" destOrd="0" presId="urn:microsoft.com/office/officeart/2005/8/layout/venn3"/>
    <dgm:cxn modelId="{C0B58141-B469-46AF-A231-187362A46501}" type="presParOf" srcId="{07001138-CC37-4359-AC61-79FF842603DD}" destId="{71F3F4C8-7194-4B1F-A068-DB1C4A93B075}" srcOrd="2" destOrd="0" presId="urn:microsoft.com/office/officeart/2005/8/layout/venn3"/>
    <dgm:cxn modelId="{F8309945-4731-423F-AE78-EF91D216102F}" type="presParOf" srcId="{07001138-CC37-4359-AC61-79FF842603DD}" destId="{04443C78-F516-4A00-B9D5-0E68BEB6FDB8}" srcOrd="3" destOrd="0" presId="urn:microsoft.com/office/officeart/2005/8/layout/venn3"/>
    <dgm:cxn modelId="{249FB8F8-2CD2-4F6F-B5CA-16476C906136}" type="presParOf" srcId="{07001138-CC37-4359-AC61-79FF842603DD}" destId="{79FA4D63-31BA-41A4-8EF9-711A8A8DC304}" srcOrd="4" destOrd="0" presId="urn:microsoft.com/office/officeart/2005/8/layout/venn3"/>
    <dgm:cxn modelId="{D9E0A33E-823E-4F36-8D3A-98FDCEDD908E}" type="presParOf" srcId="{07001138-CC37-4359-AC61-79FF842603DD}" destId="{B420CFAF-8830-45F3-8EB4-EE51EBB886CD}" srcOrd="5" destOrd="0" presId="urn:microsoft.com/office/officeart/2005/8/layout/venn3"/>
    <dgm:cxn modelId="{AD4FAC99-A6FC-4B80-BB4F-391850F13682}" type="presParOf" srcId="{07001138-CC37-4359-AC61-79FF842603DD}" destId="{B671D4EC-B0EF-4E74-BE88-A04A72EFA5F5}" srcOrd="6" destOrd="0" presId="urn:microsoft.com/office/officeart/2005/8/layout/venn3"/>
    <dgm:cxn modelId="{07D8FC6B-57A3-403E-A82A-943853D44DE9}" type="presParOf" srcId="{07001138-CC37-4359-AC61-79FF842603DD}" destId="{A7C415E3-ACC3-4060-8EF6-AC1CF99088D8}" srcOrd="7" destOrd="0" presId="urn:microsoft.com/office/officeart/2005/8/layout/venn3"/>
    <dgm:cxn modelId="{C75C16FF-D6FC-43BB-A230-D3877E8588CA}"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F484AC7F-43A0-4B16-B6D9-3558EF2DB432}" type="presOf" srcId="{ACB495F6-BBD0-47F9-8283-2E8898AD149C}" destId="{974DE9E7-2F3A-4A96-98F6-CE05B104E0B5}"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ACF91854-AF72-445B-8ED3-5C66834C9D8B}" type="presOf" srcId="{7481D1CF-5327-4BF8-8FD1-7491BF70D243}" destId="{07001138-CC37-4359-AC61-79FF842603DD}" srcOrd="0" destOrd="0" presId="urn:microsoft.com/office/officeart/2005/8/layout/venn3"/>
    <dgm:cxn modelId="{8E6CAA76-0032-4E75-963B-ADBC84F88CE0}" type="presOf" srcId="{FB3B1775-E693-49B1-BC84-B1E33354E230}" destId="{441BE94A-FB88-49C7-AAB2-47F07EC22274}" srcOrd="0" destOrd="0" presId="urn:microsoft.com/office/officeart/2005/8/layout/venn3"/>
    <dgm:cxn modelId="{09FC8626-C3BE-49EB-B40F-EE0D87960AE8}" type="presOf" srcId="{DB910E32-EC2A-47C1-8622-EDBB02D1ECF3}" destId="{6DF6FF41-A943-4BD2-BB5F-BC4E061E1EA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6E5363D5-15CD-461F-8723-3F471D3F0519}" type="presOf" srcId="{84023C8F-D74C-4C9A-A978-1A540B7607E7}" destId="{A8AFFD50-DB79-47C5-865F-BFCF753E55E9}"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6DE285A6-723B-4CD7-A98B-597B998ADA24}" type="presOf" srcId="{A0FD7E83-1B7B-4CE5-9E63-D199EC1ACA67}" destId="{E1A074AB-2E66-4098-B417-62E6453353DB}" srcOrd="0" destOrd="0" presId="urn:microsoft.com/office/officeart/2005/8/layout/venn3"/>
    <dgm:cxn modelId="{AC49F034-03F3-4DAB-AD09-779F98CA066F}" type="presParOf" srcId="{07001138-CC37-4359-AC61-79FF842603DD}" destId="{974DE9E7-2F3A-4A96-98F6-CE05B104E0B5}" srcOrd="0" destOrd="0" presId="urn:microsoft.com/office/officeart/2005/8/layout/venn3"/>
    <dgm:cxn modelId="{F12E0C9D-9357-408A-9499-D7D7FF9FD7AD}" type="presParOf" srcId="{07001138-CC37-4359-AC61-79FF842603DD}" destId="{87600560-8F45-415D-9588-95BC62999D3F}" srcOrd="1" destOrd="0" presId="urn:microsoft.com/office/officeart/2005/8/layout/venn3"/>
    <dgm:cxn modelId="{66540A6B-78DA-47B5-8EFA-920CCD792F87}" type="presParOf" srcId="{07001138-CC37-4359-AC61-79FF842603DD}" destId="{441BE94A-FB88-49C7-AAB2-47F07EC22274}" srcOrd="2" destOrd="0" presId="urn:microsoft.com/office/officeart/2005/8/layout/venn3"/>
    <dgm:cxn modelId="{7C4AEB67-30CD-4310-A07E-63A7E217AE30}" type="presParOf" srcId="{07001138-CC37-4359-AC61-79FF842603DD}" destId="{FDE9C26E-D098-46B5-A031-DCE7D6EB3C4B}" srcOrd="3" destOrd="0" presId="urn:microsoft.com/office/officeart/2005/8/layout/venn3"/>
    <dgm:cxn modelId="{448C3C29-AC0D-4215-9539-52BDFA0E0F46}" type="presParOf" srcId="{07001138-CC37-4359-AC61-79FF842603DD}" destId="{E1A074AB-2E66-4098-B417-62E6453353DB}" srcOrd="4" destOrd="0" presId="urn:microsoft.com/office/officeart/2005/8/layout/venn3"/>
    <dgm:cxn modelId="{4FC3932D-8819-4589-A2D6-19CE6919E40D}" type="presParOf" srcId="{07001138-CC37-4359-AC61-79FF842603DD}" destId="{9601BEDF-5EF5-4E57-9BC3-141423318B89}" srcOrd="5" destOrd="0" presId="urn:microsoft.com/office/officeart/2005/8/layout/venn3"/>
    <dgm:cxn modelId="{E35B1229-EB65-40AA-AC53-AF7FE46D53FB}" type="presParOf" srcId="{07001138-CC37-4359-AC61-79FF842603DD}" destId="{A8AFFD50-DB79-47C5-865F-BFCF753E55E9}" srcOrd="6" destOrd="0" presId="urn:microsoft.com/office/officeart/2005/8/layout/venn3"/>
    <dgm:cxn modelId="{126D101A-31E7-41E9-90CB-4D875A6DC3D6}" type="presParOf" srcId="{07001138-CC37-4359-AC61-79FF842603DD}" destId="{EE479652-1419-493D-B0B4-932CCB42394F}" srcOrd="7" destOrd="0" presId="urn:microsoft.com/office/officeart/2005/8/layout/venn3"/>
    <dgm:cxn modelId="{65B26480-D0A9-43EA-BD3A-942011E303C2}"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7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10">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10">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10">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10">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10">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10">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10">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10">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10">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9" presStyleCnt="10">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920DF2DF-CCF3-4D27-B659-F8886FCA1BBC}" type="presOf" srcId="{23FBF0F6-E59E-46BB-901B-BD7C4DE5BDB3}" destId="{BDF804E1-8814-49A1-88D5-FD0FC8A993C9}" srcOrd="0" destOrd="0" presId="urn:microsoft.com/office/officeart/2005/8/layout/venn3"/>
    <dgm:cxn modelId="{B19BDA9F-8333-4ABA-B7AA-30DF3BD2C132}" type="presOf" srcId="{5CFD6B5E-7035-4359-A62F-1DDEC97D8C0D}" destId="{C8CD710F-D365-4BC0-8257-3CE1E198D950}"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45955FEB-C15C-454D-9C47-AF2CD7CA92E7}" type="presOf" srcId="{AD09D232-2D13-48CA-9BAB-5990F8D88805}" destId="{6647214F-97B3-46F4-9C35-D4445F524912}"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FC14BF9B-4929-41F0-8481-C3FA325DFEAB}" srcId="{7481D1CF-5327-4BF8-8FD1-7491BF70D243}" destId="{AD09D232-2D13-48CA-9BAB-5990F8D88805}" srcOrd="4" destOrd="0" parTransId="{2C309F66-459C-4991-9B87-C5A38CBFEACA}" sibTransId="{C48B2F56-7765-4918-AC60-016D8806617F}"/>
    <dgm:cxn modelId="{87F72AFB-742A-4B2D-8ABD-2C23C1D4CF51}" type="presOf" srcId="{8C0D3C05-F965-41E4-8A0C-000785D67942}" destId="{39B3C2EB-C198-4B8B-8960-8A38C58548E4}" srcOrd="0" destOrd="0" presId="urn:microsoft.com/office/officeart/2005/8/layout/venn3"/>
    <dgm:cxn modelId="{4522F362-C5A9-479A-93FF-4C1BE875A221}" type="presOf" srcId="{BA727719-4EA3-40EB-BC8A-FCA9BE326B02}" destId="{510D0BC5-B57C-433F-9859-30B983917A66}" srcOrd="0" destOrd="0" presId="urn:microsoft.com/office/officeart/2005/8/layout/venn3"/>
    <dgm:cxn modelId="{BC7CAB53-69C1-4762-8EA7-0CC2978A1AAD}" type="presOf" srcId="{2BE4FDBB-0DAA-43F2-ABC6-8D50EF2C6108}" destId="{71F3F4C8-7194-4B1F-A068-DB1C4A93B075}"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72666BD7-EE41-4A9D-BE00-85ED68F4DAF6}" type="presOf" srcId="{7481D1CF-5327-4BF8-8FD1-7491BF70D243}" destId="{07001138-CC37-4359-AC61-79FF842603DD}" srcOrd="0" destOrd="0" presId="urn:microsoft.com/office/officeart/2005/8/layout/venn3"/>
    <dgm:cxn modelId="{CCDE5922-18EB-4D82-B9BC-7B1F87F78C58}" srcId="{7481D1CF-5327-4BF8-8FD1-7491BF70D243}" destId="{CF0A6374-6F3C-4ED6-828F-79E7C1865413}" srcOrd="9" destOrd="0" parTransId="{BC91C263-648E-4B55-BC7F-7AB1765AF4EA}" sibTransId="{F3B47328-6756-4B3D-8C3B-01FF17DC40E0}"/>
    <dgm:cxn modelId="{6FD5CCCE-D7C3-4B47-86D0-66AA6A6DFF63}" srcId="{7481D1CF-5327-4BF8-8FD1-7491BF70D243}" destId="{09050517-FB7B-4AA0-A9A5-C222E4A7277D}" srcOrd="6" destOrd="0" parTransId="{8A75980C-1682-486B-B5F6-CF3AB75A84F8}" sibTransId="{5A1FD659-BA17-41E3-98E0-CCD2E34B780B}"/>
    <dgm:cxn modelId="{56DA279F-DDB2-4004-B926-B5A33A6E0424}" type="presOf" srcId="{CF0A6374-6F3C-4ED6-828F-79E7C1865413}" destId="{A00644E9-69EF-4C2A-A81D-CCA9D808F278}" srcOrd="0" destOrd="0" presId="urn:microsoft.com/office/officeart/2005/8/layout/venn3"/>
    <dgm:cxn modelId="{CC8F0937-838A-491B-81F3-08630EFBE3A9}" type="presOf" srcId="{593252C4-229E-4C98-A3D5-1D7F50EC7466}" destId="{48681C3E-18DB-44B4-A963-2EF551FEC493}" srcOrd="0" destOrd="0" presId="urn:microsoft.com/office/officeart/2005/8/layout/venn3"/>
    <dgm:cxn modelId="{71F574F6-61F9-4FC7-BF5A-3AADD1BCF410}" type="presOf" srcId="{09050517-FB7B-4AA0-A9A5-C222E4A7277D}" destId="{D0053F29-0E2C-42E3-B345-9E8847988072}" srcOrd="0" destOrd="0" presId="urn:microsoft.com/office/officeart/2005/8/layout/venn3"/>
    <dgm:cxn modelId="{D2E5BE80-4A6F-4F2C-9F42-C98BF97A18EB}" type="presOf" srcId="{88165EF2-C310-463F-B5BC-3FAE8FF9602A}" destId="{EA0FA27A-C2EC-4FCA-88D1-32C207D8B93A}"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03FF16FC-40B4-4446-B52D-12CE3BE32BB3}" type="presParOf" srcId="{07001138-CC37-4359-AC61-79FF842603DD}" destId="{48681C3E-18DB-44B4-A963-2EF551FEC493}" srcOrd="0" destOrd="0" presId="urn:microsoft.com/office/officeart/2005/8/layout/venn3"/>
    <dgm:cxn modelId="{6247493E-7F95-4B5F-BFBE-37E78FADBF3A}" type="presParOf" srcId="{07001138-CC37-4359-AC61-79FF842603DD}" destId="{625F0ABF-7A67-47DC-B62F-C89396A8658E}" srcOrd="1" destOrd="0" presId="urn:microsoft.com/office/officeart/2005/8/layout/venn3"/>
    <dgm:cxn modelId="{8E10AD8A-A9D2-4228-83D3-D8967926E3FB}" type="presParOf" srcId="{07001138-CC37-4359-AC61-79FF842603DD}" destId="{39B3C2EB-C198-4B8B-8960-8A38C58548E4}" srcOrd="2" destOrd="0" presId="urn:microsoft.com/office/officeart/2005/8/layout/venn3"/>
    <dgm:cxn modelId="{E0FC1DB8-7466-4CAB-90E8-445F350E330E}" type="presParOf" srcId="{07001138-CC37-4359-AC61-79FF842603DD}" destId="{AC2C1C85-FA33-4D6C-8881-CC17C8D0C9FF}" srcOrd="3" destOrd="0" presId="urn:microsoft.com/office/officeart/2005/8/layout/venn3"/>
    <dgm:cxn modelId="{F6EB6D0D-48EC-466A-A457-7F7C1FE78C60}" type="presParOf" srcId="{07001138-CC37-4359-AC61-79FF842603DD}" destId="{EA0FA27A-C2EC-4FCA-88D1-32C207D8B93A}" srcOrd="4" destOrd="0" presId="urn:microsoft.com/office/officeart/2005/8/layout/venn3"/>
    <dgm:cxn modelId="{04ED5CEE-ECA8-4B2F-9820-5C61467C6B37}" type="presParOf" srcId="{07001138-CC37-4359-AC61-79FF842603DD}" destId="{DC69AE1A-979D-4E2B-8E52-4EB8097B0C30}" srcOrd="5" destOrd="0" presId="urn:microsoft.com/office/officeart/2005/8/layout/venn3"/>
    <dgm:cxn modelId="{10BC769A-A7D7-4B54-8F64-8BEE47060534}" type="presParOf" srcId="{07001138-CC37-4359-AC61-79FF842603DD}" destId="{71F3F4C8-7194-4B1F-A068-DB1C4A93B075}" srcOrd="6" destOrd="0" presId="urn:microsoft.com/office/officeart/2005/8/layout/venn3"/>
    <dgm:cxn modelId="{BCC3B928-DDE7-4AC9-92BE-6266D9F2C757}" type="presParOf" srcId="{07001138-CC37-4359-AC61-79FF842603DD}" destId="{04443C78-F516-4A00-B9D5-0E68BEB6FDB8}" srcOrd="7" destOrd="0" presId="urn:microsoft.com/office/officeart/2005/8/layout/venn3"/>
    <dgm:cxn modelId="{4D1B7F95-42BA-4F53-9B24-BC18089FD564}" type="presParOf" srcId="{07001138-CC37-4359-AC61-79FF842603DD}" destId="{6647214F-97B3-46F4-9C35-D4445F524912}" srcOrd="8" destOrd="0" presId="urn:microsoft.com/office/officeart/2005/8/layout/venn3"/>
    <dgm:cxn modelId="{A4CD93FD-CE57-4C0C-B8D3-F37A5D4A9DDB}" type="presParOf" srcId="{07001138-CC37-4359-AC61-79FF842603DD}" destId="{0F261357-E478-46AC-80EB-2022627F75D8}" srcOrd="9" destOrd="0" presId="urn:microsoft.com/office/officeart/2005/8/layout/venn3"/>
    <dgm:cxn modelId="{A5C15B19-5F58-4895-AF4D-44D06074775A}" type="presParOf" srcId="{07001138-CC37-4359-AC61-79FF842603DD}" destId="{BDF804E1-8814-49A1-88D5-FD0FC8A993C9}" srcOrd="10" destOrd="0" presId="urn:microsoft.com/office/officeart/2005/8/layout/venn3"/>
    <dgm:cxn modelId="{F114F86A-6612-46EC-B79A-FE36DED6CF5D}" type="presParOf" srcId="{07001138-CC37-4359-AC61-79FF842603DD}" destId="{24A6E7C5-74C0-4677-A899-B3BCE90AE9AE}" srcOrd="11" destOrd="0" presId="urn:microsoft.com/office/officeart/2005/8/layout/venn3"/>
    <dgm:cxn modelId="{5B598171-B4FD-4F2A-A3AB-D6DBBE0C9F90}" type="presParOf" srcId="{07001138-CC37-4359-AC61-79FF842603DD}" destId="{D0053F29-0E2C-42E3-B345-9E8847988072}" srcOrd="12" destOrd="0" presId="urn:microsoft.com/office/officeart/2005/8/layout/venn3"/>
    <dgm:cxn modelId="{DDC78A2C-F023-4D45-AEAF-063889BDAAFC}" type="presParOf" srcId="{07001138-CC37-4359-AC61-79FF842603DD}" destId="{E9A9888E-B945-468B-996F-A85C25432B07}" srcOrd="13" destOrd="0" presId="urn:microsoft.com/office/officeart/2005/8/layout/venn3"/>
    <dgm:cxn modelId="{C4FBA101-FBA5-45AC-B746-8FF44DB8F21A}" type="presParOf" srcId="{07001138-CC37-4359-AC61-79FF842603DD}" destId="{C8CD710F-D365-4BC0-8257-3CE1E198D950}" srcOrd="14" destOrd="0" presId="urn:microsoft.com/office/officeart/2005/8/layout/venn3"/>
    <dgm:cxn modelId="{DC34DF78-8A01-4F64-9CBE-27A83C404817}" type="presParOf" srcId="{07001138-CC37-4359-AC61-79FF842603DD}" destId="{4674F2B6-009B-454E-9B7E-F714CE7A77CA}" srcOrd="15" destOrd="0" presId="urn:microsoft.com/office/officeart/2005/8/layout/venn3"/>
    <dgm:cxn modelId="{9C4766DB-2947-43BF-8432-320C77AC6B1A}" type="presParOf" srcId="{07001138-CC37-4359-AC61-79FF842603DD}" destId="{510D0BC5-B57C-433F-9859-30B983917A66}" srcOrd="16" destOrd="0" presId="urn:microsoft.com/office/officeart/2005/8/layout/venn3"/>
    <dgm:cxn modelId="{18294404-2B8B-490F-8F13-42B533A30373}" type="presParOf" srcId="{07001138-CC37-4359-AC61-79FF842603DD}" destId="{21ADCA4D-CE78-4994-84BF-CFDEE7BBCF32}" srcOrd="17" destOrd="0" presId="urn:microsoft.com/office/officeart/2005/8/layout/venn3"/>
    <dgm:cxn modelId="{20CEDD91-2B49-4C6B-B160-F149A7DF184A}" type="presParOf" srcId="{07001138-CC37-4359-AC61-79FF842603DD}" destId="{A00644E9-69EF-4C2A-A81D-CCA9D808F278}" srcOrd="18"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7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FAACCE3C-CB39-427B-B357-7C518F2D8598}" type="presOf" srcId="{80D375BF-FBF8-4BDC-857D-AC00419942C8}" destId="{09B2CD8E-D327-4676-9105-F890A1A7824E}" srcOrd="0" destOrd="0" presId="urn:microsoft.com/office/officeart/2005/8/layout/venn3"/>
    <dgm:cxn modelId="{628B7162-AAC9-4B4C-A5C7-53985651F789}" type="presOf" srcId="{ACB495F6-BBD0-47F9-8283-2E8898AD149C}" destId="{974DE9E7-2F3A-4A96-98F6-CE05B104E0B5}"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0D13EF7-1107-4CFE-A8E5-227057241D22}" type="presOf" srcId="{593252C4-229E-4C98-A3D5-1D7F50EC7466}" destId="{48681C3E-18DB-44B4-A963-2EF551FEC493}" srcOrd="0" destOrd="0" presId="urn:microsoft.com/office/officeart/2005/8/layout/venn3"/>
    <dgm:cxn modelId="{A6C5DEFA-74F1-44FC-A874-94422E4B7BB2}" type="presOf" srcId="{8C0D3C05-F965-41E4-8A0C-000785D67942}" destId="{39B3C2EB-C198-4B8B-8960-8A38C58548E4}"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2C9058AC-2191-4B19-A905-CAE4C011BF99}" type="presOf" srcId="{7481D1CF-5327-4BF8-8FD1-7491BF70D243}" destId="{07001138-CC37-4359-AC61-79FF842603DD}" srcOrd="0" destOrd="0" presId="urn:microsoft.com/office/officeart/2005/8/layout/venn3"/>
    <dgm:cxn modelId="{949BFAED-347D-4328-8B3C-B694D98E5829}" type="presParOf" srcId="{07001138-CC37-4359-AC61-79FF842603DD}" destId="{974DE9E7-2F3A-4A96-98F6-CE05B104E0B5}" srcOrd="0" destOrd="0" presId="urn:microsoft.com/office/officeart/2005/8/layout/venn3"/>
    <dgm:cxn modelId="{2CC718D0-A811-4EFF-8A1D-837B275F2871}" type="presParOf" srcId="{07001138-CC37-4359-AC61-79FF842603DD}" destId="{87600560-8F45-415D-9588-95BC62999D3F}" srcOrd="1" destOrd="0" presId="urn:microsoft.com/office/officeart/2005/8/layout/venn3"/>
    <dgm:cxn modelId="{76002B36-C27D-48FA-BDC5-5FB300BDD1C7}" type="presParOf" srcId="{07001138-CC37-4359-AC61-79FF842603DD}" destId="{48681C3E-18DB-44B4-A963-2EF551FEC493}" srcOrd="2" destOrd="0" presId="urn:microsoft.com/office/officeart/2005/8/layout/venn3"/>
    <dgm:cxn modelId="{E2C92E59-83DE-4432-AEF6-EB4599AC8E47}" type="presParOf" srcId="{07001138-CC37-4359-AC61-79FF842603DD}" destId="{625F0ABF-7A67-47DC-B62F-C89396A8658E}" srcOrd="3" destOrd="0" presId="urn:microsoft.com/office/officeart/2005/8/layout/venn3"/>
    <dgm:cxn modelId="{08A3B75C-A754-4596-9E6A-4711D9B784ED}" type="presParOf" srcId="{07001138-CC37-4359-AC61-79FF842603DD}" destId="{09B2CD8E-D327-4676-9105-F890A1A7824E}" srcOrd="4" destOrd="0" presId="urn:microsoft.com/office/officeart/2005/8/layout/venn3"/>
    <dgm:cxn modelId="{7E5FE30E-A41C-4902-B934-D787429AE704}" type="presParOf" srcId="{07001138-CC37-4359-AC61-79FF842603DD}" destId="{2A6FEE32-7F40-4372-A81D-3FCC15E8AB50}" srcOrd="5" destOrd="0" presId="urn:microsoft.com/office/officeart/2005/8/layout/venn3"/>
    <dgm:cxn modelId="{CBDCBC44-2F7B-4237-B711-0D03456D52EB}"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7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DE7E9CF9-4E61-4C60-B61B-82FB5A55C91D}" type="presOf" srcId="{593252C4-229E-4C98-A3D5-1D7F50EC7466}" destId="{48681C3E-18DB-44B4-A963-2EF551FEC493}" srcOrd="0" destOrd="0" presId="urn:microsoft.com/office/officeart/2005/8/layout/venn3"/>
    <dgm:cxn modelId="{CA63B2DF-B663-4B66-B6D0-B16ABC6A3A05}" type="presOf" srcId="{E109FC7C-82F4-49D6-8559-6E34B0A6B537}" destId="{6B93CA0A-8C94-48A4-82E9-13FBFB99DAB0}"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82B1D2E7-A8A0-4F60-8E3D-67689EF03253}"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3B3EA3B7-B6C2-4A4B-9B70-2548593A515E}" type="presOf" srcId="{DB910E32-EC2A-47C1-8622-EDBB02D1ECF3}" destId="{6DF6FF41-A943-4BD2-BB5F-BC4E061E1EA9}" srcOrd="0" destOrd="0" presId="urn:microsoft.com/office/officeart/2005/8/layout/venn3"/>
    <dgm:cxn modelId="{A99BF6E0-40AD-4A03-A067-51209F255BC8}" type="presOf" srcId="{4AEC182D-2BEE-4736-8FEA-425E182DC5BF}" destId="{87A32571-F2F1-428A-81C4-FBEC8BEBB6E2}" srcOrd="0" destOrd="0" presId="urn:microsoft.com/office/officeart/2005/8/layout/venn3"/>
    <dgm:cxn modelId="{1C2C577F-E24D-4BB2-B7CC-F0A21CE20A28}" type="presOf" srcId="{D4008CA3-4D54-4EB2-8DA0-9606EB8FA777}" destId="{0BE43904-1DF4-485E-8CED-251D8E2CF2A3}"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D594769D-BED8-4EAA-AB1C-31120F86188F}" type="presOf" srcId="{2BE4FDBB-0DAA-43F2-ABC6-8D50EF2C6108}" destId="{71F3F4C8-7194-4B1F-A068-DB1C4A93B075}"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92AFED34-E8D8-49ED-BAB5-CF67FD73B903}" type="presOf" srcId="{7481D1CF-5327-4BF8-8FD1-7491BF70D243}" destId="{07001138-CC37-4359-AC61-79FF842603DD}" srcOrd="0" destOrd="0" presId="urn:microsoft.com/office/officeart/2005/8/layout/venn3"/>
    <dgm:cxn modelId="{E6A79D3F-493F-48A1-8095-4E9F01F1CAB2}" type="presOf" srcId="{ACB495F6-BBD0-47F9-8283-2E8898AD149C}" destId="{974DE9E7-2F3A-4A96-98F6-CE05B104E0B5}"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B0A4904F-D5FB-497A-98A3-8CF361C0AD13}" type="presParOf" srcId="{07001138-CC37-4359-AC61-79FF842603DD}" destId="{974DE9E7-2F3A-4A96-98F6-CE05B104E0B5}" srcOrd="0" destOrd="0" presId="urn:microsoft.com/office/officeart/2005/8/layout/venn3"/>
    <dgm:cxn modelId="{180B1879-27F3-4A94-B999-20995F3EE1BA}" type="presParOf" srcId="{07001138-CC37-4359-AC61-79FF842603DD}" destId="{87600560-8F45-415D-9588-95BC62999D3F}" srcOrd="1" destOrd="0" presId="urn:microsoft.com/office/officeart/2005/8/layout/venn3"/>
    <dgm:cxn modelId="{F16CB366-89F3-4CCB-90A1-3B623FF28240}" type="presParOf" srcId="{07001138-CC37-4359-AC61-79FF842603DD}" destId="{48681C3E-18DB-44B4-A963-2EF551FEC493}" srcOrd="2" destOrd="0" presId="urn:microsoft.com/office/officeart/2005/8/layout/venn3"/>
    <dgm:cxn modelId="{99103219-6734-48FA-97FC-9FFA2ED1D2E1}" type="presParOf" srcId="{07001138-CC37-4359-AC61-79FF842603DD}" destId="{625F0ABF-7A67-47DC-B62F-C89396A8658E}" srcOrd="3" destOrd="0" presId="urn:microsoft.com/office/officeart/2005/8/layout/venn3"/>
    <dgm:cxn modelId="{9EC1A1E9-A332-48C6-A743-5DD94E3D9C06}" type="presParOf" srcId="{07001138-CC37-4359-AC61-79FF842603DD}" destId="{39B3C2EB-C198-4B8B-8960-8A38C58548E4}" srcOrd="4" destOrd="0" presId="urn:microsoft.com/office/officeart/2005/8/layout/venn3"/>
    <dgm:cxn modelId="{92784F3B-9911-4042-926E-2F06B1132F58}" type="presParOf" srcId="{07001138-CC37-4359-AC61-79FF842603DD}" destId="{AC2C1C85-FA33-4D6C-8881-CC17C8D0C9FF}" srcOrd="5" destOrd="0" presId="urn:microsoft.com/office/officeart/2005/8/layout/venn3"/>
    <dgm:cxn modelId="{F3366F93-1158-4EC8-A0C4-839360057695}" type="presParOf" srcId="{07001138-CC37-4359-AC61-79FF842603DD}" destId="{71F3F4C8-7194-4B1F-A068-DB1C4A93B075}" srcOrd="6" destOrd="0" presId="urn:microsoft.com/office/officeart/2005/8/layout/venn3"/>
    <dgm:cxn modelId="{561CB0A8-E28B-4393-8E63-6A870C00AF7B}" type="presParOf" srcId="{07001138-CC37-4359-AC61-79FF842603DD}" destId="{04443C78-F516-4A00-B9D5-0E68BEB6FDB8}" srcOrd="7" destOrd="0" presId="urn:microsoft.com/office/officeart/2005/8/layout/venn3"/>
    <dgm:cxn modelId="{63BF4B4C-DADE-4DA6-B441-08D85E3503A0}" type="presParOf" srcId="{07001138-CC37-4359-AC61-79FF842603DD}" destId="{6B93CA0A-8C94-48A4-82E9-13FBFB99DAB0}" srcOrd="8" destOrd="0" presId="urn:microsoft.com/office/officeart/2005/8/layout/venn3"/>
    <dgm:cxn modelId="{9850D58D-AE1D-4512-8136-25605FB8A918}" type="presParOf" srcId="{07001138-CC37-4359-AC61-79FF842603DD}" destId="{B0027BE0-E83C-45F8-8BE2-6AE4DE5A2FF8}" srcOrd="9" destOrd="0" presId="urn:microsoft.com/office/officeart/2005/8/layout/venn3"/>
    <dgm:cxn modelId="{8FBB1434-A64D-443C-8D3E-8BA43DA0A5A6}" type="presParOf" srcId="{07001138-CC37-4359-AC61-79FF842603DD}" destId="{87A32571-F2F1-428A-81C4-FBEC8BEBB6E2}" srcOrd="10" destOrd="0" presId="urn:microsoft.com/office/officeart/2005/8/layout/venn3"/>
    <dgm:cxn modelId="{C9795C8C-DE04-46F7-B38F-BE4862E97B28}" type="presParOf" srcId="{07001138-CC37-4359-AC61-79FF842603DD}" destId="{9D9968C5-3C09-4B95-9C85-A18FDCB224F1}" srcOrd="11" destOrd="0" presId="urn:microsoft.com/office/officeart/2005/8/layout/venn3"/>
    <dgm:cxn modelId="{198541F7-57CA-4FA2-99A0-C6CC755E179D}" type="presParOf" srcId="{07001138-CC37-4359-AC61-79FF842603DD}" destId="{0BE43904-1DF4-485E-8CED-251D8E2CF2A3}" srcOrd="12" destOrd="0" presId="urn:microsoft.com/office/officeart/2005/8/layout/venn3"/>
    <dgm:cxn modelId="{F6437749-5FEF-4B42-B78D-18BD627489C5}" type="presParOf" srcId="{07001138-CC37-4359-AC61-79FF842603DD}" destId="{6A5F7D0E-CAA6-4E42-AF8B-4C56F345F28B}" srcOrd="13" destOrd="0" presId="urn:microsoft.com/office/officeart/2005/8/layout/venn3"/>
    <dgm:cxn modelId="{818A8C63-A5DE-4EF6-A79A-3EABFFC63A59}"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7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53AE86D0-0297-4734-A9C9-B90599D9FAC6}" type="presOf" srcId="{2BE4FDBB-0DAA-43F2-ABC6-8D50EF2C6108}" destId="{71F3F4C8-7194-4B1F-A068-DB1C4A93B075}" srcOrd="0" destOrd="0" presId="urn:microsoft.com/office/officeart/2005/8/layout/venn3"/>
    <dgm:cxn modelId="{B055A317-61A8-4DB7-8AAE-8209607FB59C}" type="presOf" srcId="{7481D1CF-5327-4BF8-8FD1-7491BF70D243}" destId="{07001138-CC37-4359-AC61-79FF842603DD}"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15A0306E-DC93-4B41-B413-C07EA14A4AC1}" type="presOf" srcId="{593252C4-229E-4C98-A3D5-1D7F50EC7466}" destId="{48681C3E-18DB-44B4-A963-2EF551FEC493}" srcOrd="0" destOrd="0" presId="urn:microsoft.com/office/officeart/2005/8/layout/venn3"/>
    <dgm:cxn modelId="{2CAC340E-C150-4A8F-B38A-0479A8643C8A}" type="presOf" srcId="{1C5EFEF6-C246-492E-9C87-599B0E6CB1E1}" destId="{79FA4D63-31BA-41A4-8EF9-711A8A8DC304}" srcOrd="0" destOrd="0" presId="urn:microsoft.com/office/officeart/2005/8/layout/venn3"/>
    <dgm:cxn modelId="{8D4DA89E-DCD8-4DD3-9030-9C773983BCEC}" type="presOf" srcId="{DA2DE246-1EDE-4DC5-93F1-08D0ADDAC2E4}" destId="{B671D4EC-B0EF-4E74-BE88-A04A72EFA5F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F874D8A7-9F67-4243-9457-5267C137724A}" type="presOf" srcId="{FEB3ADF3-AAF4-4AFC-A917-3ADE0C1EBB00}" destId="{AE263195-A20A-4ACF-9589-31F1F5A65F0B}" srcOrd="0" destOrd="0" presId="urn:microsoft.com/office/officeart/2005/8/layout/venn3"/>
    <dgm:cxn modelId="{C7030CAF-7AFB-4400-B39A-01B7D49FA326}" type="presParOf" srcId="{07001138-CC37-4359-AC61-79FF842603DD}" destId="{48681C3E-18DB-44B4-A963-2EF551FEC493}" srcOrd="0" destOrd="0" presId="urn:microsoft.com/office/officeart/2005/8/layout/venn3"/>
    <dgm:cxn modelId="{9B62175B-AD5A-45DD-B661-96E8D4527C0C}" type="presParOf" srcId="{07001138-CC37-4359-AC61-79FF842603DD}" destId="{625F0ABF-7A67-47DC-B62F-C89396A8658E}" srcOrd="1" destOrd="0" presId="urn:microsoft.com/office/officeart/2005/8/layout/venn3"/>
    <dgm:cxn modelId="{FBE26848-1095-48CF-8DF5-64BD7DE17841}" type="presParOf" srcId="{07001138-CC37-4359-AC61-79FF842603DD}" destId="{71F3F4C8-7194-4B1F-A068-DB1C4A93B075}" srcOrd="2" destOrd="0" presId="urn:microsoft.com/office/officeart/2005/8/layout/venn3"/>
    <dgm:cxn modelId="{0078886F-48D2-42B4-A0FC-81D348E9DA87}" type="presParOf" srcId="{07001138-CC37-4359-AC61-79FF842603DD}" destId="{04443C78-F516-4A00-B9D5-0E68BEB6FDB8}" srcOrd="3" destOrd="0" presId="urn:microsoft.com/office/officeart/2005/8/layout/venn3"/>
    <dgm:cxn modelId="{85DF8D2A-D65F-49D5-8C50-4CDF0E031DD4}" type="presParOf" srcId="{07001138-CC37-4359-AC61-79FF842603DD}" destId="{79FA4D63-31BA-41A4-8EF9-711A8A8DC304}" srcOrd="4" destOrd="0" presId="urn:microsoft.com/office/officeart/2005/8/layout/venn3"/>
    <dgm:cxn modelId="{7BEADA04-E686-4076-B89E-F9E18114C3C7}" type="presParOf" srcId="{07001138-CC37-4359-AC61-79FF842603DD}" destId="{B420CFAF-8830-45F3-8EB4-EE51EBB886CD}" srcOrd="5" destOrd="0" presId="urn:microsoft.com/office/officeart/2005/8/layout/venn3"/>
    <dgm:cxn modelId="{CEFEDA22-B7B3-454C-8E96-11EBA9B21000}" type="presParOf" srcId="{07001138-CC37-4359-AC61-79FF842603DD}" destId="{B671D4EC-B0EF-4E74-BE88-A04A72EFA5F5}" srcOrd="6" destOrd="0" presId="urn:microsoft.com/office/officeart/2005/8/layout/venn3"/>
    <dgm:cxn modelId="{97DAD99F-755D-4F1A-9D5C-0928D6B49F83}" type="presParOf" srcId="{07001138-CC37-4359-AC61-79FF842603DD}" destId="{A7C415E3-ACC3-4060-8EF6-AC1CF99088D8}" srcOrd="7" destOrd="0" presId="urn:microsoft.com/office/officeart/2005/8/layout/venn3"/>
    <dgm:cxn modelId="{B7217F3B-1166-4060-B803-D96F33F89EEC}"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C0D8D50B-E730-4402-A7A2-3E6C1DBA98F2}" type="presOf" srcId="{FB3B1775-E693-49B1-BC84-B1E33354E230}" destId="{441BE94A-FB88-49C7-AAB2-47F07EC22274}" srcOrd="0" destOrd="0" presId="urn:microsoft.com/office/officeart/2005/8/layout/venn3"/>
    <dgm:cxn modelId="{F15E5DC1-A1A7-4AAC-879C-7FDD2237931E}" type="presOf" srcId="{7481D1CF-5327-4BF8-8FD1-7491BF70D243}" destId="{07001138-CC37-4359-AC61-79FF842603DD}"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DA4ACD30-CC25-4600-A09A-8E73AA2A0EEA}" type="presOf" srcId="{A0FD7E83-1B7B-4CE5-9E63-D199EC1ACA67}" destId="{E1A074AB-2E66-4098-B417-62E6453353DB}"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E0DA5FA6-454B-46D4-B360-1ACA2376B6EE}" type="presOf" srcId="{84023C8F-D74C-4C9A-A978-1A540B7607E7}" destId="{A8AFFD50-DB79-47C5-865F-BFCF753E55E9}" srcOrd="0" destOrd="0" presId="urn:microsoft.com/office/officeart/2005/8/layout/venn3"/>
    <dgm:cxn modelId="{3A587D75-7F6C-414B-87C8-C1A07AE678E7}" type="presOf" srcId="{DB910E32-EC2A-47C1-8622-EDBB02D1ECF3}" destId="{6DF6FF41-A943-4BD2-BB5F-BC4E061E1EA9}" srcOrd="0" destOrd="0" presId="urn:microsoft.com/office/officeart/2005/8/layout/venn3"/>
    <dgm:cxn modelId="{27E20F6E-83EE-494E-964C-50CC91FCC767}" type="presOf" srcId="{ACB495F6-BBD0-47F9-8283-2E8898AD149C}" destId="{974DE9E7-2F3A-4A96-98F6-CE05B104E0B5}" srcOrd="0" destOrd="0" presId="urn:microsoft.com/office/officeart/2005/8/layout/venn3"/>
    <dgm:cxn modelId="{4FEFD67E-6909-4FAF-833B-CEAAED318BB5}" type="presParOf" srcId="{07001138-CC37-4359-AC61-79FF842603DD}" destId="{974DE9E7-2F3A-4A96-98F6-CE05B104E0B5}" srcOrd="0" destOrd="0" presId="urn:microsoft.com/office/officeart/2005/8/layout/venn3"/>
    <dgm:cxn modelId="{EAEF1164-6C65-4BEB-9F71-13E297C48CF2}" type="presParOf" srcId="{07001138-CC37-4359-AC61-79FF842603DD}" destId="{87600560-8F45-415D-9588-95BC62999D3F}" srcOrd="1" destOrd="0" presId="urn:microsoft.com/office/officeart/2005/8/layout/venn3"/>
    <dgm:cxn modelId="{0136FA8F-B41B-4691-8BBC-39B80E3A80E2}" type="presParOf" srcId="{07001138-CC37-4359-AC61-79FF842603DD}" destId="{441BE94A-FB88-49C7-AAB2-47F07EC22274}" srcOrd="2" destOrd="0" presId="urn:microsoft.com/office/officeart/2005/8/layout/venn3"/>
    <dgm:cxn modelId="{3B7A7B44-D7F2-42E7-BE4E-4D8776C7F392}" type="presParOf" srcId="{07001138-CC37-4359-AC61-79FF842603DD}" destId="{FDE9C26E-D098-46B5-A031-DCE7D6EB3C4B}" srcOrd="3" destOrd="0" presId="urn:microsoft.com/office/officeart/2005/8/layout/venn3"/>
    <dgm:cxn modelId="{1DAECA76-7FEC-4A44-AD98-AEB9D45CECDD}" type="presParOf" srcId="{07001138-CC37-4359-AC61-79FF842603DD}" destId="{E1A074AB-2E66-4098-B417-62E6453353DB}" srcOrd="4" destOrd="0" presId="urn:microsoft.com/office/officeart/2005/8/layout/venn3"/>
    <dgm:cxn modelId="{8E763279-2414-43E0-BC23-60A5668A50DD}" type="presParOf" srcId="{07001138-CC37-4359-AC61-79FF842603DD}" destId="{9601BEDF-5EF5-4E57-9BC3-141423318B89}" srcOrd="5" destOrd="0" presId="urn:microsoft.com/office/officeart/2005/8/layout/venn3"/>
    <dgm:cxn modelId="{F2B47403-9E63-4EB1-A68A-C221FDECF354}" type="presParOf" srcId="{07001138-CC37-4359-AC61-79FF842603DD}" destId="{A8AFFD50-DB79-47C5-865F-BFCF753E55E9}" srcOrd="6" destOrd="0" presId="urn:microsoft.com/office/officeart/2005/8/layout/venn3"/>
    <dgm:cxn modelId="{EA1DE027-F88F-437F-9400-D5077786B43C}" type="presParOf" srcId="{07001138-CC37-4359-AC61-79FF842603DD}" destId="{EE479652-1419-493D-B0B4-932CCB42394F}" srcOrd="7" destOrd="0" presId="urn:microsoft.com/office/officeart/2005/8/layout/venn3"/>
    <dgm:cxn modelId="{C5E7FFC5-9204-4F4A-800F-0299B36BFEE9}"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7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10">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10">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10">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10">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10">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10">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10">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10">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10">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9" presStyleCnt="10">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093570D1-D1DF-4AD1-A3EC-E3847F90036F}" srcId="{7481D1CF-5327-4BF8-8FD1-7491BF70D243}" destId="{5CFD6B5E-7035-4359-A62F-1DDEC97D8C0D}" srcOrd="7" destOrd="0" parTransId="{DF235A0C-5547-4DDE-9C7C-DAE510C44A27}" sibTransId="{CCB89266-E5C6-4DF3-B672-5591BEB16076}"/>
    <dgm:cxn modelId="{A82B05E4-A055-4E5F-A4A1-1AEBD7E06BE9}" type="presOf" srcId="{CF0A6374-6F3C-4ED6-828F-79E7C1865413}" destId="{A00644E9-69EF-4C2A-A81D-CCA9D808F278}"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F9CFA4AF-E049-4F84-8DAC-C197034F8CFF}" type="presOf" srcId="{09050517-FB7B-4AA0-A9A5-C222E4A7277D}" destId="{D0053F29-0E2C-42E3-B345-9E8847988072}" srcOrd="0" destOrd="0" presId="urn:microsoft.com/office/officeart/2005/8/layout/venn3"/>
    <dgm:cxn modelId="{FBE3C612-D095-491B-B3B1-A926B1B03CF9}" type="presOf" srcId="{BA727719-4EA3-40EB-BC8A-FCA9BE326B02}" destId="{510D0BC5-B57C-433F-9859-30B983917A66}"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AC357F2D-312D-4B40-91D5-D503318BBC00}" type="presOf" srcId="{88165EF2-C310-463F-B5BC-3FAE8FF9602A}" destId="{EA0FA27A-C2EC-4FCA-88D1-32C207D8B93A}"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F054A8A6-162F-412E-897E-FCE111595A52}" type="presOf" srcId="{23FBF0F6-E59E-46BB-901B-BD7C4DE5BDB3}" destId="{BDF804E1-8814-49A1-88D5-FD0FC8A993C9}"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9" destOrd="0" parTransId="{BC91C263-648E-4B55-BC7F-7AB1765AF4EA}" sibTransId="{F3B47328-6756-4B3D-8C3B-01FF17DC40E0}"/>
    <dgm:cxn modelId="{D7C32D58-4F21-4289-AF04-17F73FCA20EA}" type="presOf" srcId="{593252C4-229E-4C98-A3D5-1D7F50EC7466}" destId="{48681C3E-18DB-44B4-A963-2EF551FEC493}" srcOrd="0" destOrd="0" presId="urn:microsoft.com/office/officeart/2005/8/layout/venn3"/>
    <dgm:cxn modelId="{A8EB956B-1CAC-4547-9ECB-A215BBA2ED40}" type="presOf" srcId="{8C0D3C05-F965-41E4-8A0C-000785D67942}" destId="{39B3C2EB-C198-4B8B-8960-8A38C58548E4}" srcOrd="0" destOrd="0" presId="urn:microsoft.com/office/officeart/2005/8/layout/venn3"/>
    <dgm:cxn modelId="{49331027-5C20-41E0-9D4E-B412CEBAA8F5}" type="presOf" srcId="{2BE4FDBB-0DAA-43F2-ABC6-8D50EF2C6108}" destId="{71F3F4C8-7194-4B1F-A068-DB1C4A93B075}" srcOrd="0" destOrd="0" presId="urn:microsoft.com/office/officeart/2005/8/layout/venn3"/>
    <dgm:cxn modelId="{2FA74EFF-F3DE-4705-9C91-A722D3741675}" type="presOf" srcId="{5CFD6B5E-7035-4359-A62F-1DDEC97D8C0D}" destId="{C8CD710F-D365-4BC0-8257-3CE1E198D950}" srcOrd="0" destOrd="0" presId="urn:microsoft.com/office/officeart/2005/8/layout/venn3"/>
    <dgm:cxn modelId="{7081FE1B-C7AE-4E6D-8296-8E6A95C9F541}" type="presOf" srcId="{7481D1CF-5327-4BF8-8FD1-7491BF70D243}" destId="{07001138-CC37-4359-AC61-79FF842603DD}" srcOrd="0" destOrd="0" presId="urn:microsoft.com/office/officeart/2005/8/layout/venn3"/>
    <dgm:cxn modelId="{5F0DCA4E-DB17-4582-BAE7-502F5697CA9E}" type="presOf" srcId="{AD09D232-2D13-48CA-9BAB-5990F8D88805}" destId="{6647214F-97B3-46F4-9C35-D4445F524912}"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C305B4F1-7013-47CD-80B1-513D037567D2}" type="presParOf" srcId="{07001138-CC37-4359-AC61-79FF842603DD}" destId="{48681C3E-18DB-44B4-A963-2EF551FEC493}" srcOrd="0" destOrd="0" presId="urn:microsoft.com/office/officeart/2005/8/layout/venn3"/>
    <dgm:cxn modelId="{29CA5A7E-96A8-46BB-88F4-9FFE3D9C6E3E}" type="presParOf" srcId="{07001138-CC37-4359-AC61-79FF842603DD}" destId="{625F0ABF-7A67-47DC-B62F-C89396A8658E}" srcOrd="1" destOrd="0" presId="urn:microsoft.com/office/officeart/2005/8/layout/venn3"/>
    <dgm:cxn modelId="{D4D54BC0-8F09-45A5-9CEB-FD6D526E357C}" type="presParOf" srcId="{07001138-CC37-4359-AC61-79FF842603DD}" destId="{39B3C2EB-C198-4B8B-8960-8A38C58548E4}" srcOrd="2" destOrd="0" presId="urn:microsoft.com/office/officeart/2005/8/layout/venn3"/>
    <dgm:cxn modelId="{C92621EE-3A8B-4E41-BD33-E1F07FE44306}" type="presParOf" srcId="{07001138-CC37-4359-AC61-79FF842603DD}" destId="{AC2C1C85-FA33-4D6C-8881-CC17C8D0C9FF}" srcOrd="3" destOrd="0" presId="urn:microsoft.com/office/officeart/2005/8/layout/venn3"/>
    <dgm:cxn modelId="{5885305E-A513-45AA-A7C7-09881639A63F}" type="presParOf" srcId="{07001138-CC37-4359-AC61-79FF842603DD}" destId="{EA0FA27A-C2EC-4FCA-88D1-32C207D8B93A}" srcOrd="4" destOrd="0" presId="urn:microsoft.com/office/officeart/2005/8/layout/venn3"/>
    <dgm:cxn modelId="{E0841677-8503-4943-AA43-25781D331AB4}" type="presParOf" srcId="{07001138-CC37-4359-AC61-79FF842603DD}" destId="{DC69AE1A-979D-4E2B-8E52-4EB8097B0C30}" srcOrd="5" destOrd="0" presId="urn:microsoft.com/office/officeart/2005/8/layout/venn3"/>
    <dgm:cxn modelId="{6C8C288C-12E9-42E2-BE70-55153A9E9113}" type="presParOf" srcId="{07001138-CC37-4359-AC61-79FF842603DD}" destId="{71F3F4C8-7194-4B1F-A068-DB1C4A93B075}" srcOrd="6" destOrd="0" presId="urn:microsoft.com/office/officeart/2005/8/layout/venn3"/>
    <dgm:cxn modelId="{BBCD1427-D8F9-4984-9EC3-2CC26678AFB9}" type="presParOf" srcId="{07001138-CC37-4359-AC61-79FF842603DD}" destId="{04443C78-F516-4A00-B9D5-0E68BEB6FDB8}" srcOrd="7" destOrd="0" presId="urn:microsoft.com/office/officeart/2005/8/layout/venn3"/>
    <dgm:cxn modelId="{185AD023-1BFC-4367-8482-E8D11C2CE339}" type="presParOf" srcId="{07001138-CC37-4359-AC61-79FF842603DD}" destId="{6647214F-97B3-46F4-9C35-D4445F524912}" srcOrd="8" destOrd="0" presId="urn:microsoft.com/office/officeart/2005/8/layout/venn3"/>
    <dgm:cxn modelId="{03AF1ED8-AB59-4F3B-9F9B-8FA24930C7BC}" type="presParOf" srcId="{07001138-CC37-4359-AC61-79FF842603DD}" destId="{0F261357-E478-46AC-80EB-2022627F75D8}" srcOrd="9" destOrd="0" presId="urn:microsoft.com/office/officeart/2005/8/layout/venn3"/>
    <dgm:cxn modelId="{D1AD300C-9203-430F-8DBD-35F0CDB68692}" type="presParOf" srcId="{07001138-CC37-4359-AC61-79FF842603DD}" destId="{BDF804E1-8814-49A1-88D5-FD0FC8A993C9}" srcOrd="10" destOrd="0" presId="urn:microsoft.com/office/officeart/2005/8/layout/venn3"/>
    <dgm:cxn modelId="{861BDE7F-5703-4C60-8314-DB820CAF9382}" type="presParOf" srcId="{07001138-CC37-4359-AC61-79FF842603DD}" destId="{24A6E7C5-74C0-4677-A899-B3BCE90AE9AE}" srcOrd="11" destOrd="0" presId="urn:microsoft.com/office/officeart/2005/8/layout/venn3"/>
    <dgm:cxn modelId="{6015D6A7-1EA1-449B-A3A1-A053E5F6A725}" type="presParOf" srcId="{07001138-CC37-4359-AC61-79FF842603DD}" destId="{D0053F29-0E2C-42E3-B345-9E8847988072}" srcOrd="12" destOrd="0" presId="urn:microsoft.com/office/officeart/2005/8/layout/venn3"/>
    <dgm:cxn modelId="{5127D857-85C5-40FB-B886-2802AF61BAD7}" type="presParOf" srcId="{07001138-CC37-4359-AC61-79FF842603DD}" destId="{E9A9888E-B945-468B-996F-A85C25432B07}" srcOrd="13" destOrd="0" presId="urn:microsoft.com/office/officeart/2005/8/layout/venn3"/>
    <dgm:cxn modelId="{3B26E0EC-C3AB-435A-982C-BE679ADC39B7}" type="presParOf" srcId="{07001138-CC37-4359-AC61-79FF842603DD}" destId="{C8CD710F-D365-4BC0-8257-3CE1E198D950}" srcOrd="14" destOrd="0" presId="urn:microsoft.com/office/officeart/2005/8/layout/venn3"/>
    <dgm:cxn modelId="{68D016E6-02A7-43BE-9794-CA9C765DF333}" type="presParOf" srcId="{07001138-CC37-4359-AC61-79FF842603DD}" destId="{4674F2B6-009B-454E-9B7E-F714CE7A77CA}" srcOrd="15" destOrd="0" presId="urn:microsoft.com/office/officeart/2005/8/layout/venn3"/>
    <dgm:cxn modelId="{C897937D-5693-4A1D-9253-AE3B23345FFB}" type="presParOf" srcId="{07001138-CC37-4359-AC61-79FF842603DD}" destId="{510D0BC5-B57C-433F-9859-30B983917A66}" srcOrd="16" destOrd="0" presId="urn:microsoft.com/office/officeart/2005/8/layout/venn3"/>
    <dgm:cxn modelId="{26C09398-D580-43B8-BCD4-43CC9D6A09DE}" type="presParOf" srcId="{07001138-CC37-4359-AC61-79FF842603DD}" destId="{21ADCA4D-CE78-4994-84BF-CFDEE7BBCF32}" srcOrd="17" destOrd="0" presId="urn:microsoft.com/office/officeart/2005/8/layout/venn3"/>
    <dgm:cxn modelId="{7A5CE0C8-DC79-4BD7-867E-4580F467CF23}" type="presParOf" srcId="{07001138-CC37-4359-AC61-79FF842603DD}" destId="{A00644E9-69EF-4C2A-A81D-CCA9D808F278}" srcOrd="18"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7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CF3A4F8B-7C17-4FAE-AA9A-EFEB298277F8}" type="presOf" srcId="{80D375BF-FBF8-4BDC-857D-AC00419942C8}" destId="{09B2CD8E-D327-4676-9105-F890A1A7824E}" srcOrd="0" destOrd="0" presId="urn:microsoft.com/office/officeart/2005/8/layout/venn3"/>
    <dgm:cxn modelId="{AD81134E-8E34-4475-85D5-47B6D811687A}" type="presOf" srcId="{ACB495F6-BBD0-47F9-8283-2E8898AD149C}" destId="{974DE9E7-2F3A-4A96-98F6-CE05B104E0B5}" srcOrd="0" destOrd="0" presId="urn:microsoft.com/office/officeart/2005/8/layout/venn3"/>
    <dgm:cxn modelId="{FAB2FE90-D3B5-44B0-A354-8D584464B4B7}" type="presOf" srcId="{7481D1CF-5327-4BF8-8FD1-7491BF70D243}" destId="{07001138-CC37-4359-AC61-79FF842603DD}"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CA351E43-C0C1-48AE-A151-385938D2040E}" type="presOf" srcId="{8C0D3C05-F965-41E4-8A0C-000785D67942}" destId="{39B3C2EB-C198-4B8B-8960-8A38C58548E4}"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6D5CD58E-D6DB-4A34-84EF-067CB5B3A88F}" type="presOf" srcId="{593252C4-229E-4C98-A3D5-1D7F50EC7466}" destId="{48681C3E-18DB-44B4-A963-2EF551FEC493}" srcOrd="0" destOrd="0" presId="urn:microsoft.com/office/officeart/2005/8/layout/venn3"/>
    <dgm:cxn modelId="{F532D6C8-9F62-44C7-9C6B-BEC945F32596}" type="presParOf" srcId="{07001138-CC37-4359-AC61-79FF842603DD}" destId="{974DE9E7-2F3A-4A96-98F6-CE05B104E0B5}" srcOrd="0" destOrd="0" presId="urn:microsoft.com/office/officeart/2005/8/layout/venn3"/>
    <dgm:cxn modelId="{C88F90FC-ADB6-4842-A57F-2BCCF069F22F}" type="presParOf" srcId="{07001138-CC37-4359-AC61-79FF842603DD}" destId="{87600560-8F45-415D-9588-95BC62999D3F}" srcOrd="1" destOrd="0" presId="urn:microsoft.com/office/officeart/2005/8/layout/venn3"/>
    <dgm:cxn modelId="{E830E285-4008-46FC-8201-D13A88F22B5F}" type="presParOf" srcId="{07001138-CC37-4359-AC61-79FF842603DD}" destId="{48681C3E-18DB-44B4-A963-2EF551FEC493}" srcOrd="2" destOrd="0" presId="urn:microsoft.com/office/officeart/2005/8/layout/venn3"/>
    <dgm:cxn modelId="{185C3DB6-6095-430A-8D52-C2C4765FE810}" type="presParOf" srcId="{07001138-CC37-4359-AC61-79FF842603DD}" destId="{625F0ABF-7A67-47DC-B62F-C89396A8658E}" srcOrd="3" destOrd="0" presId="urn:microsoft.com/office/officeart/2005/8/layout/venn3"/>
    <dgm:cxn modelId="{7C512C7B-05C0-41F8-B0C1-61C01B6B4816}" type="presParOf" srcId="{07001138-CC37-4359-AC61-79FF842603DD}" destId="{09B2CD8E-D327-4676-9105-F890A1A7824E}" srcOrd="4" destOrd="0" presId="urn:microsoft.com/office/officeart/2005/8/layout/venn3"/>
    <dgm:cxn modelId="{56993D57-426F-4254-9010-315A00C6BBD4}" type="presParOf" srcId="{07001138-CC37-4359-AC61-79FF842603DD}" destId="{2A6FEE32-7F40-4372-A81D-3FCC15E8AB50}" srcOrd="5" destOrd="0" presId="urn:microsoft.com/office/officeart/2005/8/layout/venn3"/>
    <dgm:cxn modelId="{E67B272F-CE65-47DE-8645-E7CC3346F6A5}"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7" destOrd="0" parTransId="{88493925-F3F0-47D1-B342-C3DAAA98CD4F}" sibTransId="{28D8EF8B-5274-4086-BD74-347A499DE35E}"/>
    <dgm:cxn modelId="{116CCEC7-2C1C-4138-948D-E8A5E09A5218}" type="presOf" srcId="{593252C4-229E-4C98-A3D5-1D7F50EC7466}" destId="{48681C3E-18DB-44B4-A963-2EF551FEC493}" srcOrd="0" destOrd="0" presId="urn:microsoft.com/office/officeart/2005/8/layout/venn3"/>
    <dgm:cxn modelId="{093570D1-D1DF-4AD1-A3EC-E3847F90036F}" srcId="{7481D1CF-5327-4BF8-8FD1-7491BF70D243}" destId="{5CFD6B5E-7035-4359-A62F-1DDEC97D8C0D}" srcOrd="6" destOrd="0" parTransId="{DF235A0C-5547-4DDE-9C7C-DAE510C44A27}" sibTransId="{CCB89266-E5C6-4DF3-B672-5591BEB16076}"/>
    <dgm:cxn modelId="{A0676312-32EA-4D1F-98E1-D27ABC93B4F8}" type="presOf" srcId="{BA727719-4EA3-40EB-BC8A-FCA9BE326B02}" destId="{510D0BC5-B57C-433F-9859-30B983917A66}"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E96E737C-A630-4409-8475-48C7467BE605}" type="presOf" srcId="{88165EF2-C310-463F-B5BC-3FAE8FF9602A}" destId="{EA0FA27A-C2EC-4FCA-88D1-32C207D8B93A}"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FC14BF9B-4929-41F0-8481-C3FA325DFEAB}" srcId="{7481D1CF-5327-4BF8-8FD1-7491BF70D243}" destId="{AD09D232-2D13-48CA-9BAB-5990F8D88805}" srcOrd="4" destOrd="0" parTransId="{2C309F66-459C-4991-9B87-C5A38CBFEACA}" sibTransId="{C48B2F56-7765-4918-AC60-016D8806617F}"/>
    <dgm:cxn modelId="{5AF70972-A60E-4FDB-877E-14743A0ADC79}" type="presOf" srcId="{AD09D232-2D13-48CA-9BAB-5990F8D88805}" destId="{6647214F-97B3-46F4-9C35-D4445F524912}"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CCDE5922-18EB-4D82-B9BC-7B1F87F78C58}" srcId="{7481D1CF-5327-4BF8-8FD1-7491BF70D243}" destId="{CF0A6374-6F3C-4ED6-828F-79E7C1865413}" srcOrd="8" destOrd="0" parTransId="{BC91C263-648E-4B55-BC7F-7AB1765AF4EA}" sibTransId="{F3B47328-6756-4B3D-8C3B-01FF17DC40E0}"/>
    <dgm:cxn modelId="{A2507735-60CB-4C5B-83A1-1AB7CE179DDC}" type="presOf" srcId="{8C0D3C05-F965-41E4-8A0C-000785D67942}" destId="{39B3C2EB-C198-4B8B-8960-8A38C58548E4}" srcOrd="0" destOrd="0" presId="urn:microsoft.com/office/officeart/2005/8/layout/venn3"/>
    <dgm:cxn modelId="{66001615-37BE-4E61-9764-66EFA11DAF9D}" type="presOf" srcId="{2BE4FDBB-0DAA-43F2-ABC6-8D50EF2C6108}" destId="{71F3F4C8-7194-4B1F-A068-DB1C4A93B075}" srcOrd="0" destOrd="0" presId="urn:microsoft.com/office/officeart/2005/8/layout/venn3"/>
    <dgm:cxn modelId="{B7491AA3-B666-4B1A-9F05-B67DB304F1C1}" type="presOf" srcId="{CF0A6374-6F3C-4ED6-828F-79E7C1865413}" destId="{A00644E9-69EF-4C2A-A81D-CCA9D808F278}" srcOrd="0" destOrd="0" presId="urn:microsoft.com/office/officeart/2005/8/layout/venn3"/>
    <dgm:cxn modelId="{74A4D68C-4307-4165-8DAD-8002B0A64993}" type="presOf" srcId="{23FBF0F6-E59E-46BB-901B-BD7C4DE5BDB3}" destId="{BDF804E1-8814-49A1-88D5-FD0FC8A993C9}" srcOrd="0" destOrd="0" presId="urn:microsoft.com/office/officeart/2005/8/layout/venn3"/>
    <dgm:cxn modelId="{FC9AA82A-59AC-48D1-AE58-F1E35CF2794F}" type="presOf" srcId="{5CFD6B5E-7035-4359-A62F-1DDEC97D8C0D}" destId="{C8CD710F-D365-4BC0-8257-3CE1E198D950}" srcOrd="0" destOrd="0" presId="urn:microsoft.com/office/officeart/2005/8/layout/venn3"/>
    <dgm:cxn modelId="{10A4771D-3202-49CB-A1A8-A88509DAA3B5}" type="presOf" srcId="{7481D1CF-5327-4BF8-8FD1-7491BF70D243}" destId="{07001138-CC37-4359-AC61-79FF842603DD}"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587B582E-D1A7-4FFB-8A4D-92A9177FE291}" type="presParOf" srcId="{07001138-CC37-4359-AC61-79FF842603DD}" destId="{48681C3E-18DB-44B4-A963-2EF551FEC493}" srcOrd="0" destOrd="0" presId="urn:microsoft.com/office/officeart/2005/8/layout/venn3"/>
    <dgm:cxn modelId="{C067EE06-9E97-41A8-8E9B-1381B50A8B5C}" type="presParOf" srcId="{07001138-CC37-4359-AC61-79FF842603DD}" destId="{625F0ABF-7A67-47DC-B62F-C89396A8658E}" srcOrd="1" destOrd="0" presId="urn:microsoft.com/office/officeart/2005/8/layout/venn3"/>
    <dgm:cxn modelId="{8ABEF4BC-6B92-4F12-8C7F-F4ED491D0281}" type="presParOf" srcId="{07001138-CC37-4359-AC61-79FF842603DD}" destId="{39B3C2EB-C198-4B8B-8960-8A38C58548E4}" srcOrd="2" destOrd="0" presId="urn:microsoft.com/office/officeart/2005/8/layout/venn3"/>
    <dgm:cxn modelId="{C6203858-87A4-40AF-BB43-133F8D0CD204}" type="presParOf" srcId="{07001138-CC37-4359-AC61-79FF842603DD}" destId="{AC2C1C85-FA33-4D6C-8881-CC17C8D0C9FF}" srcOrd="3" destOrd="0" presId="urn:microsoft.com/office/officeart/2005/8/layout/venn3"/>
    <dgm:cxn modelId="{A05AA642-E710-45B3-BF17-67B3B26AD7FA}" type="presParOf" srcId="{07001138-CC37-4359-AC61-79FF842603DD}" destId="{EA0FA27A-C2EC-4FCA-88D1-32C207D8B93A}" srcOrd="4" destOrd="0" presId="urn:microsoft.com/office/officeart/2005/8/layout/venn3"/>
    <dgm:cxn modelId="{F5BEE3CD-58E9-4371-9EE5-2C463A03AD9F}" type="presParOf" srcId="{07001138-CC37-4359-AC61-79FF842603DD}" destId="{DC69AE1A-979D-4E2B-8E52-4EB8097B0C30}" srcOrd="5" destOrd="0" presId="urn:microsoft.com/office/officeart/2005/8/layout/venn3"/>
    <dgm:cxn modelId="{0D15F595-0AA8-4240-B20C-3459551C19EE}" type="presParOf" srcId="{07001138-CC37-4359-AC61-79FF842603DD}" destId="{71F3F4C8-7194-4B1F-A068-DB1C4A93B075}" srcOrd="6" destOrd="0" presId="urn:microsoft.com/office/officeart/2005/8/layout/venn3"/>
    <dgm:cxn modelId="{A52E1E8D-82E3-4CD0-8308-EF77F58A2EC6}" type="presParOf" srcId="{07001138-CC37-4359-AC61-79FF842603DD}" destId="{04443C78-F516-4A00-B9D5-0E68BEB6FDB8}" srcOrd="7" destOrd="0" presId="urn:microsoft.com/office/officeart/2005/8/layout/venn3"/>
    <dgm:cxn modelId="{40611233-6515-49DB-A64B-E390A13AE298}" type="presParOf" srcId="{07001138-CC37-4359-AC61-79FF842603DD}" destId="{6647214F-97B3-46F4-9C35-D4445F524912}" srcOrd="8" destOrd="0" presId="urn:microsoft.com/office/officeart/2005/8/layout/venn3"/>
    <dgm:cxn modelId="{06231852-E846-4429-B2EF-927D7F1A5C68}" type="presParOf" srcId="{07001138-CC37-4359-AC61-79FF842603DD}" destId="{0F261357-E478-46AC-80EB-2022627F75D8}" srcOrd="9" destOrd="0" presId="urn:microsoft.com/office/officeart/2005/8/layout/venn3"/>
    <dgm:cxn modelId="{904DD42B-88DB-4928-8C74-8ACE8BE4E18D}" type="presParOf" srcId="{07001138-CC37-4359-AC61-79FF842603DD}" destId="{BDF804E1-8814-49A1-88D5-FD0FC8A993C9}" srcOrd="10" destOrd="0" presId="urn:microsoft.com/office/officeart/2005/8/layout/venn3"/>
    <dgm:cxn modelId="{D2CA8201-7549-47BF-9589-49BD7746A6A3}" type="presParOf" srcId="{07001138-CC37-4359-AC61-79FF842603DD}" destId="{24A6E7C5-74C0-4677-A899-B3BCE90AE9AE}" srcOrd="11" destOrd="0" presId="urn:microsoft.com/office/officeart/2005/8/layout/venn3"/>
    <dgm:cxn modelId="{2DBC0A99-F9B9-45BB-8502-2DF38025E769}" type="presParOf" srcId="{07001138-CC37-4359-AC61-79FF842603DD}" destId="{C8CD710F-D365-4BC0-8257-3CE1E198D950}" srcOrd="12" destOrd="0" presId="urn:microsoft.com/office/officeart/2005/8/layout/venn3"/>
    <dgm:cxn modelId="{7ED9DD79-8B1E-4A0E-9A54-86198580AE79}" type="presParOf" srcId="{07001138-CC37-4359-AC61-79FF842603DD}" destId="{4674F2B6-009B-454E-9B7E-F714CE7A77CA}" srcOrd="13" destOrd="0" presId="urn:microsoft.com/office/officeart/2005/8/layout/venn3"/>
    <dgm:cxn modelId="{8E7B5E17-C9A2-497E-9D5B-40FFC6FDA7D8}" type="presParOf" srcId="{07001138-CC37-4359-AC61-79FF842603DD}" destId="{510D0BC5-B57C-433F-9859-30B983917A66}" srcOrd="14" destOrd="0" presId="urn:microsoft.com/office/officeart/2005/8/layout/venn3"/>
    <dgm:cxn modelId="{3E4EC68C-3EC8-4E23-91AA-7D43A9B8C96B}" type="presParOf" srcId="{07001138-CC37-4359-AC61-79FF842603DD}" destId="{21ADCA4D-CE78-4994-84BF-CFDEE7BBCF32}" srcOrd="15" destOrd="0" presId="urn:microsoft.com/office/officeart/2005/8/layout/venn3"/>
    <dgm:cxn modelId="{B25AE473-2225-429C-BCA0-4FA82F34EDFD}"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8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E2676CB1-95AA-45AC-8684-0C838413F500}" type="presOf" srcId="{8C0D3C05-F965-41E4-8A0C-000785D67942}" destId="{39B3C2EB-C198-4B8B-8960-8A38C58548E4}" srcOrd="0" destOrd="0" presId="urn:microsoft.com/office/officeart/2005/8/layout/venn3"/>
    <dgm:cxn modelId="{F0EA077C-8E97-4134-BE8E-36B13DD33044}" type="presOf" srcId="{593252C4-229E-4C98-A3D5-1D7F50EC7466}" destId="{48681C3E-18DB-44B4-A963-2EF551FEC493}" srcOrd="0" destOrd="0" presId="urn:microsoft.com/office/officeart/2005/8/layout/venn3"/>
    <dgm:cxn modelId="{C09D4471-015D-4AB6-AB3B-9EF53385F551}" type="presOf" srcId="{DB910E32-EC2A-47C1-8622-EDBB02D1ECF3}" destId="{6DF6FF41-A943-4BD2-BB5F-BC4E061E1EA9}"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F8DC3CD8-D14E-451D-A320-8CE329041EDC}" type="presOf" srcId="{2BE4FDBB-0DAA-43F2-ABC6-8D50EF2C6108}" destId="{71F3F4C8-7194-4B1F-A068-DB1C4A93B075}"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F366C879-2B0D-45D9-AA1E-966E4D772CFC}" type="presOf" srcId="{D4008CA3-4D54-4EB2-8DA0-9606EB8FA777}" destId="{0BE43904-1DF4-485E-8CED-251D8E2CF2A3}" srcOrd="0" destOrd="0" presId="urn:microsoft.com/office/officeart/2005/8/layout/venn3"/>
    <dgm:cxn modelId="{4F4EC72B-3DF3-4ADE-A170-A230B466C8BA}" type="presOf" srcId="{7481D1CF-5327-4BF8-8FD1-7491BF70D243}" destId="{07001138-CC37-4359-AC61-79FF842603DD}"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99D48753-9576-4146-B348-8E58A3595855}" type="presOf" srcId="{E109FC7C-82F4-49D6-8559-6E34B0A6B537}" destId="{6B93CA0A-8C94-48A4-82E9-13FBFB99DAB0}"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B1FE62E0-0AC8-4A08-83C1-928BA2D75C4E}" type="presOf" srcId="{ACB495F6-BBD0-47F9-8283-2E8898AD149C}" destId="{974DE9E7-2F3A-4A96-98F6-CE05B104E0B5}" srcOrd="0" destOrd="0" presId="urn:microsoft.com/office/officeart/2005/8/layout/venn3"/>
    <dgm:cxn modelId="{649E086B-443A-4BA1-80C1-B7CECDD6DAF6}" type="presOf" srcId="{4AEC182D-2BEE-4736-8FEA-425E182DC5BF}" destId="{87A32571-F2F1-428A-81C4-FBEC8BEBB6E2}" srcOrd="0" destOrd="0" presId="urn:microsoft.com/office/officeart/2005/8/layout/venn3"/>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D9981803-B274-4108-96F7-B369576271A5}" type="presParOf" srcId="{07001138-CC37-4359-AC61-79FF842603DD}" destId="{974DE9E7-2F3A-4A96-98F6-CE05B104E0B5}" srcOrd="0" destOrd="0" presId="urn:microsoft.com/office/officeart/2005/8/layout/venn3"/>
    <dgm:cxn modelId="{8D38D25F-55F1-4ECD-98F5-7CB0B6724E0F}" type="presParOf" srcId="{07001138-CC37-4359-AC61-79FF842603DD}" destId="{87600560-8F45-415D-9588-95BC62999D3F}" srcOrd="1" destOrd="0" presId="urn:microsoft.com/office/officeart/2005/8/layout/venn3"/>
    <dgm:cxn modelId="{DF6C3241-4F65-476E-9A4A-836FDA0A2C47}" type="presParOf" srcId="{07001138-CC37-4359-AC61-79FF842603DD}" destId="{48681C3E-18DB-44B4-A963-2EF551FEC493}" srcOrd="2" destOrd="0" presId="urn:microsoft.com/office/officeart/2005/8/layout/venn3"/>
    <dgm:cxn modelId="{1AC2A1E9-645A-4EDB-A172-3F23C39DB31E}" type="presParOf" srcId="{07001138-CC37-4359-AC61-79FF842603DD}" destId="{625F0ABF-7A67-47DC-B62F-C89396A8658E}" srcOrd="3" destOrd="0" presId="urn:microsoft.com/office/officeart/2005/8/layout/venn3"/>
    <dgm:cxn modelId="{47298099-A308-4C96-BD36-584652002BD4}" type="presParOf" srcId="{07001138-CC37-4359-AC61-79FF842603DD}" destId="{39B3C2EB-C198-4B8B-8960-8A38C58548E4}" srcOrd="4" destOrd="0" presId="urn:microsoft.com/office/officeart/2005/8/layout/venn3"/>
    <dgm:cxn modelId="{EB89464C-849F-4D73-B221-8DDE801E755D}" type="presParOf" srcId="{07001138-CC37-4359-AC61-79FF842603DD}" destId="{AC2C1C85-FA33-4D6C-8881-CC17C8D0C9FF}" srcOrd="5" destOrd="0" presId="urn:microsoft.com/office/officeart/2005/8/layout/venn3"/>
    <dgm:cxn modelId="{30AB474D-4B94-4CE7-B79B-D5D79C40F22A}" type="presParOf" srcId="{07001138-CC37-4359-AC61-79FF842603DD}" destId="{71F3F4C8-7194-4B1F-A068-DB1C4A93B075}" srcOrd="6" destOrd="0" presId="urn:microsoft.com/office/officeart/2005/8/layout/venn3"/>
    <dgm:cxn modelId="{90DC1C42-12FC-4D84-B537-8AD431D6ECFA}" type="presParOf" srcId="{07001138-CC37-4359-AC61-79FF842603DD}" destId="{04443C78-F516-4A00-B9D5-0E68BEB6FDB8}" srcOrd="7" destOrd="0" presId="urn:microsoft.com/office/officeart/2005/8/layout/venn3"/>
    <dgm:cxn modelId="{6BC60B04-0587-4280-B3C6-DBA10EF467A9}" type="presParOf" srcId="{07001138-CC37-4359-AC61-79FF842603DD}" destId="{6B93CA0A-8C94-48A4-82E9-13FBFB99DAB0}" srcOrd="8" destOrd="0" presId="urn:microsoft.com/office/officeart/2005/8/layout/venn3"/>
    <dgm:cxn modelId="{CB10DF0A-5396-4E9A-864B-800311FDD234}" type="presParOf" srcId="{07001138-CC37-4359-AC61-79FF842603DD}" destId="{B0027BE0-E83C-45F8-8BE2-6AE4DE5A2FF8}" srcOrd="9" destOrd="0" presId="urn:microsoft.com/office/officeart/2005/8/layout/venn3"/>
    <dgm:cxn modelId="{D626F2D6-54EA-4CD0-B20E-A8E4633E4BBC}" type="presParOf" srcId="{07001138-CC37-4359-AC61-79FF842603DD}" destId="{87A32571-F2F1-428A-81C4-FBEC8BEBB6E2}" srcOrd="10" destOrd="0" presId="urn:microsoft.com/office/officeart/2005/8/layout/venn3"/>
    <dgm:cxn modelId="{F9832409-6E62-4036-89C1-2D392B96CA78}" type="presParOf" srcId="{07001138-CC37-4359-AC61-79FF842603DD}" destId="{9D9968C5-3C09-4B95-9C85-A18FDCB224F1}" srcOrd="11" destOrd="0" presId="urn:microsoft.com/office/officeart/2005/8/layout/venn3"/>
    <dgm:cxn modelId="{D73D1901-7A02-40E8-82E9-ED37619C12E4}" type="presParOf" srcId="{07001138-CC37-4359-AC61-79FF842603DD}" destId="{0BE43904-1DF4-485E-8CED-251D8E2CF2A3}" srcOrd="12" destOrd="0" presId="urn:microsoft.com/office/officeart/2005/8/layout/venn3"/>
    <dgm:cxn modelId="{32840566-1FF6-4FBB-A471-E605F682AEC8}" type="presParOf" srcId="{07001138-CC37-4359-AC61-79FF842603DD}" destId="{6A5F7D0E-CAA6-4E42-AF8B-4C56F345F28B}" srcOrd="13" destOrd="0" presId="urn:microsoft.com/office/officeart/2005/8/layout/venn3"/>
    <dgm:cxn modelId="{CFC6BD07-2639-432D-B608-005EAB1954F6}"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8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A6889F8F-A77C-4237-8C71-7A1A47B0208D}" type="presOf" srcId="{FEB3ADF3-AAF4-4AFC-A917-3ADE0C1EBB00}" destId="{AE263195-A20A-4ACF-9589-31F1F5A65F0B}"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DB4C8D5F-79A9-4DFE-874C-51DE47FC7B24}" type="presOf" srcId="{1C5EFEF6-C246-492E-9C87-599B0E6CB1E1}" destId="{79FA4D63-31BA-41A4-8EF9-711A8A8DC304}" srcOrd="0" destOrd="0" presId="urn:microsoft.com/office/officeart/2005/8/layout/venn3"/>
    <dgm:cxn modelId="{C70DF540-1E92-47EB-8262-E653E1EA0FDF}" type="presOf" srcId="{593252C4-229E-4C98-A3D5-1D7F50EC7466}" destId="{48681C3E-18DB-44B4-A963-2EF551FEC493}" srcOrd="0" destOrd="0" presId="urn:microsoft.com/office/officeart/2005/8/layout/venn3"/>
    <dgm:cxn modelId="{D7EFC2AA-38B2-4CC1-90B5-73467B569E19}" type="presOf" srcId="{7481D1CF-5327-4BF8-8FD1-7491BF70D243}" destId="{07001138-CC37-4359-AC61-79FF842603DD}" srcOrd="0" destOrd="0" presId="urn:microsoft.com/office/officeart/2005/8/layout/venn3"/>
    <dgm:cxn modelId="{A894EBB5-31B0-4B4C-9063-CD30179422A2}" type="presOf" srcId="{DA2DE246-1EDE-4DC5-93F1-08D0ADDAC2E4}" destId="{B671D4EC-B0EF-4E74-BE88-A04A72EFA5F5}" srcOrd="0" destOrd="0" presId="urn:microsoft.com/office/officeart/2005/8/layout/venn3"/>
    <dgm:cxn modelId="{A6808691-5250-40CF-BE9F-E742F18D6FE3}" type="presOf" srcId="{2BE4FDBB-0DAA-43F2-ABC6-8D50EF2C6108}" destId="{71F3F4C8-7194-4B1F-A068-DB1C4A93B07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074BC3C6-4A23-43A2-84D0-21C814AD1C4E}" type="presParOf" srcId="{07001138-CC37-4359-AC61-79FF842603DD}" destId="{48681C3E-18DB-44B4-A963-2EF551FEC493}" srcOrd="0" destOrd="0" presId="urn:microsoft.com/office/officeart/2005/8/layout/venn3"/>
    <dgm:cxn modelId="{504B969D-3B61-4EAB-A00C-93C58E4EB837}" type="presParOf" srcId="{07001138-CC37-4359-AC61-79FF842603DD}" destId="{625F0ABF-7A67-47DC-B62F-C89396A8658E}" srcOrd="1" destOrd="0" presId="urn:microsoft.com/office/officeart/2005/8/layout/venn3"/>
    <dgm:cxn modelId="{9B008754-8EF1-4870-8BAD-7E49C3663488}" type="presParOf" srcId="{07001138-CC37-4359-AC61-79FF842603DD}" destId="{71F3F4C8-7194-4B1F-A068-DB1C4A93B075}" srcOrd="2" destOrd="0" presId="urn:microsoft.com/office/officeart/2005/8/layout/venn3"/>
    <dgm:cxn modelId="{664F21A6-939F-4C90-8D48-D7B03CDAC595}" type="presParOf" srcId="{07001138-CC37-4359-AC61-79FF842603DD}" destId="{04443C78-F516-4A00-B9D5-0E68BEB6FDB8}" srcOrd="3" destOrd="0" presId="urn:microsoft.com/office/officeart/2005/8/layout/venn3"/>
    <dgm:cxn modelId="{943F14CF-B606-4A8C-8FF3-EAA8AF4B366B}" type="presParOf" srcId="{07001138-CC37-4359-AC61-79FF842603DD}" destId="{79FA4D63-31BA-41A4-8EF9-711A8A8DC304}" srcOrd="4" destOrd="0" presId="urn:microsoft.com/office/officeart/2005/8/layout/venn3"/>
    <dgm:cxn modelId="{496A39EB-6CAF-4570-9E85-501F4D70DCD7}" type="presParOf" srcId="{07001138-CC37-4359-AC61-79FF842603DD}" destId="{B420CFAF-8830-45F3-8EB4-EE51EBB886CD}" srcOrd="5" destOrd="0" presId="urn:microsoft.com/office/officeart/2005/8/layout/venn3"/>
    <dgm:cxn modelId="{CF1136CC-D324-451F-A25E-D95DFE445E6F}" type="presParOf" srcId="{07001138-CC37-4359-AC61-79FF842603DD}" destId="{B671D4EC-B0EF-4E74-BE88-A04A72EFA5F5}" srcOrd="6" destOrd="0" presId="urn:microsoft.com/office/officeart/2005/8/layout/venn3"/>
    <dgm:cxn modelId="{DF5EBB38-0D1E-43B8-93C2-4AA25AABDD7F}" type="presParOf" srcId="{07001138-CC37-4359-AC61-79FF842603DD}" destId="{A7C415E3-ACC3-4060-8EF6-AC1CF99088D8}" srcOrd="7" destOrd="0" presId="urn:microsoft.com/office/officeart/2005/8/layout/venn3"/>
    <dgm:cxn modelId="{D9E1ACA9-CEE5-46FF-82D3-CB2F055398EC}"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FBC56FBB-4624-47C5-9275-00D4B97715B3}" type="presOf" srcId="{84023C8F-D74C-4C9A-A978-1A540B7607E7}" destId="{A8AFFD50-DB79-47C5-865F-BFCF753E55E9}" srcOrd="0" destOrd="0" presId="urn:microsoft.com/office/officeart/2005/8/layout/venn3"/>
    <dgm:cxn modelId="{9AF3ECE1-D156-45AF-9BB3-0BF4DF1114C4}" type="presOf" srcId="{A0FD7E83-1B7B-4CE5-9E63-D199EC1ACA67}" destId="{E1A074AB-2E66-4098-B417-62E6453353DB}" srcOrd="0" destOrd="0" presId="urn:microsoft.com/office/officeart/2005/8/layout/venn3"/>
    <dgm:cxn modelId="{E3B66FEC-06C4-418C-A539-0FE53F30E258}" type="presOf" srcId="{7481D1CF-5327-4BF8-8FD1-7491BF70D243}" destId="{07001138-CC37-4359-AC61-79FF842603DD}" srcOrd="0" destOrd="0" presId="urn:microsoft.com/office/officeart/2005/8/layout/venn3"/>
    <dgm:cxn modelId="{C09E2176-58CA-4CD3-B48D-EE9D034432A4}" type="presOf" srcId="{DB910E32-EC2A-47C1-8622-EDBB02D1ECF3}" destId="{6DF6FF41-A943-4BD2-BB5F-BC4E061E1EA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B70F445E-22F9-4AA1-95CC-97CC95D4B4D5}" type="presOf" srcId="{FB3B1775-E693-49B1-BC84-B1E33354E230}" destId="{441BE94A-FB88-49C7-AAB2-47F07EC22274}"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B9F020C4-6DDE-4AB4-BA13-BDB407EA88B9}" type="presOf" srcId="{ACB495F6-BBD0-47F9-8283-2E8898AD149C}" destId="{974DE9E7-2F3A-4A96-98F6-CE05B104E0B5}"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3644CFAE-301D-4034-894C-1DC1920D32B6}" type="presParOf" srcId="{07001138-CC37-4359-AC61-79FF842603DD}" destId="{974DE9E7-2F3A-4A96-98F6-CE05B104E0B5}" srcOrd="0" destOrd="0" presId="urn:microsoft.com/office/officeart/2005/8/layout/venn3"/>
    <dgm:cxn modelId="{FCB9FCF2-1783-4A3F-B091-35A19ED5C45F}" type="presParOf" srcId="{07001138-CC37-4359-AC61-79FF842603DD}" destId="{87600560-8F45-415D-9588-95BC62999D3F}" srcOrd="1" destOrd="0" presId="urn:microsoft.com/office/officeart/2005/8/layout/venn3"/>
    <dgm:cxn modelId="{039754EC-E32A-4736-BC73-5D2E7005B701}" type="presParOf" srcId="{07001138-CC37-4359-AC61-79FF842603DD}" destId="{441BE94A-FB88-49C7-AAB2-47F07EC22274}" srcOrd="2" destOrd="0" presId="urn:microsoft.com/office/officeart/2005/8/layout/venn3"/>
    <dgm:cxn modelId="{C5B33661-7C3A-494E-8124-22BD31820050}" type="presParOf" srcId="{07001138-CC37-4359-AC61-79FF842603DD}" destId="{FDE9C26E-D098-46B5-A031-DCE7D6EB3C4B}" srcOrd="3" destOrd="0" presId="urn:microsoft.com/office/officeart/2005/8/layout/venn3"/>
    <dgm:cxn modelId="{74334D34-132D-4C96-867B-55DC81E8491F}" type="presParOf" srcId="{07001138-CC37-4359-AC61-79FF842603DD}" destId="{E1A074AB-2E66-4098-B417-62E6453353DB}" srcOrd="4" destOrd="0" presId="urn:microsoft.com/office/officeart/2005/8/layout/venn3"/>
    <dgm:cxn modelId="{CA7E7FD8-7414-4734-8D8C-4609D7283D96}" type="presParOf" srcId="{07001138-CC37-4359-AC61-79FF842603DD}" destId="{9601BEDF-5EF5-4E57-9BC3-141423318B89}" srcOrd="5" destOrd="0" presId="urn:microsoft.com/office/officeart/2005/8/layout/venn3"/>
    <dgm:cxn modelId="{C299AEAA-7F3E-4510-A4C6-49557F50D7C5}" type="presParOf" srcId="{07001138-CC37-4359-AC61-79FF842603DD}" destId="{A8AFFD50-DB79-47C5-865F-BFCF753E55E9}" srcOrd="6" destOrd="0" presId="urn:microsoft.com/office/officeart/2005/8/layout/venn3"/>
    <dgm:cxn modelId="{3ACD222D-06A4-4FA2-9352-7D590ADB5F4B}" type="presParOf" srcId="{07001138-CC37-4359-AC61-79FF842603DD}" destId="{EE479652-1419-493D-B0B4-932CCB42394F}" srcOrd="7" destOrd="0" presId="urn:microsoft.com/office/officeart/2005/8/layout/venn3"/>
    <dgm:cxn modelId="{BF10BC1B-E760-4FA5-9FCE-C6436D174B26}"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8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10">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10">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10">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10">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10">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10">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10">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10">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10">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9" presStyleCnt="10">
        <dgm:presLayoutVars>
          <dgm:bulletEnabled val="1"/>
        </dgm:presLayoutVars>
      </dgm:prSet>
      <dgm:spPr>
        <a:prstGeom prst="ellipse">
          <a:avLst/>
        </a:prstGeom>
      </dgm:spPr>
      <dgm:t>
        <a:bodyPr/>
        <a:lstStyle/>
        <a:p>
          <a:endParaRPr lang="en-MY"/>
        </a:p>
      </dgm:t>
    </dgm:pt>
  </dgm:ptLst>
  <dgm:cxnLst>
    <dgm:cxn modelId="{A417D4AC-275C-4F88-A3C0-B483DE1C2AC0}" type="presOf" srcId="{7481D1CF-5327-4BF8-8FD1-7491BF70D243}" destId="{07001138-CC37-4359-AC61-79FF842603DD}" srcOrd="0" destOrd="0" presId="urn:microsoft.com/office/officeart/2005/8/layout/venn3"/>
    <dgm:cxn modelId="{07ABCA7A-0C9E-4460-A13C-8EE120F04B64}" type="presOf" srcId="{BA727719-4EA3-40EB-BC8A-FCA9BE326B02}" destId="{510D0BC5-B57C-433F-9859-30B983917A66}"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94273DDA-329F-4212-AF37-91E916C6C28A}" type="presOf" srcId="{AD09D232-2D13-48CA-9BAB-5990F8D88805}" destId="{6647214F-97B3-46F4-9C35-D4445F524912}" srcOrd="0" destOrd="0" presId="urn:microsoft.com/office/officeart/2005/8/layout/venn3"/>
    <dgm:cxn modelId="{755BCD66-2FA6-4E57-9DC6-5B0B9579F148}" type="presOf" srcId="{5CFD6B5E-7035-4359-A62F-1DDEC97D8C0D}" destId="{C8CD710F-D365-4BC0-8257-3CE1E198D950}" srcOrd="0" destOrd="0" presId="urn:microsoft.com/office/officeart/2005/8/layout/venn3"/>
    <dgm:cxn modelId="{F2435285-1344-4F43-B2EB-7B11A3F59CC9}" srcId="{7481D1CF-5327-4BF8-8FD1-7491BF70D243}" destId="{BA727719-4EA3-40EB-BC8A-FCA9BE326B02}" srcOrd="8" destOrd="0" parTransId="{88493925-F3F0-47D1-B342-C3DAAA98CD4F}" sibTransId="{28D8EF8B-5274-4086-BD74-347A499DE35E}"/>
    <dgm:cxn modelId="{093570D1-D1DF-4AD1-A3EC-E3847F90036F}" srcId="{7481D1CF-5327-4BF8-8FD1-7491BF70D243}" destId="{5CFD6B5E-7035-4359-A62F-1DDEC97D8C0D}" srcOrd="7" destOrd="0" parTransId="{DF235A0C-5547-4DDE-9C7C-DAE510C44A27}" sibTransId="{CCB89266-E5C6-4DF3-B672-5591BEB16076}"/>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BF5E9FC5-948B-4900-BBF8-35593DF2F7A3}" type="presOf" srcId="{88165EF2-C310-463F-B5BC-3FAE8FF9602A}" destId="{EA0FA27A-C2EC-4FCA-88D1-32C207D8B93A}" srcOrd="0" destOrd="0" presId="urn:microsoft.com/office/officeart/2005/8/layout/venn3"/>
    <dgm:cxn modelId="{E08C0F9E-5E11-4402-955F-C951033E1F84}" type="presOf" srcId="{09050517-FB7B-4AA0-A9A5-C222E4A7277D}" destId="{D0053F29-0E2C-42E3-B345-9E8847988072}"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9" destOrd="0" parTransId="{BC91C263-648E-4B55-BC7F-7AB1765AF4EA}" sibTransId="{F3B47328-6756-4B3D-8C3B-01FF17DC40E0}"/>
    <dgm:cxn modelId="{141670C7-5346-467B-A45D-BD82F8B20B9E}" type="presOf" srcId="{23FBF0F6-E59E-46BB-901B-BD7C4DE5BDB3}" destId="{BDF804E1-8814-49A1-88D5-FD0FC8A993C9}" srcOrd="0" destOrd="0" presId="urn:microsoft.com/office/officeart/2005/8/layout/venn3"/>
    <dgm:cxn modelId="{6ABFD9E2-B8F8-4FF1-BDF9-21059EE21AEC}" type="presOf" srcId="{8C0D3C05-F965-41E4-8A0C-000785D67942}" destId="{39B3C2EB-C198-4B8B-8960-8A38C58548E4}" srcOrd="0" destOrd="0" presId="urn:microsoft.com/office/officeart/2005/8/layout/venn3"/>
    <dgm:cxn modelId="{8C7B12C0-5EE1-4B66-BFD7-6D064EDEAB7A}" type="presOf" srcId="{CF0A6374-6F3C-4ED6-828F-79E7C1865413}" destId="{A00644E9-69EF-4C2A-A81D-CCA9D808F278}" srcOrd="0" destOrd="0" presId="urn:microsoft.com/office/officeart/2005/8/layout/venn3"/>
    <dgm:cxn modelId="{2ED3F58E-97FD-441F-A4BF-A4EFD9D6A43E}" type="presOf" srcId="{2BE4FDBB-0DAA-43F2-ABC6-8D50EF2C6108}" destId="{71F3F4C8-7194-4B1F-A068-DB1C4A93B075}" srcOrd="0" destOrd="0" presId="urn:microsoft.com/office/officeart/2005/8/layout/venn3"/>
    <dgm:cxn modelId="{51E2884E-674E-45CC-B948-CFBABA9626DC}" type="presOf" srcId="{593252C4-229E-4C98-A3D5-1D7F50EC7466}" destId="{48681C3E-18DB-44B4-A963-2EF551FEC493}"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97EC3269-A617-47FF-BAED-05998D1E2582}" type="presParOf" srcId="{07001138-CC37-4359-AC61-79FF842603DD}" destId="{48681C3E-18DB-44B4-A963-2EF551FEC493}" srcOrd="0" destOrd="0" presId="urn:microsoft.com/office/officeart/2005/8/layout/venn3"/>
    <dgm:cxn modelId="{594B4A00-406B-4849-9F82-C38F3CF70BE9}" type="presParOf" srcId="{07001138-CC37-4359-AC61-79FF842603DD}" destId="{625F0ABF-7A67-47DC-B62F-C89396A8658E}" srcOrd="1" destOrd="0" presId="urn:microsoft.com/office/officeart/2005/8/layout/venn3"/>
    <dgm:cxn modelId="{E0A6D17C-5E3A-4F54-9490-4BAD5BC6268B}" type="presParOf" srcId="{07001138-CC37-4359-AC61-79FF842603DD}" destId="{39B3C2EB-C198-4B8B-8960-8A38C58548E4}" srcOrd="2" destOrd="0" presId="urn:microsoft.com/office/officeart/2005/8/layout/venn3"/>
    <dgm:cxn modelId="{983E61EB-4C78-46F0-9966-2F50644ABEE3}" type="presParOf" srcId="{07001138-CC37-4359-AC61-79FF842603DD}" destId="{AC2C1C85-FA33-4D6C-8881-CC17C8D0C9FF}" srcOrd="3" destOrd="0" presId="urn:microsoft.com/office/officeart/2005/8/layout/venn3"/>
    <dgm:cxn modelId="{7A48D2E9-AE29-42C6-8C90-6C1736C4493E}" type="presParOf" srcId="{07001138-CC37-4359-AC61-79FF842603DD}" destId="{EA0FA27A-C2EC-4FCA-88D1-32C207D8B93A}" srcOrd="4" destOrd="0" presId="urn:microsoft.com/office/officeart/2005/8/layout/venn3"/>
    <dgm:cxn modelId="{41101415-E25D-4500-A280-6B3F8D3B163D}" type="presParOf" srcId="{07001138-CC37-4359-AC61-79FF842603DD}" destId="{DC69AE1A-979D-4E2B-8E52-4EB8097B0C30}" srcOrd="5" destOrd="0" presId="urn:microsoft.com/office/officeart/2005/8/layout/venn3"/>
    <dgm:cxn modelId="{118421F8-EB6F-42A3-B3F1-08C765CDF483}" type="presParOf" srcId="{07001138-CC37-4359-AC61-79FF842603DD}" destId="{71F3F4C8-7194-4B1F-A068-DB1C4A93B075}" srcOrd="6" destOrd="0" presId="urn:microsoft.com/office/officeart/2005/8/layout/venn3"/>
    <dgm:cxn modelId="{1B3DCFBB-F2E9-48D4-8343-1E1372FA6A45}" type="presParOf" srcId="{07001138-CC37-4359-AC61-79FF842603DD}" destId="{04443C78-F516-4A00-B9D5-0E68BEB6FDB8}" srcOrd="7" destOrd="0" presId="urn:microsoft.com/office/officeart/2005/8/layout/venn3"/>
    <dgm:cxn modelId="{CB6258B4-C66A-4217-B767-DA18B71FC3E3}" type="presParOf" srcId="{07001138-CC37-4359-AC61-79FF842603DD}" destId="{6647214F-97B3-46F4-9C35-D4445F524912}" srcOrd="8" destOrd="0" presId="urn:microsoft.com/office/officeart/2005/8/layout/venn3"/>
    <dgm:cxn modelId="{F8AC25AA-F040-4E55-8C4A-0012668CD51E}" type="presParOf" srcId="{07001138-CC37-4359-AC61-79FF842603DD}" destId="{0F261357-E478-46AC-80EB-2022627F75D8}" srcOrd="9" destOrd="0" presId="urn:microsoft.com/office/officeart/2005/8/layout/venn3"/>
    <dgm:cxn modelId="{4C90329E-17EE-4F30-A8E9-AF664BAE0C57}" type="presParOf" srcId="{07001138-CC37-4359-AC61-79FF842603DD}" destId="{BDF804E1-8814-49A1-88D5-FD0FC8A993C9}" srcOrd="10" destOrd="0" presId="urn:microsoft.com/office/officeart/2005/8/layout/venn3"/>
    <dgm:cxn modelId="{34ACB074-D914-45E1-9200-84DE9D4C00CF}" type="presParOf" srcId="{07001138-CC37-4359-AC61-79FF842603DD}" destId="{24A6E7C5-74C0-4677-A899-B3BCE90AE9AE}" srcOrd="11" destOrd="0" presId="urn:microsoft.com/office/officeart/2005/8/layout/venn3"/>
    <dgm:cxn modelId="{29818FC5-1E79-4A1B-A3A0-9E383F9E10BE}" type="presParOf" srcId="{07001138-CC37-4359-AC61-79FF842603DD}" destId="{D0053F29-0E2C-42E3-B345-9E8847988072}" srcOrd="12" destOrd="0" presId="urn:microsoft.com/office/officeart/2005/8/layout/venn3"/>
    <dgm:cxn modelId="{0EDF0519-926F-4ECE-B05D-C08A5C6FFFDF}" type="presParOf" srcId="{07001138-CC37-4359-AC61-79FF842603DD}" destId="{E9A9888E-B945-468B-996F-A85C25432B07}" srcOrd="13" destOrd="0" presId="urn:microsoft.com/office/officeart/2005/8/layout/venn3"/>
    <dgm:cxn modelId="{E6B6ECF3-C998-4A3F-9B9C-C73E1A5B91B0}" type="presParOf" srcId="{07001138-CC37-4359-AC61-79FF842603DD}" destId="{C8CD710F-D365-4BC0-8257-3CE1E198D950}" srcOrd="14" destOrd="0" presId="urn:microsoft.com/office/officeart/2005/8/layout/venn3"/>
    <dgm:cxn modelId="{9E18020C-78E9-453F-BAC2-6BEB26D46DDF}" type="presParOf" srcId="{07001138-CC37-4359-AC61-79FF842603DD}" destId="{4674F2B6-009B-454E-9B7E-F714CE7A77CA}" srcOrd="15" destOrd="0" presId="urn:microsoft.com/office/officeart/2005/8/layout/venn3"/>
    <dgm:cxn modelId="{FC28A652-93EA-4670-A2C9-CD89209D1FD2}" type="presParOf" srcId="{07001138-CC37-4359-AC61-79FF842603DD}" destId="{510D0BC5-B57C-433F-9859-30B983917A66}" srcOrd="16" destOrd="0" presId="urn:microsoft.com/office/officeart/2005/8/layout/venn3"/>
    <dgm:cxn modelId="{DFB3D849-9995-4E51-BF30-63C7D493E25A}" type="presParOf" srcId="{07001138-CC37-4359-AC61-79FF842603DD}" destId="{21ADCA4D-CE78-4994-84BF-CFDEE7BBCF32}" srcOrd="17" destOrd="0" presId="urn:microsoft.com/office/officeart/2005/8/layout/venn3"/>
    <dgm:cxn modelId="{26AEDE4C-48E3-45D9-BB85-18B580FFAE4D}" type="presParOf" srcId="{07001138-CC37-4359-AC61-79FF842603DD}" destId="{A00644E9-69EF-4C2A-A81D-CCA9D808F278}" srcOrd="18"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8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5BA76473-C346-4A94-9AEC-9D14B928B750}" type="presOf" srcId="{ACB495F6-BBD0-47F9-8283-2E8898AD149C}" destId="{974DE9E7-2F3A-4A96-98F6-CE05B104E0B5}" srcOrd="0" destOrd="0" presId="urn:microsoft.com/office/officeart/2005/8/layout/venn3"/>
    <dgm:cxn modelId="{2C54BADF-54C0-4FE2-9A0E-2D3B02DFCABD}" type="presOf" srcId="{593252C4-229E-4C98-A3D5-1D7F50EC7466}" destId="{48681C3E-18DB-44B4-A963-2EF551FEC493}" srcOrd="0" destOrd="0" presId="urn:microsoft.com/office/officeart/2005/8/layout/venn3"/>
    <dgm:cxn modelId="{0FB3AFFD-E629-4664-8E1A-F3C83014FD7B}" type="presOf" srcId="{8C0D3C05-F965-41E4-8A0C-000785D67942}" destId="{39B3C2EB-C198-4B8B-8960-8A38C58548E4}"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D678BE26-335F-4D76-80E9-A2A9C714D9CA}" type="presOf" srcId="{7481D1CF-5327-4BF8-8FD1-7491BF70D243}" destId="{07001138-CC37-4359-AC61-79FF842603DD}"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1F4FE720-1C43-417C-8994-56F9D13FE327}" type="presOf" srcId="{80D375BF-FBF8-4BDC-857D-AC00419942C8}" destId="{09B2CD8E-D327-4676-9105-F890A1A7824E}" srcOrd="0" destOrd="0" presId="urn:microsoft.com/office/officeart/2005/8/layout/venn3"/>
    <dgm:cxn modelId="{0977F00F-9A73-49F5-93DF-18BE1E05797F}" type="presParOf" srcId="{07001138-CC37-4359-AC61-79FF842603DD}" destId="{974DE9E7-2F3A-4A96-98F6-CE05B104E0B5}" srcOrd="0" destOrd="0" presId="urn:microsoft.com/office/officeart/2005/8/layout/venn3"/>
    <dgm:cxn modelId="{75D4B57B-4723-4646-984C-2237A140147E}" type="presParOf" srcId="{07001138-CC37-4359-AC61-79FF842603DD}" destId="{87600560-8F45-415D-9588-95BC62999D3F}" srcOrd="1" destOrd="0" presId="urn:microsoft.com/office/officeart/2005/8/layout/venn3"/>
    <dgm:cxn modelId="{D6EF42F7-BAF7-485A-9370-878D461E703B}" type="presParOf" srcId="{07001138-CC37-4359-AC61-79FF842603DD}" destId="{48681C3E-18DB-44B4-A963-2EF551FEC493}" srcOrd="2" destOrd="0" presId="urn:microsoft.com/office/officeart/2005/8/layout/venn3"/>
    <dgm:cxn modelId="{D6758801-B57C-4907-8FD3-DBAABEC02777}" type="presParOf" srcId="{07001138-CC37-4359-AC61-79FF842603DD}" destId="{625F0ABF-7A67-47DC-B62F-C89396A8658E}" srcOrd="3" destOrd="0" presId="urn:microsoft.com/office/officeart/2005/8/layout/venn3"/>
    <dgm:cxn modelId="{6FB5E0B4-ED8F-4105-A4B6-2A52146F6F02}" type="presParOf" srcId="{07001138-CC37-4359-AC61-79FF842603DD}" destId="{09B2CD8E-D327-4676-9105-F890A1A7824E}" srcOrd="4" destOrd="0" presId="urn:microsoft.com/office/officeart/2005/8/layout/venn3"/>
    <dgm:cxn modelId="{A04372A5-C320-4CFA-A7BB-607DDCF4B96B}" type="presParOf" srcId="{07001138-CC37-4359-AC61-79FF842603DD}" destId="{2A6FEE32-7F40-4372-A81D-3FCC15E8AB50}" srcOrd="5" destOrd="0" presId="urn:microsoft.com/office/officeart/2005/8/layout/venn3"/>
    <dgm:cxn modelId="{201115FF-A72A-428A-B3EE-C15C6B461B34}"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8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A33BF052-9201-43C5-B353-EE146DD53D46}" type="presOf" srcId="{2BE4FDBB-0DAA-43F2-ABC6-8D50EF2C6108}" destId="{71F3F4C8-7194-4B1F-A068-DB1C4A93B075}" srcOrd="0" destOrd="0" presId="urn:microsoft.com/office/officeart/2005/8/layout/venn3"/>
    <dgm:cxn modelId="{65C85F6E-FC3B-44CF-8BB7-C333D54AED13}" type="presOf" srcId="{E109FC7C-82F4-49D6-8559-6E34B0A6B537}" destId="{6B93CA0A-8C94-48A4-82E9-13FBFB99DAB0}" srcOrd="0" destOrd="0" presId="urn:microsoft.com/office/officeart/2005/8/layout/venn3"/>
    <dgm:cxn modelId="{908F947C-BB56-4E5E-A884-BECFB4D28181}" type="presOf" srcId="{D4008CA3-4D54-4EB2-8DA0-9606EB8FA777}" destId="{0BE43904-1DF4-485E-8CED-251D8E2CF2A3}" srcOrd="0" destOrd="0" presId="urn:microsoft.com/office/officeart/2005/8/layout/venn3"/>
    <dgm:cxn modelId="{0392D02D-EADD-435D-919F-8DCDF288F258}" type="presOf" srcId="{7481D1CF-5327-4BF8-8FD1-7491BF70D243}" destId="{07001138-CC37-4359-AC61-79FF842603DD}" srcOrd="0" destOrd="0" presId="urn:microsoft.com/office/officeart/2005/8/layout/venn3"/>
    <dgm:cxn modelId="{AC5CABA2-B59E-4C3E-8C87-574BF32771FE}" type="presOf" srcId="{DB910E32-EC2A-47C1-8622-EDBB02D1ECF3}" destId="{6DF6FF41-A943-4BD2-BB5F-BC4E061E1EA9}"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4B996448-7460-40BF-ADAB-A7677F08DE70}" type="presOf" srcId="{8C0D3C05-F965-41E4-8A0C-000785D67942}" destId="{39B3C2EB-C198-4B8B-8960-8A38C58548E4}" srcOrd="0" destOrd="0" presId="urn:microsoft.com/office/officeart/2005/8/layout/venn3"/>
    <dgm:cxn modelId="{1C30570F-ECC8-45B4-B545-0173999AA016}" type="presOf" srcId="{593252C4-229E-4C98-A3D5-1D7F50EC7466}" destId="{48681C3E-18DB-44B4-A963-2EF551FEC493}"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9038EA9D-8E59-42B3-8C68-9175572A78B6}" type="presOf" srcId="{4AEC182D-2BEE-4736-8FEA-425E182DC5BF}" destId="{87A32571-F2F1-428A-81C4-FBEC8BEBB6E2}" srcOrd="0" destOrd="0" presId="urn:microsoft.com/office/officeart/2005/8/layout/venn3"/>
    <dgm:cxn modelId="{C7BCC77B-D23B-45E2-9D3B-3F2A9CC8E037}" type="presOf" srcId="{ACB495F6-BBD0-47F9-8283-2E8898AD149C}" destId="{974DE9E7-2F3A-4A96-98F6-CE05B104E0B5}"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954B47CB-EDE9-43A3-9EEA-63D662C54F0B}" type="presParOf" srcId="{07001138-CC37-4359-AC61-79FF842603DD}" destId="{974DE9E7-2F3A-4A96-98F6-CE05B104E0B5}" srcOrd="0" destOrd="0" presId="urn:microsoft.com/office/officeart/2005/8/layout/venn3"/>
    <dgm:cxn modelId="{56D65337-58D5-4390-B24C-B800E2D3D277}" type="presParOf" srcId="{07001138-CC37-4359-AC61-79FF842603DD}" destId="{87600560-8F45-415D-9588-95BC62999D3F}" srcOrd="1" destOrd="0" presId="urn:microsoft.com/office/officeart/2005/8/layout/venn3"/>
    <dgm:cxn modelId="{B536917E-D53F-4C09-A097-A251C008D00E}" type="presParOf" srcId="{07001138-CC37-4359-AC61-79FF842603DD}" destId="{48681C3E-18DB-44B4-A963-2EF551FEC493}" srcOrd="2" destOrd="0" presId="urn:microsoft.com/office/officeart/2005/8/layout/venn3"/>
    <dgm:cxn modelId="{B3CF1090-3BE0-46EC-95EC-CC52C2FDD9E5}" type="presParOf" srcId="{07001138-CC37-4359-AC61-79FF842603DD}" destId="{625F0ABF-7A67-47DC-B62F-C89396A8658E}" srcOrd="3" destOrd="0" presId="urn:microsoft.com/office/officeart/2005/8/layout/venn3"/>
    <dgm:cxn modelId="{A098C327-B716-4BEB-BFED-9A6C0332E67E}" type="presParOf" srcId="{07001138-CC37-4359-AC61-79FF842603DD}" destId="{39B3C2EB-C198-4B8B-8960-8A38C58548E4}" srcOrd="4" destOrd="0" presId="urn:microsoft.com/office/officeart/2005/8/layout/venn3"/>
    <dgm:cxn modelId="{0E7D9CAC-A386-475D-9643-9A45099A53FE}" type="presParOf" srcId="{07001138-CC37-4359-AC61-79FF842603DD}" destId="{AC2C1C85-FA33-4D6C-8881-CC17C8D0C9FF}" srcOrd="5" destOrd="0" presId="urn:microsoft.com/office/officeart/2005/8/layout/venn3"/>
    <dgm:cxn modelId="{75118727-AE3B-4A6D-8BE2-BA7E36CA7316}" type="presParOf" srcId="{07001138-CC37-4359-AC61-79FF842603DD}" destId="{71F3F4C8-7194-4B1F-A068-DB1C4A93B075}" srcOrd="6" destOrd="0" presId="urn:microsoft.com/office/officeart/2005/8/layout/venn3"/>
    <dgm:cxn modelId="{7B7EC84F-B55F-4407-B1FB-E3132F49FDD2}" type="presParOf" srcId="{07001138-CC37-4359-AC61-79FF842603DD}" destId="{04443C78-F516-4A00-B9D5-0E68BEB6FDB8}" srcOrd="7" destOrd="0" presId="urn:microsoft.com/office/officeart/2005/8/layout/venn3"/>
    <dgm:cxn modelId="{89426EF2-AC61-422B-B699-9FA761D392F2}" type="presParOf" srcId="{07001138-CC37-4359-AC61-79FF842603DD}" destId="{6B93CA0A-8C94-48A4-82E9-13FBFB99DAB0}" srcOrd="8" destOrd="0" presId="urn:microsoft.com/office/officeart/2005/8/layout/venn3"/>
    <dgm:cxn modelId="{E0A71B45-8253-4D33-A276-27039C1F610F}" type="presParOf" srcId="{07001138-CC37-4359-AC61-79FF842603DD}" destId="{B0027BE0-E83C-45F8-8BE2-6AE4DE5A2FF8}" srcOrd="9" destOrd="0" presId="urn:microsoft.com/office/officeart/2005/8/layout/venn3"/>
    <dgm:cxn modelId="{8AD542D3-24C9-428A-9951-3C816CFC115E}" type="presParOf" srcId="{07001138-CC37-4359-AC61-79FF842603DD}" destId="{87A32571-F2F1-428A-81C4-FBEC8BEBB6E2}" srcOrd="10" destOrd="0" presId="urn:microsoft.com/office/officeart/2005/8/layout/venn3"/>
    <dgm:cxn modelId="{E219AD28-15A5-448E-8AAE-A068FC457CDE}" type="presParOf" srcId="{07001138-CC37-4359-AC61-79FF842603DD}" destId="{9D9968C5-3C09-4B95-9C85-A18FDCB224F1}" srcOrd="11" destOrd="0" presId="urn:microsoft.com/office/officeart/2005/8/layout/venn3"/>
    <dgm:cxn modelId="{374B0EAC-37A5-4753-8796-382608467616}" type="presParOf" srcId="{07001138-CC37-4359-AC61-79FF842603DD}" destId="{0BE43904-1DF4-485E-8CED-251D8E2CF2A3}" srcOrd="12" destOrd="0" presId="urn:microsoft.com/office/officeart/2005/8/layout/venn3"/>
    <dgm:cxn modelId="{F7913473-82C6-4357-B7A6-5C9788E7E834}" type="presParOf" srcId="{07001138-CC37-4359-AC61-79FF842603DD}" destId="{6A5F7D0E-CAA6-4E42-AF8B-4C56F345F28B}" srcOrd="13" destOrd="0" presId="urn:microsoft.com/office/officeart/2005/8/layout/venn3"/>
    <dgm:cxn modelId="{45B253F5-9AED-41F1-A399-F3A802442308}"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8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FC988074-7201-4A89-9540-BA67BEEF26F2}" type="presOf" srcId="{1C5EFEF6-C246-492E-9C87-599B0E6CB1E1}" destId="{79FA4D63-31BA-41A4-8EF9-711A8A8DC304}" srcOrd="0" destOrd="0" presId="urn:microsoft.com/office/officeart/2005/8/layout/venn3"/>
    <dgm:cxn modelId="{509DC364-D10C-4769-90F5-25370D9E76AC}" type="presOf" srcId="{DA2DE246-1EDE-4DC5-93F1-08D0ADDAC2E4}" destId="{B671D4EC-B0EF-4E74-BE88-A04A72EFA5F5}" srcOrd="0" destOrd="0" presId="urn:microsoft.com/office/officeart/2005/8/layout/venn3"/>
    <dgm:cxn modelId="{7CE27AA7-1D4F-4EFD-A5A2-EB6307BA3393}" type="presOf" srcId="{593252C4-229E-4C98-A3D5-1D7F50EC7466}" destId="{48681C3E-18DB-44B4-A963-2EF551FEC493}" srcOrd="0" destOrd="0" presId="urn:microsoft.com/office/officeart/2005/8/layout/venn3"/>
    <dgm:cxn modelId="{AE808BE1-0FAC-4E0C-AAE2-F6D4B58613F9}" type="presOf" srcId="{2BE4FDBB-0DAA-43F2-ABC6-8D50EF2C6108}" destId="{71F3F4C8-7194-4B1F-A068-DB1C4A93B075}"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D314C9F5-95B4-463E-856B-5B02018A5D7B}" type="presOf" srcId="{7481D1CF-5327-4BF8-8FD1-7491BF70D243}" destId="{07001138-CC37-4359-AC61-79FF842603DD}"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D843F828-4980-47E6-A146-56B6D947C3D5}" type="presOf" srcId="{FEB3ADF3-AAF4-4AFC-A917-3ADE0C1EBB00}" destId="{AE263195-A20A-4ACF-9589-31F1F5A65F0B}" srcOrd="0" destOrd="0" presId="urn:microsoft.com/office/officeart/2005/8/layout/venn3"/>
    <dgm:cxn modelId="{282132BB-5953-4FBF-B423-E931A170F4F9}" type="presParOf" srcId="{07001138-CC37-4359-AC61-79FF842603DD}" destId="{48681C3E-18DB-44B4-A963-2EF551FEC493}" srcOrd="0" destOrd="0" presId="urn:microsoft.com/office/officeart/2005/8/layout/venn3"/>
    <dgm:cxn modelId="{89E4C732-C1FE-4FEA-A0E6-3F00F35F4BAC}" type="presParOf" srcId="{07001138-CC37-4359-AC61-79FF842603DD}" destId="{625F0ABF-7A67-47DC-B62F-C89396A8658E}" srcOrd="1" destOrd="0" presId="urn:microsoft.com/office/officeart/2005/8/layout/venn3"/>
    <dgm:cxn modelId="{7299467E-6304-442D-95AD-6FC56431CCF0}" type="presParOf" srcId="{07001138-CC37-4359-AC61-79FF842603DD}" destId="{71F3F4C8-7194-4B1F-A068-DB1C4A93B075}" srcOrd="2" destOrd="0" presId="urn:microsoft.com/office/officeart/2005/8/layout/venn3"/>
    <dgm:cxn modelId="{3D0F4A51-687B-4F48-955B-442DB4F1EF65}" type="presParOf" srcId="{07001138-CC37-4359-AC61-79FF842603DD}" destId="{04443C78-F516-4A00-B9D5-0E68BEB6FDB8}" srcOrd="3" destOrd="0" presId="urn:microsoft.com/office/officeart/2005/8/layout/venn3"/>
    <dgm:cxn modelId="{F7923479-3751-43C2-ACF4-D11C42EEAB30}" type="presParOf" srcId="{07001138-CC37-4359-AC61-79FF842603DD}" destId="{79FA4D63-31BA-41A4-8EF9-711A8A8DC304}" srcOrd="4" destOrd="0" presId="urn:microsoft.com/office/officeart/2005/8/layout/venn3"/>
    <dgm:cxn modelId="{E69A752D-67A9-4EE3-A559-B5F3A9DB07AA}" type="presParOf" srcId="{07001138-CC37-4359-AC61-79FF842603DD}" destId="{B420CFAF-8830-45F3-8EB4-EE51EBB886CD}" srcOrd="5" destOrd="0" presId="urn:microsoft.com/office/officeart/2005/8/layout/venn3"/>
    <dgm:cxn modelId="{A6BE77E5-7386-46AC-B5A9-4891E2DF2C1F}" type="presParOf" srcId="{07001138-CC37-4359-AC61-79FF842603DD}" destId="{B671D4EC-B0EF-4E74-BE88-A04A72EFA5F5}" srcOrd="6" destOrd="0" presId="urn:microsoft.com/office/officeart/2005/8/layout/venn3"/>
    <dgm:cxn modelId="{F8913CF6-0677-4969-BEE1-03EF1E1CDCEE}" type="presParOf" srcId="{07001138-CC37-4359-AC61-79FF842603DD}" destId="{A7C415E3-ACC3-4060-8EF6-AC1CF99088D8}" srcOrd="7" destOrd="0" presId="urn:microsoft.com/office/officeart/2005/8/layout/venn3"/>
    <dgm:cxn modelId="{B361001F-5AE4-4D24-B7FB-3EA71CC2D91A}"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9651F51E-232D-471D-BD85-13FF5E86D6FA}" type="presOf" srcId="{DB910E32-EC2A-47C1-8622-EDBB02D1ECF3}" destId="{6DF6FF41-A943-4BD2-BB5F-BC4E061E1EA9}" srcOrd="0" destOrd="0" presId="urn:microsoft.com/office/officeart/2005/8/layout/venn3"/>
    <dgm:cxn modelId="{16C1AB38-392C-4B99-A123-F90E11707FBA}" type="presOf" srcId="{A0FD7E83-1B7B-4CE5-9E63-D199EC1ACA67}" destId="{E1A074AB-2E66-4098-B417-62E6453353DB}" srcOrd="0" destOrd="0" presId="urn:microsoft.com/office/officeart/2005/8/layout/venn3"/>
    <dgm:cxn modelId="{CBCE5596-B78A-4B78-B4E3-646AF3094346}" type="presOf" srcId="{84023C8F-D74C-4C9A-A978-1A540B7607E7}" destId="{A8AFFD50-DB79-47C5-865F-BFCF753E55E9}" srcOrd="0" destOrd="0" presId="urn:microsoft.com/office/officeart/2005/8/layout/venn3"/>
    <dgm:cxn modelId="{435E5295-1D40-4641-A882-BF7F375ACAEF}" type="presOf" srcId="{7481D1CF-5327-4BF8-8FD1-7491BF70D243}" destId="{07001138-CC37-4359-AC61-79FF842603DD}"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F6B68F8B-108E-4745-BB62-0CFDEDCE5646}" type="presOf" srcId="{ACB495F6-BBD0-47F9-8283-2E8898AD149C}" destId="{974DE9E7-2F3A-4A96-98F6-CE05B104E0B5}" srcOrd="0" destOrd="0" presId="urn:microsoft.com/office/officeart/2005/8/layout/venn3"/>
    <dgm:cxn modelId="{484CE9D2-4D58-491D-A353-9E83B9E85716}" type="presOf" srcId="{FB3B1775-E693-49B1-BC84-B1E33354E230}" destId="{441BE94A-FB88-49C7-AAB2-47F07EC22274}"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CEEA289B-031E-4E14-9782-16D26BA4590C}" type="presParOf" srcId="{07001138-CC37-4359-AC61-79FF842603DD}" destId="{974DE9E7-2F3A-4A96-98F6-CE05B104E0B5}" srcOrd="0" destOrd="0" presId="urn:microsoft.com/office/officeart/2005/8/layout/venn3"/>
    <dgm:cxn modelId="{B4C8A5A2-DCC6-4B4F-B4BE-45AF9E822D85}" type="presParOf" srcId="{07001138-CC37-4359-AC61-79FF842603DD}" destId="{87600560-8F45-415D-9588-95BC62999D3F}" srcOrd="1" destOrd="0" presId="urn:microsoft.com/office/officeart/2005/8/layout/venn3"/>
    <dgm:cxn modelId="{71CFB29B-0B53-4291-8AD4-07719B794713}" type="presParOf" srcId="{07001138-CC37-4359-AC61-79FF842603DD}" destId="{441BE94A-FB88-49C7-AAB2-47F07EC22274}" srcOrd="2" destOrd="0" presId="urn:microsoft.com/office/officeart/2005/8/layout/venn3"/>
    <dgm:cxn modelId="{21B59DCA-056D-4ECF-B311-E7C5D7483D6C}" type="presParOf" srcId="{07001138-CC37-4359-AC61-79FF842603DD}" destId="{FDE9C26E-D098-46B5-A031-DCE7D6EB3C4B}" srcOrd="3" destOrd="0" presId="urn:microsoft.com/office/officeart/2005/8/layout/venn3"/>
    <dgm:cxn modelId="{B2D00297-B1ED-4425-A359-1EA4FDF9F89C}" type="presParOf" srcId="{07001138-CC37-4359-AC61-79FF842603DD}" destId="{E1A074AB-2E66-4098-B417-62E6453353DB}" srcOrd="4" destOrd="0" presId="urn:microsoft.com/office/officeart/2005/8/layout/venn3"/>
    <dgm:cxn modelId="{39504D38-5288-40FF-90E8-EBE4912AD077}" type="presParOf" srcId="{07001138-CC37-4359-AC61-79FF842603DD}" destId="{9601BEDF-5EF5-4E57-9BC3-141423318B89}" srcOrd="5" destOrd="0" presId="urn:microsoft.com/office/officeart/2005/8/layout/venn3"/>
    <dgm:cxn modelId="{1E024024-A7A0-4248-AB31-409DB4C870E3}" type="presParOf" srcId="{07001138-CC37-4359-AC61-79FF842603DD}" destId="{A8AFFD50-DB79-47C5-865F-BFCF753E55E9}" srcOrd="6" destOrd="0" presId="urn:microsoft.com/office/officeart/2005/8/layout/venn3"/>
    <dgm:cxn modelId="{7625E5C1-7701-41A3-A782-BFFCFABA8D7A}" type="presParOf" srcId="{07001138-CC37-4359-AC61-79FF842603DD}" destId="{EE479652-1419-493D-B0B4-932CCB42394F}" srcOrd="7" destOrd="0" presId="urn:microsoft.com/office/officeart/2005/8/layout/venn3"/>
    <dgm:cxn modelId="{EE4324F9-BCDC-4329-ADB3-F3E543103DA4}"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8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10">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10">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10">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10">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10">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10">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10">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10">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10">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9" presStyleCnt="10">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5" destOrd="0" parTransId="{29B76AE7-999E-44C4-80E3-8B5FF66E6676}" sibTransId="{BFE6FF99-E9BF-41B3-BBED-E916B0F1FC24}"/>
    <dgm:cxn modelId="{9CF52595-3AD2-484F-B5EB-BD313140564F}" type="presOf" srcId="{593252C4-229E-4C98-A3D5-1D7F50EC7466}" destId="{48681C3E-18DB-44B4-A963-2EF551FEC493}" srcOrd="0" destOrd="0" presId="urn:microsoft.com/office/officeart/2005/8/layout/venn3"/>
    <dgm:cxn modelId="{F2435285-1344-4F43-B2EB-7B11A3F59CC9}" srcId="{7481D1CF-5327-4BF8-8FD1-7491BF70D243}" destId="{BA727719-4EA3-40EB-BC8A-FCA9BE326B02}" srcOrd="8" destOrd="0" parTransId="{88493925-F3F0-47D1-B342-C3DAAA98CD4F}" sibTransId="{28D8EF8B-5274-4086-BD74-347A499DE35E}"/>
    <dgm:cxn modelId="{A7F564CF-6022-4D7C-B2A5-DD11FAE79786}" type="presOf" srcId="{88165EF2-C310-463F-B5BC-3FAE8FF9602A}" destId="{EA0FA27A-C2EC-4FCA-88D1-32C207D8B93A}"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B43E2027-E8AA-4A74-A524-D76FF334F343}" type="presOf" srcId="{CF0A6374-6F3C-4ED6-828F-79E7C1865413}" destId="{A00644E9-69EF-4C2A-A81D-CCA9D808F278}"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63EDAEDA-112F-4380-A59B-99344D34BF69}" type="presOf" srcId="{BA727719-4EA3-40EB-BC8A-FCA9BE326B02}" destId="{510D0BC5-B57C-433F-9859-30B983917A66}"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21D26002-8D76-49DC-836E-7FED0588642E}" type="presOf" srcId="{AD09D232-2D13-48CA-9BAB-5990F8D88805}" destId="{6647214F-97B3-46F4-9C35-D4445F524912}" srcOrd="0" destOrd="0" presId="urn:microsoft.com/office/officeart/2005/8/layout/venn3"/>
    <dgm:cxn modelId="{60726D8E-964F-4F15-93F6-2667956A43E3}" type="presOf" srcId="{8C0D3C05-F965-41E4-8A0C-000785D67942}" destId="{39B3C2EB-C198-4B8B-8960-8A38C58548E4}"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3C5C9BA4-FBB2-4158-800D-D15EBA998500}" type="presOf" srcId="{09050517-FB7B-4AA0-A9A5-C222E4A7277D}" destId="{D0053F29-0E2C-42E3-B345-9E8847988072}" srcOrd="0" destOrd="0" presId="urn:microsoft.com/office/officeart/2005/8/layout/venn3"/>
    <dgm:cxn modelId="{D46C6CA9-484A-4ECA-B33A-0947DECC7638}" type="presOf" srcId="{23FBF0F6-E59E-46BB-901B-BD7C4DE5BDB3}" destId="{BDF804E1-8814-49A1-88D5-FD0FC8A993C9}" srcOrd="0" destOrd="0" presId="urn:microsoft.com/office/officeart/2005/8/layout/venn3"/>
    <dgm:cxn modelId="{CCDE5922-18EB-4D82-B9BC-7B1F87F78C58}" srcId="{7481D1CF-5327-4BF8-8FD1-7491BF70D243}" destId="{CF0A6374-6F3C-4ED6-828F-79E7C1865413}" srcOrd="9" destOrd="0" parTransId="{BC91C263-648E-4B55-BC7F-7AB1765AF4EA}" sibTransId="{F3B47328-6756-4B3D-8C3B-01FF17DC40E0}"/>
    <dgm:cxn modelId="{E68FD1D4-8FD9-408E-AFE3-5584CFF5DE6B}" type="presOf" srcId="{7481D1CF-5327-4BF8-8FD1-7491BF70D243}" destId="{07001138-CC37-4359-AC61-79FF842603DD}" srcOrd="0" destOrd="0" presId="urn:microsoft.com/office/officeart/2005/8/layout/venn3"/>
    <dgm:cxn modelId="{2F124DEA-16C8-4E24-B910-9752774E8C0A}" type="presOf" srcId="{2BE4FDBB-0DAA-43F2-ABC6-8D50EF2C6108}" destId="{71F3F4C8-7194-4B1F-A068-DB1C4A93B075}" srcOrd="0" destOrd="0" presId="urn:microsoft.com/office/officeart/2005/8/layout/venn3"/>
    <dgm:cxn modelId="{280D5A6F-99FA-4505-81B3-E297C0C627A3}" type="presOf" srcId="{5CFD6B5E-7035-4359-A62F-1DDEC97D8C0D}" destId="{C8CD710F-D365-4BC0-8257-3CE1E198D950}"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47ED3B15-1172-4AFE-90D0-6961078F66EB}" type="presParOf" srcId="{07001138-CC37-4359-AC61-79FF842603DD}" destId="{48681C3E-18DB-44B4-A963-2EF551FEC493}" srcOrd="0" destOrd="0" presId="urn:microsoft.com/office/officeart/2005/8/layout/venn3"/>
    <dgm:cxn modelId="{F27AF0D1-BF86-4240-BB8F-951BDD015877}" type="presParOf" srcId="{07001138-CC37-4359-AC61-79FF842603DD}" destId="{625F0ABF-7A67-47DC-B62F-C89396A8658E}" srcOrd="1" destOrd="0" presId="urn:microsoft.com/office/officeart/2005/8/layout/venn3"/>
    <dgm:cxn modelId="{E2547A55-176D-47B0-83B4-2FE2C4D8FA38}" type="presParOf" srcId="{07001138-CC37-4359-AC61-79FF842603DD}" destId="{39B3C2EB-C198-4B8B-8960-8A38C58548E4}" srcOrd="2" destOrd="0" presId="urn:microsoft.com/office/officeart/2005/8/layout/venn3"/>
    <dgm:cxn modelId="{443A0C30-D33E-49B5-BBCE-03879BB1E261}" type="presParOf" srcId="{07001138-CC37-4359-AC61-79FF842603DD}" destId="{AC2C1C85-FA33-4D6C-8881-CC17C8D0C9FF}" srcOrd="3" destOrd="0" presId="urn:microsoft.com/office/officeart/2005/8/layout/venn3"/>
    <dgm:cxn modelId="{0A17FE42-3727-4FCF-821A-3B7019F82871}" type="presParOf" srcId="{07001138-CC37-4359-AC61-79FF842603DD}" destId="{EA0FA27A-C2EC-4FCA-88D1-32C207D8B93A}" srcOrd="4" destOrd="0" presId="urn:microsoft.com/office/officeart/2005/8/layout/venn3"/>
    <dgm:cxn modelId="{F617AE21-A089-4FA5-A118-40EE65768367}" type="presParOf" srcId="{07001138-CC37-4359-AC61-79FF842603DD}" destId="{DC69AE1A-979D-4E2B-8E52-4EB8097B0C30}" srcOrd="5" destOrd="0" presId="urn:microsoft.com/office/officeart/2005/8/layout/venn3"/>
    <dgm:cxn modelId="{A2AEAAD7-53E5-4F22-88D4-9F0FD1EB3F10}" type="presParOf" srcId="{07001138-CC37-4359-AC61-79FF842603DD}" destId="{71F3F4C8-7194-4B1F-A068-DB1C4A93B075}" srcOrd="6" destOrd="0" presId="urn:microsoft.com/office/officeart/2005/8/layout/venn3"/>
    <dgm:cxn modelId="{28D62DE8-0D9F-4424-8C15-250F3DC693D2}" type="presParOf" srcId="{07001138-CC37-4359-AC61-79FF842603DD}" destId="{04443C78-F516-4A00-B9D5-0E68BEB6FDB8}" srcOrd="7" destOrd="0" presId="urn:microsoft.com/office/officeart/2005/8/layout/venn3"/>
    <dgm:cxn modelId="{A7760057-F809-4DF6-A8D4-5A31161B3E69}" type="presParOf" srcId="{07001138-CC37-4359-AC61-79FF842603DD}" destId="{6647214F-97B3-46F4-9C35-D4445F524912}" srcOrd="8" destOrd="0" presId="urn:microsoft.com/office/officeart/2005/8/layout/venn3"/>
    <dgm:cxn modelId="{30EDF73E-7D7F-4034-975B-D7049B54CA77}" type="presParOf" srcId="{07001138-CC37-4359-AC61-79FF842603DD}" destId="{0F261357-E478-46AC-80EB-2022627F75D8}" srcOrd="9" destOrd="0" presId="urn:microsoft.com/office/officeart/2005/8/layout/venn3"/>
    <dgm:cxn modelId="{52AC4279-798C-402B-890D-DB9EE8DF15C3}" type="presParOf" srcId="{07001138-CC37-4359-AC61-79FF842603DD}" destId="{BDF804E1-8814-49A1-88D5-FD0FC8A993C9}" srcOrd="10" destOrd="0" presId="urn:microsoft.com/office/officeart/2005/8/layout/venn3"/>
    <dgm:cxn modelId="{A3038C38-5B7F-4A54-9223-249B96F39144}" type="presParOf" srcId="{07001138-CC37-4359-AC61-79FF842603DD}" destId="{24A6E7C5-74C0-4677-A899-B3BCE90AE9AE}" srcOrd="11" destOrd="0" presId="urn:microsoft.com/office/officeart/2005/8/layout/venn3"/>
    <dgm:cxn modelId="{0AD54E9C-A012-4D43-8BBD-BB03CD146127}" type="presParOf" srcId="{07001138-CC37-4359-AC61-79FF842603DD}" destId="{D0053F29-0E2C-42E3-B345-9E8847988072}" srcOrd="12" destOrd="0" presId="urn:microsoft.com/office/officeart/2005/8/layout/venn3"/>
    <dgm:cxn modelId="{722182CC-26F8-4A17-9864-241C7B384204}" type="presParOf" srcId="{07001138-CC37-4359-AC61-79FF842603DD}" destId="{E9A9888E-B945-468B-996F-A85C25432B07}" srcOrd="13" destOrd="0" presId="urn:microsoft.com/office/officeart/2005/8/layout/venn3"/>
    <dgm:cxn modelId="{AC554E64-579A-4D8C-A657-B7BFCA8DC140}" type="presParOf" srcId="{07001138-CC37-4359-AC61-79FF842603DD}" destId="{C8CD710F-D365-4BC0-8257-3CE1E198D950}" srcOrd="14" destOrd="0" presId="urn:microsoft.com/office/officeart/2005/8/layout/venn3"/>
    <dgm:cxn modelId="{B1AF1C44-F322-4EC7-94A3-D02A2FE8F5B3}" type="presParOf" srcId="{07001138-CC37-4359-AC61-79FF842603DD}" destId="{4674F2B6-009B-454E-9B7E-F714CE7A77CA}" srcOrd="15" destOrd="0" presId="urn:microsoft.com/office/officeart/2005/8/layout/venn3"/>
    <dgm:cxn modelId="{E683C6E8-6606-4D6A-B446-4329D4C220D5}" type="presParOf" srcId="{07001138-CC37-4359-AC61-79FF842603DD}" destId="{510D0BC5-B57C-433F-9859-30B983917A66}" srcOrd="16" destOrd="0" presId="urn:microsoft.com/office/officeart/2005/8/layout/venn3"/>
    <dgm:cxn modelId="{2B54A5F3-70EB-44E7-90DB-7E33E14CB42C}" type="presParOf" srcId="{07001138-CC37-4359-AC61-79FF842603DD}" destId="{21ADCA4D-CE78-4994-84BF-CFDEE7BBCF32}" srcOrd="17" destOrd="0" presId="urn:microsoft.com/office/officeart/2005/8/layout/venn3"/>
    <dgm:cxn modelId="{F15593C4-EE7D-4AA2-B9DF-03E5EB85B051}" type="presParOf" srcId="{07001138-CC37-4359-AC61-79FF842603DD}" destId="{A00644E9-69EF-4C2A-A81D-CCA9D808F278}" srcOrd="18"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8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54E9E381-7DDC-4028-B4C9-79353CA3E61F}" type="presOf" srcId="{593252C4-229E-4C98-A3D5-1D7F50EC7466}" destId="{48681C3E-18DB-44B4-A963-2EF551FEC493}" srcOrd="0" destOrd="0" presId="urn:microsoft.com/office/officeart/2005/8/layout/venn3"/>
    <dgm:cxn modelId="{3D561D1D-67F0-475C-93B8-01E902C220BC}" type="presOf" srcId="{7481D1CF-5327-4BF8-8FD1-7491BF70D243}" destId="{07001138-CC37-4359-AC61-79FF842603DD}" srcOrd="0" destOrd="0" presId="urn:microsoft.com/office/officeart/2005/8/layout/venn3"/>
    <dgm:cxn modelId="{DF2AAFEF-31A5-4E64-A663-2D33DA565860}" type="presOf" srcId="{ACB495F6-BBD0-47F9-8283-2E8898AD149C}" destId="{974DE9E7-2F3A-4A96-98F6-CE05B104E0B5}" srcOrd="0" destOrd="0" presId="urn:microsoft.com/office/officeart/2005/8/layout/venn3"/>
    <dgm:cxn modelId="{959ABA8B-4DCE-44AD-82D9-EF7293C6656B}" type="presOf" srcId="{80D375BF-FBF8-4BDC-857D-AC00419942C8}" destId="{09B2CD8E-D327-4676-9105-F890A1A7824E}" srcOrd="0" destOrd="0" presId="urn:microsoft.com/office/officeart/2005/8/layout/venn3"/>
    <dgm:cxn modelId="{E48E8C73-8267-4BB3-8691-C8EEE40F2684}" type="presOf" srcId="{8C0D3C05-F965-41E4-8A0C-000785D67942}" destId="{39B3C2EB-C198-4B8B-8960-8A38C58548E4}"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4E7046CA-ECFF-4037-A721-A9EA4DA42879}" type="presParOf" srcId="{07001138-CC37-4359-AC61-79FF842603DD}" destId="{974DE9E7-2F3A-4A96-98F6-CE05B104E0B5}" srcOrd="0" destOrd="0" presId="urn:microsoft.com/office/officeart/2005/8/layout/venn3"/>
    <dgm:cxn modelId="{E47BD164-A8E8-4EDD-B13B-46FD3FDAC0D8}" type="presParOf" srcId="{07001138-CC37-4359-AC61-79FF842603DD}" destId="{87600560-8F45-415D-9588-95BC62999D3F}" srcOrd="1" destOrd="0" presId="urn:microsoft.com/office/officeart/2005/8/layout/venn3"/>
    <dgm:cxn modelId="{4DD6542A-C958-4298-B043-FDCC8B9D4135}" type="presParOf" srcId="{07001138-CC37-4359-AC61-79FF842603DD}" destId="{48681C3E-18DB-44B4-A963-2EF551FEC493}" srcOrd="2" destOrd="0" presId="urn:microsoft.com/office/officeart/2005/8/layout/venn3"/>
    <dgm:cxn modelId="{6CC88538-ECEF-4665-AF38-3172061C0F51}" type="presParOf" srcId="{07001138-CC37-4359-AC61-79FF842603DD}" destId="{625F0ABF-7A67-47DC-B62F-C89396A8658E}" srcOrd="3" destOrd="0" presId="urn:microsoft.com/office/officeart/2005/8/layout/venn3"/>
    <dgm:cxn modelId="{399446D7-70C5-4197-99CB-B48171BC6BE8}" type="presParOf" srcId="{07001138-CC37-4359-AC61-79FF842603DD}" destId="{09B2CD8E-D327-4676-9105-F890A1A7824E}" srcOrd="4" destOrd="0" presId="urn:microsoft.com/office/officeart/2005/8/layout/venn3"/>
    <dgm:cxn modelId="{AE60990D-6121-4ADC-ACEA-33C733AF3F94}" type="presParOf" srcId="{07001138-CC37-4359-AC61-79FF842603DD}" destId="{2A6FEE32-7F40-4372-A81D-3FCC15E8AB50}" srcOrd="5" destOrd="0" presId="urn:microsoft.com/office/officeart/2005/8/layout/venn3"/>
    <dgm:cxn modelId="{F0C5EE1D-D943-46BC-AEDD-329AB4562604}"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15B28383-85D3-45F2-93FA-12F14576A14C}" type="presOf" srcId="{7481D1CF-5327-4BF8-8FD1-7491BF70D243}" destId="{07001138-CC37-4359-AC61-79FF842603DD}" srcOrd="0" destOrd="0" presId="urn:microsoft.com/office/officeart/2005/8/layout/venn3"/>
    <dgm:cxn modelId="{A7F4E6F5-83D5-4279-ADEF-B3FF77BB703B}" type="presOf" srcId="{80D375BF-FBF8-4BDC-857D-AC00419942C8}" destId="{09B2CD8E-D327-4676-9105-F890A1A7824E}" srcOrd="0" destOrd="0" presId="urn:microsoft.com/office/officeart/2005/8/layout/venn3"/>
    <dgm:cxn modelId="{4311A5AB-0333-4155-8A75-FA1FF61AEC81}" type="presOf" srcId="{8C0D3C05-F965-41E4-8A0C-000785D67942}" destId="{39B3C2EB-C198-4B8B-8960-8A38C58548E4}" srcOrd="0" destOrd="0" presId="urn:microsoft.com/office/officeart/2005/8/layout/venn3"/>
    <dgm:cxn modelId="{46A2C268-2FE3-41CD-8BFE-B0D2ACB29F89}" type="presOf" srcId="{ACB495F6-BBD0-47F9-8283-2E8898AD149C}" destId="{974DE9E7-2F3A-4A96-98F6-CE05B104E0B5}" srcOrd="0" destOrd="0" presId="urn:microsoft.com/office/officeart/2005/8/layout/venn3"/>
    <dgm:cxn modelId="{2F653991-D5BA-477E-81C9-B5E2C15BD9A3}" type="presOf" srcId="{593252C4-229E-4C98-A3D5-1D7F50EC7466}" destId="{48681C3E-18DB-44B4-A963-2EF551FEC493}"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AA19DCC8-CB6A-4520-B257-FE5D9273538B}" type="presParOf" srcId="{07001138-CC37-4359-AC61-79FF842603DD}" destId="{974DE9E7-2F3A-4A96-98F6-CE05B104E0B5}" srcOrd="0" destOrd="0" presId="urn:microsoft.com/office/officeart/2005/8/layout/venn3"/>
    <dgm:cxn modelId="{EFAA609D-318F-48B2-85CD-1ADA703A5F73}" type="presParOf" srcId="{07001138-CC37-4359-AC61-79FF842603DD}" destId="{87600560-8F45-415D-9588-95BC62999D3F}" srcOrd="1" destOrd="0" presId="urn:microsoft.com/office/officeart/2005/8/layout/venn3"/>
    <dgm:cxn modelId="{509FBB31-E4FF-4062-ACE4-DA32C569245C}" type="presParOf" srcId="{07001138-CC37-4359-AC61-79FF842603DD}" destId="{48681C3E-18DB-44B4-A963-2EF551FEC493}" srcOrd="2" destOrd="0" presId="urn:microsoft.com/office/officeart/2005/8/layout/venn3"/>
    <dgm:cxn modelId="{EC5F9272-B5D1-4B9A-8978-EBD25942B42D}" type="presParOf" srcId="{07001138-CC37-4359-AC61-79FF842603DD}" destId="{625F0ABF-7A67-47DC-B62F-C89396A8658E}" srcOrd="3" destOrd="0" presId="urn:microsoft.com/office/officeart/2005/8/layout/venn3"/>
    <dgm:cxn modelId="{25CF8B5F-00E9-46B8-A2DC-7488FDAE276A}" type="presParOf" srcId="{07001138-CC37-4359-AC61-79FF842603DD}" destId="{09B2CD8E-D327-4676-9105-F890A1A7824E}" srcOrd="4" destOrd="0" presId="urn:microsoft.com/office/officeart/2005/8/layout/venn3"/>
    <dgm:cxn modelId="{7BDE9259-C0BA-48D6-A002-5EBC1783E022}" type="presParOf" srcId="{07001138-CC37-4359-AC61-79FF842603DD}" destId="{2A6FEE32-7F40-4372-A81D-3FCC15E8AB50}" srcOrd="5" destOrd="0" presId="urn:microsoft.com/office/officeart/2005/8/layout/venn3"/>
    <dgm:cxn modelId="{F0B05829-36DE-4501-B3ED-022E91C3C382}"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9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A36A77C7-96FA-4103-8240-9EFAE0B27226}" type="presOf" srcId="{8C0D3C05-F965-41E4-8A0C-000785D67942}" destId="{39B3C2EB-C198-4B8B-8960-8A38C58548E4}"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C9ED1428-9C5B-4D7B-BE46-32F53CC0847A}" type="presOf" srcId="{2BE4FDBB-0DAA-43F2-ABC6-8D50EF2C6108}" destId="{71F3F4C8-7194-4B1F-A068-DB1C4A93B075}"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6754C320-BB4F-4DD9-8766-B0CA416A134A}" type="presOf" srcId="{4AEC182D-2BEE-4736-8FEA-425E182DC5BF}" destId="{87A32571-F2F1-428A-81C4-FBEC8BEBB6E2}" srcOrd="0" destOrd="0" presId="urn:microsoft.com/office/officeart/2005/8/layout/venn3"/>
    <dgm:cxn modelId="{19FC97D7-358D-4940-952C-EECF6B27C453}" type="presOf" srcId="{E109FC7C-82F4-49D6-8559-6E34B0A6B537}" destId="{6B93CA0A-8C94-48A4-82E9-13FBFB99DAB0}" srcOrd="0" destOrd="0" presId="urn:microsoft.com/office/officeart/2005/8/layout/venn3"/>
    <dgm:cxn modelId="{B4DFDD3D-BC22-463E-9B04-7A6EAE36AA2B}" type="presOf" srcId="{593252C4-229E-4C98-A3D5-1D7F50EC7466}" destId="{48681C3E-18DB-44B4-A963-2EF551FEC493}" srcOrd="0" destOrd="0" presId="urn:microsoft.com/office/officeart/2005/8/layout/venn3"/>
    <dgm:cxn modelId="{4C2F99F3-C332-48C8-8138-15581699243A}" type="presOf" srcId="{ACB495F6-BBD0-47F9-8283-2E8898AD149C}" destId="{974DE9E7-2F3A-4A96-98F6-CE05B104E0B5}" srcOrd="0" destOrd="0" presId="urn:microsoft.com/office/officeart/2005/8/layout/venn3"/>
    <dgm:cxn modelId="{F52F17EA-38BB-4DA8-91F2-C846C4417E3B}" type="presOf" srcId="{DB910E32-EC2A-47C1-8622-EDBB02D1ECF3}" destId="{6DF6FF41-A943-4BD2-BB5F-BC4E061E1EA9}"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C3C9381C-5E3D-45EE-875B-918DC7C87B41}" type="presOf" srcId="{7481D1CF-5327-4BF8-8FD1-7491BF70D243}" destId="{07001138-CC37-4359-AC61-79FF842603DD}" srcOrd="0" destOrd="0" presId="urn:microsoft.com/office/officeart/2005/8/layout/venn3"/>
    <dgm:cxn modelId="{E078411F-D46E-41ED-853B-BAC77F49AD1E}" type="presOf" srcId="{D4008CA3-4D54-4EB2-8DA0-9606EB8FA777}" destId="{0BE43904-1DF4-485E-8CED-251D8E2CF2A3}"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BF2611E6-F87C-4F58-8E85-CBB6C7DD36B2}" type="presParOf" srcId="{07001138-CC37-4359-AC61-79FF842603DD}" destId="{974DE9E7-2F3A-4A96-98F6-CE05B104E0B5}" srcOrd="0" destOrd="0" presId="urn:microsoft.com/office/officeart/2005/8/layout/venn3"/>
    <dgm:cxn modelId="{70996FC8-382B-4349-8134-594F96330A33}" type="presParOf" srcId="{07001138-CC37-4359-AC61-79FF842603DD}" destId="{87600560-8F45-415D-9588-95BC62999D3F}" srcOrd="1" destOrd="0" presId="urn:microsoft.com/office/officeart/2005/8/layout/venn3"/>
    <dgm:cxn modelId="{F886D2A1-73A8-4E47-BD6C-5AF2D0D8A353}" type="presParOf" srcId="{07001138-CC37-4359-AC61-79FF842603DD}" destId="{48681C3E-18DB-44B4-A963-2EF551FEC493}" srcOrd="2" destOrd="0" presId="urn:microsoft.com/office/officeart/2005/8/layout/venn3"/>
    <dgm:cxn modelId="{9D8F7197-C014-459C-A5AE-E1EE7DBBC779}" type="presParOf" srcId="{07001138-CC37-4359-AC61-79FF842603DD}" destId="{625F0ABF-7A67-47DC-B62F-C89396A8658E}" srcOrd="3" destOrd="0" presId="urn:microsoft.com/office/officeart/2005/8/layout/venn3"/>
    <dgm:cxn modelId="{227EC4CB-0DC8-4A25-A152-BF7CE1DAA2A2}" type="presParOf" srcId="{07001138-CC37-4359-AC61-79FF842603DD}" destId="{39B3C2EB-C198-4B8B-8960-8A38C58548E4}" srcOrd="4" destOrd="0" presId="urn:microsoft.com/office/officeart/2005/8/layout/venn3"/>
    <dgm:cxn modelId="{49F9F41D-DF2D-4A51-9F61-23318EE03847}" type="presParOf" srcId="{07001138-CC37-4359-AC61-79FF842603DD}" destId="{AC2C1C85-FA33-4D6C-8881-CC17C8D0C9FF}" srcOrd="5" destOrd="0" presId="urn:microsoft.com/office/officeart/2005/8/layout/venn3"/>
    <dgm:cxn modelId="{6411FCEB-53DB-4D52-864F-267495720E08}" type="presParOf" srcId="{07001138-CC37-4359-AC61-79FF842603DD}" destId="{71F3F4C8-7194-4B1F-A068-DB1C4A93B075}" srcOrd="6" destOrd="0" presId="urn:microsoft.com/office/officeart/2005/8/layout/venn3"/>
    <dgm:cxn modelId="{D4A0E16F-4CB9-467F-923E-F15FAFB098AD}" type="presParOf" srcId="{07001138-CC37-4359-AC61-79FF842603DD}" destId="{04443C78-F516-4A00-B9D5-0E68BEB6FDB8}" srcOrd="7" destOrd="0" presId="urn:microsoft.com/office/officeart/2005/8/layout/venn3"/>
    <dgm:cxn modelId="{A0340A52-20F3-4496-9F4E-C5F61B741104}" type="presParOf" srcId="{07001138-CC37-4359-AC61-79FF842603DD}" destId="{6B93CA0A-8C94-48A4-82E9-13FBFB99DAB0}" srcOrd="8" destOrd="0" presId="urn:microsoft.com/office/officeart/2005/8/layout/venn3"/>
    <dgm:cxn modelId="{1A004059-C4D8-407A-8B93-925E2DC500C0}" type="presParOf" srcId="{07001138-CC37-4359-AC61-79FF842603DD}" destId="{B0027BE0-E83C-45F8-8BE2-6AE4DE5A2FF8}" srcOrd="9" destOrd="0" presId="urn:microsoft.com/office/officeart/2005/8/layout/venn3"/>
    <dgm:cxn modelId="{18F9BB1A-81D6-49BD-A543-8EEAEEC20F7C}" type="presParOf" srcId="{07001138-CC37-4359-AC61-79FF842603DD}" destId="{87A32571-F2F1-428A-81C4-FBEC8BEBB6E2}" srcOrd="10" destOrd="0" presId="urn:microsoft.com/office/officeart/2005/8/layout/venn3"/>
    <dgm:cxn modelId="{82599F89-0864-4E5E-8F0D-A309E7C5BD8A}" type="presParOf" srcId="{07001138-CC37-4359-AC61-79FF842603DD}" destId="{9D9968C5-3C09-4B95-9C85-A18FDCB224F1}" srcOrd="11" destOrd="0" presId="urn:microsoft.com/office/officeart/2005/8/layout/venn3"/>
    <dgm:cxn modelId="{CDCEE29C-6170-4516-8610-A32C6B45D141}" type="presParOf" srcId="{07001138-CC37-4359-AC61-79FF842603DD}" destId="{0BE43904-1DF4-485E-8CED-251D8E2CF2A3}" srcOrd="12" destOrd="0" presId="urn:microsoft.com/office/officeart/2005/8/layout/venn3"/>
    <dgm:cxn modelId="{BFF01142-2F7A-4990-848A-DF83B71184A6}" type="presParOf" srcId="{07001138-CC37-4359-AC61-79FF842603DD}" destId="{6A5F7D0E-CAA6-4E42-AF8B-4C56F345F28B}" srcOrd="13" destOrd="0" presId="urn:microsoft.com/office/officeart/2005/8/layout/venn3"/>
    <dgm:cxn modelId="{7481C7FC-0571-482F-8119-411A7E6D5AA1}"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9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BD4E307E-763F-4572-8B77-37BDEF515BE0}" type="presOf" srcId="{DA2DE246-1EDE-4DC5-93F1-08D0ADDAC2E4}" destId="{B671D4EC-B0EF-4E74-BE88-A04A72EFA5F5}" srcOrd="0" destOrd="0" presId="urn:microsoft.com/office/officeart/2005/8/layout/venn3"/>
    <dgm:cxn modelId="{FB2F870D-C7B1-4FBB-B3AF-D3BD031215B8}" type="presOf" srcId="{1C5EFEF6-C246-492E-9C87-599B0E6CB1E1}" destId="{79FA4D63-31BA-41A4-8EF9-711A8A8DC304}"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E934A9C6-4EE9-4E77-9565-0D6177197828}" type="presOf" srcId="{7481D1CF-5327-4BF8-8FD1-7491BF70D243}" destId="{07001138-CC37-4359-AC61-79FF842603DD}" srcOrd="0" destOrd="0" presId="urn:microsoft.com/office/officeart/2005/8/layout/venn3"/>
    <dgm:cxn modelId="{467442C0-20F1-41BD-89CC-7D849BE4A651}" type="presOf" srcId="{593252C4-229E-4C98-A3D5-1D7F50EC7466}" destId="{48681C3E-18DB-44B4-A963-2EF551FEC493}" srcOrd="0" destOrd="0" presId="urn:microsoft.com/office/officeart/2005/8/layout/venn3"/>
    <dgm:cxn modelId="{2830D9DC-D1E3-4DC5-BAA4-FFA7DBEDFAED}" type="presOf" srcId="{FEB3ADF3-AAF4-4AFC-A917-3ADE0C1EBB00}" destId="{AE263195-A20A-4ACF-9589-31F1F5A65F0B}"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4F73B4C9-3FC9-411C-8C00-FE437F4F6FC0}" type="presOf" srcId="{2BE4FDBB-0DAA-43F2-ABC6-8D50EF2C6108}" destId="{71F3F4C8-7194-4B1F-A068-DB1C4A93B075}" srcOrd="0" destOrd="0" presId="urn:microsoft.com/office/officeart/2005/8/layout/venn3"/>
    <dgm:cxn modelId="{F9A4672E-CC3D-456B-824D-9408F377AC80}" type="presParOf" srcId="{07001138-CC37-4359-AC61-79FF842603DD}" destId="{48681C3E-18DB-44B4-A963-2EF551FEC493}" srcOrd="0" destOrd="0" presId="urn:microsoft.com/office/officeart/2005/8/layout/venn3"/>
    <dgm:cxn modelId="{F8EAD0AC-A203-40CD-88A3-1A89AEABB20A}" type="presParOf" srcId="{07001138-CC37-4359-AC61-79FF842603DD}" destId="{625F0ABF-7A67-47DC-B62F-C89396A8658E}" srcOrd="1" destOrd="0" presId="urn:microsoft.com/office/officeart/2005/8/layout/venn3"/>
    <dgm:cxn modelId="{EDFBAF98-4DCA-4068-8D32-7837FAEDF1B2}" type="presParOf" srcId="{07001138-CC37-4359-AC61-79FF842603DD}" destId="{71F3F4C8-7194-4B1F-A068-DB1C4A93B075}" srcOrd="2" destOrd="0" presId="urn:microsoft.com/office/officeart/2005/8/layout/venn3"/>
    <dgm:cxn modelId="{DDDA2115-C24B-4E63-9E6D-380E96901EE6}" type="presParOf" srcId="{07001138-CC37-4359-AC61-79FF842603DD}" destId="{04443C78-F516-4A00-B9D5-0E68BEB6FDB8}" srcOrd="3" destOrd="0" presId="urn:microsoft.com/office/officeart/2005/8/layout/venn3"/>
    <dgm:cxn modelId="{1D281D68-D137-4597-AF22-3FB67A3F2EC1}" type="presParOf" srcId="{07001138-CC37-4359-AC61-79FF842603DD}" destId="{79FA4D63-31BA-41A4-8EF9-711A8A8DC304}" srcOrd="4" destOrd="0" presId="urn:microsoft.com/office/officeart/2005/8/layout/venn3"/>
    <dgm:cxn modelId="{C93F9357-05C7-4491-909C-8A01920FDA98}" type="presParOf" srcId="{07001138-CC37-4359-AC61-79FF842603DD}" destId="{B420CFAF-8830-45F3-8EB4-EE51EBB886CD}" srcOrd="5" destOrd="0" presId="urn:microsoft.com/office/officeart/2005/8/layout/venn3"/>
    <dgm:cxn modelId="{FE25913A-EADA-45A9-BF16-54B6A1CEEB7C}" type="presParOf" srcId="{07001138-CC37-4359-AC61-79FF842603DD}" destId="{B671D4EC-B0EF-4E74-BE88-A04A72EFA5F5}" srcOrd="6" destOrd="0" presId="urn:microsoft.com/office/officeart/2005/8/layout/venn3"/>
    <dgm:cxn modelId="{5357643E-02A3-4BBE-A83C-3382E011F645}" type="presParOf" srcId="{07001138-CC37-4359-AC61-79FF842603DD}" destId="{A7C415E3-ACC3-4060-8EF6-AC1CF99088D8}" srcOrd="7" destOrd="0" presId="urn:microsoft.com/office/officeart/2005/8/layout/venn3"/>
    <dgm:cxn modelId="{689E7F24-65C9-48DB-8C44-8FD7E15C47A4}"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97E6BC4B-1B1F-4256-9D57-6A1D422CBEA4}" type="presOf" srcId="{A0FD7E83-1B7B-4CE5-9E63-D199EC1ACA67}" destId="{E1A074AB-2E66-4098-B417-62E6453353DB}" srcOrd="0" destOrd="0" presId="urn:microsoft.com/office/officeart/2005/8/layout/venn3"/>
    <dgm:cxn modelId="{90270B23-E18A-4D02-906C-6FA95486F324}" type="presOf" srcId="{ACB495F6-BBD0-47F9-8283-2E8898AD149C}" destId="{974DE9E7-2F3A-4A96-98F6-CE05B104E0B5}" srcOrd="0" destOrd="0" presId="urn:microsoft.com/office/officeart/2005/8/layout/venn3"/>
    <dgm:cxn modelId="{100D0B5D-B9EA-4E1E-8F4C-D9B4990073E8}" type="presOf" srcId="{7481D1CF-5327-4BF8-8FD1-7491BF70D243}" destId="{07001138-CC37-4359-AC61-79FF842603DD}" srcOrd="0" destOrd="0" presId="urn:microsoft.com/office/officeart/2005/8/layout/venn3"/>
    <dgm:cxn modelId="{F90132C0-36FA-40C4-B680-91AF691C6D11}" type="presOf" srcId="{84023C8F-D74C-4C9A-A978-1A540B7607E7}" destId="{A8AFFD50-DB79-47C5-865F-BFCF753E55E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C9C3B122-0D96-4353-BFDF-3A6B75CC9F5F}" type="presOf" srcId="{DB910E32-EC2A-47C1-8622-EDBB02D1ECF3}" destId="{6DF6FF41-A943-4BD2-BB5F-BC4E061E1EA9}" srcOrd="0" destOrd="0" presId="urn:microsoft.com/office/officeart/2005/8/layout/venn3"/>
    <dgm:cxn modelId="{2A290B8E-382F-4BE4-9D7B-AC14801B6FF3}" type="presOf" srcId="{FB3B1775-E693-49B1-BC84-B1E33354E230}" destId="{441BE94A-FB88-49C7-AAB2-47F07EC22274}" srcOrd="0" destOrd="0" presId="urn:microsoft.com/office/officeart/2005/8/layout/venn3"/>
    <dgm:cxn modelId="{6E66D3B3-C6BE-4AFF-8196-B52C28B1AE02}" type="presParOf" srcId="{07001138-CC37-4359-AC61-79FF842603DD}" destId="{974DE9E7-2F3A-4A96-98F6-CE05B104E0B5}" srcOrd="0" destOrd="0" presId="urn:microsoft.com/office/officeart/2005/8/layout/venn3"/>
    <dgm:cxn modelId="{DC5180A0-E0E9-4612-B57F-80C3373F18EF}" type="presParOf" srcId="{07001138-CC37-4359-AC61-79FF842603DD}" destId="{87600560-8F45-415D-9588-95BC62999D3F}" srcOrd="1" destOrd="0" presId="urn:microsoft.com/office/officeart/2005/8/layout/venn3"/>
    <dgm:cxn modelId="{56176257-9E17-4818-A0CE-CD2CCD8ED36E}" type="presParOf" srcId="{07001138-CC37-4359-AC61-79FF842603DD}" destId="{441BE94A-FB88-49C7-AAB2-47F07EC22274}" srcOrd="2" destOrd="0" presId="urn:microsoft.com/office/officeart/2005/8/layout/venn3"/>
    <dgm:cxn modelId="{1410FAB6-415E-4A39-94AF-34B2E06F25D2}" type="presParOf" srcId="{07001138-CC37-4359-AC61-79FF842603DD}" destId="{FDE9C26E-D098-46B5-A031-DCE7D6EB3C4B}" srcOrd="3" destOrd="0" presId="urn:microsoft.com/office/officeart/2005/8/layout/venn3"/>
    <dgm:cxn modelId="{1C1DFF48-75D4-4E66-80A8-AB5A5FB74F4E}" type="presParOf" srcId="{07001138-CC37-4359-AC61-79FF842603DD}" destId="{E1A074AB-2E66-4098-B417-62E6453353DB}" srcOrd="4" destOrd="0" presId="urn:microsoft.com/office/officeart/2005/8/layout/venn3"/>
    <dgm:cxn modelId="{3C799D1E-112B-4683-A047-7512F46B9898}" type="presParOf" srcId="{07001138-CC37-4359-AC61-79FF842603DD}" destId="{9601BEDF-5EF5-4E57-9BC3-141423318B89}" srcOrd="5" destOrd="0" presId="urn:microsoft.com/office/officeart/2005/8/layout/venn3"/>
    <dgm:cxn modelId="{D653CFB6-9CD8-48E5-93B9-69BAAD7F8C34}" type="presParOf" srcId="{07001138-CC37-4359-AC61-79FF842603DD}" destId="{A8AFFD50-DB79-47C5-865F-BFCF753E55E9}" srcOrd="6" destOrd="0" presId="urn:microsoft.com/office/officeart/2005/8/layout/venn3"/>
    <dgm:cxn modelId="{4FADDA2F-5A04-4DB6-8778-6D25D4725D7B}" type="presParOf" srcId="{07001138-CC37-4359-AC61-79FF842603DD}" destId="{EE479652-1419-493D-B0B4-932CCB42394F}" srcOrd="7" destOrd="0" presId="urn:microsoft.com/office/officeart/2005/8/layout/venn3"/>
    <dgm:cxn modelId="{7E62279F-7A88-477F-9AB5-38C09E4381D6}"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9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10">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10">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10">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10">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10">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10">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10">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10">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10">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9" presStyleCnt="10">
        <dgm:presLayoutVars>
          <dgm:bulletEnabled val="1"/>
        </dgm:presLayoutVars>
      </dgm:prSet>
      <dgm:spPr>
        <a:prstGeom prst="ellipse">
          <a:avLst/>
        </a:prstGeom>
      </dgm:spPr>
      <dgm:t>
        <a:bodyPr/>
        <a:lstStyle/>
        <a:p>
          <a:endParaRPr lang="en-MY"/>
        </a:p>
      </dgm:t>
    </dgm:pt>
  </dgm:ptLst>
  <dgm:cxnLst>
    <dgm:cxn modelId="{55D2E59D-657A-4142-8680-1456DC818D2F}" type="presOf" srcId="{593252C4-229E-4C98-A3D5-1D7F50EC7466}" destId="{48681C3E-18DB-44B4-A963-2EF551FEC493}"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E35A3DAA-BDF7-4EF5-A234-94F064C3E09C}" type="presOf" srcId="{5CFD6B5E-7035-4359-A62F-1DDEC97D8C0D}" destId="{C8CD710F-D365-4BC0-8257-3CE1E198D950}"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F5E7308F-E319-472D-B10A-B5F4EF2BC153}" type="presOf" srcId="{BA727719-4EA3-40EB-BC8A-FCA9BE326B02}" destId="{510D0BC5-B57C-433F-9859-30B983917A66}" srcOrd="0" destOrd="0" presId="urn:microsoft.com/office/officeart/2005/8/layout/venn3"/>
    <dgm:cxn modelId="{ABA5A760-41F2-4478-B771-5B935DE657A3}" type="presOf" srcId="{AD09D232-2D13-48CA-9BAB-5990F8D88805}" destId="{6647214F-97B3-46F4-9C35-D4445F524912}" srcOrd="0" destOrd="0" presId="urn:microsoft.com/office/officeart/2005/8/layout/venn3"/>
    <dgm:cxn modelId="{39146CF1-3B64-4055-A64D-CBEE7C3C6A05}" type="presOf" srcId="{23FBF0F6-E59E-46BB-901B-BD7C4DE5BDB3}" destId="{BDF804E1-8814-49A1-88D5-FD0FC8A993C9}"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1CA17011-F272-420D-BC49-DAADB8386E40}" type="presOf" srcId="{8C0D3C05-F965-41E4-8A0C-000785D67942}" destId="{39B3C2EB-C198-4B8B-8960-8A38C58548E4}"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FC14BF9B-4929-41F0-8481-C3FA325DFEAB}" srcId="{7481D1CF-5327-4BF8-8FD1-7491BF70D243}" destId="{AD09D232-2D13-48CA-9BAB-5990F8D88805}" srcOrd="4" destOrd="0" parTransId="{2C309F66-459C-4991-9B87-C5A38CBFEACA}" sibTransId="{C48B2F56-7765-4918-AC60-016D8806617F}"/>
    <dgm:cxn modelId="{032A4223-4A48-4D6B-8104-9BA52032A2A2}" type="presOf" srcId="{7481D1CF-5327-4BF8-8FD1-7491BF70D243}" destId="{07001138-CC37-4359-AC61-79FF842603DD}"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9" destOrd="0" parTransId="{BC91C263-648E-4B55-BC7F-7AB1765AF4EA}" sibTransId="{F3B47328-6756-4B3D-8C3B-01FF17DC40E0}"/>
    <dgm:cxn modelId="{767F2CD6-B8D5-4EED-A445-B80E5FEC6486}" type="presOf" srcId="{88165EF2-C310-463F-B5BC-3FAE8FF9602A}" destId="{EA0FA27A-C2EC-4FCA-88D1-32C207D8B93A}" srcOrd="0" destOrd="0" presId="urn:microsoft.com/office/officeart/2005/8/layout/venn3"/>
    <dgm:cxn modelId="{B67C6A65-D3B8-4A98-9747-CA8910FCF6D5}" type="presOf" srcId="{CF0A6374-6F3C-4ED6-828F-79E7C1865413}" destId="{A00644E9-69EF-4C2A-A81D-CCA9D808F278}" srcOrd="0" destOrd="0" presId="urn:microsoft.com/office/officeart/2005/8/layout/venn3"/>
    <dgm:cxn modelId="{8912FF0B-0104-4258-9AFA-5AFDA320980B}" type="presOf" srcId="{2BE4FDBB-0DAA-43F2-ABC6-8D50EF2C6108}" destId="{71F3F4C8-7194-4B1F-A068-DB1C4A93B075}" srcOrd="0" destOrd="0" presId="urn:microsoft.com/office/officeart/2005/8/layout/venn3"/>
    <dgm:cxn modelId="{2754843F-DFFB-42B7-B6DB-6C4412E6DD1C}" type="presOf" srcId="{09050517-FB7B-4AA0-A9A5-C222E4A7277D}" destId="{D0053F29-0E2C-42E3-B345-9E8847988072}"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09C61149-B168-4D16-BA9A-829C6D0CB6D5}" type="presParOf" srcId="{07001138-CC37-4359-AC61-79FF842603DD}" destId="{48681C3E-18DB-44B4-A963-2EF551FEC493}" srcOrd="0" destOrd="0" presId="urn:microsoft.com/office/officeart/2005/8/layout/venn3"/>
    <dgm:cxn modelId="{1C430F68-E1ED-4B20-8D75-CBF280F30215}" type="presParOf" srcId="{07001138-CC37-4359-AC61-79FF842603DD}" destId="{625F0ABF-7A67-47DC-B62F-C89396A8658E}" srcOrd="1" destOrd="0" presId="urn:microsoft.com/office/officeart/2005/8/layout/venn3"/>
    <dgm:cxn modelId="{FBC01FDF-753D-42C9-B6C9-1F31D68634E3}" type="presParOf" srcId="{07001138-CC37-4359-AC61-79FF842603DD}" destId="{39B3C2EB-C198-4B8B-8960-8A38C58548E4}" srcOrd="2" destOrd="0" presId="urn:microsoft.com/office/officeart/2005/8/layout/venn3"/>
    <dgm:cxn modelId="{1FBECD2B-36AF-46B4-A15A-3EE018E17FCE}" type="presParOf" srcId="{07001138-CC37-4359-AC61-79FF842603DD}" destId="{AC2C1C85-FA33-4D6C-8881-CC17C8D0C9FF}" srcOrd="3" destOrd="0" presId="urn:microsoft.com/office/officeart/2005/8/layout/venn3"/>
    <dgm:cxn modelId="{2A178DF9-1657-4ED3-82CD-A238AD08D752}" type="presParOf" srcId="{07001138-CC37-4359-AC61-79FF842603DD}" destId="{EA0FA27A-C2EC-4FCA-88D1-32C207D8B93A}" srcOrd="4" destOrd="0" presId="urn:microsoft.com/office/officeart/2005/8/layout/venn3"/>
    <dgm:cxn modelId="{57D26825-DF3B-48EB-BBA5-E2E7DC9E7DBD}" type="presParOf" srcId="{07001138-CC37-4359-AC61-79FF842603DD}" destId="{DC69AE1A-979D-4E2B-8E52-4EB8097B0C30}" srcOrd="5" destOrd="0" presId="urn:microsoft.com/office/officeart/2005/8/layout/venn3"/>
    <dgm:cxn modelId="{E23AB43F-17ED-4500-8547-BF721099FFE5}" type="presParOf" srcId="{07001138-CC37-4359-AC61-79FF842603DD}" destId="{71F3F4C8-7194-4B1F-A068-DB1C4A93B075}" srcOrd="6" destOrd="0" presId="urn:microsoft.com/office/officeart/2005/8/layout/venn3"/>
    <dgm:cxn modelId="{4CF85158-8939-4EDF-AB4A-EA1E909400BA}" type="presParOf" srcId="{07001138-CC37-4359-AC61-79FF842603DD}" destId="{04443C78-F516-4A00-B9D5-0E68BEB6FDB8}" srcOrd="7" destOrd="0" presId="urn:microsoft.com/office/officeart/2005/8/layout/venn3"/>
    <dgm:cxn modelId="{0565B8EC-B5E1-40A3-8C79-F53CAD928BCB}" type="presParOf" srcId="{07001138-CC37-4359-AC61-79FF842603DD}" destId="{6647214F-97B3-46F4-9C35-D4445F524912}" srcOrd="8" destOrd="0" presId="urn:microsoft.com/office/officeart/2005/8/layout/venn3"/>
    <dgm:cxn modelId="{A68EED47-91DA-4F97-BF93-62191E237AFD}" type="presParOf" srcId="{07001138-CC37-4359-AC61-79FF842603DD}" destId="{0F261357-E478-46AC-80EB-2022627F75D8}" srcOrd="9" destOrd="0" presId="urn:microsoft.com/office/officeart/2005/8/layout/venn3"/>
    <dgm:cxn modelId="{55286C46-5D45-4C60-A8D4-06430855EC88}" type="presParOf" srcId="{07001138-CC37-4359-AC61-79FF842603DD}" destId="{BDF804E1-8814-49A1-88D5-FD0FC8A993C9}" srcOrd="10" destOrd="0" presId="urn:microsoft.com/office/officeart/2005/8/layout/venn3"/>
    <dgm:cxn modelId="{A1E5A304-DDC6-43C9-B910-650D9C58E08B}" type="presParOf" srcId="{07001138-CC37-4359-AC61-79FF842603DD}" destId="{24A6E7C5-74C0-4677-A899-B3BCE90AE9AE}" srcOrd="11" destOrd="0" presId="urn:microsoft.com/office/officeart/2005/8/layout/venn3"/>
    <dgm:cxn modelId="{347D20CE-FBC5-497D-9CCC-C1CB4728D3B0}" type="presParOf" srcId="{07001138-CC37-4359-AC61-79FF842603DD}" destId="{D0053F29-0E2C-42E3-B345-9E8847988072}" srcOrd="12" destOrd="0" presId="urn:microsoft.com/office/officeart/2005/8/layout/venn3"/>
    <dgm:cxn modelId="{DD5C8CA8-CBD2-4EF7-8EE7-74C76656B2ED}" type="presParOf" srcId="{07001138-CC37-4359-AC61-79FF842603DD}" destId="{E9A9888E-B945-468B-996F-A85C25432B07}" srcOrd="13" destOrd="0" presId="urn:microsoft.com/office/officeart/2005/8/layout/venn3"/>
    <dgm:cxn modelId="{065476D6-3A9E-4FD5-9C24-26590767BCED}" type="presParOf" srcId="{07001138-CC37-4359-AC61-79FF842603DD}" destId="{C8CD710F-D365-4BC0-8257-3CE1E198D950}" srcOrd="14" destOrd="0" presId="urn:microsoft.com/office/officeart/2005/8/layout/venn3"/>
    <dgm:cxn modelId="{A175BE3F-9F74-47C3-ACA9-D865AD95E4CA}" type="presParOf" srcId="{07001138-CC37-4359-AC61-79FF842603DD}" destId="{4674F2B6-009B-454E-9B7E-F714CE7A77CA}" srcOrd="15" destOrd="0" presId="urn:microsoft.com/office/officeart/2005/8/layout/venn3"/>
    <dgm:cxn modelId="{5F389A1D-1DC3-4A6E-8FF4-4AB0A214C70F}" type="presParOf" srcId="{07001138-CC37-4359-AC61-79FF842603DD}" destId="{510D0BC5-B57C-433F-9859-30B983917A66}" srcOrd="16" destOrd="0" presId="urn:microsoft.com/office/officeart/2005/8/layout/venn3"/>
    <dgm:cxn modelId="{694FED04-6A44-40F9-B766-F82CC5B17E6F}" type="presParOf" srcId="{07001138-CC37-4359-AC61-79FF842603DD}" destId="{21ADCA4D-CE78-4994-84BF-CFDEE7BBCF32}" srcOrd="17" destOrd="0" presId="urn:microsoft.com/office/officeart/2005/8/layout/venn3"/>
    <dgm:cxn modelId="{39F1B8E1-DCEC-4AEF-A6A7-266CC2466172}" type="presParOf" srcId="{07001138-CC37-4359-AC61-79FF842603DD}" destId="{A00644E9-69EF-4C2A-A81D-CCA9D808F278}" srcOrd="18"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9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E4DE778A-5180-4DF8-AAD5-DBF36D56FF63}" type="presOf" srcId="{ACB495F6-BBD0-47F9-8283-2E8898AD149C}" destId="{974DE9E7-2F3A-4A96-98F6-CE05B104E0B5}" srcOrd="0" destOrd="0" presId="urn:microsoft.com/office/officeart/2005/8/layout/venn3"/>
    <dgm:cxn modelId="{C67D0C4F-0A4A-40B9-A6DA-07F2DDE9590B}" type="presOf" srcId="{8C0D3C05-F965-41E4-8A0C-000785D67942}" destId="{39B3C2EB-C198-4B8B-8960-8A38C58548E4}" srcOrd="0" destOrd="0" presId="urn:microsoft.com/office/officeart/2005/8/layout/venn3"/>
    <dgm:cxn modelId="{BC106731-6F3A-488C-AFF0-FA748EB7BC0E}" type="presOf" srcId="{593252C4-229E-4C98-A3D5-1D7F50EC7466}" destId="{48681C3E-18DB-44B4-A963-2EF551FEC493}"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53CEE4B4-D818-43C7-BC85-F3C9A98CC2D8}" type="presOf" srcId="{80D375BF-FBF8-4BDC-857D-AC00419942C8}" destId="{09B2CD8E-D327-4676-9105-F890A1A7824E}" srcOrd="0" destOrd="0" presId="urn:microsoft.com/office/officeart/2005/8/layout/venn3"/>
    <dgm:cxn modelId="{50AB442D-B254-4E46-BBFD-A74D35F6BE48}" type="presOf" srcId="{7481D1CF-5327-4BF8-8FD1-7491BF70D243}" destId="{07001138-CC37-4359-AC61-79FF842603DD}"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CAD83240-C4D1-4B3F-9888-F9670ED54DEC}" type="presParOf" srcId="{07001138-CC37-4359-AC61-79FF842603DD}" destId="{974DE9E7-2F3A-4A96-98F6-CE05B104E0B5}" srcOrd="0" destOrd="0" presId="urn:microsoft.com/office/officeart/2005/8/layout/venn3"/>
    <dgm:cxn modelId="{BECDFD96-467D-4CE2-BCB0-FDCFC9724C59}" type="presParOf" srcId="{07001138-CC37-4359-AC61-79FF842603DD}" destId="{87600560-8F45-415D-9588-95BC62999D3F}" srcOrd="1" destOrd="0" presId="urn:microsoft.com/office/officeart/2005/8/layout/venn3"/>
    <dgm:cxn modelId="{1EFC6A96-9D42-4105-B5AC-F71EAF1CAE6E}" type="presParOf" srcId="{07001138-CC37-4359-AC61-79FF842603DD}" destId="{48681C3E-18DB-44B4-A963-2EF551FEC493}" srcOrd="2" destOrd="0" presId="urn:microsoft.com/office/officeart/2005/8/layout/venn3"/>
    <dgm:cxn modelId="{87F8DF71-DABB-49BA-BEBB-9271474AC538}" type="presParOf" srcId="{07001138-CC37-4359-AC61-79FF842603DD}" destId="{625F0ABF-7A67-47DC-B62F-C89396A8658E}" srcOrd="3" destOrd="0" presId="urn:microsoft.com/office/officeart/2005/8/layout/venn3"/>
    <dgm:cxn modelId="{EFE9620D-970A-4816-B7F4-5B5097406DCF}" type="presParOf" srcId="{07001138-CC37-4359-AC61-79FF842603DD}" destId="{09B2CD8E-D327-4676-9105-F890A1A7824E}" srcOrd="4" destOrd="0" presId="urn:microsoft.com/office/officeart/2005/8/layout/venn3"/>
    <dgm:cxn modelId="{76D2A875-A466-4D0A-9472-7EBA9BD9998D}" type="presParOf" srcId="{07001138-CC37-4359-AC61-79FF842603DD}" destId="{2A6FEE32-7F40-4372-A81D-3FCC15E8AB50}" srcOrd="5" destOrd="0" presId="urn:microsoft.com/office/officeart/2005/8/layout/venn3"/>
    <dgm:cxn modelId="{FAC30A0F-EA81-47DA-A349-1A8DE623B6A0}"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19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0E13735C-2C6D-49FC-A727-9EC70ACD3246}" type="presOf" srcId="{2BE4FDBB-0DAA-43F2-ABC6-8D50EF2C6108}" destId="{71F3F4C8-7194-4B1F-A068-DB1C4A93B075}" srcOrd="0" destOrd="0" presId="urn:microsoft.com/office/officeart/2005/8/layout/venn3"/>
    <dgm:cxn modelId="{C0991C34-F50A-4E07-8E21-E42CBE68CBB9}" type="presOf" srcId="{D4008CA3-4D54-4EB2-8DA0-9606EB8FA777}" destId="{0BE43904-1DF4-485E-8CED-251D8E2CF2A3}"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06D3B3E5-FB29-4D43-A706-9B19EFD6DC58}" type="presOf" srcId="{593252C4-229E-4C98-A3D5-1D7F50EC7466}" destId="{48681C3E-18DB-44B4-A963-2EF551FEC493}"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163362E3-02E7-4635-9346-D9F2F83B212D}" type="presOf" srcId="{7481D1CF-5327-4BF8-8FD1-7491BF70D243}" destId="{07001138-CC37-4359-AC61-79FF842603DD}" srcOrd="0" destOrd="0" presId="urn:microsoft.com/office/officeart/2005/8/layout/venn3"/>
    <dgm:cxn modelId="{BA481E7D-B17B-43CB-A20D-468A90874685}" type="presOf" srcId="{DB910E32-EC2A-47C1-8622-EDBB02D1ECF3}" destId="{6DF6FF41-A943-4BD2-BB5F-BC4E061E1EA9}" srcOrd="0" destOrd="0" presId="urn:microsoft.com/office/officeart/2005/8/layout/venn3"/>
    <dgm:cxn modelId="{545A53CF-B7EE-446E-9567-3C9ECD2D701A}" type="presOf" srcId="{8C0D3C05-F965-41E4-8A0C-000785D67942}" destId="{39B3C2EB-C198-4B8B-8960-8A38C58548E4}"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396F216E-F487-4CE6-BE26-F9A9961786DF}" type="presOf" srcId="{4AEC182D-2BEE-4736-8FEA-425E182DC5BF}" destId="{87A32571-F2F1-428A-81C4-FBEC8BEBB6E2}"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0BA99E50-7669-4FC0-9C21-E49F6F3B558F}" type="presOf" srcId="{ACB495F6-BBD0-47F9-8283-2E8898AD149C}" destId="{974DE9E7-2F3A-4A96-98F6-CE05B104E0B5}" srcOrd="0" destOrd="0" presId="urn:microsoft.com/office/officeart/2005/8/layout/venn3"/>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113BCD3B-0419-410B-AC70-6E91446ECC2B}" type="presOf" srcId="{E109FC7C-82F4-49D6-8559-6E34B0A6B537}" destId="{6B93CA0A-8C94-48A4-82E9-13FBFB99DAB0}" srcOrd="0" destOrd="0" presId="urn:microsoft.com/office/officeart/2005/8/layout/venn3"/>
    <dgm:cxn modelId="{16AA41CB-B95E-4112-B3AC-C2DCFF04DDA7}" type="presParOf" srcId="{07001138-CC37-4359-AC61-79FF842603DD}" destId="{974DE9E7-2F3A-4A96-98F6-CE05B104E0B5}" srcOrd="0" destOrd="0" presId="urn:microsoft.com/office/officeart/2005/8/layout/venn3"/>
    <dgm:cxn modelId="{40EB4C6B-0AC7-4656-B32F-4D6597D11396}" type="presParOf" srcId="{07001138-CC37-4359-AC61-79FF842603DD}" destId="{87600560-8F45-415D-9588-95BC62999D3F}" srcOrd="1" destOrd="0" presId="urn:microsoft.com/office/officeart/2005/8/layout/venn3"/>
    <dgm:cxn modelId="{122B0D90-5B83-4C3D-B6CA-D9EEB28CB040}" type="presParOf" srcId="{07001138-CC37-4359-AC61-79FF842603DD}" destId="{48681C3E-18DB-44B4-A963-2EF551FEC493}" srcOrd="2" destOrd="0" presId="urn:microsoft.com/office/officeart/2005/8/layout/venn3"/>
    <dgm:cxn modelId="{15663640-0D81-4A46-93A6-C26BBF5B667C}" type="presParOf" srcId="{07001138-CC37-4359-AC61-79FF842603DD}" destId="{625F0ABF-7A67-47DC-B62F-C89396A8658E}" srcOrd="3" destOrd="0" presId="urn:microsoft.com/office/officeart/2005/8/layout/venn3"/>
    <dgm:cxn modelId="{ACECB491-7969-4E21-891A-771B8942337F}" type="presParOf" srcId="{07001138-CC37-4359-AC61-79FF842603DD}" destId="{39B3C2EB-C198-4B8B-8960-8A38C58548E4}" srcOrd="4" destOrd="0" presId="urn:microsoft.com/office/officeart/2005/8/layout/venn3"/>
    <dgm:cxn modelId="{96F93102-45A7-4C7C-A47A-3B437CF7E325}" type="presParOf" srcId="{07001138-CC37-4359-AC61-79FF842603DD}" destId="{AC2C1C85-FA33-4D6C-8881-CC17C8D0C9FF}" srcOrd="5" destOrd="0" presId="urn:microsoft.com/office/officeart/2005/8/layout/venn3"/>
    <dgm:cxn modelId="{AC6C1160-DC7F-4A53-84EF-A67D03434945}" type="presParOf" srcId="{07001138-CC37-4359-AC61-79FF842603DD}" destId="{71F3F4C8-7194-4B1F-A068-DB1C4A93B075}" srcOrd="6" destOrd="0" presId="urn:microsoft.com/office/officeart/2005/8/layout/venn3"/>
    <dgm:cxn modelId="{BF54D1D4-55BC-4A0D-8AC6-448B196D79B0}" type="presParOf" srcId="{07001138-CC37-4359-AC61-79FF842603DD}" destId="{04443C78-F516-4A00-B9D5-0E68BEB6FDB8}" srcOrd="7" destOrd="0" presId="urn:microsoft.com/office/officeart/2005/8/layout/venn3"/>
    <dgm:cxn modelId="{408FD718-51AF-4CED-8064-FE3A5EEC94C5}" type="presParOf" srcId="{07001138-CC37-4359-AC61-79FF842603DD}" destId="{6B93CA0A-8C94-48A4-82E9-13FBFB99DAB0}" srcOrd="8" destOrd="0" presId="urn:microsoft.com/office/officeart/2005/8/layout/venn3"/>
    <dgm:cxn modelId="{06551DD3-8A61-49D3-A4A8-38C958C04685}" type="presParOf" srcId="{07001138-CC37-4359-AC61-79FF842603DD}" destId="{B0027BE0-E83C-45F8-8BE2-6AE4DE5A2FF8}" srcOrd="9" destOrd="0" presId="urn:microsoft.com/office/officeart/2005/8/layout/venn3"/>
    <dgm:cxn modelId="{3779DDAF-B847-453A-92FE-828FC9A15EDC}" type="presParOf" srcId="{07001138-CC37-4359-AC61-79FF842603DD}" destId="{87A32571-F2F1-428A-81C4-FBEC8BEBB6E2}" srcOrd="10" destOrd="0" presId="urn:microsoft.com/office/officeart/2005/8/layout/venn3"/>
    <dgm:cxn modelId="{D259BD16-1C2E-49CE-A853-340CB2667C49}" type="presParOf" srcId="{07001138-CC37-4359-AC61-79FF842603DD}" destId="{9D9968C5-3C09-4B95-9C85-A18FDCB224F1}" srcOrd="11" destOrd="0" presId="urn:microsoft.com/office/officeart/2005/8/layout/venn3"/>
    <dgm:cxn modelId="{9C207007-42AC-4F2A-BC4C-D08C668F810D}" type="presParOf" srcId="{07001138-CC37-4359-AC61-79FF842603DD}" destId="{0BE43904-1DF4-485E-8CED-251D8E2CF2A3}" srcOrd="12" destOrd="0" presId="urn:microsoft.com/office/officeart/2005/8/layout/venn3"/>
    <dgm:cxn modelId="{2DD73B4C-DE8A-455C-93BE-51ED0AA83393}" type="presParOf" srcId="{07001138-CC37-4359-AC61-79FF842603DD}" destId="{6A5F7D0E-CAA6-4E42-AF8B-4C56F345F28B}" srcOrd="13" destOrd="0" presId="urn:microsoft.com/office/officeart/2005/8/layout/venn3"/>
    <dgm:cxn modelId="{7F8B839C-D069-4B3C-BAB9-B07632F6B8AB}"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19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164AB63B-7F05-467B-8D73-40095CECD1BD}" type="presOf" srcId="{DA2DE246-1EDE-4DC5-93F1-08D0ADDAC2E4}" destId="{B671D4EC-B0EF-4E74-BE88-A04A72EFA5F5}"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6471F627-F883-4C33-9EC0-5E99AB5B8957}" type="presOf" srcId="{1C5EFEF6-C246-492E-9C87-599B0E6CB1E1}" destId="{79FA4D63-31BA-41A4-8EF9-711A8A8DC304}" srcOrd="0" destOrd="0" presId="urn:microsoft.com/office/officeart/2005/8/layout/venn3"/>
    <dgm:cxn modelId="{92EC8691-79AE-4F84-9FBD-3655246B1EED}" type="presOf" srcId="{2BE4FDBB-0DAA-43F2-ABC6-8D50EF2C6108}" destId="{71F3F4C8-7194-4B1F-A068-DB1C4A93B075}" srcOrd="0" destOrd="0" presId="urn:microsoft.com/office/officeart/2005/8/layout/venn3"/>
    <dgm:cxn modelId="{D7E3E005-6206-43D0-B1EA-4B921ED5FA2E}" type="presOf" srcId="{FEB3ADF3-AAF4-4AFC-A917-3ADE0C1EBB00}" destId="{AE263195-A20A-4ACF-9589-31F1F5A65F0B}" srcOrd="0" destOrd="0" presId="urn:microsoft.com/office/officeart/2005/8/layout/venn3"/>
    <dgm:cxn modelId="{A31AAC3F-14DF-4567-A8FB-EFDCF75A6CBB}" type="presOf" srcId="{7481D1CF-5327-4BF8-8FD1-7491BF70D243}" destId="{07001138-CC37-4359-AC61-79FF842603DD}"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143B2735-A178-4130-8F0D-AA90B356A702}" type="presOf" srcId="{593252C4-229E-4C98-A3D5-1D7F50EC7466}" destId="{48681C3E-18DB-44B4-A963-2EF551FEC493}" srcOrd="0" destOrd="0" presId="urn:microsoft.com/office/officeart/2005/8/layout/venn3"/>
    <dgm:cxn modelId="{75E125C9-8280-40FC-A212-7D38E3FAE320}" type="presParOf" srcId="{07001138-CC37-4359-AC61-79FF842603DD}" destId="{48681C3E-18DB-44B4-A963-2EF551FEC493}" srcOrd="0" destOrd="0" presId="urn:microsoft.com/office/officeart/2005/8/layout/venn3"/>
    <dgm:cxn modelId="{EE2E000A-B5D6-42B2-8D0D-ADBBF565AEC3}" type="presParOf" srcId="{07001138-CC37-4359-AC61-79FF842603DD}" destId="{625F0ABF-7A67-47DC-B62F-C89396A8658E}" srcOrd="1" destOrd="0" presId="urn:microsoft.com/office/officeart/2005/8/layout/venn3"/>
    <dgm:cxn modelId="{5D82F543-09B6-4DD2-8A9F-8A7DAC429980}" type="presParOf" srcId="{07001138-CC37-4359-AC61-79FF842603DD}" destId="{71F3F4C8-7194-4B1F-A068-DB1C4A93B075}" srcOrd="2" destOrd="0" presId="urn:microsoft.com/office/officeart/2005/8/layout/venn3"/>
    <dgm:cxn modelId="{F90C6F9E-0087-4038-BD40-7A88E9CFA0D5}" type="presParOf" srcId="{07001138-CC37-4359-AC61-79FF842603DD}" destId="{04443C78-F516-4A00-B9D5-0E68BEB6FDB8}" srcOrd="3" destOrd="0" presId="urn:microsoft.com/office/officeart/2005/8/layout/venn3"/>
    <dgm:cxn modelId="{7AA13E41-A769-43C9-9DF0-9E72080188E5}" type="presParOf" srcId="{07001138-CC37-4359-AC61-79FF842603DD}" destId="{79FA4D63-31BA-41A4-8EF9-711A8A8DC304}" srcOrd="4" destOrd="0" presId="urn:microsoft.com/office/officeart/2005/8/layout/venn3"/>
    <dgm:cxn modelId="{AEF5B0CA-D7FD-457B-BFE6-A78A269992D0}" type="presParOf" srcId="{07001138-CC37-4359-AC61-79FF842603DD}" destId="{B420CFAF-8830-45F3-8EB4-EE51EBB886CD}" srcOrd="5" destOrd="0" presId="urn:microsoft.com/office/officeart/2005/8/layout/venn3"/>
    <dgm:cxn modelId="{B530B811-F9D8-4379-95E4-1790AA5CB024}" type="presParOf" srcId="{07001138-CC37-4359-AC61-79FF842603DD}" destId="{B671D4EC-B0EF-4E74-BE88-A04A72EFA5F5}" srcOrd="6" destOrd="0" presId="urn:microsoft.com/office/officeart/2005/8/layout/venn3"/>
    <dgm:cxn modelId="{86F7CAAB-16DD-4859-A28C-2B95AE8CCDBA}" type="presParOf" srcId="{07001138-CC37-4359-AC61-79FF842603DD}" destId="{A7C415E3-ACC3-4060-8EF6-AC1CF99088D8}" srcOrd="7" destOrd="0" presId="urn:microsoft.com/office/officeart/2005/8/layout/venn3"/>
    <dgm:cxn modelId="{DAF14625-29E1-487B-AB21-3FAEFFCB5E6B}"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77B563AE-D690-4AF1-85B7-EAE2E9F3B88E}" type="presOf" srcId="{A0FD7E83-1B7B-4CE5-9E63-D199EC1ACA67}" destId="{E1A074AB-2E66-4098-B417-62E6453353DB}" srcOrd="0" destOrd="0" presId="urn:microsoft.com/office/officeart/2005/8/layout/venn3"/>
    <dgm:cxn modelId="{4BA185AF-CB8B-4030-9537-07615DE80E74}" type="presOf" srcId="{DB910E32-EC2A-47C1-8622-EDBB02D1ECF3}" destId="{6DF6FF41-A943-4BD2-BB5F-BC4E061E1EA9}"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ECA897F3-DE97-4650-B9C1-ECD17E59AF91}" type="presOf" srcId="{ACB495F6-BBD0-47F9-8283-2E8898AD149C}" destId="{974DE9E7-2F3A-4A96-98F6-CE05B104E0B5}" srcOrd="0" destOrd="0" presId="urn:microsoft.com/office/officeart/2005/8/layout/venn3"/>
    <dgm:cxn modelId="{C4333E06-10B6-46BB-949D-0FF50EB14E7C}" type="presOf" srcId="{7481D1CF-5327-4BF8-8FD1-7491BF70D243}" destId="{07001138-CC37-4359-AC61-79FF842603DD}" srcOrd="0" destOrd="0" presId="urn:microsoft.com/office/officeart/2005/8/layout/venn3"/>
    <dgm:cxn modelId="{1BD6D1E5-9138-4518-9B6B-3A06AC35FA99}" type="presOf" srcId="{84023C8F-D74C-4C9A-A978-1A540B7607E7}" destId="{A8AFFD50-DB79-47C5-865F-BFCF753E55E9}" srcOrd="0" destOrd="0" presId="urn:microsoft.com/office/officeart/2005/8/layout/venn3"/>
    <dgm:cxn modelId="{AD787730-202C-4A7E-BF28-312711411664}" type="presOf" srcId="{FB3B1775-E693-49B1-BC84-B1E33354E230}" destId="{441BE94A-FB88-49C7-AAB2-47F07EC22274}"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1408E48E-53D8-409E-B58F-74B00A7E769B}" type="presParOf" srcId="{07001138-CC37-4359-AC61-79FF842603DD}" destId="{974DE9E7-2F3A-4A96-98F6-CE05B104E0B5}" srcOrd="0" destOrd="0" presId="urn:microsoft.com/office/officeart/2005/8/layout/venn3"/>
    <dgm:cxn modelId="{D8297EBD-C721-413E-A62A-CC0626361538}" type="presParOf" srcId="{07001138-CC37-4359-AC61-79FF842603DD}" destId="{87600560-8F45-415D-9588-95BC62999D3F}" srcOrd="1" destOrd="0" presId="urn:microsoft.com/office/officeart/2005/8/layout/venn3"/>
    <dgm:cxn modelId="{7A2476DA-0B5C-4866-A052-8F10C59CE27E}" type="presParOf" srcId="{07001138-CC37-4359-AC61-79FF842603DD}" destId="{441BE94A-FB88-49C7-AAB2-47F07EC22274}" srcOrd="2" destOrd="0" presId="urn:microsoft.com/office/officeart/2005/8/layout/venn3"/>
    <dgm:cxn modelId="{8EB25EB4-A622-4721-A974-9213BDF5ABBA}" type="presParOf" srcId="{07001138-CC37-4359-AC61-79FF842603DD}" destId="{FDE9C26E-D098-46B5-A031-DCE7D6EB3C4B}" srcOrd="3" destOrd="0" presId="urn:microsoft.com/office/officeart/2005/8/layout/venn3"/>
    <dgm:cxn modelId="{4550969D-406A-49A8-97AD-D427782059B7}" type="presParOf" srcId="{07001138-CC37-4359-AC61-79FF842603DD}" destId="{E1A074AB-2E66-4098-B417-62E6453353DB}" srcOrd="4" destOrd="0" presId="urn:microsoft.com/office/officeart/2005/8/layout/venn3"/>
    <dgm:cxn modelId="{8B7DE822-EB92-4CA8-8146-ED592EF44F63}" type="presParOf" srcId="{07001138-CC37-4359-AC61-79FF842603DD}" destId="{9601BEDF-5EF5-4E57-9BC3-141423318B89}" srcOrd="5" destOrd="0" presId="urn:microsoft.com/office/officeart/2005/8/layout/venn3"/>
    <dgm:cxn modelId="{0D674DDA-4BA5-43D5-A29A-37D596DFB6CC}" type="presParOf" srcId="{07001138-CC37-4359-AC61-79FF842603DD}" destId="{A8AFFD50-DB79-47C5-865F-BFCF753E55E9}" srcOrd="6" destOrd="0" presId="urn:microsoft.com/office/officeart/2005/8/layout/venn3"/>
    <dgm:cxn modelId="{51133497-345D-41CB-A4F5-B892790C33A2}" type="presParOf" srcId="{07001138-CC37-4359-AC61-79FF842603DD}" destId="{EE479652-1419-493D-B0B4-932CCB42394F}" srcOrd="7" destOrd="0" presId="urn:microsoft.com/office/officeart/2005/8/layout/venn3"/>
    <dgm:cxn modelId="{5AB01E58-9DA0-4165-925F-7F30E0811663}"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9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10">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10">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10">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10">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10">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10">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10">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10">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10">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9" presStyleCnt="10">
        <dgm:presLayoutVars>
          <dgm:bulletEnabled val="1"/>
        </dgm:presLayoutVars>
      </dgm:prSet>
      <dgm:spPr>
        <a:prstGeom prst="ellipse">
          <a:avLst/>
        </a:prstGeom>
      </dgm:spPr>
      <dgm:t>
        <a:bodyPr/>
        <a:lstStyle/>
        <a:p>
          <a:endParaRPr lang="en-MY"/>
        </a:p>
      </dgm:t>
    </dgm:pt>
  </dgm:ptLst>
  <dgm:cxnLst>
    <dgm:cxn modelId="{9BC3CCFC-5FAC-406F-8CAE-C3B9E9D09F06}" type="presOf" srcId="{BA727719-4EA3-40EB-BC8A-FCA9BE326B02}" destId="{510D0BC5-B57C-433F-9859-30B983917A66}"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B88BFCED-9465-4845-ACE1-214D18FF8936}" type="presOf" srcId="{5CFD6B5E-7035-4359-A62F-1DDEC97D8C0D}" destId="{C8CD710F-D365-4BC0-8257-3CE1E198D950}" srcOrd="0" destOrd="0" presId="urn:microsoft.com/office/officeart/2005/8/layout/venn3"/>
    <dgm:cxn modelId="{F2435285-1344-4F43-B2EB-7B11A3F59CC9}" srcId="{7481D1CF-5327-4BF8-8FD1-7491BF70D243}" destId="{BA727719-4EA3-40EB-BC8A-FCA9BE326B02}" srcOrd="8" destOrd="0" parTransId="{88493925-F3F0-47D1-B342-C3DAAA98CD4F}" sibTransId="{28D8EF8B-5274-4086-BD74-347A499DE35E}"/>
    <dgm:cxn modelId="{093570D1-D1DF-4AD1-A3EC-E3847F90036F}" srcId="{7481D1CF-5327-4BF8-8FD1-7491BF70D243}" destId="{5CFD6B5E-7035-4359-A62F-1DDEC97D8C0D}" srcOrd="7" destOrd="0" parTransId="{DF235A0C-5547-4DDE-9C7C-DAE510C44A27}" sibTransId="{CCB89266-E5C6-4DF3-B672-5591BEB16076}"/>
    <dgm:cxn modelId="{48A9B0A3-F123-4B4C-AFB2-3FA6B2B55F7B}" type="presOf" srcId="{88165EF2-C310-463F-B5BC-3FAE8FF9602A}" destId="{EA0FA27A-C2EC-4FCA-88D1-32C207D8B93A}" srcOrd="0" destOrd="0" presId="urn:microsoft.com/office/officeart/2005/8/layout/venn3"/>
    <dgm:cxn modelId="{B5057DCB-C5C8-42B8-BDBD-5AA533F5BCFF}" type="presOf" srcId="{AD09D232-2D13-48CA-9BAB-5990F8D88805}" destId="{6647214F-97B3-46F4-9C35-D4445F524912}"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90D17336-40BC-49BC-9D60-68FB08DF4302}" type="presOf" srcId="{593252C4-229E-4C98-A3D5-1D7F50EC7466}" destId="{48681C3E-18DB-44B4-A963-2EF551FEC493}"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FC14BF9B-4929-41F0-8481-C3FA325DFEAB}" srcId="{7481D1CF-5327-4BF8-8FD1-7491BF70D243}" destId="{AD09D232-2D13-48CA-9BAB-5990F8D88805}" srcOrd="4" destOrd="0" parTransId="{2C309F66-459C-4991-9B87-C5A38CBFEACA}" sibTransId="{C48B2F56-7765-4918-AC60-016D8806617F}"/>
    <dgm:cxn modelId="{727FDD11-F1E1-4C8F-8AE0-DF50F6047279}" type="presOf" srcId="{2BE4FDBB-0DAA-43F2-ABC6-8D50EF2C6108}" destId="{71F3F4C8-7194-4B1F-A068-DB1C4A93B075}"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23FC7572-1A66-4AF6-8699-80BE6034522C}" type="presOf" srcId="{7481D1CF-5327-4BF8-8FD1-7491BF70D243}" destId="{07001138-CC37-4359-AC61-79FF842603DD}" srcOrd="0" destOrd="0" presId="urn:microsoft.com/office/officeart/2005/8/layout/venn3"/>
    <dgm:cxn modelId="{0D67E6D6-1ECA-47CF-9AA9-36CDC7CAD7D7}" type="presOf" srcId="{8C0D3C05-F965-41E4-8A0C-000785D67942}" destId="{39B3C2EB-C198-4B8B-8960-8A38C58548E4}" srcOrd="0" destOrd="0" presId="urn:microsoft.com/office/officeart/2005/8/layout/venn3"/>
    <dgm:cxn modelId="{CCDE5922-18EB-4D82-B9BC-7B1F87F78C58}" srcId="{7481D1CF-5327-4BF8-8FD1-7491BF70D243}" destId="{CF0A6374-6F3C-4ED6-828F-79E7C1865413}" srcOrd="9" destOrd="0" parTransId="{BC91C263-648E-4B55-BC7F-7AB1765AF4EA}" sibTransId="{F3B47328-6756-4B3D-8C3B-01FF17DC40E0}"/>
    <dgm:cxn modelId="{C09693CD-932D-4EFF-B843-DF629AA10E94}" type="presOf" srcId="{09050517-FB7B-4AA0-A9A5-C222E4A7277D}" destId="{D0053F29-0E2C-42E3-B345-9E8847988072}" srcOrd="0" destOrd="0" presId="urn:microsoft.com/office/officeart/2005/8/layout/venn3"/>
    <dgm:cxn modelId="{20E6D840-5FA6-4C17-9ED6-8EFE9CD5C7C9}" type="presOf" srcId="{23FBF0F6-E59E-46BB-901B-BD7C4DE5BDB3}" destId="{BDF804E1-8814-49A1-88D5-FD0FC8A993C9}" srcOrd="0" destOrd="0" presId="urn:microsoft.com/office/officeart/2005/8/layout/venn3"/>
    <dgm:cxn modelId="{47C74500-B37D-48AE-B75F-F898049CD3DF}" type="presOf" srcId="{CF0A6374-6F3C-4ED6-828F-79E7C1865413}" destId="{A00644E9-69EF-4C2A-A81D-CCA9D808F278}"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2C74D70D-D74C-44E2-9B75-7E96D8A91D53}" type="presParOf" srcId="{07001138-CC37-4359-AC61-79FF842603DD}" destId="{48681C3E-18DB-44B4-A963-2EF551FEC493}" srcOrd="0" destOrd="0" presId="urn:microsoft.com/office/officeart/2005/8/layout/venn3"/>
    <dgm:cxn modelId="{14EB7CA1-A5F9-4EE9-8A5E-747454029E1D}" type="presParOf" srcId="{07001138-CC37-4359-AC61-79FF842603DD}" destId="{625F0ABF-7A67-47DC-B62F-C89396A8658E}" srcOrd="1" destOrd="0" presId="urn:microsoft.com/office/officeart/2005/8/layout/venn3"/>
    <dgm:cxn modelId="{08273B3A-944F-4939-A45D-A7E6F8CB287E}" type="presParOf" srcId="{07001138-CC37-4359-AC61-79FF842603DD}" destId="{39B3C2EB-C198-4B8B-8960-8A38C58548E4}" srcOrd="2" destOrd="0" presId="urn:microsoft.com/office/officeart/2005/8/layout/venn3"/>
    <dgm:cxn modelId="{B03111AB-D461-4EDA-8E24-991F156CBE73}" type="presParOf" srcId="{07001138-CC37-4359-AC61-79FF842603DD}" destId="{AC2C1C85-FA33-4D6C-8881-CC17C8D0C9FF}" srcOrd="3" destOrd="0" presId="urn:microsoft.com/office/officeart/2005/8/layout/venn3"/>
    <dgm:cxn modelId="{E0065472-0C3C-4838-8752-ABB4D5EA93C3}" type="presParOf" srcId="{07001138-CC37-4359-AC61-79FF842603DD}" destId="{EA0FA27A-C2EC-4FCA-88D1-32C207D8B93A}" srcOrd="4" destOrd="0" presId="urn:microsoft.com/office/officeart/2005/8/layout/venn3"/>
    <dgm:cxn modelId="{4D4DA83F-3272-430A-A67D-C98365501C9C}" type="presParOf" srcId="{07001138-CC37-4359-AC61-79FF842603DD}" destId="{DC69AE1A-979D-4E2B-8E52-4EB8097B0C30}" srcOrd="5" destOrd="0" presId="urn:microsoft.com/office/officeart/2005/8/layout/venn3"/>
    <dgm:cxn modelId="{6A86A915-00FC-4462-BC68-2A2F02807C93}" type="presParOf" srcId="{07001138-CC37-4359-AC61-79FF842603DD}" destId="{71F3F4C8-7194-4B1F-A068-DB1C4A93B075}" srcOrd="6" destOrd="0" presId="urn:microsoft.com/office/officeart/2005/8/layout/venn3"/>
    <dgm:cxn modelId="{ED8B4B52-A2EF-4E81-943A-D9A7A841EB3A}" type="presParOf" srcId="{07001138-CC37-4359-AC61-79FF842603DD}" destId="{04443C78-F516-4A00-B9D5-0E68BEB6FDB8}" srcOrd="7" destOrd="0" presId="urn:microsoft.com/office/officeart/2005/8/layout/venn3"/>
    <dgm:cxn modelId="{563DE2C8-F9A5-420B-B130-C15A5D488BA3}" type="presParOf" srcId="{07001138-CC37-4359-AC61-79FF842603DD}" destId="{6647214F-97B3-46F4-9C35-D4445F524912}" srcOrd="8" destOrd="0" presId="urn:microsoft.com/office/officeart/2005/8/layout/venn3"/>
    <dgm:cxn modelId="{56B67850-9947-4B63-86EF-92684B5FDCB0}" type="presParOf" srcId="{07001138-CC37-4359-AC61-79FF842603DD}" destId="{0F261357-E478-46AC-80EB-2022627F75D8}" srcOrd="9" destOrd="0" presId="urn:microsoft.com/office/officeart/2005/8/layout/venn3"/>
    <dgm:cxn modelId="{B787D8F4-4067-4CEF-8F4A-C2642F71C8A2}" type="presParOf" srcId="{07001138-CC37-4359-AC61-79FF842603DD}" destId="{BDF804E1-8814-49A1-88D5-FD0FC8A993C9}" srcOrd="10" destOrd="0" presId="urn:microsoft.com/office/officeart/2005/8/layout/venn3"/>
    <dgm:cxn modelId="{743037D4-E67B-43F6-9038-701CE107A12F}" type="presParOf" srcId="{07001138-CC37-4359-AC61-79FF842603DD}" destId="{24A6E7C5-74C0-4677-A899-B3BCE90AE9AE}" srcOrd="11" destOrd="0" presId="urn:microsoft.com/office/officeart/2005/8/layout/venn3"/>
    <dgm:cxn modelId="{94B36EE0-FE4E-4FB2-9A81-937914541C73}" type="presParOf" srcId="{07001138-CC37-4359-AC61-79FF842603DD}" destId="{D0053F29-0E2C-42E3-B345-9E8847988072}" srcOrd="12" destOrd="0" presId="urn:microsoft.com/office/officeart/2005/8/layout/venn3"/>
    <dgm:cxn modelId="{C16BBB69-6267-49ED-A2EE-9FFE9F8F59A5}" type="presParOf" srcId="{07001138-CC37-4359-AC61-79FF842603DD}" destId="{E9A9888E-B945-468B-996F-A85C25432B07}" srcOrd="13" destOrd="0" presId="urn:microsoft.com/office/officeart/2005/8/layout/venn3"/>
    <dgm:cxn modelId="{A28CBD46-EECB-4BD7-BDDD-3A4CDD5A7994}" type="presParOf" srcId="{07001138-CC37-4359-AC61-79FF842603DD}" destId="{C8CD710F-D365-4BC0-8257-3CE1E198D950}" srcOrd="14" destOrd="0" presId="urn:microsoft.com/office/officeart/2005/8/layout/venn3"/>
    <dgm:cxn modelId="{1F3A3811-D905-4CFD-99D5-E348B0ADC865}" type="presParOf" srcId="{07001138-CC37-4359-AC61-79FF842603DD}" destId="{4674F2B6-009B-454E-9B7E-F714CE7A77CA}" srcOrd="15" destOrd="0" presId="urn:microsoft.com/office/officeart/2005/8/layout/venn3"/>
    <dgm:cxn modelId="{B950A059-0620-47EB-8878-C414F181B35D}" type="presParOf" srcId="{07001138-CC37-4359-AC61-79FF842603DD}" destId="{510D0BC5-B57C-433F-9859-30B983917A66}" srcOrd="16" destOrd="0" presId="urn:microsoft.com/office/officeart/2005/8/layout/venn3"/>
    <dgm:cxn modelId="{E4787ACD-D030-4ECB-BEB0-8D322E72D688}" type="presParOf" srcId="{07001138-CC37-4359-AC61-79FF842603DD}" destId="{21ADCA4D-CE78-4994-84BF-CFDEE7BBCF32}" srcOrd="17" destOrd="0" presId="urn:microsoft.com/office/officeart/2005/8/layout/venn3"/>
    <dgm:cxn modelId="{859CE3A5-9638-4F8A-8F28-71FD3BEB6C31}" type="presParOf" srcId="{07001138-CC37-4359-AC61-79FF842603DD}" destId="{A00644E9-69EF-4C2A-A81D-CCA9D808F278}" srcOrd="18"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9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A9AA8CCE-28F6-4EA7-9E87-835D7A0F4522}" type="presOf" srcId="{7481D1CF-5327-4BF8-8FD1-7491BF70D243}" destId="{07001138-CC37-4359-AC61-79FF842603DD}" srcOrd="0" destOrd="0" presId="urn:microsoft.com/office/officeart/2005/8/layout/venn3"/>
    <dgm:cxn modelId="{E7D7DC61-B5D1-4DCA-B640-7AC6CCD55CD1}" type="presOf" srcId="{8C0D3C05-F965-41E4-8A0C-000785D67942}" destId="{39B3C2EB-C198-4B8B-8960-8A38C58548E4}" srcOrd="0" destOrd="0" presId="urn:microsoft.com/office/officeart/2005/8/layout/venn3"/>
    <dgm:cxn modelId="{3745F81F-3EE2-4F5B-B3C3-4BFB02072AD6}" type="presOf" srcId="{593252C4-229E-4C98-A3D5-1D7F50EC7466}" destId="{48681C3E-18DB-44B4-A963-2EF551FEC493}" srcOrd="0" destOrd="0" presId="urn:microsoft.com/office/officeart/2005/8/layout/venn3"/>
    <dgm:cxn modelId="{BEA38D8E-4724-47CB-87C9-818ADCD06BA5}" type="presOf" srcId="{80D375BF-FBF8-4BDC-857D-AC00419942C8}" destId="{09B2CD8E-D327-4676-9105-F890A1A7824E}" srcOrd="0" destOrd="0" presId="urn:microsoft.com/office/officeart/2005/8/layout/venn3"/>
    <dgm:cxn modelId="{F524DC02-8E2A-4D0E-9C2F-05A38C6B14C6}" type="presOf" srcId="{ACB495F6-BBD0-47F9-8283-2E8898AD149C}" destId="{974DE9E7-2F3A-4A96-98F6-CE05B104E0B5}"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C7076785-9672-44FB-9262-33FA6E705147}" type="presParOf" srcId="{07001138-CC37-4359-AC61-79FF842603DD}" destId="{974DE9E7-2F3A-4A96-98F6-CE05B104E0B5}" srcOrd="0" destOrd="0" presId="urn:microsoft.com/office/officeart/2005/8/layout/venn3"/>
    <dgm:cxn modelId="{4F4158A3-183B-4C13-B2D1-4811009B35C9}" type="presParOf" srcId="{07001138-CC37-4359-AC61-79FF842603DD}" destId="{87600560-8F45-415D-9588-95BC62999D3F}" srcOrd="1" destOrd="0" presId="urn:microsoft.com/office/officeart/2005/8/layout/venn3"/>
    <dgm:cxn modelId="{BF8EC32F-BB39-4770-B9E9-1356DD00C91E}" type="presParOf" srcId="{07001138-CC37-4359-AC61-79FF842603DD}" destId="{48681C3E-18DB-44B4-A963-2EF551FEC493}" srcOrd="2" destOrd="0" presId="urn:microsoft.com/office/officeart/2005/8/layout/venn3"/>
    <dgm:cxn modelId="{E9818600-6758-42FF-BE14-ED593A02C6AB}" type="presParOf" srcId="{07001138-CC37-4359-AC61-79FF842603DD}" destId="{625F0ABF-7A67-47DC-B62F-C89396A8658E}" srcOrd="3" destOrd="0" presId="urn:microsoft.com/office/officeart/2005/8/layout/venn3"/>
    <dgm:cxn modelId="{D5D6FB50-A2AF-4DC7-811E-0B6E03E28DF3}" type="presParOf" srcId="{07001138-CC37-4359-AC61-79FF842603DD}" destId="{09B2CD8E-D327-4676-9105-F890A1A7824E}" srcOrd="4" destOrd="0" presId="urn:microsoft.com/office/officeart/2005/8/layout/venn3"/>
    <dgm:cxn modelId="{6FC4838B-9D74-46C5-ACE7-F22FD2217565}" type="presParOf" srcId="{07001138-CC37-4359-AC61-79FF842603DD}" destId="{2A6FEE32-7F40-4372-A81D-3FCC15E8AB50}" srcOrd="5" destOrd="0" presId="urn:microsoft.com/office/officeart/2005/8/layout/venn3"/>
    <dgm:cxn modelId="{AAA96623-CAAA-4B1F-A85E-A3C8D7D76F99}"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6CEAC082-311B-42D3-8057-721A562F0F75}" type="presOf" srcId="{FB3B1775-E693-49B1-BC84-B1E33354E230}" destId="{441BE94A-FB88-49C7-AAB2-47F07EC22274}" srcOrd="0" destOrd="0" presId="urn:microsoft.com/office/officeart/2005/8/layout/venn3"/>
    <dgm:cxn modelId="{9A209A57-1E12-4105-B4B5-0542C6BEA28A}" type="presOf" srcId="{DB910E32-EC2A-47C1-8622-EDBB02D1ECF3}" destId="{6DF6FF41-A943-4BD2-BB5F-BC4E061E1EA9}" srcOrd="0" destOrd="0" presId="urn:microsoft.com/office/officeart/2005/8/layout/venn3"/>
    <dgm:cxn modelId="{7CA8F679-2BAE-4C3C-8C3F-3631243F66F6}" type="presOf" srcId="{84023C8F-D74C-4C9A-A978-1A540B7607E7}" destId="{A8AFFD50-DB79-47C5-865F-BFCF753E55E9}" srcOrd="0" destOrd="0" presId="urn:microsoft.com/office/officeart/2005/8/layout/venn3"/>
    <dgm:cxn modelId="{04B9F8A6-DB2B-43C3-8B8A-94FC44E143BB}" type="presOf" srcId="{A0FD7E83-1B7B-4CE5-9E63-D199EC1ACA67}" destId="{E1A074AB-2E66-4098-B417-62E6453353DB}"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65783B99-D56D-4D51-B319-EAD4A3AABCA4}" type="presOf" srcId="{ACB495F6-BBD0-47F9-8283-2E8898AD149C}" destId="{974DE9E7-2F3A-4A96-98F6-CE05B104E0B5}" srcOrd="0" destOrd="0" presId="urn:microsoft.com/office/officeart/2005/8/layout/venn3"/>
    <dgm:cxn modelId="{2A08D4F8-D301-4AE2-A758-DDAD0A39EC14}" type="presOf" srcId="{7481D1CF-5327-4BF8-8FD1-7491BF70D243}" destId="{07001138-CC37-4359-AC61-79FF842603DD}" srcOrd="0" destOrd="0" presId="urn:microsoft.com/office/officeart/2005/8/layout/venn3"/>
    <dgm:cxn modelId="{09B57C42-0770-4379-8E79-B9AB17BE6D82}" type="presParOf" srcId="{07001138-CC37-4359-AC61-79FF842603DD}" destId="{974DE9E7-2F3A-4A96-98F6-CE05B104E0B5}" srcOrd="0" destOrd="0" presId="urn:microsoft.com/office/officeart/2005/8/layout/venn3"/>
    <dgm:cxn modelId="{FAC83FB3-E687-480F-9ED2-F20B3A034B09}" type="presParOf" srcId="{07001138-CC37-4359-AC61-79FF842603DD}" destId="{87600560-8F45-415D-9588-95BC62999D3F}" srcOrd="1" destOrd="0" presId="urn:microsoft.com/office/officeart/2005/8/layout/venn3"/>
    <dgm:cxn modelId="{58BDC7B2-3777-44F3-B38C-4B9330227816}" type="presParOf" srcId="{07001138-CC37-4359-AC61-79FF842603DD}" destId="{441BE94A-FB88-49C7-AAB2-47F07EC22274}" srcOrd="2" destOrd="0" presId="urn:microsoft.com/office/officeart/2005/8/layout/venn3"/>
    <dgm:cxn modelId="{CC6BEAF1-E84D-48DF-A483-97428121968D}" type="presParOf" srcId="{07001138-CC37-4359-AC61-79FF842603DD}" destId="{FDE9C26E-D098-46B5-A031-DCE7D6EB3C4B}" srcOrd="3" destOrd="0" presId="urn:microsoft.com/office/officeart/2005/8/layout/venn3"/>
    <dgm:cxn modelId="{DC0D4D7B-70B7-424D-874B-3011FA3A79D1}" type="presParOf" srcId="{07001138-CC37-4359-AC61-79FF842603DD}" destId="{E1A074AB-2E66-4098-B417-62E6453353DB}" srcOrd="4" destOrd="0" presId="urn:microsoft.com/office/officeart/2005/8/layout/venn3"/>
    <dgm:cxn modelId="{5B3596EF-A7C8-49F9-B4E1-E3423ACE4A0F}" type="presParOf" srcId="{07001138-CC37-4359-AC61-79FF842603DD}" destId="{9601BEDF-5EF5-4E57-9BC3-141423318B89}" srcOrd="5" destOrd="0" presId="urn:microsoft.com/office/officeart/2005/8/layout/venn3"/>
    <dgm:cxn modelId="{DEE40908-4D55-4035-9730-AE489016154F}" type="presParOf" srcId="{07001138-CC37-4359-AC61-79FF842603DD}" destId="{A8AFFD50-DB79-47C5-865F-BFCF753E55E9}" srcOrd="6" destOrd="0" presId="urn:microsoft.com/office/officeart/2005/8/layout/venn3"/>
    <dgm:cxn modelId="{FC2C8D1B-DFD0-462A-9F93-F50A71ECB303}" type="presParOf" srcId="{07001138-CC37-4359-AC61-79FF842603DD}" destId="{EE479652-1419-493D-B0B4-932CCB42394F}" srcOrd="7" destOrd="0" presId="urn:microsoft.com/office/officeart/2005/8/layout/venn3"/>
    <dgm:cxn modelId="{0358D143-7091-4B29-99B8-FC78A04FFAE0}"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2503E3D1-1FED-423D-A2F7-AC1999742C15}" type="presOf" srcId="{ACB495F6-BBD0-47F9-8283-2E8898AD149C}" destId="{974DE9E7-2F3A-4A96-98F6-CE05B104E0B5}"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EDE4C2E2-A5A1-4D42-B1D2-D2BCDB11ADA1}" type="presOf" srcId="{DB910E32-EC2A-47C1-8622-EDBB02D1ECF3}" destId="{6DF6FF41-A943-4BD2-BB5F-BC4E061E1EA9}" srcOrd="0" destOrd="0" presId="urn:microsoft.com/office/officeart/2005/8/layout/venn3"/>
    <dgm:cxn modelId="{1DA9C764-EF3E-489D-BCAC-EF20D0411998}" type="presOf" srcId="{7481D1CF-5327-4BF8-8FD1-7491BF70D243}" destId="{07001138-CC37-4359-AC61-79FF842603DD}" srcOrd="0" destOrd="0" presId="urn:microsoft.com/office/officeart/2005/8/layout/venn3"/>
    <dgm:cxn modelId="{1A88BD94-D368-4A32-ABB4-BD50BB91B76C}" type="presOf" srcId="{8C0D3C05-F965-41E4-8A0C-000785D67942}" destId="{39B3C2EB-C198-4B8B-8960-8A38C58548E4}" srcOrd="0" destOrd="0" presId="urn:microsoft.com/office/officeart/2005/8/layout/venn3"/>
    <dgm:cxn modelId="{232A9F6F-DD01-41B4-8C1E-41A262A9FDF5}" type="presOf" srcId="{D4008CA3-4D54-4EB2-8DA0-9606EB8FA777}" destId="{0BE43904-1DF4-485E-8CED-251D8E2CF2A3}"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717A89BD-5EAE-439F-99F9-D678B9982758}" type="presOf" srcId="{593252C4-229E-4C98-A3D5-1D7F50EC7466}" destId="{48681C3E-18DB-44B4-A963-2EF551FEC493}" srcOrd="0" destOrd="0" presId="urn:microsoft.com/office/officeart/2005/8/layout/venn3"/>
    <dgm:cxn modelId="{652AD9A2-D983-4BA8-BFAB-3167FF331017}" type="presOf" srcId="{4AEC182D-2BEE-4736-8FEA-425E182DC5BF}" destId="{87A32571-F2F1-428A-81C4-FBEC8BEBB6E2}" srcOrd="0" destOrd="0" presId="urn:microsoft.com/office/officeart/2005/8/layout/venn3"/>
    <dgm:cxn modelId="{9BDFE89C-E7AD-464D-B755-B4891A27F824}" type="presOf" srcId="{2BE4FDBB-0DAA-43F2-ABC6-8D50EF2C6108}" destId="{71F3F4C8-7194-4B1F-A068-DB1C4A93B075}" srcOrd="0" destOrd="0" presId="urn:microsoft.com/office/officeart/2005/8/layout/venn3"/>
    <dgm:cxn modelId="{775B6268-EB56-40D2-933E-4BDC629D37E2}" type="presOf" srcId="{E109FC7C-82F4-49D6-8559-6E34B0A6B537}" destId="{6B93CA0A-8C94-48A4-82E9-13FBFB99DAB0}"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5FA7236B-D2E0-48C0-B7B0-EC38E98F2F04}" type="presParOf" srcId="{07001138-CC37-4359-AC61-79FF842603DD}" destId="{974DE9E7-2F3A-4A96-98F6-CE05B104E0B5}" srcOrd="0" destOrd="0" presId="urn:microsoft.com/office/officeart/2005/8/layout/venn3"/>
    <dgm:cxn modelId="{040D51A4-8AA0-4526-B481-3490C97CF86E}" type="presParOf" srcId="{07001138-CC37-4359-AC61-79FF842603DD}" destId="{87600560-8F45-415D-9588-95BC62999D3F}" srcOrd="1" destOrd="0" presId="urn:microsoft.com/office/officeart/2005/8/layout/venn3"/>
    <dgm:cxn modelId="{5711F2B4-399E-43F0-B533-CBC1B906FAD5}" type="presParOf" srcId="{07001138-CC37-4359-AC61-79FF842603DD}" destId="{48681C3E-18DB-44B4-A963-2EF551FEC493}" srcOrd="2" destOrd="0" presId="urn:microsoft.com/office/officeart/2005/8/layout/venn3"/>
    <dgm:cxn modelId="{A8EB128A-2C4A-4E4B-B5D3-4DA2A8468565}" type="presParOf" srcId="{07001138-CC37-4359-AC61-79FF842603DD}" destId="{625F0ABF-7A67-47DC-B62F-C89396A8658E}" srcOrd="3" destOrd="0" presId="urn:microsoft.com/office/officeart/2005/8/layout/venn3"/>
    <dgm:cxn modelId="{0B02DA03-6EFA-4015-A11A-FC47E73582F9}" type="presParOf" srcId="{07001138-CC37-4359-AC61-79FF842603DD}" destId="{39B3C2EB-C198-4B8B-8960-8A38C58548E4}" srcOrd="4" destOrd="0" presId="urn:microsoft.com/office/officeart/2005/8/layout/venn3"/>
    <dgm:cxn modelId="{612C50E6-2869-4E26-90D2-F8EE62817E13}" type="presParOf" srcId="{07001138-CC37-4359-AC61-79FF842603DD}" destId="{AC2C1C85-FA33-4D6C-8881-CC17C8D0C9FF}" srcOrd="5" destOrd="0" presId="urn:microsoft.com/office/officeart/2005/8/layout/venn3"/>
    <dgm:cxn modelId="{8AAE20A0-3C7B-4AAD-963C-CAA620C8E1C2}" type="presParOf" srcId="{07001138-CC37-4359-AC61-79FF842603DD}" destId="{71F3F4C8-7194-4B1F-A068-DB1C4A93B075}" srcOrd="6" destOrd="0" presId="urn:microsoft.com/office/officeart/2005/8/layout/venn3"/>
    <dgm:cxn modelId="{1191D727-043D-4995-9555-68ED77D0D42E}" type="presParOf" srcId="{07001138-CC37-4359-AC61-79FF842603DD}" destId="{04443C78-F516-4A00-B9D5-0E68BEB6FDB8}" srcOrd="7" destOrd="0" presId="urn:microsoft.com/office/officeart/2005/8/layout/venn3"/>
    <dgm:cxn modelId="{8A7C44F7-B97C-40A5-9A0C-58E8BD68E295}" type="presParOf" srcId="{07001138-CC37-4359-AC61-79FF842603DD}" destId="{6B93CA0A-8C94-48A4-82E9-13FBFB99DAB0}" srcOrd="8" destOrd="0" presId="urn:microsoft.com/office/officeart/2005/8/layout/venn3"/>
    <dgm:cxn modelId="{0223366E-DDDE-46D9-B495-059AA69515BB}" type="presParOf" srcId="{07001138-CC37-4359-AC61-79FF842603DD}" destId="{B0027BE0-E83C-45F8-8BE2-6AE4DE5A2FF8}" srcOrd="9" destOrd="0" presId="urn:microsoft.com/office/officeart/2005/8/layout/venn3"/>
    <dgm:cxn modelId="{9EEB2733-1B9A-4377-BA61-28E05EB14041}" type="presParOf" srcId="{07001138-CC37-4359-AC61-79FF842603DD}" destId="{87A32571-F2F1-428A-81C4-FBEC8BEBB6E2}" srcOrd="10" destOrd="0" presId="urn:microsoft.com/office/officeart/2005/8/layout/venn3"/>
    <dgm:cxn modelId="{34FB5330-5EED-4198-B0D8-610F33B47DC9}" type="presParOf" srcId="{07001138-CC37-4359-AC61-79FF842603DD}" destId="{9D9968C5-3C09-4B95-9C85-A18FDCB224F1}" srcOrd="11" destOrd="0" presId="urn:microsoft.com/office/officeart/2005/8/layout/venn3"/>
    <dgm:cxn modelId="{F73282BA-875A-4430-A6F6-CA526182129E}" type="presParOf" srcId="{07001138-CC37-4359-AC61-79FF842603DD}" destId="{0BE43904-1DF4-485E-8CED-251D8E2CF2A3}" srcOrd="12" destOrd="0" presId="urn:microsoft.com/office/officeart/2005/8/layout/venn3"/>
    <dgm:cxn modelId="{94A36ABE-2B5A-4BB6-9A67-19DB06E0B7F4}" type="presParOf" srcId="{07001138-CC37-4359-AC61-79FF842603DD}" destId="{6A5F7D0E-CAA6-4E42-AF8B-4C56F345F28B}" srcOrd="13" destOrd="0" presId="urn:microsoft.com/office/officeart/2005/8/layout/venn3"/>
    <dgm:cxn modelId="{101BCFE2-1D02-4840-BCC4-6854729FF0DF}"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20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049B1C19-1C07-4561-A799-7C7AB2699BE0}" type="presOf" srcId="{7481D1CF-5327-4BF8-8FD1-7491BF70D243}" destId="{07001138-CC37-4359-AC61-79FF842603DD}" srcOrd="0" destOrd="0" presId="urn:microsoft.com/office/officeart/2005/8/layout/venn3"/>
    <dgm:cxn modelId="{2FAEB1D6-8C0B-459E-9195-985B9E193AD6}" type="presOf" srcId="{DB910E32-EC2A-47C1-8622-EDBB02D1ECF3}" destId="{6DF6FF41-A943-4BD2-BB5F-BC4E061E1EA9}" srcOrd="0" destOrd="0" presId="urn:microsoft.com/office/officeart/2005/8/layout/venn3"/>
    <dgm:cxn modelId="{F85B7D50-88B3-4259-9EB5-A0F77D211F9B}" type="presOf" srcId="{593252C4-229E-4C98-A3D5-1D7F50EC7466}" destId="{48681C3E-18DB-44B4-A963-2EF551FEC493}"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7B410C77-94FF-4AC1-8A49-3019C619F0BF}" type="presOf" srcId="{ACB495F6-BBD0-47F9-8283-2E8898AD149C}" destId="{974DE9E7-2F3A-4A96-98F6-CE05B104E0B5}" srcOrd="0" destOrd="0" presId="urn:microsoft.com/office/officeart/2005/8/layout/venn3"/>
    <dgm:cxn modelId="{8A93E038-B065-4DAD-9D28-00B4ACD0620B}" type="presOf" srcId="{E109FC7C-82F4-49D6-8559-6E34B0A6B537}" destId="{6B93CA0A-8C94-48A4-82E9-13FBFB99DAB0}" srcOrd="0" destOrd="0" presId="urn:microsoft.com/office/officeart/2005/8/layout/venn3"/>
    <dgm:cxn modelId="{C9161532-0CFC-46BC-ACA3-5712CA1E7645}" type="presOf" srcId="{8C0D3C05-F965-41E4-8A0C-000785D67942}" destId="{39B3C2EB-C198-4B8B-8960-8A38C58548E4}" srcOrd="0" destOrd="0" presId="urn:microsoft.com/office/officeart/2005/8/layout/venn3"/>
    <dgm:cxn modelId="{65D32137-B84E-4114-A9CF-EC03A074050E}" type="presOf" srcId="{4AEC182D-2BEE-4736-8FEA-425E182DC5BF}" destId="{87A32571-F2F1-428A-81C4-FBEC8BEBB6E2}" srcOrd="0" destOrd="0" presId="urn:microsoft.com/office/officeart/2005/8/layout/venn3"/>
    <dgm:cxn modelId="{5A66E7B1-2EF7-405D-A70F-848529476B8B}" type="presOf" srcId="{2BE4FDBB-0DAA-43F2-ABC6-8D50EF2C6108}" destId="{71F3F4C8-7194-4B1F-A068-DB1C4A93B075}"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625C00A9-85ED-4867-9844-489D57C5B385}" type="presOf" srcId="{D4008CA3-4D54-4EB2-8DA0-9606EB8FA777}" destId="{0BE43904-1DF4-485E-8CED-251D8E2CF2A3}"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A5F56091-0FE2-4C5F-B36B-CF21B34794D6}" type="presParOf" srcId="{07001138-CC37-4359-AC61-79FF842603DD}" destId="{974DE9E7-2F3A-4A96-98F6-CE05B104E0B5}" srcOrd="0" destOrd="0" presId="urn:microsoft.com/office/officeart/2005/8/layout/venn3"/>
    <dgm:cxn modelId="{76169F25-3A61-4307-AF85-EAC791B90D94}" type="presParOf" srcId="{07001138-CC37-4359-AC61-79FF842603DD}" destId="{87600560-8F45-415D-9588-95BC62999D3F}" srcOrd="1" destOrd="0" presId="urn:microsoft.com/office/officeart/2005/8/layout/venn3"/>
    <dgm:cxn modelId="{548C2806-28EA-4E8C-AD22-786284A55724}" type="presParOf" srcId="{07001138-CC37-4359-AC61-79FF842603DD}" destId="{48681C3E-18DB-44B4-A963-2EF551FEC493}" srcOrd="2" destOrd="0" presId="urn:microsoft.com/office/officeart/2005/8/layout/venn3"/>
    <dgm:cxn modelId="{561423AD-7292-4FB8-B096-84B09F339C76}" type="presParOf" srcId="{07001138-CC37-4359-AC61-79FF842603DD}" destId="{625F0ABF-7A67-47DC-B62F-C89396A8658E}" srcOrd="3" destOrd="0" presId="urn:microsoft.com/office/officeart/2005/8/layout/venn3"/>
    <dgm:cxn modelId="{B948E71A-527D-46E5-BF18-61C26318B2CC}" type="presParOf" srcId="{07001138-CC37-4359-AC61-79FF842603DD}" destId="{39B3C2EB-C198-4B8B-8960-8A38C58548E4}" srcOrd="4" destOrd="0" presId="urn:microsoft.com/office/officeart/2005/8/layout/venn3"/>
    <dgm:cxn modelId="{92D41896-465F-4F88-969C-83A0851D683C}" type="presParOf" srcId="{07001138-CC37-4359-AC61-79FF842603DD}" destId="{AC2C1C85-FA33-4D6C-8881-CC17C8D0C9FF}" srcOrd="5" destOrd="0" presId="urn:microsoft.com/office/officeart/2005/8/layout/venn3"/>
    <dgm:cxn modelId="{92697B60-B897-4A78-983B-48B433FD4036}" type="presParOf" srcId="{07001138-CC37-4359-AC61-79FF842603DD}" destId="{71F3F4C8-7194-4B1F-A068-DB1C4A93B075}" srcOrd="6" destOrd="0" presId="urn:microsoft.com/office/officeart/2005/8/layout/venn3"/>
    <dgm:cxn modelId="{C83673E0-E00D-4A07-A2B5-C180AF34FAE5}" type="presParOf" srcId="{07001138-CC37-4359-AC61-79FF842603DD}" destId="{04443C78-F516-4A00-B9D5-0E68BEB6FDB8}" srcOrd="7" destOrd="0" presId="urn:microsoft.com/office/officeart/2005/8/layout/venn3"/>
    <dgm:cxn modelId="{D7E5EA4A-6DB4-4E36-A36E-F83679EE7B39}" type="presParOf" srcId="{07001138-CC37-4359-AC61-79FF842603DD}" destId="{6B93CA0A-8C94-48A4-82E9-13FBFB99DAB0}" srcOrd="8" destOrd="0" presId="urn:microsoft.com/office/officeart/2005/8/layout/venn3"/>
    <dgm:cxn modelId="{47C7E559-6BA1-418B-8E5A-AAB8315B5ED5}" type="presParOf" srcId="{07001138-CC37-4359-AC61-79FF842603DD}" destId="{B0027BE0-E83C-45F8-8BE2-6AE4DE5A2FF8}" srcOrd="9" destOrd="0" presId="urn:microsoft.com/office/officeart/2005/8/layout/venn3"/>
    <dgm:cxn modelId="{F28FE7FB-9F5B-4309-84F5-3DD9F53F0567}" type="presParOf" srcId="{07001138-CC37-4359-AC61-79FF842603DD}" destId="{87A32571-F2F1-428A-81C4-FBEC8BEBB6E2}" srcOrd="10" destOrd="0" presId="urn:microsoft.com/office/officeart/2005/8/layout/venn3"/>
    <dgm:cxn modelId="{BC71FA88-5E78-4962-9CA4-B58303BA239C}" type="presParOf" srcId="{07001138-CC37-4359-AC61-79FF842603DD}" destId="{9D9968C5-3C09-4B95-9C85-A18FDCB224F1}" srcOrd="11" destOrd="0" presId="urn:microsoft.com/office/officeart/2005/8/layout/venn3"/>
    <dgm:cxn modelId="{B2C27674-6EF4-4EFD-8078-9F29B4A94B3E}" type="presParOf" srcId="{07001138-CC37-4359-AC61-79FF842603DD}" destId="{0BE43904-1DF4-485E-8CED-251D8E2CF2A3}" srcOrd="12" destOrd="0" presId="urn:microsoft.com/office/officeart/2005/8/layout/venn3"/>
    <dgm:cxn modelId="{8EACD43A-6133-4A2E-8B36-ABA126188B0F}" type="presParOf" srcId="{07001138-CC37-4359-AC61-79FF842603DD}" destId="{6A5F7D0E-CAA6-4E42-AF8B-4C56F345F28B}" srcOrd="13" destOrd="0" presId="urn:microsoft.com/office/officeart/2005/8/layout/venn3"/>
    <dgm:cxn modelId="{0792C269-721D-4DD1-B4A4-FF0CEACDE29F}"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20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D2F7C6D5-7137-4479-9FA8-83234137A2CE}" type="presOf" srcId="{7481D1CF-5327-4BF8-8FD1-7491BF70D243}" destId="{07001138-CC37-4359-AC61-79FF842603DD}"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015DD97E-EBCC-4D91-8A24-B5D74D3DDA1F}" type="presOf" srcId="{593252C4-229E-4C98-A3D5-1D7F50EC7466}" destId="{48681C3E-18DB-44B4-A963-2EF551FEC493}" srcOrd="0" destOrd="0" presId="urn:microsoft.com/office/officeart/2005/8/layout/venn3"/>
    <dgm:cxn modelId="{0481243B-B17E-40A4-BB82-3D7D8FEB4D48}" type="presOf" srcId="{1C5EFEF6-C246-492E-9C87-599B0E6CB1E1}" destId="{79FA4D63-31BA-41A4-8EF9-711A8A8DC304}" srcOrd="0" destOrd="0" presId="urn:microsoft.com/office/officeart/2005/8/layout/venn3"/>
    <dgm:cxn modelId="{A1599700-5AAA-40D6-9974-850BF4EEC253}" type="presOf" srcId="{DA2DE246-1EDE-4DC5-93F1-08D0ADDAC2E4}" destId="{B671D4EC-B0EF-4E74-BE88-A04A72EFA5F5}" srcOrd="0" destOrd="0" presId="urn:microsoft.com/office/officeart/2005/8/layout/venn3"/>
    <dgm:cxn modelId="{CD9B5A3C-EBDA-4701-9B15-28C2A7D01B56}" type="presOf" srcId="{2BE4FDBB-0DAA-43F2-ABC6-8D50EF2C6108}" destId="{71F3F4C8-7194-4B1F-A068-DB1C4A93B07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1B25B616-0066-47BF-855E-FA2F463BFAFE}" type="presOf" srcId="{FEB3ADF3-AAF4-4AFC-A917-3ADE0C1EBB00}" destId="{AE263195-A20A-4ACF-9589-31F1F5A65F0B}" srcOrd="0" destOrd="0" presId="urn:microsoft.com/office/officeart/2005/8/layout/venn3"/>
    <dgm:cxn modelId="{2F360D4E-7377-476B-B405-E645529E4D96}" type="presParOf" srcId="{07001138-CC37-4359-AC61-79FF842603DD}" destId="{48681C3E-18DB-44B4-A963-2EF551FEC493}" srcOrd="0" destOrd="0" presId="urn:microsoft.com/office/officeart/2005/8/layout/venn3"/>
    <dgm:cxn modelId="{9AAD6E02-D9CF-45DC-BC1F-D69FB0C11164}" type="presParOf" srcId="{07001138-CC37-4359-AC61-79FF842603DD}" destId="{625F0ABF-7A67-47DC-B62F-C89396A8658E}" srcOrd="1" destOrd="0" presId="urn:microsoft.com/office/officeart/2005/8/layout/venn3"/>
    <dgm:cxn modelId="{EA50673F-A47A-4CE1-90F4-67ED74768F22}" type="presParOf" srcId="{07001138-CC37-4359-AC61-79FF842603DD}" destId="{71F3F4C8-7194-4B1F-A068-DB1C4A93B075}" srcOrd="2" destOrd="0" presId="urn:microsoft.com/office/officeart/2005/8/layout/venn3"/>
    <dgm:cxn modelId="{761E6861-9702-40D1-820E-CA41D2A8AED3}" type="presParOf" srcId="{07001138-CC37-4359-AC61-79FF842603DD}" destId="{04443C78-F516-4A00-B9D5-0E68BEB6FDB8}" srcOrd="3" destOrd="0" presId="urn:microsoft.com/office/officeart/2005/8/layout/venn3"/>
    <dgm:cxn modelId="{CD46EB0B-7407-4FFA-BF29-4C8079E0C1FE}" type="presParOf" srcId="{07001138-CC37-4359-AC61-79FF842603DD}" destId="{79FA4D63-31BA-41A4-8EF9-711A8A8DC304}" srcOrd="4" destOrd="0" presId="urn:microsoft.com/office/officeart/2005/8/layout/venn3"/>
    <dgm:cxn modelId="{2AA2AB79-F201-451E-983A-B97B77309EE2}" type="presParOf" srcId="{07001138-CC37-4359-AC61-79FF842603DD}" destId="{B420CFAF-8830-45F3-8EB4-EE51EBB886CD}" srcOrd="5" destOrd="0" presId="urn:microsoft.com/office/officeart/2005/8/layout/venn3"/>
    <dgm:cxn modelId="{66EBCAAD-792B-4EC3-88DE-CE32157219C3}" type="presParOf" srcId="{07001138-CC37-4359-AC61-79FF842603DD}" destId="{B671D4EC-B0EF-4E74-BE88-A04A72EFA5F5}" srcOrd="6" destOrd="0" presId="urn:microsoft.com/office/officeart/2005/8/layout/venn3"/>
    <dgm:cxn modelId="{8227B461-CB72-41BF-A145-4E00A3334411}" type="presParOf" srcId="{07001138-CC37-4359-AC61-79FF842603DD}" destId="{A7C415E3-ACC3-4060-8EF6-AC1CF99088D8}" srcOrd="7" destOrd="0" presId="urn:microsoft.com/office/officeart/2005/8/layout/venn3"/>
    <dgm:cxn modelId="{1898F61A-CE41-4ACC-A258-12B3BAC921A4}"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5C5F5724-B3AD-44DC-87AC-E05A58B7F1AD}" type="presOf" srcId="{A0FD7E83-1B7B-4CE5-9E63-D199EC1ACA67}" destId="{E1A074AB-2E66-4098-B417-62E6453353DB}" srcOrd="0" destOrd="0" presId="urn:microsoft.com/office/officeart/2005/8/layout/venn3"/>
    <dgm:cxn modelId="{AED1ADC3-1FCA-4302-8E5A-C646A30457F2}" type="presOf" srcId="{DB910E32-EC2A-47C1-8622-EDBB02D1ECF3}" destId="{6DF6FF41-A943-4BD2-BB5F-BC4E061E1EA9}" srcOrd="0" destOrd="0" presId="urn:microsoft.com/office/officeart/2005/8/layout/venn3"/>
    <dgm:cxn modelId="{A7A0F7F5-96C0-4177-9BCB-8AFCC894DE6E}" type="presOf" srcId="{7481D1CF-5327-4BF8-8FD1-7491BF70D243}" destId="{07001138-CC37-4359-AC61-79FF842603DD}" srcOrd="0" destOrd="0" presId="urn:microsoft.com/office/officeart/2005/8/layout/venn3"/>
    <dgm:cxn modelId="{48886D6B-688A-49E5-B209-36EBC828BEE4}" type="presOf" srcId="{FB3B1775-E693-49B1-BC84-B1E33354E230}" destId="{441BE94A-FB88-49C7-AAB2-47F07EC22274}" srcOrd="0" destOrd="0" presId="urn:microsoft.com/office/officeart/2005/8/layout/venn3"/>
    <dgm:cxn modelId="{10ABB6D4-9636-4353-9164-FA862C4051BF}" type="presOf" srcId="{ACB495F6-BBD0-47F9-8283-2E8898AD149C}" destId="{974DE9E7-2F3A-4A96-98F6-CE05B104E0B5}"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306F746F-B19A-4E1D-8125-BD0CC6802733}" type="presOf" srcId="{84023C8F-D74C-4C9A-A978-1A540B7607E7}" destId="{A8AFFD50-DB79-47C5-865F-BFCF753E55E9}"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C83CB7F1-A32B-4064-8B20-CB961C804BAF}" type="presParOf" srcId="{07001138-CC37-4359-AC61-79FF842603DD}" destId="{974DE9E7-2F3A-4A96-98F6-CE05B104E0B5}" srcOrd="0" destOrd="0" presId="urn:microsoft.com/office/officeart/2005/8/layout/venn3"/>
    <dgm:cxn modelId="{01831829-662E-4437-947F-E37AE21CA294}" type="presParOf" srcId="{07001138-CC37-4359-AC61-79FF842603DD}" destId="{87600560-8F45-415D-9588-95BC62999D3F}" srcOrd="1" destOrd="0" presId="urn:microsoft.com/office/officeart/2005/8/layout/venn3"/>
    <dgm:cxn modelId="{F5FEA071-8F7F-40B5-9FB8-F922D64B612D}" type="presParOf" srcId="{07001138-CC37-4359-AC61-79FF842603DD}" destId="{441BE94A-FB88-49C7-AAB2-47F07EC22274}" srcOrd="2" destOrd="0" presId="urn:microsoft.com/office/officeart/2005/8/layout/venn3"/>
    <dgm:cxn modelId="{9EE8CBF0-4E15-4CD5-A0B2-06546754DE8F}" type="presParOf" srcId="{07001138-CC37-4359-AC61-79FF842603DD}" destId="{FDE9C26E-D098-46B5-A031-DCE7D6EB3C4B}" srcOrd="3" destOrd="0" presId="urn:microsoft.com/office/officeart/2005/8/layout/venn3"/>
    <dgm:cxn modelId="{D3D1FA86-C0B0-45E9-91AA-9FA74B6A0824}" type="presParOf" srcId="{07001138-CC37-4359-AC61-79FF842603DD}" destId="{E1A074AB-2E66-4098-B417-62E6453353DB}" srcOrd="4" destOrd="0" presId="urn:microsoft.com/office/officeart/2005/8/layout/venn3"/>
    <dgm:cxn modelId="{E2B85A2E-6129-4389-8B99-BA12504E501A}" type="presParOf" srcId="{07001138-CC37-4359-AC61-79FF842603DD}" destId="{9601BEDF-5EF5-4E57-9BC3-141423318B89}" srcOrd="5" destOrd="0" presId="urn:microsoft.com/office/officeart/2005/8/layout/venn3"/>
    <dgm:cxn modelId="{63076D5A-5919-4AA3-AB6E-86DF431FBE03}" type="presParOf" srcId="{07001138-CC37-4359-AC61-79FF842603DD}" destId="{A8AFFD50-DB79-47C5-865F-BFCF753E55E9}" srcOrd="6" destOrd="0" presId="urn:microsoft.com/office/officeart/2005/8/layout/venn3"/>
    <dgm:cxn modelId="{12045C25-26DD-4717-8DA3-8CFC67F33C45}" type="presParOf" srcId="{07001138-CC37-4359-AC61-79FF842603DD}" destId="{EE479652-1419-493D-B0B4-932CCB42394F}" srcOrd="7" destOrd="0" presId="urn:microsoft.com/office/officeart/2005/8/layout/venn3"/>
    <dgm:cxn modelId="{33F00DDA-D9B8-423B-B375-D8775147C822}"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10">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10">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10">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10">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10">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10">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10">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10">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10">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9" presStyleCnt="10">
        <dgm:presLayoutVars>
          <dgm:bulletEnabled val="1"/>
        </dgm:presLayoutVars>
      </dgm:prSet>
      <dgm:spPr>
        <a:prstGeom prst="ellipse">
          <a:avLst/>
        </a:prstGeom>
      </dgm:spPr>
      <dgm:t>
        <a:bodyPr/>
        <a:lstStyle/>
        <a:p>
          <a:endParaRPr lang="en-MY"/>
        </a:p>
      </dgm:t>
    </dgm:pt>
  </dgm:ptLst>
  <dgm:cxnLst>
    <dgm:cxn modelId="{4EE7501B-B525-4525-BE7F-B4264E8BD685}" type="presOf" srcId="{5CFD6B5E-7035-4359-A62F-1DDEC97D8C0D}" destId="{C8CD710F-D365-4BC0-8257-3CE1E198D950}"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E170E15F-48E2-45DF-BD6F-374FDDD15E54}" type="presOf" srcId="{88165EF2-C310-463F-B5BC-3FAE8FF9602A}" destId="{EA0FA27A-C2EC-4FCA-88D1-32C207D8B93A}"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FA8CA4AF-38CD-40CD-B349-6CC07EE29B35}"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D54A3AC0-050B-4F62-8127-8168DB041E7C}" type="presOf" srcId="{BA727719-4EA3-40EB-BC8A-FCA9BE326B02}" destId="{510D0BC5-B57C-433F-9859-30B983917A66}" srcOrd="0" destOrd="0" presId="urn:microsoft.com/office/officeart/2005/8/layout/venn3"/>
    <dgm:cxn modelId="{C9482DDE-CBEF-4CD6-B881-DFDAE6B2847B}" type="presOf" srcId="{AD09D232-2D13-48CA-9BAB-5990F8D88805}" destId="{6647214F-97B3-46F4-9C35-D4445F524912}"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389FE9CE-D6F0-4681-A472-3C541940C951}" type="presOf" srcId="{7481D1CF-5327-4BF8-8FD1-7491BF70D243}" destId="{07001138-CC37-4359-AC61-79FF842603DD}"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9" destOrd="0" parTransId="{BC91C263-648E-4B55-BC7F-7AB1765AF4EA}" sibTransId="{F3B47328-6756-4B3D-8C3B-01FF17DC40E0}"/>
    <dgm:cxn modelId="{09FFF496-9F9F-4835-B6BD-012A77795208}" type="presOf" srcId="{593252C4-229E-4C98-A3D5-1D7F50EC7466}" destId="{48681C3E-18DB-44B4-A963-2EF551FEC493}" srcOrd="0" destOrd="0" presId="urn:microsoft.com/office/officeart/2005/8/layout/venn3"/>
    <dgm:cxn modelId="{A00CACA4-AAD8-42FF-8E88-42B3DACCC50F}" type="presOf" srcId="{CF0A6374-6F3C-4ED6-828F-79E7C1865413}" destId="{A00644E9-69EF-4C2A-A81D-CCA9D808F278}" srcOrd="0" destOrd="0" presId="urn:microsoft.com/office/officeart/2005/8/layout/venn3"/>
    <dgm:cxn modelId="{E66B667F-C0FE-4840-9F2A-4E797DE374B1}" type="presOf" srcId="{2BE4FDBB-0DAA-43F2-ABC6-8D50EF2C6108}" destId="{71F3F4C8-7194-4B1F-A068-DB1C4A93B075}" srcOrd="0" destOrd="0" presId="urn:microsoft.com/office/officeart/2005/8/layout/venn3"/>
    <dgm:cxn modelId="{5AF44BAE-1A0F-42E1-A5B6-A0EF2C480490}" type="presOf" srcId="{09050517-FB7B-4AA0-A9A5-C222E4A7277D}" destId="{D0053F29-0E2C-42E3-B345-9E8847988072}" srcOrd="0" destOrd="0" presId="urn:microsoft.com/office/officeart/2005/8/layout/venn3"/>
    <dgm:cxn modelId="{C2C47CF0-D98E-4F54-B914-FE0C7869E0BB}" type="presOf" srcId="{23FBF0F6-E59E-46BB-901B-BD7C4DE5BDB3}" destId="{BDF804E1-8814-49A1-88D5-FD0FC8A993C9}"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13E0E524-CC72-4310-92B0-889FA90A0613}" type="presParOf" srcId="{07001138-CC37-4359-AC61-79FF842603DD}" destId="{48681C3E-18DB-44B4-A963-2EF551FEC493}" srcOrd="0" destOrd="0" presId="urn:microsoft.com/office/officeart/2005/8/layout/venn3"/>
    <dgm:cxn modelId="{FC777539-3ACB-4F46-93F4-923070DBF120}" type="presParOf" srcId="{07001138-CC37-4359-AC61-79FF842603DD}" destId="{625F0ABF-7A67-47DC-B62F-C89396A8658E}" srcOrd="1" destOrd="0" presId="urn:microsoft.com/office/officeart/2005/8/layout/venn3"/>
    <dgm:cxn modelId="{7B9F3E03-259D-47FC-B3C1-B77E568A67FF}" type="presParOf" srcId="{07001138-CC37-4359-AC61-79FF842603DD}" destId="{39B3C2EB-C198-4B8B-8960-8A38C58548E4}" srcOrd="2" destOrd="0" presId="urn:microsoft.com/office/officeart/2005/8/layout/venn3"/>
    <dgm:cxn modelId="{A88FFEA1-7F15-472D-8411-20AE6FDC30C3}" type="presParOf" srcId="{07001138-CC37-4359-AC61-79FF842603DD}" destId="{AC2C1C85-FA33-4D6C-8881-CC17C8D0C9FF}" srcOrd="3" destOrd="0" presId="urn:microsoft.com/office/officeart/2005/8/layout/venn3"/>
    <dgm:cxn modelId="{6A20101E-917A-4268-ADE8-871A0B03DD79}" type="presParOf" srcId="{07001138-CC37-4359-AC61-79FF842603DD}" destId="{EA0FA27A-C2EC-4FCA-88D1-32C207D8B93A}" srcOrd="4" destOrd="0" presId="urn:microsoft.com/office/officeart/2005/8/layout/venn3"/>
    <dgm:cxn modelId="{FDC614A0-A664-421C-886E-C2A0F110EB17}" type="presParOf" srcId="{07001138-CC37-4359-AC61-79FF842603DD}" destId="{DC69AE1A-979D-4E2B-8E52-4EB8097B0C30}" srcOrd="5" destOrd="0" presId="urn:microsoft.com/office/officeart/2005/8/layout/venn3"/>
    <dgm:cxn modelId="{6E2CCABB-B0BF-403E-9132-3FA4A78A5DA6}" type="presParOf" srcId="{07001138-CC37-4359-AC61-79FF842603DD}" destId="{71F3F4C8-7194-4B1F-A068-DB1C4A93B075}" srcOrd="6" destOrd="0" presId="urn:microsoft.com/office/officeart/2005/8/layout/venn3"/>
    <dgm:cxn modelId="{4A734EFE-5B3B-4350-A2B4-30AA76FD8568}" type="presParOf" srcId="{07001138-CC37-4359-AC61-79FF842603DD}" destId="{04443C78-F516-4A00-B9D5-0E68BEB6FDB8}" srcOrd="7" destOrd="0" presId="urn:microsoft.com/office/officeart/2005/8/layout/venn3"/>
    <dgm:cxn modelId="{8728E1C2-4160-40A7-92DD-0437B951DBC3}" type="presParOf" srcId="{07001138-CC37-4359-AC61-79FF842603DD}" destId="{6647214F-97B3-46F4-9C35-D4445F524912}" srcOrd="8" destOrd="0" presId="urn:microsoft.com/office/officeart/2005/8/layout/venn3"/>
    <dgm:cxn modelId="{B2F460B6-419D-4835-BF73-94B555BD0E5D}" type="presParOf" srcId="{07001138-CC37-4359-AC61-79FF842603DD}" destId="{0F261357-E478-46AC-80EB-2022627F75D8}" srcOrd="9" destOrd="0" presId="urn:microsoft.com/office/officeart/2005/8/layout/venn3"/>
    <dgm:cxn modelId="{71C7E516-2C38-454C-B263-901567650AE4}" type="presParOf" srcId="{07001138-CC37-4359-AC61-79FF842603DD}" destId="{BDF804E1-8814-49A1-88D5-FD0FC8A993C9}" srcOrd="10" destOrd="0" presId="urn:microsoft.com/office/officeart/2005/8/layout/venn3"/>
    <dgm:cxn modelId="{BCF4CC4D-455D-4142-99AB-80B5B7AD25BB}" type="presParOf" srcId="{07001138-CC37-4359-AC61-79FF842603DD}" destId="{24A6E7C5-74C0-4677-A899-B3BCE90AE9AE}" srcOrd="11" destOrd="0" presId="urn:microsoft.com/office/officeart/2005/8/layout/venn3"/>
    <dgm:cxn modelId="{FA6EE5E1-C1B4-4CE9-9B7E-990A33ED9B56}" type="presParOf" srcId="{07001138-CC37-4359-AC61-79FF842603DD}" destId="{D0053F29-0E2C-42E3-B345-9E8847988072}" srcOrd="12" destOrd="0" presId="urn:microsoft.com/office/officeart/2005/8/layout/venn3"/>
    <dgm:cxn modelId="{14C43A43-9DA8-468C-9E11-E41201904BA2}" type="presParOf" srcId="{07001138-CC37-4359-AC61-79FF842603DD}" destId="{E9A9888E-B945-468B-996F-A85C25432B07}" srcOrd="13" destOrd="0" presId="urn:microsoft.com/office/officeart/2005/8/layout/venn3"/>
    <dgm:cxn modelId="{CEA3C20D-6AD6-46EC-99D9-1E99B5829DB2}" type="presParOf" srcId="{07001138-CC37-4359-AC61-79FF842603DD}" destId="{C8CD710F-D365-4BC0-8257-3CE1E198D950}" srcOrd="14" destOrd="0" presId="urn:microsoft.com/office/officeart/2005/8/layout/venn3"/>
    <dgm:cxn modelId="{787F7863-7FB4-4579-97CB-E3BA279449BD}" type="presParOf" srcId="{07001138-CC37-4359-AC61-79FF842603DD}" destId="{4674F2B6-009B-454E-9B7E-F714CE7A77CA}" srcOrd="15" destOrd="0" presId="urn:microsoft.com/office/officeart/2005/8/layout/venn3"/>
    <dgm:cxn modelId="{CB3BE6AB-C9C6-450E-89B5-AAC0658853FF}" type="presParOf" srcId="{07001138-CC37-4359-AC61-79FF842603DD}" destId="{510D0BC5-B57C-433F-9859-30B983917A66}" srcOrd="16" destOrd="0" presId="urn:microsoft.com/office/officeart/2005/8/layout/venn3"/>
    <dgm:cxn modelId="{D0220E41-80E6-4934-9F53-5DC37D5C19CD}" type="presParOf" srcId="{07001138-CC37-4359-AC61-79FF842603DD}" destId="{21ADCA4D-CE78-4994-84BF-CFDEE7BBCF32}" srcOrd="17" destOrd="0" presId="urn:microsoft.com/office/officeart/2005/8/layout/venn3"/>
    <dgm:cxn modelId="{90937B45-7A72-4473-9497-4F042767B0F2}" type="presParOf" srcId="{07001138-CC37-4359-AC61-79FF842603DD}" destId="{A00644E9-69EF-4C2A-A81D-CCA9D808F278}" srcOrd="18"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0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DB079B60-DC76-435E-AAFA-90BB836CA6F8}" type="presOf" srcId="{7481D1CF-5327-4BF8-8FD1-7491BF70D243}" destId="{07001138-CC37-4359-AC61-79FF842603DD}" srcOrd="0" destOrd="0" presId="urn:microsoft.com/office/officeart/2005/8/layout/venn3"/>
    <dgm:cxn modelId="{382D5BA1-6531-4CF9-A0F7-FE3FCC054C90}" type="presOf" srcId="{593252C4-229E-4C98-A3D5-1D7F50EC7466}" destId="{48681C3E-18DB-44B4-A963-2EF551FEC493}" srcOrd="0" destOrd="0" presId="urn:microsoft.com/office/officeart/2005/8/layout/venn3"/>
    <dgm:cxn modelId="{6547C144-17A7-4FFD-BAEC-22EACAADD7D1}" type="presOf" srcId="{8C0D3C05-F965-41E4-8A0C-000785D67942}" destId="{39B3C2EB-C198-4B8B-8960-8A38C58548E4}" srcOrd="0" destOrd="0" presId="urn:microsoft.com/office/officeart/2005/8/layout/venn3"/>
    <dgm:cxn modelId="{A841EE2A-01A3-43DB-ABC0-9366CE50A893}" type="presOf" srcId="{ACB495F6-BBD0-47F9-8283-2E8898AD149C}" destId="{974DE9E7-2F3A-4A96-98F6-CE05B104E0B5}"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1FB65B35-9004-4068-83CF-B944F2B150E9}" type="presOf" srcId="{80D375BF-FBF8-4BDC-857D-AC00419942C8}" destId="{09B2CD8E-D327-4676-9105-F890A1A7824E}"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E9D2D535-A386-4B71-BC62-AA2D2BB8B775}" type="presParOf" srcId="{07001138-CC37-4359-AC61-79FF842603DD}" destId="{974DE9E7-2F3A-4A96-98F6-CE05B104E0B5}" srcOrd="0" destOrd="0" presId="urn:microsoft.com/office/officeart/2005/8/layout/venn3"/>
    <dgm:cxn modelId="{4027952E-967E-49C8-BD91-A9FF2E7B041E}" type="presParOf" srcId="{07001138-CC37-4359-AC61-79FF842603DD}" destId="{87600560-8F45-415D-9588-95BC62999D3F}" srcOrd="1" destOrd="0" presId="urn:microsoft.com/office/officeart/2005/8/layout/venn3"/>
    <dgm:cxn modelId="{8E08DE9F-8C5F-4FBB-B109-658BCC79EC55}" type="presParOf" srcId="{07001138-CC37-4359-AC61-79FF842603DD}" destId="{48681C3E-18DB-44B4-A963-2EF551FEC493}" srcOrd="2" destOrd="0" presId="urn:microsoft.com/office/officeart/2005/8/layout/venn3"/>
    <dgm:cxn modelId="{592CCC49-1916-4315-83D3-D3B88068B1F5}" type="presParOf" srcId="{07001138-CC37-4359-AC61-79FF842603DD}" destId="{625F0ABF-7A67-47DC-B62F-C89396A8658E}" srcOrd="3" destOrd="0" presId="urn:microsoft.com/office/officeart/2005/8/layout/venn3"/>
    <dgm:cxn modelId="{405506A7-DBFE-43B2-A772-E2B18B1573B3}" type="presParOf" srcId="{07001138-CC37-4359-AC61-79FF842603DD}" destId="{09B2CD8E-D327-4676-9105-F890A1A7824E}" srcOrd="4" destOrd="0" presId="urn:microsoft.com/office/officeart/2005/8/layout/venn3"/>
    <dgm:cxn modelId="{223A699A-E03A-4474-859F-1DA0407D6CFF}" type="presParOf" srcId="{07001138-CC37-4359-AC61-79FF842603DD}" destId="{2A6FEE32-7F40-4372-A81D-3FCC15E8AB50}" srcOrd="5" destOrd="0" presId="urn:microsoft.com/office/officeart/2005/8/layout/venn3"/>
    <dgm:cxn modelId="{16032D2C-A12A-48C7-B2E1-2B3E28ECE4E3}"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0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041FA422-84AF-4939-B101-CB4D860E7E68}" type="presOf" srcId="{8C0D3C05-F965-41E4-8A0C-000785D67942}" destId="{39B3C2EB-C198-4B8B-8960-8A38C58548E4}" srcOrd="0" destOrd="0" presId="urn:microsoft.com/office/officeart/2005/8/layout/venn3"/>
    <dgm:cxn modelId="{3E107A05-8C84-4436-B50A-C7F107DCD6DD}" type="presOf" srcId="{2BE4FDBB-0DAA-43F2-ABC6-8D50EF2C6108}" destId="{71F3F4C8-7194-4B1F-A068-DB1C4A93B075}"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DBED223D-C562-49F9-AB52-9B5B4ECA0229}" type="presOf" srcId="{4AEC182D-2BEE-4736-8FEA-425E182DC5BF}" destId="{87A32571-F2F1-428A-81C4-FBEC8BEBB6E2}" srcOrd="0" destOrd="0" presId="urn:microsoft.com/office/officeart/2005/8/layout/venn3"/>
    <dgm:cxn modelId="{E6716535-015C-4F1E-A514-7005BCD76365}" type="presOf" srcId="{ACB495F6-BBD0-47F9-8283-2E8898AD149C}" destId="{974DE9E7-2F3A-4A96-98F6-CE05B104E0B5}"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7A587541-8CDB-4E35-9814-598BD8FAB9CC}" type="presOf" srcId="{DB910E32-EC2A-47C1-8622-EDBB02D1ECF3}" destId="{6DF6FF41-A943-4BD2-BB5F-BC4E061E1EA9}" srcOrd="0" destOrd="0" presId="urn:microsoft.com/office/officeart/2005/8/layout/venn3"/>
    <dgm:cxn modelId="{0CA037FD-732A-4AEB-8B78-4F925C7239ED}" type="presOf" srcId="{D4008CA3-4D54-4EB2-8DA0-9606EB8FA777}" destId="{0BE43904-1DF4-485E-8CED-251D8E2CF2A3}" srcOrd="0" destOrd="0" presId="urn:microsoft.com/office/officeart/2005/8/layout/venn3"/>
    <dgm:cxn modelId="{756B5C40-58A1-4AEE-9921-727566F7334D}" type="presOf" srcId="{593252C4-229E-4C98-A3D5-1D7F50EC7466}" destId="{48681C3E-18DB-44B4-A963-2EF551FEC493}" srcOrd="0" destOrd="0" presId="urn:microsoft.com/office/officeart/2005/8/layout/venn3"/>
    <dgm:cxn modelId="{F7FFC013-5498-467A-A6C0-231A2E5793FA}" type="presOf" srcId="{E109FC7C-82F4-49D6-8559-6E34B0A6B537}" destId="{6B93CA0A-8C94-48A4-82E9-13FBFB99DAB0}"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8C367550-2585-4BD5-AEEE-31AA26950257}" type="presOf" srcId="{7481D1CF-5327-4BF8-8FD1-7491BF70D243}" destId="{07001138-CC37-4359-AC61-79FF842603DD}"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05BF836B-EFB0-4E1D-A488-B75F2BD89FC3}" type="presParOf" srcId="{07001138-CC37-4359-AC61-79FF842603DD}" destId="{974DE9E7-2F3A-4A96-98F6-CE05B104E0B5}" srcOrd="0" destOrd="0" presId="urn:microsoft.com/office/officeart/2005/8/layout/venn3"/>
    <dgm:cxn modelId="{7DAA885B-FB13-4A7C-9EAE-87B63D17A884}" type="presParOf" srcId="{07001138-CC37-4359-AC61-79FF842603DD}" destId="{87600560-8F45-415D-9588-95BC62999D3F}" srcOrd="1" destOrd="0" presId="urn:microsoft.com/office/officeart/2005/8/layout/venn3"/>
    <dgm:cxn modelId="{C2A20103-3A16-4098-BA6D-239818AF09AC}" type="presParOf" srcId="{07001138-CC37-4359-AC61-79FF842603DD}" destId="{48681C3E-18DB-44B4-A963-2EF551FEC493}" srcOrd="2" destOrd="0" presId="urn:microsoft.com/office/officeart/2005/8/layout/venn3"/>
    <dgm:cxn modelId="{8D3491C5-D683-469A-BF65-6FEF8BE6195E}" type="presParOf" srcId="{07001138-CC37-4359-AC61-79FF842603DD}" destId="{625F0ABF-7A67-47DC-B62F-C89396A8658E}" srcOrd="3" destOrd="0" presId="urn:microsoft.com/office/officeart/2005/8/layout/venn3"/>
    <dgm:cxn modelId="{703CC667-9F81-472C-8868-8B839A48368A}" type="presParOf" srcId="{07001138-CC37-4359-AC61-79FF842603DD}" destId="{39B3C2EB-C198-4B8B-8960-8A38C58548E4}" srcOrd="4" destOrd="0" presId="urn:microsoft.com/office/officeart/2005/8/layout/venn3"/>
    <dgm:cxn modelId="{AF865A31-181F-4755-BBC8-8723A5383251}" type="presParOf" srcId="{07001138-CC37-4359-AC61-79FF842603DD}" destId="{AC2C1C85-FA33-4D6C-8881-CC17C8D0C9FF}" srcOrd="5" destOrd="0" presId="urn:microsoft.com/office/officeart/2005/8/layout/venn3"/>
    <dgm:cxn modelId="{FDCAD81D-1915-4116-BAAB-A7B2D20B49E0}" type="presParOf" srcId="{07001138-CC37-4359-AC61-79FF842603DD}" destId="{71F3F4C8-7194-4B1F-A068-DB1C4A93B075}" srcOrd="6" destOrd="0" presId="urn:microsoft.com/office/officeart/2005/8/layout/venn3"/>
    <dgm:cxn modelId="{928E1349-7D28-44F5-B209-B255E38F33E7}" type="presParOf" srcId="{07001138-CC37-4359-AC61-79FF842603DD}" destId="{04443C78-F516-4A00-B9D5-0E68BEB6FDB8}" srcOrd="7" destOrd="0" presId="urn:microsoft.com/office/officeart/2005/8/layout/venn3"/>
    <dgm:cxn modelId="{6CB61DF3-335D-4F37-A145-EA9E804FD61B}" type="presParOf" srcId="{07001138-CC37-4359-AC61-79FF842603DD}" destId="{6B93CA0A-8C94-48A4-82E9-13FBFB99DAB0}" srcOrd="8" destOrd="0" presId="urn:microsoft.com/office/officeart/2005/8/layout/venn3"/>
    <dgm:cxn modelId="{FB626D11-94BE-40E6-8A1F-C362C02C6B88}" type="presParOf" srcId="{07001138-CC37-4359-AC61-79FF842603DD}" destId="{B0027BE0-E83C-45F8-8BE2-6AE4DE5A2FF8}" srcOrd="9" destOrd="0" presId="urn:microsoft.com/office/officeart/2005/8/layout/venn3"/>
    <dgm:cxn modelId="{72AB6792-B1C5-4EC5-BCF9-C7F2927A7801}" type="presParOf" srcId="{07001138-CC37-4359-AC61-79FF842603DD}" destId="{87A32571-F2F1-428A-81C4-FBEC8BEBB6E2}" srcOrd="10" destOrd="0" presId="urn:microsoft.com/office/officeart/2005/8/layout/venn3"/>
    <dgm:cxn modelId="{460A81A7-E2FA-4B84-BC92-94AA4E92191E}" type="presParOf" srcId="{07001138-CC37-4359-AC61-79FF842603DD}" destId="{9D9968C5-3C09-4B95-9C85-A18FDCB224F1}" srcOrd="11" destOrd="0" presId="urn:microsoft.com/office/officeart/2005/8/layout/venn3"/>
    <dgm:cxn modelId="{1F59C125-BFE3-453D-97D2-28F0F44C8508}" type="presParOf" srcId="{07001138-CC37-4359-AC61-79FF842603DD}" destId="{0BE43904-1DF4-485E-8CED-251D8E2CF2A3}" srcOrd="12" destOrd="0" presId="urn:microsoft.com/office/officeart/2005/8/layout/venn3"/>
    <dgm:cxn modelId="{2A823A0E-BEBF-4BCE-AB34-3DAFAE9BEE96}" type="presParOf" srcId="{07001138-CC37-4359-AC61-79FF842603DD}" destId="{6A5F7D0E-CAA6-4E42-AF8B-4C56F345F28B}" srcOrd="13" destOrd="0" presId="urn:microsoft.com/office/officeart/2005/8/layout/venn3"/>
    <dgm:cxn modelId="{69B3FA08-B937-4418-95C3-6A1FF9460B10}"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20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5A28DB79-61CE-40CC-8DD8-DC7DEF90A262}" type="presOf" srcId="{1C5EFEF6-C246-492E-9C87-599B0E6CB1E1}" destId="{79FA4D63-31BA-41A4-8EF9-711A8A8DC304}"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68426801-D251-48DE-9AD1-6C4E819809AF}" type="presOf" srcId="{593252C4-229E-4C98-A3D5-1D7F50EC7466}" destId="{48681C3E-18DB-44B4-A963-2EF551FEC493}" srcOrd="0" destOrd="0" presId="urn:microsoft.com/office/officeart/2005/8/layout/venn3"/>
    <dgm:cxn modelId="{D0C97E0A-4301-453A-B1C7-678CDC174F7A}" type="presOf" srcId="{7481D1CF-5327-4BF8-8FD1-7491BF70D243}" destId="{07001138-CC37-4359-AC61-79FF842603DD}" srcOrd="0" destOrd="0" presId="urn:microsoft.com/office/officeart/2005/8/layout/venn3"/>
    <dgm:cxn modelId="{C6060DD6-023F-4F85-81EA-CE7D8C46845A}" type="presOf" srcId="{2BE4FDBB-0DAA-43F2-ABC6-8D50EF2C6108}" destId="{71F3F4C8-7194-4B1F-A068-DB1C4A93B07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3F392B8A-A4F5-4C7D-8858-68AFE1CFAE2D}" type="presOf" srcId="{DA2DE246-1EDE-4DC5-93F1-08D0ADDAC2E4}" destId="{B671D4EC-B0EF-4E74-BE88-A04A72EFA5F5}" srcOrd="0" destOrd="0" presId="urn:microsoft.com/office/officeart/2005/8/layout/venn3"/>
    <dgm:cxn modelId="{93A10E80-4655-4F49-AA4C-47EAA6AB2186}" type="presOf" srcId="{FEB3ADF3-AAF4-4AFC-A917-3ADE0C1EBB00}" destId="{AE263195-A20A-4ACF-9589-31F1F5A65F0B}" srcOrd="0" destOrd="0" presId="urn:microsoft.com/office/officeart/2005/8/layout/venn3"/>
    <dgm:cxn modelId="{A3BF3A93-DC00-4FF4-BC49-A6F593B8AF69}" type="presParOf" srcId="{07001138-CC37-4359-AC61-79FF842603DD}" destId="{48681C3E-18DB-44B4-A963-2EF551FEC493}" srcOrd="0" destOrd="0" presId="urn:microsoft.com/office/officeart/2005/8/layout/venn3"/>
    <dgm:cxn modelId="{A65FD541-A1CA-4028-9850-E4A1F683AFD9}" type="presParOf" srcId="{07001138-CC37-4359-AC61-79FF842603DD}" destId="{625F0ABF-7A67-47DC-B62F-C89396A8658E}" srcOrd="1" destOrd="0" presId="urn:microsoft.com/office/officeart/2005/8/layout/venn3"/>
    <dgm:cxn modelId="{977CC553-4995-4D78-9D64-9FCAF5F5E1AE}" type="presParOf" srcId="{07001138-CC37-4359-AC61-79FF842603DD}" destId="{71F3F4C8-7194-4B1F-A068-DB1C4A93B075}" srcOrd="2" destOrd="0" presId="urn:microsoft.com/office/officeart/2005/8/layout/venn3"/>
    <dgm:cxn modelId="{1EABE93F-F2FC-4EC0-B1BA-1C8830D13A6E}" type="presParOf" srcId="{07001138-CC37-4359-AC61-79FF842603DD}" destId="{04443C78-F516-4A00-B9D5-0E68BEB6FDB8}" srcOrd="3" destOrd="0" presId="urn:microsoft.com/office/officeart/2005/8/layout/venn3"/>
    <dgm:cxn modelId="{20AB7A85-3F56-43E6-90C6-9A10586F7FB2}" type="presParOf" srcId="{07001138-CC37-4359-AC61-79FF842603DD}" destId="{79FA4D63-31BA-41A4-8EF9-711A8A8DC304}" srcOrd="4" destOrd="0" presId="urn:microsoft.com/office/officeart/2005/8/layout/venn3"/>
    <dgm:cxn modelId="{AF1D84AD-C30D-4DE9-8B07-08E8351F673B}" type="presParOf" srcId="{07001138-CC37-4359-AC61-79FF842603DD}" destId="{B420CFAF-8830-45F3-8EB4-EE51EBB886CD}" srcOrd="5" destOrd="0" presId="urn:microsoft.com/office/officeart/2005/8/layout/venn3"/>
    <dgm:cxn modelId="{B3747399-D2A6-4D12-BA2A-2C2E83C1C697}" type="presParOf" srcId="{07001138-CC37-4359-AC61-79FF842603DD}" destId="{B671D4EC-B0EF-4E74-BE88-A04A72EFA5F5}" srcOrd="6" destOrd="0" presId="urn:microsoft.com/office/officeart/2005/8/layout/venn3"/>
    <dgm:cxn modelId="{DB8C5B4F-E974-4F5C-A285-7C46091720B0}" type="presParOf" srcId="{07001138-CC37-4359-AC61-79FF842603DD}" destId="{A7C415E3-ACC3-4060-8EF6-AC1CF99088D8}" srcOrd="7" destOrd="0" presId="urn:microsoft.com/office/officeart/2005/8/layout/venn3"/>
    <dgm:cxn modelId="{C5883D13-0E9C-4DD0-91B4-95BAA39DF087}"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0988A654-6246-47BF-9BFD-8B3A6415A1AB}" type="presOf" srcId="{FB3B1775-E693-49B1-BC84-B1E33354E230}" destId="{441BE94A-FB88-49C7-AAB2-47F07EC22274}" srcOrd="0" destOrd="0" presId="urn:microsoft.com/office/officeart/2005/8/layout/venn3"/>
    <dgm:cxn modelId="{6A0E2B25-CF58-4C09-8BEF-7BC6021AFDDD}" type="presOf" srcId="{7481D1CF-5327-4BF8-8FD1-7491BF70D243}" destId="{07001138-CC37-4359-AC61-79FF842603DD}" srcOrd="0" destOrd="0" presId="urn:microsoft.com/office/officeart/2005/8/layout/venn3"/>
    <dgm:cxn modelId="{6AEDE407-F225-4BE6-B565-13C0E83E791B}" type="presOf" srcId="{A0FD7E83-1B7B-4CE5-9E63-D199EC1ACA67}" destId="{E1A074AB-2E66-4098-B417-62E6453353DB}" srcOrd="0" destOrd="0" presId="urn:microsoft.com/office/officeart/2005/8/layout/venn3"/>
    <dgm:cxn modelId="{37F9C04C-BCE9-4FF7-84FA-1A2A15816C3C}" type="presOf" srcId="{ACB495F6-BBD0-47F9-8283-2E8898AD149C}" destId="{974DE9E7-2F3A-4A96-98F6-CE05B104E0B5}" srcOrd="0" destOrd="0" presId="urn:microsoft.com/office/officeart/2005/8/layout/venn3"/>
    <dgm:cxn modelId="{0CB06B9A-AD5E-4CC7-B31E-A99C9909204D}" type="presOf" srcId="{DB910E32-EC2A-47C1-8622-EDBB02D1ECF3}" destId="{6DF6FF41-A943-4BD2-BB5F-BC4E061E1EA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FD0292FF-C901-485D-9BD4-FFA657729A74}" type="presOf" srcId="{84023C8F-D74C-4C9A-A978-1A540B7607E7}" destId="{A8AFFD50-DB79-47C5-865F-BFCF753E55E9}" srcOrd="0" destOrd="0" presId="urn:microsoft.com/office/officeart/2005/8/layout/venn3"/>
    <dgm:cxn modelId="{63F25145-0D48-4AC6-BE7A-05859D35C06E}" type="presParOf" srcId="{07001138-CC37-4359-AC61-79FF842603DD}" destId="{974DE9E7-2F3A-4A96-98F6-CE05B104E0B5}" srcOrd="0" destOrd="0" presId="urn:microsoft.com/office/officeart/2005/8/layout/venn3"/>
    <dgm:cxn modelId="{4C7FCE52-5FD1-4318-A2A3-A1A7504E8A54}" type="presParOf" srcId="{07001138-CC37-4359-AC61-79FF842603DD}" destId="{87600560-8F45-415D-9588-95BC62999D3F}" srcOrd="1" destOrd="0" presId="urn:microsoft.com/office/officeart/2005/8/layout/venn3"/>
    <dgm:cxn modelId="{1206B4BD-77AF-47B2-B519-88A5C5F05F30}" type="presParOf" srcId="{07001138-CC37-4359-AC61-79FF842603DD}" destId="{441BE94A-FB88-49C7-AAB2-47F07EC22274}" srcOrd="2" destOrd="0" presId="urn:microsoft.com/office/officeart/2005/8/layout/venn3"/>
    <dgm:cxn modelId="{D644005B-C682-4ADA-B6CA-2482EBD3C640}" type="presParOf" srcId="{07001138-CC37-4359-AC61-79FF842603DD}" destId="{FDE9C26E-D098-46B5-A031-DCE7D6EB3C4B}" srcOrd="3" destOrd="0" presId="urn:microsoft.com/office/officeart/2005/8/layout/venn3"/>
    <dgm:cxn modelId="{6354B3F9-1B1C-4C06-8B72-1CFC43CFA6EA}" type="presParOf" srcId="{07001138-CC37-4359-AC61-79FF842603DD}" destId="{E1A074AB-2E66-4098-B417-62E6453353DB}" srcOrd="4" destOrd="0" presId="urn:microsoft.com/office/officeart/2005/8/layout/venn3"/>
    <dgm:cxn modelId="{93C06C2C-D25D-4DA6-B023-154992443BD5}" type="presParOf" srcId="{07001138-CC37-4359-AC61-79FF842603DD}" destId="{9601BEDF-5EF5-4E57-9BC3-141423318B89}" srcOrd="5" destOrd="0" presId="urn:microsoft.com/office/officeart/2005/8/layout/venn3"/>
    <dgm:cxn modelId="{03788B90-1F84-4386-979F-2928D8245E64}" type="presParOf" srcId="{07001138-CC37-4359-AC61-79FF842603DD}" destId="{A8AFFD50-DB79-47C5-865F-BFCF753E55E9}" srcOrd="6" destOrd="0" presId="urn:microsoft.com/office/officeart/2005/8/layout/venn3"/>
    <dgm:cxn modelId="{4AD55D56-A713-4E04-8CB3-E07962A2C07A}" type="presParOf" srcId="{07001138-CC37-4359-AC61-79FF842603DD}" destId="{EE479652-1419-493D-B0B4-932CCB42394F}" srcOrd="7" destOrd="0" presId="urn:microsoft.com/office/officeart/2005/8/layout/venn3"/>
    <dgm:cxn modelId="{F32464A4-96B3-4389-91FC-0ACA0A776A39}"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10">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10">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10">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10">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10">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10">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10">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10">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10">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9" presStyleCnt="10">
        <dgm:presLayoutVars>
          <dgm:bulletEnabled val="1"/>
        </dgm:presLayoutVars>
      </dgm:prSet>
      <dgm:spPr>
        <a:prstGeom prst="ellipse">
          <a:avLst/>
        </a:prstGeom>
      </dgm:spPr>
      <dgm:t>
        <a:bodyPr/>
        <a:lstStyle/>
        <a:p>
          <a:endParaRPr lang="en-MY"/>
        </a:p>
      </dgm:t>
    </dgm:pt>
  </dgm:ptLst>
  <dgm:cxnLst>
    <dgm:cxn modelId="{D06794E2-9806-4F28-9E47-B693F5C17684}" type="presOf" srcId="{8C0D3C05-F965-41E4-8A0C-000785D67942}" destId="{39B3C2EB-C198-4B8B-8960-8A38C58548E4}"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093570D1-D1DF-4AD1-A3EC-E3847F90036F}" srcId="{7481D1CF-5327-4BF8-8FD1-7491BF70D243}" destId="{5CFD6B5E-7035-4359-A62F-1DDEC97D8C0D}" srcOrd="7" destOrd="0" parTransId="{DF235A0C-5547-4DDE-9C7C-DAE510C44A27}" sibTransId="{CCB89266-E5C6-4DF3-B672-5591BEB16076}"/>
    <dgm:cxn modelId="{39441248-D800-4A77-BDC6-088765D5CA9C}" type="presOf" srcId="{7481D1CF-5327-4BF8-8FD1-7491BF70D243}" destId="{07001138-CC37-4359-AC61-79FF842603DD}"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63BF3F3D-F390-45C5-9631-6E9732F61C88}" type="presOf" srcId="{23FBF0F6-E59E-46BB-901B-BD7C4DE5BDB3}" destId="{BDF804E1-8814-49A1-88D5-FD0FC8A993C9}"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BB1FDAC3-B526-434B-B652-B08D48C75D31}" type="presOf" srcId="{593252C4-229E-4C98-A3D5-1D7F50EC7466}" destId="{48681C3E-18DB-44B4-A963-2EF551FEC493}"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27712DC4-433D-4E66-8E52-0A90F1BB2784}" type="presOf" srcId="{09050517-FB7B-4AA0-A9A5-C222E4A7277D}" destId="{D0053F29-0E2C-42E3-B345-9E8847988072}" srcOrd="0" destOrd="0" presId="urn:microsoft.com/office/officeart/2005/8/layout/venn3"/>
    <dgm:cxn modelId="{81F000C8-EB87-40AA-8693-78670A702A61}" type="presOf" srcId="{5CFD6B5E-7035-4359-A62F-1DDEC97D8C0D}" destId="{C8CD710F-D365-4BC0-8257-3CE1E198D950}" srcOrd="0" destOrd="0" presId="urn:microsoft.com/office/officeart/2005/8/layout/venn3"/>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9" destOrd="0" parTransId="{BC91C263-648E-4B55-BC7F-7AB1765AF4EA}" sibTransId="{F3B47328-6756-4B3D-8C3B-01FF17DC40E0}"/>
    <dgm:cxn modelId="{4D8B67B8-8659-4DE2-96D7-370F7C150167}" type="presOf" srcId="{BA727719-4EA3-40EB-BC8A-FCA9BE326B02}" destId="{510D0BC5-B57C-433F-9859-30B983917A66}" srcOrd="0" destOrd="0" presId="urn:microsoft.com/office/officeart/2005/8/layout/venn3"/>
    <dgm:cxn modelId="{195DA5F1-FCA6-48E4-A6C8-48C8F587852D}" type="presOf" srcId="{88165EF2-C310-463F-B5BC-3FAE8FF9602A}" destId="{EA0FA27A-C2EC-4FCA-88D1-32C207D8B93A}" srcOrd="0" destOrd="0" presId="urn:microsoft.com/office/officeart/2005/8/layout/venn3"/>
    <dgm:cxn modelId="{89221108-EC69-4C9A-A193-A858DC699C2F}" type="presOf" srcId="{AD09D232-2D13-48CA-9BAB-5990F8D88805}" destId="{6647214F-97B3-46F4-9C35-D4445F524912}" srcOrd="0" destOrd="0" presId="urn:microsoft.com/office/officeart/2005/8/layout/venn3"/>
    <dgm:cxn modelId="{86C1CAC0-52F5-48CB-AF35-3F8E9ACD43D5}" type="presOf" srcId="{CF0A6374-6F3C-4ED6-828F-79E7C1865413}" destId="{A00644E9-69EF-4C2A-A81D-CCA9D808F278}"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F94F8E14-92E1-4B1A-B138-0964B844BC85}" type="presOf" srcId="{2BE4FDBB-0DAA-43F2-ABC6-8D50EF2C6108}" destId="{71F3F4C8-7194-4B1F-A068-DB1C4A93B075}" srcOrd="0" destOrd="0" presId="urn:microsoft.com/office/officeart/2005/8/layout/venn3"/>
    <dgm:cxn modelId="{5E0D4213-5FFF-4426-A6B0-89F2CD714B83}" type="presParOf" srcId="{07001138-CC37-4359-AC61-79FF842603DD}" destId="{48681C3E-18DB-44B4-A963-2EF551FEC493}" srcOrd="0" destOrd="0" presId="urn:microsoft.com/office/officeart/2005/8/layout/venn3"/>
    <dgm:cxn modelId="{363AE17B-7336-4FAE-84F5-1897DFAFACA8}" type="presParOf" srcId="{07001138-CC37-4359-AC61-79FF842603DD}" destId="{625F0ABF-7A67-47DC-B62F-C89396A8658E}" srcOrd="1" destOrd="0" presId="urn:microsoft.com/office/officeart/2005/8/layout/venn3"/>
    <dgm:cxn modelId="{E342026C-3587-4DD5-ABBA-6120BD437DAD}" type="presParOf" srcId="{07001138-CC37-4359-AC61-79FF842603DD}" destId="{39B3C2EB-C198-4B8B-8960-8A38C58548E4}" srcOrd="2" destOrd="0" presId="urn:microsoft.com/office/officeart/2005/8/layout/venn3"/>
    <dgm:cxn modelId="{16BDE345-6D30-4B76-A593-1E5B21E63D73}" type="presParOf" srcId="{07001138-CC37-4359-AC61-79FF842603DD}" destId="{AC2C1C85-FA33-4D6C-8881-CC17C8D0C9FF}" srcOrd="3" destOrd="0" presId="urn:microsoft.com/office/officeart/2005/8/layout/venn3"/>
    <dgm:cxn modelId="{969F102B-2B88-40DD-B77C-56A566DBAABA}" type="presParOf" srcId="{07001138-CC37-4359-AC61-79FF842603DD}" destId="{EA0FA27A-C2EC-4FCA-88D1-32C207D8B93A}" srcOrd="4" destOrd="0" presId="urn:microsoft.com/office/officeart/2005/8/layout/venn3"/>
    <dgm:cxn modelId="{1C110798-B8A5-44A8-877F-225B48595F42}" type="presParOf" srcId="{07001138-CC37-4359-AC61-79FF842603DD}" destId="{DC69AE1A-979D-4E2B-8E52-4EB8097B0C30}" srcOrd="5" destOrd="0" presId="urn:microsoft.com/office/officeart/2005/8/layout/venn3"/>
    <dgm:cxn modelId="{BCA7819A-B929-41D0-B1C7-1EFD03008D6A}" type="presParOf" srcId="{07001138-CC37-4359-AC61-79FF842603DD}" destId="{71F3F4C8-7194-4B1F-A068-DB1C4A93B075}" srcOrd="6" destOrd="0" presId="urn:microsoft.com/office/officeart/2005/8/layout/venn3"/>
    <dgm:cxn modelId="{4820C9AA-F567-4AC2-ACBB-4F45DEA74219}" type="presParOf" srcId="{07001138-CC37-4359-AC61-79FF842603DD}" destId="{04443C78-F516-4A00-B9D5-0E68BEB6FDB8}" srcOrd="7" destOrd="0" presId="urn:microsoft.com/office/officeart/2005/8/layout/venn3"/>
    <dgm:cxn modelId="{48A5A75F-193A-49B1-B36B-734A928AF096}" type="presParOf" srcId="{07001138-CC37-4359-AC61-79FF842603DD}" destId="{6647214F-97B3-46F4-9C35-D4445F524912}" srcOrd="8" destOrd="0" presId="urn:microsoft.com/office/officeart/2005/8/layout/venn3"/>
    <dgm:cxn modelId="{FCF5C51C-C80C-48D8-BB3E-49CE74864076}" type="presParOf" srcId="{07001138-CC37-4359-AC61-79FF842603DD}" destId="{0F261357-E478-46AC-80EB-2022627F75D8}" srcOrd="9" destOrd="0" presId="urn:microsoft.com/office/officeart/2005/8/layout/venn3"/>
    <dgm:cxn modelId="{76494512-F0F3-44FA-8BD6-ACB51B1D3C55}" type="presParOf" srcId="{07001138-CC37-4359-AC61-79FF842603DD}" destId="{BDF804E1-8814-49A1-88D5-FD0FC8A993C9}" srcOrd="10" destOrd="0" presId="urn:microsoft.com/office/officeart/2005/8/layout/venn3"/>
    <dgm:cxn modelId="{E5F5BCE9-3B04-466F-92B7-A4EA83EE6CCF}" type="presParOf" srcId="{07001138-CC37-4359-AC61-79FF842603DD}" destId="{24A6E7C5-74C0-4677-A899-B3BCE90AE9AE}" srcOrd="11" destOrd="0" presId="urn:microsoft.com/office/officeart/2005/8/layout/venn3"/>
    <dgm:cxn modelId="{EDD2FDC3-9620-4402-B677-86B2C3081546}" type="presParOf" srcId="{07001138-CC37-4359-AC61-79FF842603DD}" destId="{D0053F29-0E2C-42E3-B345-9E8847988072}" srcOrd="12" destOrd="0" presId="urn:microsoft.com/office/officeart/2005/8/layout/venn3"/>
    <dgm:cxn modelId="{ED0FDD94-7F2A-4EE1-BBBA-73CE4F171DD2}" type="presParOf" srcId="{07001138-CC37-4359-AC61-79FF842603DD}" destId="{E9A9888E-B945-468B-996F-A85C25432B07}" srcOrd="13" destOrd="0" presId="urn:microsoft.com/office/officeart/2005/8/layout/venn3"/>
    <dgm:cxn modelId="{8BCE7F4D-62B7-475A-AF83-A834147A4323}" type="presParOf" srcId="{07001138-CC37-4359-AC61-79FF842603DD}" destId="{C8CD710F-D365-4BC0-8257-3CE1E198D950}" srcOrd="14" destOrd="0" presId="urn:microsoft.com/office/officeart/2005/8/layout/venn3"/>
    <dgm:cxn modelId="{F6D43443-4D48-449F-A124-15656ABA7CDC}" type="presParOf" srcId="{07001138-CC37-4359-AC61-79FF842603DD}" destId="{4674F2B6-009B-454E-9B7E-F714CE7A77CA}" srcOrd="15" destOrd="0" presId="urn:microsoft.com/office/officeart/2005/8/layout/venn3"/>
    <dgm:cxn modelId="{C73C82CA-4E0A-4A89-9E08-E868928ED9F3}" type="presParOf" srcId="{07001138-CC37-4359-AC61-79FF842603DD}" destId="{510D0BC5-B57C-433F-9859-30B983917A66}" srcOrd="16" destOrd="0" presId="urn:microsoft.com/office/officeart/2005/8/layout/venn3"/>
    <dgm:cxn modelId="{4C201AF0-F800-4573-BBFB-07D949A83319}" type="presParOf" srcId="{07001138-CC37-4359-AC61-79FF842603DD}" destId="{21ADCA4D-CE78-4994-84BF-CFDEE7BBCF32}" srcOrd="17" destOrd="0" presId="urn:microsoft.com/office/officeart/2005/8/layout/venn3"/>
    <dgm:cxn modelId="{005B625B-02AA-44EE-9F7C-4B72A66984D6}" type="presParOf" srcId="{07001138-CC37-4359-AC61-79FF842603DD}" destId="{A00644E9-69EF-4C2A-A81D-CCA9D808F278}" srcOrd="18"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0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53F2299E-D785-402C-A149-9C352417396A}" type="presOf" srcId="{7481D1CF-5327-4BF8-8FD1-7491BF70D243}" destId="{07001138-CC37-4359-AC61-79FF842603DD}" srcOrd="0" destOrd="0" presId="urn:microsoft.com/office/officeart/2005/8/layout/venn3"/>
    <dgm:cxn modelId="{D721998C-FBA9-4EC8-8E40-EEA6E185389F}" type="presOf" srcId="{8C0D3C05-F965-41E4-8A0C-000785D67942}" destId="{39B3C2EB-C198-4B8B-8960-8A38C58548E4}" srcOrd="0" destOrd="0" presId="urn:microsoft.com/office/officeart/2005/8/layout/venn3"/>
    <dgm:cxn modelId="{3DB6E623-0523-4612-ABD1-772CF7F950D5}" type="presOf" srcId="{80D375BF-FBF8-4BDC-857D-AC00419942C8}" destId="{09B2CD8E-D327-4676-9105-F890A1A7824E}" srcOrd="0" destOrd="0" presId="urn:microsoft.com/office/officeart/2005/8/layout/venn3"/>
    <dgm:cxn modelId="{6E407EF8-2C5F-4BA3-ACAD-9DE95F11E884}" type="presOf" srcId="{ACB495F6-BBD0-47F9-8283-2E8898AD149C}" destId="{974DE9E7-2F3A-4A96-98F6-CE05B104E0B5}"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420484AB-01A0-4FD3-A1C2-4F94A0F65E8C}" type="presOf" srcId="{593252C4-229E-4C98-A3D5-1D7F50EC7466}" destId="{48681C3E-18DB-44B4-A963-2EF551FEC493}"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592AE28-7C96-409F-A5EF-AA0FA8E68944}" type="presParOf" srcId="{07001138-CC37-4359-AC61-79FF842603DD}" destId="{974DE9E7-2F3A-4A96-98F6-CE05B104E0B5}" srcOrd="0" destOrd="0" presId="urn:microsoft.com/office/officeart/2005/8/layout/venn3"/>
    <dgm:cxn modelId="{DEB03B6B-34B5-416F-926D-1508B440EBC9}" type="presParOf" srcId="{07001138-CC37-4359-AC61-79FF842603DD}" destId="{87600560-8F45-415D-9588-95BC62999D3F}" srcOrd="1" destOrd="0" presId="urn:microsoft.com/office/officeart/2005/8/layout/venn3"/>
    <dgm:cxn modelId="{3F399748-12BE-4A09-9855-B787634E3D17}" type="presParOf" srcId="{07001138-CC37-4359-AC61-79FF842603DD}" destId="{48681C3E-18DB-44B4-A963-2EF551FEC493}" srcOrd="2" destOrd="0" presId="urn:microsoft.com/office/officeart/2005/8/layout/venn3"/>
    <dgm:cxn modelId="{D37916FC-1E57-402C-8F20-201882AC33A3}" type="presParOf" srcId="{07001138-CC37-4359-AC61-79FF842603DD}" destId="{625F0ABF-7A67-47DC-B62F-C89396A8658E}" srcOrd="3" destOrd="0" presId="urn:microsoft.com/office/officeart/2005/8/layout/venn3"/>
    <dgm:cxn modelId="{43457775-B9BB-458F-A9BA-F27ECF49F1C0}" type="presParOf" srcId="{07001138-CC37-4359-AC61-79FF842603DD}" destId="{09B2CD8E-D327-4676-9105-F890A1A7824E}" srcOrd="4" destOrd="0" presId="urn:microsoft.com/office/officeart/2005/8/layout/venn3"/>
    <dgm:cxn modelId="{4281CFFB-8544-4C3F-A99C-458E31DB3D64}" type="presParOf" srcId="{07001138-CC37-4359-AC61-79FF842603DD}" destId="{2A6FEE32-7F40-4372-A81D-3FCC15E8AB50}" srcOrd="5" destOrd="0" presId="urn:microsoft.com/office/officeart/2005/8/layout/venn3"/>
    <dgm:cxn modelId="{B3AB318E-A1B4-48C5-944E-A70319F2F87E}"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9C4D2349-442E-4B00-896E-301518C89E2C}" type="presOf" srcId="{DA2DE246-1EDE-4DC5-93F1-08D0ADDAC2E4}" destId="{B671D4EC-B0EF-4E74-BE88-A04A72EFA5F5}" srcOrd="0" destOrd="0" presId="urn:microsoft.com/office/officeart/2005/8/layout/venn3"/>
    <dgm:cxn modelId="{8DB9ECA8-97FE-4546-AB11-F43AABE1D32F}" srcId="{7481D1CF-5327-4BF8-8FD1-7491BF70D243}" destId="{DA2DE246-1EDE-4DC5-93F1-08D0ADDAC2E4}" srcOrd="3" destOrd="0" parTransId="{9803DA72-081B-40A7-96AE-0F820489894A}" sibTransId="{4A87024C-B63C-42C7-A696-A83565EA7ADD}"/>
    <dgm:cxn modelId="{302A0792-019E-4758-90CA-9A61D9311A36}" type="presOf" srcId="{1C5EFEF6-C246-492E-9C87-599B0E6CB1E1}" destId="{79FA4D63-31BA-41A4-8EF9-711A8A8DC304}" srcOrd="0" destOrd="0" presId="urn:microsoft.com/office/officeart/2005/8/layout/venn3"/>
    <dgm:cxn modelId="{EF87BCD6-E178-4700-BBAC-876361C3E931}" type="presOf" srcId="{593252C4-229E-4C98-A3D5-1D7F50EC7466}" destId="{48681C3E-18DB-44B4-A963-2EF551FEC493}"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06C6DBBF-E100-47EF-A55D-D2EE4D00A2FA}" type="presOf" srcId="{2BE4FDBB-0DAA-43F2-ABC6-8D50EF2C6108}" destId="{71F3F4C8-7194-4B1F-A068-DB1C4A93B07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038C04E9-70AD-4A21-B3FB-AE55A90C2D98}" type="presOf" srcId="{7481D1CF-5327-4BF8-8FD1-7491BF70D243}" destId="{07001138-CC37-4359-AC61-79FF842603DD}" srcOrd="0" destOrd="0" presId="urn:microsoft.com/office/officeart/2005/8/layout/venn3"/>
    <dgm:cxn modelId="{228CCEC1-E309-426B-BDB1-AD32A368C108}" type="presOf" srcId="{FEB3ADF3-AAF4-4AFC-A917-3ADE0C1EBB00}" destId="{AE263195-A20A-4ACF-9589-31F1F5A65F0B}" srcOrd="0" destOrd="0" presId="urn:microsoft.com/office/officeart/2005/8/layout/venn3"/>
    <dgm:cxn modelId="{6DC690D9-712A-4E05-BE80-07DD991D4853}" type="presParOf" srcId="{07001138-CC37-4359-AC61-79FF842603DD}" destId="{48681C3E-18DB-44B4-A963-2EF551FEC493}" srcOrd="0" destOrd="0" presId="urn:microsoft.com/office/officeart/2005/8/layout/venn3"/>
    <dgm:cxn modelId="{581C3E74-9ACF-4DF4-A28F-DA4F30042BF1}" type="presParOf" srcId="{07001138-CC37-4359-AC61-79FF842603DD}" destId="{625F0ABF-7A67-47DC-B62F-C89396A8658E}" srcOrd="1" destOrd="0" presId="urn:microsoft.com/office/officeart/2005/8/layout/venn3"/>
    <dgm:cxn modelId="{809ECD1A-AF6B-4EC4-9278-EA62AB189F92}" type="presParOf" srcId="{07001138-CC37-4359-AC61-79FF842603DD}" destId="{71F3F4C8-7194-4B1F-A068-DB1C4A93B075}" srcOrd="2" destOrd="0" presId="urn:microsoft.com/office/officeart/2005/8/layout/venn3"/>
    <dgm:cxn modelId="{E776DC5F-0E96-4D79-AB4E-A6C63F073085}" type="presParOf" srcId="{07001138-CC37-4359-AC61-79FF842603DD}" destId="{04443C78-F516-4A00-B9D5-0E68BEB6FDB8}" srcOrd="3" destOrd="0" presId="urn:microsoft.com/office/officeart/2005/8/layout/venn3"/>
    <dgm:cxn modelId="{B611A574-2A99-430A-BE98-C682DAE2CE0B}" type="presParOf" srcId="{07001138-CC37-4359-AC61-79FF842603DD}" destId="{79FA4D63-31BA-41A4-8EF9-711A8A8DC304}" srcOrd="4" destOrd="0" presId="urn:microsoft.com/office/officeart/2005/8/layout/venn3"/>
    <dgm:cxn modelId="{45CE3BCE-7E7A-4BB7-AD9F-DED1C740C16E}" type="presParOf" srcId="{07001138-CC37-4359-AC61-79FF842603DD}" destId="{B420CFAF-8830-45F3-8EB4-EE51EBB886CD}" srcOrd="5" destOrd="0" presId="urn:microsoft.com/office/officeart/2005/8/layout/venn3"/>
    <dgm:cxn modelId="{5FFC7F51-9589-4679-801E-5724E7D9C59E}" type="presParOf" srcId="{07001138-CC37-4359-AC61-79FF842603DD}" destId="{B671D4EC-B0EF-4E74-BE88-A04A72EFA5F5}" srcOrd="6" destOrd="0" presId="urn:microsoft.com/office/officeart/2005/8/layout/venn3"/>
    <dgm:cxn modelId="{9E015AD9-C669-47C6-A1B1-19BBADA92CC7}" type="presParOf" srcId="{07001138-CC37-4359-AC61-79FF842603DD}" destId="{A7C415E3-ACC3-4060-8EF6-AC1CF99088D8}" srcOrd="7" destOrd="0" presId="urn:microsoft.com/office/officeart/2005/8/layout/venn3"/>
    <dgm:cxn modelId="{FEF756FF-A04D-4E79-B9DB-B6F55479002A}"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A7764C67-9278-436A-95F7-7439CE352DFE}" type="presOf" srcId="{4AEC182D-2BEE-4736-8FEA-425E182DC5BF}" destId="{87A32571-F2F1-428A-81C4-FBEC8BEBB6E2}" srcOrd="0" destOrd="0" presId="urn:microsoft.com/office/officeart/2005/8/layout/venn3"/>
    <dgm:cxn modelId="{78DC6246-DFF3-4FC4-91D1-4362F4857401}" type="presOf" srcId="{7481D1CF-5327-4BF8-8FD1-7491BF70D243}" destId="{07001138-CC37-4359-AC61-79FF842603DD}" srcOrd="0" destOrd="0" presId="urn:microsoft.com/office/officeart/2005/8/layout/venn3"/>
    <dgm:cxn modelId="{37265CBB-5790-4BC6-AC43-4AB7B77578ED}" type="presOf" srcId="{DB910E32-EC2A-47C1-8622-EDBB02D1ECF3}" destId="{6DF6FF41-A943-4BD2-BB5F-BC4E061E1EA9}"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8328118E-B6B5-468D-8087-C107E9C26375}" type="presOf" srcId="{2BE4FDBB-0DAA-43F2-ABC6-8D50EF2C6108}" destId="{71F3F4C8-7194-4B1F-A068-DB1C4A93B075}" srcOrd="0" destOrd="0" presId="urn:microsoft.com/office/officeart/2005/8/layout/venn3"/>
    <dgm:cxn modelId="{466D828D-19BC-4532-A1BA-82B083AD08D0}" type="presOf" srcId="{ACB495F6-BBD0-47F9-8283-2E8898AD149C}" destId="{974DE9E7-2F3A-4A96-98F6-CE05B104E0B5}"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8C47D597-FA2A-442E-A64A-1C03E311A478}" type="presOf" srcId="{E109FC7C-82F4-49D6-8559-6E34B0A6B537}" destId="{6B93CA0A-8C94-48A4-82E9-13FBFB99DAB0}" srcOrd="0" destOrd="0" presId="urn:microsoft.com/office/officeart/2005/8/layout/venn3"/>
    <dgm:cxn modelId="{25382302-9744-432D-B5B2-8B40C9CEC178}" type="presOf" srcId="{593252C4-229E-4C98-A3D5-1D7F50EC7466}" destId="{48681C3E-18DB-44B4-A963-2EF551FEC493}" srcOrd="0" destOrd="0" presId="urn:microsoft.com/office/officeart/2005/8/layout/venn3"/>
    <dgm:cxn modelId="{DE3A6405-8048-45BD-9DD6-603D7B24C275}" type="presOf" srcId="{8C0D3C05-F965-41E4-8A0C-000785D67942}" destId="{39B3C2EB-C198-4B8B-8960-8A38C58548E4}"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47709C5-AA83-4EFC-9374-080BF235B642}" type="presOf" srcId="{D4008CA3-4D54-4EB2-8DA0-9606EB8FA777}" destId="{0BE43904-1DF4-485E-8CED-251D8E2CF2A3}" srcOrd="0" destOrd="0" presId="urn:microsoft.com/office/officeart/2005/8/layout/venn3"/>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0F861086-B01D-49E8-9721-E81B8AC6A74B}" type="presParOf" srcId="{07001138-CC37-4359-AC61-79FF842603DD}" destId="{974DE9E7-2F3A-4A96-98F6-CE05B104E0B5}" srcOrd="0" destOrd="0" presId="urn:microsoft.com/office/officeart/2005/8/layout/venn3"/>
    <dgm:cxn modelId="{FFAAF430-2F6C-4809-8C2B-A9EFE5A16A54}" type="presParOf" srcId="{07001138-CC37-4359-AC61-79FF842603DD}" destId="{87600560-8F45-415D-9588-95BC62999D3F}" srcOrd="1" destOrd="0" presId="urn:microsoft.com/office/officeart/2005/8/layout/venn3"/>
    <dgm:cxn modelId="{29DC93AC-DF63-48BD-B5D9-83949CDA3EBF}" type="presParOf" srcId="{07001138-CC37-4359-AC61-79FF842603DD}" destId="{48681C3E-18DB-44B4-A963-2EF551FEC493}" srcOrd="2" destOrd="0" presId="urn:microsoft.com/office/officeart/2005/8/layout/venn3"/>
    <dgm:cxn modelId="{0F16791D-A0C3-45FC-B19A-0AC731B9A83C}" type="presParOf" srcId="{07001138-CC37-4359-AC61-79FF842603DD}" destId="{625F0ABF-7A67-47DC-B62F-C89396A8658E}" srcOrd="3" destOrd="0" presId="urn:microsoft.com/office/officeart/2005/8/layout/venn3"/>
    <dgm:cxn modelId="{3BEE3178-7797-460E-943D-BA7CA0A1ABCF}" type="presParOf" srcId="{07001138-CC37-4359-AC61-79FF842603DD}" destId="{39B3C2EB-C198-4B8B-8960-8A38C58548E4}" srcOrd="4" destOrd="0" presId="urn:microsoft.com/office/officeart/2005/8/layout/venn3"/>
    <dgm:cxn modelId="{9D99151D-849E-406D-BFEE-F473C275A0F6}" type="presParOf" srcId="{07001138-CC37-4359-AC61-79FF842603DD}" destId="{AC2C1C85-FA33-4D6C-8881-CC17C8D0C9FF}" srcOrd="5" destOrd="0" presId="urn:microsoft.com/office/officeart/2005/8/layout/venn3"/>
    <dgm:cxn modelId="{3E37CE25-D229-44EA-A8E7-6B4F54D9FF34}" type="presParOf" srcId="{07001138-CC37-4359-AC61-79FF842603DD}" destId="{71F3F4C8-7194-4B1F-A068-DB1C4A93B075}" srcOrd="6" destOrd="0" presId="urn:microsoft.com/office/officeart/2005/8/layout/venn3"/>
    <dgm:cxn modelId="{18B76173-3DDC-4C49-B0B5-AD733062E47F}" type="presParOf" srcId="{07001138-CC37-4359-AC61-79FF842603DD}" destId="{04443C78-F516-4A00-B9D5-0E68BEB6FDB8}" srcOrd="7" destOrd="0" presId="urn:microsoft.com/office/officeart/2005/8/layout/venn3"/>
    <dgm:cxn modelId="{74B3B558-941A-4470-8B91-EDFBD32E7166}" type="presParOf" srcId="{07001138-CC37-4359-AC61-79FF842603DD}" destId="{6B93CA0A-8C94-48A4-82E9-13FBFB99DAB0}" srcOrd="8" destOrd="0" presId="urn:microsoft.com/office/officeart/2005/8/layout/venn3"/>
    <dgm:cxn modelId="{2F52A612-1F9B-4531-B955-A7238C3E59AB}" type="presParOf" srcId="{07001138-CC37-4359-AC61-79FF842603DD}" destId="{B0027BE0-E83C-45F8-8BE2-6AE4DE5A2FF8}" srcOrd="9" destOrd="0" presId="urn:microsoft.com/office/officeart/2005/8/layout/venn3"/>
    <dgm:cxn modelId="{00EC3564-B668-4D81-B37E-EFA4CC540389}" type="presParOf" srcId="{07001138-CC37-4359-AC61-79FF842603DD}" destId="{87A32571-F2F1-428A-81C4-FBEC8BEBB6E2}" srcOrd="10" destOrd="0" presId="urn:microsoft.com/office/officeart/2005/8/layout/venn3"/>
    <dgm:cxn modelId="{D4F425C9-C5B0-4D8A-8E8C-B22A5B4D8A5D}" type="presParOf" srcId="{07001138-CC37-4359-AC61-79FF842603DD}" destId="{9D9968C5-3C09-4B95-9C85-A18FDCB224F1}" srcOrd="11" destOrd="0" presId="urn:microsoft.com/office/officeart/2005/8/layout/venn3"/>
    <dgm:cxn modelId="{AD2CDB09-5876-4D70-BCD4-EDA155E1066C}" type="presParOf" srcId="{07001138-CC37-4359-AC61-79FF842603DD}" destId="{0BE43904-1DF4-485E-8CED-251D8E2CF2A3}" srcOrd="12" destOrd="0" presId="urn:microsoft.com/office/officeart/2005/8/layout/venn3"/>
    <dgm:cxn modelId="{C88BACB3-BFA4-43A3-99B7-D8116FFA4486}" type="presParOf" srcId="{07001138-CC37-4359-AC61-79FF842603DD}" destId="{6A5F7D0E-CAA6-4E42-AF8B-4C56F345F28B}" srcOrd="13" destOrd="0" presId="urn:microsoft.com/office/officeart/2005/8/layout/venn3"/>
    <dgm:cxn modelId="{F9634F27-863F-4533-A95C-07BEC373CD71}"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21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590ACA1E-4B8A-4442-B602-A4E3295A11B3}" type="presOf" srcId="{593252C4-229E-4C98-A3D5-1D7F50EC7466}" destId="{48681C3E-18DB-44B4-A963-2EF551FEC493}" srcOrd="0" destOrd="0" presId="urn:microsoft.com/office/officeart/2005/8/layout/venn3"/>
    <dgm:cxn modelId="{D7D3F9CA-60FD-4213-96A5-292F2FC6404B}" type="presOf" srcId="{1C5EFEF6-C246-492E-9C87-599B0E6CB1E1}" destId="{79FA4D63-31BA-41A4-8EF9-711A8A8DC304}"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CEFB6088-37AA-4134-8288-5FFB7EE5D48C}" type="presOf" srcId="{DA2DE246-1EDE-4DC5-93F1-08D0ADDAC2E4}" destId="{B671D4EC-B0EF-4E74-BE88-A04A72EFA5F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0A35011C-4225-4776-908B-45AEA7092934}" type="presOf" srcId="{2BE4FDBB-0DAA-43F2-ABC6-8D50EF2C6108}" destId="{71F3F4C8-7194-4B1F-A068-DB1C4A93B075}"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D39C9696-01AF-48F1-82B7-213348D500BE}" type="presOf" srcId="{FEB3ADF3-AAF4-4AFC-A917-3ADE0C1EBB00}" destId="{AE263195-A20A-4ACF-9589-31F1F5A65F0B}" srcOrd="0" destOrd="0" presId="urn:microsoft.com/office/officeart/2005/8/layout/venn3"/>
    <dgm:cxn modelId="{A9C5B767-8649-4AE5-801F-32262315F4D4}" type="presOf" srcId="{7481D1CF-5327-4BF8-8FD1-7491BF70D243}" destId="{07001138-CC37-4359-AC61-79FF842603DD}" srcOrd="0" destOrd="0" presId="urn:microsoft.com/office/officeart/2005/8/layout/venn3"/>
    <dgm:cxn modelId="{6B37C491-8137-4A7E-AE63-5822BDDD19FB}" type="presParOf" srcId="{07001138-CC37-4359-AC61-79FF842603DD}" destId="{48681C3E-18DB-44B4-A963-2EF551FEC493}" srcOrd="0" destOrd="0" presId="urn:microsoft.com/office/officeart/2005/8/layout/venn3"/>
    <dgm:cxn modelId="{3EE4EB03-3942-4113-BAA3-26A5523ECC69}" type="presParOf" srcId="{07001138-CC37-4359-AC61-79FF842603DD}" destId="{625F0ABF-7A67-47DC-B62F-C89396A8658E}" srcOrd="1" destOrd="0" presId="urn:microsoft.com/office/officeart/2005/8/layout/venn3"/>
    <dgm:cxn modelId="{75A1C376-D283-4767-8198-FC4064C654A5}" type="presParOf" srcId="{07001138-CC37-4359-AC61-79FF842603DD}" destId="{71F3F4C8-7194-4B1F-A068-DB1C4A93B075}" srcOrd="2" destOrd="0" presId="urn:microsoft.com/office/officeart/2005/8/layout/venn3"/>
    <dgm:cxn modelId="{0ED40C19-9E2D-4339-A539-9A0A9121BF06}" type="presParOf" srcId="{07001138-CC37-4359-AC61-79FF842603DD}" destId="{04443C78-F516-4A00-B9D5-0E68BEB6FDB8}" srcOrd="3" destOrd="0" presId="urn:microsoft.com/office/officeart/2005/8/layout/venn3"/>
    <dgm:cxn modelId="{BDC8D0EA-916A-4753-89F4-83634792CE9A}" type="presParOf" srcId="{07001138-CC37-4359-AC61-79FF842603DD}" destId="{79FA4D63-31BA-41A4-8EF9-711A8A8DC304}" srcOrd="4" destOrd="0" presId="urn:microsoft.com/office/officeart/2005/8/layout/venn3"/>
    <dgm:cxn modelId="{4DCE7DE6-80ED-4BFD-B22B-EC445EA4CD84}" type="presParOf" srcId="{07001138-CC37-4359-AC61-79FF842603DD}" destId="{B420CFAF-8830-45F3-8EB4-EE51EBB886CD}" srcOrd="5" destOrd="0" presId="urn:microsoft.com/office/officeart/2005/8/layout/venn3"/>
    <dgm:cxn modelId="{E09C03E9-1040-4A1E-920D-6738E2C16C0B}" type="presParOf" srcId="{07001138-CC37-4359-AC61-79FF842603DD}" destId="{B671D4EC-B0EF-4E74-BE88-A04A72EFA5F5}" srcOrd="6" destOrd="0" presId="urn:microsoft.com/office/officeart/2005/8/layout/venn3"/>
    <dgm:cxn modelId="{9EB151AF-E1AD-41E8-8B69-D32229B80763}" type="presParOf" srcId="{07001138-CC37-4359-AC61-79FF842603DD}" destId="{A7C415E3-ACC3-4060-8EF6-AC1CF99088D8}" srcOrd="7" destOrd="0" presId="urn:microsoft.com/office/officeart/2005/8/layout/venn3"/>
    <dgm:cxn modelId="{C1FD0094-0692-4E59-BE4E-6CF838644298}"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5B04F991-BDF9-4E96-A016-EC8E7071E227}" type="presOf" srcId="{7481D1CF-5327-4BF8-8FD1-7491BF70D243}" destId="{07001138-CC37-4359-AC61-79FF842603DD}" srcOrd="0" destOrd="0" presId="urn:microsoft.com/office/officeart/2005/8/layout/venn3"/>
    <dgm:cxn modelId="{F9897224-6223-4DFB-9A16-0BEC02B87037}" type="presOf" srcId="{DB910E32-EC2A-47C1-8622-EDBB02D1ECF3}" destId="{6DF6FF41-A943-4BD2-BB5F-BC4E061E1EA9}" srcOrd="0" destOrd="0" presId="urn:microsoft.com/office/officeart/2005/8/layout/venn3"/>
    <dgm:cxn modelId="{10286D83-CA79-4AF5-98E1-A1B4A5F1E158}" type="presOf" srcId="{84023C8F-D74C-4C9A-A978-1A540B7607E7}" destId="{A8AFFD50-DB79-47C5-865F-BFCF753E55E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2248864A-A37C-4A69-82A8-4FB9AE791A6E}" type="presOf" srcId="{FB3B1775-E693-49B1-BC84-B1E33354E230}" destId="{441BE94A-FB88-49C7-AAB2-47F07EC22274}"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DFE426FD-3833-4B2C-899C-E140DF830028}" type="presOf" srcId="{ACB495F6-BBD0-47F9-8283-2E8898AD149C}" destId="{974DE9E7-2F3A-4A96-98F6-CE05B104E0B5}" srcOrd="0" destOrd="0" presId="urn:microsoft.com/office/officeart/2005/8/layout/venn3"/>
    <dgm:cxn modelId="{3984B7AD-30D1-4737-B8EF-C47A13D1D226}" type="presOf" srcId="{A0FD7E83-1B7B-4CE5-9E63-D199EC1ACA67}" destId="{E1A074AB-2E66-4098-B417-62E6453353DB}" srcOrd="0" destOrd="0" presId="urn:microsoft.com/office/officeart/2005/8/layout/venn3"/>
    <dgm:cxn modelId="{652CD445-F1C3-4796-B8E6-AA7CF99A0C58}" type="presParOf" srcId="{07001138-CC37-4359-AC61-79FF842603DD}" destId="{974DE9E7-2F3A-4A96-98F6-CE05B104E0B5}" srcOrd="0" destOrd="0" presId="urn:microsoft.com/office/officeart/2005/8/layout/venn3"/>
    <dgm:cxn modelId="{4E512265-5D50-44F5-BD7E-3047AE0D4269}" type="presParOf" srcId="{07001138-CC37-4359-AC61-79FF842603DD}" destId="{87600560-8F45-415D-9588-95BC62999D3F}" srcOrd="1" destOrd="0" presId="urn:microsoft.com/office/officeart/2005/8/layout/venn3"/>
    <dgm:cxn modelId="{27A73A05-D22E-4E77-A019-A903216793B0}" type="presParOf" srcId="{07001138-CC37-4359-AC61-79FF842603DD}" destId="{441BE94A-FB88-49C7-AAB2-47F07EC22274}" srcOrd="2" destOrd="0" presId="urn:microsoft.com/office/officeart/2005/8/layout/venn3"/>
    <dgm:cxn modelId="{90BF5A6F-1172-482D-B8AE-BF3352941A6A}" type="presParOf" srcId="{07001138-CC37-4359-AC61-79FF842603DD}" destId="{FDE9C26E-D098-46B5-A031-DCE7D6EB3C4B}" srcOrd="3" destOrd="0" presId="urn:microsoft.com/office/officeart/2005/8/layout/venn3"/>
    <dgm:cxn modelId="{EDC110E1-2953-4AF7-ADB7-A4930035DD8C}" type="presParOf" srcId="{07001138-CC37-4359-AC61-79FF842603DD}" destId="{E1A074AB-2E66-4098-B417-62E6453353DB}" srcOrd="4" destOrd="0" presId="urn:microsoft.com/office/officeart/2005/8/layout/venn3"/>
    <dgm:cxn modelId="{DF6D4EC3-E19B-4C8C-9DBE-CC44DE314B80}" type="presParOf" srcId="{07001138-CC37-4359-AC61-79FF842603DD}" destId="{9601BEDF-5EF5-4E57-9BC3-141423318B89}" srcOrd="5" destOrd="0" presId="urn:microsoft.com/office/officeart/2005/8/layout/venn3"/>
    <dgm:cxn modelId="{2F27E16A-0FC0-4A6C-BE6F-A86B227FD6FC}" type="presParOf" srcId="{07001138-CC37-4359-AC61-79FF842603DD}" destId="{A8AFFD50-DB79-47C5-865F-BFCF753E55E9}" srcOrd="6" destOrd="0" presId="urn:microsoft.com/office/officeart/2005/8/layout/venn3"/>
    <dgm:cxn modelId="{236FBC25-D0D0-4CF9-BEF5-7DBC283B9EFE}" type="presParOf" srcId="{07001138-CC37-4359-AC61-79FF842603DD}" destId="{EE479652-1419-493D-B0B4-932CCB42394F}" srcOrd="7" destOrd="0" presId="urn:microsoft.com/office/officeart/2005/8/layout/venn3"/>
    <dgm:cxn modelId="{23A4067F-421E-4C97-909C-387221FF1299}"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1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10">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10">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10">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10">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10">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10">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10">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10">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10">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9" presStyleCnt="10">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093570D1-D1DF-4AD1-A3EC-E3847F90036F}" srcId="{7481D1CF-5327-4BF8-8FD1-7491BF70D243}" destId="{5CFD6B5E-7035-4359-A62F-1DDEC97D8C0D}" srcOrd="7" destOrd="0" parTransId="{DF235A0C-5547-4DDE-9C7C-DAE510C44A27}" sibTransId="{CCB89266-E5C6-4DF3-B672-5591BEB16076}"/>
    <dgm:cxn modelId="{38F69BE4-93AD-46CA-B7ED-6E7CF01A3F95}" type="presOf" srcId="{09050517-FB7B-4AA0-A9A5-C222E4A7277D}" destId="{D0053F29-0E2C-42E3-B345-9E8847988072}" srcOrd="0" destOrd="0" presId="urn:microsoft.com/office/officeart/2005/8/layout/venn3"/>
    <dgm:cxn modelId="{1057FA9D-64EC-4232-B6B4-3842BECE662F}" type="presOf" srcId="{593252C4-229E-4C98-A3D5-1D7F50EC7466}" destId="{48681C3E-18DB-44B4-A963-2EF551FEC493}" srcOrd="0" destOrd="0" presId="urn:microsoft.com/office/officeart/2005/8/layout/venn3"/>
    <dgm:cxn modelId="{EE0DE055-B83E-4BA0-884A-841A77DF515B}" type="presOf" srcId="{23FBF0F6-E59E-46BB-901B-BD7C4DE5BDB3}" destId="{BDF804E1-8814-49A1-88D5-FD0FC8A993C9}"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05B3E8AF-50EC-43D0-9DE7-CB328AFF94AC}" type="presOf" srcId="{CF0A6374-6F3C-4ED6-828F-79E7C1865413}" destId="{A00644E9-69EF-4C2A-A81D-CCA9D808F278}" srcOrd="0" destOrd="0" presId="urn:microsoft.com/office/officeart/2005/8/layout/venn3"/>
    <dgm:cxn modelId="{F01F0DCC-3141-4EA8-B338-2863440046B7}" type="presOf" srcId="{AD09D232-2D13-48CA-9BAB-5990F8D88805}" destId="{6647214F-97B3-46F4-9C35-D4445F524912}" srcOrd="0" destOrd="0" presId="urn:microsoft.com/office/officeart/2005/8/layout/venn3"/>
    <dgm:cxn modelId="{23949282-9389-4815-827D-EC986FFB9EC0}" type="presOf" srcId="{8C0D3C05-F965-41E4-8A0C-000785D67942}" destId="{39B3C2EB-C198-4B8B-8960-8A38C58548E4}"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0B86C98B-1B40-45FC-BFF3-6908F7AF5922}" type="presOf" srcId="{88165EF2-C310-463F-B5BC-3FAE8FF9602A}" destId="{EA0FA27A-C2EC-4FCA-88D1-32C207D8B93A}"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9" destOrd="0" parTransId="{BC91C263-648E-4B55-BC7F-7AB1765AF4EA}" sibTransId="{F3B47328-6756-4B3D-8C3B-01FF17DC40E0}"/>
    <dgm:cxn modelId="{1301230B-C757-4C5F-888E-88828BCC74AD}" type="presOf" srcId="{5CFD6B5E-7035-4359-A62F-1DDEC97D8C0D}" destId="{C8CD710F-D365-4BC0-8257-3CE1E198D950}" srcOrd="0" destOrd="0" presId="urn:microsoft.com/office/officeart/2005/8/layout/venn3"/>
    <dgm:cxn modelId="{8852C3FF-3A30-4BD7-B60E-8740A103B6ED}" type="presOf" srcId="{2BE4FDBB-0DAA-43F2-ABC6-8D50EF2C6108}" destId="{71F3F4C8-7194-4B1F-A068-DB1C4A93B075}" srcOrd="0" destOrd="0" presId="urn:microsoft.com/office/officeart/2005/8/layout/venn3"/>
    <dgm:cxn modelId="{6A704A37-9B1A-4E6F-AF00-B65BBE890EB5}" type="presOf" srcId="{7481D1CF-5327-4BF8-8FD1-7491BF70D243}" destId="{07001138-CC37-4359-AC61-79FF842603DD}" srcOrd="0" destOrd="0" presId="urn:microsoft.com/office/officeart/2005/8/layout/venn3"/>
    <dgm:cxn modelId="{DCDF7CA3-B200-4B27-9342-CA150C854860}" type="presOf" srcId="{BA727719-4EA3-40EB-BC8A-FCA9BE326B02}" destId="{510D0BC5-B57C-433F-9859-30B983917A66}"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B3CA9F86-E504-4E75-A03F-C05B01BFB413}" type="presParOf" srcId="{07001138-CC37-4359-AC61-79FF842603DD}" destId="{48681C3E-18DB-44B4-A963-2EF551FEC493}" srcOrd="0" destOrd="0" presId="urn:microsoft.com/office/officeart/2005/8/layout/venn3"/>
    <dgm:cxn modelId="{A2CCAC7F-85AB-4350-BEC3-785C2EA275C7}" type="presParOf" srcId="{07001138-CC37-4359-AC61-79FF842603DD}" destId="{625F0ABF-7A67-47DC-B62F-C89396A8658E}" srcOrd="1" destOrd="0" presId="urn:microsoft.com/office/officeart/2005/8/layout/venn3"/>
    <dgm:cxn modelId="{975147B3-5D2B-42A6-9652-6D7452F39A8B}" type="presParOf" srcId="{07001138-CC37-4359-AC61-79FF842603DD}" destId="{39B3C2EB-C198-4B8B-8960-8A38C58548E4}" srcOrd="2" destOrd="0" presId="urn:microsoft.com/office/officeart/2005/8/layout/venn3"/>
    <dgm:cxn modelId="{0ABC609C-DEFA-480F-935B-F5EDAE00701E}" type="presParOf" srcId="{07001138-CC37-4359-AC61-79FF842603DD}" destId="{AC2C1C85-FA33-4D6C-8881-CC17C8D0C9FF}" srcOrd="3" destOrd="0" presId="urn:microsoft.com/office/officeart/2005/8/layout/venn3"/>
    <dgm:cxn modelId="{D8523288-89F7-4C61-9C8F-6900AB4FAD64}" type="presParOf" srcId="{07001138-CC37-4359-AC61-79FF842603DD}" destId="{EA0FA27A-C2EC-4FCA-88D1-32C207D8B93A}" srcOrd="4" destOrd="0" presId="urn:microsoft.com/office/officeart/2005/8/layout/venn3"/>
    <dgm:cxn modelId="{502E475F-308F-4B93-A3E9-BD59FB1CFC05}" type="presParOf" srcId="{07001138-CC37-4359-AC61-79FF842603DD}" destId="{DC69AE1A-979D-4E2B-8E52-4EB8097B0C30}" srcOrd="5" destOrd="0" presId="urn:microsoft.com/office/officeart/2005/8/layout/venn3"/>
    <dgm:cxn modelId="{09AAF816-54A4-42E3-9A20-0A2016E5321F}" type="presParOf" srcId="{07001138-CC37-4359-AC61-79FF842603DD}" destId="{71F3F4C8-7194-4B1F-A068-DB1C4A93B075}" srcOrd="6" destOrd="0" presId="urn:microsoft.com/office/officeart/2005/8/layout/venn3"/>
    <dgm:cxn modelId="{A757F09A-CA3D-4E47-9729-CED35A87975F}" type="presParOf" srcId="{07001138-CC37-4359-AC61-79FF842603DD}" destId="{04443C78-F516-4A00-B9D5-0E68BEB6FDB8}" srcOrd="7" destOrd="0" presId="urn:microsoft.com/office/officeart/2005/8/layout/venn3"/>
    <dgm:cxn modelId="{CB43B23C-6292-4243-910B-AD0D390C222F}" type="presParOf" srcId="{07001138-CC37-4359-AC61-79FF842603DD}" destId="{6647214F-97B3-46F4-9C35-D4445F524912}" srcOrd="8" destOrd="0" presId="urn:microsoft.com/office/officeart/2005/8/layout/venn3"/>
    <dgm:cxn modelId="{F88E18DF-3419-4162-BB7A-464713082041}" type="presParOf" srcId="{07001138-CC37-4359-AC61-79FF842603DD}" destId="{0F261357-E478-46AC-80EB-2022627F75D8}" srcOrd="9" destOrd="0" presId="urn:microsoft.com/office/officeart/2005/8/layout/venn3"/>
    <dgm:cxn modelId="{4D006CEF-888B-47C0-B3ED-1C62A623978D}" type="presParOf" srcId="{07001138-CC37-4359-AC61-79FF842603DD}" destId="{BDF804E1-8814-49A1-88D5-FD0FC8A993C9}" srcOrd="10" destOrd="0" presId="urn:microsoft.com/office/officeart/2005/8/layout/venn3"/>
    <dgm:cxn modelId="{3912CA27-3DF0-49E0-B243-4E1D075E09F1}" type="presParOf" srcId="{07001138-CC37-4359-AC61-79FF842603DD}" destId="{24A6E7C5-74C0-4677-A899-B3BCE90AE9AE}" srcOrd="11" destOrd="0" presId="urn:microsoft.com/office/officeart/2005/8/layout/venn3"/>
    <dgm:cxn modelId="{F2B62F3B-D4E0-4782-B443-4A67E09705FF}" type="presParOf" srcId="{07001138-CC37-4359-AC61-79FF842603DD}" destId="{D0053F29-0E2C-42E3-B345-9E8847988072}" srcOrd="12" destOrd="0" presId="urn:microsoft.com/office/officeart/2005/8/layout/venn3"/>
    <dgm:cxn modelId="{170C3100-76D9-4443-A5CF-D55657D03FC3}" type="presParOf" srcId="{07001138-CC37-4359-AC61-79FF842603DD}" destId="{E9A9888E-B945-468B-996F-A85C25432B07}" srcOrd="13" destOrd="0" presId="urn:microsoft.com/office/officeart/2005/8/layout/venn3"/>
    <dgm:cxn modelId="{4C1EF987-3688-4F08-A3E7-E8EB823DE78A}" type="presParOf" srcId="{07001138-CC37-4359-AC61-79FF842603DD}" destId="{C8CD710F-D365-4BC0-8257-3CE1E198D950}" srcOrd="14" destOrd="0" presId="urn:microsoft.com/office/officeart/2005/8/layout/venn3"/>
    <dgm:cxn modelId="{40A0F2FF-611F-409F-B4DD-029CEF3AD78B}" type="presParOf" srcId="{07001138-CC37-4359-AC61-79FF842603DD}" destId="{4674F2B6-009B-454E-9B7E-F714CE7A77CA}" srcOrd="15" destOrd="0" presId="urn:microsoft.com/office/officeart/2005/8/layout/venn3"/>
    <dgm:cxn modelId="{B162F37C-113A-485A-8DBC-41000AF9F7DC}" type="presParOf" srcId="{07001138-CC37-4359-AC61-79FF842603DD}" destId="{510D0BC5-B57C-433F-9859-30B983917A66}" srcOrd="16" destOrd="0" presId="urn:microsoft.com/office/officeart/2005/8/layout/venn3"/>
    <dgm:cxn modelId="{BF4ECDFF-52A2-49D7-A370-2685137F2C07}" type="presParOf" srcId="{07001138-CC37-4359-AC61-79FF842603DD}" destId="{21ADCA4D-CE78-4994-84BF-CFDEE7BBCF32}" srcOrd="17" destOrd="0" presId="urn:microsoft.com/office/officeart/2005/8/layout/venn3"/>
    <dgm:cxn modelId="{0E8510A6-0286-43A0-BDA0-9F51B9EE2505}" type="presParOf" srcId="{07001138-CC37-4359-AC61-79FF842603DD}" destId="{A00644E9-69EF-4C2A-A81D-CCA9D808F278}" srcOrd="18"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1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8CE684C3-D90B-4A93-9153-34E1D983E6F2}" type="presOf" srcId="{ACB495F6-BBD0-47F9-8283-2E8898AD149C}" destId="{974DE9E7-2F3A-4A96-98F6-CE05B104E0B5}" srcOrd="0" destOrd="0" presId="urn:microsoft.com/office/officeart/2005/8/layout/venn3"/>
    <dgm:cxn modelId="{7658BFEC-6679-4DAC-AADF-45E176BCC3E5}" type="presOf" srcId="{7481D1CF-5327-4BF8-8FD1-7491BF70D243}" destId="{07001138-CC37-4359-AC61-79FF842603DD}"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8BA85EC2-ACE4-4E49-B28A-B84E7BA0A98C}" type="presOf" srcId="{80D375BF-FBF8-4BDC-857D-AC00419942C8}" destId="{09B2CD8E-D327-4676-9105-F890A1A7824E}" srcOrd="0" destOrd="0" presId="urn:microsoft.com/office/officeart/2005/8/layout/venn3"/>
    <dgm:cxn modelId="{0DFA6382-B7ED-43EA-BBD5-757AFB8D9A7D}"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7621C131-F320-4624-B03C-6BABEDC21F42}" type="presOf" srcId="{593252C4-229E-4C98-A3D5-1D7F50EC7466}" destId="{48681C3E-18DB-44B4-A963-2EF551FEC493}"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62E31CDE-E96D-4E85-9786-54203D08FEDA}" type="presParOf" srcId="{07001138-CC37-4359-AC61-79FF842603DD}" destId="{974DE9E7-2F3A-4A96-98F6-CE05B104E0B5}" srcOrd="0" destOrd="0" presId="urn:microsoft.com/office/officeart/2005/8/layout/venn3"/>
    <dgm:cxn modelId="{2506F335-A358-49B7-B528-949424C1CA4B}" type="presParOf" srcId="{07001138-CC37-4359-AC61-79FF842603DD}" destId="{87600560-8F45-415D-9588-95BC62999D3F}" srcOrd="1" destOrd="0" presId="urn:microsoft.com/office/officeart/2005/8/layout/venn3"/>
    <dgm:cxn modelId="{9E377AFA-4F89-4D36-93D3-1CADBE40608A}" type="presParOf" srcId="{07001138-CC37-4359-AC61-79FF842603DD}" destId="{48681C3E-18DB-44B4-A963-2EF551FEC493}" srcOrd="2" destOrd="0" presId="urn:microsoft.com/office/officeart/2005/8/layout/venn3"/>
    <dgm:cxn modelId="{104CF1D1-1E7E-440F-B057-3D15599C95AB}" type="presParOf" srcId="{07001138-CC37-4359-AC61-79FF842603DD}" destId="{625F0ABF-7A67-47DC-B62F-C89396A8658E}" srcOrd="3" destOrd="0" presId="urn:microsoft.com/office/officeart/2005/8/layout/venn3"/>
    <dgm:cxn modelId="{10DE69C9-17C0-4EE3-97FD-07AFDF0D9E2A}" type="presParOf" srcId="{07001138-CC37-4359-AC61-79FF842603DD}" destId="{09B2CD8E-D327-4676-9105-F890A1A7824E}" srcOrd="4" destOrd="0" presId="urn:microsoft.com/office/officeart/2005/8/layout/venn3"/>
    <dgm:cxn modelId="{C34E4240-59C2-4E65-A973-F71524CC1481}" type="presParOf" srcId="{07001138-CC37-4359-AC61-79FF842603DD}" destId="{2A6FEE32-7F40-4372-A81D-3FCC15E8AB50}" srcOrd="5" destOrd="0" presId="urn:microsoft.com/office/officeart/2005/8/layout/venn3"/>
    <dgm:cxn modelId="{B5EF8E0B-93F7-4EA5-B8AF-72030C266A97}"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1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0928FA01-3101-4926-BFA0-9585B0E7314A}" type="presOf" srcId="{7481D1CF-5327-4BF8-8FD1-7491BF70D243}" destId="{07001138-CC37-4359-AC61-79FF842603DD}"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7073E0E0-F21F-4377-B026-67EB75191966}" type="presOf" srcId="{D4008CA3-4D54-4EB2-8DA0-9606EB8FA777}" destId="{0BE43904-1DF4-485E-8CED-251D8E2CF2A3}"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1C541C98-2B61-479C-95DF-64131C8C6EB0}" type="presOf" srcId="{8C0D3C05-F965-41E4-8A0C-000785D67942}" destId="{39B3C2EB-C198-4B8B-8960-8A38C58548E4}"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1ECEDA59-79A8-40B2-B26C-39E4434C22AF}" type="presOf" srcId="{2BE4FDBB-0DAA-43F2-ABC6-8D50EF2C6108}" destId="{71F3F4C8-7194-4B1F-A068-DB1C4A93B075}" srcOrd="0" destOrd="0" presId="urn:microsoft.com/office/officeart/2005/8/layout/venn3"/>
    <dgm:cxn modelId="{8B7E24FD-FB08-454F-9F08-4088AC79126E}" type="presOf" srcId="{593252C4-229E-4C98-A3D5-1D7F50EC7466}" destId="{48681C3E-18DB-44B4-A963-2EF551FEC493}" srcOrd="0" destOrd="0" presId="urn:microsoft.com/office/officeart/2005/8/layout/venn3"/>
    <dgm:cxn modelId="{7DEA959B-B63C-428B-A643-02259BBA82D6}" type="presOf" srcId="{DB910E32-EC2A-47C1-8622-EDBB02D1ECF3}" destId="{6DF6FF41-A943-4BD2-BB5F-BC4E061E1EA9}"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E772EB89-8CAD-4E35-B864-707F9D02539E}" type="presOf" srcId="{E109FC7C-82F4-49D6-8559-6E34B0A6B537}" destId="{6B93CA0A-8C94-48A4-82E9-13FBFB99DAB0}"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C472BA52-3C9B-4CDB-844A-A0A2F4492176}" type="presOf" srcId="{ACB495F6-BBD0-47F9-8283-2E8898AD149C}" destId="{974DE9E7-2F3A-4A96-98F6-CE05B104E0B5}" srcOrd="0" destOrd="0" presId="urn:microsoft.com/office/officeart/2005/8/layout/venn3"/>
    <dgm:cxn modelId="{AA782EC0-D104-46F1-A5B3-14E3B255F679}" type="presOf" srcId="{4AEC182D-2BEE-4736-8FEA-425E182DC5BF}" destId="{87A32571-F2F1-428A-81C4-FBEC8BEBB6E2}"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2F99ECEF-2434-43D2-853F-8CB06AA891E0}" type="presParOf" srcId="{07001138-CC37-4359-AC61-79FF842603DD}" destId="{974DE9E7-2F3A-4A96-98F6-CE05B104E0B5}" srcOrd="0" destOrd="0" presId="urn:microsoft.com/office/officeart/2005/8/layout/venn3"/>
    <dgm:cxn modelId="{A0014A29-DCDE-4004-9194-8C92E6AB9174}" type="presParOf" srcId="{07001138-CC37-4359-AC61-79FF842603DD}" destId="{87600560-8F45-415D-9588-95BC62999D3F}" srcOrd="1" destOrd="0" presId="urn:microsoft.com/office/officeart/2005/8/layout/venn3"/>
    <dgm:cxn modelId="{994B0D83-88CE-4454-919E-7B91EF0EB1A7}" type="presParOf" srcId="{07001138-CC37-4359-AC61-79FF842603DD}" destId="{48681C3E-18DB-44B4-A963-2EF551FEC493}" srcOrd="2" destOrd="0" presId="urn:microsoft.com/office/officeart/2005/8/layout/venn3"/>
    <dgm:cxn modelId="{C8A76EDC-667C-4A47-8F5B-D684CEB702E7}" type="presParOf" srcId="{07001138-CC37-4359-AC61-79FF842603DD}" destId="{625F0ABF-7A67-47DC-B62F-C89396A8658E}" srcOrd="3" destOrd="0" presId="urn:microsoft.com/office/officeart/2005/8/layout/venn3"/>
    <dgm:cxn modelId="{23E3B253-32A6-4D47-A6AE-E357DE068CBB}" type="presParOf" srcId="{07001138-CC37-4359-AC61-79FF842603DD}" destId="{39B3C2EB-C198-4B8B-8960-8A38C58548E4}" srcOrd="4" destOrd="0" presId="urn:microsoft.com/office/officeart/2005/8/layout/venn3"/>
    <dgm:cxn modelId="{7CE78291-C39D-41A9-99D6-0289AECCE1B4}" type="presParOf" srcId="{07001138-CC37-4359-AC61-79FF842603DD}" destId="{AC2C1C85-FA33-4D6C-8881-CC17C8D0C9FF}" srcOrd="5" destOrd="0" presId="urn:microsoft.com/office/officeart/2005/8/layout/venn3"/>
    <dgm:cxn modelId="{F07020D5-0E5F-407E-9BEC-954CC8582753}" type="presParOf" srcId="{07001138-CC37-4359-AC61-79FF842603DD}" destId="{71F3F4C8-7194-4B1F-A068-DB1C4A93B075}" srcOrd="6" destOrd="0" presId="urn:microsoft.com/office/officeart/2005/8/layout/venn3"/>
    <dgm:cxn modelId="{3CF0C5F6-E027-40A6-B4D4-0B6DE454614A}" type="presParOf" srcId="{07001138-CC37-4359-AC61-79FF842603DD}" destId="{04443C78-F516-4A00-B9D5-0E68BEB6FDB8}" srcOrd="7" destOrd="0" presId="urn:microsoft.com/office/officeart/2005/8/layout/venn3"/>
    <dgm:cxn modelId="{8758A2E9-D96B-4AAA-AEB5-4ADCD9C59863}" type="presParOf" srcId="{07001138-CC37-4359-AC61-79FF842603DD}" destId="{6B93CA0A-8C94-48A4-82E9-13FBFB99DAB0}" srcOrd="8" destOrd="0" presId="urn:microsoft.com/office/officeart/2005/8/layout/venn3"/>
    <dgm:cxn modelId="{D1ADB0BC-3380-421F-97F6-246D09D3F9DB}" type="presParOf" srcId="{07001138-CC37-4359-AC61-79FF842603DD}" destId="{B0027BE0-E83C-45F8-8BE2-6AE4DE5A2FF8}" srcOrd="9" destOrd="0" presId="urn:microsoft.com/office/officeart/2005/8/layout/venn3"/>
    <dgm:cxn modelId="{B17B9D30-18DE-4AAC-82A7-C1B089EC014B}" type="presParOf" srcId="{07001138-CC37-4359-AC61-79FF842603DD}" destId="{87A32571-F2F1-428A-81C4-FBEC8BEBB6E2}" srcOrd="10" destOrd="0" presId="urn:microsoft.com/office/officeart/2005/8/layout/venn3"/>
    <dgm:cxn modelId="{EE13FF0B-9F15-4706-A081-577C18D3FA4D}" type="presParOf" srcId="{07001138-CC37-4359-AC61-79FF842603DD}" destId="{9D9968C5-3C09-4B95-9C85-A18FDCB224F1}" srcOrd="11" destOrd="0" presId="urn:microsoft.com/office/officeart/2005/8/layout/venn3"/>
    <dgm:cxn modelId="{8B157525-1878-42B4-928F-07106B94D8C7}" type="presParOf" srcId="{07001138-CC37-4359-AC61-79FF842603DD}" destId="{0BE43904-1DF4-485E-8CED-251D8E2CF2A3}" srcOrd="12" destOrd="0" presId="urn:microsoft.com/office/officeart/2005/8/layout/venn3"/>
    <dgm:cxn modelId="{FF62C6B8-F34E-472C-B6FA-0E52D75A4A16}" type="presParOf" srcId="{07001138-CC37-4359-AC61-79FF842603DD}" destId="{6A5F7D0E-CAA6-4E42-AF8B-4C56F345F28B}" srcOrd="13" destOrd="0" presId="urn:microsoft.com/office/officeart/2005/8/layout/venn3"/>
    <dgm:cxn modelId="{531A1D59-99EA-44B8-9BB6-0FAA59AACBAE}"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21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A2688B1C-CF9B-49E3-9C77-87312D738589}" type="presOf" srcId="{1C5EFEF6-C246-492E-9C87-599B0E6CB1E1}" destId="{79FA4D63-31BA-41A4-8EF9-711A8A8DC304}" srcOrd="0" destOrd="0" presId="urn:microsoft.com/office/officeart/2005/8/layout/venn3"/>
    <dgm:cxn modelId="{3AFBD337-0024-469A-9662-169CC67A5AB7}" type="presOf" srcId="{FEB3ADF3-AAF4-4AFC-A917-3ADE0C1EBB00}" destId="{AE263195-A20A-4ACF-9589-31F1F5A65F0B}"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540B2372-CF4E-424B-BD54-F8B6B76357B3}" type="presOf" srcId="{2BE4FDBB-0DAA-43F2-ABC6-8D50EF2C6108}" destId="{71F3F4C8-7194-4B1F-A068-DB1C4A93B075}" srcOrd="0" destOrd="0" presId="urn:microsoft.com/office/officeart/2005/8/layout/venn3"/>
    <dgm:cxn modelId="{C30EA416-EBA4-418D-BFCA-7C89F3D56AE1}" type="presOf" srcId="{DA2DE246-1EDE-4DC5-93F1-08D0ADDAC2E4}" destId="{B671D4EC-B0EF-4E74-BE88-A04A72EFA5F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51DD37EB-7E5D-4BA0-A6AD-86348BE80CDE}" type="presOf" srcId="{593252C4-229E-4C98-A3D5-1D7F50EC7466}" destId="{48681C3E-18DB-44B4-A963-2EF551FEC493}" srcOrd="0" destOrd="0" presId="urn:microsoft.com/office/officeart/2005/8/layout/venn3"/>
    <dgm:cxn modelId="{10A8EC6B-6461-4991-8ADD-75C6FD9B8593}" type="presOf" srcId="{7481D1CF-5327-4BF8-8FD1-7491BF70D243}" destId="{07001138-CC37-4359-AC61-79FF842603DD}" srcOrd="0" destOrd="0" presId="urn:microsoft.com/office/officeart/2005/8/layout/venn3"/>
    <dgm:cxn modelId="{5D272A3A-96B8-4081-95B8-B40580C0FB16}" type="presParOf" srcId="{07001138-CC37-4359-AC61-79FF842603DD}" destId="{48681C3E-18DB-44B4-A963-2EF551FEC493}" srcOrd="0" destOrd="0" presId="urn:microsoft.com/office/officeart/2005/8/layout/venn3"/>
    <dgm:cxn modelId="{70D57EBB-5AC1-488C-81CB-44CB728CFC49}" type="presParOf" srcId="{07001138-CC37-4359-AC61-79FF842603DD}" destId="{625F0ABF-7A67-47DC-B62F-C89396A8658E}" srcOrd="1" destOrd="0" presId="urn:microsoft.com/office/officeart/2005/8/layout/venn3"/>
    <dgm:cxn modelId="{292AB286-2D36-4FB1-AA9A-1ED07E5A6D2D}" type="presParOf" srcId="{07001138-CC37-4359-AC61-79FF842603DD}" destId="{71F3F4C8-7194-4B1F-A068-DB1C4A93B075}" srcOrd="2" destOrd="0" presId="urn:microsoft.com/office/officeart/2005/8/layout/venn3"/>
    <dgm:cxn modelId="{571B7B54-2010-44B1-9390-362012BF93F0}" type="presParOf" srcId="{07001138-CC37-4359-AC61-79FF842603DD}" destId="{04443C78-F516-4A00-B9D5-0E68BEB6FDB8}" srcOrd="3" destOrd="0" presId="urn:microsoft.com/office/officeart/2005/8/layout/venn3"/>
    <dgm:cxn modelId="{AC7F5BC6-450E-43D1-96B1-2017C83F22B0}" type="presParOf" srcId="{07001138-CC37-4359-AC61-79FF842603DD}" destId="{79FA4D63-31BA-41A4-8EF9-711A8A8DC304}" srcOrd="4" destOrd="0" presId="urn:microsoft.com/office/officeart/2005/8/layout/venn3"/>
    <dgm:cxn modelId="{5E8F3DC4-D8BA-4402-AE40-D4CDA256E41E}" type="presParOf" srcId="{07001138-CC37-4359-AC61-79FF842603DD}" destId="{B420CFAF-8830-45F3-8EB4-EE51EBB886CD}" srcOrd="5" destOrd="0" presId="urn:microsoft.com/office/officeart/2005/8/layout/venn3"/>
    <dgm:cxn modelId="{7A33682D-5E57-49F6-BA77-F7373AF5037A}" type="presParOf" srcId="{07001138-CC37-4359-AC61-79FF842603DD}" destId="{B671D4EC-B0EF-4E74-BE88-A04A72EFA5F5}" srcOrd="6" destOrd="0" presId="urn:microsoft.com/office/officeart/2005/8/layout/venn3"/>
    <dgm:cxn modelId="{FC206E1E-8FEA-45F1-A4A2-B1B9952FC1D6}" type="presParOf" srcId="{07001138-CC37-4359-AC61-79FF842603DD}" destId="{A7C415E3-ACC3-4060-8EF6-AC1CF99088D8}" srcOrd="7" destOrd="0" presId="urn:microsoft.com/office/officeart/2005/8/layout/venn3"/>
    <dgm:cxn modelId="{5438444D-E706-4B82-AD68-64A9E7083081}"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D56186DC-5128-43E8-B3C1-0DF712DAA4AC}" type="presOf" srcId="{DB910E32-EC2A-47C1-8622-EDBB02D1ECF3}" destId="{6DF6FF41-A943-4BD2-BB5F-BC4E061E1EA9}" srcOrd="0" destOrd="0" presId="urn:microsoft.com/office/officeart/2005/8/layout/venn3"/>
    <dgm:cxn modelId="{E968CBC0-319D-4204-9BF3-09ED7BC472AE}" type="presOf" srcId="{ACB495F6-BBD0-47F9-8283-2E8898AD149C}" destId="{974DE9E7-2F3A-4A96-98F6-CE05B104E0B5}"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5D1BBF38-B1D8-41B0-BC58-ECA9EA82D9ED}" type="presOf" srcId="{7481D1CF-5327-4BF8-8FD1-7491BF70D243}" destId="{07001138-CC37-4359-AC61-79FF842603DD}" srcOrd="0" destOrd="0" presId="urn:microsoft.com/office/officeart/2005/8/layout/venn3"/>
    <dgm:cxn modelId="{3D859F75-FCBA-46A6-BF10-D5DC788F51E1}" type="presOf" srcId="{84023C8F-D74C-4C9A-A978-1A540B7607E7}" destId="{A8AFFD50-DB79-47C5-865F-BFCF753E55E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212C9AB0-A563-4B9D-9AEF-196396A838C6}" type="presOf" srcId="{FB3B1775-E693-49B1-BC84-B1E33354E230}" destId="{441BE94A-FB88-49C7-AAB2-47F07EC22274}" srcOrd="0" destOrd="0" presId="urn:microsoft.com/office/officeart/2005/8/layout/venn3"/>
    <dgm:cxn modelId="{2156AD11-0C10-4B4B-8F97-A7F0FDD0F549}" type="presOf" srcId="{A0FD7E83-1B7B-4CE5-9E63-D199EC1ACA67}" destId="{E1A074AB-2E66-4098-B417-62E6453353DB}"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6962E816-6D73-4347-98BB-6ED96AA3B17D}" type="presParOf" srcId="{07001138-CC37-4359-AC61-79FF842603DD}" destId="{974DE9E7-2F3A-4A96-98F6-CE05B104E0B5}" srcOrd="0" destOrd="0" presId="urn:microsoft.com/office/officeart/2005/8/layout/venn3"/>
    <dgm:cxn modelId="{D04216E0-9432-45C7-8190-3BC36AD2A8C7}" type="presParOf" srcId="{07001138-CC37-4359-AC61-79FF842603DD}" destId="{87600560-8F45-415D-9588-95BC62999D3F}" srcOrd="1" destOrd="0" presId="urn:microsoft.com/office/officeart/2005/8/layout/venn3"/>
    <dgm:cxn modelId="{7F92C18D-9216-4836-A048-33112FDC49EB}" type="presParOf" srcId="{07001138-CC37-4359-AC61-79FF842603DD}" destId="{441BE94A-FB88-49C7-AAB2-47F07EC22274}" srcOrd="2" destOrd="0" presId="urn:microsoft.com/office/officeart/2005/8/layout/venn3"/>
    <dgm:cxn modelId="{402BF96C-E17D-4DAD-81C5-C6903C9105B2}" type="presParOf" srcId="{07001138-CC37-4359-AC61-79FF842603DD}" destId="{FDE9C26E-D098-46B5-A031-DCE7D6EB3C4B}" srcOrd="3" destOrd="0" presId="urn:microsoft.com/office/officeart/2005/8/layout/venn3"/>
    <dgm:cxn modelId="{EEBEFC58-ECA8-44DE-B2A6-E017F795D68C}" type="presParOf" srcId="{07001138-CC37-4359-AC61-79FF842603DD}" destId="{E1A074AB-2E66-4098-B417-62E6453353DB}" srcOrd="4" destOrd="0" presId="urn:microsoft.com/office/officeart/2005/8/layout/venn3"/>
    <dgm:cxn modelId="{5E84778A-B25C-4FFE-A3D7-CC3B4D4BA92B}" type="presParOf" srcId="{07001138-CC37-4359-AC61-79FF842603DD}" destId="{9601BEDF-5EF5-4E57-9BC3-141423318B89}" srcOrd="5" destOrd="0" presId="urn:microsoft.com/office/officeart/2005/8/layout/venn3"/>
    <dgm:cxn modelId="{464BF934-C9A0-4C9C-A3A5-7E3E2F0970A8}" type="presParOf" srcId="{07001138-CC37-4359-AC61-79FF842603DD}" destId="{A8AFFD50-DB79-47C5-865F-BFCF753E55E9}" srcOrd="6" destOrd="0" presId="urn:microsoft.com/office/officeart/2005/8/layout/venn3"/>
    <dgm:cxn modelId="{85E8699B-A955-4E03-A496-F14A50EB5D0B}" type="presParOf" srcId="{07001138-CC37-4359-AC61-79FF842603DD}" destId="{EE479652-1419-493D-B0B4-932CCB42394F}" srcOrd="7" destOrd="0" presId="urn:microsoft.com/office/officeart/2005/8/layout/venn3"/>
    <dgm:cxn modelId="{28E926E0-E0FA-442B-BB51-EA04F237B81D}"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1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10">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10">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10">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10">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10">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10">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10">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10">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10">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9" presStyleCnt="10">
        <dgm:presLayoutVars>
          <dgm:bulletEnabled val="1"/>
        </dgm:presLayoutVars>
      </dgm:prSet>
      <dgm:spPr>
        <a:prstGeom prst="ellipse">
          <a:avLst/>
        </a:prstGeom>
      </dgm:spPr>
      <dgm:t>
        <a:bodyPr/>
        <a:lstStyle/>
        <a:p>
          <a:endParaRPr lang="en-MY"/>
        </a:p>
      </dgm:t>
    </dgm:pt>
  </dgm:ptLst>
  <dgm:cxnLst>
    <dgm:cxn modelId="{C967F662-D3DE-4F61-9D95-555BEFF42F97}" type="presOf" srcId="{593252C4-229E-4C98-A3D5-1D7F50EC7466}" destId="{48681C3E-18DB-44B4-A963-2EF551FEC493}"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093570D1-D1DF-4AD1-A3EC-E3847F90036F}" srcId="{7481D1CF-5327-4BF8-8FD1-7491BF70D243}" destId="{5CFD6B5E-7035-4359-A62F-1DDEC97D8C0D}" srcOrd="7" destOrd="0" parTransId="{DF235A0C-5547-4DDE-9C7C-DAE510C44A27}" sibTransId="{CCB89266-E5C6-4DF3-B672-5591BEB16076}"/>
    <dgm:cxn modelId="{20F9F35B-4235-443E-B22B-77A9181880C8}" srcId="{7481D1CF-5327-4BF8-8FD1-7491BF70D243}" destId="{8C0D3C05-F965-41E4-8A0C-000785D67942}" srcOrd="1" destOrd="0" parTransId="{F2BF7E6D-C6D6-47D5-BA13-5BC0312E2533}" sibTransId="{D8AE1E77-9D7F-4D52-96FD-994158634BA4}"/>
    <dgm:cxn modelId="{3236579F-09E0-4B2A-9A12-E63FB6C4DEB6}" type="presOf" srcId="{CF0A6374-6F3C-4ED6-828F-79E7C1865413}" destId="{A00644E9-69EF-4C2A-A81D-CCA9D808F278}"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5740DAFC-59D9-4D4A-9582-C5D591803D0D}" type="presOf" srcId="{5CFD6B5E-7035-4359-A62F-1DDEC97D8C0D}" destId="{C8CD710F-D365-4BC0-8257-3CE1E198D950}" srcOrd="0" destOrd="0" presId="urn:microsoft.com/office/officeart/2005/8/layout/venn3"/>
    <dgm:cxn modelId="{DD0D89A6-C78B-4716-A783-ECD78934A86D}" type="presOf" srcId="{09050517-FB7B-4AA0-A9A5-C222E4A7277D}" destId="{D0053F29-0E2C-42E3-B345-9E8847988072}"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6521FF3A-259A-49ED-955D-5CEF01844340}" type="presOf" srcId="{23FBF0F6-E59E-46BB-901B-BD7C4DE5BDB3}" destId="{BDF804E1-8814-49A1-88D5-FD0FC8A993C9}" srcOrd="0" destOrd="0" presId="urn:microsoft.com/office/officeart/2005/8/layout/venn3"/>
    <dgm:cxn modelId="{2A94FB4F-5F36-4E2B-BD27-AAE78BE0DDF2}" type="presOf" srcId="{88165EF2-C310-463F-B5BC-3FAE8FF9602A}" destId="{EA0FA27A-C2EC-4FCA-88D1-32C207D8B93A}"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9" destOrd="0" parTransId="{BC91C263-648E-4B55-BC7F-7AB1765AF4EA}" sibTransId="{F3B47328-6756-4B3D-8C3B-01FF17DC40E0}"/>
    <dgm:cxn modelId="{3C6C8BF1-DD7B-4641-A563-23AA7B49AD8F}" type="presOf" srcId="{BA727719-4EA3-40EB-BC8A-FCA9BE326B02}" destId="{510D0BC5-B57C-433F-9859-30B983917A66}" srcOrd="0" destOrd="0" presId="urn:microsoft.com/office/officeart/2005/8/layout/venn3"/>
    <dgm:cxn modelId="{D57B5D9E-678A-4A00-8B1B-229FDE24E25F}" type="presOf" srcId="{8C0D3C05-F965-41E4-8A0C-000785D67942}" destId="{39B3C2EB-C198-4B8B-8960-8A38C58548E4}" srcOrd="0" destOrd="0" presId="urn:microsoft.com/office/officeart/2005/8/layout/venn3"/>
    <dgm:cxn modelId="{BC5D127E-EEC4-4290-81BA-AFC88E41240D}" type="presOf" srcId="{AD09D232-2D13-48CA-9BAB-5990F8D88805}" destId="{6647214F-97B3-46F4-9C35-D4445F524912}" srcOrd="0" destOrd="0" presId="urn:microsoft.com/office/officeart/2005/8/layout/venn3"/>
    <dgm:cxn modelId="{1E57879F-B6F0-4F40-AC25-F06CAB9E9740}" type="presOf" srcId="{2BE4FDBB-0DAA-43F2-ABC6-8D50EF2C6108}" destId="{71F3F4C8-7194-4B1F-A068-DB1C4A93B075}" srcOrd="0" destOrd="0" presId="urn:microsoft.com/office/officeart/2005/8/layout/venn3"/>
    <dgm:cxn modelId="{0C3B2BC1-16D6-4762-8BBF-1D9CE86906EA}" type="presOf" srcId="{7481D1CF-5327-4BF8-8FD1-7491BF70D243}" destId="{07001138-CC37-4359-AC61-79FF842603DD}"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0F59C75F-4530-4B02-A245-F85E171F3571}" type="presParOf" srcId="{07001138-CC37-4359-AC61-79FF842603DD}" destId="{48681C3E-18DB-44B4-A963-2EF551FEC493}" srcOrd="0" destOrd="0" presId="urn:microsoft.com/office/officeart/2005/8/layout/venn3"/>
    <dgm:cxn modelId="{85BC4432-54E2-4547-BBDE-10D8171CAD5E}" type="presParOf" srcId="{07001138-CC37-4359-AC61-79FF842603DD}" destId="{625F0ABF-7A67-47DC-B62F-C89396A8658E}" srcOrd="1" destOrd="0" presId="urn:microsoft.com/office/officeart/2005/8/layout/venn3"/>
    <dgm:cxn modelId="{B0B5E505-7CAA-41F9-9175-69801A4DF47F}" type="presParOf" srcId="{07001138-CC37-4359-AC61-79FF842603DD}" destId="{39B3C2EB-C198-4B8B-8960-8A38C58548E4}" srcOrd="2" destOrd="0" presId="urn:microsoft.com/office/officeart/2005/8/layout/venn3"/>
    <dgm:cxn modelId="{71C689C8-7977-465F-AEB7-12B178BABC74}" type="presParOf" srcId="{07001138-CC37-4359-AC61-79FF842603DD}" destId="{AC2C1C85-FA33-4D6C-8881-CC17C8D0C9FF}" srcOrd="3" destOrd="0" presId="urn:microsoft.com/office/officeart/2005/8/layout/venn3"/>
    <dgm:cxn modelId="{AD007EA2-ADE0-45A2-B4A0-560DEDF3662C}" type="presParOf" srcId="{07001138-CC37-4359-AC61-79FF842603DD}" destId="{EA0FA27A-C2EC-4FCA-88D1-32C207D8B93A}" srcOrd="4" destOrd="0" presId="urn:microsoft.com/office/officeart/2005/8/layout/venn3"/>
    <dgm:cxn modelId="{9E0719FA-ADA8-4D19-9998-683EDCB1342B}" type="presParOf" srcId="{07001138-CC37-4359-AC61-79FF842603DD}" destId="{DC69AE1A-979D-4E2B-8E52-4EB8097B0C30}" srcOrd="5" destOrd="0" presId="urn:microsoft.com/office/officeart/2005/8/layout/venn3"/>
    <dgm:cxn modelId="{CFCEC54B-64B6-4177-A2D2-F5ADF93A2CE4}" type="presParOf" srcId="{07001138-CC37-4359-AC61-79FF842603DD}" destId="{71F3F4C8-7194-4B1F-A068-DB1C4A93B075}" srcOrd="6" destOrd="0" presId="urn:microsoft.com/office/officeart/2005/8/layout/venn3"/>
    <dgm:cxn modelId="{15570625-7167-4BB4-895D-EDFC798A6D7C}" type="presParOf" srcId="{07001138-CC37-4359-AC61-79FF842603DD}" destId="{04443C78-F516-4A00-B9D5-0E68BEB6FDB8}" srcOrd="7" destOrd="0" presId="urn:microsoft.com/office/officeart/2005/8/layout/venn3"/>
    <dgm:cxn modelId="{F70EA615-1F8B-4093-9BE0-E0728676FBB1}" type="presParOf" srcId="{07001138-CC37-4359-AC61-79FF842603DD}" destId="{6647214F-97B3-46F4-9C35-D4445F524912}" srcOrd="8" destOrd="0" presId="urn:microsoft.com/office/officeart/2005/8/layout/venn3"/>
    <dgm:cxn modelId="{75042ACB-6F73-432B-9451-84433BC7A8AF}" type="presParOf" srcId="{07001138-CC37-4359-AC61-79FF842603DD}" destId="{0F261357-E478-46AC-80EB-2022627F75D8}" srcOrd="9" destOrd="0" presId="urn:microsoft.com/office/officeart/2005/8/layout/venn3"/>
    <dgm:cxn modelId="{FEAB98DE-0C1D-42A9-BC69-4868F5D1AD66}" type="presParOf" srcId="{07001138-CC37-4359-AC61-79FF842603DD}" destId="{BDF804E1-8814-49A1-88D5-FD0FC8A993C9}" srcOrd="10" destOrd="0" presId="urn:microsoft.com/office/officeart/2005/8/layout/venn3"/>
    <dgm:cxn modelId="{BC723474-CBCB-4D29-9BEA-3D454598AFBB}" type="presParOf" srcId="{07001138-CC37-4359-AC61-79FF842603DD}" destId="{24A6E7C5-74C0-4677-A899-B3BCE90AE9AE}" srcOrd="11" destOrd="0" presId="urn:microsoft.com/office/officeart/2005/8/layout/venn3"/>
    <dgm:cxn modelId="{22A5E1A1-9AAA-48B9-87A0-CAB153C84061}" type="presParOf" srcId="{07001138-CC37-4359-AC61-79FF842603DD}" destId="{D0053F29-0E2C-42E3-B345-9E8847988072}" srcOrd="12" destOrd="0" presId="urn:microsoft.com/office/officeart/2005/8/layout/venn3"/>
    <dgm:cxn modelId="{9764DF65-013F-4B58-92E5-D38B31702C60}" type="presParOf" srcId="{07001138-CC37-4359-AC61-79FF842603DD}" destId="{E9A9888E-B945-468B-996F-A85C25432B07}" srcOrd="13" destOrd="0" presId="urn:microsoft.com/office/officeart/2005/8/layout/venn3"/>
    <dgm:cxn modelId="{613170D9-234D-45AD-A79D-C9A603B313FB}" type="presParOf" srcId="{07001138-CC37-4359-AC61-79FF842603DD}" destId="{C8CD710F-D365-4BC0-8257-3CE1E198D950}" srcOrd="14" destOrd="0" presId="urn:microsoft.com/office/officeart/2005/8/layout/venn3"/>
    <dgm:cxn modelId="{C1BC1C8E-4539-4448-9F50-FF0B41D1E4BD}" type="presParOf" srcId="{07001138-CC37-4359-AC61-79FF842603DD}" destId="{4674F2B6-009B-454E-9B7E-F714CE7A77CA}" srcOrd="15" destOrd="0" presId="urn:microsoft.com/office/officeart/2005/8/layout/venn3"/>
    <dgm:cxn modelId="{B4C7386E-9A46-42AF-9D99-AE4446666A62}" type="presParOf" srcId="{07001138-CC37-4359-AC61-79FF842603DD}" destId="{510D0BC5-B57C-433F-9859-30B983917A66}" srcOrd="16" destOrd="0" presId="urn:microsoft.com/office/officeart/2005/8/layout/venn3"/>
    <dgm:cxn modelId="{97AF6F8B-BED5-43DB-8236-F4F76E01B2A9}" type="presParOf" srcId="{07001138-CC37-4359-AC61-79FF842603DD}" destId="{21ADCA4D-CE78-4994-84BF-CFDEE7BBCF32}" srcOrd="17" destOrd="0" presId="urn:microsoft.com/office/officeart/2005/8/layout/venn3"/>
    <dgm:cxn modelId="{84E465A2-6E58-403F-A81C-D0555F88AD0F}" type="presParOf" srcId="{07001138-CC37-4359-AC61-79FF842603DD}" destId="{A00644E9-69EF-4C2A-A81D-CCA9D808F278}" srcOrd="18"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1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8588A6D1-929B-499C-90D0-0F6511BE1A16}" type="presOf" srcId="{593252C4-229E-4C98-A3D5-1D7F50EC7466}" destId="{48681C3E-18DB-44B4-A963-2EF551FEC493}" srcOrd="0" destOrd="0" presId="urn:microsoft.com/office/officeart/2005/8/layout/venn3"/>
    <dgm:cxn modelId="{71DC8C94-DDB5-46EF-84F0-458D645C3836}" type="presOf" srcId="{7481D1CF-5327-4BF8-8FD1-7491BF70D243}" destId="{07001138-CC37-4359-AC61-79FF842603DD}" srcOrd="0" destOrd="0" presId="urn:microsoft.com/office/officeart/2005/8/layout/venn3"/>
    <dgm:cxn modelId="{2C038730-B92D-4F23-9665-76E682D3CEFF}" type="presOf" srcId="{8C0D3C05-F965-41E4-8A0C-000785D67942}" destId="{39B3C2EB-C198-4B8B-8960-8A38C58548E4}"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C82E3FE0-B68C-4DEA-942F-B6B4BABE4510}" type="presOf" srcId="{ACB495F6-BBD0-47F9-8283-2E8898AD149C}" destId="{974DE9E7-2F3A-4A96-98F6-CE05B104E0B5}"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750D8576-889D-4CFC-9FC8-DF36587214BA}" type="presOf" srcId="{80D375BF-FBF8-4BDC-857D-AC00419942C8}" destId="{09B2CD8E-D327-4676-9105-F890A1A7824E}" srcOrd="0" destOrd="0" presId="urn:microsoft.com/office/officeart/2005/8/layout/venn3"/>
    <dgm:cxn modelId="{F552D8BE-4A0B-4DF6-ADE9-6C7F8A828467}" type="presParOf" srcId="{07001138-CC37-4359-AC61-79FF842603DD}" destId="{974DE9E7-2F3A-4A96-98F6-CE05B104E0B5}" srcOrd="0" destOrd="0" presId="urn:microsoft.com/office/officeart/2005/8/layout/venn3"/>
    <dgm:cxn modelId="{F4BF8C1E-1ADA-41D6-8D5D-3889B98919A3}" type="presParOf" srcId="{07001138-CC37-4359-AC61-79FF842603DD}" destId="{87600560-8F45-415D-9588-95BC62999D3F}" srcOrd="1" destOrd="0" presId="urn:microsoft.com/office/officeart/2005/8/layout/venn3"/>
    <dgm:cxn modelId="{ED40CC24-4B5C-4ACF-9EA6-39AF9BBD12CA}" type="presParOf" srcId="{07001138-CC37-4359-AC61-79FF842603DD}" destId="{48681C3E-18DB-44B4-A963-2EF551FEC493}" srcOrd="2" destOrd="0" presId="urn:microsoft.com/office/officeart/2005/8/layout/venn3"/>
    <dgm:cxn modelId="{87673D5B-A5D8-499D-8CD8-A8FEDB62FAD4}" type="presParOf" srcId="{07001138-CC37-4359-AC61-79FF842603DD}" destId="{625F0ABF-7A67-47DC-B62F-C89396A8658E}" srcOrd="3" destOrd="0" presId="urn:microsoft.com/office/officeart/2005/8/layout/venn3"/>
    <dgm:cxn modelId="{283BBFFA-7A74-468F-A3F7-F68176E8A2B2}" type="presParOf" srcId="{07001138-CC37-4359-AC61-79FF842603DD}" destId="{09B2CD8E-D327-4676-9105-F890A1A7824E}" srcOrd="4" destOrd="0" presId="urn:microsoft.com/office/officeart/2005/8/layout/venn3"/>
    <dgm:cxn modelId="{2DC045D3-3928-4B38-85CF-39DB5882E6F6}" type="presParOf" srcId="{07001138-CC37-4359-AC61-79FF842603DD}" destId="{2A6FEE32-7F40-4372-A81D-3FCC15E8AB50}" srcOrd="5" destOrd="0" presId="urn:microsoft.com/office/officeart/2005/8/layout/venn3"/>
    <dgm:cxn modelId="{49212643-D617-4890-8E64-A6A2038EFE09}"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6BBA9AAD-DC7A-4563-B17D-C9A3C0835918}" type="presOf" srcId="{ACB495F6-BBD0-47F9-8283-2E8898AD149C}" destId="{974DE9E7-2F3A-4A96-98F6-CE05B104E0B5}"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8E157710-3697-4E00-BE6E-B981F5E8E193}" type="presOf" srcId="{FB3B1775-E693-49B1-BC84-B1E33354E230}" destId="{441BE94A-FB88-49C7-AAB2-47F07EC22274}" srcOrd="0" destOrd="0" presId="urn:microsoft.com/office/officeart/2005/8/layout/venn3"/>
    <dgm:cxn modelId="{C152C8F6-317D-4108-AC22-1EB9FDE54437}" type="presOf" srcId="{7481D1CF-5327-4BF8-8FD1-7491BF70D243}" destId="{07001138-CC37-4359-AC61-79FF842603DD}" srcOrd="0" destOrd="0" presId="urn:microsoft.com/office/officeart/2005/8/layout/venn3"/>
    <dgm:cxn modelId="{BB642882-4F32-4A7C-ABA3-3C44A076896A}" type="presOf" srcId="{DB910E32-EC2A-47C1-8622-EDBB02D1ECF3}" destId="{6DF6FF41-A943-4BD2-BB5F-BC4E061E1EA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1A67E618-F20B-46EA-B401-C02927F472BD}" type="presOf" srcId="{84023C8F-D74C-4C9A-A978-1A540B7607E7}" destId="{A8AFFD50-DB79-47C5-865F-BFCF753E55E9}" srcOrd="0" destOrd="0" presId="urn:microsoft.com/office/officeart/2005/8/layout/venn3"/>
    <dgm:cxn modelId="{10854479-AF69-406F-A5AD-EC5517F02CB8}" type="presOf" srcId="{A0FD7E83-1B7B-4CE5-9E63-D199EC1ACA67}" destId="{E1A074AB-2E66-4098-B417-62E6453353DB}" srcOrd="0" destOrd="0" presId="urn:microsoft.com/office/officeart/2005/8/layout/venn3"/>
    <dgm:cxn modelId="{81CB069F-E520-4FC4-BFAE-80CC307D0703}" type="presParOf" srcId="{07001138-CC37-4359-AC61-79FF842603DD}" destId="{974DE9E7-2F3A-4A96-98F6-CE05B104E0B5}" srcOrd="0" destOrd="0" presId="urn:microsoft.com/office/officeart/2005/8/layout/venn3"/>
    <dgm:cxn modelId="{6DEC9BF9-7246-48E6-BA7F-39402D22B88C}" type="presParOf" srcId="{07001138-CC37-4359-AC61-79FF842603DD}" destId="{87600560-8F45-415D-9588-95BC62999D3F}" srcOrd="1" destOrd="0" presId="urn:microsoft.com/office/officeart/2005/8/layout/venn3"/>
    <dgm:cxn modelId="{237D878D-A08E-494B-B6A0-33ECD2C428A8}" type="presParOf" srcId="{07001138-CC37-4359-AC61-79FF842603DD}" destId="{441BE94A-FB88-49C7-AAB2-47F07EC22274}" srcOrd="2" destOrd="0" presId="urn:microsoft.com/office/officeart/2005/8/layout/venn3"/>
    <dgm:cxn modelId="{46D56CA6-49B2-45E4-9A2E-DED69A0EF9E8}" type="presParOf" srcId="{07001138-CC37-4359-AC61-79FF842603DD}" destId="{FDE9C26E-D098-46B5-A031-DCE7D6EB3C4B}" srcOrd="3" destOrd="0" presId="urn:microsoft.com/office/officeart/2005/8/layout/venn3"/>
    <dgm:cxn modelId="{8C9B0DEC-1E98-4743-89CD-8964307184A8}" type="presParOf" srcId="{07001138-CC37-4359-AC61-79FF842603DD}" destId="{E1A074AB-2E66-4098-B417-62E6453353DB}" srcOrd="4" destOrd="0" presId="urn:microsoft.com/office/officeart/2005/8/layout/venn3"/>
    <dgm:cxn modelId="{33EBD637-AC64-45D4-A6C4-3075AAC075B3}" type="presParOf" srcId="{07001138-CC37-4359-AC61-79FF842603DD}" destId="{9601BEDF-5EF5-4E57-9BC3-141423318B89}" srcOrd="5" destOrd="0" presId="urn:microsoft.com/office/officeart/2005/8/layout/venn3"/>
    <dgm:cxn modelId="{255102A3-0417-4582-8C56-82B624CB6AD2}" type="presParOf" srcId="{07001138-CC37-4359-AC61-79FF842603DD}" destId="{A8AFFD50-DB79-47C5-865F-BFCF753E55E9}" srcOrd="6" destOrd="0" presId="urn:microsoft.com/office/officeart/2005/8/layout/venn3"/>
    <dgm:cxn modelId="{8C85CA57-12B5-407E-8EF1-387836684E09}" type="presParOf" srcId="{07001138-CC37-4359-AC61-79FF842603DD}" destId="{EE479652-1419-493D-B0B4-932CCB42394F}" srcOrd="7" destOrd="0" presId="urn:microsoft.com/office/officeart/2005/8/layout/venn3"/>
    <dgm:cxn modelId="{BCE84A76-88E3-4FCF-BF75-A9D1628E55E8}"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D9978F83-EA75-4CA6-978A-59FC767F1E63}" type="presOf" srcId="{DB910E32-EC2A-47C1-8622-EDBB02D1ECF3}" destId="{6DF6FF41-A943-4BD2-BB5F-BC4E061E1EA9}" srcOrd="0" destOrd="0" presId="urn:microsoft.com/office/officeart/2005/8/layout/venn3"/>
    <dgm:cxn modelId="{293AE690-BAA2-4535-93A4-820220336D6F}" type="presOf" srcId="{4AEC182D-2BEE-4736-8FEA-425E182DC5BF}" destId="{87A32571-F2F1-428A-81C4-FBEC8BEBB6E2}"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65DCA221-C17A-49C0-A7AC-58F0CC7FA22A}" type="presOf" srcId="{8C0D3C05-F965-41E4-8A0C-000785D67942}" destId="{39B3C2EB-C198-4B8B-8960-8A38C58548E4}"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970F4FBE-6627-4EC2-B080-4A612F8F80F5}" type="presOf" srcId="{593252C4-229E-4C98-A3D5-1D7F50EC7466}" destId="{48681C3E-18DB-44B4-A963-2EF551FEC493}" srcOrd="0" destOrd="0" presId="urn:microsoft.com/office/officeart/2005/8/layout/venn3"/>
    <dgm:cxn modelId="{8E5F1BC1-8C34-4A8F-8769-EDA51EBBDD92}" type="presOf" srcId="{ACB495F6-BBD0-47F9-8283-2E8898AD149C}" destId="{974DE9E7-2F3A-4A96-98F6-CE05B104E0B5}" srcOrd="0" destOrd="0" presId="urn:microsoft.com/office/officeart/2005/8/layout/venn3"/>
    <dgm:cxn modelId="{A939209B-2293-4D30-810A-187566666E14}" type="presOf" srcId="{D4008CA3-4D54-4EB2-8DA0-9606EB8FA777}" destId="{0BE43904-1DF4-485E-8CED-251D8E2CF2A3}" srcOrd="0" destOrd="0" presId="urn:microsoft.com/office/officeart/2005/8/layout/venn3"/>
    <dgm:cxn modelId="{C623F011-EEAC-4C87-9F10-C42D13A49950}" type="presOf" srcId="{7481D1CF-5327-4BF8-8FD1-7491BF70D243}" destId="{07001138-CC37-4359-AC61-79FF842603DD}" srcOrd="0" destOrd="0" presId="urn:microsoft.com/office/officeart/2005/8/layout/venn3"/>
    <dgm:cxn modelId="{1DD5ADE5-C401-4FBD-93AF-A9B3AF69D83F}" type="presOf" srcId="{E109FC7C-82F4-49D6-8559-6E34B0A6B537}" destId="{6B93CA0A-8C94-48A4-82E9-13FBFB99DAB0}" srcOrd="0" destOrd="0" presId="urn:microsoft.com/office/officeart/2005/8/layout/venn3"/>
    <dgm:cxn modelId="{42AE797A-9D92-4A15-8078-B7BBF765DF66}" type="presOf" srcId="{2BE4FDBB-0DAA-43F2-ABC6-8D50EF2C6108}" destId="{71F3F4C8-7194-4B1F-A068-DB1C4A93B075}"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44DFC779-D608-4668-B508-6C36F3D73F5D}" type="presParOf" srcId="{07001138-CC37-4359-AC61-79FF842603DD}" destId="{974DE9E7-2F3A-4A96-98F6-CE05B104E0B5}" srcOrd="0" destOrd="0" presId="urn:microsoft.com/office/officeart/2005/8/layout/venn3"/>
    <dgm:cxn modelId="{41C08571-7742-4129-B60E-876A37686157}" type="presParOf" srcId="{07001138-CC37-4359-AC61-79FF842603DD}" destId="{87600560-8F45-415D-9588-95BC62999D3F}" srcOrd="1" destOrd="0" presId="urn:microsoft.com/office/officeart/2005/8/layout/venn3"/>
    <dgm:cxn modelId="{52C6488A-CD06-445A-B7F4-0B59E27C76A4}" type="presParOf" srcId="{07001138-CC37-4359-AC61-79FF842603DD}" destId="{48681C3E-18DB-44B4-A963-2EF551FEC493}" srcOrd="2" destOrd="0" presId="urn:microsoft.com/office/officeart/2005/8/layout/venn3"/>
    <dgm:cxn modelId="{1E213B70-C105-42F8-8448-D00F000DA16B}" type="presParOf" srcId="{07001138-CC37-4359-AC61-79FF842603DD}" destId="{625F0ABF-7A67-47DC-B62F-C89396A8658E}" srcOrd="3" destOrd="0" presId="urn:microsoft.com/office/officeart/2005/8/layout/venn3"/>
    <dgm:cxn modelId="{AEF8C167-6216-4E93-8CD5-08008F9B9574}" type="presParOf" srcId="{07001138-CC37-4359-AC61-79FF842603DD}" destId="{39B3C2EB-C198-4B8B-8960-8A38C58548E4}" srcOrd="4" destOrd="0" presId="urn:microsoft.com/office/officeart/2005/8/layout/venn3"/>
    <dgm:cxn modelId="{617D5D67-DBCB-4812-B68C-2BCA74950FFA}" type="presParOf" srcId="{07001138-CC37-4359-AC61-79FF842603DD}" destId="{AC2C1C85-FA33-4D6C-8881-CC17C8D0C9FF}" srcOrd="5" destOrd="0" presId="urn:microsoft.com/office/officeart/2005/8/layout/venn3"/>
    <dgm:cxn modelId="{CD4AB69C-D54F-4E79-97CB-05DE7004CDE7}" type="presParOf" srcId="{07001138-CC37-4359-AC61-79FF842603DD}" destId="{71F3F4C8-7194-4B1F-A068-DB1C4A93B075}" srcOrd="6" destOrd="0" presId="urn:microsoft.com/office/officeart/2005/8/layout/venn3"/>
    <dgm:cxn modelId="{5089A2A2-9D50-4F69-AA9E-835BD76B6512}" type="presParOf" srcId="{07001138-CC37-4359-AC61-79FF842603DD}" destId="{04443C78-F516-4A00-B9D5-0E68BEB6FDB8}" srcOrd="7" destOrd="0" presId="urn:microsoft.com/office/officeart/2005/8/layout/venn3"/>
    <dgm:cxn modelId="{CB7CC741-2A29-48F3-895F-1B8CAE0B203C}" type="presParOf" srcId="{07001138-CC37-4359-AC61-79FF842603DD}" destId="{6B93CA0A-8C94-48A4-82E9-13FBFB99DAB0}" srcOrd="8" destOrd="0" presId="urn:microsoft.com/office/officeart/2005/8/layout/venn3"/>
    <dgm:cxn modelId="{A8362959-0728-4BBA-85AE-2E808166CB87}" type="presParOf" srcId="{07001138-CC37-4359-AC61-79FF842603DD}" destId="{B0027BE0-E83C-45F8-8BE2-6AE4DE5A2FF8}" srcOrd="9" destOrd="0" presId="urn:microsoft.com/office/officeart/2005/8/layout/venn3"/>
    <dgm:cxn modelId="{68A9399D-70F7-4E68-A44B-10E01003B490}" type="presParOf" srcId="{07001138-CC37-4359-AC61-79FF842603DD}" destId="{87A32571-F2F1-428A-81C4-FBEC8BEBB6E2}" srcOrd="10" destOrd="0" presId="urn:microsoft.com/office/officeart/2005/8/layout/venn3"/>
    <dgm:cxn modelId="{858A4569-26DB-45A6-BD38-78C4A8EEE3E1}" type="presParOf" srcId="{07001138-CC37-4359-AC61-79FF842603DD}" destId="{9D9968C5-3C09-4B95-9C85-A18FDCB224F1}" srcOrd="11" destOrd="0" presId="urn:microsoft.com/office/officeart/2005/8/layout/venn3"/>
    <dgm:cxn modelId="{49688832-05FE-4AE7-9554-36BE2AD13DC0}" type="presParOf" srcId="{07001138-CC37-4359-AC61-79FF842603DD}" destId="{0BE43904-1DF4-485E-8CED-251D8E2CF2A3}" srcOrd="12" destOrd="0" presId="urn:microsoft.com/office/officeart/2005/8/layout/venn3"/>
    <dgm:cxn modelId="{B7F672BA-125C-494F-9809-7AC187A8BCC8}" type="presParOf" srcId="{07001138-CC37-4359-AC61-79FF842603DD}" destId="{6A5F7D0E-CAA6-4E42-AF8B-4C56F345F28B}" srcOrd="13" destOrd="0" presId="urn:microsoft.com/office/officeart/2005/8/layout/venn3"/>
    <dgm:cxn modelId="{3558DF54-4CDA-4CA3-A59D-84588DB28D30}"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22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C2233F7D-B832-41EC-A6AD-1A767FB1B7D1}" type="presOf" srcId="{DA2DE246-1EDE-4DC5-93F1-08D0ADDAC2E4}" destId="{B671D4EC-B0EF-4E74-BE88-A04A72EFA5F5}" srcOrd="0" destOrd="0" presId="urn:microsoft.com/office/officeart/2005/8/layout/venn3"/>
    <dgm:cxn modelId="{BB39A8AB-55FD-4B33-938C-2CA0C9738A39}" type="presOf" srcId="{1C5EFEF6-C246-492E-9C87-599B0E6CB1E1}" destId="{79FA4D63-31BA-41A4-8EF9-711A8A8DC304}" srcOrd="0" destOrd="0" presId="urn:microsoft.com/office/officeart/2005/8/layout/venn3"/>
    <dgm:cxn modelId="{52FC357C-F6C0-4C30-8D4A-952A5BA5AA26}" type="presOf" srcId="{2BE4FDBB-0DAA-43F2-ABC6-8D50EF2C6108}" destId="{71F3F4C8-7194-4B1F-A068-DB1C4A93B075}"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B4D3D4F8-A397-44F9-9D9A-638BB193BEBC}" type="presOf" srcId="{7481D1CF-5327-4BF8-8FD1-7491BF70D243}" destId="{07001138-CC37-4359-AC61-79FF842603DD}" srcOrd="0" destOrd="0" presId="urn:microsoft.com/office/officeart/2005/8/layout/venn3"/>
    <dgm:cxn modelId="{D5610400-2F29-4FC0-B6CE-042D9C002862}" type="presOf" srcId="{593252C4-229E-4C98-A3D5-1D7F50EC7466}" destId="{48681C3E-18DB-44B4-A963-2EF551FEC493}" srcOrd="0" destOrd="0" presId="urn:microsoft.com/office/officeart/2005/8/layout/venn3"/>
    <dgm:cxn modelId="{C4324E83-0872-404C-886A-6ADC22396E5B}" type="presOf" srcId="{FEB3ADF3-AAF4-4AFC-A917-3ADE0C1EBB00}" destId="{AE263195-A20A-4ACF-9589-31F1F5A65F0B}"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0E3973B4-3AAA-4BAB-93AF-13E29AC2751C}" type="presParOf" srcId="{07001138-CC37-4359-AC61-79FF842603DD}" destId="{48681C3E-18DB-44B4-A963-2EF551FEC493}" srcOrd="0" destOrd="0" presId="urn:microsoft.com/office/officeart/2005/8/layout/venn3"/>
    <dgm:cxn modelId="{E1966EEA-DCAC-4D84-8A7D-15317ABF870B}" type="presParOf" srcId="{07001138-CC37-4359-AC61-79FF842603DD}" destId="{625F0ABF-7A67-47DC-B62F-C89396A8658E}" srcOrd="1" destOrd="0" presId="urn:microsoft.com/office/officeart/2005/8/layout/venn3"/>
    <dgm:cxn modelId="{C7FD1C69-0AB8-4AC9-A2FE-EEC76CA1520A}" type="presParOf" srcId="{07001138-CC37-4359-AC61-79FF842603DD}" destId="{71F3F4C8-7194-4B1F-A068-DB1C4A93B075}" srcOrd="2" destOrd="0" presId="urn:microsoft.com/office/officeart/2005/8/layout/venn3"/>
    <dgm:cxn modelId="{77CAFC07-5F41-4844-BEED-38D11A30BF7C}" type="presParOf" srcId="{07001138-CC37-4359-AC61-79FF842603DD}" destId="{04443C78-F516-4A00-B9D5-0E68BEB6FDB8}" srcOrd="3" destOrd="0" presId="urn:microsoft.com/office/officeart/2005/8/layout/venn3"/>
    <dgm:cxn modelId="{DEEDE49A-53F1-427A-9661-5E6EF9CF418E}" type="presParOf" srcId="{07001138-CC37-4359-AC61-79FF842603DD}" destId="{79FA4D63-31BA-41A4-8EF9-711A8A8DC304}" srcOrd="4" destOrd="0" presId="urn:microsoft.com/office/officeart/2005/8/layout/venn3"/>
    <dgm:cxn modelId="{BAFB17B9-14FC-42B7-805C-A4B6DC2A3B93}" type="presParOf" srcId="{07001138-CC37-4359-AC61-79FF842603DD}" destId="{B420CFAF-8830-45F3-8EB4-EE51EBB886CD}" srcOrd="5" destOrd="0" presId="urn:microsoft.com/office/officeart/2005/8/layout/venn3"/>
    <dgm:cxn modelId="{88B9B0D5-8C63-4450-A47D-CF18C234ACA8}" type="presParOf" srcId="{07001138-CC37-4359-AC61-79FF842603DD}" destId="{B671D4EC-B0EF-4E74-BE88-A04A72EFA5F5}" srcOrd="6" destOrd="0" presId="urn:microsoft.com/office/officeart/2005/8/layout/venn3"/>
    <dgm:cxn modelId="{4F0588AA-645E-4E83-AF5F-95953C8C4509}" type="presParOf" srcId="{07001138-CC37-4359-AC61-79FF842603DD}" destId="{A7C415E3-ACC3-4060-8EF6-AC1CF99088D8}" srcOrd="7" destOrd="0" presId="urn:microsoft.com/office/officeart/2005/8/layout/venn3"/>
    <dgm:cxn modelId="{5332E6DD-27B8-4C95-9365-F8C0AE8C4E0D}"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808F4655-A7D1-4523-B527-AF2152F543D5}" type="presOf" srcId="{FB3B1775-E693-49B1-BC84-B1E33354E230}" destId="{441BE94A-FB88-49C7-AAB2-47F07EC22274}" srcOrd="0" destOrd="0" presId="urn:microsoft.com/office/officeart/2005/8/layout/venn3"/>
    <dgm:cxn modelId="{FF7DBE49-0743-4126-B8EC-35336EB3FBDC}" type="presOf" srcId="{7481D1CF-5327-4BF8-8FD1-7491BF70D243}" destId="{07001138-CC37-4359-AC61-79FF842603DD}" srcOrd="0" destOrd="0" presId="urn:microsoft.com/office/officeart/2005/8/layout/venn3"/>
    <dgm:cxn modelId="{3C543C03-4F59-491C-9EB2-1AD0A0563CBE}" type="presOf" srcId="{DB910E32-EC2A-47C1-8622-EDBB02D1ECF3}" destId="{6DF6FF41-A943-4BD2-BB5F-BC4E061E1EA9}" srcOrd="0" destOrd="0" presId="urn:microsoft.com/office/officeart/2005/8/layout/venn3"/>
    <dgm:cxn modelId="{3756AEB0-CADC-4DF7-9D11-BB543C10FE8C}" type="presOf" srcId="{84023C8F-D74C-4C9A-A978-1A540B7607E7}" destId="{A8AFFD50-DB79-47C5-865F-BFCF753E55E9}" srcOrd="0" destOrd="0" presId="urn:microsoft.com/office/officeart/2005/8/layout/venn3"/>
    <dgm:cxn modelId="{B787F379-0543-480E-B94E-1A88B2AE5F50}" type="presOf" srcId="{ACB495F6-BBD0-47F9-8283-2E8898AD149C}" destId="{974DE9E7-2F3A-4A96-98F6-CE05B104E0B5}"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E2D2335-BFD0-4870-9338-93EE4BFB20CA}" type="presOf" srcId="{A0FD7E83-1B7B-4CE5-9E63-D199EC1ACA67}" destId="{E1A074AB-2E66-4098-B417-62E6453353DB}"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0C626BD2-D359-4C5D-9A22-D7B2BA5E0FFA}" type="presParOf" srcId="{07001138-CC37-4359-AC61-79FF842603DD}" destId="{974DE9E7-2F3A-4A96-98F6-CE05B104E0B5}" srcOrd="0" destOrd="0" presId="urn:microsoft.com/office/officeart/2005/8/layout/venn3"/>
    <dgm:cxn modelId="{CF92F151-90C5-405E-AACC-7194AC77B15E}" type="presParOf" srcId="{07001138-CC37-4359-AC61-79FF842603DD}" destId="{87600560-8F45-415D-9588-95BC62999D3F}" srcOrd="1" destOrd="0" presId="urn:microsoft.com/office/officeart/2005/8/layout/venn3"/>
    <dgm:cxn modelId="{0CD23542-0EE5-46E4-A67B-7F8AC47F0320}" type="presParOf" srcId="{07001138-CC37-4359-AC61-79FF842603DD}" destId="{441BE94A-FB88-49C7-AAB2-47F07EC22274}" srcOrd="2" destOrd="0" presId="urn:microsoft.com/office/officeart/2005/8/layout/venn3"/>
    <dgm:cxn modelId="{083AAAA6-4E6D-4F34-A4A1-0FB628310426}" type="presParOf" srcId="{07001138-CC37-4359-AC61-79FF842603DD}" destId="{FDE9C26E-D098-46B5-A031-DCE7D6EB3C4B}" srcOrd="3" destOrd="0" presId="urn:microsoft.com/office/officeart/2005/8/layout/venn3"/>
    <dgm:cxn modelId="{880766AA-CEC4-4D58-AFEE-84762D8E06DB}" type="presParOf" srcId="{07001138-CC37-4359-AC61-79FF842603DD}" destId="{E1A074AB-2E66-4098-B417-62E6453353DB}" srcOrd="4" destOrd="0" presId="urn:microsoft.com/office/officeart/2005/8/layout/venn3"/>
    <dgm:cxn modelId="{5F199E20-5ED3-4ED4-A00E-F7FF45E92348}" type="presParOf" srcId="{07001138-CC37-4359-AC61-79FF842603DD}" destId="{9601BEDF-5EF5-4E57-9BC3-141423318B89}" srcOrd="5" destOrd="0" presId="urn:microsoft.com/office/officeart/2005/8/layout/venn3"/>
    <dgm:cxn modelId="{047BF57B-7FE3-42A2-9151-EE779FFE9ACB}" type="presParOf" srcId="{07001138-CC37-4359-AC61-79FF842603DD}" destId="{A8AFFD50-DB79-47C5-865F-BFCF753E55E9}" srcOrd="6" destOrd="0" presId="urn:microsoft.com/office/officeart/2005/8/layout/venn3"/>
    <dgm:cxn modelId="{A75BB2DB-F518-4E65-B49F-1E844BAB5C38}" type="presParOf" srcId="{07001138-CC37-4359-AC61-79FF842603DD}" destId="{EE479652-1419-493D-B0B4-932CCB42394F}" srcOrd="7" destOrd="0" presId="urn:microsoft.com/office/officeart/2005/8/layout/venn3"/>
    <dgm:cxn modelId="{BD1858A5-317E-4527-99A6-ACAB4DFB5B58}"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10">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10">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10">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10">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10">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10">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10">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10">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10">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9" presStyleCnt="10">
        <dgm:presLayoutVars>
          <dgm:bulletEnabled val="1"/>
        </dgm:presLayoutVars>
      </dgm:prSet>
      <dgm:spPr>
        <a:prstGeom prst="ellipse">
          <a:avLst/>
        </a:prstGeom>
      </dgm:spPr>
      <dgm:t>
        <a:bodyPr/>
        <a:lstStyle/>
        <a:p>
          <a:endParaRPr lang="en-MY"/>
        </a:p>
      </dgm:t>
    </dgm:pt>
  </dgm:ptLst>
  <dgm:cxnLst>
    <dgm:cxn modelId="{152A8178-BC4F-4A5D-8207-3464A97AA260}" type="presOf" srcId="{09050517-FB7B-4AA0-A9A5-C222E4A7277D}" destId="{D0053F29-0E2C-42E3-B345-9E8847988072}" srcOrd="0" destOrd="0" presId="urn:microsoft.com/office/officeart/2005/8/layout/venn3"/>
    <dgm:cxn modelId="{2B7E06B7-9C07-4084-8267-F0D74AFF2609}" type="presOf" srcId="{23FBF0F6-E59E-46BB-901B-BD7C4DE5BDB3}" destId="{BDF804E1-8814-49A1-88D5-FD0FC8A993C9}" srcOrd="0" destOrd="0" presId="urn:microsoft.com/office/officeart/2005/8/layout/venn3"/>
    <dgm:cxn modelId="{3936CF93-F10D-4453-A459-20804FA87EE3}" type="presOf" srcId="{8C0D3C05-F965-41E4-8A0C-000785D67942}" destId="{39B3C2EB-C198-4B8B-8960-8A38C58548E4}"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5B81B217-EC68-4682-A223-043FB73BE0CD}" type="presOf" srcId="{BA727719-4EA3-40EB-BC8A-FCA9BE326B02}" destId="{510D0BC5-B57C-433F-9859-30B983917A66}"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CCE57921-BC88-4E50-A641-8453E703B324}" type="presOf" srcId="{CF0A6374-6F3C-4ED6-828F-79E7C1865413}" destId="{A00644E9-69EF-4C2A-A81D-CCA9D808F278}"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44C8A33E-5162-4AB5-AFF5-1724B57271D5}" type="presOf" srcId="{88165EF2-C310-463F-B5BC-3FAE8FF9602A}" destId="{EA0FA27A-C2EC-4FCA-88D1-32C207D8B93A}" srcOrd="0" destOrd="0" presId="urn:microsoft.com/office/officeart/2005/8/layout/venn3"/>
    <dgm:cxn modelId="{CCDE5922-18EB-4D82-B9BC-7B1F87F78C58}" srcId="{7481D1CF-5327-4BF8-8FD1-7491BF70D243}" destId="{CF0A6374-6F3C-4ED6-828F-79E7C1865413}" srcOrd="9" destOrd="0" parTransId="{BC91C263-648E-4B55-BC7F-7AB1765AF4EA}" sibTransId="{F3B47328-6756-4B3D-8C3B-01FF17DC40E0}"/>
    <dgm:cxn modelId="{6FD5CCCE-D7C3-4B47-86D0-66AA6A6DFF63}" srcId="{7481D1CF-5327-4BF8-8FD1-7491BF70D243}" destId="{09050517-FB7B-4AA0-A9A5-C222E4A7277D}" srcOrd="6" destOrd="0" parTransId="{8A75980C-1682-486B-B5F6-CF3AB75A84F8}" sibTransId="{5A1FD659-BA17-41E3-98E0-CCD2E34B780B}"/>
    <dgm:cxn modelId="{0443CA39-021B-406D-A137-5A7E98AED63E}" type="presOf" srcId="{7481D1CF-5327-4BF8-8FD1-7491BF70D243}" destId="{07001138-CC37-4359-AC61-79FF842603DD}" srcOrd="0" destOrd="0" presId="urn:microsoft.com/office/officeart/2005/8/layout/venn3"/>
    <dgm:cxn modelId="{2A394607-189A-43B9-8D75-E1C5E76EF849}" type="presOf" srcId="{AD09D232-2D13-48CA-9BAB-5990F8D88805}" destId="{6647214F-97B3-46F4-9C35-D4445F524912}" srcOrd="0" destOrd="0" presId="urn:microsoft.com/office/officeart/2005/8/layout/venn3"/>
    <dgm:cxn modelId="{5B64EDB8-3479-4905-8F69-A7785455E917}" type="presOf" srcId="{593252C4-229E-4C98-A3D5-1D7F50EC7466}" destId="{48681C3E-18DB-44B4-A963-2EF551FEC493}" srcOrd="0" destOrd="0" presId="urn:microsoft.com/office/officeart/2005/8/layout/venn3"/>
    <dgm:cxn modelId="{D4EDB669-CF44-4B8D-881E-D1774B53E8B0}" type="presOf" srcId="{2BE4FDBB-0DAA-43F2-ABC6-8D50EF2C6108}" destId="{71F3F4C8-7194-4B1F-A068-DB1C4A93B075}" srcOrd="0" destOrd="0" presId="urn:microsoft.com/office/officeart/2005/8/layout/venn3"/>
    <dgm:cxn modelId="{5C554145-024C-40AC-8FFF-4E7985FA5246}" type="presOf" srcId="{5CFD6B5E-7035-4359-A62F-1DDEC97D8C0D}" destId="{C8CD710F-D365-4BC0-8257-3CE1E198D950}"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6A7AF4E9-AB3B-4D96-823E-2D6EC1A692AE}" type="presParOf" srcId="{07001138-CC37-4359-AC61-79FF842603DD}" destId="{48681C3E-18DB-44B4-A963-2EF551FEC493}" srcOrd="0" destOrd="0" presId="urn:microsoft.com/office/officeart/2005/8/layout/venn3"/>
    <dgm:cxn modelId="{21BC0B22-7297-44E7-B9F8-6EEB75B1CD30}" type="presParOf" srcId="{07001138-CC37-4359-AC61-79FF842603DD}" destId="{625F0ABF-7A67-47DC-B62F-C89396A8658E}" srcOrd="1" destOrd="0" presId="urn:microsoft.com/office/officeart/2005/8/layout/venn3"/>
    <dgm:cxn modelId="{296727FF-15CB-4CD1-A7F0-836B1C3F21AE}" type="presParOf" srcId="{07001138-CC37-4359-AC61-79FF842603DD}" destId="{39B3C2EB-C198-4B8B-8960-8A38C58548E4}" srcOrd="2" destOrd="0" presId="urn:microsoft.com/office/officeart/2005/8/layout/venn3"/>
    <dgm:cxn modelId="{D0956483-DE12-4CE4-BBA5-5862FF4064DC}" type="presParOf" srcId="{07001138-CC37-4359-AC61-79FF842603DD}" destId="{AC2C1C85-FA33-4D6C-8881-CC17C8D0C9FF}" srcOrd="3" destOrd="0" presId="urn:microsoft.com/office/officeart/2005/8/layout/venn3"/>
    <dgm:cxn modelId="{3367C41E-DBDB-44D7-BBA7-B0010628793C}" type="presParOf" srcId="{07001138-CC37-4359-AC61-79FF842603DD}" destId="{EA0FA27A-C2EC-4FCA-88D1-32C207D8B93A}" srcOrd="4" destOrd="0" presId="urn:microsoft.com/office/officeart/2005/8/layout/venn3"/>
    <dgm:cxn modelId="{C764BD40-6256-4CF4-8141-C5B6FE6400EE}" type="presParOf" srcId="{07001138-CC37-4359-AC61-79FF842603DD}" destId="{DC69AE1A-979D-4E2B-8E52-4EB8097B0C30}" srcOrd="5" destOrd="0" presId="urn:microsoft.com/office/officeart/2005/8/layout/venn3"/>
    <dgm:cxn modelId="{0EB863A1-B348-407C-8576-DF517FDDC523}" type="presParOf" srcId="{07001138-CC37-4359-AC61-79FF842603DD}" destId="{71F3F4C8-7194-4B1F-A068-DB1C4A93B075}" srcOrd="6" destOrd="0" presId="urn:microsoft.com/office/officeart/2005/8/layout/venn3"/>
    <dgm:cxn modelId="{38325E0B-1835-4499-BD6A-C4A8464CDF55}" type="presParOf" srcId="{07001138-CC37-4359-AC61-79FF842603DD}" destId="{04443C78-F516-4A00-B9D5-0E68BEB6FDB8}" srcOrd="7" destOrd="0" presId="urn:microsoft.com/office/officeart/2005/8/layout/venn3"/>
    <dgm:cxn modelId="{367A4B5A-2DC4-4F5E-ACA2-EC519AB883FE}" type="presParOf" srcId="{07001138-CC37-4359-AC61-79FF842603DD}" destId="{6647214F-97B3-46F4-9C35-D4445F524912}" srcOrd="8" destOrd="0" presId="urn:microsoft.com/office/officeart/2005/8/layout/venn3"/>
    <dgm:cxn modelId="{8CB8C349-F6AA-444B-BA63-FD75F1CDA8E8}" type="presParOf" srcId="{07001138-CC37-4359-AC61-79FF842603DD}" destId="{0F261357-E478-46AC-80EB-2022627F75D8}" srcOrd="9" destOrd="0" presId="urn:microsoft.com/office/officeart/2005/8/layout/venn3"/>
    <dgm:cxn modelId="{C8E78D14-D86A-4FBA-B3B7-E2DED8EACDBC}" type="presParOf" srcId="{07001138-CC37-4359-AC61-79FF842603DD}" destId="{BDF804E1-8814-49A1-88D5-FD0FC8A993C9}" srcOrd="10" destOrd="0" presId="urn:microsoft.com/office/officeart/2005/8/layout/venn3"/>
    <dgm:cxn modelId="{BFFDC571-52C9-40A0-B9D0-FDC7353BE62D}" type="presParOf" srcId="{07001138-CC37-4359-AC61-79FF842603DD}" destId="{24A6E7C5-74C0-4677-A899-B3BCE90AE9AE}" srcOrd="11" destOrd="0" presId="urn:microsoft.com/office/officeart/2005/8/layout/venn3"/>
    <dgm:cxn modelId="{FD8A0944-5961-4D4D-8B35-CC102DAB5BBB}" type="presParOf" srcId="{07001138-CC37-4359-AC61-79FF842603DD}" destId="{D0053F29-0E2C-42E3-B345-9E8847988072}" srcOrd="12" destOrd="0" presId="urn:microsoft.com/office/officeart/2005/8/layout/venn3"/>
    <dgm:cxn modelId="{1C61CB12-B55C-4EE4-A3F7-435B86590DE8}" type="presParOf" srcId="{07001138-CC37-4359-AC61-79FF842603DD}" destId="{E9A9888E-B945-468B-996F-A85C25432B07}" srcOrd="13" destOrd="0" presId="urn:microsoft.com/office/officeart/2005/8/layout/venn3"/>
    <dgm:cxn modelId="{BD895F16-6218-4F05-82D9-C9E34363E38F}" type="presParOf" srcId="{07001138-CC37-4359-AC61-79FF842603DD}" destId="{C8CD710F-D365-4BC0-8257-3CE1E198D950}" srcOrd="14" destOrd="0" presId="urn:microsoft.com/office/officeart/2005/8/layout/venn3"/>
    <dgm:cxn modelId="{7D78F96E-63FC-4F17-BC3D-CB7EBD37877E}" type="presParOf" srcId="{07001138-CC37-4359-AC61-79FF842603DD}" destId="{4674F2B6-009B-454E-9B7E-F714CE7A77CA}" srcOrd="15" destOrd="0" presId="urn:microsoft.com/office/officeart/2005/8/layout/venn3"/>
    <dgm:cxn modelId="{7904EA1D-9A46-49CF-B767-9EE0A53003E4}" type="presParOf" srcId="{07001138-CC37-4359-AC61-79FF842603DD}" destId="{510D0BC5-B57C-433F-9859-30B983917A66}" srcOrd="16" destOrd="0" presId="urn:microsoft.com/office/officeart/2005/8/layout/venn3"/>
    <dgm:cxn modelId="{F9FC3D58-2C2B-44F3-A41A-CC3762222592}" type="presParOf" srcId="{07001138-CC37-4359-AC61-79FF842603DD}" destId="{21ADCA4D-CE78-4994-84BF-CFDEE7BBCF32}" srcOrd="17" destOrd="0" presId="urn:microsoft.com/office/officeart/2005/8/layout/venn3"/>
    <dgm:cxn modelId="{11ACCC70-C1DB-4BF7-AD84-3DDE050C4B8B}" type="presParOf" srcId="{07001138-CC37-4359-AC61-79FF842603DD}" destId="{A00644E9-69EF-4C2A-A81D-CCA9D808F278}" srcOrd="18"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2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A9CD975B-92F1-4457-B131-B528665F2907}" type="presOf" srcId="{80D375BF-FBF8-4BDC-857D-AC00419942C8}" destId="{09B2CD8E-D327-4676-9105-F890A1A7824E}" srcOrd="0" destOrd="0" presId="urn:microsoft.com/office/officeart/2005/8/layout/venn3"/>
    <dgm:cxn modelId="{D2610BA9-417D-4BD5-8EB2-6AD0D5652FCC}" type="presOf" srcId="{8C0D3C05-F965-41E4-8A0C-000785D67942}" destId="{39B3C2EB-C198-4B8B-8960-8A38C58548E4}" srcOrd="0" destOrd="0" presId="urn:microsoft.com/office/officeart/2005/8/layout/venn3"/>
    <dgm:cxn modelId="{67DE4D50-F506-425B-A35A-4D2417313EBE}" type="presOf" srcId="{ACB495F6-BBD0-47F9-8283-2E8898AD149C}" destId="{974DE9E7-2F3A-4A96-98F6-CE05B104E0B5}" srcOrd="0" destOrd="0" presId="urn:microsoft.com/office/officeart/2005/8/layout/venn3"/>
    <dgm:cxn modelId="{101FD6DF-D3E2-4928-8D62-A5F7A6C81D23}" type="presOf" srcId="{593252C4-229E-4C98-A3D5-1D7F50EC7466}" destId="{48681C3E-18DB-44B4-A963-2EF551FEC493}"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CBB6BE0E-DC6B-4F54-975D-29BF1D5598BD}" type="presOf" srcId="{7481D1CF-5327-4BF8-8FD1-7491BF70D243}" destId="{07001138-CC37-4359-AC61-79FF842603DD}" srcOrd="0" destOrd="0" presId="urn:microsoft.com/office/officeart/2005/8/layout/venn3"/>
    <dgm:cxn modelId="{1C927CA9-C922-4679-8913-9A7A8BA7DB61}" type="presParOf" srcId="{07001138-CC37-4359-AC61-79FF842603DD}" destId="{974DE9E7-2F3A-4A96-98F6-CE05B104E0B5}" srcOrd="0" destOrd="0" presId="urn:microsoft.com/office/officeart/2005/8/layout/venn3"/>
    <dgm:cxn modelId="{D55D6DCC-13E5-4CFB-957A-C58D550F8F91}" type="presParOf" srcId="{07001138-CC37-4359-AC61-79FF842603DD}" destId="{87600560-8F45-415D-9588-95BC62999D3F}" srcOrd="1" destOrd="0" presId="urn:microsoft.com/office/officeart/2005/8/layout/venn3"/>
    <dgm:cxn modelId="{2616634F-7D8B-438E-8B7B-30F42798F747}" type="presParOf" srcId="{07001138-CC37-4359-AC61-79FF842603DD}" destId="{48681C3E-18DB-44B4-A963-2EF551FEC493}" srcOrd="2" destOrd="0" presId="urn:microsoft.com/office/officeart/2005/8/layout/venn3"/>
    <dgm:cxn modelId="{A80C01B6-441A-4A34-B133-C8460F9BB84D}" type="presParOf" srcId="{07001138-CC37-4359-AC61-79FF842603DD}" destId="{625F0ABF-7A67-47DC-B62F-C89396A8658E}" srcOrd="3" destOrd="0" presId="urn:microsoft.com/office/officeart/2005/8/layout/venn3"/>
    <dgm:cxn modelId="{91D1216C-6C37-49E9-A96F-B31B743EC157}" type="presParOf" srcId="{07001138-CC37-4359-AC61-79FF842603DD}" destId="{09B2CD8E-D327-4676-9105-F890A1A7824E}" srcOrd="4" destOrd="0" presId="urn:microsoft.com/office/officeart/2005/8/layout/venn3"/>
    <dgm:cxn modelId="{1D8A1A77-520F-44D8-A4C9-3272F3B8363C}" type="presParOf" srcId="{07001138-CC37-4359-AC61-79FF842603DD}" destId="{2A6FEE32-7F40-4372-A81D-3FCC15E8AB50}" srcOrd="5" destOrd="0" presId="urn:microsoft.com/office/officeart/2005/8/layout/venn3"/>
    <dgm:cxn modelId="{3D2670B6-2231-4E8E-BB3E-2EBA96017578}"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2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CCB34B1D-A665-4C78-974D-2BC8369FB224}" type="presOf" srcId="{DB910E32-EC2A-47C1-8622-EDBB02D1ECF3}" destId="{6DF6FF41-A943-4BD2-BB5F-BC4E061E1EA9}"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1ACEF57D-B5F1-4A75-81C6-585263160CF3}" type="presOf" srcId="{4AEC182D-2BEE-4736-8FEA-425E182DC5BF}" destId="{87A32571-F2F1-428A-81C4-FBEC8BEBB6E2}" srcOrd="0" destOrd="0" presId="urn:microsoft.com/office/officeart/2005/8/layout/venn3"/>
    <dgm:cxn modelId="{4FF4DF04-8DF6-4145-8D01-7BD3F4B09422}" type="presOf" srcId="{D4008CA3-4D54-4EB2-8DA0-9606EB8FA777}" destId="{0BE43904-1DF4-485E-8CED-251D8E2CF2A3}" srcOrd="0" destOrd="0" presId="urn:microsoft.com/office/officeart/2005/8/layout/venn3"/>
    <dgm:cxn modelId="{7D6F1885-9F87-4559-A07B-3E28FE58393F}" type="presOf" srcId="{ACB495F6-BBD0-47F9-8283-2E8898AD149C}" destId="{974DE9E7-2F3A-4A96-98F6-CE05B104E0B5}"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3C8B44EB-2943-46EE-9E47-611D266FEB2D}" type="presOf" srcId="{E109FC7C-82F4-49D6-8559-6E34B0A6B537}" destId="{6B93CA0A-8C94-48A4-82E9-13FBFB99DAB0}" srcOrd="0" destOrd="0" presId="urn:microsoft.com/office/officeart/2005/8/layout/venn3"/>
    <dgm:cxn modelId="{9143E97B-F725-4FDD-AC9D-7DDC62B58B33}" type="presOf" srcId="{593252C4-229E-4C98-A3D5-1D7F50EC7466}" destId="{48681C3E-18DB-44B4-A963-2EF551FEC493}"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C74E9144-CD68-4C17-9787-7B11BB341231}" type="presOf" srcId="{7481D1CF-5327-4BF8-8FD1-7491BF70D243}" destId="{07001138-CC37-4359-AC61-79FF842603DD}" srcOrd="0" destOrd="0" presId="urn:microsoft.com/office/officeart/2005/8/layout/venn3"/>
    <dgm:cxn modelId="{4CC49FE1-5949-446D-B030-B0E376BC9825}" type="presOf" srcId="{2BE4FDBB-0DAA-43F2-ABC6-8D50EF2C6108}" destId="{71F3F4C8-7194-4B1F-A068-DB1C4A93B075}" srcOrd="0" destOrd="0" presId="urn:microsoft.com/office/officeart/2005/8/layout/venn3"/>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F889A0CE-4531-41F1-8F3D-7B166E86AA2C}" type="presOf" srcId="{8C0D3C05-F965-41E4-8A0C-000785D67942}" destId="{39B3C2EB-C198-4B8B-8960-8A38C58548E4}" srcOrd="0" destOrd="0" presId="urn:microsoft.com/office/officeart/2005/8/layout/venn3"/>
    <dgm:cxn modelId="{367B1855-843E-47F9-94B7-C68310068C57}" type="presParOf" srcId="{07001138-CC37-4359-AC61-79FF842603DD}" destId="{974DE9E7-2F3A-4A96-98F6-CE05B104E0B5}" srcOrd="0" destOrd="0" presId="urn:microsoft.com/office/officeart/2005/8/layout/venn3"/>
    <dgm:cxn modelId="{FFD3CDEA-824A-4129-8E01-FF77A42D21A4}" type="presParOf" srcId="{07001138-CC37-4359-AC61-79FF842603DD}" destId="{87600560-8F45-415D-9588-95BC62999D3F}" srcOrd="1" destOrd="0" presId="urn:microsoft.com/office/officeart/2005/8/layout/venn3"/>
    <dgm:cxn modelId="{39CF4219-33AC-4E92-A923-7FB64DF23D2D}" type="presParOf" srcId="{07001138-CC37-4359-AC61-79FF842603DD}" destId="{48681C3E-18DB-44B4-A963-2EF551FEC493}" srcOrd="2" destOrd="0" presId="urn:microsoft.com/office/officeart/2005/8/layout/venn3"/>
    <dgm:cxn modelId="{F172CB21-4AB3-45EE-A6B5-FE6927E48961}" type="presParOf" srcId="{07001138-CC37-4359-AC61-79FF842603DD}" destId="{625F0ABF-7A67-47DC-B62F-C89396A8658E}" srcOrd="3" destOrd="0" presId="urn:microsoft.com/office/officeart/2005/8/layout/venn3"/>
    <dgm:cxn modelId="{74D4A01E-0B1D-47BD-9640-D765CE964ABF}" type="presParOf" srcId="{07001138-CC37-4359-AC61-79FF842603DD}" destId="{39B3C2EB-C198-4B8B-8960-8A38C58548E4}" srcOrd="4" destOrd="0" presId="urn:microsoft.com/office/officeart/2005/8/layout/venn3"/>
    <dgm:cxn modelId="{01FE9202-C3F4-4CE0-9AB1-112F4ED5589C}" type="presParOf" srcId="{07001138-CC37-4359-AC61-79FF842603DD}" destId="{AC2C1C85-FA33-4D6C-8881-CC17C8D0C9FF}" srcOrd="5" destOrd="0" presId="urn:microsoft.com/office/officeart/2005/8/layout/venn3"/>
    <dgm:cxn modelId="{5A94FDDF-15A5-4672-8019-D2D016AED616}" type="presParOf" srcId="{07001138-CC37-4359-AC61-79FF842603DD}" destId="{71F3F4C8-7194-4B1F-A068-DB1C4A93B075}" srcOrd="6" destOrd="0" presId="urn:microsoft.com/office/officeart/2005/8/layout/venn3"/>
    <dgm:cxn modelId="{4D6CB478-1F83-40D4-8442-0DF681C246E2}" type="presParOf" srcId="{07001138-CC37-4359-AC61-79FF842603DD}" destId="{04443C78-F516-4A00-B9D5-0E68BEB6FDB8}" srcOrd="7" destOrd="0" presId="urn:microsoft.com/office/officeart/2005/8/layout/venn3"/>
    <dgm:cxn modelId="{918881B0-3ED6-4529-A62A-ED1F031D239B}" type="presParOf" srcId="{07001138-CC37-4359-AC61-79FF842603DD}" destId="{6B93CA0A-8C94-48A4-82E9-13FBFB99DAB0}" srcOrd="8" destOrd="0" presId="urn:microsoft.com/office/officeart/2005/8/layout/venn3"/>
    <dgm:cxn modelId="{D30A3529-F954-4F4E-B8E4-8FDB692B92CC}" type="presParOf" srcId="{07001138-CC37-4359-AC61-79FF842603DD}" destId="{B0027BE0-E83C-45F8-8BE2-6AE4DE5A2FF8}" srcOrd="9" destOrd="0" presId="urn:microsoft.com/office/officeart/2005/8/layout/venn3"/>
    <dgm:cxn modelId="{96966036-CAE7-40F4-BC55-6D08A386B0ED}" type="presParOf" srcId="{07001138-CC37-4359-AC61-79FF842603DD}" destId="{87A32571-F2F1-428A-81C4-FBEC8BEBB6E2}" srcOrd="10" destOrd="0" presId="urn:microsoft.com/office/officeart/2005/8/layout/venn3"/>
    <dgm:cxn modelId="{4D338E5E-A5D5-42D0-B9A1-4D974AD111CA}" type="presParOf" srcId="{07001138-CC37-4359-AC61-79FF842603DD}" destId="{9D9968C5-3C09-4B95-9C85-A18FDCB224F1}" srcOrd="11" destOrd="0" presId="urn:microsoft.com/office/officeart/2005/8/layout/venn3"/>
    <dgm:cxn modelId="{1835420A-5781-402B-8353-3036A4081A42}" type="presParOf" srcId="{07001138-CC37-4359-AC61-79FF842603DD}" destId="{0BE43904-1DF4-485E-8CED-251D8E2CF2A3}" srcOrd="12" destOrd="0" presId="urn:microsoft.com/office/officeart/2005/8/layout/venn3"/>
    <dgm:cxn modelId="{6C3F0BE8-EEFC-4A03-89AC-85D87521E4C2}" type="presParOf" srcId="{07001138-CC37-4359-AC61-79FF842603DD}" destId="{6A5F7D0E-CAA6-4E42-AF8B-4C56F345F28B}" srcOrd="13" destOrd="0" presId="urn:microsoft.com/office/officeart/2005/8/layout/venn3"/>
    <dgm:cxn modelId="{FB02F3EE-A972-4437-9A21-1F8E61CFEFC2}"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FC787847-10A5-4621-AF47-CA8B5412DDFD}" type="presOf" srcId="{8C0D3C05-F965-41E4-8A0C-000785D67942}" destId="{39B3C2EB-C198-4B8B-8960-8A38C58548E4}"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093570D1-D1DF-4AD1-A3EC-E3847F90036F}" srcId="{7481D1CF-5327-4BF8-8FD1-7491BF70D243}" destId="{5CFD6B5E-7035-4359-A62F-1DDEC97D8C0D}" srcOrd="7" destOrd="0" parTransId="{DF235A0C-5547-4DDE-9C7C-DAE510C44A27}" sibTransId="{CCB89266-E5C6-4DF3-B672-5591BEB16076}"/>
    <dgm:cxn modelId="{5E58ACCB-28EA-4185-BBB9-8DBDB20C42C8}" type="presOf" srcId="{09050517-FB7B-4AA0-A9A5-C222E4A7277D}" destId="{D0053F29-0E2C-42E3-B345-9E8847988072}" srcOrd="0" destOrd="0" presId="urn:microsoft.com/office/officeart/2005/8/layout/venn3"/>
    <dgm:cxn modelId="{C3DA3421-4DF3-47BB-A8BC-1555BA07D22E}" type="presOf" srcId="{23FBF0F6-E59E-46BB-901B-BD7C4DE5BDB3}" destId="{BDF804E1-8814-49A1-88D5-FD0FC8A993C9}"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B68DB3EB-C3ED-4075-9EED-3C6697129B2A}" type="presOf" srcId="{7481D1CF-5327-4BF8-8FD1-7491BF70D243}" destId="{07001138-CC37-4359-AC61-79FF842603DD}"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900BE60B-6987-49A5-A514-3E9922719D6B}" type="presOf" srcId="{2BE4FDBB-0DAA-43F2-ABC6-8D50EF2C6108}" destId="{71F3F4C8-7194-4B1F-A068-DB1C4A93B075}" srcOrd="0" destOrd="0" presId="urn:microsoft.com/office/officeart/2005/8/layout/venn3"/>
    <dgm:cxn modelId="{13D107BB-2CD5-4F19-911F-1CA60AC1CAD8}" type="presOf" srcId="{5CFD6B5E-7035-4359-A62F-1DDEC97D8C0D}" destId="{C8CD710F-D365-4BC0-8257-3CE1E198D950}"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1E949F2E-52E8-4994-AC0C-18C514E09196}" type="presOf" srcId="{AD09D232-2D13-48CA-9BAB-5990F8D88805}" destId="{6647214F-97B3-46F4-9C35-D4445F524912}" srcOrd="0" destOrd="0" presId="urn:microsoft.com/office/officeart/2005/8/layout/venn3"/>
    <dgm:cxn modelId="{27C65B33-9595-461C-8EFA-6FA437F1CC4A}" type="presOf" srcId="{593252C4-229E-4C98-A3D5-1D7F50EC7466}" destId="{48681C3E-18DB-44B4-A963-2EF551FEC493}" srcOrd="0" destOrd="0" presId="urn:microsoft.com/office/officeart/2005/8/layout/venn3"/>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F77F160D-4017-42BA-8667-F6C76527EF7E}" type="presOf" srcId="{CF0A6374-6F3C-4ED6-828F-79E7C1865413}" destId="{A00644E9-69EF-4C2A-A81D-CCA9D808F278}" srcOrd="0" destOrd="0" presId="urn:microsoft.com/office/officeart/2005/8/layout/venn3"/>
    <dgm:cxn modelId="{D92BC014-3B7C-43E0-9E2F-A2123C5F7B64}" type="presOf" srcId="{88165EF2-C310-463F-B5BC-3FAE8FF9602A}" destId="{EA0FA27A-C2EC-4FCA-88D1-32C207D8B93A}"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5B8ABCDF-F18A-4B43-97E4-0099F4023D6F}" type="presParOf" srcId="{07001138-CC37-4359-AC61-79FF842603DD}" destId="{48681C3E-18DB-44B4-A963-2EF551FEC493}" srcOrd="0" destOrd="0" presId="urn:microsoft.com/office/officeart/2005/8/layout/venn3"/>
    <dgm:cxn modelId="{874F48AF-8458-47A9-A3B7-DA8A887ACC7B}" type="presParOf" srcId="{07001138-CC37-4359-AC61-79FF842603DD}" destId="{625F0ABF-7A67-47DC-B62F-C89396A8658E}" srcOrd="1" destOrd="0" presId="urn:microsoft.com/office/officeart/2005/8/layout/venn3"/>
    <dgm:cxn modelId="{3DCC7CE7-382B-4A13-9AFA-B585CD11BA66}" type="presParOf" srcId="{07001138-CC37-4359-AC61-79FF842603DD}" destId="{39B3C2EB-C198-4B8B-8960-8A38C58548E4}" srcOrd="2" destOrd="0" presId="urn:microsoft.com/office/officeart/2005/8/layout/venn3"/>
    <dgm:cxn modelId="{B9C6BE16-8B2E-4837-9E9E-33E4AABEC41A}" type="presParOf" srcId="{07001138-CC37-4359-AC61-79FF842603DD}" destId="{AC2C1C85-FA33-4D6C-8881-CC17C8D0C9FF}" srcOrd="3" destOrd="0" presId="urn:microsoft.com/office/officeart/2005/8/layout/venn3"/>
    <dgm:cxn modelId="{9B7AF8FF-EBCE-4353-97B8-909BF4FDC2BA}" type="presParOf" srcId="{07001138-CC37-4359-AC61-79FF842603DD}" destId="{EA0FA27A-C2EC-4FCA-88D1-32C207D8B93A}" srcOrd="4" destOrd="0" presId="urn:microsoft.com/office/officeart/2005/8/layout/venn3"/>
    <dgm:cxn modelId="{C5A1760B-2852-4297-8DD3-7EE264941B4A}" type="presParOf" srcId="{07001138-CC37-4359-AC61-79FF842603DD}" destId="{DC69AE1A-979D-4E2B-8E52-4EB8097B0C30}" srcOrd="5" destOrd="0" presId="urn:microsoft.com/office/officeart/2005/8/layout/venn3"/>
    <dgm:cxn modelId="{B42F8C63-D3AF-4572-B67E-8A6AF6EC76EC}" type="presParOf" srcId="{07001138-CC37-4359-AC61-79FF842603DD}" destId="{71F3F4C8-7194-4B1F-A068-DB1C4A93B075}" srcOrd="6" destOrd="0" presId="urn:microsoft.com/office/officeart/2005/8/layout/venn3"/>
    <dgm:cxn modelId="{A6264A4C-D2CD-4676-91DA-DED621E850F3}" type="presParOf" srcId="{07001138-CC37-4359-AC61-79FF842603DD}" destId="{04443C78-F516-4A00-B9D5-0E68BEB6FDB8}" srcOrd="7" destOrd="0" presId="urn:microsoft.com/office/officeart/2005/8/layout/venn3"/>
    <dgm:cxn modelId="{0DAB72B1-6F6E-460D-BE43-0A3750192AF6}" type="presParOf" srcId="{07001138-CC37-4359-AC61-79FF842603DD}" destId="{6647214F-97B3-46F4-9C35-D4445F524912}" srcOrd="8" destOrd="0" presId="urn:microsoft.com/office/officeart/2005/8/layout/venn3"/>
    <dgm:cxn modelId="{F1BD233C-48A0-4CB3-B765-D2B644E21E44}" type="presParOf" srcId="{07001138-CC37-4359-AC61-79FF842603DD}" destId="{0F261357-E478-46AC-80EB-2022627F75D8}" srcOrd="9" destOrd="0" presId="urn:microsoft.com/office/officeart/2005/8/layout/venn3"/>
    <dgm:cxn modelId="{3092E90C-1414-4306-8F71-76319B67C4C1}" type="presParOf" srcId="{07001138-CC37-4359-AC61-79FF842603DD}" destId="{BDF804E1-8814-49A1-88D5-FD0FC8A993C9}" srcOrd="10" destOrd="0" presId="urn:microsoft.com/office/officeart/2005/8/layout/venn3"/>
    <dgm:cxn modelId="{2157EFED-878F-44FE-8A23-22AAC9F8416E}" type="presParOf" srcId="{07001138-CC37-4359-AC61-79FF842603DD}" destId="{24A6E7C5-74C0-4677-A899-B3BCE90AE9AE}" srcOrd="11" destOrd="0" presId="urn:microsoft.com/office/officeart/2005/8/layout/venn3"/>
    <dgm:cxn modelId="{D7B70BC9-224B-4E41-AE9A-95542C290812}" type="presParOf" srcId="{07001138-CC37-4359-AC61-79FF842603DD}" destId="{D0053F29-0E2C-42E3-B345-9E8847988072}" srcOrd="12" destOrd="0" presId="urn:microsoft.com/office/officeart/2005/8/layout/venn3"/>
    <dgm:cxn modelId="{495703BE-282A-447F-8684-252D8FD3D986}" type="presParOf" srcId="{07001138-CC37-4359-AC61-79FF842603DD}" destId="{E9A9888E-B945-468B-996F-A85C25432B07}" srcOrd="13" destOrd="0" presId="urn:microsoft.com/office/officeart/2005/8/layout/venn3"/>
    <dgm:cxn modelId="{C529A485-AC87-4015-97DF-61CCC2D1DEC3}" type="presParOf" srcId="{07001138-CC37-4359-AC61-79FF842603DD}" destId="{C8CD710F-D365-4BC0-8257-3CE1E198D950}" srcOrd="14" destOrd="0" presId="urn:microsoft.com/office/officeart/2005/8/layout/venn3"/>
    <dgm:cxn modelId="{AFFB21EB-6B2C-44FF-B902-6E48C4669197}" type="presParOf" srcId="{07001138-CC37-4359-AC61-79FF842603DD}" destId="{4674F2B6-009B-454E-9B7E-F714CE7A77CA}" srcOrd="15" destOrd="0" presId="urn:microsoft.com/office/officeart/2005/8/layout/venn3"/>
    <dgm:cxn modelId="{14A36CFD-1B98-4425-BC71-5A4EACD305D3}"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ACF676B2-F467-43D0-A672-7C831D0BDE54}" type="presOf" srcId="{593252C4-229E-4C98-A3D5-1D7F50EC7466}" destId="{48681C3E-18DB-44B4-A963-2EF551FEC493}" srcOrd="0" destOrd="0" presId="urn:microsoft.com/office/officeart/2005/8/layout/venn3"/>
    <dgm:cxn modelId="{7F532AF0-B390-475E-8DFF-7E78AD716064}" type="presOf" srcId="{ACB495F6-BBD0-47F9-8283-2E8898AD149C}" destId="{974DE9E7-2F3A-4A96-98F6-CE05B104E0B5}"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912C8C71-D0CD-4540-8DCD-59FFB03433E3}"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34874823-9863-4BCB-BC4C-308BF8F26399}" type="presOf" srcId="{7481D1CF-5327-4BF8-8FD1-7491BF70D243}" destId="{07001138-CC37-4359-AC61-79FF842603DD}"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CF542D4A-5CC0-41A0-8C83-908066E2F58F}" type="presOf" srcId="{80D375BF-FBF8-4BDC-857D-AC00419942C8}" destId="{09B2CD8E-D327-4676-9105-F890A1A7824E}" srcOrd="0" destOrd="0" presId="urn:microsoft.com/office/officeart/2005/8/layout/venn3"/>
    <dgm:cxn modelId="{CF547AE0-4ECF-4262-A2B0-1FC74374640B}" type="presParOf" srcId="{07001138-CC37-4359-AC61-79FF842603DD}" destId="{974DE9E7-2F3A-4A96-98F6-CE05B104E0B5}" srcOrd="0" destOrd="0" presId="urn:microsoft.com/office/officeart/2005/8/layout/venn3"/>
    <dgm:cxn modelId="{69988E7F-B1A1-4FC6-AF34-9F68EE1BA59A}" type="presParOf" srcId="{07001138-CC37-4359-AC61-79FF842603DD}" destId="{87600560-8F45-415D-9588-95BC62999D3F}" srcOrd="1" destOrd="0" presId="urn:microsoft.com/office/officeart/2005/8/layout/venn3"/>
    <dgm:cxn modelId="{79AF42CF-F07F-4846-86CF-3AE4511D2731}" type="presParOf" srcId="{07001138-CC37-4359-AC61-79FF842603DD}" destId="{48681C3E-18DB-44B4-A963-2EF551FEC493}" srcOrd="2" destOrd="0" presId="urn:microsoft.com/office/officeart/2005/8/layout/venn3"/>
    <dgm:cxn modelId="{FA752EA0-EFA3-42B7-B0B2-67E71A90B271}" type="presParOf" srcId="{07001138-CC37-4359-AC61-79FF842603DD}" destId="{625F0ABF-7A67-47DC-B62F-C89396A8658E}" srcOrd="3" destOrd="0" presId="urn:microsoft.com/office/officeart/2005/8/layout/venn3"/>
    <dgm:cxn modelId="{C53210E4-FE02-417A-A423-1EBF147AEED8}" type="presParOf" srcId="{07001138-CC37-4359-AC61-79FF842603DD}" destId="{09B2CD8E-D327-4676-9105-F890A1A7824E}" srcOrd="4" destOrd="0" presId="urn:microsoft.com/office/officeart/2005/8/layout/venn3"/>
    <dgm:cxn modelId="{D043275F-468D-479E-AB76-310324043FA9}" type="presParOf" srcId="{07001138-CC37-4359-AC61-79FF842603DD}" destId="{2A6FEE32-7F40-4372-A81D-3FCC15E8AB50}" srcOrd="5" destOrd="0" presId="urn:microsoft.com/office/officeart/2005/8/layout/venn3"/>
    <dgm:cxn modelId="{0B42ABBD-27E1-4F8C-967A-1590B4C537FF}"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E6FADA8B-060B-49AA-AA40-DF8DA08E9CBC}" type="presOf" srcId="{2BE4FDBB-0DAA-43F2-ABC6-8D50EF2C6108}" destId="{71F3F4C8-7194-4B1F-A068-DB1C4A93B075}" srcOrd="0" destOrd="0" presId="urn:microsoft.com/office/officeart/2005/8/layout/venn3"/>
    <dgm:cxn modelId="{8C6447B2-3D27-4114-A3A5-BED20212DA46}" type="presOf" srcId="{E109FC7C-82F4-49D6-8559-6E34B0A6B537}" destId="{6B93CA0A-8C94-48A4-82E9-13FBFB99DAB0}"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5A7F653-6ED1-4A4C-ABBB-BFBB34139E86}" type="presOf" srcId="{DB910E32-EC2A-47C1-8622-EDBB02D1ECF3}" destId="{6DF6FF41-A943-4BD2-BB5F-BC4E061E1EA9}" srcOrd="0" destOrd="0" presId="urn:microsoft.com/office/officeart/2005/8/layout/venn3"/>
    <dgm:cxn modelId="{12F59510-3254-4E31-8E9B-0A1FD6B31A70}" type="presOf" srcId="{8C0D3C05-F965-41E4-8A0C-000785D67942}" destId="{39B3C2EB-C198-4B8B-8960-8A38C58548E4}"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4ACECF71-2573-4B7B-89A9-63E0C766F079}" type="presOf" srcId="{D4008CA3-4D54-4EB2-8DA0-9606EB8FA777}" destId="{0BE43904-1DF4-485E-8CED-251D8E2CF2A3}"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4EA62BC9-D472-40AD-A40D-61D79385823A}" type="presOf" srcId="{7481D1CF-5327-4BF8-8FD1-7491BF70D243}" destId="{07001138-CC37-4359-AC61-79FF842603DD}" srcOrd="0" destOrd="0" presId="urn:microsoft.com/office/officeart/2005/8/layout/venn3"/>
    <dgm:cxn modelId="{15CCFEA4-1443-442C-9251-655FB9745140}" type="presOf" srcId="{ACB495F6-BBD0-47F9-8283-2E8898AD149C}" destId="{974DE9E7-2F3A-4A96-98F6-CE05B104E0B5}" srcOrd="0" destOrd="0" presId="urn:microsoft.com/office/officeart/2005/8/layout/venn3"/>
    <dgm:cxn modelId="{4769A920-4BE8-49B8-BD54-DFB0C6A72B26}" type="presOf" srcId="{593252C4-229E-4C98-A3D5-1D7F50EC7466}" destId="{48681C3E-18DB-44B4-A963-2EF551FEC493}" srcOrd="0" destOrd="0" presId="urn:microsoft.com/office/officeart/2005/8/layout/venn3"/>
    <dgm:cxn modelId="{779A1F09-C20E-4F81-A20B-D6DAA2EADEA4}" type="presOf" srcId="{4AEC182D-2BEE-4736-8FEA-425E182DC5BF}" destId="{87A32571-F2F1-428A-81C4-FBEC8BEBB6E2}"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53A15C86-D8A9-46BF-9CDC-ADEB154703F1}" type="presParOf" srcId="{07001138-CC37-4359-AC61-79FF842603DD}" destId="{974DE9E7-2F3A-4A96-98F6-CE05B104E0B5}" srcOrd="0" destOrd="0" presId="urn:microsoft.com/office/officeart/2005/8/layout/venn3"/>
    <dgm:cxn modelId="{9BE9D206-D334-4177-8A37-AA2E24B125FC}" type="presParOf" srcId="{07001138-CC37-4359-AC61-79FF842603DD}" destId="{87600560-8F45-415D-9588-95BC62999D3F}" srcOrd="1" destOrd="0" presId="urn:microsoft.com/office/officeart/2005/8/layout/venn3"/>
    <dgm:cxn modelId="{F46108F4-9638-4D80-9483-6BC205724253}" type="presParOf" srcId="{07001138-CC37-4359-AC61-79FF842603DD}" destId="{48681C3E-18DB-44B4-A963-2EF551FEC493}" srcOrd="2" destOrd="0" presId="urn:microsoft.com/office/officeart/2005/8/layout/venn3"/>
    <dgm:cxn modelId="{B67B88A8-033D-4E95-878A-123F11E87CBF}" type="presParOf" srcId="{07001138-CC37-4359-AC61-79FF842603DD}" destId="{625F0ABF-7A67-47DC-B62F-C89396A8658E}" srcOrd="3" destOrd="0" presId="urn:microsoft.com/office/officeart/2005/8/layout/venn3"/>
    <dgm:cxn modelId="{5C1C9E04-2817-493E-9A00-919C80FC5113}" type="presParOf" srcId="{07001138-CC37-4359-AC61-79FF842603DD}" destId="{39B3C2EB-C198-4B8B-8960-8A38C58548E4}" srcOrd="4" destOrd="0" presId="urn:microsoft.com/office/officeart/2005/8/layout/venn3"/>
    <dgm:cxn modelId="{00E9A006-6330-45B7-B740-1E5E20FA06E3}" type="presParOf" srcId="{07001138-CC37-4359-AC61-79FF842603DD}" destId="{AC2C1C85-FA33-4D6C-8881-CC17C8D0C9FF}" srcOrd="5" destOrd="0" presId="urn:microsoft.com/office/officeart/2005/8/layout/venn3"/>
    <dgm:cxn modelId="{107C24A2-00F8-4CD1-9E78-BED96E2584E6}" type="presParOf" srcId="{07001138-CC37-4359-AC61-79FF842603DD}" destId="{71F3F4C8-7194-4B1F-A068-DB1C4A93B075}" srcOrd="6" destOrd="0" presId="urn:microsoft.com/office/officeart/2005/8/layout/venn3"/>
    <dgm:cxn modelId="{83A4E8D1-544B-47EF-922C-8B2B43640F21}" type="presParOf" srcId="{07001138-CC37-4359-AC61-79FF842603DD}" destId="{04443C78-F516-4A00-B9D5-0E68BEB6FDB8}" srcOrd="7" destOrd="0" presId="urn:microsoft.com/office/officeart/2005/8/layout/venn3"/>
    <dgm:cxn modelId="{9301C40F-D695-4A3D-886F-7477B4C2A03B}" type="presParOf" srcId="{07001138-CC37-4359-AC61-79FF842603DD}" destId="{6B93CA0A-8C94-48A4-82E9-13FBFB99DAB0}" srcOrd="8" destOrd="0" presId="urn:microsoft.com/office/officeart/2005/8/layout/venn3"/>
    <dgm:cxn modelId="{91BF7D1C-1419-4EA6-8373-CE54BAD80119}" type="presParOf" srcId="{07001138-CC37-4359-AC61-79FF842603DD}" destId="{B0027BE0-E83C-45F8-8BE2-6AE4DE5A2FF8}" srcOrd="9" destOrd="0" presId="urn:microsoft.com/office/officeart/2005/8/layout/venn3"/>
    <dgm:cxn modelId="{997E41DA-BF06-4910-8EEC-DFFC2DD7333E}" type="presParOf" srcId="{07001138-CC37-4359-AC61-79FF842603DD}" destId="{87A32571-F2F1-428A-81C4-FBEC8BEBB6E2}" srcOrd="10" destOrd="0" presId="urn:microsoft.com/office/officeart/2005/8/layout/venn3"/>
    <dgm:cxn modelId="{A05086AD-EA3B-4A35-80D9-3696C02F06FB}" type="presParOf" srcId="{07001138-CC37-4359-AC61-79FF842603DD}" destId="{9D9968C5-3C09-4B95-9C85-A18FDCB224F1}" srcOrd="11" destOrd="0" presId="urn:microsoft.com/office/officeart/2005/8/layout/venn3"/>
    <dgm:cxn modelId="{8835B479-9C50-4499-904D-87EA3162F25D}" type="presParOf" srcId="{07001138-CC37-4359-AC61-79FF842603DD}" destId="{0BE43904-1DF4-485E-8CED-251D8E2CF2A3}" srcOrd="12" destOrd="0" presId="urn:microsoft.com/office/officeart/2005/8/layout/venn3"/>
    <dgm:cxn modelId="{3A0B5292-EB60-42B6-9C83-ED5908F44940}" type="presParOf" srcId="{07001138-CC37-4359-AC61-79FF842603DD}" destId="{6A5F7D0E-CAA6-4E42-AF8B-4C56F345F28B}" srcOrd="13" destOrd="0" presId="urn:microsoft.com/office/officeart/2005/8/layout/venn3"/>
    <dgm:cxn modelId="{52ED1FF6-0BEE-4882-B371-BA1A657817E7}"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0F5E1504-96AA-46A7-B9DF-FC6F398F3DAB}" srcId="{7481D1CF-5327-4BF8-8FD1-7491BF70D243}" destId="{2BE4FDBB-0DAA-43F2-ABC6-8D50EF2C6108}" srcOrd="1" destOrd="0" parTransId="{9C717FD8-997C-4386-BA07-5AFE1F221467}" sibTransId="{17B8B267-3DAF-4AC6-9AC6-7E34F3D52E84}"/>
    <dgm:cxn modelId="{2661F28E-BAEA-41DC-8B3F-8085103404E7}" type="presOf" srcId="{DA2DE246-1EDE-4DC5-93F1-08D0ADDAC2E4}" destId="{B671D4EC-B0EF-4E74-BE88-A04A72EFA5F5}"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DBBB3CEE-5229-4567-AFD4-82EEC01EE018}" type="presOf" srcId="{FEB3ADF3-AAF4-4AFC-A917-3ADE0C1EBB00}" destId="{AE263195-A20A-4ACF-9589-31F1F5A65F0B}" srcOrd="0" destOrd="0" presId="urn:microsoft.com/office/officeart/2005/8/layout/venn3"/>
    <dgm:cxn modelId="{02533C6F-FCA7-4153-92DC-9FDCAA287C99}" type="presOf" srcId="{593252C4-229E-4C98-A3D5-1D7F50EC7466}" destId="{48681C3E-18DB-44B4-A963-2EF551FEC493}" srcOrd="0" destOrd="0" presId="urn:microsoft.com/office/officeart/2005/8/layout/venn3"/>
    <dgm:cxn modelId="{5C23E58A-421E-4ED1-9E15-BEDB79513D74}" type="presOf" srcId="{7481D1CF-5327-4BF8-8FD1-7491BF70D243}" destId="{07001138-CC37-4359-AC61-79FF842603DD}"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6FEFC09F-BDEC-4E84-AE1C-1B2E22FBA7B0}" type="presOf" srcId="{1C5EFEF6-C246-492E-9C87-599B0E6CB1E1}" destId="{79FA4D63-31BA-41A4-8EF9-711A8A8DC304}"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CCAA0A80-69A8-4121-95E0-90798A893B51}" type="presOf" srcId="{2BE4FDBB-0DAA-43F2-ABC6-8D50EF2C6108}" destId="{71F3F4C8-7194-4B1F-A068-DB1C4A93B075}" srcOrd="0" destOrd="0" presId="urn:microsoft.com/office/officeart/2005/8/layout/venn3"/>
    <dgm:cxn modelId="{028CD585-A789-4A12-ADE3-3357175FE710}" type="presParOf" srcId="{07001138-CC37-4359-AC61-79FF842603DD}" destId="{48681C3E-18DB-44B4-A963-2EF551FEC493}" srcOrd="0" destOrd="0" presId="urn:microsoft.com/office/officeart/2005/8/layout/venn3"/>
    <dgm:cxn modelId="{5D48C455-EA83-4BE4-AE50-BA3973EFB5F6}" type="presParOf" srcId="{07001138-CC37-4359-AC61-79FF842603DD}" destId="{625F0ABF-7A67-47DC-B62F-C89396A8658E}" srcOrd="1" destOrd="0" presId="urn:microsoft.com/office/officeart/2005/8/layout/venn3"/>
    <dgm:cxn modelId="{360C94F5-25AD-4099-85FC-49EE3B3A1E3D}" type="presParOf" srcId="{07001138-CC37-4359-AC61-79FF842603DD}" destId="{71F3F4C8-7194-4B1F-A068-DB1C4A93B075}" srcOrd="2" destOrd="0" presId="urn:microsoft.com/office/officeart/2005/8/layout/venn3"/>
    <dgm:cxn modelId="{53218B9C-DC11-4DE3-8E56-476074FFF4EA}" type="presParOf" srcId="{07001138-CC37-4359-AC61-79FF842603DD}" destId="{04443C78-F516-4A00-B9D5-0E68BEB6FDB8}" srcOrd="3" destOrd="0" presId="urn:microsoft.com/office/officeart/2005/8/layout/venn3"/>
    <dgm:cxn modelId="{C711C03F-A93D-4038-89D3-7660A3CEAED0}" type="presParOf" srcId="{07001138-CC37-4359-AC61-79FF842603DD}" destId="{79FA4D63-31BA-41A4-8EF9-711A8A8DC304}" srcOrd="4" destOrd="0" presId="urn:microsoft.com/office/officeart/2005/8/layout/venn3"/>
    <dgm:cxn modelId="{4C669F0F-F713-4E8D-9C3B-835866D48E3C}" type="presParOf" srcId="{07001138-CC37-4359-AC61-79FF842603DD}" destId="{B420CFAF-8830-45F3-8EB4-EE51EBB886CD}" srcOrd="5" destOrd="0" presId="urn:microsoft.com/office/officeart/2005/8/layout/venn3"/>
    <dgm:cxn modelId="{47B4A17E-E521-435A-9C5B-AD8607367778}" type="presParOf" srcId="{07001138-CC37-4359-AC61-79FF842603DD}" destId="{B671D4EC-B0EF-4E74-BE88-A04A72EFA5F5}" srcOrd="6" destOrd="0" presId="urn:microsoft.com/office/officeart/2005/8/layout/venn3"/>
    <dgm:cxn modelId="{9DA5E905-4A44-42FF-93A0-6162120C0AC7}" type="presParOf" srcId="{07001138-CC37-4359-AC61-79FF842603DD}" destId="{A7C415E3-ACC3-4060-8EF6-AC1CF99088D8}" srcOrd="7" destOrd="0" presId="urn:microsoft.com/office/officeart/2005/8/layout/venn3"/>
    <dgm:cxn modelId="{91E71D9F-4899-45B2-AA1D-C181963D3906}"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2486460C-3216-483A-ABE7-3318D30CC74E}" type="presOf" srcId="{DB910E32-EC2A-47C1-8622-EDBB02D1ECF3}" destId="{6DF6FF41-A943-4BD2-BB5F-BC4E061E1EA9}" srcOrd="0" destOrd="0" presId="urn:microsoft.com/office/officeart/2005/8/layout/venn3"/>
    <dgm:cxn modelId="{BEF1E5BE-1277-4882-BF60-FEC29ED1A24D}" type="presOf" srcId="{A0FD7E83-1B7B-4CE5-9E63-D199EC1ACA67}" destId="{E1A074AB-2E66-4098-B417-62E6453353DB}" srcOrd="0" destOrd="0" presId="urn:microsoft.com/office/officeart/2005/8/layout/venn3"/>
    <dgm:cxn modelId="{B602C508-9396-4783-B083-4C98754A399A}" type="presOf" srcId="{7481D1CF-5327-4BF8-8FD1-7491BF70D243}" destId="{07001138-CC37-4359-AC61-79FF842603DD}"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0A4BF698-E648-49A1-AECF-159CF625DF00}" type="presOf" srcId="{FB3B1775-E693-49B1-BC84-B1E33354E230}" destId="{441BE94A-FB88-49C7-AAB2-47F07EC22274}" srcOrd="0" destOrd="0" presId="urn:microsoft.com/office/officeart/2005/8/layout/venn3"/>
    <dgm:cxn modelId="{44D58700-F1B5-4085-99B8-6C5BEF81D62E}" type="presOf" srcId="{ACB495F6-BBD0-47F9-8283-2E8898AD149C}" destId="{974DE9E7-2F3A-4A96-98F6-CE05B104E0B5}"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1E9DF631-4EDC-40D2-B9E6-FC5844FBE354}" type="presOf" srcId="{84023C8F-D74C-4C9A-A978-1A540B7607E7}" destId="{A8AFFD50-DB79-47C5-865F-BFCF753E55E9}" srcOrd="0" destOrd="0" presId="urn:microsoft.com/office/officeart/2005/8/layout/venn3"/>
    <dgm:cxn modelId="{067F5C9C-87A9-45CA-A1F7-942FCB8DD496}" type="presParOf" srcId="{07001138-CC37-4359-AC61-79FF842603DD}" destId="{974DE9E7-2F3A-4A96-98F6-CE05B104E0B5}" srcOrd="0" destOrd="0" presId="urn:microsoft.com/office/officeart/2005/8/layout/venn3"/>
    <dgm:cxn modelId="{2057463B-603A-4947-8087-F1CB512165DB}" type="presParOf" srcId="{07001138-CC37-4359-AC61-79FF842603DD}" destId="{87600560-8F45-415D-9588-95BC62999D3F}" srcOrd="1" destOrd="0" presId="urn:microsoft.com/office/officeart/2005/8/layout/venn3"/>
    <dgm:cxn modelId="{400643F9-DF87-4424-8559-2C514C28A17C}" type="presParOf" srcId="{07001138-CC37-4359-AC61-79FF842603DD}" destId="{441BE94A-FB88-49C7-AAB2-47F07EC22274}" srcOrd="2" destOrd="0" presId="urn:microsoft.com/office/officeart/2005/8/layout/venn3"/>
    <dgm:cxn modelId="{728EA05B-01C2-4599-88C1-84DE7C8ECAEC}" type="presParOf" srcId="{07001138-CC37-4359-AC61-79FF842603DD}" destId="{FDE9C26E-D098-46B5-A031-DCE7D6EB3C4B}" srcOrd="3" destOrd="0" presId="urn:microsoft.com/office/officeart/2005/8/layout/venn3"/>
    <dgm:cxn modelId="{A61BA252-5CBE-4A37-9BFC-E1EE555B701A}" type="presParOf" srcId="{07001138-CC37-4359-AC61-79FF842603DD}" destId="{E1A074AB-2E66-4098-B417-62E6453353DB}" srcOrd="4" destOrd="0" presId="urn:microsoft.com/office/officeart/2005/8/layout/venn3"/>
    <dgm:cxn modelId="{0CF1656C-364A-4CF1-80A5-0B3D3C05716C}" type="presParOf" srcId="{07001138-CC37-4359-AC61-79FF842603DD}" destId="{9601BEDF-5EF5-4E57-9BC3-141423318B89}" srcOrd="5" destOrd="0" presId="urn:microsoft.com/office/officeart/2005/8/layout/venn3"/>
    <dgm:cxn modelId="{196377EA-45BF-4B23-BEC3-38CCE260CC13}" type="presParOf" srcId="{07001138-CC37-4359-AC61-79FF842603DD}" destId="{A8AFFD50-DB79-47C5-865F-BFCF753E55E9}" srcOrd="6" destOrd="0" presId="urn:microsoft.com/office/officeart/2005/8/layout/venn3"/>
    <dgm:cxn modelId="{BD1E5945-5BE8-412D-B8EF-274A7B16B7F4}" type="presParOf" srcId="{07001138-CC37-4359-AC61-79FF842603DD}" destId="{EE479652-1419-493D-B0B4-932CCB42394F}" srcOrd="7" destOrd="0" presId="urn:microsoft.com/office/officeart/2005/8/layout/venn3"/>
    <dgm:cxn modelId="{B904A57A-257A-4C98-B988-22ECA601A0DD}"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5" destOrd="0" parTransId="{29B76AE7-999E-44C4-80E3-8B5FF66E6676}" sibTransId="{BFE6FF99-E9BF-41B3-BBED-E916B0F1FC24}"/>
    <dgm:cxn modelId="{6E6D2B4B-B8FE-41D5-A342-40C677602921}" type="presOf" srcId="{7481D1CF-5327-4BF8-8FD1-7491BF70D243}" destId="{07001138-CC37-4359-AC61-79FF842603DD}" srcOrd="0" destOrd="0" presId="urn:microsoft.com/office/officeart/2005/8/layout/venn3"/>
    <dgm:cxn modelId="{F2435285-1344-4F43-B2EB-7B11A3F59CC9}" srcId="{7481D1CF-5327-4BF8-8FD1-7491BF70D243}" destId="{BA727719-4EA3-40EB-BC8A-FCA9BE326B02}" srcOrd="7" destOrd="0" parTransId="{88493925-F3F0-47D1-B342-C3DAAA98CD4F}" sibTransId="{28D8EF8B-5274-4086-BD74-347A499DE35E}"/>
    <dgm:cxn modelId="{A8826E98-14DA-40D4-8569-DE4A643EA7E2}" type="presOf" srcId="{8C0D3C05-F965-41E4-8A0C-000785D67942}" destId="{39B3C2EB-C198-4B8B-8960-8A38C58548E4}" srcOrd="0" destOrd="0" presId="urn:microsoft.com/office/officeart/2005/8/layout/venn3"/>
    <dgm:cxn modelId="{E6D00AED-6E36-4E95-8AF6-CF4CD90D7662}" type="presOf" srcId="{09050517-FB7B-4AA0-A9A5-C222E4A7277D}" destId="{D0053F29-0E2C-42E3-B345-9E8847988072}"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714F9F77-2F8A-4915-85EF-B0BDA93F89F7}" type="presOf" srcId="{593252C4-229E-4C98-A3D5-1D7F50EC7466}" destId="{48681C3E-18DB-44B4-A963-2EF551FEC493}"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688DFC93-D1B2-46CC-9103-474CCE361D03}" type="presOf" srcId="{CF0A6374-6F3C-4ED6-828F-79E7C1865413}" destId="{A00644E9-69EF-4C2A-A81D-CCA9D808F278}"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A1FF5EF3-9596-4E95-BA9B-20497026D9E6}" type="presOf" srcId="{BA727719-4EA3-40EB-BC8A-FCA9BE326B02}" destId="{510D0BC5-B57C-433F-9859-30B983917A66}" srcOrd="0" destOrd="0" presId="urn:microsoft.com/office/officeart/2005/8/layout/venn3"/>
    <dgm:cxn modelId="{18331FB4-9309-4C51-8624-4D81E3CD4F94}" type="presOf" srcId="{23FBF0F6-E59E-46BB-901B-BD7C4DE5BDB3}" destId="{BDF804E1-8814-49A1-88D5-FD0FC8A993C9}" srcOrd="0" destOrd="0" presId="urn:microsoft.com/office/officeart/2005/8/layout/venn3"/>
    <dgm:cxn modelId="{A13EA190-D915-4420-93F5-E3D70BB7ACC4}" type="presOf" srcId="{88165EF2-C310-463F-B5BC-3FAE8FF9602A}" destId="{EA0FA27A-C2EC-4FCA-88D1-32C207D8B93A}" srcOrd="0" destOrd="0" presId="urn:microsoft.com/office/officeart/2005/8/layout/venn3"/>
    <dgm:cxn modelId="{38B347FD-432F-4C7C-A148-A12E826FB3C8}" type="presOf" srcId="{2BE4FDBB-0DAA-43F2-ABC6-8D50EF2C6108}" destId="{71F3F4C8-7194-4B1F-A068-DB1C4A93B075}" srcOrd="0" destOrd="0" presId="urn:microsoft.com/office/officeart/2005/8/layout/venn3"/>
    <dgm:cxn modelId="{5AD44978-BFA8-4F11-946F-64DC74AAB61E}" type="presOf" srcId="{AD09D232-2D13-48CA-9BAB-5990F8D88805}" destId="{6647214F-97B3-46F4-9C35-D4445F524912}"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7DDBF461-983A-4AF4-ACB5-A1E6EF67FA62}" type="presParOf" srcId="{07001138-CC37-4359-AC61-79FF842603DD}" destId="{48681C3E-18DB-44B4-A963-2EF551FEC493}" srcOrd="0" destOrd="0" presId="urn:microsoft.com/office/officeart/2005/8/layout/venn3"/>
    <dgm:cxn modelId="{C13BE405-7D99-40A8-87B1-0C937EB13E19}" type="presParOf" srcId="{07001138-CC37-4359-AC61-79FF842603DD}" destId="{625F0ABF-7A67-47DC-B62F-C89396A8658E}" srcOrd="1" destOrd="0" presId="urn:microsoft.com/office/officeart/2005/8/layout/venn3"/>
    <dgm:cxn modelId="{5D022884-3879-47EF-BB54-3605A16D6108}" type="presParOf" srcId="{07001138-CC37-4359-AC61-79FF842603DD}" destId="{39B3C2EB-C198-4B8B-8960-8A38C58548E4}" srcOrd="2" destOrd="0" presId="urn:microsoft.com/office/officeart/2005/8/layout/venn3"/>
    <dgm:cxn modelId="{E88E7D27-B9B4-4A11-A6C7-697E7C04816D}" type="presParOf" srcId="{07001138-CC37-4359-AC61-79FF842603DD}" destId="{AC2C1C85-FA33-4D6C-8881-CC17C8D0C9FF}" srcOrd="3" destOrd="0" presId="urn:microsoft.com/office/officeart/2005/8/layout/venn3"/>
    <dgm:cxn modelId="{B1D2C768-F81D-4B96-91B6-1BA6EEA2A8C0}" type="presParOf" srcId="{07001138-CC37-4359-AC61-79FF842603DD}" destId="{EA0FA27A-C2EC-4FCA-88D1-32C207D8B93A}" srcOrd="4" destOrd="0" presId="urn:microsoft.com/office/officeart/2005/8/layout/venn3"/>
    <dgm:cxn modelId="{B304186A-0998-4F51-B7A1-F48D3E22CD19}" type="presParOf" srcId="{07001138-CC37-4359-AC61-79FF842603DD}" destId="{DC69AE1A-979D-4E2B-8E52-4EB8097B0C30}" srcOrd="5" destOrd="0" presId="urn:microsoft.com/office/officeart/2005/8/layout/venn3"/>
    <dgm:cxn modelId="{B44BFEB7-4336-4603-B73F-5F2B1D621772}" type="presParOf" srcId="{07001138-CC37-4359-AC61-79FF842603DD}" destId="{71F3F4C8-7194-4B1F-A068-DB1C4A93B075}" srcOrd="6" destOrd="0" presId="urn:microsoft.com/office/officeart/2005/8/layout/venn3"/>
    <dgm:cxn modelId="{D375CE7B-C38D-4310-868F-569167D5BCF0}" type="presParOf" srcId="{07001138-CC37-4359-AC61-79FF842603DD}" destId="{04443C78-F516-4A00-B9D5-0E68BEB6FDB8}" srcOrd="7" destOrd="0" presId="urn:microsoft.com/office/officeart/2005/8/layout/venn3"/>
    <dgm:cxn modelId="{FC5AE2A7-75D2-456F-9DEA-C2FF17B942FA}" type="presParOf" srcId="{07001138-CC37-4359-AC61-79FF842603DD}" destId="{6647214F-97B3-46F4-9C35-D4445F524912}" srcOrd="8" destOrd="0" presId="urn:microsoft.com/office/officeart/2005/8/layout/venn3"/>
    <dgm:cxn modelId="{3A4A1CC2-6369-4A22-B7B4-6BBFDC1E7D0C}" type="presParOf" srcId="{07001138-CC37-4359-AC61-79FF842603DD}" destId="{0F261357-E478-46AC-80EB-2022627F75D8}" srcOrd="9" destOrd="0" presId="urn:microsoft.com/office/officeart/2005/8/layout/venn3"/>
    <dgm:cxn modelId="{22A2E33B-48E4-437D-84DF-5A6C6839CEA5}" type="presParOf" srcId="{07001138-CC37-4359-AC61-79FF842603DD}" destId="{BDF804E1-8814-49A1-88D5-FD0FC8A993C9}" srcOrd="10" destOrd="0" presId="urn:microsoft.com/office/officeart/2005/8/layout/venn3"/>
    <dgm:cxn modelId="{2BCA4BF3-6CED-4E9E-944F-C68BC9816411}" type="presParOf" srcId="{07001138-CC37-4359-AC61-79FF842603DD}" destId="{24A6E7C5-74C0-4677-A899-B3BCE90AE9AE}" srcOrd="11" destOrd="0" presId="urn:microsoft.com/office/officeart/2005/8/layout/venn3"/>
    <dgm:cxn modelId="{D9479B3D-283C-4617-879B-EB2C236621BB}" type="presParOf" srcId="{07001138-CC37-4359-AC61-79FF842603DD}" destId="{D0053F29-0E2C-42E3-B345-9E8847988072}" srcOrd="12" destOrd="0" presId="urn:microsoft.com/office/officeart/2005/8/layout/venn3"/>
    <dgm:cxn modelId="{2DE1FAFB-5136-4495-84CC-55E270725681}" type="presParOf" srcId="{07001138-CC37-4359-AC61-79FF842603DD}" destId="{E9A9888E-B945-468B-996F-A85C25432B07}" srcOrd="13" destOrd="0" presId="urn:microsoft.com/office/officeart/2005/8/layout/venn3"/>
    <dgm:cxn modelId="{4112F994-A2A0-4613-A328-870402DCB319}" type="presParOf" srcId="{07001138-CC37-4359-AC61-79FF842603DD}" destId="{510D0BC5-B57C-433F-9859-30B983917A66}" srcOrd="14" destOrd="0" presId="urn:microsoft.com/office/officeart/2005/8/layout/venn3"/>
    <dgm:cxn modelId="{A54408DF-99D7-440A-8448-7218EA5650FF}" type="presParOf" srcId="{07001138-CC37-4359-AC61-79FF842603DD}" destId="{21ADCA4D-CE78-4994-84BF-CFDEE7BBCF32}" srcOrd="15" destOrd="0" presId="urn:microsoft.com/office/officeart/2005/8/layout/venn3"/>
    <dgm:cxn modelId="{14762423-93FB-4C0C-932E-AA2B89FBFD79}"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F2115423-312E-41D1-B624-41EF08E60DB7}" type="presOf" srcId="{593252C4-229E-4C98-A3D5-1D7F50EC7466}" destId="{48681C3E-18DB-44B4-A963-2EF551FEC493}" srcOrd="0" destOrd="0" presId="urn:microsoft.com/office/officeart/2005/8/layout/venn3"/>
    <dgm:cxn modelId="{E4B2EF58-67C2-4A0A-A7F2-B2CCB875AF13}" type="presOf" srcId="{7481D1CF-5327-4BF8-8FD1-7491BF70D243}" destId="{07001138-CC37-4359-AC61-79FF842603DD}" srcOrd="0" destOrd="0" presId="urn:microsoft.com/office/officeart/2005/8/layout/venn3"/>
    <dgm:cxn modelId="{4FBF1463-FAB1-438A-8993-A87000900A84}" type="presOf" srcId="{80D375BF-FBF8-4BDC-857D-AC00419942C8}" destId="{09B2CD8E-D327-4676-9105-F890A1A7824E}" srcOrd="0" destOrd="0" presId="urn:microsoft.com/office/officeart/2005/8/layout/venn3"/>
    <dgm:cxn modelId="{42837077-27D9-477C-BBF1-5ED5D351D102}" type="presOf" srcId="{ACB495F6-BBD0-47F9-8283-2E8898AD149C}" destId="{974DE9E7-2F3A-4A96-98F6-CE05B104E0B5}"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83736555-1D1B-4316-8251-A81DA8C89832}"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7A3D0D59-F8A9-4E80-8548-4469788466E8}" type="presParOf" srcId="{07001138-CC37-4359-AC61-79FF842603DD}" destId="{974DE9E7-2F3A-4A96-98F6-CE05B104E0B5}" srcOrd="0" destOrd="0" presId="urn:microsoft.com/office/officeart/2005/8/layout/venn3"/>
    <dgm:cxn modelId="{D99306B1-329F-4A7C-AB8A-2CCB88048B7C}" type="presParOf" srcId="{07001138-CC37-4359-AC61-79FF842603DD}" destId="{87600560-8F45-415D-9588-95BC62999D3F}" srcOrd="1" destOrd="0" presId="urn:microsoft.com/office/officeart/2005/8/layout/venn3"/>
    <dgm:cxn modelId="{171060B8-5640-4836-9937-838CB5769AD9}" type="presParOf" srcId="{07001138-CC37-4359-AC61-79FF842603DD}" destId="{48681C3E-18DB-44B4-A963-2EF551FEC493}" srcOrd="2" destOrd="0" presId="urn:microsoft.com/office/officeart/2005/8/layout/venn3"/>
    <dgm:cxn modelId="{A4D28EE1-2DDF-4489-8416-3B1349AB2894}" type="presParOf" srcId="{07001138-CC37-4359-AC61-79FF842603DD}" destId="{625F0ABF-7A67-47DC-B62F-C89396A8658E}" srcOrd="3" destOrd="0" presId="urn:microsoft.com/office/officeart/2005/8/layout/venn3"/>
    <dgm:cxn modelId="{6AB0BF0F-3D6A-4137-A63B-28A464614631}" type="presParOf" srcId="{07001138-CC37-4359-AC61-79FF842603DD}" destId="{09B2CD8E-D327-4676-9105-F890A1A7824E}" srcOrd="4" destOrd="0" presId="urn:microsoft.com/office/officeart/2005/8/layout/venn3"/>
    <dgm:cxn modelId="{2071AF62-1C4A-493C-900F-A0950AAD1181}" type="presParOf" srcId="{07001138-CC37-4359-AC61-79FF842603DD}" destId="{2A6FEE32-7F40-4372-A81D-3FCC15E8AB50}" srcOrd="5" destOrd="0" presId="urn:microsoft.com/office/officeart/2005/8/layout/venn3"/>
    <dgm:cxn modelId="{D93CD6DC-D3A0-40B7-B697-DE2DD3F1F953}"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BDF804E1-8814-49A1-88D5-FD0FC8A993C9}" type="pres">
      <dgm:prSet presAssocID="{23FBF0F6-E59E-46BB-901B-BD7C4DE5BDB3}" presName="Name5" presStyleLbl="vennNode1" presStyleIdx="4"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4" destOrd="0" parTransId="{29B76AE7-999E-44C4-80E3-8B5FF66E6676}" sibTransId="{BFE6FF99-E9BF-41B3-BBED-E916B0F1FC24}"/>
    <dgm:cxn modelId="{515F5220-8809-48E6-96E4-754A780C1AEC}" type="presOf" srcId="{2BE4FDBB-0DAA-43F2-ABC6-8D50EF2C6108}" destId="{71F3F4C8-7194-4B1F-A068-DB1C4A93B075}" srcOrd="0" destOrd="0" presId="urn:microsoft.com/office/officeart/2005/8/layout/venn3"/>
    <dgm:cxn modelId="{F2435285-1344-4F43-B2EB-7B11A3F59CC9}" srcId="{7481D1CF-5327-4BF8-8FD1-7491BF70D243}" destId="{BA727719-4EA3-40EB-BC8A-FCA9BE326B02}" srcOrd="7" destOrd="0" parTransId="{88493925-F3F0-47D1-B342-C3DAAA98CD4F}" sibTransId="{28D8EF8B-5274-4086-BD74-347A499DE35E}"/>
    <dgm:cxn modelId="{093570D1-D1DF-4AD1-A3EC-E3847F90036F}" srcId="{7481D1CF-5327-4BF8-8FD1-7491BF70D243}" destId="{5CFD6B5E-7035-4359-A62F-1DDEC97D8C0D}" srcOrd="6" destOrd="0" parTransId="{DF235A0C-5547-4DDE-9C7C-DAE510C44A27}" sibTransId="{CCB89266-E5C6-4DF3-B672-5591BEB16076}"/>
    <dgm:cxn modelId="{02C08F5D-A3C3-4D40-9A64-E5164C85FC98}" type="presOf" srcId="{593252C4-229E-4C98-A3D5-1D7F50EC7466}" destId="{48681C3E-18DB-44B4-A963-2EF551FEC493}"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4AA470FA-BE76-4E2A-8041-97F74E861FEA}" type="presOf" srcId="{09050517-FB7B-4AA0-A9A5-C222E4A7277D}" destId="{D0053F29-0E2C-42E3-B345-9E8847988072}"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EE33F09A-BC9E-4B1F-AB9F-13254FFE4F98}" type="presOf" srcId="{5CFD6B5E-7035-4359-A62F-1DDEC97D8C0D}" destId="{C8CD710F-D365-4BC0-8257-3CE1E198D950}"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5" destOrd="0" parTransId="{8A75980C-1682-486B-B5F6-CF3AB75A84F8}" sibTransId="{5A1FD659-BA17-41E3-98E0-CCD2E34B780B}"/>
    <dgm:cxn modelId="{65C16455-3546-422C-B3EA-DD07872C8A6C}" type="presOf" srcId="{8C0D3C05-F965-41E4-8A0C-000785D67942}" destId="{39B3C2EB-C198-4B8B-8960-8A38C58548E4}" srcOrd="0" destOrd="0" presId="urn:microsoft.com/office/officeart/2005/8/layout/venn3"/>
    <dgm:cxn modelId="{CCDE5922-18EB-4D82-B9BC-7B1F87F78C58}" srcId="{7481D1CF-5327-4BF8-8FD1-7491BF70D243}" destId="{CF0A6374-6F3C-4ED6-828F-79E7C1865413}" srcOrd="8" destOrd="0" parTransId="{BC91C263-648E-4B55-BC7F-7AB1765AF4EA}" sibTransId="{F3B47328-6756-4B3D-8C3B-01FF17DC40E0}"/>
    <dgm:cxn modelId="{45E8ACCC-A10D-4062-8BC5-4A136D223771}" type="presOf" srcId="{23FBF0F6-E59E-46BB-901B-BD7C4DE5BDB3}" destId="{BDF804E1-8814-49A1-88D5-FD0FC8A993C9}" srcOrd="0" destOrd="0" presId="urn:microsoft.com/office/officeart/2005/8/layout/venn3"/>
    <dgm:cxn modelId="{1A1DE1CF-D120-428B-A160-CBB1B2C64005}" type="presOf" srcId="{CF0A6374-6F3C-4ED6-828F-79E7C1865413}" destId="{A00644E9-69EF-4C2A-A81D-CCA9D808F278}" srcOrd="0" destOrd="0" presId="urn:microsoft.com/office/officeart/2005/8/layout/venn3"/>
    <dgm:cxn modelId="{D0603542-03E6-4CDC-A43C-8406BD37E048}" type="presOf" srcId="{BA727719-4EA3-40EB-BC8A-FCA9BE326B02}" destId="{510D0BC5-B57C-433F-9859-30B983917A66}" srcOrd="0" destOrd="0" presId="urn:microsoft.com/office/officeart/2005/8/layout/venn3"/>
    <dgm:cxn modelId="{23EA9AA1-AF3A-455B-8FB2-DED84CA21E80}" type="presOf" srcId="{88165EF2-C310-463F-B5BC-3FAE8FF9602A}" destId="{EA0FA27A-C2EC-4FCA-88D1-32C207D8B93A}" srcOrd="0" destOrd="0" presId="urn:microsoft.com/office/officeart/2005/8/layout/venn3"/>
    <dgm:cxn modelId="{41BC6AFC-F22E-4269-9AF9-2C51ECDE6B24}" type="presOf" srcId="{7481D1CF-5327-4BF8-8FD1-7491BF70D243}" destId="{07001138-CC37-4359-AC61-79FF842603DD}"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C66DAD28-84F8-4552-83A4-50DDC0DCBDB8}" type="presParOf" srcId="{07001138-CC37-4359-AC61-79FF842603DD}" destId="{48681C3E-18DB-44B4-A963-2EF551FEC493}" srcOrd="0" destOrd="0" presId="urn:microsoft.com/office/officeart/2005/8/layout/venn3"/>
    <dgm:cxn modelId="{BC512EE9-2A69-43B7-A5E6-28833F8969CE}" type="presParOf" srcId="{07001138-CC37-4359-AC61-79FF842603DD}" destId="{625F0ABF-7A67-47DC-B62F-C89396A8658E}" srcOrd="1" destOrd="0" presId="urn:microsoft.com/office/officeart/2005/8/layout/venn3"/>
    <dgm:cxn modelId="{77C34C46-DD72-4261-9D60-64827D7C042A}" type="presParOf" srcId="{07001138-CC37-4359-AC61-79FF842603DD}" destId="{39B3C2EB-C198-4B8B-8960-8A38C58548E4}" srcOrd="2" destOrd="0" presId="urn:microsoft.com/office/officeart/2005/8/layout/venn3"/>
    <dgm:cxn modelId="{E9111841-3741-4DD5-A429-2EAEBF2DD617}" type="presParOf" srcId="{07001138-CC37-4359-AC61-79FF842603DD}" destId="{AC2C1C85-FA33-4D6C-8881-CC17C8D0C9FF}" srcOrd="3" destOrd="0" presId="urn:microsoft.com/office/officeart/2005/8/layout/venn3"/>
    <dgm:cxn modelId="{B2B37982-810A-4CD3-83CC-180ADCB7F8DE}" type="presParOf" srcId="{07001138-CC37-4359-AC61-79FF842603DD}" destId="{EA0FA27A-C2EC-4FCA-88D1-32C207D8B93A}" srcOrd="4" destOrd="0" presId="urn:microsoft.com/office/officeart/2005/8/layout/venn3"/>
    <dgm:cxn modelId="{3A89F774-2225-4C28-821A-AE168E1F478B}" type="presParOf" srcId="{07001138-CC37-4359-AC61-79FF842603DD}" destId="{DC69AE1A-979D-4E2B-8E52-4EB8097B0C30}" srcOrd="5" destOrd="0" presId="urn:microsoft.com/office/officeart/2005/8/layout/venn3"/>
    <dgm:cxn modelId="{1C95F25A-5CC8-4BC9-87AD-026E584F1B6E}" type="presParOf" srcId="{07001138-CC37-4359-AC61-79FF842603DD}" destId="{71F3F4C8-7194-4B1F-A068-DB1C4A93B075}" srcOrd="6" destOrd="0" presId="urn:microsoft.com/office/officeart/2005/8/layout/venn3"/>
    <dgm:cxn modelId="{4A7304D0-21F7-4A69-A9C7-B9451C56B083}" type="presParOf" srcId="{07001138-CC37-4359-AC61-79FF842603DD}" destId="{04443C78-F516-4A00-B9D5-0E68BEB6FDB8}" srcOrd="7" destOrd="0" presId="urn:microsoft.com/office/officeart/2005/8/layout/venn3"/>
    <dgm:cxn modelId="{110DC143-C12F-4480-9033-245FB00BE503}" type="presParOf" srcId="{07001138-CC37-4359-AC61-79FF842603DD}" destId="{BDF804E1-8814-49A1-88D5-FD0FC8A993C9}" srcOrd="8" destOrd="0" presId="urn:microsoft.com/office/officeart/2005/8/layout/venn3"/>
    <dgm:cxn modelId="{7F12CE0D-4E20-4650-A6B7-DCCEA8A837E6}" type="presParOf" srcId="{07001138-CC37-4359-AC61-79FF842603DD}" destId="{24A6E7C5-74C0-4677-A899-B3BCE90AE9AE}" srcOrd="9" destOrd="0" presId="urn:microsoft.com/office/officeart/2005/8/layout/venn3"/>
    <dgm:cxn modelId="{C2E15DD1-32AB-4600-92C4-5758A8D44354}" type="presParOf" srcId="{07001138-CC37-4359-AC61-79FF842603DD}" destId="{D0053F29-0E2C-42E3-B345-9E8847988072}" srcOrd="10" destOrd="0" presId="urn:microsoft.com/office/officeart/2005/8/layout/venn3"/>
    <dgm:cxn modelId="{33598D50-40EF-4416-B2EC-EC95D641EA5C}" type="presParOf" srcId="{07001138-CC37-4359-AC61-79FF842603DD}" destId="{E9A9888E-B945-468B-996F-A85C25432B07}" srcOrd="11" destOrd="0" presId="urn:microsoft.com/office/officeart/2005/8/layout/venn3"/>
    <dgm:cxn modelId="{804CB4B1-1FB3-4CB7-AAE2-0EF719F5A29A}" type="presParOf" srcId="{07001138-CC37-4359-AC61-79FF842603DD}" destId="{C8CD710F-D365-4BC0-8257-3CE1E198D950}" srcOrd="12" destOrd="0" presId="urn:microsoft.com/office/officeart/2005/8/layout/venn3"/>
    <dgm:cxn modelId="{2B2735E5-C42D-4053-837A-D55D1D0DAF78}" type="presParOf" srcId="{07001138-CC37-4359-AC61-79FF842603DD}" destId="{4674F2B6-009B-454E-9B7E-F714CE7A77CA}" srcOrd="13" destOrd="0" presId="urn:microsoft.com/office/officeart/2005/8/layout/venn3"/>
    <dgm:cxn modelId="{CBFDEE95-3D3D-4668-B4E4-ECD21EE990DD}" type="presParOf" srcId="{07001138-CC37-4359-AC61-79FF842603DD}" destId="{510D0BC5-B57C-433F-9859-30B983917A66}" srcOrd="14" destOrd="0" presId="urn:microsoft.com/office/officeart/2005/8/layout/venn3"/>
    <dgm:cxn modelId="{6CAF337B-8574-4FC9-A7B8-9BC027ED8D80}" type="presParOf" srcId="{07001138-CC37-4359-AC61-79FF842603DD}" destId="{21ADCA4D-CE78-4994-84BF-CFDEE7BBCF32}" srcOrd="15" destOrd="0" presId="urn:microsoft.com/office/officeart/2005/8/layout/venn3"/>
    <dgm:cxn modelId="{1329F8AF-A932-41EA-A595-642789C28D46}"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A3A5F398-0B39-454F-B27C-3979EBFAD0A4}" type="presOf" srcId="{4AEC182D-2BEE-4736-8FEA-425E182DC5BF}" destId="{87A32571-F2F1-428A-81C4-FBEC8BEBB6E2}"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655BA11D-1C55-4B15-893F-853B7104AF1C}" type="presOf" srcId="{2BE4FDBB-0DAA-43F2-ABC6-8D50EF2C6108}" destId="{71F3F4C8-7194-4B1F-A068-DB1C4A93B075}" srcOrd="0" destOrd="0" presId="urn:microsoft.com/office/officeart/2005/8/layout/venn3"/>
    <dgm:cxn modelId="{E669D6B3-4D99-4ED8-970B-48B19A578678}" type="presOf" srcId="{DB910E32-EC2A-47C1-8622-EDBB02D1ECF3}" destId="{6DF6FF41-A943-4BD2-BB5F-BC4E061E1EA9}" srcOrd="0" destOrd="0" presId="urn:microsoft.com/office/officeart/2005/8/layout/venn3"/>
    <dgm:cxn modelId="{991A7151-2826-41F3-B423-E9D23BF5244E}" type="presOf" srcId="{593252C4-229E-4C98-A3D5-1D7F50EC7466}" destId="{48681C3E-18DB-44B4-A963-2EF551FEC493}"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C3CBF0A0-FB88-4E5E-B96B-ABE650CDB02B}" type="presOf" srcId="{E109FC7C-82F4-49D6-8559-6E34B0A6B537}" destId="{6B93CA0A-8C94-48A4-82E9-13FBFB99DAB0}" srcOrd="0" destOrd="0" presId="urn:microsoft.com/office/officeart/2005/8/layout/venn3"/>
    <dgm:cxn modelId="{0CD0A7F4-90E0-4AD7-AE52-ECD13585041B}" type="presOf" srcId="{8C0D3C05-F965-41E4-8A0C-000785D67942}" destId="{39B3C2EB-C198-4B8B-8960-8A38C58548E4}" srcOrd="0" destOrd="0" presId="urn:microsoft.com/office/officeart/2005/8/layout/venn3"/>
    <dgm:cxn modelId="{E33E98EE-88D9-44B4-BE14-902A1BAABA48}" type="presOf" srcId="{7481D1CF-5327-4BF8-8FD1-7491BF70D243}" destId="{07001138-CC37-4359-AC61-79FF842603DD}" srcOrd="0" destOrd="0" presId="urn:microsoft.com/office/officeart/2005/8/layout/venn3"/>
    <dgm:cxn modelId="{B4A03EFA-6B9C-44D8-9B15-FF7CECFF102A}" type="presOf" srcId="{D4008CA3-4D54-4EB2-8DA0-9606EB8FA777}" destId="{0BE43904-1DF4-485E-8CED-251D8E2CF2A3}" srcOrd="0" destOrd="0" presId="urn:microsoft.com/office/officeart/2005/8/layout/venn3"/>
    <dgm:cxn modelId="{A35822B0-61F1-476F-B792-B319D53DC627}" type="presOf" srcId="{ACB495F6-BBD0-47F9-8283-2E8898AD149C}" destId="{974DE9E7-2F3A-4A96-98F6-CE05B104E0B5}"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A0183822-E4E0-4EC8-A0EA-86B8A780CE9B}" type="presParOf" srcId="{07001138-CC37-4359-AC61-79FF842603DD}" destId="{974DE9E7-2F3A-4A96-98F6-CE05B104E0B5}" srcOrd="0" destOrd="0" presId="urn:microsoft.com/office/officeart/2005/8/layout/venn3"/>
    <dgm:cxn modelId="{FDDDDCE9-3AF1-4E9E-8D63-31AFB21D394E}" type="presParOf" srcId="{07001138-CC37-4359-AC61-79FF842603DD}" destId="{87600560-8F45-415D-9588-95BC62999D3F}" srcOrd="1" destOrd="0" presId="urn:microsoft.com/office/officeart/2005/8/layout/venn3"/>
    <dgm:cxn modelId="{31161162-FC01-48A3-B262-298B6E90DA04}" type="presParOf" srcId="{07001138-CC37-4359-AC61-79FF842603DD}" destId="{48681C3E-18DB-44B4-A963-2EF551FEC493}" srcOrd="2" destOrd="0" presId="urn:microsoft.com/office/officeart/2005/8/layout/venn3"/>
    <dgm:cxn modelId="{CE08EAA0-3E23-48DA-962C-44A553D51B16}" type="presParOf" srcId="{07001138-CC37-4359-AC61-79FF842603DD}" destId="{625F0ABF-7A67-47DC-B62F-C89396A8658E}" srcOrd="3" destOrd="0" presId="urn:microsoft.com/office/officeart/2005/8/layout/venn3"/>
    <dgm:cxn modelId="{0264ACF9-3BB1-4E14-B8FF-4A4451D46A8B}" type="presParOf" srcId="{07001138-CC37-4359-AC61-79FF842603DD}" destId="{39B3C2EB-C198-4B8B-8960-8A38C58548E4}" srcOrd="4" destOrd="0" presId="urn:microsoft.com/office/officeart/2005/8/layout/venn3"/>
    <dgm:cxn modelId="{39D4C2C5-4E61-4CB4-8C2F-4462FE0B56BF}" type="presParOf" srcId="{07001138-CC37-4359-AC61-79FF842603DD}" destId="{AC2C1C85-FA33-4D6C-8881-CC17C8D0C9FF}" srcOrd="5" destOrd="0" presId="urn:microsoft.com/office/officeart/2005/8/layout/venn3"/>
    <dgm:cxn modelId="{558659DE-65AD-4B0B-A8E3-4C37DCC2036D}" type="presParOf" srcId="{07001138-CC37-4359-AC61-79FF842603DD}" destId="{71F3F4C8-7194-4B1F-A068-DB1C4A93B075}" srcOrd="6" destOrd="0" presId="urn:microsoft.com/office/officeart/2005/8/layout/venn3"/>
    <dgm:cxn modelId="{32CF96BD-6035-40C1-8486-A0D6561EB260}" type="presParOf" srcId="{07001138-CC37-4359-AC61-79FF842603DD}" destId="{04443C78-F516-4A00-B9D5-0E68BEB6FDB8}" srcOrd="7" destOrd="0" presId="urn:microsoft.com/office/officeart/2005/8/layout/venn3"/>
    <dgm:cxn modelId="{DA063CF4-23BF-4498-86C6-EF01750E60DC}" type="presParOf" srcId="{07001138-CC37-4359-AC61-79FF842603DD}" destId="{6B93CA0A-8C94-48A4-82E9-13FBFB99DAB0}" srcOrd="8" destOrd="0" presId="urn:microsoft.com/office/officeart/2005/8/layout/venn3"/>
    <dgm:cxn modelId="{5A37953E-5756-4CB9-A5E6-56E43C20AF9A}" type="presParOf" srcId="{07001138-CC37-4359-AC61-79FF842603DD}" destId="{B0027BE0-E83C-45F8-8BE2-6AE4DE5A2FF8}" srcOrd="9" destOrd="0" presId="urn:microsoft.com/office/officeart/2005/8/layout/venn3"/>
    <dgm:cxn modelId="{8544A522-3F6E-4168-ABEE-6976CA65740A}" type="presParOf" srcId="{07001138-CC37-4359-AC61-79FF842603DD}" destId="{87A32571-F2F1-428A-81C4-FBEC8BEBB6E2}" srcOrd="10" destOrd="0" presId="urn:microsoft.com/office/officeart/2005/8/layout/venn3"/>
    <dgm:cxn modelId="{A74B124D-2BA9-45A2-B671-665AF9816829}" type="presParOf" srcId="{07001138-CC37-4359-AC61-79FF842603DD}" destId="{9D9968C5-3C09-4B95-9C85-A18FDCB224F1}" srcOrd="11" destOrd="0" presId="urn:microsoft.com/office/officeart/2005/8/layout/venn3"/>
    <dgm:cxn modelId="{A33D39DB-5BB3-4F68-B023-7C00A72CB4A6}" type="presParOf" srcId="{07001138-CC37-4359-AC61-79FF842603DD}" destId="{0BE43904-1DF4-485E-8CED-251D8E2CF2A3}" srcOrd="12" destOrd="0" presId="urn:microsoft.com/office/officeart/2005/8/layout/venn3"/>
    <dgm:cxn modelId="{E32F014B-07DC-4168-B19C-1BDEAE223C61}" type="presParOf" srcId="{07001138-CC37-4359-AC61-79FF842603DD}" destId="{6A5F7D0E-CAA6-4E42-AF8B-4C56F345F28B}" srcOrd="13" destOrd="0" presId="urn:microsoft.com/office/officeart/2005/8/layout/venn3"/>
    <dgm:cxn modelId="{EEC8B3BF-0DD2-406D-B458-83C9DB03F763}"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5F1B95DA-8CA3-4237-8B89-F16BE52E420F}" type="presOf" srcId="{DA2DE246-1EDE-4DC5-93F1-08D0ADDAC2E4}" destId="{B671D4EC-B0EF-4E74-BE88-A04A72EFA5F5}" srcOrd="0" destOrd="0" presId="urn:microsoft.com/office/officeart/2005/8/layout/venn3"/>
    <dgm:cxn modelId="{8DB9ECA8-97FE-4546-AB11-F43AABE1D32F}" srcId="{7481D1CF-5327-4BF8-8FD1-7491BF70D243}" destId="{DA2DE246-1EDE-4DC5-93F1-08D0ADDAC2E4}" srcOrd="3" destOrd="0" parTransId="{9803DA72-081B-40A7-96AE-0F820489894A}" sibTransId="{4A87024C-B63C-42C7-A696-A83565EA7ADD}"/>
    <dgm:cxn modelId="{5C6408A3-0A70-4FDD-8C5D-297ED9768196}" type="presOf" srcId="{2BE4FDBB-0DAA-43F2-ABC6-8D50EF2C6108}" destId="{71F3F4C8-7194-4B1F-A068-DB1C4A93B075}"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BE787283-C47F-4221-9649-5F8E08BD2EA7}" type="presOf" srcId="{593252C4-229E-4C98-A3D5-1D7F50EC7466}" destId="{48681C3E-18DB-44B4-A963-2EF551FEC493}" srcOrd="0" destOrd="0" presId="urn:microsoft.com/office/officeart/2005/8/layout/venn3"/>
    <dgm:cxn modelId="{C7FB4AFF-F7CC-4AAD-BCB4-378FBF80BDDE}" type="presOf" srcId="{FEB3ADF3-AAF4-4AFC-A917-3ADE0C1EBB00}" destId="{AE263195-A20A-4ACF-9589-31F1F5A65F0B}" srcOrd="0" destOrd="0" presId="urn:microsoft.com/office/officeart/2005/8/layout/venn3"/>
    <dgm:cxn modelId="{FF740956-3A92-45F8-B232-9E1EBBC357E2}" type="presOf" srcId="{7481D1CF-5327-4BF8-8FD1-7491BF70D243}" destId="{07001138-CC37-4359-AC61-79FF842603DD}"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79770428-2904-41AB-8A0D-3763410EDA90}" type="presOf" srcId="{1C5EFEF6-C246-492E-9C87-599B0E6CB1E1}" destId="{79FA4D63-31BA-41A4-8EF9-711A8A8DC304}" srcOrd="0" destOrd="0" presId="urn:microsoft.com/office/officeart/2005/8/layout/venn3"/>
    <dgm:cxn modelId="{80D04BC2-E5EA-4589-B6A4-D373EA574FB1}" type="presParOf" srcId="{07001138-CC37-4359-AC61-79FF842603DD}" destId="{48681C3E-18DB-44B4-A963-2EF551FEC493}" srcOrd="0" destOrd="0" presId="urn:microsoft.com/office/officeart/2005/8/layout/venn3"/>
    <dgm:cxn modelId="{AC298631-F31C-4EB6-B9E1-43734375A386}" type="presParOf" srcId="{07001138-CC37-4359-AC61-79FF842603DD}" destId="{625F0ABF-7A67-47DC-B62F-C89396A8658E}" srcOrd="1" destOrd="0" presId="urn:microsoft.com/office/officeart/2005/8/layout/venn3"/>
    <dgm:cxn modelId="{45A73DC5-AC97-48A2-8986-4F7BCA6F9D99}" type="presParOf" srcId="{07001138-CC37-4359-AC61-79FF842603DD}" destId="{71F3F4C8-7194-4B1F-A068-DB1C4A93B075}" srcOrd="2" destOrd="0" presId="urn:microsoft.com/office/officeart/2005/8/layout/venn3"/>
    <dgm:cxn modelId="{6C09CB93-3D2D-45E3-8E18-06A65651D2AB}" type="presParOf" srcId="{07001138-CC37-4359-AC61-79FF842603DD}" destId="{04443C78-F516-4A00-B9D5-0E68BEB6FDB8}" srcOrd="3" destOrd="0" presId="urn:microsoft.com/office/officeart/2005/8/layout/venn3"/>
    <dgm:cxn modelId="{206BF4EB-5629-4757-A563-E06A13A1A2B9}" type="presParOf" srcId="{07001138-CC37-4359-AC61-79FF842603DD}" destId="{79FA4D63-31BA-41A4-8EF9-711A8A8DC304}" srcOrd="4" destOrd="0" presId="urn:microsoft.com/office/officeart/2005/8/layout/venn3"/>
    <dgm:cxn modelId="{79DF4B4C-7EFC-42C1-8F67-46E799715253}" type="presParOf" srcId="{07001138-CC37-4359-AC61-79FF842603DD}" destId="{B420CFAF-8830-45F3-8EB4-EE51EBB886CD}" srcOrd="5" destOrd="0" presId="urn:microsoft.com/office/officeart/2005/8/layout/venn3"/>
    <dgm:cxn modelId="{A1C4CD90-0354-4F0D-A732-5AD09DA57040}" type="presParOf" srcId="{07001138-CC37-4359-AC61-79FF842603DD}" destId="{B671D4EC-B0EF-4E74-BE88-A04A72EFA5F5}" srcOrd="6" destOrd="0" presId="urn:microsoft.com/office/officeart/2005/8/layout/venn3"/>
    <dgm:cxn modelId="{99B1B992-FA24-4197-8C3B-27585B2E681C}" type="presParOf" srcId="{07001138-CC37-4359-AC61-79FF842603DD}" destId="{A7C415E3-ACC3-4060-8EF6-AC1CF99088D8}" srcOrd="7" destOrd="0" presId="urn:microsoft.com/office/officeart/2005/8/layout/venn3"/>
    <dgm:cxn modelId="{B1CB83A9-1540-4E37-8188-AB578ECCB25A}"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F373DC32-1C11-45E9-B077-A0060FBFDEFC}" type="presOf" srcId="{A0FD7E83-1B7B-4CE5-9E63-D199EC1ACA67}" destId="{E1A074AB-2E66-4098-B417-62E6453353DB}" srcOrd="0" destOrd="0" presId="urn:microsoft.com/office/officeart/2005/8/layout/venn3"/>
    <dgm:cxn modelId="{ACECCD8E-B0C1-41BE-AC9B-753076D97436}" type="presOf" srcId="{FB3B1775-E693-49B1-BC84-B1E33354E230}" destId="{441BE94A-FB88-49C7-AAB2-47F07EC22274}" srcOrd="0" destOrd="0" presId="urn:microsoft.com/office/officeart/2005/8/layout/venn3"/>
    <dgm:cxn modelId="{421F73F8-1CA9-4B74-9FCE-2682D8182D91}" type="presOf" srcId="{7481D1CF-5327-4BF8-8FD1-7491BF70D243}" destId="{07001138-CC37-4359-AC61-79FF842603DD}" srcOrd="0" destOrd="0" presId="urn:microsoft.com/office/officeart/2005/8/layout/venn3"/>
    <dgm:cxn modelId="{7282926C-0050-48F5-9193-4CF168037596}" type="presOf" srcId="{ACB495F6-BBD0-47F9-8283-2E8898AD149C}" destId="{974DE9E7-2F3A-4A96-98F6-CE05B104E0B5}"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14945BAB-AD3F-4DB2-BDD6-5AC66DD881A6}" type="presOf" srcId="{DB910E32-EC2A-47C1-8622-EDBB02D1ECF3}" destId="{6DF6FF41-A943-4BD2-BB5F-BC4E061E1EA9}"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08C56A54-FD1C-42C8-AADE-ACC315EB7D65}" type="presOf" srcId="{84023C8F-D74C-4C9A-A978-1A540B7607E7}" destId="{A8AFFD50-DB79-47C5-865F-BFCF753E55E9}" srcOrd="0" destOrd="0" presId="urn:microsoft.com/office/officeart/2005/8/layout/venn3"/>
    <dgm:cxn modelId="{6138FA25-D752-4808-A6B4-6FFC2C06FD1C}" type="presParOf" srcId="{07001138-CC37-4359-AC61-79FF842603DD}" destId="{974DE9E7-2F3A-4A96-98F6-CE05B104E0B5}" srcOrd="0" destOrd="0" presId="urn:microsoft.com/office/officeart/2005/8/layout/venn3"/>
    <dgm:cxn modelId="{7D0BD1A7-90F6-4F9E-88DD-490658889B2A}" type="presParOf" srcId="{07001138-CC37-4359-AC61-79FF842603DD}" destId="{87600560-8F45-415D-9588-95BC62999D3F}" srcOrd="1" destOrd="0" presId="urn:microsoft.com/office/officeart/2005/8/layout/venn3"/>
    <dgm:cxn modelId="{8D1432D7-BCBB-4876-8D4C-7C19A0954614}" type="presParOf" srcId="{07001138-CC37-4359-AC61-79FF842603DD}" destId="{441BE94A-FB88-49C7-AAB2-47F07EC22274}" srcOrd="2" destOrd="0" presId="urn:microsoft.com/office/officeart/2005/8/layout/venn3"/>
    <dgm:cxn modelId="{C273F4EC-EA0A-4298-907A-9A33A4330C2D}" type="presParOf" srcId="{07001138-CC37-4359-AC61-79FF842603DD}" destId="{FDE9C26E-D098-46B5-A031-DCE7D6EB3C4B}" srcOrd="3" destOrd="0" presId="urn:microsoft.com/office/officeart/2005/8/layout/venn3"/>
    <dgm:cxn modelId="{7456FF24-2353-4005-933B-94E9BE3C471E}" type="presParOf" srcId="{07001138-CC37-4359-AC61-79FF842603DD}" destId="{E1A074AB-2E66-4098-B417-62E6453353DB}" srcOrd="4" destOrd="0" presId="urn:microsoft.com/office/officeart/2005/8/layout/venn3"/>
    <dgm:cxn modelId="{84140CB5-9880-40B3-A57B-9E2504501B64}" type="presParOf" srcId="{07001138-CC37-4359-AC61-79FF842603DD}" destId="{9601BEDF-5EF5-4E57-9BC3-141423318B89}" srcOrd="5" destOrd="0" presId="urn:microsoft.com/office/officeart/2005/8/layout/venn3"/>
    <dgm:cxn modelId="{CCF6BDF2-D561-4661-A024-53A34FF68830}" type="presParOf" srcId="{07001138-CC37-4359-AC61-79FF842603DD}" destId="{A8AFFD50-DB79-47C5-865F-BFCF753E55E9}" srcOrd="6" destOrd="0" presId="urn:microsoft.com/office/officeart/2005/8/layout/venn3"/>
    <dgm:cxn modelId="{61E5ADEC-CDEF-4096-A1DA-75BA7798FF9E}" type="presParOf" srcId="{07001138-CC37-4359-AC61-79FF842603DD}" destId="{EE479652-1419-493D-B0B4-932CCB42394F}" srcOrd="7" destOrd="0" presId="urn:microsoft.com/office/officeart/2005/8/layout/venn3"/>
    <dgm:cxn modelId="{F84F6D0B-01F5-4757-B12B-374D6E4513A6}"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BDF804E1-8814-49A1-88D5-FD0FC8A993C9}" type="pres">
      <dgm:prSet presAssocID="{23FBF0F6-E59E-46BB-901B-BD7C4DE5BDB3}" presName="Name5" presStyleLbl="vennNode1" presStyleIdx="4"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D8422D72-616F-4FED-BCC1-BE3C5296165A}" type="presOf" srcId="{5CFD6B5E-7035-4359-A62F-1DDEC97D8C0D}" destId="{C8CD710F-D365-4BC0-8257-3CE1E198D950}" srcOrd="0" destOrd="0" presId="urn:microsoft.com/office/officeart/2005/8/layout/venn3"/>
    <dgm:cxn modelId="{0F86A3E7-6667-4DFF-A119-BE8C67503788}" srcId="{7481D1CF-5327-4BF8-8FD1-7491BF70D243}" destId="{23FBF0F6-E59E-46BB-901B-BD7C4DE5BDB3}" srcOrd="4" destOrd="0" parTransId="{29B76AE7-999E-44C4-80E3-8B5FF66E6676}" sibTransId="{BFE6FF99-E9BF-41B3-BBED-E916B0F1FC24}"/>
    <dgm:cxn modelId="{1015669A-FCE3-4F22-A8AE-1EED11EA4B0D}" type="presOf" srcId="{7481D1CF-5327-4BF8-8FD1-7491BF70D243}" destId="{07001138-CC37-4359-AC61-79FF842603DD}" srcOrd="0" destOrd="0" presId="urn:microsoft.com/office/officeart/2005/8/layout/venn3"/>
    <dgm:cxn modelId="{F2435285-1344-4F43-B2EB-7B11A3F59CC9}" srcId="{7481D1CF-5327-4BF8-8FD1-7491BF70D243}" destId="{BA727719-4EA3-40EB-BC8A-FCA9BE326B02}" srcOrd="7" destOrd="0" parTransId="{88493925-F3F0-47D1-B342-C3DAAA98CD4F}" sibTransId="{28D8EF8B-5274-4086-BD74-347A499DE35E}"/>
    <dgm:cxn modelId="{093570D1-D1DF-4AD1-A3EC-E3847F90036F}" srcId="{7481D1CF-5327-4BF8-8FD1-7491BF70D243}" destId="{5CFD6B5E-7035-4359-A62F-1DDEC97D8C0D}" srcOrd="6" destOrd="0" parTransId="{DF235A0C-5547-4DDE-9C7C-DAE510C44A27}" sibTransId="{CCB89266-E5C6-4DF3-B672-5591BEB16076}"/>
    <dgm:cxn modelId="{D218FC0B-CD5B-4D81-9C8A-DC02EBC988F2}" type="presOf" srcId="{CF0A6374-6F3C-4ED6-828F-79E7C1865413}" destId="{A00644E9-69EF-4C2A-A81D-CCA9D808F278}"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DE948491-6783-4568-B125-8D854425F6DE}" type="presOf" srcId="{8C0D3C05-F965-41E4-8A0C-000785D67942}" destId="{39B3C2EB-C198-4B8B-8960-8A38C58548E4}" srcOrd="0" destOrd="0" presId="urn:microsoft.com/office/officeart/2005/8/layout/venn3"/>
    <dgm:cxn modelId="{CA8FAC72-BA8C-435D-B80D-7C8544614859}" type="presOf" srcId="{88165EF2-C310-463F-B5BC-3FAE8FF9602A}" destId="{EA0FA27A-C2EC-4FCA-88D1-32C207D8B93A}"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D6F53AAA-CBC8-437E-8710-9BFCDDC3D719}" type="presOf" srcId="{593252C4-229E-4C98-A3D5-1D7F50EC7466}" destId="{48681C3E-18DB-44B4-A963-2EF551FEC493}" srcOrd="0" destOrd="0" presId="urn:microsoft.com/office/officeart/2005/8/layout/venn3"/>
    <dgm:cxn modelId="{DE7CE98E-561D-4050-A627-5DE8AE42F67C}" type="presOf" srcId="{2BE4FDBB-0DAA-43F2-ABC6-8D50EF2C6108}" destId="{71F3F4C8-7194-4B1F-A068-DB1C4A93B075}" srcOrd="0" destOrd="0" presId="urn:microsoft.com/office/officeart/2005/8/layout/venn3"/>
    <dgm:cxn modelId="{6D1F787D-2C9E-4C8B-9988-16467C35142A}" type="presOf" srcId="{23FBF0F6-E59E-46BB-901B-BD7C4DE5BDB3}" destId="{BDF804E1-8814-49A1-88D5-FD0FC8A993C9}"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5"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8758E3F8-914C-461C-B56A-199187183996}" type="presOf" srcId="{BA727719-4EA3-40EB-BC8A-FCA9BE326B02}" destId="{510D0BC5-B57C-433F-9859-30B983917A66}" srcOrd="0" destOrd="0" presId="urn:microsoft.com/office/officeart/2005/8/layout/venn3"/>
    <dgm:cxn modelId="{1A1B65A9-D231-4DDB-99D5-C4FAD00B9102}" type="presOf" srcId="{09050517-FB7B-4AA0-A9A5-C222E4A7277D}" destId="{D0053F29-0E2C-42E3-B345-9E8847988072}"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74664C1F-EE57-4DB1-B032-2E9A50F6FCE6}" type="presParOf" srcId="{07001138-CC37-4359-AC61-79FF842603DD}" destId="{48681C3E-18DB-44B4-A963-2EF551FEC493}" srcOrd="0" destOrd="0" presId="urn:microsoft.com/office/officeart/2005/8/layout/venn3"/>
    <dgm:cxn modelId="{91FF4EE3-86EA-4DEB-8435-2C14F6EC88D7}" type="presParOf" srcId="{07001138-CC37-4359-AC61-79FF842603DD}" destId="{625F0ABF-7A67-47DC-B62F-C89396A8658E}" srcOrd="1" destOrd="0" presId="urn:microsoft.com/office/officeart/2005/8/layout/venn3"/>
    <dgm:cxn modelId="{C4A2EB0C-6D30-43DF-BCFA-FEDFED82B15F}" type="presParOf" srcId="{07001138-CC37-4359-AC61-79FF842603DD}" destId="{39B3C2EB-C198-4B8B-8960-8A38C58548E4}" srcOrd="2" destOrd="0" presId="urn:microsoft.com/office/officeart/2005/8/layout/venn3"/>
    <dgm:cxn modelId="{3BBCEC9E-7002-4A4E-87D0-D259D340D914}" type="presParOf" srcId="{07001138-CC37-4359-AC61-79FF842603DD}" destId="{AC2C1C85-FA33-4D6C-8881-CC17C8D0C9FF}" srcOrd="3" destOrd="0" presId="urn:microsoft.com/office/officeart/2005/8/layout/venn3"/>
    <dgm:cxn modelId="{89DB875F-8C96-4794-BB3A-60F389BF7302}" type="presParOf" srcId="{07001138-CC37-4359-AC61-79FF842603DD}" destId="{EA0FA27A-C2EC-4FCA-88D1-32C207D8B93A}" srcOrd="4" destOrd="0" presId="urn:microsoft.com/office/officeart/2005/8/layout/venn3"/>
    <dgm:cxn modelId="{3B3B8648-C2DF-48C9-9943-E005C87D3130}" type="presParOf" srcId="{07001138-CC37-4359-AC61-79FF842603DD}" destId="{DC69AE1A-979D-4E2B-8E52-4EB8097B0C30}" srcOrd="5" destOrd="0" presId="urn:microsoft.com/office/officeart/2005/8/layout/venn3"/>
    <dgm:cxn modelId="{A49E95B0-86C4-4709-AE43-E1B16F742830}" type="presParOf" srcId="{07001138-CC37-4359-AC61-79FF842603DD}" destId="{71F3F4C8-7194-4B1F-A068-DB1C4A93B075}" srcOrd="6" destOrd="0" presId="urn:microsoft.com/office/officeart/2005/8/layout/venn3"/>
    <dgm:cxn modelId="{EA543E9F-5A60-4B46-A275-B979644CD722}" type="presParOf" srcId="{07001138-CC37-4359-AC61-79FF842603DD}" destId="{04443C78-F516-4A00-B9D5-0E68BEB6FDB8}" srcOrd="7" destOrd="0" presId="urn:microsoft.com/office/officeart/2005/8/layout/venn3"/>
    <dgm:cxn modelId="{B4A5818F-A37A-4B65-81BE-04850259CD15}" type="presParOf" srcId="{07001138-CC37-4359-AC61-79FF842603DD}" destId="{BDF804E1-8814-49A1-88D5-FD0FC8A993C9}" srcOrd="8" destOrd="0" presId="urn:microsoft.com/office/officeart/2005/8/layout/venn3"/>
    <dgm:cxn modelId="{EB081E27-4CC5-40D1-B786-80C5EDA51306}" type="presParOf" srcId="{07001138-CC37-4359-AC61-79FF842603DD}" destId="{24A6E7C5-74C0-4677-A899-B3BCE90AE9AE}" srcOrd="9" destOrd="0" presId="urn:microsoft.com/office/officeart/2005/8/layout/venn3"/>
    <dgm:cxn modelId="{75324B7B-C526-49ED-AC58-8AEF34864583}" type="presParOf" srcId="{07001138-CC37-4359-AC61-79FF842603DD}" destId="{D0053F29-0E2C-42E3-B345-9E8847988072}" srcOrd="10" destOrd="0" presId="urn:microsoft.com/office/officeart/2005/8/layout/venn3"/>
    <dgm:cxn modelId="{23EEBE92-8CDB-4BF7-835F-47DEE7B3A383}" type="presParOf" srcId="{07001138-CC37-4359-AC61-79FF842603DD}" destId="{E9A9888E-B945-468B-996F-A85C25432B07}" srcOrd="11" destOrd="0" presId="urn:microsoft.com/office/officeart/2005/8/layout/venn3"/>
    <dgm:cxn modelId="{5BCDE295-AC93-4C94-B440-FA94466E456A}" type="presParOf" srcId="{07001138-CC37-4359-AC61-79FF842603DD}" destId="{C8CD710F-D365-4BC0-8257-3CE1E198D950}" srcOrd="12" destOrd="0" presId="urn:microsoft.com/office/officeart/2005/8/layout/venn3"/>
    <dgm:cxn modelId="{A61EA1E4-65B0-4FE4-A645-1F5643A06D80}" type="presParOf" srcId="{07001138-CC37-4359-AC61-79FF842603DD}" destId="{4674F2B6-009B-454E-9B7E-F714CE7A77CA}" srcOrd="13" destOrd="0" presId="urn:microsoft.com/office/officeart/2005/8/layout/venn3"/>
    <dgm:cxn modelId="{2B0F9652-0733-46F6-8EFB-77ADF6CFBC6F}" type="presParOf" srcId="{07001138-CC37-4359-AC61-79FF842603DD}" destId="{510D0BC5-B57C-433F-9859-30B983917A66}" srcOrd="14" destOrd="0" presId="urn:microsoft.com/office/officeart/2005/8/layout/venn3"/>
    <dgm:cxn modelId="{7E52558B-A13E-4A09-9C3F-897E85FE1AF2}" type="presParOf" srcId="{07001138-CC37-4359-AC61-79FF842603DD}" destId="{21ADCA4D-CE78-4994-84BF-CFDEE7BBCF32}" srcOrd="15" destOrd="0" presId="urn:microsoft.com/office/officeart/2005/8/layout/venn3"/>
    <dgm:cxn modelId="{E62B19DB-AE6D-484F-8A78-602E689B6EEF}"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4A4DB0A6-22E3-4132-AFEF-58609120714D}" type="presOf" srcId="{80D375BF-FBF8-4BDC-857D-AC00419942C8}" destId="{09B2CD8E-D327-4676-9105-F890A1A7824E}" srcOrd="0" destOrd="0" presId="urn:microsoft.com/office/officeart/2005/8/layout/venn3"/>
    <dgm:cxn modelId="{64F661CF-B8BE-4A25-979A-CAF87DBA78F9}" type="presOf" srcId="{ACB495F6-BBD0-47F9-8283-2E8898AD149C}" destId="{974DE9E7-2F3A-4A96-98F6-CE05B104E0B5}" srcOrd="0" destOrd="0" presId="urn:microsoft.com/office/officeart/2005/8/layout/venn3"/>
    <dgm:cxn modelId="{D02790A7-EC32-4C85-81E6-BA362D41BC08}" type="presOf" srcId="{8C0D3C05-F965-41E4-8A0C-000785D67942}" destId="{39B3C2EB-C198-4B8B-8960-8A38C58548E4}"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3827A6FD-8180-4EF1-8E4B-97CE2B3CF8E7}" type="presOf" srcId="{593252C4-229E-4C98-A3D5-1D7F50EC7466}" destId="{48681C3E-18DB-44B4-A963-2EF551FEC493}"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8C00B2C0-30B6-4F56-875E-BFCDFD1C22B7}" type="presOf" srcId="{7481D1CF-5327-4BF8-8FD1-7491BF70D243}" destId="{07001138-CC37-4359-AC61-79FF842603DD}" srcOrd="0" destOrd="0" presId="urn:microsoft.com/office/officeart/2005/8/layout/venn3"/>
    <dgm:cxn modelId="{5511A72A-080F-47F2-B9B7-D6D51EEBB40C}" type="presParOf" srcId="{07001138-CC37-4359-AC61-79FF842603DD}" destId="{974DE9E7-2F3A-4A96-98F6-CE05B104E0B5}" srcOrd="0" destOrd="0" presId="urn:microsoft.com/office/officeart/2005/8/layout/venn3"/>
    <dgm:cxn modelId="{C2EABC5D-A6B1-4CA4-8B81-9F9923986066}" type="presParOf" srcId="{07001138-CC37-4359-AC61-79FF842603DD}" destId="{87600560-8F45-415D-9588-95BC62999D3F}" srcOrd="1" destOrd="0" presId="urn:microsoft.com/office/officeart/2005/8/layout/venn3"/>
    <dgm:cxn modelId="{C8F7F3C9-8E17-44FF-B915-593E7E37C386}" type="presParOf" srcId="{07001138-CC37-4359-AC61-79FF842603DD}" destId="{48681C3E-18DB-44B4-A963-2EF551FEC493}" srcOrd="2" destOrd="0" presId="urn:microsoft.com/office/officeart/2005/8/layout/venn3"/>
    <dgm:cxn modelId="{47FD39F0-211A-4294-AFEB-B3629E8D44B6}" type="presParOf" srcId="{07001138-CC37-4359-AC61-79FF842603DD}" destId="{625F0ABF-7A67-47DC-B62F-C89396A8658E}" srcOrd="3" destOrd="0" presId="urn:microsoft.com/office/officeart/2005/8/layout/venn3"/>
    <dgm:cxn modelId="{E0FD4F24-EABE-4BB9-8C28-5917592BEDA9}" type="presParOf" srcId="{07001138-CC37-4359-AC61-79FF842603DD}" destId="{09B2CD8E-D327-4676-9105-F890A1A7824E}" srcOrd="4" destOrd="0" presId="urn:microsoft.com/office/officeart/2005/8/layout/venn3"/>
    <dgm:cxn modelId="{6122C2B5-BF9D-4CF2-B5AF-734C0C5A1542}" type="presParOf" srcId="{07001138-CC37-4359-AC61-79FF842603DD}" destId="{2A6FEE32-7F40-4372-A81D-3FCC15E8AB50}" srcOrd="5" destOrd="0" presId="urn:microsoft.com/office/officeart/2005/8/layout/venn3"/>
    <dgm:cxn modelId="{57422315-233C-4EAE-B4FE-1232B5FB3230}"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7A2AF5AF-2702-46D7-931C-A5DFF12EB156}" type="presOf" srcId="{D4008CA3-4D54-4EB2-8DA0-9606EB8FA777}" destId="{0BE43904-1DF4-485E-8CED-251D8E2CF2A3}"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63A82BDD-93D7-4062-A534-82DB8733CE6E}" type="presOf" srcId="{7481D1CF-5327-4BF8-8FD1-7491BF70D243}" destId="{07001138-CC37-4359-AC61-79FF842603DD}" srcOrd="0" destOrd="0" presId="urn:microsoft.com/office/officeart/2005/8/layout/venn3"/>
    <dgm:cxn modelId="{A4093912-9DC0-4A64-9103-BE3774AF95A3}"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3479C7B3-A019-4844-AF23-331E318B3744}" type="presOf" srcId="{2BE4FDBB-0DAA-43F2-ABC6-8D50EF2C6108}" destId="{71F3F4C8-7194-4B1F-A068-DB1C4A93B075}"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B2AF9E4A-C9B9-4346-A8CD-776FCCAF36AA}" type="presOf" srcId="{ACB495F6-BBD0-47F9-8283-2E8898AD149C}" destId="{974DE9E7-2F3A-4A96-98F6-CE05B104E0B5}" srcOrd="0" destOrd="0" presId="urn:microsoft.com/office/officeart/2005/8/layout/venn3"/>
    <dgm:cxn modelId="{BBA649F5-90F0-4A47-8A29-345BC1AF99CC}" type="presOf" srcId="{593252C4-229E-4C98-A3D5-1D7F50EC7466}" destId="{48681C3E-18DB-44B4-A963-2EF551FEC493}"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F4C09AEC-19B3-4D25-8050-A2D8CC8E87C9}" type="presOf" srcId="{DB910E32-EC2A-47C1-8622-EDBB02D1ECF3}" destId="{6DF6FF41-A943-4BD2-BB5F-BC4E061E1EA9}"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05B9FA49-A02E-48DF-866E-EF35F8DB9441}" type="presOf" srcId="{E109FC7C-82F4-49D6-8559-6E34B0A6B537}" destId="{6B93CA0A-8C94-48A4-82E9-13FBFB99DAB0}" srcOrd="0" destOrd="0" presId="urn:microsoft.com/office/officeart/2005/8/layout/venn3"/>
    <dgm:cxn modelId="{949934DB-94B8-47AD-BFAE-AC7A1B4BEE24}" type="presOf" srcId="{4AEC182D-2BEE-4736-8FEA-425E182DC5BF}" destId="{87A32571-F2F1-428A-81C4-FBEC8BEBB6E2}" srcOrd="0" destOrd="0" presId="urn:microsoft.com/office/officeart/2005/8/layout/venn3"/>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AC107831-AE79-4E79-9EB9-68AFA4ACABA3}" type="presParOf" srcId="{07001138-CC37-4359-AC61-79FF842603DD}" destId="{974DE9E7-2F3A-4A96-98F6-CE05B104E0B5}" srcOrd="0" destOrd="0" presId="urn:microsoft.com/office/officeart/2005/8/layout/venn3"/>
    <dgm:cxn modelId="{21F8ADC1-2BDB-447E-9E9C-E0F3DB0DD394}" type="presParOf" srcId="{07001138-CC37-4359-AC61-79FF842603DD}" destId="{87600560-8F45-415D-9588-95BC62999D3F}" srcOrd="1" destOrd="0" presId="urn:microsoft.com/office/officeart/2005/8/layout/venn3"/>
    <dgm:cxn modelId="{CB8EE71C-FEAB-4FDA-9FFA-853BD1356CD6}" type="presParOf" srcId="{07001138-CC37-4359-AC61-79FF842603DD}" destId="{48681C3E-18DB-44B4-A963-2EF551FEC493}" srcOrd="2" destOrd="0" presId="urn:microsoft.com/office/officeart/2005/8/layout/venn3"/>
    <dgm:cxn modelId="{8177B223-D2D7-46AC-9299-B52115645321}" type="presParOf" srcId="{07001138-CC37-4359-AC61-79FF842603DD}" destId="{625F0ABF-7A67-47DC-B62F-C89396A8658E}" srcOrd="3" destOrd="0" presId="urn:microsoft.com/office/officeart/2005/8/layout/venn3"/>
    <dgm:cxn modelId="{A79F54A7-A834-4BC3-8930-D60F6B02C378}" type="presParOf" srcId="{07001138-CC37-4359-AC61-79FF842603DD}" destId="{39B3C2EB-C198-4B8B-8960-8A38C58548E4}" srcOrd="4" destOrd="0" presId="urn:microsoft.com/office/officeart/2005/8/layout/venn3"/>
    <dgm:cxn modelId="{658A8A84-F0F7-48F1-BE39-117C6A03516A}" type="presParOf" srcId="{07001138-CC37-4359-AC61-79FF842603DD}" destId="{AC2C1C85-FA33-4D6C-8881-CC17C8D0C9FF}" srcOrd="5" destOrd="0" presId="urn:microsoft.com/office/officeart/2005/8/layout/venn3"/>
    <dgm:cxn modelId="{13059BEB-AFC0-4955-9AEC-5F96AFB45576}" type="presParOf" srcId="{07001138-CC37-4359-AC61-79FF842603DD}" destId="{71F3F4C8-7194-4B1F-A068-DB1C4A93B075}" srcOrd="6" destOrd="0" presId="urn:microsoft.com/office/officeart/2005/8/layout/venn3"/>
    <dgm:cxn modelId="{7892F515-2613-4924-950C-77F56CA6CA56}" type="presParOf" srcId="{07001138-CC37-4359-AC61-79FF842603DD}" destId="{04443C78-F516-4A00-B9D5-0E68BEB6FDB8}" srcOrd="7" destOrd="0" presId="urn:microsoft.com/office/officeart/2005/8/layout/venn3"/>
    <dgm:cxn modelId="{8D0439B9-332E-48FA-815C-BA8DED879FE0}" type="presParOf" srcId="{07001138-CC37-4359-AC61-79FF842603DD}" destId="{6B93CA0A-8C94-48A4-82E9-13FBFB99DAB0}" srcOrd="8" destOrd="0" presId="urn:microsoft.com/office/officeart/2005/8/layout/venn3"/>
    <dgm:cxn modelId="{20DD3908-03DF-4C2B-8CB3-103F2D4EDFC3}" type="presParOf" srcId="{07001138-CC37-4359-AC61-79FF842603DD}" destId="{B0027BE0-E83C-45F8-8BE2-6AE4DE5A2FF8}" srcOrd="9" destOrd="0" presId="urn:microsoft.com/office/officeart/2005/8/layout/venn3"/>
    <dgm:cxn modelId="{7180F140-DDE5-404E-84C9-1446E5F40542}" type="presParOf" srcId="{07001138-CC37-4359-AC61-79FF842603DD}" destId="{87A32571-F2F1-428A-81C4-FBEC8BEBB6E2}" srcOrd="10" destOrd="0" presId="urn:microsoft.com/office/officeart/2005/8/layout/venn3"/>
    <dgm:cxn modelId="{E1DD2176-839C-405A-AACD-BBA45D0ED46C}" type="presParOf" srcId="{07001138-CC37-4359-AC61-79FF842603DD}" destId="{9D9968C5-3C09-4B95-9C85-A18FDCB224F1}" srcOrd="11" destOrd="0" presId="urn:microsoft.com/office/officeart/2005/8/layout/venn3"/>
    <dgm:cxn modelId="{F7A75EF1-F75D-4C0C-A955-C3B4342FC0A1}" type="presParOf" srcId="{07001138-CC37-4359-AC61-79FF842603DD}" destId="{0BE43904-1DF4-485E-8CED-251D8E2CF2A3}" srcOrd="12" destOrd="0" presId="urn:microsoft.com/office/officeart/2005/8/layout/venn3"/>
    <dgm:cxn modelId="{3AC5EDDE-8275-40FA-A6C6-F66054DABF29}" type="presParOf" srcId="{07001138-CC37-4359-AC61-79FF842603DD}" destId="{6A5F7D0E-CAA6-4E42-AF8B-4C56F345F28B}" srcOrd="13" destOrd="0" presId="urn:microsoft.com/office/officeart/2005/8/layout/venn3"/>
    <dgm:cxn modelId="{1CDE60A2-BF05-48C5-9BA4-B5587EFA8428}"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F5BD09D6-BDFA-4050-A83A-CEDBC7AF0659}" type="presOf" srcId="{1C5EFEF6-C246-492E-9C87-599B0E6CB1E1}" destId="{79FA4D63-31BA-41A4-8EF9-711A8A8DC304}" srcOrd="0" destOrd="0" presId="urn:microsoft.com/office/officeart/2005/8/layout/venn3"/>
    <dgm:cxn modelId="{82187471-71AC-4AA6-BA95-9BAC548F61D2}" type="presOf" srcId="{FEB3ADF3-AAF4-4AFC-A917-3ADE0C1EBB00}" destId="{AE263195-A20A-4ACF-9589-31F1F5A65F0B}" srcOrd="0" destOrd="0" presId="urn:microsoft.com/office/officeart/2005/8/layout/venn3"/>
    <dgm:cxn modelId="{872FF9CB-45C6-49BE-B3FA-610556D761C0}" type="presOf" srcId="{DA2DE246-1EDE-4DC5-93F1-08D0ADDAC2E4}" destId="{B671D4EC-B0EF-4E74-BE88-A04A72EFA5F5}" srcOrd="0" destOrd="0" presId="urn:microsoft.com/office/officeart/2005/8/layout/venn3"/>
    <dgm:cxn modelId="{31519A70-31A1-4253-97CD-033C37C6CEE5}" type="presOf" srcId="{2BE4FDBB-0DAA-43F2-ABC6-8D50EF2C6108}" destId="{71F3F4C8-7194-4B1F-A068-DB1C4A93B075}" srcOrd="0" destOrd="0" presId="urn:microsoft.com/office/officeart/2005/8/layout/venn3"/>
    <dgm:cxn modelId="{EF0F1BED-23EC-48D2-8C4F-E04CA3A9B70B}" type="presOf" srcId="{7481D1CF-5327-4BF8-8FD1-7491BF70D243}" destId="{07001138-CC37-4359-AC61-79FF842603DD}"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BB59E317-41AE-4892-A9B9-B485A868625A}" type="presOf" srcId="{593252C4-229E-4C98-A3D5-1D7F50EC7466}" destId="{48681C3E-18DB-44B4-A963-2EF551FEC493}" srcOrd="0" destOrd="0" presId="urn:microsoft.com/office/officeart/2005/8/layout/venn3"/>
    <dgm:cxn modelId="{7620492A-C4D9-4142-A675-19D6EAFD450A}" type="presParOf" srcId="{07001138-CC37-4359-AC61-79FF842603DD}" destId="{48681C3E-18DB-44B4-A963-2EF551FEC493}" srcOrd="0" destOrd="0" presId="urn:microsoft.com/office/officeart/2005/8/layout/venn3"/>
    <dgm:cxn modelId="{F08BB2F9-C9AE-4173-AB61-7D7E207928F0}" type="presParOf" srcId="{07001138-CC37-4359-AC61-79FF842603DD}" destId="{625F0ABF-7A67-47DC-B62F-C89396A8658E}" srcOrd="1" destOrd="0" presId="urn:microsoft.com/office/officeart/2005/8/layout/venn3"/>
    <dgm:cxn modelId="{7D337EAB-26E8-4DB1-9197-9DA40258E5EB}" type="presParOf" srcId="{07001138-CC37-4359-AC61-79FF842603DD}" destId="{71F3F4C8-7194-4B1F-A068-DB1C4A93B075}" srcOrd="2" destOrd="0" presId="urn:microsoft.com/office/officeart/2005/8/layout/venn3"/>
    <dgm:cxn modelId="{9D48809F-056A-4A0B-89D4-E1787E081999}" type="presParOf" srcId="{07001138-CC37-4359-AC61-79FF842603DD}" destId="{04443C78-F516-4A00-B9D5-0E68BEB6FDB8}" srcOrd="3" destOrd="0" presId="urn:microsoft.com/office/officeart/2005/8/layout/venn3"/>
    <dgm:cxn modelId="{EBAE5161-D1AD-40BA-8E42-406EDBD3CBF8}" type="presParOf" srcId="{07001138-CC37-4359-AC61-79FF842603DD}" destId="{79FA4D63-31BA-41A4-8EF9-711A8A8DC304}" srcOrd="4" destOrd="0" presId="urn:microsoft.com/office/officeart/2005/8/layout/venn3"/>
    <dgm:cxn modelId="{429199BC-7E92-4F60-96EA-2C07C0B8848B}" type="presParOf" srcId="{07001138-CC37-4359-AC61-79FF842603DD}" destId="{B420CFAF-8830-45F3-8EB4-EE51EBB886CD}" srcOrd="5" destOrd="0" presId="urn:microsoft.com/office/officeart/2005/8/layout/venn3"/>
    <dgm:cxn modelId="{85578188-2E16-47A8-966B-AF4C544B482C}" type="presParOf" srcId="{07001138-CC37-4359-AC61-79FF842603DD}" destId="{B671D4EC-B0EF-4E74-BE88-A04A72EFA5F5}" srcOrd="6" destOrd="0" presId="urn:microsoft.com/office/officeart/2005/8/layout/venn3"/>
    <dgm:cxn modelId="{F7F4FFBD-3195-4DA0-B055-0C23B6733ACF}" type="presParOf" srcId="{07001138-CC37-4359-AC61-79FF842603DD}" destId="{A7C415E3-ACC3-4060-8EF6-AC1CF99088D8}" srcOrd="7" destOrd="0" presId="urn:microsoft.com/office/officeart/2005/8/layout/venn3"/>
    <dgm:cxn modelId="{C5710E8A-C53F-4CBB-8324-B5B7A63EC825}"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084848B9-99D1-4863-B48C-A6A1C3003126}" type="presOf" srcId="{DB910E32-EC2A-47C1-8622-EDBB02D1ECF3}" destId="{6DF6FF41-A943-4BD2-BB5F-BC4E061E1EA9}"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B307AF94-37D3-49BA-B91A-F1B34A288F39}" type="presOf" srcId="{ACB495F6-BBD0-47F9-8283-2E8898AD149C}" destId="{974DE9E7-2F3A-4A96-98F6-CE05B104E0B5}" srcOrd="0" destOrd="0" presId="urn:microsoft.com/office/officeart/2005/8/layout/venn3"/>
    <dgm:cxn modelId="{EA0B9054-9A84-47E8-8E72-C604485CDF07}" type="presOf" srcId="{FB3B1775-E693-49B1-BC84-B1E33354E230}" destId="{441BE94A-FB88-49C7-AAB2-47F07EC22274}" srcOrd="0" destOrd="0" presId="urn:microsoft.com/office/officeart/2005/8/layout/venn3"/>
    <dgm:cxn modelId="{D6C76533-2CF3-4565-8F88-853764AF1C72}" type="presOf" srcId="{7481D1CF-5327-4BF8-8FD1-7491BF70D243}" destId="{07001138-CC37-4359-AC61-79FF842603DD}" srcOrd="0" destOrd="0" presId="urn:microsoft.com/office/officeart/2005/8/layout/venn3"/>
    <dgm:cxn modelId="{0C5C66BE-CDB4-4551-ABEC-B65541EBB0B7}" type="presOf" srcId="{84023C8F-D74C-4C9A-A978-1A540B7607E7}" destId="{A8AFFD50-DB79-47C5-865F-BFCF753E55E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E01800AC-E8F4-4ED4-9E6E-5591269CD425}" type="presOf" srcId="{A0FD7E83-1B7B-4CE5-9E63-D199EC1ACA67}" destId="{E1A074AB-2E66-4098-B417-62E6453353DB}" srcOrd="0" destOrd="0" presId="urn:microsoft.com/office/officeart/2005/8/layout/venn3"/>
    <dgm:cxn modelId="{E11DE671-F337-4B3E-8849-57963F265912}" type="presParOf" srcId="{07001138-CC37-4359-AC61-79FF842603DD}" destId="{974DE9E7-2F3A-4A96-98F6-CE05B104E0B5}" srcOrd="0" destOrd="0" presId="urn:microsoft.com/office/officeart/2005/8/layout/venn3"/>
    <dgm:cxn modelId="{6168BACA-DD19-4A26-9B39-1F59BCE239B5}" type="presParOf" srcId="{07001138-CC37-4359-AC61-79FF842603DD}" destId="{87600560-8F45-415D-9588-95BC62999D3F}" srcOrd="1" destOrd="0" presId="urn:microsoft.com/office/officeart/2005/8/layout/venn3"/>
    <dgm:cxn modelId="{658BEE4E-C1FA-417F-AC17-8C37D3A1B61A}" type="presParOf" srcId="{07001138-CC37-4359-AC61-79FF842603DD}" destId="{441BE94A-FB88-49C7-AAB2-47F07EC22274}" srcOrd="2" destOrd="0" presId="urn:microsoft.com/office/officeart/2005/8/layout/venn3"/>
    <dgm:cxn modelId="{12E489CA-6D73-4E07-AB02-6FE6FBA3E504}" type="presParOf" srcId="{07001138-CC37-4359-AC61-79FF842603DD}" destId="{FDE9C26E-D098-46B5-A031-DCE7D6EB3C4B}" srcOrd="3" destOrd="0" presId="urn:microsoft.com/office/officeart/2005/8/layout/venn3"/>
    <dgm:cxn modelId="{0C7ECD61-C8E4-4E5E-A399-D381F2296494}" type="presParOf" srcId="{07001138-CC37-4359-AC61-79FF842603DD}" destId="{E1A074AB-2E66-4098-B417-62E6453353DB}" srcOrd="4" destOrd="0" presId="urn:microsoft.com/office/officeart/2005/8/layout/venn3"/>
    <dgm:cxn modelId="{4343B73F-2364-4A83-8E46-11DA087C6A88}" type="presParOf" srcId="{07001138-CC37-4359-AC61-79FF842603DD}" destId="{9601BEDF-5EF5-4E57-9BC3-141423318B89}" srcOrd="5" destOrd="0" presId="urn:microsoft.com/office/officeart/2005/8/layout/venn3"/>
    <dgm:cxn modelId="{9C87E061-04D5-4FA1-BEBC-FDB152E07D21}" type="presParOf" srcId="{07001138-CC37-4359-AC61-79FF842603DD}" destId="{A8AFFD50-DB79-47C5-865F-BFCF753E55E9}" srcOrd="6" destOrd="0" presId="urn:microsoft.com/office/officeart/2005/8/layout/venn3"/>
    <dgm:cxn modelId="{F38CF1F1-97A5-456A-9A64-47317317C9BD}" type="presParOf" srcId="{07001138-CC37-4359-AC61-79FF842603DD}" destId="{EE479652-1419-493D-B0B4-932CCB42394F}" srcOrd="7" destOrd="0" presId="urn:microsoft.com/office/officeart/2005/8/layout/venn3"/>
    <dgm:cxn modelId="{294AAC1B-DF9A-4D3C-B99E-AF295E9C5660}"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5" destOrd="0" parTransId="{29B76AE7-999E-44C4-80E3-8B5FF66E6676}" sibTransId="{BFE6FF99-E9BF-41B3-BBED-E916B0F1FC24}"/>
    <dgm:cxn modelId="{6DC8BA8C-83CA-4F48-9529-036190C16C0C}" type="presOf" srcId="{88165EF2-C310-463F-B5BC-3FAE8FF9602A}" destId="{EA0FA27A-C2EC-4FCA-88D1-32C207D8B93A}"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15FD991C-4C8C-42F1-A9FE-FF43A49BD871}" type="presOf" srcId="{CF0A6374-6F3C-4ED6-828F-79E7C1865413}" destId="{A00644E9-69EF-4C2A-A81D-CCA9D808F278}" srcOrd="0" destOrd="0" presId="urn:microsoft.com/office/officeart/2005/8/layout/venn3"/>
    <dgm:cxn modelId="{70BED866-6CEF-4703-AEB4-43D8E7BAFC56}" type="presOf" srcId="{5CFD6B5E-7035-4359-A62F-1DDEC97D8C0D}" destId="{C8CD710F-D365-4BC0-8257-3CE1E198D950}"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611F3648-CD0E-49AE-AA80-F32C5E4A5D3D}" type="presOf" srcId="{AD09D232-2D13-48CA-9BAB-5990F8D88805}" destId="{6647214F-97B3-46F4-9C35-D4445F524912}"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DC88BA94-A2DD-4550-9352-96DD2EC39373}" type="presOf" srcId="{2BE4FDBB-0DAA-43F2-ABC6-8D50EF2C6108}" destId="{71F3F4C8-7194-4B1F-A068-DB1C4A93B075}"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C022C28C-6BEB-49F2-91BC-F8DC70F314B8}" type="presOf" srcId="{09050517-FB7B-4AA0-A9A5-C222E4A7277D}" destId="{D0053F29-0E2C-42E3-B345-9E8847988072}" srcOrd="0" destOrd="0" presId="urn:microsoft.com/office/officeart/2005/8/layout/venn3"/>
    <dgm:cxn modelId="{6FD5CCCE-D7C3-4B47-86D0-66AA6A6DFF63}" srcId="{7481D1CF-5327-4BF8-8FD1-7491BF70D243}" destId="{09050517-FB7B-4AA0-A9A5-C222E4A7277D}" srcOrd="6" destOrd="0" parTransId="{8A75980C-1682-486B-B5F6-CF3AB75A84F8}" sibTransId="{5A1FD659-BA17-41E3-98E0-CCD2E34B780B}"/>
    <dgm:cxn modelId="{9987DC7A-615B-4D93-99D1-BFB6D170ADBF}" type="presOf" srcId="{8C0D3C05-F965-41E4-8A0C-000785D67942}" destId="{39B3C2EB-C198-4B8B-8960-8A38C58548E4}" srcOrd="0" destOrd="0" presId="urn:microsoft.com/office/officeart/2005/8/layout/venn3"/>
    <dgm:cxn modelId="{CCDE5922-18EB-4D82-B9BC-7B1F87F78C58}" srcId="{7481D1CF-5327-4BF8-8FD1-7491BF70D243}" destId="{CF0A6374-6F3C-4ED6-828F-79E7C1865413}" srcOrd="8" destOrd="0" parTransId="{BC91C263-648E-4B55-BC7F-7AB1765AF4EA}" sibTransId="{F3B47328-6756-4B3D-8C3B-01FF17DC40E0}"/>
    <dgm:cxn modelId="{09E77349-F388-4C27-9B67-AFD0ECCBE647}" type="presOf" srcId="{593252C4-229E-4C98-A3D5-1D7F50EC7466}" destId="{48681C3E-18DB-44B4-A963-2EF551FEC493}" srcOrd="0" destOrd="0" presId="urn:microsoft.com/office/officeart/2005/8/layout/venn3"/>
    <dgm:cxn modelId="{9B7C4462-7DAC-4037-A4C7-19A14C1B2986}" type="presOf" srcId="{23FBF0F6-E59E-46BB-901B-BD7C4DE5BDB3}" destId="{BDF804E1-8814-49A1-88D5-FD0FC8A993C9}" srcOrd="0" destOrd="0" presId="urn:microsoft.com/office/officeart/2005/8/layout/venn3"/>
    <dgm:cxn modelId="{6670ED2F-1B03-42CD-8DC5-2916C5BF1960}" type="presOf" srcId="{7481D1CF-5327-4BF8-8FD1-7491BF70D243}" destId="{07001138-CC37-4359-AC61-79FF842603DD}"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8C132D5E-B41A-4B07-8772-7F980EAFC9B0}" type="presParOf" srcId="{07001138-CC37-4359-AC61-79FF842603DD}" destId="{48681C3E-18DB-44B4-A963-2EF551FEC493}" srcOrd="0" destOrd="0" presId="urn:microsoft.com/office/officeart/2005/8/layout/venn3"/>
    <dgm:cxn modelId="{97F4D7DF-BB39-4634-9FEB-E6E95C912E81}" type="presParOf" srcId="{07001138-CC37-4359-AC61-79FF842603DD}" destId="{625F0ABF-7A67-47DC-B62F-C89396A8658E}" srcOrd="1" destOrd="0" presId="urn:microsoft.com/office/officeart/2005/8/layout/venn3"/>
    <dgm:cxn modelId="{9332EA53-363C-4910-A0C2-B15A898C8BA2}" type="presParOf" srcId="{07001138-CC37-4359-AC61-79FF842603DD}" destId="{39B3C2EB-C198-4B8B-8960-8A38C58548E4}" srcOrd="2" destOrd="0" presId="urn:microsoft.com/office/officeart/2005/8/layout/venn3"/>
    <dgm:cxn modelId="{46FD15E1-8494-42D3-AF8D-67F449FE78B7}" type="presParOf" srcId="{07001138-CC37-4359-AC61-79FF842603DD}" destId="{AC2C1C85-FA33-4D6C-8881-CC17C8D0C9FF}" srcOrd="3" destOrd="0" presId="urn:microsoft.com/office/officeart/2005/8/layout/venn3"/>
    <dgm:cxn modelId="{1EC71659-EAB7-4A33-9E3F-3621081CF1B0}" type="presParOf" srcId="{07001138-CC37-4359-AC61-79FF842603DD}" destId="{EA0FA27A-C2EC-4FCA-88D1-32C207D8B93A}" srcOrd="4" destOrd="0" presId="urn:microsoft.com/office/officeart/2005/8/layout/venn3"/>
    <dgm:cxn modelId="{2C7B8D52-9490-47FB-917B-DD84DEE317F1}" type="presParOf" srcId="{07001138-CC37-4359-AC61-79FF842603DD}" destId="{DC69AE1A-979D-4E2B-8E52-4EB8097B0C30}" srcOrd="5" destOrd="0" presId="urn:microsoft.com/office/officeart/2005/8/layout/venn3"/>
    <dgm:cxn modelId="{E8472D47-4ABC-422A-8725-DB35ED10946B}" type="presParOf" srcId="{07001138-CC37-4359-AC61-79FF842603DD}" destId="{71F3F4C8-7194-4B1F-A068-DB1C4A93B075}" srcOrd="6" destOrd="0" presId="urn:microsoft.com/office/officeart/2005/8/layout/venn3"/>
    <dgm:cxn modelId="{AC9CA96C-9501-4106-8912-8881620B1B1E}" type="presParOf" srcId="{07001138-CC37-4359-AC61-79FF842603DD}" destId="{04443C78-F516-4A00-B9D5-0E68BEB6FDB8}" srcOrd="7" destOrd="0" presId="urn:microsoft.com/office/officeart/2005/8/layout/venn3"/>
    <dgm:cxn modelId="{56D07A22-A1D4-4B95-AB3F-C8348AA386D6}" type="presParOf" srcId="{07001138-CC37-4359-AC61-79FF842603DD}" destId="{6647214F-97B3-46F4-9C35-D4445F524912}" srcOrd="8" destOrd="0" presId="urn:microsoft.com/office/officeart/2005/8/layout/venn3"/>
    <dgm:cxn modelId="{2EEC03F8-1F9D-4B9F-AE49-E91E6C60987E}" type="presParOf" srcId="{07001138-CC37-4359-AC61-79FF842603DD}" destId="{0F261357-E478-46AC-80EB-2022627F75D8}" srcOrd="9" destOrd="0" presId="urn:microsoft.com/office/officeart/2005/8/layout/venn3"/>
    <dgm:cxn modelId="{B51CA97F-301E-4E21-899F-FF90FF274444}" type="presParOf" srcId="{07001138-CC37-4359-AC61-79FF842603DD}" destId="{BDF804E1-8814-49A1-88D5-FD0FC8A993C9}" srcOrd="10" destOrd="0" presId="urn:microsoft.com/office/officeart/2005/8/layout/venn3"/>
    <dgm:cxn modelId="{C7D814CA-1D8F-4C2D-A0A0-3CEE188E31FD}" type="presParOf" srcId="{07001138-CC37-4359-AC61-79FF842603DD}" destId="{24A6E7C5-74C0-4677-A899-B3BCE90AE9AE}" srcOrd="11" destOrd="0" presId="urn:microsoft.com/office/officeart/2005/8/layout/venn3"/>
    <dgm:cxn modelId="{FE417222-038C-4A4D-90A0-B529A42BD715}" type="presParOf" srcId="{07001138-CC37-4359-AC61-79FF842603DD}" destId="{D0053F29-0E2C-42E3-B345-9E8847988072}" srcOrd="12" destOrd="0" presId="urn:microsoft.com/office/officeart/2005/8/layout/venn3"/>
    <dgm:cxn modelId="{F0A4EE80-1146-4AE8-AE37-CE430EE2C4B7}" type="presParOf" srcId="{07001138-CC37-4359-AC61-79FF842603DD}" destId="{E9A9888E-B945-468B-996F-A85C25432B07}" srcOrd="13" destOrd="0" presId="urn:microsoft.com/office/officeart/2005/8/layout/venn3"/>
    <dgm:cxn modelId="{8899C5C5-44F0-41A9-B1EC-767A0258B182}" type="presParOf" srcId="{07001138-CC37-4359-AC61-79FF842603DD}" destId="{C8CD710F-D365-4BC0-8257-3CE1E198D950}" srcOrd="14" destOrd="0" presId="urn:microsoft.com/office/officeart/2005/8/layout/venn3"/>
    <dgm:cxn modelId="{D297619E-9A4E-438A-97CE-8B364DC12F76}" type="presParOf" srcId="{07001138-CC37-4359-AC61-79FF842603DD}" destId="{4674F2B6-009B-454E-9B7E-F714CE7A77CA}" srcOrd="15" destOrd="0" presId="urn:microsoft.com/office/officeart/2005/8/layout/venn3"/>
    <dgm:cxn modelId="{1C26BC4E-9866-480F-B276-F969D2C15BAF}"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5BD56CB2-B1EE-46C7-B9CE-91DCC737BB38}" type="presOf" srcId="{8C0D3C05-F965-41E4-8A0C-000785D67942}" destId="{39B3C2EB-C198-4B8B-8960-8A38C58548E4}" srcOrd="0" destOrd="0" presId="urn:microsoft.com/office/officeart/2005/8/layout/venn3"/>
    <dgm:cxn modelId="{84E8E003-5F24-4229-8C7E-85D5BC488E85}" type="presOf" srcId="{593252C4-229E-4C98-A3D5-1D7F50EC7466}" destId="{48681C3E-18DB-44B4-A963-2EF551FEC493}" srcOrd="0" destOrd="0" presId="urn:microsoft.com/office/officeart/2005/8/layout/venn3"/>
    <dgm:cxn modelId="{0F44BDC0-3286-49F6-AF7D-6B04899B51EA}" type="presOf" srcId="{7481D1CF-5327-4BF8-8FD1-7491BF70D243}" destId="{07001138-CC37-4359-AC61-79FF842603DD}" srcOrd="0" destOrd="0" presId="urn:microsoft.com/office/officeart/2005/8/layout/venn3"/>
    <dgm:cxn modelId="{F28297AF-29A1-4387-97E8-8F80A3BAC822}" type="presOf" srcId="{ACB495F6-BBD0-47F9-8283-2E8898AD149C}" destId="{974DE9E7-2F3A-4A96-98F6-CE05B104E0B5}"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EE4AC472-90E4-4086-AA78-182C6011FEC5}" type="presOf" srcId="{80D375BF-FBF8-4BDC-857D-AC00419942C8}" destId="{09B2CD8E-D327-4676-9105-F890A1A7824E}" srcOrd="0" destOrd="0" presId="urn:microsoft.com/office/officeart/2005/8/layout/venn3"/>
    <dgm:cxn modelId="{A498F5C9-0C1D-4EE9-8B5D-B008FE82D8ED}" type="presParOf" srcId="{07001138-CC37-4359-AC61-79FF842603DD}" destId="{974DE9E7-2F3A-4A96-98F6-CE05B104E0B5}" srcOrd="0" destOrd="0" presId="urn:microsoft.com/office/officeart/2005/8/layout/venn3"/>
    <dgm:cxn modelId="{101DCEBD-3061-4B60-A230-92B55CE8FD3F}" type="presParOf" srcId="{07001138-CC37-4359-AC61-79FF842603DD}" destId="{87600560-8F45-415D-9588-95BC62999D3F}" srcOrd="1" destOrd="0" presId="urn:microsoft.com/office/officeart/2005/8/layout/venn3"/>
    <dgm:cxn modelId="{D3B0082A-A760-4BEB-906F-B43A1DE5F62C}" type="presParOf" srcId="{07001138-CC37-4359-AC61-79FF842603DD}" destId="{48681C3E-18DB-44B4-A963-2EF551FEC493}" srcOrd="2" destOrd="0" presId="urn:microsoft.com/office/officeart/2005/8/layout/venn3"/>
    <dgm:cxn modelId="{9B08AA6F-14AD-462F-AD06-1A2B75611E4E}" type="presParOf" srcId="{07001138-CC37-4359-AC61-79FF842603DD}" destId="{625F0ABF-7A67-47DC-B62F-C89396A8658E}" srcOrd="3" destOrd="0" presId="urn:microsoft.com/office/officeart/2005/8/layout/venn3"/>
    <dgm:cxn modelId="{87FACAAD-0C81-4195-A440-F61088761EB2}" type="presParOf" srcId="{07001138-CC37-4359-AC61-79FF842603DD}" destId="{09B2CD8E-D327-4676-9105-F890A1A7824E}" srcOrd="4" destOrd="0" presId="urn:microsoft.com/office/officeart/2005/8/layout/venn3"/>
    <dgm:cxn modelId="{E5995CBA-8B9F-40AB-BFB0-E978FA2359A2}" type="presParOf" srcId="{07001138-CC37-4359-AC61-79FF842603DD}" destId="{2A6FEE32-7F40-4372-A81D-3FCC15E8AB50}" srcOrd="5" destOrd="0" presId="urn:microsoft.com/office/officeart/2005/8/layout/venn3"/>
    <dgm:cxn modelId="{6A665B29-2E62-4D1F-96F8-F2DEB0CA5744}"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4123153B-A39F-4E46-828C-C6BD2999555B}" type="presOf" srcId="{8C0D3C05-F965-41E4-8A0C-000785D67942}" destId="{39B3C2EB-C198-4B8B-8960-8A38C58548E4}"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1368F39E-BDC3-480B-AC3B-E4981F122FC1}" type="presOf" srcId="{80D375BF-FBF8-4BDC-857D-AC00419942C8}" destId="{09B2CD8E-D327-4676-9105-F890A1A7824E}" srcOrd="0" destOrd="0" presId="urn:microsoft.com/office/officeart/2005/8/layout/venn3"/>
    <dgm:cxn modelId="{0FA817D5-64E6-4A09-BDF2-2B726D2F3886}" type="presOf" srcId="{7481D1CF-5327-4BF8-8FD1-7491BF70D243}" destId="{07001138-CC37-4359-AC61-79FF842603DD}"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C83A709-8432-4901-A0FB-0C5C517AC9BA}" type="presOf" srcId="{ACB495F6-BBD0-47F9-8283-2E8898AD149C}" destId="{974DE9E7-2F3A-4A96-98F6-CE05B104E0B5}" srcOrd="0" destOrd="0" presId="urn:microsoft.com/office/officeart/2005/8/layout/venn3"/>
    <dgm:cxn modelId="{5BA2346E-7A48-462B-AB68-EA003CCA2BA9}" type="presOf" srcId="{593252C4-229E-4C98-A3D5-1D7F50EC7466}" destId="{48681C3E-18DB-44B4-A963-2EF551FEC493}"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793894CD-D244-4A91-A0FD-35E528A6E0CD}" type="presParOf" srcId="{07001138-CC37-4359-AC61-79FF842603DD}" destId="{974DE9E7-2F3A-4A96-98F6-CE05B104E0B5}" srcOrd="0" destOrd="0" presId="urn:microsoft.com/office/officeart/2005/8/layout/venn3"/>
    <dgm:cxn modelId="{FA645AE0-EEA0-4C14-99B9-DADF62CB0F63}" type="presParOf" srcId="{07001138-CC37-4359-AC61-79FF842603DD}" destId="{87600560-8F45-415D-9588-95BC62999D3F}" srcOrd="1" destOrd="0" presId="urn:microsoft.com/office/officeart/2005/8/layout/venn3"/>
    <dgm:cxn modelId="{59F82C02-1E67-46D1-9C91-850FFF91DDD5}" type="presParOf" srcId="{07001138-CC37-4359-AC61-79FF842603DD}" destId="{48681C3E-18DB-44B4-A963-2EF551FEC493}" srcOrd="2" destOrd="0" presId="urn:microsoft.com/office/officeart/2005/8/layout/venn3"/>
    <dgm:cxn modelId="{22AF3124-E0BA-4371-B067-4D5150E8CEB1}" type="presParOf" srcId="{07001138-CC37-4359-AC61-79FF842603DD}" destId="{625F0ABF-7A67-47DC-B62F-C89396A8658E}" srcOrd="3" destOrd="0" presId="urn:microsoft.com/office/officeart/2005/8/layout/venn3"/>
    <dgm:cxn modelId="{2F76599E-9972-43CE-B296-F8FB8226CA22}" type="presParOf" srcId="{07001138-CC37-4359-AC61-79FF842603DD}" destId="{09B2CD8E-D327-4676-9105-F890A1A7824E}" srcOrd="4" destOrd="0" presId="urn:microsoft.com/office/officeart/2005/8/layout/venn3"/>
    <dgm:cxn modelId="{A3969D16-0F78-497B-90EF-1FD6CD02BD06}" type="presParOf" srcId="{07001138-CC37-4359-AC61-79FF842603DD}" destId="{2A6FEE32-7F40-4372-A81D-3FCC15E8AB50}" srcOrd="5" destOrd="0" presId="urn:microsoft.com/office/officeart/2005/8/layout/venn3"/>
    <dgm:cxn modelId="{D5104FA3-E419-461C-ACA3-FE2791AF70E9}"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09E0AF8E-CCC7-4E48-969F-DD37FE6281E1}" type="presOf" srcId="{2BE4FDBB-0DAA-43F2-ABC6-8D50EF2C6108}" destId="{71F3F4C8-7194-4B1F-A068-DB1C4A93B075}"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34BDDD2E-D00F-4194-BC5D-5D931788A84E}" type="presOf" srcId="{593252C4-229E-4C98-A3D5-1D7F50EC7466}" destId="{48681C3E-18DB-44B4-A963-2EF551FEC493}" srcOrd="0" destOrd="0" presId="urn:microsoft.com/office/officeart/2005/8/layout/venn3"/>
    <dgm:cxn modelId="{7598EE77-88CB-4401-9692-C00A057C4339}" type="presOf" srcId="{4AEC182D-2BEE-4736-8FEA-425E182DC5BF}" destId="{87A32571-F2F1-428A-81C4-FBEC8BEBB6E2}"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FAFE892D-2015-40A6-9AEC-1A0FD7C1EC79}" type="presOf" srcId="{7481D1CF-5327-4BF8-8FD1-7491BF70D243}" destId="{07001138-CC37-4359-AC61-79FF842603DD}"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DE56854E-8E05-4F61-BA11-DF89B5ECC135}" type="presOf" srcId="{E109FC7C-82F4-49D6-8559-6E34B0A6B537}" destId="{6B93CA0A-8C94-48A4-82E9-13FBFB99DAB0}" srcOrd="0" destOrd="0" presId="urn:microsoft.com/office/officeart/2005/8/layout/venn3"/>
    <dgm:cxn modelId="{6864E25C-2FDF-4F38-82AC-64C7FB11AC0A}" type="presOf" srcId="{8C0D3C05-F965-41E4-8A0C-000785D67942}" destId="{39B3C2EB-C198-4B8B-8960-8A38C58548E4}"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E08BC34D-85A0-4BAA-8015-C0C1FD40B005}" type="presOf" srcId="{D4008CA3-4D54-4EB2-8DA0-9606EB8FA777}" destId="{0BE43904-1DF4-485E-8CED-251D8E2CF2A3}" srcOrd="0" destOrd="0" presId="urn:microsoft.com/office/officeart/2005/8/layout/venn3"/>
    <dgm:cxn modelId="{162CFEA6-6514-4BA8-BD81-E3858489A78C}" type="presOf" srcId="{DB910E32-EC2A-47C1-8622-EDBB02D1ECF3}" destId="{6DF6FF41-A943-4BD2-BB5F-BC4E061E1EA9}"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0799DD58-A69A-480F-86E4-DD707EC05EAA}" type="presOf" srcId="{ACB495F6-BBD0-47F9-8283-2E8898AD149C}" destId="{974DE9E7-2F3A-4A96-98F6-CE05B104E0B5}"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6092DA70-7139-496B-9E5B-CE10A921CF13}" type="presParOf" srcId="{07001138-CC37-4359-AC61-79FF842603DD}" destId="{974DE9E7-2F3A-4A96-98F6-CE05B104E0B5}" srcOrd="0" destOrd="0" presId="urn:microsoft.com/office/officeart/2005/8/layout/venn3"/>
    <dgm:cxn modelId="{C483480D-0D1B-4C9B-A928-13BC24D483BA}" type="presParOf" srcId="{07001138-CC37-4359-AC61-79FF842603DD}" destId="{87600560-8F45-415D-9588-95BC62999D3F}" srcOrd="1" destOrd="0" presId="urn:microsoft.com/office/officeart/2005/8/layout/venn3"/>
    <dgm:cxn modelId="{2289DDAD-739F-4B91-9BE3-08DD4231190C}" type="presParOf" srcId="{07001138-CC37-4359-AC61-79FF842603DD}" destId="{48681C3E-18DB-44B4-A963-2EF551FEC493}" srcOrd="2" destOrd="0" presId="urn:microsoft.com/office/officeart/2005/8/layout/venn3"/>
    <dgm:cxn modelId="{F372235F-09D5-4788-8F43-3BD9AA4F96FF}" type="presParOf" srcId="{07001138-CC37-4359-AC61-79FF842603DD}" destId="{625F0ABF-7A67-47DC-B62F-C89396A8658E}" srcOrd="3" destOrd="0" presId="urn:microsoft.com/office/officeart/2005/8/layout/venn3"/>
    <dgm:cxn modelId="{5BBF0767-A08A-408D-B1CE-210C3FB834C8}" type="presParOf" srcId="{07001138-CC37-4359-AC61-79FF842603DD}" destId="{39B3C2EB-C198-4B8B-8960-8A38C58548E4}" srcOrd="4" destOrd="0" presId="urn:microsoft.com/office/officeart/2005/8/layout/venn3"/>
    <dgm:cxn modelId="{61052603-D834-460F-9F78-0603A67F0F0E}" type="presParOf" srcId="{07001138-CC37-4359-AC61-79FF842603DD}" destId="{AC2C1C85-FA33-4D6C-8881-CC17C8D0C9FF}" srcOrd="5" destOrd="0" presId="urn:microsoft.com/office/officeart/2005/8/layout/venn3"/>
    <dgm:cxn modelId="{9BF5420E-D759-4612-9716-560BEFCF15E7}" type="presParOf" srcId="{07001138-CC37-4359-AC61-79FF842603DD}" destId="{71F3F4C8-7194-4B1F-A068-DB1C4A93B075}" srcOrd="6" destOrd="0" presId="urn:microsoft.com/office/officeart/2005/8/layout/venn3"/>
    <dgm:cxn modelId="{65451928-C595-4606-82F3-17E1F4846B03}" type="presParOf" srcId="{07001138-CC37-4359-AC61-79FF842603DD}" destId="{04443C78-F516-4A00-B9D5-0E68BEB6FDB8}" srcOrd="7" destOrd="0" presId="urn:microsoft.com/office/officeart/2005/8/layout/venn3"/>
    <dgm:cxn modelId="{AB740A21-1D71-488E-98C0-B0B918A9B1CF}" type="presParOf" srcId="{07001138-CC37-4359-AC61-79FF842603DD}" destId="{6B93CA0A-8C94-48A4-82E9-13FBFB99DAB0}" srcOrd="8" destOrd="0" presId="urn:microsoft.com/office/officeart/2005/8/layout/venn3"/>
    <dgm:cxn modelId="{9558AE3A-DF88-4BB6-824F-AFDA4312777E}" type="presParOf" srcId="{07001138-CC37-4359-AC61-79FF842603DD}" destId="{B0027BE0-E83C-45F8-8BE2-6AE4DE5A2FF8}" srcOrd="9" destOrd="0" presId="urn:microsoft.com/office/officeart/2005/8/layout/venn3"/>
    <dgm:cxn modelId="{2A68AC10-516D-4F51-AE61-5B90D9B449C3}" type="presParOf" srcId="{07001138-CC37-4359-AC61-79FF842603DD}" destId="{87A32571-F2F1-428A-81C4-FBEC8BEBB6E2}" srcOrd="10" destOrd="0" presId="urn:microsoft.com/office/officeart/2005/8/layout/venn3"/>
    <dgm:cxn modelId="{689DFA8D-324F-42E2-ABFD-C87EF5C2B56F}" type="presParOf" srcId="{07001138-CC37-4359-AC61-79FF842603DD}" destId="{9D9968C5-3C09-4B95-9C85-A18FDCB224F1}" srcOrd="11" destOrd="0" presId="urn:microsoft.com/office/officeart/2005/8/layout/venn3"/>
    <dgm:cxn modelId="{4EF0465B-9C33-4574-8D76-2075BF0A313E}" type="presParOf" srcId="{07001138-CC37-4359-AC61-79FF842603DD}" destId="{0BE43904-1DF4-485E-8CED-251D8E2CF2A3}" srcOrd="12" destOrd="0" presId="urn:microsoft.com/office/officeart/2005/8/layout/venn3"/>
    <dgm:cxn modelId="{DD8C1434-9E46-43DA-B340-921890A5C377}" type="presParOf" srcId="{07001138-CC37-4359-AC61-79FF842603DD}" destId="{6A5F7D0E-CAA6-4E42-AF8B-4C56F345F28B}" srcOrd="13" destOrd="0" presId="urn:microsoft.com/office/officeart/2005/8/layout/venn3"/>
    <dgm:cxn modelId="{01992161-6142-4094-9415-DEFCBEDDC569}"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82DBFAA7-6802-4119-8F39-2D548A5DDBDA}" type="presOf" srcId="{593252C4-229E-4C98-A3D5-1D7F50EC7466}" destId="{48681C3E-18DB-44B4-A963-2EF551FEC493}" srcOrd="0" destOrd="0" presId="urn:microsoft.com/office/officeart/2005/8/layout/venn3"/>
    <dgm:cxn modelId="{B214FE7C-4E8E-4D76-A576-42350749B427}" type="presOf" srcId="{7481D1CF-5327-4BF8-8FD1-7491BF70D243}" destId="{07001138-CC37-4359-AC61-79FF842603DD}"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E456B0BF-4F77-4ED6-BEC9-CFAC92A5E16B}" type="presOf" srcId="{2BE4FDBB-0DAA-43F2-ABC6-8D50EF2C6108}" destId="{71F3F4C8-7194-4B1F-A068-DB1C4A93B075}" srcOrd="0" destOrd="0" presId="urn:microsoft.com/office/officeart/2005/8/layout/venn3"/>
    <dgm:cxn modelId="{A124B8DC-6F77-469F-9343-CD07B7B1EBB5}" type="presOf" srcId="{1C5EFEF6-C246-492E-9C87-599B0E6CB1E1}" destId="{79FA4D63-31BA-41A4-8EF9-711A8A8DC304}"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AED92346-0890-4C36-8405-101A94B09D8D}" type="presOf" srcId="{DA2DE246-1EDE-4DC5-93F1-08D0ADDAC2E4}" destId="{B671D4EC-B0EF-4E74-BE88-A04A72EFA5F5}"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031AB07A-4F91-461B-84C0-E8729E78C8C2}" type="presOf" srcId="{FEB3ADF3-AAF4-4AFC-A917-3ADE0C1EBB00}" destId="{AE263195-A20A-4ACF-9589-31F1F5A65F0B}" srcOrd="0" destOrd="0" presId="urn:microsoft.com/office/officeart/2005/8/layout/venn3"/>
    <dgm:cxn modelId="{6B76D9F8-DC0D-4F94-B83A-82B3CD2EF28A}" type="presParOf" srcId="{07001138-CC37-4359-AC61-79FF842603DD}" destId="{48681C3E-18DB-44B4-A963-2EF551FEC493}" srcOrd="0" destOrd="0" presId="urn:microsoft.com/office/officeart/2005/8/layout/venn3"/>
    <dgm:cxn modelId="{7D2636CA-D16D-44D1-A212-0B5D5209FE5B}" type="presParOf" srcId="{07001138-CC37-4359-AC61-79FF842603DD}" destId="{625F0ABF-7A67-47DC-B62F-C89396A8658E}" srcOrd="1" destOrd="0" presId="urn:microsoft.com/office/officeart/2005/8/layout/venn3"/>
    <dgm:cxn modelId="{6AEACF80-E49E-4E28-A762-89E6927671D5}" type="presParOf" srcId="{07001138-CC37-4359-AC61-79FF842603DD}" destId="{71F3F4C8-7194-4B1F-A068-DB1C4A93B075}" srcOrd="2" destOrd="0" presId="urn:microsoft.com/office/officeart/2005/8/layout/venn3"/>
    <dgm:cxn modelId="{3B9DD75C-A463-40DA-83C4-A96D9FEC612F}" type="presParOf" srcId="{07001138-CC37-4359-AC61-79FF842603DD}" destId="{04443C78-F516-4A00-B9D5-0E68BEB6FDB8}" srcOrd="3" destOrd="0" presId="urn:microsoft.com/office/officeart/2005/8/layout/venn3"/>
    <dgm:cxn modelId="{521991F9-4B1C-48E6-9188-91BD1F0C2AF4}" type="presParOf" srcId="{07001138-CC37-4359-AC61-79FF842603DD}" destId="{79FA4D63-31BA-41A4-8EF9-711A8A8DC304}" srcOrd="4" destOrd="0" presId="urn:microsoft.com/office/officeart/2005/8/layout/venn3"/>
    <dgm:cxn modelId="{8D5635E6-1A9B-426C-BEAA-2576E9BA2311}" type="presParOf" srcId="{07001138-CC37-4359-AC61-79FF842603DD}" destId="{B420CFAF-8830-45F3-8EB4-EE51EBB886CD}" srcOrd="5" destOrd="0" presId="urn:microsoft.com/office/officeart/2005/8/layout/venn3"/>
    <dgm:cxn modelId="{0C426373-0FBC-49AA-B5C2-FC80BFC0AAD6}" type="presParOf" srcId="{07001138-CC37-4359-AC61-79FF842603DD}" destId="{B671D4EC-B0EF-4E74-BE88-A04A72EFA5F5}" srcOrd="6" destOrd="0" presId="urn:microsoft.com/office/officeart/2005/8/layout/venn3"/>
    <dgm:cxn modelId="{D6276655-DD3F-4166-8216-6B0F617B7872}" type="presParOf" srcId="{07001138-CC37-4359-AC61-79FF842603DD}" destId="{A7C415E3-ACC3-4060-8EF6-AC1CF99088D8}" srcOrd="7" destOrd="0" presId="urn:microsoft.com/office/officeart/2005/8/layout/venn3"/>
    <dgm:cxn modelId="{C36CF029-53F9-42EE-82FE-C07E757F3A20}"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t>
        <a:bodyPr/>
        <a:lstStyle/>
        <a:p>
          <a:endParaRPr lang="en-US"/>
        </a:p>
      </dgm:t>
    </dgm:pt>
    <dgm:pt modelId="{19D11139-AE27-4B08-A1D2-11E9A877C5F7}" type="sibTrans" cxnId="{A587F450-90DC-4334-B0FD-ED8435D29FCA}">
      <dgm:prSet/>
      <dgm:spPr/>
      <dgm:t>
        <a:bodyPr/>
        <a:lstStyle/>
        <a:p>
          <a:endParaRPr lang="en-US"/>
        </a:p>
      </dgm:t>
    </dgm:pt>
    <dgm:pt modelId="{84023C8F-D74C-4C9A-A978-1A540B7607E7}">
      <dgm:prSet phldrT="[Text]"/>
      <dgm:spPr>
        <a:xfrm>
          <a:off x="5044380"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t>
        <a:bodyPr/>
        <a:lstStyle/>
        <a:p>
          <a:endParaRPr lang="en-US"/>
        </a:p>
      </dgm:t>
    </dgm:pt>
    <dgm:pt modelId="{1DFFF248-05B8-475D-9A68-47216CBA5753}" type="sibTrans" cxnId="{C4200277-4C7E-4183-9D5D-DFBFD226B765}">
      <dgm:prSet/>
      <dgm:spPr/>
      <dgm:t>
        <a:bodyPr/>
        <a:lstStyle/>
        <a:p>
          <a:endParaRPr lang="en-US"/>
        </a:p>
      </dgm:t>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F97252C1-A914-497D-A113-8ADCB9E8BC1B}" type="presOf" srcId="{7481D1CF-5327-4BF8-8FD1-7491BF70D243}" destId="{07001138-CC37-4359-AC61-79FF842603DD}"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854CA28C-01AE-493D-ABEA-F070EC4D6685}" type="presOf" srcId="{A0FD7E83-1B7B-4CE5-9E63-D199EC1ACA67}" destId="{E1A074AB-2E66-4098-B417-62E6453353DB}" srcOrd="0" destOrd="0" presId="urn:microsoft.com/office/officeart/2005/8/layout/venn3"/>
    <dgm:cxn modelId="{836F2181-0E4C-4E97-86BF-82464C92A560}" type="presOf" srcId="{ACB495F6-BBD0-47F9-8283-2E8898AD149C}" destId="{974DE9E7-2F3A-4A96-98F6-CE05B104E0B5}" srcOrd="0" destOrd="0" presId="urn:microsoft.com/office/officeart/2005/8/layout/venn3"/>
    <dgm:cxn modelId="{7EBCCE86-5A8D-4D84-AF47-E8E32C4031EC}" type="presOf" srcId="{FB3B1775-E693-49B1-BC84-B1E33354E230}" destId="{441BE94A-FB88-49C7-AAB2-47F07EC22274}" srcOrd="0" destOrd="0" presId="urn:microsoft.com/office/officeart/2005/8/layout/venn3"/>
    <dgm:cxn modelId="{6023A49A-5068-44E2-B9DB-3BD6EDEBC8FD}" type="presOf" srcId="{DB910E32-EC2A-47C1-8622-EDBB02D1ECF3}" destId="{6DF6FF41-A943-4BD2-BB5F-BC4E061E1EA9}" srcOrd="0" destOrd="0" presId="urn:microsoft.com/office/officeart/2005/8/layout/venn3"/>
    <dgm:cxn modelId="{1FC4364E-DBD1-4F6C-A169-B397ACB3A459}" type="presOf" srcId="{84023C8F-D74C-4C9A-A978-1A540B7607E7}" destId="{A8AFFD50-DB79-47C5-865F-BFCF753E55E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20423843-31AB-422A-A339-ABBCDFFB1A78}" type="presParOf" srcId="{07001138-CC37-4359-AC61-79FF842603DD}" destId="{974DE9E7-2F3A-4A96-98F6-CE05B104E0B5}" srcOrd="0" destOrd="0" presId="urn:microsoft.com/office/officeart/2005/8/layout/venn3"/>
    <dgm:cxn modelId="{6C9772E8-A0BD-4EBA-8FCC-C73FC3C92B5C}" type="presParOf" srcId="{07001138-CC37-4359-AC61-79FF842603DD}" destId="{87600560-8F45-415D-9588-95BC62999D3F}" srcOrd="1" destOrd="0" presId="urn:microsoft.com/office/officeart/2005/8/layout/venn3"/>
    <dgm:cxn modelId="{8F65A9D7-4B81-4CB0-8174-8950B84388FF}" type="presParOf" srcId="{07001138-CC37-4359-AC61-79FF842603DD}" destId="{441BE94A-FB88-49C7-AAB2-47F07EC22274}" srcOrd="2" destOrd="0" presId="urn:microsoft.com/office/officeart/2005/8/layout/venn3"/>
    <dgm:cxn modelId="{9F8D8C88-E248-429D-A568-6A5F173273D4}" type="presParOf" srcId="{07001138-CC37-4359-AC61-79FF842603DD}" destId="{FDE9C26E-D098-46B5-A031-DCE7D6EB3C4B}" srcOrd="3" destOrd="0" presId="urn:microsoft.com/office/officeart/2005/8/layout/venn3"/>
    <dgm:cxn modelId="{3377BC31-DE87-4B83-9861-8F937322EF18}" type="presParOf" srcId="{07001138-CC37-4359-AC61-79FF842603DD}" destId="{E1A074AB-2E66-4098-B417-62E6453353DB}" srcOrd="4" destOrd="0" presId="urn:microsoft.com/office/officeart/2005/8/layout/venn3"/>
    <dgm:cxn modelId="{3BECF456-1BC4-46BE-82BC-CC2763A925A5}" type="presParOf" srcId="{07001138-CC37-4359-AC61-79FF842603DD}" destId="{9601BEDF-5EF5-4E57-9BC3-141423318B89}" srcOrd="5" destOrd="0" presId="urn:microsoft.com/office/officeart/2005/8/layout/venn3"/>
    <dgm:cxn modelId="{17F8E5FF-2060-4153-A781-F3ED13710FD8}" type="presParOf" srcId="{07001138-CC37-4359-AC61-79FF842603DD}" destId="{A8AFFD50-DB79-47C5-865F-BFCF753E55E9}" srcOrd="6" destOrd="0" presId="urn:microsoft.com/office/officeart/2005/8/layout/venn3"/>
    <dgm:cxn modelId="{9FB10D73-5CCD-4FB9-915D-5214D22DC47E}" type="presParOf" srcId="{07001138-CC37-4359-AC61-79FF842603DD}" destId="{EE479652-1419-493D-B0B4-932CCB42394F}" srcOrd="7" destOrd="0" presId="urn:microsoft.com/office/officeart/2005/8/layout/venn3"/>
    <dgm:cxn modelId="{CBB0F68E-1D34-4CF0-8491-F86586878D09}"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17D6126F-DB52-4513-BB19-F5F81DA5560E}" type="presOf" srcId="{CF0A6374-6F3C-4ED6-828F-79E7C1865413}" destId="{A00644E9-69EF-4C2A-A81D-CCA9D808F278}"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7" destOrd="0" parTransId="{88493925-F3F0-47D1-B342-C3DAAA98CD4F}" sibTransId="{28D8EF8B-5274-4086-BD74-347A499DE35E}"/>
    <dgm:cxn modelId="{B6F4CBE1-3A99-4EA6-990A-6D29567DCB9C}" type="presOf" srcId="{23FBF0F6-E59E-46BB-901B-BD7C4DE5BDB3}" destId="{BDF804E1-8814-49A1-88D5-FD0FC8A993C9}" srcOrd="0" destOrd="0" presId="urn:microsoft.com/office/officeart/2005/8/layout/venn3"/>
    <dgm:cxn modelId="{093570D1-D1DF-4AD1-A3EC-E3847F90036F}" srcId="{7481D1CF-5327-4BF8-8FD1-7491BF70D243}" destId="{5CFD6B5E-7035-4359-A62F-1DDEC97D8C0D}" srcOrd="6" destOrd="0" parTransId="{DF235A0C-5547-4DDE-9C7C-DAE510C44A27}" sibTransId="{CCB89266-E5C6-4DF3-B672-5591BEB16076}"/>
    <dgm:cxn modelId="{0E3E89D3-E7BF-453E-9B10-243BFE5325BE}" type="presOf" srcId="{8C0D3C05-F965-41E4-8A0C-000785D67942}" destId="{39B3C2EB-C198-4B8B-8960-8A38C58548E4}" srcOrd="0" destOrd="0" presId="urn:microsoft.com/office/officeart/2005/8/layout/venn3"/>
    <dgm:cxn modelId="{F45C45EE-444C-460F-9564-3B86554A3D9D}" type="presOf" srcId="{88165EF2-C310-463F-B5BC-3FAE8FF9602A}" destId="{EA0FA27A-C2EC-4FCA-88D1-32C207D8B93A}"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548AC430-5BDF-4F22-9A72-2930E31A2D83}" type="presOf" srcId="{BA727719-4EA3-40EB-BC8A-FCA9BE326B02}" destId="{510D0BC5-B57C-433F-9859-30B983917A66}"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C80CDF6E-C021-4834-BC38-4F953D60F552}" type="presOf" srcId="{2BE4FDBB-0DAA-43F2-ABC6-8D50EF2C6108}" destId="{71F3F4C8-7194-4B1F-A068-DB1C4A93B075}"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CCDE5922-18EB-4D82-B9BC-7B1F87F78C58}" srcId="{7481D1CF-5327-4BF8-8FD1-7491BF70D243}" destId="{CF0A6374-6F3C-4ED6-828F-79E7C1865413}" srcOrd="8" destOrd="0" parTransId="{BC91C263-648E-4B55-BC7F-7AB1765AF4EA}" sibTransId="{F3B47328-6756-4B3D-8C3B-01FF17DC40E0}"/>
    <dgm:cxn modelId="{E21E460B-D7B8-4B05-8DA9-58FE5140CEEE}" type="presOf" srcId="{593252C4-229E-4C98-A3D5-1D7F50EC7466}" destId="{48681C3E-18DB-44B4-A963-2EF551FEC493}" srcOrd="0" destOrd="0" presId="urn:microsoft.com/office/officeart/2005/8/layout/venn3"/>
    <dgm:cxn modelId="{564C8E31-3269-49B8-94C0-264CD40CE7BA}" type="presOf" srcId="{5CFD6B5E-7035-4359-A62F-1DDEC97D8C0D}" destId="{C8CD710F-D365-4BC0-8257-3CE1E198D950}" srcOrd="0" destOrd="0" presId="urn:microsoft.com/office/officeart/2005/8/layout/venn3"/>
    <dgm:cxn modelId="{DDBF3521-8905-47AC-A113-C12768F4A5D2}" type="presOf" srcId="{7481D1CF-5327-4BF8-8FD1-7491BF70D243}" destId="{07001138-CC37-4359-AC61-79FF842603DD}" srcOrd="0" destOrd="0" presId="urn:microsoft.com/office/officeart/2005/8/layout/venn3"/>
    <dgm:cxn modelId="{4413DCB4-A306-442E-A8EF-77E85284A80A}" type="presOf" srcId="{AD09D232-2D13-48CA-9BAB-5990F8D88805}" destId="{6647214F-97B3-46F4-9C35-D4445F524912}"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5322E8B4-873D-4A72-93C6-1765313EAC0F}" type="presParOf" srcId="{07001138-CC37-4359-AC61-79FF842603DD}" destId="{48681C3E-18DB-44B4-A963-2EF551FEC493}" srcOrd="0" destOrd="0" presId="urn:microsoft.com/office/officeart/2005/8/layout/venn3"/>
    <dgm:cxn modelId="{E3F0F7A8-A5C5-4BEB-AC54-3B6E1AC1E1F1}" type="presParOf" srcId="{07001138-CC37-4359-AC61-79FF842603DD}" destId="{625F0ABF-7A67-47DC-B62F-C89396A8658E}" srcOrd="1" destOrd="0" presId="urn:microsoft.com/office/officeart/2005/8/layout/venn3"/>
    <dgm:cxn modelId="{942A1903-6766-4C74-967C-830B5A0FFCF9}" type="presParOf" srcId="{07001138-CC37-4359-AC61-79FF842603DD}" destId="{39B3C2EB-C198-4B8B-8960-8A38C58548E4}" srcOrd="2" destOrd="0" presId="urn:microsoft.com/office/officeart/2005/8/layout/venn3"/>
    <dgm:cxn modelId="{36012FD9-50AC-4514-8A48-59F6769D9AF1}" type="presParOf" srcId="{07001138-CC37-4359-AC61-79FF842603DD}" destId="{AC2C1C85-FA33-4D6C-8881-CC17C8D0C9FF}" srcOrd="3" destOrd="0" presId="urn:microsoft.com/office/officeart/2005/8/layout/venn3"/>
    <dgm:cxn modelId="{870A2C70-27FD-46E7-8687-023AAC24C7DA}" type="presParOf" srcId="{07001138-CC37-4359-AC61-79FF842603DD}" destId="{EA0FA27A-C2EC-4FCA-88D1-32C207D8B93A}" srcOrd="4" destOrd="0" presId="urn:microsoft.com/office/officeart/2005/8/layout/venn3"/>
    <dgm:cxn modelId="{67FAB9A4-461D-46FE-B0D0-B92B50832F71}" type="presParOf" srcId="{07001138-CC37-4359-AC61-79FF842603DD}" destId="{DC69AE1A-979D-4E2B-8E52-4EB8097B0C30}" srcOrd="5" destOrd="0" presId="urn:microsoft.com/office/officeart/2005/8/layout/venn3"/>
    <dgm:cxn modelId="{3402D7EB-F228-4BBD-ABBD-A68AF3185484}" type="presParOf" srcId="{07001138-CC37-4359-AC61-79FF842603DD}" destId="{71F3F4C8-7194-4B1F-A068-DB1C4A93B075}" srcOrd="6" destOrd="0" presId="urn:microsoft.com/office/officeart/2005/8/layout/venn3"/>
    <dgm:cxn modelId="{8DFAE912-AB8C-444E-826B-DCE3079219D7}" type="presParOf" srcId="{07001138-CC37-4359-AC61-79FF842603DD}" destId="{04443C78-F516-4A00-B9D5-0E68BEB6FDB8}" srcOrd="7" destOrd="0" presId="urn:microsoft.com/office/officeart/2005/8/layout/venn3"/>
    <dgm:cxn modelId="{06065D8B-21E6-46CC-B9BC-9FBBE9D3175A}" type="presParOf" srcId="{07001138-CC37-4359-AC61-79FF842603DD}" destId="{6647214F-97B3-46F4-9C35-D4445F524912}" srcOrd="8" destOrd="0" presId="urn:microsoft.com/office/officeart/2005/8/layout/venn3"/>
    <dgm:cxn modelId="{31C9B993-764D-40C4-A6F5-BA9AF6C3C353}" type="presParOf" srcId="{07001138-CC37-4359-AC61-79FF842603DD}" destId="{0F261357-E478-46AC-80EB-2022627F75D8}" srcOrd="9" destOrd="0" presId="urn:microsoft.com/office/officeart/2005/8/layout/venn3"/>
    <dgm:cxn modelId="{FC8CC5E3-53AF-4389-9026-7457DA48E95A}" type="presParOf" srcId="{07001138-CC37-4359-AC61-79FF842603DD}" destId="{BDF804E1-8814-49A1-88D5-FD0FC8A993C9}" srcOrd="10" destOrd="0" presId="urn:microsoft.com/office/officeart/2005/8/layout/venn3"/>
    <dgm:cxn modelId="{79F06222-9305-447B-BE65-225037751684}" type="presParOf" srcId="{07001138-CC37-4359-AC61-79FF842603DD}" destId="{24A6E7C5-74C0-4677-A899-B3BCE90AE9AE}" srcOrd="11" destOrd="0" presId="urn:microsoft.com/office/officeart/2005/8/layout/venn3"/>
    <dgm:cxn modelId="{76BC212F-98CE-4D87-B756-54FDFF1AD17C}" type="presParOf" srcId="{07001138-CC37-4359-AC61-79FF842603DD}" destId="{C8CD710F-D365-4BC0-8257-3CE1E198D950}" srcOrd="12" destOrd="0" presId="urn:microsoft.com/office/officeart/2005/8/layout/venn3"/>
    <dgm:cxn modelId="{BDC84BC8-D97B-4347-9DE4-A45B2B0B0CC9}" type="presParOf" srcId="{07001138-CC37-4359-AC61-79FF842603DD}" destId="{4674F2B6-009B-454E-9B7E-F714CE7A77CA}" srcOrd="13" destOrd="0" presId="urn:microsoft.com/office/officeart/2005/8/layout/venn3"/>
    <dgm:cxn modelId="{1C289B59-578A-4FB4-94E0-20EB39D4CA2D}" type="presParOf" srcId="{07001138-CC37-4359-AC61-79FF842603DD}" destId="{510D0BC5-B57C-433F-9859-30B983917A66}" srcOrd="14" destOrd="0" presId="urn:microsoft.com/office/officeart/2005/8/layout/venn3"/>
    <dgm:cxn modelId="{A17768F1-67EF-4F0F-A545-7C9BB66C7E69}" type="presParOf" srcId="{07001138-CC37-4359-AC61-79FF842603DD}" destId="{21ADCA4D-CE78-4994-84BF-CFDEE7BBCF32}" srcOrd="15" destOrd="0" presId="urn:microsoft.com/office/officeart/2005/8/layout/venn3"/>
    <dgm:cxn modelId="{4DEC61C4-23E5-4FAC-9E36-77980D089205}"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94593527-859E-4B9D-96BA-F717733312A5}" type="presOf" srcId="{8C0D3C05-F965-41E4-8A0C-000785D67942}" destId="{39B3C2EB-C198-4B8B-8960-8A38C58548E4}" srcOrd="0" destOrd="0" presId="urn:microsoft.com/office/officeart/2005/8/layout/venn3"/>
    <dgm:cxn modelId="{1BC2F4CE-7703-489A-BE98-1370D2F21987}" type="presOf" srcId="{ACB495F6-BBD0-47F9-8283-2E8898AD149C}" destId="{974DE9E7-2F3A-4A96-98F6-CE05B104E0B5}"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628BD188-13C5-46BC-8EB1-150611FC50ED}" type="presOf" srcId="{593252C4-229E-4C98-A3D5-1D7F50EC7466}" destId="{48681C3E-18DB-44B4-A963-2EF551FEC493}"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E698F591-31F0-4808-BF7C-C4DE52F12E49}" type="presOf" srcId="{80D375BF-FBF8-4BDC-857D-AC00419942C8}" destId="{09B2CD8E-D327-4676-9105-F890A1A7824E}"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B1C2E36B-9956-4801-AB18-406AEC9A7E40}" type="presOf" srcId="{7481D1CF-5327-4BF8-8FD1-7491BF70D243}" destId="{07001138-CC37-4359-AC61-79FF842603DD}" srcOrd="0" destOrd="0" presId="urn:microsoft.com/office/officeart/2005/8/layout/venn3"/>
    <dgm:cxn modelId="{43CF48DE-F6D0-4581-AEFA-570AD9566CFB}" type="presParOf" srcId="{07001138-CC37-4359-AC61-79FF842603DD}" destId="{974DE9E7-2F3A-4A96-98F6-CE05B104E0B5}" srcOrd="0" destOrd="0" presId="urn:microsoft.com/office/officeart/2005/8/layout/venn3"/>
    <dgm:cxn modelId="{D668F6B1-301B-417A-98A0-185848854F70}" type="presParOf" srcId="{07001138-CC37-4359-AC61-79FF842603DD}" destId="{87600560-8F45-415D-9588-95BC62999D3F}" srcOrd="1" destOrd="0" presId="urn:microsoft.com/office/officeart/2005/8/layout/venn3"/>
    <dgm:cxn modelId="{B676E89B-333E-4019-9F21-FD42D4AD2A78}" type="presParOf" srcId="{07001138-CC37-4359-AC61-79FF842603DD}" destId="{48681C3E-18DB-44B4-A963-2EF551FEC493}" srcOrd="2" destOrd="0" presId="urn:microsoft.com/office/officeart/2005/8/layout/venn3"/>
    <dgm:cxn modelId="{F5ECA902-2FB1-4BE6-8B3D-9095BB269216}" type="presParOf" srcId="{07001138-CC37-4359-AC61-79FF842603DD}" destId="{625F0ABF-7A67-47DC-B62F-C89396A8658E}" srcOrd="3" destOrd="0" presId="urn:microsoft.com/office/officeart/2005/8/layout/venn3"/>
    <dgm:cxn modelId="{52DF8BEA-8A8A-48CE-9E47-86FCE20EB3C3}" type="presParOf" srcId="{07001138-CC37-4359-AC61-79FF842603DD}" destId="{09B2CD8E-D327-4676-9105-F890A1A7824E}" srcOrd="4" destOrd="0" presId="urn:microsoft.com/office/officeart/2005/8/layout/venn3"/>
    <dgm:cxn modelId="{320C6043-655B-41F8-BA0B-22E1D9C2D6A5}" type="presParOf" srcId="{07001138-CC37-4359-AC61-79FF842603DD}" destId="{2A6FEE32-7F40-4372-A81D-3FCC15E8AB50}" srcOrd="5" destOrd="0" presId="urn:microsoft.com/office/officeart/2005/8/layout/venn3"/>
    <dgm:cxn modelId="{743183F2-6153-4E39-98C1-E0099AFDBFB7}"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D4C21366-3019-4835-AD44-8E14262A900B}" type="presOf" srcId="{D4008CA3-4D54-4EB2-8DA0-9606EB8FA777}" destId="{0BE43904-1DF4-485E-8CED-251D8E2CF2A3}" srcOrd="0" destOrd="0" presId="urn:microsoft.com/office/officeart/2005/8/layout/venn3"/>
    <dgm:cxn modelId="{2234BCA8-D8B3-48DE-9C14-81949F017A24}" type="presOf" srcId="{8C0D3C05-F965-41E4-8A0C-000785D67942}" destId="{39B3C2EB-C198-4B8B-8960-8A38C58548E4}"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F5B510B0-6092-4BB7-BC1B-6E10C0EC7818}" type="presOf" srcId="{DB910E32-EC2A-47C1-8622-EDBB02D1ECF3}" destId="{6DF6FF41-A943-4BD2-BB5F-BC4E061E1EA9}"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879A9DEB-8A4F-49A9-AFAB-20DE244F004C}" type="presOf" srcId="{E109FC7C-82F4-49D6-8559-6E34B0A6B537}" destId="{6B93CA0A-8C94-48A4-82E9-13FBFB99DAB0}"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112477FB-A4BE-459C-816F-8D0C48B300BB}" type="presOf" srcId="{593252C4-229E-4C98-A3D5-1D7F50EC7466}" destId="{48681C3E-18DB-44B4-A963-2EF551FEC493}" srcOrd="0" destOrd="0" presId="urn:microsoft.com/office/officeart/2005/8/layout/venn3"/>
    <dgm:cxn modelId="{384A6825-7612-493A-969A-0F5170C40AB2}" type="presOf" srcId="{ACB495F6-BBD0-47F9-8283-2E8898AD149C}" destId="{974DE9E7-2F3A-4A96-98F6-CE05B104E0B5}" srcOrd="0" destOrd="0" presId="urn:microsoft.com/office/officeart/2005/8/layout/venn3"/>
    <dgm:cxn modelId="{6B66DDFE-CF7B-49A0-A04D-4E96EDC16018}" type="presOf" srcId="{2BE4FDBB-0DAA-43F2-ABC6-8D50EF2C6108}" destId="{71F3F4C8-7194-4B1F-A068-DB1C4A93B075}" srcOrd="0" destOrd="0" presId="urn:microsoft.com/office/officeart/2005/8/layout/venn3"/>
    <dgm:cxn modelId="{223C3D30-0A59-4732-B8F1-09A6CD64652F}" type="presOf" srcId="{4AEC182D-2BEE-4736-8FEA-425E182DC5BF}" destId="{87A32571-F2F1-428A-81C4-FBEC8BEBB6E2}"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F7E68F12-70FB-4553-A9F4-72C6D839D1F8}" type="presOf" srcId="{7481D1CF-5327-4BF8-8FD1-7491BF70D243}" destId="{07001138-CC37-4359-AC61-79FF842603DD}"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51493C35-AEC9-4DC0-A028-20B817594040}" type="presParOf" srcId="{07001138-CC37-4359-AC61-79FF842603DD}" destId="{974DE9E7-2F3A-4A96-98F6-CE05B104E0B5}" srcOrd="0" destOrd="0" presId="urn:microsoft.com/office/officeart/2005/8/layout/venn3"/>
    <dgm:cxn modelId="{19E0E452-54F7-405E-94B2-B53DF91C8E70}" type="presParOf" srcId="{07001138-CC37-4359-AC61-79FF842603DD}" destId="{87600560-8F45-415D-9588-95BC62999D3F}" srcOrd="1" destOrd="0" presId="urn:microsoft.com/office/officeart/2005/8/layout/venn3"/>
    <dgm:cxn modelId="{AFC701C9-4311-4F0D-888B-DA5E027370C8}" type="presParOf" srcId="{07001138-CC37-4359-AC61-79FF842603DD}" destId="{48681C3E-18DB-44B4-A963-2EF551FEC493}" srcOrd="2" destOrd="0" presId="urn:microsoft.com/office/officeart/2005/8/layout/venn3"/>
    <dgm:cxn modelId="{B81719A0-940A-4695-9F90-CB3A296240DA}" type="presParOf" srcId="{07001138-CC37-4359-AC61-79FF842603DD}" destId="{625F0ABF-7A67-47DC-B62F-C89396A8658E}" srcOrd="3" destOrd="0" presId="urn:microsoft.com/office/officeart/2005/8/layout/venn3"/>
    <dgm:cxn modelId="{976F9CFB-4378-410D-A635-41B465D6170D}" type="presParOf" srcId="{07001138-CC37-4359-AC61-79FF842603DD}" destId="{39B3C2EB-C198-4B8B-8960-8A38C58548E4}" srcOrd="4" destOrd="0" presId="urn:microsoft.com/office/officeart/2005/8/layout/venn3"/>
    <dgm:cxn modelId="{29EE3AEC-08C8-4ADF-BD0C-4C6A2F584F82}" type="presParOf" srcId="{07001138-CC37-4359-AC61-79FF842603DD}" destId="{AC2C1C85-FA33-4D6C-8881-CC17C8D0C9FF}" srcOrd="5" destOrd="0" presId="urn:microsoft.com/office/officeart/2005/8/layout/venn3"/>
    <dgm:cxn modelId="{3743D914-69E4-49DB-A10A-72419F368EC7}" type="presParOf" srcId="{07001138-CC37-4359-AC61-79FF842603DD}" destId="{71F3F4C8-7194-4B1F-A068-DB1C4A93B075}" srcOrd="6" destOrd="0" presId="urn:microsoft.com/office/officeart/2005/8/layout/venn3"/>
    <dgm:cxn modelId="{380A9349-2C0C-4953-9893-6892E129DC58}" type="presParOf" srcId="{07001138-CC37-4359-AC61-79FF842603DD}" destId="{04443C78-F516-4A00-B9D5-0E68BEB6FDB8}" srcOrd="7" destOrd="0" presId="urn:microsoft.com/office/officeart/2005/8/layout/venn3"/>
    <dgm:cxn modelId="{039462C9-E181-4557-B79C-7002FDBD63F1}" type="presParOf" srcId="{07001138-CC37-4359-AC61-79FF842603DD}" destId="{6B93CA0A-8C94-48A4-82E9-13FBFB99DAB0}" srcOrd="8" destOrd="0" presId="urn:microsoft.com/office/officeart/2005/8/layout/venn3"/>
    <dgm:cxn modelId="{06B9D50D-B201-4B99-8386-DB417EA6EE01}" type="presParOf" srcId="{07001138-CC37-4359-AC61-79FF842603DD}" destId="{B0027BE0-E83C-45F8-8BE2-6AE4DE5A2FF8}" srcOrd="9" destOrd="0" presId="urn:microsoft.com/office/officeart/2005/8/layout/venn3"/>
    <dgm:cxn modelId="{83AF6632-8392-42B2-8CA1-3330B9986719}" type="presParOf" srcId="{07001138-CC37-4359-AC61-79FF842603DD}" destId="{87A32571-F2F1-428A-81C4-FBEC8BEBB6E2}" srcOrd="10" destOrd="0" presId="urn:microsoft.com/office/officeart/2005/8/layout/venn3"/>
    <dgm:cxn modelId="{D7445F6E-0774-498B-A619-1A07CA9780B0}" type="presParOf" srcId="{07001138-CC37-4359-AC61-79FF842603DD}" destId="{9D9968C5-3C09-4B95-9C85-A18FDCB224F1}" srcOrd="11" destOrd="0" presId="urn:microsoft.com/office/officeart/2005/8/layout/venn3"/>
    <dgm:cxn modelId="{88AA382A-FE0F-4A1F-831A-C54CCE8FFA2C}" type="presParOf" srcId="{07001138-CC37-4359-AC61-79FF842603DD}" destId="{0BE43904-1DF4-485E-8CED-251D8E2CF2A3}" srcOrd="12" destOrd="0" presId="urn:microsoft.com/office/officeart/2005/8/layout/venn3"/>
    <dgm:cxn modelId="{36C490EA-A9CC-4A0F-A979-D03D677354F0}" type="presParOf" srcId="{07001138-CC37-4359-AC61-79FF842603DD}" destId="{6A5F7D0E-CAA6-4E42-AF8B-4C56F345F28B}" srcOrd="13" destOrd="0" presId="urn:microsoft.com/office/officeart/2005/8/layout/venn3"/>
    <dgm:cxn modelId="{190B5AB9-1D29-4521-B0FA-60A5B8FA2192}"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E6ABD4C2-71EC-4E06-9621-C18F36A5F7E9}" type="presOf" srcId="{593252C4-229E-4C98-A3D5-1D7F50EC7466}" destId="{48681C3E-18DB-44B4-A963-2EF551FEC493}" srcOrd="0" destOrd="0" presId="urn:microsoft.com/office/officeart/2005/8/layout/venn3"/>
    <dgm:cxn modelId="{8DB9ECA8-97FE-4546-AB11-F43AABE1D32F}" srcId="{7481D1CF-5327-4BF8-8FD1-7491BF70D243}" destId="{DA2DE246-1EDE-4DC5-93F1-08D0ADDAC2E4}" srcOrd="3" destOrd="0" parTransId="{9803DA72-081B-40A7-96AE-0F820489894A}" sibTransId="{4A87024C-B63C-42C7-A696-A83565EA7ADD}"/>
    <dgm:cxn modelId="{713B716A-8349-4272-9E1D-52D557B37C2B}" type="presOf" srcId="{DA2DE246-1EDE-4DC5-93F1-08D0ADDAC2E4}" destId="{B671D4EC-B0EF-4E74-BE88-A04A72EFA5F5}" srcOrd="0" destOrd="0" presId="urn:microsoft.com/office/officeart/2005/8/layout/venn3"/>
    <dgm:cxn modelId="{00CE1F25-B66A-492C-9241-B29A9FC70DF8}" type="presOf" srcId="{1C5EFEF6-C246-492E-9C87-599B0E6CB1E1}" destId="{79FA4D63-31BA-41A4-8EF9-711A8A8DC304}"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A6CA09DC-2943-43FF-BEEB-3F4D010BDB1A}" type="presOf" srcId="{7481D1CF-5327-4BF8-8FD1-7491BF70D243}" destId="{07001138-CC37-4359-AC61-79FF842603DD}" srcOrd="0" destOrd="0" presId="urn:microsoft.com/office/officeart/2005/8/layout/venn3"/>
    <dgm:cxn modelId="{3D65B476-7EEE-4E0E-95CE-2CAADC249D35}" type="presOf" srcId="{2BE4FDBB-0DAA-43F2-ABC6-8D50EF2C6108}" destId="{71F3F4C8-7194-4B1F-A068-DB1C4A93B07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4624557D-1122-473F-993D-C5996525574A}" type="presOf" srcId="{FEB3ADF3-AAF4-4AFC-A917-3ADE0C1EBB00}" destId="{AE263195-A20A-4ACF-9589-31F1F5A65F0B}"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65D639B7-1A80-4B5E-85D8-8888288F037D}" type="presParOf" srcId="{07001138-CC37-4359-AC61-79FF842603DD}" destId="{48681C3E-18DB-44B4-A963-2EF551FEC493}" srcOrd="0" destOrd="0" presId="urn:microsoft.com/office/officeart/2005/8/layout/venn3"/>
    <dgm:cxn modelId="{62E98202-7A1C-4A60-B3B1-17D927B5735F}" type="presParOf" srcId="{07001138-CC37-4359-AC61-79FF842603DD}" destId="{625F0ABF-7A67-47DC-B62F-C89396A8658E}" srcOrd="1" destOrd="0" presId="urn:microsoft.com/office/officeart/2005/8/layout/venn3"/>
    <dgm:cxn modelId="{2522C114-517A-47D9-B5E0-3E2EEB818361}" type="presParOf" srcId="{07001138-CC37-4359-AC61-79FF842603DD}" destId="{71F3F4C8-7194-4B1F-A068-DB1C4A93B075}" srcOrd="2" destOrd="0" presId="urn:microsoft.com/office/officeart/2005/8/layout/venn3"/>
    <dgm:cxn modelId="{253A731A-0D78-4B18-A081-F0F79F78C142}" type="presParOf" srcId="{07001138-CC37-4359-AC61-79FF842603DD}" destId="{04443C78-F516-4A00-B9D5-0E68BEB6FDB8}" srcOrd="3" destOrd="0" presId="urn:microsoft.com/office/officeart/2005/8/layout/venn3"/>
    <dgm:cxn modelId="{EEA2CFF8-C36A-47E8-AFD5-2863C14F1E90}" type="presParOf" srcId="{07001138-CC37-4359-AC61-79FF842603DD}" destId="{79FA4D63-31BA-41A4-8EF9-711A8A8DC304}" srcOrd="4" destOrd="0" presId="urn:microsoft.com/office/officeart/2005/8/layout/venn3"/>
    <dgm:cxn modelId="{BAC257D9-2130-432E-BA96-516F82040E0E}" type="presParOf" srcId="{07001138-CC37-4359-AC61-79FF842603DD}" destId="{B420CFAF-8830-45F3-8EB4-EE51EBB886CD}" srcOrd="5" destOrd="0" presId="urn:microsoft.com/office/officeart/2005/8/layout/venn3"/>
    <dgm:cxn modelId="{ABF9568E-7648-4367-BC10-C0202FADBBA4}" type="presParOf" srcId="{07001138-CC37-4359-AC61-79FF842603DD}" destId="{B671D4EC-B0EF-4E74-BE88-A04A72EFA5F5}" srcOrd="6" destOrd="0" presId="urn:microsoft.com/office/officeart/2005/8/layout/venn3"/>
    <dgm:cxn modelId="{11DD5738-E6D8-417F-AB48-B8FE3E8B3A0F}" type="presParOf" srcId="{07001138-CC37-4359-AC61-79FF842603DD}" destId="{A7C415E3-ACC3-4060-8EF6-AC1CF99088D8}" srcOrd="7" destOrd="0" presId="urn:microsoft.com/office/officeart/2005/8/layout/venn3"/>
    <dgm:cxn modelId="{9F409597-A607-4871-8F33-367F0D7E8F43}"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6122DE01-B1C0-4DBB-A848-BAEF7B812AF0}" type="presOf" srcId="{84023C8F-D74C-4C9A-A978-1A540B7607E7}" destId="{A8AFFD50-DB79-47C5-865F-BFCF753E55E9}" srcOrd="0" destOrd="0" presId="urn:microsoft.com/office/officeart/2005/8/layout/venn3"/>
    <dgm:cxn modelId="{0567CFB8-3F6D-48AD-AD3C-786D3DE64EF6}" type="presOf" srcId="{DB910E32-EC2A-47C1-8622-EDBB02D1ECF3}" destId="{6DF6FF41-A943-4BD2-BB5F-BC4E061E1EA9}" srcOrd="0" destOrd="0" presId="urn:microsoft.com/office/officeart/2005/8/layout/venn3"/>
    <dgm:cxn modelId="{E229B81A-6D6C-4342-800B-7A90C97C1587}" type="presOf" srcId="{A0FD7E83-1B7B-4CE5-9E63-D199EC1ACA67}" destId="{E1A074AB-2E66-4098-B417-62E6453353DB}" srcOrd="0" destOrd="0" presId="urn:microsoft.com/office/officeart/2005/8/layout/venn3"/>
    <dgm:cxn modelId="{05CC4781-FDA4-483C-B687-DE580627BF03}" type="presOf" srcId="{ACB495F6-BBD0-47F9-8283-2E8898AD149C}" destId="{974DE9E7-2F3A-4A96-98F6-CE05B104E0B5}"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5BDA142E-C922-473A-BEC5-A3F0BA6D4291}" type="presOf" srcId="{7481D1CF-5327-4BF8-8FD1-7491BF70D243}" destId="{07001138-CC37-4359-AC61-79FF842603DD}"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C830CA15-1B4C-410B-98C6-20A1BB66F56D}" type="presOf" srcId="{FB3B1775-E693-49B1-BC84-B1E33354E230}" destId="{441BE94A-FB88-49C7-AAB2-47F07EC22274}" srcOrd="0" destOrd="0" presId="urn:microsoft.com/office/officeart/2005/8/layout/venn3"/>
    <dgm:cxn modelId="{12FB7A91-C571-446B-9128-56D59E4D4754}" type="presParOf" srcId="{07001138-CC37-4359-AC61-79FF842603DD}" destId="{974DE9E7-2F3A-4A96-98F6-CE05B104E0B5}" srcOrd="0" destOrd="0" presId="urn:microsoft.com/office/officeart/2005/8/layout/venn3"/>
    <dgm:cxn modelId="{CCBC5FAD-6484-453E-9D5B-7E944262C9B5}" type="presParOf" srcId="{07001138-CC37-4359-AC61-79FF842603DD}" destId="{87600560-8F45-415D-9588-95BC62999D3F}" srcOrd="1" destOrd="0" presId="urn:microsoft.com/office/officeart/2005/8/layout/venn3"/>
    <dgm:cxn modelId="{E1B6CBD7-1D88-46A0-942C-714E8B6C47C3}" type="presParOf" srcId="{07001138-CC37-4359-AC61-79FF842603DD}" destId="{441BE94A-FB88-49C7-AAB2-47F07EC22274}" srcOrd="2" destOrd="0" presId="urn:microsoft.com/office/officeart/2005/8/layout/venn3"/>
    <dgm:cxn modelId="{F7D49751-BFC5-4ABB-B09A-3CFE25BDAEE4}" type="presParOf" srcId="{07001138-CC37-4359-AC61-79FF842603DD}" destId="{FDE9C26E-D098-46B5-A031-DCE7D6EB3C4B}" srcOrd="3" destOrd="0" presId="urn:microsoft.com/office/officeart/2005/8/layout/venn3"/>
    <dgm:cxn modelId="{D0C142E3-D502-4D2D-8E5E-233DF8D21878}" type="presParOf" srcId="{07001138-CC37-4359-AC61-79FF842603DD}" destId="{E1A074AB-2E66-4098-B417-62E6453353DB}" srcOrd="4" destOrd="0" presId="urn:microsoft.com/office/officeart/2005/8/layout/venn3"/>
    <dgm:cxn modelId="{5C8E77AF-3873-4236-BBF3-EE3683533A47}" type="presParOf" srcId="{07001138-CC37-4359-AC61-79FF842603DD}" destId="{9601BEDF-5EF5-4E57-9BC3-141423318B89}" srcOrd="5" destOrd="0" presId="urn:microsoft.com/office/officeart/2005/8/layout/venn3"/>
    <dgm:cxn modelId="{4D86F5AF-4DED-4971-AC21-7B721456A33C}" type="presParOf" srcId="{07001138-CC37-4359-AC61-79FF842603DD}" destId="{A8AFFD50-DB79-47C5-865F-BFCF753E55E9}" srcOrd="6" destOrd="0" presId="urn:microsoft.com/office/officeart/2005/8/layout/venn3"/>
    <dgm:cxn modelId="{0CDEFDC8-AE61-4C83-B7D2-8C4FCFD7BD63}" type="presParOf" srcId="{07001138-CC37-4359-AC61-79FF842603DD}" destId="{EE479652-1419-493D-B0B4-932CCB42394F}" srcOrd="7" destOrd="0" presId="urn:microsoft.com/office/officeart/2005/8/layout/venn3"/>
    <dgm:cxn modelId="{7FB4B4A5-B8EA-4A06-A0BC-1D54ED5A37B1}"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3F2BBF7A-DC78-4EC5-B176-8465DFD14C37}" type="presOf" srcId="{7481D1CF-5327-4BF8-8FD1-7491BF70D243}" destId="{07001138-CC37-4359-AC61-79FF842603DD}" srcOrd="0" destOrd="0" presId="urn:microsoft.com/office/officeart/2005/8/layout/venn3"/>
    <dgm:cxn modelId="{74DBA0BD-70EF-429A-B6B5-F68DA53C964A}" type="presOf" srcId="{BA727719-4EA3-40EB-BC8A-FCA9BE326B02}" destId="{510D0BC5-B57C-433F-9859-30B983917A66}" srcOrd="0" destOrd="0" presId="urn:microsoft.com/office/officeart/2005/8/layout/venn3"/>
    <dgm:cxn modelId="{F2435285-1344-4F43-B2EB-7B11A3F59CC9}" srcId="{7481D1CF-5327-4BF8-8FD1-7491BF70D243}" destId="{BA727719-4EA3-40EB-BC8A-FCA9BE326B02}" srcOrd="7" destOrd="0" parTransId="{88493925-F3F0-47D1-B342-C3DAAA98CD4F}" sibTransId="{28D8EF8B-5274-4086-BD74-347A499DE35E}"/>
    <dgm:cxn modelId="{0AB3FF3B-469D-4454-B428-61A4D069B9E8}" type="presOf" srcId="{AD09D232-2D13-48CA-9BAB-5990F8D88805}" destId="{6647214F-97B3-46F4-9C35-D4445F524912}" srcOrd="0" destOrd="0" presId="urn:microsoft.com/office/officeart/2005/8/layout/venn3"/>
    <dgm:cxn modelId="{093570D1-D1DF-4AD1-A3EC-E3847F90036F}" srcId="{7481D1CF-5327-4BF8-8FD1-7491BF70D243}" destId="{5CFD6B5E-7035-4359-A62F-1DDEC97D8C0D}" srcOrd="6" destOrd="0" parTransId="{DF235A0C-5547-4DDE-9C7C-DAE510C44A27}" sibTransId="{CCB89266-E5C6-4DF3-B672-5591BEB16076}"/>
    <dgm:cxn modelId="{3A091C9D-EF96-4CB5-A089-800F4C9E9911}"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FC14BF9B-4929-41F0-8481-C3FA325DFEAB}" srcId="{7481D1CF-5327-4BF8-8FD1-7491BF70D243}" destId="{AD09D232-2D13-48CA-9BAB-5990F8D88805}" srcOrd="4" destOrd="0" parTransId="{2C309F66-459C-4991-9B87-C5A38CBFEACA}" sibTransId="{C48B2F56-7765-4918-AC60-016D8806617F}"/>
    <dgm:cxn modelId="{890D57FD-48B2-4CF4-9D72-D6092AD8A44A}" type="presOf" srcId="{CF0A6374-6F3C-4ED6-828F-79E7C1865413}" destId="{A00644E9-69EF-4C2A-A81D-CCA9D808F278}"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AD23E8FB-CB6D-43F1-A769-6518431CEF77}" type="presOf" srcId="{5CFD6B5E-7035-4359-A62F-1DDEC97D8C0D}" destId="{C8CD710F-D365-4BC0-8257-3CE1E198D950}" srcOrd="0" destOrd="0" presId="urn:microsoft.com/office/officeart/2005/8/layout/venn3"/>
    <dgm:cxn modelId="{6FD5CCCE-D7C3-4B47-86D0-66AA6A6DFF63}" srcId="{7481D1CF-5327-4BF8-8FD1-7491BF70D243}" destId="{09050517-FB7B-4AA0-A9A5-C222E4A7277D}" srcOrd="5"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AD06CD67-5225-44E6-9E8C-90D2F96CF002}" type="presOf" srcId="{88165EF2-C310-463F-B5BC-3FAE8FF9602A}" destId="{EA0FA27A-C2EC-4FCA-88D1-32C207D8B93A}" srcOrd="0" destOrd="0" presId="urn:microsoft.com/office/officeart/2005/8/layout/venn3"/>
    <dgm:cxn modelId="{C6CD9678-3FC7-4FCD-AE52-7E14B251C7F2}" type="presOf" srcId="{2BE4FDBB-0DAA-43F2-ABC6-8D50EF2C6108}" destId="{71F3F4C8-7194-4B1F-A068-DB1C4A93B075}" srcOrd="0" destOrd="0" presId="urn:microsoft.com/office/officeart/2005/8/layout/venn3"/>
    <dgm:cxn modelId="{6AC12EB7-9F69-4518-8C42-03401AAB77B0}" type="presOf" srcId="{593252C4-229E-4C98-A3D5-1D7F50EC7466}" destId="{48681C3E-18DB-44B4-A963-2EF551FEC493}" srcOrd="0" destOrd="0" presId="urn:microsoft.com/office/officeart/2005/8/layout/venn3"/>
    <dgm:cxn modelId="{20385F6C-428A-4A0C-B76D-35E9EB706045}" type="presOf" srcId="{09050517-FB7B-4AA0-A9A5-C222E4A7277D}" destId="{D0053F29-0E2C-42E3-B345-9E8847988072}"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50C6994D-9AFC-43CE-8F69-7E04BE503AA1}" type="presParOf" srcId="{07001138-CC37-4359-AC61-79FF842603DD}" destId="{48681C3E-18DB-44B4-A963-2EF551FEC493}" srcOrd="0" destOrd="0" presId="urn:microsoft.com/office/officeart/2005/8/layout/venn3"/>
    <dgm:cxn modelId="{719773B2-B2B6-4653-B6C1-3B688271ED21}" type="presParOf" srcId="{07001138-CC37-4359-AC61-79FF842603DD}" destId="{625F0ABF-7A67-47DC-B62F-C89396A8658E}" srcOrd="1" destOrd="0" presId="urn:microsoft.com/office/officeart/2005/8/layout/venn3"/>
    <dgm:cxn modelId="{795EBD9A-83C1-4785-A9BD-B57721213A53}" type="presParOf" srcId="{07001138-CC37-4359-AC61-79FF842603DD}" destId="{39B3C2EB-C198-4B8B-8960-8A38C58548E4}" srcOrd="2" destOrd="0" presId="urn:microsoft.com/office/officeart/2005/8/layout/venn3"/>
    <dgm:cxn modelId="{F4ACA1A7-C5F2-4A82-B9FD-35BC967FB54F}" type="presParOf" srcId="{07001138-CC37-4359-AC61-79FF842603DD}" destId="{AC2C1C85-FA33-4D6C-8881-CC17C8D0C9FF}" srcOrd="3" destOrd="0" presId="urn:microsoft.com/office/officeart/2005/8/layout/venn3"/>
    <dgm:cxn modelId="{3815969D-9411-43B2-95C2-22E6035477DB}" type="presParOf" srcId="{07001138-CC37-4359-AC61-79FF842603DD}" destId="{EA0FA27A-C2EC-4FCA-88D1-32C207D8B93A}" srcOrd="4" destOrd="0" presId="urn:microsoft.com/office/officeart/2005/8/layout/venn3"/>
    <dgm:cxn modelId="{D46E8651-53D0-4A76-8628-0FEB7310895A}" type="presParOf" srcId="{07001138-CC37-4359-AC61-79FF842603DD}" destId="{DC69AE1A-979D-4E2B-8E52-4EB8097B0C30}" srcOrd="5" destOrd="0" presId="urn:microsoft.com/office/officeart/2005/8/layout/venn3"/>
    <dgm:cxn modelId="{DC957CFD-3C43-4D23-986B-5F888C8116D1}" type="presParOf" srcId="{07001138-CC37-4359-AC61-79FF842603DD}" destId="{71F3F4C8-7194-4B1F-A068-DB1C4A93B075}" srcOrd="6" destOrd="0" presId="urn:microsoft.com/office/officeart/2005/8/layout/venn3"/>
    <dgm:cxn modelId="{F981F790-1908-42E0-8257-B5C658C8B3CE}" type="presParOf" srcId="{07001138-CC37-4359-AC61-79FF842603DD}" destId="{04443C78-F516-4A00-B9D5-0E68BEB6FDB8}" srcOrd="7" destOrd="0" presId="urn:microsoft.com/office/officeart/2005/8/layout/venn3"/>
    <dgm:cxn modelId="{FA404C2A-615B-4F97-AC26-9F817C042550}" type="presParOf" srcId="{07001138-CC37-4359-AC61-79FF842603DD}" destId="{6647214F-97B3-46F4-9C35-D4445F524912}" srcOrd="8" destOrd="0" presId="urn:microsoft.com/office/officeart/2005/8/layout/venn3"/>
    <dgm:cxn modelId="{6FFC6CE3-7C22-4EF7-A6F4-364FB8057321}" type="presParOf" srcId="{07001138-CC37-4359-AC61-79FF842603DD}" destId="{0F261357-E478-46AC-80EB-2022627F75D8}" srcOrd="9" destOrd="0" presId="urn:microsoft.com/office/officeart/2005/8/layout/venn3"/>
    <dgm:cxn modelId="{F8680B2F-0A23-47A0-AA78-C7C3CB1FE01D}" type="presParOf" srcId="{07001138-CC37-4359-AC61-79FF842603DD}" destId="{D0053F29-0E2C-42E3-B345-9E8847988072}" srcOrd="10" destOrd="0" presId="urn:microsoft.com/office/officeart/2005/8/layout/venn3"/>
    <dgm:cxn modelId="{7C9E821C-4EDE-4178-BF2E-4FCB0CDEC26D}" type="presParOf" srcId="{07001138-CC37-4359-AC61-79FF842603DD}" destId="{E9A9888E-B945-468B-996F-A85C25432B07}" srcOrd="11" destOrd="0" presId="urn:microsoft.com/office/officeart/2005/8/layout/venn3"/>
    <dgm:cxn modelId="{70C93CFB-7D40-4640-A5B4-FC6F261121A8}" type="presParOf" srcId="{07001138-CC37-4359-AC61-79FF842603DD}" destId="{C8CD710F-D365-4BC0-8257-3CE1E198D950}" srcOrd="12" destOrd="0" presId="urn:microsoft.com/office/officeart/2005/8/layout/venn3"/>
    <dgm:cxn modelId="{43123DC8-A80F-4DEA-97FE-5823D8F251EE}" type="presParOf" srcId="{07001138-CC37-4359-AC61-79FF842603DD}" destId="{4674F2B6-009B-454E-9B7E-F714CE7A77CA}" srcOrd="13" destOrd="0" presId="urn:microsoft.com/office/officeart/2005/8/layout/venn3"/>
    <dgm:cxn modelId="{AB2CEA55-0375-4D9D-A852-39B1FF3BFF1E}" type="presParOf" srcId="{07001138-CC37-4359-AC61-79FF842603DD}" destId="{510D0BC5-B57C-433F-9859-30B983917A66}" srcOrd="14" destOrd="0" presId="urn:microsoft.com/office/officeart/2005/8/layout/venn3"/>
    <dgm:cxn modelId="{6AF078ED-E1B3-4C78-B519-A395CB1E33DC}" type="presParOf" srcId="{07001138-CC37-4359-AC61-79FF842603DD}" destId="{21ADCA4D-CE78-4994-84BF-CFDEE7BBCF32}" srcOrd="15" destOrd="0" presId="urn:microsoft.com/office/officeart/2005/8/layout/venn3"/>
    <dgm:cxn modelId="{DE5434D3-4F29-4035-A5D0-2EF909889F28}"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8CF805A1-5501-451F-BB0A-301D43FFACCA}" type="presOf" srcId="{80D375BF-FBF8-4BDC-857D-AC00419942C8}" destId="{09B2CD8E-D327-4676-9105-F890A1A7824E}" srcOrd="0" destOrd="0" presId="urn:microsoft.com/office/officeart/2005/8/layout/venn3"/>
    <dgm:cxn modelId="{F0F90733-24E4-45BD-81C1-2128519D6206}" type="presOf" srcId="{ACB495F6-BBD0-47F9-8283-2E8898AD149C}" destId="{974DE9E7-2F3A-4A96-98F6-CE05B104E0B5}" srcOrd="0" destOrd="0" presId="urn:microsoft.com/office/officeart/2005/8/layout/venn3"/>
    <dgm:cxn modelId="{585425EF-0730-4B2A-B1F1-9FB98B23B2BE}" type="presOf" srcId="{8C0D3C05-F965-41E4-8A0C-000785D67942}" destId="{39B3C2EB-C198-4B8B-8960-8A38C58548E4}"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AC843408-CDC3-449F-89ED-18BF405BD7D3}" type="presOf" srcId="{7481D1CF-5327-4BF8-8FD1-7491BF70D243}" destId="{07001138-CC37-4359-AC61-79FF842603DD}"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EE4D9445-61F4-478C-A3B9-3D990A3C64C5}" type="presOf" srcId="{593252C4-229E-4C98-A3D5-1D7F50EC7466}" destId="{48681C3E-18DB-44B4-A963-2EF551FEC493}" srcOrd="0" destOrd="0" presId="urn:microsoft.com/office/officeart/2005/8/layout/venn3"/>
    <dgm:cxn modelId="{83552014-E278-4E46-AE51-4A1E33AA1183}" type="presParOf" srcId="{07001138-CC37-4359-AC61-79FF842603DD}" destId="{974DE9E7-2F3A-4A96-98F6-CE05B104E0B5}" srcOrd="0" destOrd="0" presId="urn:microsoft.com/office/officeart/2005/8/layout/venn3"/>
    <dgm:cxn modelId="{EA2255D5-676E-4E39-A601-787ACEB76D4E}" type="presParOf" srcId="{07001138-CC37-4359-AC61-79FF842603DD}" destId="{87600560-8F45-415D-9588-95BC62999D3F}" srcOrd="1" destOrd="0" presId="urn:microsoft.com/office/officeart/2005/8/layout/venn3"/>
    <dgm:cxn modelId="{63C77FC7-4D72-4F1B-97CE-0853D6809329}" type="presParOf" srcId="{07001138-CC37-4359-AC61-79FF842603DD}" destId="{48681C3E-18DB-44B4-A963-2EF551FEC493}" srcOrd="2" destOrd="0" presId="urn:microsoft.com/office/officeart/2005/8/layout/venn3"/>
    <dgm:cxn modelId="{980663FE-D910-41EE-A851-1B7CA600F6D3}" type="presParOf" srcId="{07001138-CC37-4359-AC61-79FF842603DD}" destId="{625F0ABF-7A67-47DC-B62F-C89396A8658E}" srcOrd="3" destOrd="0" presId="urn:microsoft.com/office/officeart/2005/8/layout/venn3"/>
    <dgm:cxn modelId="{4B3E0420-B2C0-4946-AE7C-BFAB1515AEB6}" type="presParOf" srcId="{07001138-CC37-4359-AC61-79FF842603DD}" destId="{09B2CD8E-D327-4676-9105-F890A1A7824E}" srcOrd="4" destOrd="0" presId="urn:microsoft.com/office/officeart/2005/8/layout/venn3"/>
    <dgm:cxn modelId="{BB64320C-E7E6-41B8-85C7-D2223CB6BD40}" type="presParOf" srcId="{07001138-CC37-4359-AC61-79FF842603DD}" destId="{2A6FEE32-7F40-4372-A81D-3FCC15E8AB50}" srcOrd="5" destOrd="0" presId="urn:microsoft.com/office/officeart/2005/8/layout/venn3"/>
    <dgm:cxn modelId="{88472C2A-4819-43FB-8D9C-10B627E55D7F}"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05C8FA75-F228-42E7-BBE2-A84D29128388}" type="presOf" srcId="{D4008CA3-4D54-4EB2-8DA0-9606EB8FA777}" destId="{0BE43904-1DF4-485E-8CED-251D8E2CF2A3}" srcOrd="0" destOrd="0" presId="urn:microsoft.com/office/officeart/2005/8/layout/venn3"/>
    <dgm:cxn modelId="{08DA6182-1ACE-4E57-90AA-017B44860DF2}" type="presOf" srcId="{4AEC182D-2BEE-4736-8FEA-425E182DC5BF}" destId="{87A32571-F2F1-428A-81C4-FBEC8BEBB6E2}"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6A578CCB-9E4F-470B-BBAE-9F403231B4C2}" type="presOf" srcId="{ACB495F6-BBD0-47F9-8283-2E8898AD149C}" destId="{974DE9E7-2F3A-4A96-98F6-CE05B104E0B5}" srcOrd="0" destOrd="0" presId="urn:microsoft.com/office/officeart/2005/8/layout/venn3"/>
    <dgm:cxn modelId="{90F868D9-9DEB-42D4-92AD-838487A7167E}" type="presOf" srcId="{2BE4FDBB-0DAA-43F2-ABC6-8D50EF2C6108}" destId="{71F3F4C8-7194-4B1F-A068-DB1C4A93B075}" srcOrd="0" destOrd="0" presId="urn:microsoft.com/office/officeart/2005/8/layout/venn3"/>
    <dgm:cxn modelId="{330F7853-B1AD-4B7A-B0C5-2000D33D59E7}" type="presOf" srcId="{593252C4-229E-4C98-A3D5-1D7F50EC7466}" destId="{48681C3E-18DB-44B4-A963-2EF551FEC493}" srcOrd="0" destOrd="0" presId="urn:microsoft.com/office/officeart/2005/8/layout/venn3"/>
    <dgm:cxn modelId="{1CC42290-9F28-482C-BCAC-91A532D67FCB}" type="presOf" srcId="{E109FC7C-82F4-49D6-8559-6E34B0A6B537}" destId="{6B93CA0A-8C94-48A4-82E9-13FBFB99DAB0}" srcOrd="0" destOrd="0" presId="urn:microsoft.com/office/officeart/2005/8/layout/venn3"/>
    <dgm:cxn modelId="{8240F371-8FAC-4756-95CD-7FD9D68EBC53}" type="presOf" srcId="{DB910E32-EC2A-47C1-8622-EDBB02D1ECF3}" destId="{6DF6FF41-A943-4BD2-BB5F-BC4E061E1EA9}"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16B1B4E9-5924-4085-9FF7-2CCA0F89DE42}" type="presOf" srcId="{7481D1CF-5327-4BF8-8FD1-7491BF70D243}" destId="{07001138-CC37-4359-AC61-79FF842603DD}"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2EACA8E0-7821-4A2C-9695-9B26E2B216C8}" type="presOf" srcId="{8C0D3C05-F965-41E4-8A0C-000785D67942}" destId="{39B3C2EB-C198-4B8B-8960-8A38C58548E4}"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5ED27681-3CC1-4236-BD5E-423C6363B3C4}" type="presParOf" srcId="{07001138-CC37-4359-AC61-79FF842603DD}" destId="{974DE9E7-2F3A-4A96-98F6-CE05B104E0B5}" srcOrd="0" destOrd="0" presId="urn:microsoft.com/office/officeart/2005/8/layout/venn3"/>
    <dgm:cxn modelId="{B2A40898-1342-4073-BE3D-789D75942BBF}" type="presParOf" srcId="{07001138-CC37-4359-AC61-79FF842603DD}" destId="{87600560-8F45-415D-9588-95BC62999D3F}" srcOrd="1" destOrd="0" presId="urn:microsoft.com/office/officeart/2005/8/layout/venn3"/>
    <dgm:cxn modelId="{9DE15F8D-00D0-478B-AB5B-F9D123A34072}" type="presParOf" srcId="{07001138-CC37-4359-AC61-79FF842603DD}" destId="{48681C3E-18DB-44B4-A963-2EF551FEC493}" srcOrd="2" destOrd="0" presId="urn:microsoft.com/office/officeart/2005/8/layout/venn3"/>
    <dgm:cxn modelId="{5EF44238-8AB8-47D5-BE7B-1B9B174F78A2}" type="presParOf" srcId="{07001138-CC37-4359-AC61-79FF842603DD}" destId="{625F0ABF-7A67-47DC-B62F-C89396A8658E}" srcOrd="3" destOrd="0" presId="urn:microsoft.com/office/officeart/2005/8/layout/venn3"/>
    <dgm:cxn modelId="{C2F99BD2-3256-410A-8A20-9D074A0285ED}" type="presParOf" srcId="{07001138-CC37-4359-AC61-79FF842603DD}" destId="{39B3C2EB-C198-4B8B-8960-8A38C58548E4}" srcOrd="4" destOrd="0" presId="urn:microsoft.com/office/officeart/2005/8/layout/venn3"/>
    <dgm:cxn modelId="{1EE616DB-B0F9-41EC-B800-5D3B5633359E}" type="presParOf" srcId="{07001138-CC37-4359-AC61-79FF842603DD}" destId="{AC2C1C85-FA33-4D6C-8881-CC17C8D0C9FF}" srcOrd="5" destOrd="0" presId="urn:microsoft.com/office/officeart/2005/8/layout/venn3"/>
    <dgm:cxn modelId="{B68C422A-4567-402B-8D58-BF0232ABEC5D}" type="presParOf" srcId="{07001138-CC37-4359-AC61-79FF842603DD}" destId="{71F3F4C8-7194-4B1F-A068-DB1C4A93B075}" srcOrd="6" destOrd="0" presId="urn:microsoft.com/office/officeart/2005/8/layout/venn3"/>
    <dgm:cxn modelId="{E0B828DD-9216-4ABD-B3BA-A5A2EED352DB}" type="presParOf" srcId="{07001138-CC37-4359-AC61-79FF842603DD}" destId="{04443C78-F516-4A00-B9D5-0E68BEB6FDB8}" srcOrd="7" destOrd="0" presId="urn:microsoft.com/office/officeart/2005/8/layout/venn3"/>
    <dgm:cxn modelId="{5471187B-71E8-464E-9A31-7E9340573759}" type="presParOf" srcId="{07001138-CC37-4359-AC61-79FF842603DD}" destId="{6B93CA0A-8C94-48A4-82E9-13FBFB99DAB0}" srcOrd="8" destOrd="0" presId="urn:microsoft.com/office/officeart/2005/8/layout/venn3"/>
    <dgm:cxn modelId="{DE6B802A-9ECB-4BE1-9432-E1D0D8F4BE14}" type="presParOf" srcId="{07001138-CC37-4359-AC61-79FF842603DD}" destId="{B0027BE0-E83C-45F8-8BE2-6AE4DE5A2FF8}" srcOrd="9" destOrd="0" presId="urn:microsoft.com/office/officeart/2005/8/layout/venn3"/>
    <dgm:cxn modelId="{DE772468-FA77-4EE7-918B-B5C057CFD276}" type="presParOf" srcId="{07001138-CC37-4359-AC61-79FF842603DD}" destId="{87A32571-F2F1-428A-81C4-FBEC8BEBB6E2}" srcOrd="10" destOrd="0" presId="urn:microsoft.com/office/officeart/2005/8/layout/venn3"/>
    <dgm:cxn modelId="{A3CF236C-6C81-46AD-9189-BBFD71D48184}" type="presParOf" srcId="{07001138-CC37-4359-AC61-79FF842603DD}" destId="{9D9968C5-3C09-4B95-9C85-A18FDCB224F1}" srcOrd="11" destOrd="0" presId="urn:microsoft.com/office/officeart/2005/8/layout/venn3"/>
    <dgm:cxn modelId="{CC6C975B-6D3B-43BD-AC6A-54F089692256}" type="presParOf" srcId="{07001138-CC37-4359-AC61-79FF842603DD}" destId="{0BE43904-1DF4-485E-8CED-251D8E2CF2A3}" srcOrd="12" destOrd="0" presId="urn:microsoft.com/office/officeart/2005/8/layout/venn3"/>
    <dgm:cxn modelId="{21522A9E-B07A-45A9-9D14-B5760D5EFE47}" type="presParOf" srcId="{07001138-CC37-4359-AC61-79FF842603DD}" destId="{6A5F7D0E-CAA6-4E42-AF8B-4C56F345F28B}" srcOrd="13" destOrd="0" presId="urn:microsoft.com/office/officeart/2005/8/layout/venn3"/>
    <dgm:cxn modelId="{CFE1D25A-5B35-421A-8A18-AC4450114481}"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59B74F22-E0E3-454A-A4C2-DEB3445E43FD}" type="presOf" srcId="{593252C4-229E-4C98-A3D5-1D7F50EC7466}" destId="{48681C3E-18DB-44B4-A963-2EF551FEC493}" srcOrd="0" destOrd="0" presId="urn:microsoft.com/office/officeart/2005/8/layout/venn3"/>
    <dgm:cxn modelId="{70252399-BFF7-4CBA-AD3E-44049ECFB67C}" type="presOf" srcId="{8C0D3C05-F965-41E4-8A0C-000785D67942}" destId="{39B3C2EB-C198-4B8B-8960-8A38C58548E4}"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4717B15F-5B86-4DB5-940B-72FAAB3F7D1B}" type="presOf" srcId="{4AEC182D-2BEE-4736-8FEA-425E182DC5BF}" destId="{87A32571-F2F1-428A-81C4-FBEC8BEBB6E2}"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CBC005BF-0A29-49A8-9200-E4A242C52152}" type="presOf" srcId="{E109FC7C-82F4-49D6-8559-6E34B0A6B537}" destId="{6B93CA0A-8C94-48A4-82E9-13FBFB99DAB0}" srcOrd="0" destOrd="0" presId="urn:microsoft.com/office/officeart/2005/8/layout/venn3"/>
    <dgm:cxn modelId="{E01A4312-AE62-43F0-ADBD-115477812BCC}" type="presOf" srcId="{DB910E32-EC2A-47C1-8622-EDBB02D1ECF3}" destId="{6DF6FF41-A943-4BD2-BB5F-BC4E061E1EA9}" srcOrd="0" destOrd="0" presId="urn:microsoft.com/office/officeart/2005/8/layout/venn3"/>
    <dgm:cxn modelId="{611C78AD-9FF2-4E51-8F4E-B4D174988C95}" type="presOf" srcId="{D4008CA3-4D54-4EB2-8DA0-9606EB8FA777}" destId="{0BE43904-1DF4-485E-8CED-251D8E2CF2A3}"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49F3FDEE-6EC7-49E1-AAB4-ABDB1952EBEE}" type="presOf" srcId="{ACB495F6-BBD0-47F9-8283-2E8898AD149C}" destId="{974DE9E7-2F3A-4A96-98F6-CE05B104E0B5}" srcOrd="0" destOrd="0" presId="urn:microsoft.com/office/officeart/2005/8/layout/venn3"/>
    <dgm:cxn modelId="{FB5F9E93-905A-4040-B5E3-243131DD47F8}" type="presOf" srcId="{2BE4FDBB-0DAA-43F2-ABC6-8D50EF2C6108}" destId="{71F3F4C8-7194-4B1F-A068-DB1C4A93B075}"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42F5A017-F172-46BF-B147-47EAC9CB926F}" type="presOf" srcId="{7481D1CF-5327-4BF8-8FD1-7491BF70D243}" destId="{07001138-CC37-4359-AC61-79FF842603DD}"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1D4D7B42-B2C2-4363-9044-4D1ADC60E157}" type="presParOf" srcId="{07001138-CC37-4359-AC61-79FF842603DD}" destId="{974DE9E7-2F3A-4A96-98F6-CE05B104E0B5}" srcOrd="0" destOrd="0" presId="urn:microsoft.com/office/officeart/2005/8/layout/venn3"/>
    <dgm:cxn modelId="{7EB633F8-38C2-4256-8D02-8D201E62299F}" type="presParOf" srcId="{07001138-CC37-4359-AC61-79FF842603DD}" destId="{87600560-8F45-415D-9588-95BC62999D3F}" srcOrd="1" destOrd="0" presId="urn:microsoft.com/office/officeart/2005/8/layout/venn3"/>
    <dgm:cxn modelId="{3B0434DB-C389-437C-AC5C-AEF777F1F7B2}" type="presParOf" srcId="{07001138-CC37-4359-AC61-79FF842603DD}" destId="{48681C3E-18DB-44B4-A963-2EF551FEC493}" srcOrd="2" destOrd="0" presId="urn:microsoft.com/office/officeart/2005/8/layout/venn3"/>
    <dgm:cxn modelId="{661310D2-B181-4725-8EE6-B6A19DA2D635}" type="presParOf" srcId="{07001138-CC37-4359-AC61-79FF842603DD}" destId="{625F0ABF-7A67-47DC-B62F-C89396A8658E}" srcOrd="3" destOrd="0" presId="urn:microsoft.com/office/officeart/2005/8/layout/venn3"/>
    <dgm:cxn modelId="{D65EA2E6-E458-448F-918A-12C37C8E6217}" type="presParOf" srcId="{07001138-CC37-4359-AC61-79FF842603DD}" destId="{39B3C2EB-C198-4B8B-8960-8A38C58548E4}" srcOrd="4" destOrd="0" presId="urn:microsoft.com/office/officeart/2005/8/layout/venn3"/>
    <dgm:cxn modelId="{CEA84D6D-2C69-45C4-8C6E-2C1F08E81706}" type="presParOf" srcId="{07001138-CC37-4359-AC61-79FF842603DD}" destId="{AC2C1C85-FA33-4D6C-8881-CC17C8D0C9FF}" srcOrd="5" destOrd="0" presId="urn:microsoft.com/office/officeart/2005/8/layout/venn3"/>
    <dgm:cxn modelId="{6CFF64E5-EBCE-482D-BE87-5980A600AE2F}" type="presParOf" srcId="{07001138-CC37-4359-AC61-79FF842603DD}" destId="{71F3F4C8-7194-4B1F-A068-DB1C4A93B075}" srcOrd="6" destOrd="0" presId="urn:microsoft.com/office/officeart/2005/8/layout/venn3"/>
    <dgm:cxn modelId="{DBE200A2-A892-4D70-9FED-77654403E576}" type="presParOf" srcId="{07001138-CC37-4359-AC61-79FF842603DD}" destId="{04443C78-F516-4A00-B9D5-0E68BEB6FDB8}" srcOrd="7" destOrd="0" presId="urn:microsoft.com/office/officeart/2005/8/layout/venn3"/>
    <dgm:cxn modelId="{BA19DA13-912D-4655-9CAC-A9CE4E5BDAB9}" type="presParOf" srcId="{07001138-CC37-4359-AC61-79FF842603DD}" destId="{6B93CA0A-8C94-48A4-82E9-13FBFB99DAB0}" srcOrd="8" destOrd="0" presId="urn:microsoft.com/office/officeart/2005/8/layout/venn3"/>
    <dgm:cxn modelId="{24755064-73C1-45AD-BD9D-F5B65BE82FD3}" type="presParOf" srcId="{07001138-CC37-4359-AC61-79FF842603DD}" destId="{B0027BE0-E83C-45F8-8BE2-6AE4DE5A2FF8}" srcOrd="9" destOrd="0" presId="urn:microsoft.com/office/officeart/2005/8/layout/venn3"/>
    <dgm:cxn modelId="{C15F830E-CB97-44E9-BBCD-63E1F7FB3402}" type="presParOf" srcId="{07001138-CC37-4359-AC61-79FF842603DD}" destId="{87A32571-F2F1-428A-81C4-FBEC8BEBB6E2}" srcOrd="10" destOrd="0" presId="urn:microsoft.com/office/officeart/2005/8/layout/venn3"/>
    <dgm:cxn modelId="{90C7D335-B651-4DC3-BA91-AEAF3C25F554}" type="presParOf" srcId="{07001138-CC37-4359-AC61-79FF842603DD}" destId="{9D9968C5-3C09-4B95-9C85-A18FDCB224F1}" srcOrd="11" destOrd="0" presId="urn:microsoft.com/office/officeart/2005/8/layout/venn3"/>
    <dgm:cxn modelId="{299BB30B-2B56-4898-BF48-600537106AEF}" type="presParOf" srcId="{07001138-CC37-4359-AC61-79FF842603DD}" destId="{0BE43904-1DF4-485E-8CED-251D8E2CF2A3}" srcOrd="12" destOrd="0" presId="urn:microsoft.com/office/officeart/2005/8/layout/venn3"/>
    <dgm:cxn modelId="{2FDCB76A-CD5E-40A1-A759-A278997FBA49}" type="presParOf" srcId="{07001138-CC37-4359-AC61-79FF842603DD}" destId="{6A5F7D0E-CAA6-4E42-AF8B-4C56F345F28B}" srcOrd="13" destOrd="0" presId="urn:microsoft.com/office/officeart/2005/8/layout/venn3"/>
    <dgm:cxn modelId="{A857FB0D-5ADC-42BA-B3B2-7A7A0FFD106D}"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E1A3CF31-1ED2-417B-991C-6F7451C5BDDE}" type="presOf" srcId="{7481D1CF-5327-4BF8-8FD1-7491BF70D243}" destId="{07001138-CC37-4359-AC61-79FF842603DD}" srcOrd="0" destOrd="0" presId="urn:microsoft.com/office/officeart/2005/8/layout/venn3"/>
    <dgm:cxn modelId="{90E091DB-EEEE-4591-BFB3-E87612101059}" type="presOf" srcId="{1C5EFEF6-C246-492E-9C87-599B0E6CB1E1}" destId="{79FA4D63-31BA-41A4-8EF9-711A8A8DC304}"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15C68881-C245-425F-894E-DE4D87596F81}" type="presOf" srcId="{2BE4FDBB-0DAA-43F2-ABC6-8D50EF2C6108}" destId="{71F3F4C8-7194-4B1F-A068-DB1C4A93B075}" srcOrd="0" destOrd="0" presId="urn:microsoft.com/office/officeart/2005/8/layout/venn3"/>
    <dgm:cxn modelId="{0917051D-4559-49B1-AC29-70DDE0C7E08C}" type="presOf" srcId="{DA2DE246-1EDE-4DC5-93F1-08D0ADDAC2E4}" destId="{B671D4EC-B0EF-4E74-BE88-A04A72EFA5F5}" srcOrd="0" destOrd="0" presId="urn:microsoft.com/office/officeart/2005/8/layout/venn3"/>
    <dgm:cxn modelId="{325A6C56-2F15-4A5F-80FD-00B2B221308D}" type="presOf" srcId="{593252C4-229E-4C98-A3D5-1D7F50EC7466}" destId="{48681C3E-18DB-44B4-A963-2EF551FEC493}"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B81AB297-229A-4325-A469-9925697AC29A}" type="presOf" srcId="{FEB3ADF3-AAF4-4AFC-A917-3ADE0C1EBB00}" destId="{AE263195-A20A-4ACF-9589-31F1F5A65F0B}" srcOrd="0" destOrd="0" presId="urn:microsoft.com/office/officeart/2005/8/layout/venn3"/>
    <dgm:cxn modelId="{3A260594-1631-45C0-93F9-FC59AFA42E4E}" type="presParOf" srcId="{07001138-CC37-4359-AC61-79FF842603DD}" destId="{48681C3E-18DB-44B4-A963-2EF551FEC493}" srcOrd="0" destOrd="0" presId="urn:microsoft.com/office/officeart/2005/8/layout/venn3"/>
    <dgm:cxn modelId="{2FBF04FB-597B-43B6-9DE8-0D91A6702830}" type="presParOf" srcId="{07001138-CC37-4359-AC61-79FF842603DD}" destId="{625F0ABF-7A67-47DC-B62F-C89396A8658E}" srcOrd="1" destOrd="0" presId="urn:microsoft.com/office/officeart/2005/8/layout/venn3"/>
    <dgm:cxn modelId="{BACA6684-AFB8-43E9-9EA6-5F8466B25794}" type="presParOf" srcId="{07001138-CC37-4359-AC61-79FF842603DD}" destId="{71F3F4C8-7194-4B1F-A068-DB1C4A93B075}" srcOrd="2" destOrd="0" presId="urn:microsoft.com/office/officeart/2005/8/layout/venn3"/>
    <dgm:cxn modelId="{2A07D684-542C-41AC-856E-5960EB1FAEDD}" type="presParOf" srcId="{07001138-CC37-4359-AC61-79FF842603DD}" destId="{04443C78-F516-4A00-B9D5-0E68BEB6FDB8}" srcOrd="3" destOrd="0" presId="urn:microsoft.com/office/officeart/2005/8/layout/venn3"/>
    <dgm:cxn modelId="{6DF6F015-C017-46E1-9A3F-79EF6C0BB56A}" type="presParOf" srcId="{07001138-CC37-4359-AC61-79FF842603DD}" destId="{79FA4D63-31BA-41A4-8EF9-711A8A8DC304}" srcOrd="4" destOrd="0" presId="urn:microsoft.com/office/officeart/2005/8/layout/venn3"/>
    <dgm:cxn modelId="{57D36CB2-A520-4CD3-B8D1-5A2989DBFF85}" type="presParOf" srcId="{07001138-CC37-4359-AC61-79FF842603DD}" destId="{B420CFAF-8830-45F3-8EB4-EE51EBB886CD}" srcOrd="5" destOrd="0" presId="urn:microsoft.com/office/officeart/2005/8/layout/venn3"/>
    <dgm:cxn modelId="{1F450A24-37B8-4E1D-B367-0FFF20A33458}" type="presParOf" srcId="{07001138-CC37-4359-AC61-79FF842603DD}" destId="{B671D4EC-B0EF-4E74-BE88-A04A72EFA5F5}" srcOrd="6" destOrd="0" presId="urn:microsoft.com/office/officeart/2005/8/layout/venn3"/>
    <dgm:cxn modelId="{24B2051A-649E-4DB2-AD6A-16E26F2F02CF}" type="presParOf" srcId="{07001138-CC37-4359-AC61-79FF842603DD}" destId="{A7C415E3-ACC3-4060-8EF6-AC1CF99088D8}" srcOrd="7" destOrd="0" presId="urn:microsoft.com/office/officeart/2005/8/layout/venn3"/>
    <dgm:cxn modelId="{9C3D957C-F5FE-4943-9EB8-E8ED6DA52F0F}"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24117BA6-2CCD-41C7-B1C1-74DDAA4A3146}" type="presOf" srcId="{FB3B1775-E693-49B1-BC84-B1E33354E230}" destId="{441BE94A-FB88-49C7-AAB2-47F07EC22274}" srcOrd="0" destOrd="0" presId="urn:microsoft.com/office/officeart/2005/8/layout/venn3"/>
    <dgm:cxn modelId="{AA24EAB8-E60D-42A7-9960-A19B8CF70539}" type="presOf" srcId="{A0FD7E83-1B7B-4CE5-9E63-D199EC1ACA67}" destId="{E1A074AB-2E66-4098-B417-62E6453353DB}" srcOrd="0" destOrd="0" presId="urn:microsoft.com/office/officeart/2005/8/layout/venn3"/>
    <dgm:cxn modelId="{1C2120C5-051C-4842-8E25-E400DFCA3069}" type="presOf" srcId="{ACB495F6-BBD0-47F9-8283-2E8898AD149C}" destId="{974DE9E7-2F3A-4A96-98F6-CE05B104E0B5}"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E48C0AE5-D0CE-4527-B3C3-F7D550A8FCBC}" type="presOf" srcId="{84023C8F-D74C-4C9A-A978-1A540B7607E7}" destId="{A8AFFD50-DB79-47C5-865F-BFCF753E55E9}"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79974F08-8197-47C1-ABCD-2F663BB3F8AC}" type="presOf" srcId="{DB910E32-EC2A-47C1-8622-EDBB02D1ECF3}" destId="{6DF6FF41-A943-4BD2-BB5F-BC4E061E1EA9}"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36794743-7FE8-4EC9-877E-D0F07B34478B}" type="presOf" srcId="{7481D1CF-5327-4BF8-8FD1-7491BF70D243}" destId="{07001138-CC37-4359-AC61-79FF842603DD}" srcOrd="0" destOrd="0" presId="urn:microsoft.com/office/officeart/2005/8/layout/venn3"/>
    <dgm:cxn modelId="{018ED90B-31BF-4D81-B6CD-E674132ECD61}" type="presParOf" srcId="{07001138-CC37-4359-AC61-79FF842603DD}" destId="{974DE9E7-2F3A-4A96-98F6-CE05B104E0B5}" srcOrd="0" destOrd="0" presId="urn:microsoft.com/office/officeart/2005/8/layout/venn3"/>
    <dgm:cxn modelId="{26626442-F3BC-447E-8A41-474323FCDB95}" type="presParOf" srcId="{07001138-CC37-4359-AC61-79FF842603DD}" destId="{87600560-8F45-415D-9588-95BC62999D3F}" srcOrd="1" destOrd="0" presId="urn:microsoft.com/office/officeart/2005/8/layout/venn3"/>
    <dgm:cxn modelId="{77823D36-4FE1-439C-930E-22A8DCDD0E77}" type="presParOf" srcId="{07001138-CC37-4359-AC61-79FF842603DD}" destId="{441BE94A-FB88-49C7-AAB2-47F07EC22274}" srcOrd="2" destOrd="0" presId="urn:microsoft.com/office/officeart/2005/8/layout/venn3"/>
    <dgm:cxn modelId="{CD695CC2-33CF-426A-BE05-433905E7B46A}" type="presParOf" srcId="{07001138-CC37-4359-AC61-79FF842603DD}" destId="{FDE9C26E-D098-46B5-A031-DCE7D6EB3C4B}" srcOrd="3" destOrd="0" presId="urn:microsoft.com/office/officeart/2005/8/layout/venn3"/>
    <dgm:cxn modelId="{E0527694-68FD-41E6-B5DA-68FF81B28A24}" type="presParOf" srcId="{07001138-CC37-4359-AC61-79FF842603DD}" destId="{E1A074AB-2E66-4098-B417-62E6453353DB}" srcOrd="4" destOrd="0" presId="urn:microsoft.com/office/officeart/2005/8/layout/venn3"/>
    <dgm:cxn modelId="{9950FAAA-15E5-46EB-AC89-A74CD684AC18}" type="presParOf" srcId="{07001138-CC37-4359-AC61-79FF842603DD}" destId="{9601BEDF-5EF5-4E57-9BC3-141423318B89}" srcOrd="5" destOrd="0" presId="urn:microsoft.com/office/officeart/2005/8/layout/venn3"/>
    <dgm:cxn modelId="{5F4D855E-0576-4DB5-BE68-D602D22D1C36}" type="presParOf" srcId="{07001138-CC37-4359-AC61-79FF842603DD}" destId="{A8AFFD50-DB79-47C5-865F-BFCF753E55E9}" srcOrd="6" destOrd="0" presId="urn:microsoft.com/office/officeart/2005/8/layout/venn3"/>
    <dgm:cxn modelId="{CBE98521-9A07-4814-BD1A-24C2E476D34D}" type="presParOf" srcId="{07001138-CC37-4359-AC61-79FF842603DD}" destId="{EE479652-1419-493D-B0B4-932CCB42394F}" srcOrd="7" destOrd="0" presId="urn:microsoft.com/office/officeart/2005/8/layout/venn3"/>
    <dgm:cxn modelId="{D7EE1C06-69B3-4A99-8FEA-4FCD33A8980A}"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t>
        <a:bodyPr/>
        <a:lstStyle/>
        <a:p>
          <a:endParaRPr lang="en-US"/>
        </a:p>
      </dgm:t>
    </dgm:pt>
    <dgm:pt modelId="{C48B2F56-7765-4918-AC60-016D8806617F}" type="sibTrans" cxnId="{FC14BF9B-4929-41F0-8481-C3FA325DFEAB}">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t>
        <a:bodyPr/>
        <a:lstStyle/>
        <a:p>
          <a:endParaRPr lang="en-US"/>
        </a:p>
      </dgm:t>
    </dgm:pt>
    <dgm:pt modelId="{BFE6FF99-E9BF-41B3-BBED-E916B0F1FC24}" type="sibTrans" cxnId="{0F86A3E7-6667-4DFF-A119-BE8C67503788}">
      <dgm:prSet/>
      <dgm:spPr/>
      <dgm:t>
        <a:bodyPr/>
        <a:lstStyle/>
        <a:p>
          <a:endParaRPr lang="en-US"/>
        </a:p>
      </dgm:t>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t>
        <a:bodyPr/>
        <a:lstStyle/>
        <a:p>
          <a:endParaRPr lang="en-US"/>
        </a:p>
      </dgm:t>
    </dgm:pt>
    <dgm:pt modelId="{5A1FD659-BA17-41E3-98E0-CCD2E34B780B}" type="sibTrans" cxnId="{6FD5CCCE-D7C3-4B47-86D0-66AA6A6DFF63}">
      <dgm:prSet/>
      <dgm:spPr/>
      <dgm:t>
        <a:bodyPr/>
        <a:lstStyle/>
        <a:p>
          <a:endParaRPr lang="en-US"/>
        </a:p>
      </dgm:t>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t>
        <a:bodyPr/>
        <a:lstStyle/>
        <a:p>
          <a:endParaRPr lang="en-US"/>
        </a:p>
      </dgm:t>
    </dgm:pt>
    <dgm:pt modelId="{CCB89266-E5C6-4DF3-B672-5591BEB16076}" type="sibTrans" cxnId="{093570D1-D1DF-4AD1-A3EC-E3847F90036F}">
      <dgm:prSet/>
      <dgm:spPr/>
      <dgm:t>
        <a:bodyPr/>
        <a:lstStyle/>
        <a:p>
          <a:endParaRPr lang="en-US"/>
        </a:p>
      </dgm:t>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5" destOrd="0" parTransId="{29B76AE7-999E-44C4-80E3-8B5FF66E6676}" sibTransId="{BFE6FF99-E9BF-41B3-BBED-E916B0F1FC24}"/>
    <dgm:cxn modelId="{B33005CB-1275-4572-B2F0-97DDDF2DD14C}" type="presOf" srcId="{88165EF2-C310-463F-B5BC-3FAE8FF9602A}" destId="{EA0FA27A-C2EC-4FCA-88D1-32C207D8B93A}"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7E5D3D61-E31C-44AC-B633-E3E7E707E18B}" type="presOf" srcId="{09050517-FB7B-4AA0-A9A5-C222E4A7277D}" destId="{D0053F29-0E2C-42E3-B345-9E8847988072}" srcOrd="0" destOrd="0" presId="urn:microsoft.com/office/officeart/2005/8/layout/venn3"/>
    <dgm:cxn modelId="{C3C4DF6F-3E3D-4D89-B698-7C50469AC033}"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03E72804-44C2-4DA4-B791-56868FD65AAD}" type="presOf" srcId="{7481D1CF-5327-4BF8-8FD1-7491BF70D243}" destId="{07001138-CC37-4359-AC61-79FF842603DD}"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FA561B47-31A7-4272-ADA0-9D6B34649AA2}" type="presOf" srcId="{AD09D232-2D13-48CA-9BAB-5990F8D88805}" destId="{6647214F-97B3-46F4-9C35-D4445F524912}" srcOrd="0" destOrd="0" presId="urn:microsoft.com/office/officeart/2005/8/layout/venn3"/>
    <dgm:cxn modelId="{5360589B-0D66-4A47-8FA6-046F93B67900}" type="presOf" srcId="{2BE4FDBB-0DAA-43F2-ABC6-8D50EF2C6108}" destId="{71F3F4C8-7194-4B1F-A068-DB1C4A93B075}" srcOrd="0" destOrd="0" presId="urn:microsoft.com/office/officeart/2005/8/layout/venn3"/>
    <dgm:cxn modelId="{2C68285A-0F1B-4482-B1F3-06E69C57D3A1}" type="presOf" srcId="{23FBF0F6-E59E-46BB-901B-BD7C4DE5BDB3}" destId="{BDF804E1-8814-49A1-88D5-FD0FC8A993C9}" srcOrd="0" destOrd="0" presId="urn:microsoft.com/office/officeart/2005/8/layout/venn3"/>
    <dgm:cxn modelId="{56A2CAA2-9A84-4B21-9B55-AA656DD8790E}" type="presOf" srcId="{593252C4-229E-4C98-A3D5-1D7F50EC7466}" destId="{48681C3E-18DB-44B4-A963-2EF551FEC493}" srcOrd="0" destOrd="0" presId="urn:microsoft.com/office/officeart/2005/8/layout/venn3"/>
    <dgm:cxn modelId="{D99816D5-FFB8-4CFC-BFFD-4AA828450861}" type="presOf" srcId="{5CFD6B5E-7035-4359-A62F-1DDEC97D8C0D}" destId="{C8CD710F-D365-4BC0-8257-3CE1E198D950}"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1E9B2D85-E8D5-480C-8EBC-9898EB89B833}" type="presOf" srcId="{CF0A6374-6F3C-4ED6-828F-79E7C1865413}" destId="{A00644E9-69EF-4C2A-A81D-CCA9D808F278}" srcOrd="0" destOrd="0" presId="urn:microsoft.com/office/officeart/2005/8/layout/venn3"/>
    <dgm:cxn modelId="{63AC9E2A-220A-4C57-BCEB-9F504D8F3C54}" type="presParOf" srcId="{07001138-CC37-4359-AC61-79FF842603DD}" destId="{48681C3E-18DB-44B4-A963-2EF551FEC493}" srcOrd="0" destOrd="0" presId="urn:microsoft.com/office/officeart/2005/8/layout/venn3"/>
    <dgm:cxn modelId="{CFA0DF59-4E42-4302-96CB-39BD2C57E09F}" type="presParOf" srcId="{07001138-CC37-4359-AC61-79FF842603DD}" destId="{625F0ABF-7A67-47DC-B62F-C89396A8658E}" srcOrd="1" destOrd="0" presId="urn:microsoft.com/office/officeart/2005/8/layout/venn3"/>
    <dgm:cxn modelId="{BE5CE951-8495-48B4-A336-C30BA88191B1}" type="presParOf" srcId="{07001138-CC37-4359-AC61-79FF842603DD}" destId="{39B3C2EB-C198-4B8B-8960-8A38C58548E4}" srcOrd="2" destOrd="0" presId="urn:microsoft.com/office/officeart/2005/8/layout/venn3"/>
    <dgm:cxn modelId="{826314A1-9925-442A-BC46-845A31DC8D5A}" type="presParOf" srcId="{07001138-CC37-4359-AC61-79FF842603DD}" destId="{AC2C1C85-FA33-4D6C-8881-CC17C8D0C9FF}" srcOrd="3" destOrd="0" presId="urn:microsoft.com/office/officeart/2005/8/layout/venn3"/>
    <dgm:cxn modelId="{78EC91FC-6CD7-4A6C-8ADA-67F067A59E35}" type="presParOf" srcId="{07001138-CC37-4359-AC61-79FF842603DD}" destId="{EA0FA27A-C2EC-4FCA-88D1-32C207D8B93A}" srcOrd="4" destOrd="0" presId="urn:microsoft.com/office/officeart/2005/8/layout/venn3"/>
    <dgm:cxn modelId="{01E7105B-BEDE-43F5-A080-0F5A8C2A9DB6}" type="presParOf" srcId="{07001138-CC37-4359-AC61-79FF842603DD}" destId="{DC69AE1A-979D-4E2B-8E52-4EB8097B0C30}" srcOrd="5" destOrd="0" presId="urn:microsoft.com/office/officeart/2005/8/layout/venn3"/>
    <dgm:cxn modelId="{6A7776F6-B6E0-4548-BD70-B6122C05D41D}" type="presParOf" srcId="{07001138-CC37-4359-AC61-79FF842603DD}" destId="{71F3F4C8-7194-4B1F-A068-DB1C4A93B075}" srcOrd="6" destOrd="0" presId="urn:microsoft.com/office/officeart/2005/8/layout/venn3"/>
    <dgm:cxn modelId="{482638AA-CAEF-4E4B-805C-7EA9CC3BB8F6}" type="presParOf" srcId="{07001138-CC37-4359-AC61-79FF842603DD}" destId="{04443C78-F516-4A00-B9D5-0E68BEB6FDB8}" srcOrd="7" destOrd="0" presId="urn:microsoft.com/office/officeart/2005/8/layout/venn3"/>
    <dgm:cxn modelId="{66CFEF74-B7B9-4318-9F90-A8C782E4ED58}" type="presParOf" srcId="{07001138-CC37-4359-AC61-79FF842603DD}" destId="{6647214F-97B3-46F4-9C35-D4445F524912}" srcOrd="8" destOrd="0" presId="urn:microsoft.com/office/officeart/2005/8/layout/venn3"/>
    <dgm:cxn modelId="{73C8A361-05A5-4B44-90CE-A1AD0C6B650D}" type="presParOf" srcId="{07001138-CC37-4359-AC61-79FF842603DD}" destId="{0F261357-E478-46AC-80EB-2022627F75D8}" srcOrd="9" destOrd="0" presId="urn:microsoft.com/office/officeart/2005/8/layout/venn3"/>
    <dgm:cxn modelId="{A2FC9048-2CFA-4444-8C47-10D86B26FCEA}" type="presParOf" srcId="{07001138-CC37-4359-AC61-79FF842603DD}" destId="{BDF804E1-8814-49A1-88D5-FD0FC8A993C9}" srcOrd="10" destOrd="0" presId="urn:microsoft.com/office/officeart/2005/8/layout/venn3"/>
    <dgm:cxn modelId="{95AD1BF4-6B77-458C-A175-11C22117058E}" type="presParOf" srcId="{07001138-CC37-4359-AC61-79FF842603DD}" destId="{24A6E7C5-74C0-4677-A899-B3BCE90AE9AE}" srcOrd="11" destOrd="0" presId="urn:microsoft.com/office/officeart/2005/8/layout/venn3"/>
    <dgm:cxn modelId="{49592A58-C882-41E9-AEC8-8E015B299656}" type="presParOf" srcId="{07001138-CC37-4359-AC61-79FF842603DD}" destId="{D0053F29-0E2C-42E3-B345-9E8847988072}" srcOrd="12" destOrd="0" presId="urn:microsoft.com/office/officeart/2005/8/layout/venn3"/>
    <dgm:cxn modelId="{2DEF5F94-469F-41EF-9B42-7C95CA74AF0B}" type="presParOf" srcId="{07001138-CC37-4359-AC61-79FF842603DD}" destId="{E9A9888E-B945-468B-996F-A85C25432B07}" srcOrd="13" destOrd="0" presId="urn:microsoft.com/office/officeart/2005/8/layout/venn3"/>
    <dgm:cxn modelId="{F8056608-134A-4E30-8260-41E111C17941}" type="presParOf" srcId="{07001138-CC37-4359-AC61-79FF842603DD}" destId="{C8CD710F-D365-4BC0-8257-3CE1E198D950}" srcOrd="14" destOrd="0" presId="urn:microsoft.com/office/officeart/2005/8/layout/venn3"/>
    <dgm:cxn modelId="{8A361BA8-625F-4171-998C-E989DCBFFFB4}" type="presParOf" srcId="{07001138-CC37-4359-AC61-79FF842603DD}" destId="{4674F2B6-009B-454E-9B7E-F714CE7A77CA}" srcOrd="15" destOrd="0" presId="urn:microsoft.com/office/officeart/2005/8/layout/venn3"/>
    <dgm:cxn modelId="{95B2D93F-06D9-4C01-9D63-9807CC7F7456}"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E10EDD80-E274-42F7-98F1-73B55C679234}" type="presOf" srcId="{593252C4-229E-4C98-A3D5-1D7F50EC7466}" destId="{48681C3E-18DB-44B4-A963-2EF551FEC493}" srcOrd="0" destOrd="0" presId="urn:microsoft.com/office/officeart/2005/8/layout/venn3"/>
    <dgm:cxn modelId="{7344DA51-40AE-47A0-8347-E53406B13315}" type="presOf" srcId="{8C0D3C05-F965-41E4-8A0C-000785D67942}" destId="{39B3C2EB-C198-4B8B-8960-8A38C58548E4}"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AEAA5247-A805-44C0-A119-9019B132C767}" type="presOf" srcId="{80D375BF-FBF8-4BDC-857D-AC00419942C8}" destId="{09B2CD8E-D327-4676-9105-F890A1A7824E}" srcOrd="0" destOrd="0" presId="urn:microsoft.com/office/officeart/2005/8/layout/venn3"/>
    <dgm:cxn modelId="{2D2DD26F-1D3C-4DAD-8791-4D3268BC1CF5}" type="presOf" srcId="{7481D1CF-5327-4BF8-8FD1-7491BF70D243}" destId="{07001138-CC37-4359-AC61-79FF842603DD}"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ED1C30ED-7469-4634-818C-BCCEFBA9C55A}" type="presOf" srcId="{ACB495F6-BBD0-47F9-8283-2E8898AD149C}" destId="{974DE9E7-2F3A-4A96-98F6-CE05B104E0B5}"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A3A1D6F-7E60-4E39-B96A-5BFB8D92DB53}" type="presParOf" srcId="{07001138-CC37-4359-AC61-79FF842603DD}" destId="{974DE9E7-2F3A-4A96-98F6-CE05B104E0B5}" srcOrd="0" destOrd="0" presId="urn:microsoft.com/office/officeart/2005/8/layout/venn3"/>
    <dgm:cxn modelId="{890AA3B8-D47F-4B10-8BA4-7ABF2746A662}" type="presParOf" srcId="{07001138-CC37-4359-AC61-79FF842603DD}" destId="{87600560-8F45-415D-9588-95BC62999D3F}" srcOrd="1" destOrd="0" presId="urn:microsoft.com/office/officeart/2005/8/layout/venn3"/>
    <dgm:cxn modelId="{4ED59FF8-183F-4B33-8379-2D485A711605}" type="presParOf" srcId="{07001138-CC37-4359-AC61-79FF842603DD}" destId="{48681C3E-18DB-44B4-A963-2EF551FEC493}" srcOrd="2" destOrd="0" presId="urn:microsoft.com/office/officeart/2005/8/layout/venn3"/>
    <dgm:cxn modelId="{6DC313B5-246F-44A1-81B1-E67CEC3F9768}" type="presParOf" srcId="{07001138-CC37-4359-AC61-79FF842603DD}" destId="{625F0ABF-7A67-47DC-B62F-C89396A8658E}" srcOrd="3" destOrd="0" presId="urn:microsoft.com/office/officeart/2005/8/layout/venn3"/>
    <dgm:cxn modelId="{D04C857B-5374-4F76-9CAE-B74538BDCD15}" type="presParOf" srcId="{07001138-CC37-4359-AC61-79FF842603DD}" destId="{09B2CD8E-D327-4676-9105-F890A1A7824E}" srcOrd="4" destOrd="0" presId="urn:microsoft.com/office/officeart/2005/8/layout/venn3"/>
    <dgm:cxn modelId="{28F4AE22-23C6-4E90-BE51-87688B2F82BC}" type="presParOf" srcId="{07001138-CC37-4359-AC61-79FF842603DD}" destId="{2A6FEE32-7F40-4372-A81D-3FCC15E8AB50}" srcOrd="5" destOrd="0" presId="urn:microsoft.com/office/officeart/2005/8/layout/venn3"/>
    <dgm:cxn modelId="{A91A31C4-4266-4871-A159-62B4ACD8C6EC}"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1A82636C-0DB6-468D-B957-ADB3717F0822}" type="presOf" srcId="{DB910E32-EC2A-47C1-8622-EDBB02D1ECF3}" destId="{6DF6FF41-A943-4BD2-BB5F-BC4E061E1EA9}"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05880726-C416-44DF-8448-C5C2FB1D8B03}" type="presOf" srcId="{ACB495F6-BBD0-47F9-8283-2E8898AD149C}" destId="{974DE9E7-2F3A-4A96-98F6-CE05B104E0B5}" srcOrd="0" destOrd="0" presId="urn:microsoft.com/office/officeart/2005/8/layout/venn3"/>
    <dgm:cxn modelId="{916B2B33-FAA0-4A21-B8B3-1F2A45B7F80B}"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BBE5E45B-3648-41E5-A76E-69579876D025}" type="presOf" srcId="{D4008CA3-4D54-4EB2-8DA0-9606EB8FA777}" destId="{0BE43904-1DF4-485E-8CED-251D8E2CF2A3}" srcOrd="0" destOrd="0" presId="urn:microsoft.com/office/officeart/2005/8/layout/venn3"/>
    <dgm:cxn modelId="{B606DEBD-5DBD-42CD-BA6E-F6516A4A2D98}" type="presOf" srcId="{4AEC182D-2BEE-4736-8FEA-425E182DC5BF}" destId="{87A32571-F2F1-428A-81C4-FBEC8BEBB6E2}" srcOrd="0" destOrd="0" presId="urn:microsoft.com/office/officeart/2005/8/layout/venn3"/>
    <dgm:cxn modelId="{4A15B9FF-5045-4BD2-8A9E-461543009269}" type="presOf" srcId="{2BE4FDBB-0DAA-43F2-ABC6-8D50EF2C6108}" destId="{71F3F4C8-7194-4B1F-A068-DB1C4A93B075}" srcOrd="0" destOrd="0" presId="urn:microsoft.com/office/officeart/2005/8/layout/venn3"/>
    <dgm:cxn modelId="{A2356D64-36EB-41CD-A359-08913DBAF949}" type="presOf" srcId="{7481D1CF-5327-4BF8-8FD1-7491BF70D243}" destId="{07001138-CC37-4359-AC61-79FF842603DD}" srcOrd="0" destOrd="0" presId="urn:microsoft.com/office/officeart/2005/8/layout/venn3"/>
    <dgm:cxn modelId="{A2EBF34D-C43C-4523-9D9E-F36E3F2CEB3F}" type="presOf" srcId="{E109FC7C-82F4-49D6-8559-6E34B0A6B537}" destId="{6B93CA0A-8C94-48A4-82E9-13FBFB99DAB0}" srcOrd="0" destOrd="0" presId="urn:microsoft.com/office/officeart/2005/8/layout/venn3"/>
    <dgm:cxn modelId="{065BFCF1-30BE-471E-B363-FA8CD647BD3C}" type="presOf" srcId="{593252C4-229E-4C98-A3D5-1D7F50EC7466}" destId="{48681C3E-18DB-44B4-A963-2EF551FEC493}"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E0B93BA9-DF23-4E8C-8FE9-F77B5646CC24}" type="presParOf" srcId="{07001138-CC37-4359-AC61-79FF842603DD}" destId="{974DE9E7-2F3A-4A96-98F6-CE05B104E0B5}" srcOrd="0" destOrd="0" presId="urn:microsoft.com/office/officeart/2005/8/layout/venn3"/>
    <dgm:cxn modelId="{2DFF6314-767F-4A96-9475-F3968177C897}" type="presParOf" srcId="{07001138-CC37-4359-AC61-79FF842603DD}" destId="{87600560-8F45-415D-9588-95BC62999D3F}" srcOrd="1" destOrd="0" presId="urn:microsoft.com/office/officeart/2005/8/layout/venn3"/>
    <dgm:cxn modelId="{7EF72A50-234E-488A-BB43-EB1A6C0B7460}" type="presParOf" srcId="{07001138-CC37-4359-AC61-79FF842603DD}" destId="{48681C3E-18DB-44B4-A963-2EF551FEC493}" srcOrd="2" destOrd="0" presId="urn:microsoft.com/office/officeart/2005/8/layout/venn3"/>
    <dgm:cxn modelId="{40B33792-C074-4EF6-AADB-A12AF1006284}" type="presParOf" srcId="{07001138-CC37-4359-AC61-79FF842603DD}" destId="{625F0ABF-7A67-47DC-B62F-C89396A8658E}" srcOrd="3" destOrd="0" presId="urn:microsoft.com/office/officeart/2005/8/layout/venn3"/>
    <dgm:cxn modelId="{0129379A-C3A2-449B-92F4-24B294C3FCE2}" type="presParOf" srcId="{07001138-CC37-4359-AC61-79FF842603DD}" destId="{39B3C2EB-C198-4B8B-8960-8A38C58548E4}" srcOrd="4" destOrd="0" presId="urn:microsoft.com/office/officeart/2005/8/layout/venn3"/>
    <dgm:cxn modelId="{7F994FA4-91A4-4142-A1C3-982AEEAB48A7}" type="presParOf" srcId="{07001138-CC37-4359-AC61-79FF842603DD}" destId="{AC2C1C85-FA33-4D6C-8881-CC17C8D0C9FF}" srcOrd="5" destOrd="0" presId="urn:microsoft.com/office/officeart/2005/8/layout/venn3"/>
    <dgm:cxn modelId="{45862560-F7D8-4273-A6E0-74EF1D293D5F}" type="presParOf" srcId="{07001138-CC37-4359-AC61-79FF842603DD}" destId="{71F3F4C8-7194-4B1F-A068-DB1C4A93B075}" srcOrd="6" destOrd="0" presId="urn:microsoft.com/office/officeart/2005/8/layout/venn3"/>
    <dgm:cxn modelId="{9296171D-44E5-4B1D-8375-3EEAA1D72E6E}" type="presParOf" srcId="{07001138-CC37-4359-AC61-79FF842603DD}" destId="{04443C78-F516-4A00-B9D5-0E68BEB6FDB8}" srcOrd="7" destOrd="0" presId="urn:microsoft.com/office/officeart/2005/8/layout/venn3"/>
    <dgm:cxn modelId="{CBBD4826-B434-43F1-A6B0-F0DF2627492F}" type="presParOf" srcId="{07001138-CC37-4359-AC61-79FF842603DD}" destId="{6B93CA0A-8C94-48A4-82E9-13FBFB99DAB0}" srcOrd="8" destOrd="0" presId="urn:microsoft.com/office/officeart/2005/8/layout/venn3"/>
    <dgm:cxn modelId="{2C244F5E-72A0-466D-83F9-F90FD84E1780}" type="presParOf" srcId="{07001138-CC37-4359-AC61-79FF842603DD}" destId="{B0027BE0-E83C-45F8-8BE2-6AE4DE5A2FF8}" srcOrd="9" destOrd="0" presId="urn:microsoft.com/office/officeart/2005/8/layout/venn3"/>
    <dgm:cxn modelId="{960A2255-0175-4CE0-AD0D-D601AA7D8FEC}" type="presParOf" srcId="{07001138-CC37-4359-AC61-79FF842603DD}" destId="{87A32571-F2F1-428A-81C4-FBEC8BEBB6E2}" srcOrd="10" destOrd="0" presId="urn:microsoft.com/office/officeart/2005/8/layout/venn3"/>
    <dgm:cxn modelId="{7FDD5DD6-A23F-4D15-A13E-BD4017054A13}" type="presParOf" srcId="{07001138-CC37-4359-AC61-79FF842603DD}" destId="{9D9968C5-3C09-4B95-9C85-A18FDCB224F1}" srcOrd="11" destOrd="0" presId="urn:microsoft.com/office/officeart/2005/8/layout/venn3"/>
    <dgm:cxn modelId="{16712BE0-D689-40D7-9D62-3398340E6EA0}" type="presParOf" srcId="{07001138-CC37-4359-AC61-79FF842603DD}" destId="{0BE43904-1DF4-485E-8CED-251D8E2CF2A3}" srcOrd="12" destOrd="0" presId="urn:microsoft.com/office/officeart/2005/8/layout/venn3"/>
    <dgm:cxn modelId="{44A81BB7-74D3-4FB8-A583-4B014DBACE0D}" type="presParOf" srcId="{07001138-CC37-4359-AC61-79FF842603DD}" destId="{6A5F7D0E-CAA6-4E42-AF8B-4C56F345F28B}" srcOrd="13" destOrd="0" presId="urn:microsoft.com/office/officeart/2005/8/layout/venn3"/>
    <dgm:cxn modelId="{312BAC2C-A076-4EC2-8E63-6A61DAE0DF27}"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B3E624EB-B7C6-4077-A398-6EF8ADF43B8D}" type="presOf" srcId="{1C5EFEF6-C246-492E-9C87-599B0E6CB1E1}" destId="{79FA4D63-31BA-41A4-8EF9-711A8A8DC304}" srcOrd="0" destOrd="0" presId="urn:microsoft.com/office/officeart/2005/8/layout/venn3"/>
    <dgm:cxn modelId="{11F37DB3-7F7A-418B-A4AD-5D5F00ADB5C2}" type="presOf" srcId="{2BE4FDBB-0DAA-43F2-ABC6-8D50EF2C6108}" destId="{71F3F4C8-7194-4B1F-A068-DB1C4A93B075}"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6E7C7594-F6D6-4277-91A9-79541FB12C43}" type="presOf" srcId="{593252C4-229E-4C98-A3D5-1D7F50EC7466}" destId="{48681C3E-18DB-44B4-A963-2EF551FEC493}" srcOrd="0" destOrd="0" presId="urn:microsoft.com/office/officeart/2005/8/layout/venn3"/>
    <dgm:cxn modelId="{785FA80C-1B0C-4D20-B814-8A67795D4846}" type="presOf" srcId="{7481D1CF-5327-4BF8-8FD1-7491BF70D243}" destId="{07001138-CC37-4359-AC61-79FF842603DD}" srcOrd="0" destOrd="0" presId="urn:microsoft.com/office/officeart/2005/8/layout/venn3"/>
    <dgm:cxn modelId="{8D44457E-BE57-4F0E-A488-79C38720AF48}" type="presOf" srcId="{FEB3ADF3-AAF4-4AFC-A917-3ADE0C1EBB00}" destId="{AE263195-A20A-4ACF-9589-31F1F5A65F0B}"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DD149D60-EFBD-4D77-815E-88A54BFC50F2}" type="presOf" srcId="{DA2DE246-1EDE-4DC5-93F1-08D0ADDAC2E4}" destId="{B671D4EC-B0EF-4E74-BE88-A04A72EFA5F5}" srcOrd="0" destOrd="0" presId="urn:microsoft.com/office/officeart/2005/8/layout/venn3"/>
    <dgm:cxn modelId="{6CACC8A2-D33E-40CA-A00E-347D824E98C3}" type="presParOf" srcId="{07001138-CC37-4359-AC61-79FF842603DD}" destId="{48681C3E-18DB-44B4-A963-2EF551FEC493}" srcOrd="0" destOrd="0" presId="urn:microsoft.com/office/officeart/2005/8/layout/venn3"/>
    <dgm:cxn modelId="{EBF7DCF4-DCED-4110-B311-63D8EDA7B1EF}" type="presParOf" srcId="{07001138-CC37-4359-AC61-79FF842603DD}" destId="{625F0ABF-7A67-47DC-B62F-C89396A8658E}" srcOrd="1" destOrd="0" presId="urn:microsoft.com/office/officeart/2005/8/layout/venn3"/>
    <dgm:cxn modelId="{52E87003-9069-420E-BB6A-D57E4EBD7698}" type="presParOf" srcId="{07001138-CC37-4359-AC61-79FF842603DD}" destId="{71F3F4C8-7194-4B1F-A068-DB1C4A93B075}" srcOrd="2" destOrd="0" presId="urn:microsoft.com/office/officeart/2005/8/layout/venn3"/>
    <dgm:cxn modelId="{A7D7D1DA-55E2-4D33-A040-CB2703DDB2DD}" type="presParOf" srcId="{07001138-CC37-4359-AC61-79FF842603DD}" destId="{04443C78-F516-4A00-B9D5-0E68BEB6FDB8}" srcOrd="3" destOrd="0" presId="urn:microsoft.com/office/officeart/2005/8/layout/venn3"/>
    <dgm:cxn modelId="{31A98DF9-38E2-40A0-8DF1-2C1242318667}" type="presParOf" srcId="{07001138-CC37-4359-AC61-79FF842603DD}" destId="{79FA4D63-31BA-41A4-8EF9-711A8A8DC304}" srcOrd="4" destOrd="0" presId="urn:microsoft.com/office/officeart/2005/8/layout/venn3"/>
    <dgm:cxn modelId="{7FD04A38-D2AE-4F8C-82B8-663F77A70422}" type="presParOf" srcId="{07001138-CC37-4359-AC61-79FF842603DD}" destId="{B420CFAF-8830-45F3-8EB4-EE51EBB886CD}" srcOrd="5" destOrd="0" presId="urn:microsoft.com/office/officeart/2005/8/layout/venn3"/>
    <dgm:cxn modelId="{0DB82998-C23A-4143-8EE6-75CABFAEFA22}" type="presParOf" srcId="{07001138-CC37-4359-AC61-79FF842603DD}" destId="{B671D4EC-B0EF-4E74-BE88-A04A72EFA5F5}" srcOrd="6" destOrd="0" presId="urn:microsoft.com/office/officeart/2005/8/layout/venn3"/>
    <dgm:cxn modelId="{F5A34AAE-31D9-457B-B48E-879E1973AB80}" type="presParOf" srcId="{07001138-CC37-4359-AC61-79FF842603DD}" destId="{A7C415E3-ACC3-4060-8EF6-AC1CF99088D8}" srcOrd="7" destOrd="0" presId="urn:microsoft.com/office/officeart/2005/8/layout/venn3"/>
    <dgm:cxn modelId="{9CD54D05-5F6A-41E0-B28F-CEDF4B3C054A}"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74DC8D64-5E1C-48AD-AD13-A5E6A4A3E0A7}" type="presOf" srcId="{FB3B1775-E693-49B1-BC84-B1E33354E230}" destId="{441BE94A-FB88-49C7-AAB2-47F07EC22274}"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52A7A2EE-B219-4392-9DA4-0E9A6399BEB9}" type="presOf" srcId="{ACB495F6-BBD0-47F9-8283-2E8898AD149C}" destId="{974DE9E7-2F3A-4A96-98F6-CE05B104E0B5}" srcOrd="0" destOrd="0" presId="urn:microsoft.com/office/officeart/2005/8/layout/venn3"/>
    <dgm:cxn modelId="{ABF378E0-07DD-407E-8534-C371E1753B4A}" type="presOf" srcId="{7481D1CF-5327-4BF8-8FD1-7491BF70D243}" destId="{07001138-CC37-4359-AC61-79FF842603DD}" srcOrd="0" destOrd="0" presId="urn:microsoft.com/office/officeart/2005/8/layout/venn3"/>
    <dgm:cxn modelId="{C8F1D4C6-A3F6-4C4C-8143-057E122A95EF}" type="presOf" srcId="{A0FD7E83-1B7B-4CE5-9E63-D199EC1ACA67}" destId="{E1A074AB-2E66-4098-B417-62E6453353DB}" srcOrd="0" destOrd="0" presId="urn:microsoft.com/office/officeart/2005/8/layout/venn3"/>
    <dgm:cxn modelId="{EE0C2CF7-5799-42AF-9C06-4E62FBA93E5C}" type="presOf" srcId="{84023C8F-D74C-4C9A-A978-1A540B7607E7}" destId="{A8AFFD50-DB79-47C5-865F-BFCF753E55E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81ED8EB8-8BD8-471D-9F54-678356F42F82}" type="presOf" srcId="{DB910E32-EC2A-47C1-8622-EDBB02D1ECF3}" destId="{6DF6FF41-A943-4BD2-BB5F-BC4E061E1EA9}"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0AA2006B-06E5-4DBD-BA8C-C2751A9B3F2A}" type="presParOf" srcId="{07001138-CC37-4359-AC61-79FF842603DD}" destId="{974DE9E7-2F3A-4A96-98F6-CE05B104E0B5}" srcOrd="0" destOrd="0" presId="urn:microsoft.com/office/officeart/2005/8/layout/venn3"/>
    <dgm:cxn modelId="{5D66DF13-13EB-42C5-BF38-15720D1FE779}" type="presParOf" srcId="{07001138-CC37-4359-AC61-79FF842603DD}" destId="{87600560-8F45-415D-9588-95BC62999D3F}" srcOrd="1" destOrd="0" presId="urn:microsoft.com/office/officeart/2005/8/layout/venn3"/>
    <dgm:cxn modelId="{EAC2A34E-278E-4C30-A216-E7CD4B293148}" type="presParOf" srcId="{07001138-CC37-4359-AC61-79FF842603DD}" destId="{441BE94A-FB88-49C7-AAB2-47F07EC22274}" srcOrd="2" destOrd="0" presId="urn:microsoft.com/office/officeart/2005/8/layout/venn3"/>
    <dgm:cxn modelId="{B41AAB76-64DB-4817-A036-77CF38BD20D7}" type="presParOf" srcId="{07001138-CC37-4359-AC61-79FF842603DD}" destId="{FDE9C26E-D098-46B5-A031-DCE7D6EB3C4B}" srcOrd="3" destOrd="0" presId="urn:microsoft.com/office/officeart/2005/8/layout/venn3"/>
    <dgm:cxn modelId="{0F9A5BF7-8EF6-4563-B0B7-D0CC07DD3B79}" type="presParOf" srcId="{07001138-CC37-4359-AC61-79FF842603DD}" destId="{E1A074AB-2E66-4098-B417-62E6453353DB}" srcOrd="4" destOrd="0" presId="urn:microsoft.com/office/officeart/2005/8/layout/venn3"/>
    <dgm:cxn modelId="{74A2A81C-61B8-4647-90A0-6871EFB896C7}" type="presParOf" srcId="{07001138-CC37-4359-AC61-79FF842603DD}" destId="{9601BEDF-5EF5-4E57-9BC3-141423318B89}" srcOrd="5" destOrd="0" presId="urn:microsoft.com/office/officeart/2005/8/layout/venn3"/>
    <dgm:cxn modelId="{6153A3C0-5AA4-4CE2-BC6C-01154C5BEA02}" type="presParOf" srcId="{07001138-CC37-4359-AC61-79FF842603DD}" destId="{A8AFFD50-DB79-47C5-865F-BFCF753E55E9}" srcOrd="6" destOrd="0" presId="urn:microsoft.com/office/officeart/2005/8/layout/venn3"/>
    <dgm:cxn modelId="{7A012183-9AE9-41B3-8B76-B6123E2995A3}" type="presParOf" srcId="{07001138-CC37-4359-AC61-79FF842603DD}" destId="{EE479652-1419-493D-B0B4-932CCB42394F}" srcOrd="7" destOrd="0" presId="urn:microsoft.com/office/officeart/2005/8/layout/venn3"/>
    <dgm:cxn modelId="{3BD32E40-6A7A-4213-9697-6783D7CF632B}"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t>
        <a:bodyPr/>
        <a:lstStyle/>
        <a:p>
          <a:endParaRPr lang="en-US"/>
        </a:p>
      </dgm:t>
    </dgm:pt>
    <dgm:pt modelId="{C48B2F56-7765-4918-AC60-016D8806617F}" type="sibTrans" cxnId="{FC14BF9B-4929-41F0-8481-C3FA325DFEAB}">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t>
        <a:bodyPr/>
        <a:lstStyle/>
        <a:p>
          <a:endParaRPr lang="en-US"/>
        </a:p>
      </dgm:t>
    </dgm:pt>
    <dgm:pt modelId="{BFE6FF99-E9BF-41B3-BBED-E916B0F1FC24}" type="sibTrans" cxnId="{0F86A3E7-6667-4DFF-A119-BE8C67503788}">
      <dgm:prSet/>
      <dgm:spPr/>
      <dgm:t>
        <a:bodyPr/>
        <a:lstStyle/>
        <a:p>
          <a:endParaRPr lang="en-US"/>
        </a:p>
      </dgm:t>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t>
        <a:bodyPr/>
        <a:lstStyle/>
        <a:p>
          <a:endParaRPr lang="en-US"/>
        </a:p>
      </dgm:t>
    </dgm:pt>
    <dgm:pt modelId="{5A1FD659-BA17-41E3-98E0-CCD2E34B780B}" type="sibTrans" cxnId="{6FD5CCCE-D7C3-4B47-86D0-66AA6A6DFF63}">
      <dgm:prSet/>
      <dgm:spPr/>
      <dgm:t>
        <a:bodyPr/>
        <a:lstStyle/>
        <a:p>
          <a:endParaRPr lang="en-US"/>
        </a:p>
      </dgm:t>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t>
        <a:bodyPr/>
        <a:lstStyle/>
        <a:p>
          <a:endParaRPr lang="en-US"/>
        </a:p>
      </dgm:t>
    </dgm:pt>
    <dgm:pt modelId="{28D8EF8B-5274-4086-BD74-347A499DE35E}" type="sibTrans" cxnId="{F2435285-1344-4F43-B2EB-7B11A3F59CC9}">
      <dgm:prSet/>
      <dgm:spPr/>
      <dgm:t>
        <a:bodyPr/>
        <a:lstStyle/>
        <a:p>
          <a:endParaRPr lang="en-US"/>
        </a:p>
      </dgm:t>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86815188-0FA3-4EC0-9E0D-C180D6CA885D}" type="presOf" srcId="{2BE4FDBB-0DAA-43F2-ABC6-8D50EF2C6108}" destId="{71F3F4C8-7194-4B1F-A068-DB1C4A93B075}" srcOrd="0" destOrd="0" presId="urn:microsoft.com/office/officeart/2005/8/layout/venn3"/>
    <dgm:cxn modelId="{76007DE0-2373-4138-B1B4-03C40CB14003}" type="presOf" srcId="{88165EF2-C310-463F-B5BC-3FAE8FF9602A}" destId="{EA0FA27A-C2EC-4FCA-88D1-32C207D8B93A}" srcOrd="0" destOrd="0" presId="urn:microsoft.com/office/officeart/2005/8/layout/venn3"/>
    <dgm:cxn modelId="{3441954E-F6AA-4E58-A2FF-4890959AAE55}" type="presOf" srcId="{CF0A6374-6F3C-4ED6-828F-79E7C1865413}" destId="{A00644E9-69EF-4C2A-A81D-CCA9D808F278}"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7" destOrd="0" parTransId="{88493925-F3F0-47D1-B342-C3DAAA98CD4F}" sibTransId="{28D8EF8B-5274-4086-BD74-347A499DE35E}"/>
    <dgm:cxn modelId="{BF2846CC-15C8-45C2-8D71-D1EADAAA7FD9}" type="presOf" srcId="{593252C4-229E-4C98-A3D5-1D7F50EC7466}" destId="{48681C3E-18DB-44B4-A963-2EF551FEC493}"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333DC7AB-1C6A-466E-BF77-CDF5FAB8E66C}" type="presOf" srcId="{8C0D3C05-F965-41E4-8A0C-000785D67942}" destId="{39B3C2EB-C198-4B8B-8960-8A38C58548E4}" srcOrd="0" destOrd="0" presId="urn:microsoft.com/office/officeart/2005/8/layout/venn3"/>
    <dgm:cxn modelId="{3C4A1E07-73B1-42EC-B501-7CD34E1491A2}" type="presOf" srcId="{BA727719-4EA3-40EB-BC8A-FCA9BE326B02}" destId="{510D0BC5-B57C-433F-9859-30B983917A66}" srcOrd="0" destOrd="0" presId="urn:microsoft.com/office/officeart/2005/8/layout/venn3"/>
    <dgm:cxn modelId="{23D0B721-C1CF-45E2-AC0B-329E1D3E919C}" type="presOf" srcId="{09050517-FB7B-4AA0-A9A5-C222E4A7277D}" destId="{D0053F29-0E2C-42E3-B345-9E8847988072}" srcOrd="0" destOrd="0" presId="urn:microsoft.com/office/officeart/2005/8/layout/venn3"/>
    <dgm:cxn modelId="{44D153CB-BAE1-4841-A3C1-A467D325C504}" type="presOf" srcId="{7481D1CF-5327-4BF8-8FD1-7491BF70D243}" destId="{07001138-CC37-4359-AC61-79FF842603DD}"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60F91B82-B5F7-4F47-87FA-796180825532}" type="presOf" srcId="{23FBF0F6-E59E-46BB-901B-BD7C4DE5BDB3}" destId="{BDF804E1-8814-49A1-88D5-FD0FC8A993C9}"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572A15B4-4573-4D3F-BFC0-92A9B20296EC}" type="presOf" srcId="{AD09D232-2D13-48CA-9BAB-5990F8D88805}" destId="{6647214F-97B3-46F4-9C35-D4445F524912}"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203EA6B8-646D-4E87-A8CA-379A5A125E1D}" type="presParOf" srcId="{07001138-CC37-4359-AC61-79FF842603DD}" destId="{48681C3E-18DB-44B4-A963-2EF551FEC493}" srcOrd="0" destOrd="0" presId="urn:microsoft.com/office/officeart/2005/8/layout/venn3"/>
    <dgm:cxn modelId="{9EF50ED9-8949-4C97-A0EC-F275B6AE9868}" type="presParOf" srcId="{07001138-CC37-4359-AC61-79FF842603DD}" destId="{625F0ABF-7A67-47DC-B62F-C89396A8658E}" srcOrd="1" destOrd="0" presId="urn:microsoft.com/office/officeart/2005/8/layout/venn3"/>
    <dgm:cxn modelId="{B4A636A6-1F8E-48A3-9D40-778301270847}" type="presParOf" srcId="{07001138-CC37-4359-AC61-79FF842603DD}" destId="{39B3C2EB-C198-4B8B-8960-8A38C58548E4}" srcOrd="2" destOrd="0" presId="urn:microsoft.com/office/officeart/2005/8/layout/venn3"/>
    <dgm:cxn modelId="{2E3F8CE7-59B9-4EF6-BF63-37D191794420}" type="presParOf" srcId="{07001138-CC37-4359-AC61-79FF842603DD}" destId="{AC2C1C85-FA33-4D6C-8881-CC17C8D0C9FF}" srcOrd="3" destOrd="0" presId="urn:microsoft.com/office/officeart/2005/8/layout/venn3"/>
    <dgm:cxn modelId="{574FBD1E-2BEF-4FB0-A723-D6F0619E6CF7}" type="presParOf" srcId="{07001138-CC37-4359-AC61-79FF842603DD}" destId="{EA0FA27A-C2EC-4FCA-88D1-32C207D8B93A}" srcOrd="4" destOrd="0" presId="urn:microsoft.com/office/officeart/2005/8/layout/venn3"/>
    <dgm:cxn modelId="{7EAD7D0E-2776-483F-813A-32FDC4E88C0F}" type="presParOf" srcId="{07001138-CC37-4359-AC61-79FF842603DD}" destId="{DC69AE1A-979D-4E2B-8E52-4EB8097B0C30}" srcOrd="5" destOrd="0" presId="urn:microsoft.com/office/officeart/2005/8/layout/venn3"/>
    <dgm:cxn modelId="{6C3F913D-F09B-4469-A829-4D84297D6FC9}" type="presParOf" srcId="{07001138-CC37-4359-AC61-79FF842603DD}" destId="{71F3F4C8-7194-4B1F-A068-DB1C4A93B075}" srcOrd="6" destOrd="0" presId="urn:microsoft.com/office/officeart/2005/8/layout/venn3"/>
    <dgm:cxn modelId="{FC652437-DFFA-4EC5-84C5-714957AB0481}" type="presParOf" srcId="{07001138-CC37-4359-AC61-79FF842603DD}" destId="{04443C78-F516-4A00-B9D5-0E68BEB6FDB8}" srcOrd="7" destOrd="0" presId="urn:microsoft.com/office/officeart/2005/8/layout/venn3"/>
    <dgm:cxn modelId="{09A717F4-FA69-483B-8ED2-802F8687DBAC}" type="presParOf" srcId="{07001138-CC37-4359-AC61-79FF842603DD}" destId="{6647214F-97B3-46F4-9C35-D4445F524912}" srcOrd="8" destOrd="0" presId="urn:microsoft.com/office/officeart/2005/8/layout/venn3"/>
    <dgm:cxn modelId="{6CBCBE17-B98A-455C-8398-87E1F373EAFF}" type="presParOf" srcId="{07001138-CC37-4359-AC61-79FF842603DD}" destId="{0F261357-E478-46AC-80EB-2022627F75D8}" srcOrd="9" destOrd="0" presId="urn:microsoft.com/office/officeart/2005/8/layout/venn3"/>
    <dgm:cxn modelId="{D28501A9-6A5F-476A-AAB1-8F48DD80AD47}" type="presParOf" srcId="{07001138-CC37-4359-AC61-79FF842603DD}" destId="{BDF804E1-8814-49A1-88D5-FD0FC8A993C9}" srcOrd="10" destOrd="0" presId="urn:microsoft.com/office/officeart/2005/8/layout/venn3"/>
    <dgm:cxn modelId="{1932FC43-7309-4FF5-BA47-F8E63EA02CD7}" type="presParOf" srcId="{07001138-CC37-4359-AC61-79FF842603DD}" destId="{24A6E7C5-74C0-4677-A899-B3BCE90AE9AE}" srcOrd="11" destOrd="0" presId="urn:microsoft.com/office/officeart/2005/8/layout/venn3"/>
    <dgm:cxn modelId="{42A1E86A-9A06-4CB6-8B69-834867901372}" type="presParOf" srcId="{07001138-CC37-4359-AC61-79FF842603DD}" destId="{D0053F29-0E2C-42E3-B345-9E8847988072}" srcOrd="12" destOrd="0" presId="urn:microsoft.com/office/officeart/2005/8/layout/venn3"/>
    <dgm:cxn modelId="{848B370E-5F72-4356-982B-AF6FFB2877AE}" type="presParOf" srcId="{07001138-CC37-4359-AC61-79FF842603DD}" destId="{E9A9888E-B945-468B-996F-A85C25432B07}" srcOrd="13" destOrd="0" presId="urn:microsoft.com/office/officeart/2005/8/layout/venn3"/>
    <dgm:cxn modelId="{263C40DA-22C1-4D6E-9507-508F6781AAA6}" type="presParOf" srcId="{07001138-CC37-4359-AC61-79FF842603DD}" destId="{510D0BC5-B57C-433F-9859-30B983917A66}" srcOrd="14" destOrd="0" presId="urn:microsoft.com/office/officeart/2005/8/layout/venn3"/>
    <dgm:cxn modelId="{8EF74D99-749C-4075-8B87-691CC45C8A8D}" type="presParOf" srcId="{07001138-CC37-4359-AC61-79FF842603DD}" destId="{21ADCA4D-CE78-4994-84BF-CFDEE7BBCF32}" srcOrd="15" destOrd="0" presId="urn:microsoft.com/office/officeart/2005/8/layout/venn3"/>
    <dgm:cxn modelId="{13798C07-2595-4FA2-8EE0-F44365B7783E}"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C7D07301-BD51-4167-80FC-96C1421481FF}" type="presOf" srcId="{8C0D3C05-F965-41E4-8A0C-000785D67942}" destId="{39B3C2EB-C198-4B8B-8960-8A38C58548E4}" srcOrd="0" destOrd="0" presId="urn:microsoft.com/office/officeart/2005/8/layout/venn3"/>
    <dgm:cxn modelId="{8AECFA7E-DEE2-4C05-8979-A4D51A30EDDD}" type="presOf" srcId="{80D375BF-FBF8-4BDC-857D-AC00419942C8}" destId="{09B2CD8E-D327-4676-9105-F890A1A7824E}"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83EE5650-A193-49E3-AA73-E5DB6F737C4D}" type="presOf" srcId="{ACB495F6-BBD0-47F9-8283-2E8898AD149C}" destId="{974DE9E7-2F3A-4A96-98F6-CE05B104E0B5}"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38FD3DA1-35BC-499F-A970-30271EF59D1A}" type="presOf" srcId="{593252C4-229E-4C98-A3D5-1D7F50EC7466}" destId="{48681C3E-18DB-44B4-A963-2EF551FEC493}"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E52BA7DA-BDC0-4B56-9071-1147F10F2572}" type="presOf" srcId="{7481D1CF-5327-4BF8-8FD1-7491BF70D243}" destId="{07001138-CC37-4359-AC61-79FF842603DD}" srcOrd="0" destOrd="0" presId="urn:microsoft.com/office/officeart/2005/8/layout/venn3"/>
    <dgm:cxn modelId="{FF6B2358-9F6E-4F08-A06D-534D0D48C478}" type="presParOf" srcId="{07001138-CC37-4359-AC61-79FF842603DD}" destId="{974DE9E7-2F3A-4A96-98F6-CE05B104E0B5}" srcOrd="0" destOrd="0" presId="urn:microsoft.com/office/officeart/2005/8/layout/venn3"/>
    <dgm:cxn modelId="{C31D5328-BB9C-4A68-9DFC-0D28565D6C82}" type="presParOf" srcId="{07001138-CC37-4359-AC61-79FF842603DD}" destId="{87600560-8F45-415D-9588-95BC62999D3F}" srcOrd="1" destOrd="0" presId="urn:microsoft.com/office/officeart/2005/8/layout/venn3"/>
    <dgm:cxn modelId="{61C62C0F-938D-41EF-89B1-D5C8785FDFFF}" type="presParOf" srcId="{07001138-CC37-4359-AC61-79FF842603DD}" destId="{48681C3E-18DB-44B4-A963-2EF551FEC493}" srcOrd="2" destOrd="0" presId="urn:microsoft.com/office/officeart/2005/8/layout/venn3"/>
    <dgm:cxn modelId="{34549C62-99BC-422A-87F3-0303A9A7332B}" type="presParOf" srcId="{07001138-CC37-4359-AC61-79FF842603DD}" destId="{625F0ABF-7A67-47DC-B62F-C89396A8658E}" srcOrd="3" destOrd="0" presId="urn:microsoft.com/office/officeart/2005/8/layout/venn3"/>
    <dgm:cxn modelId="{C64FCF19-D9EE-4EF1-9267-686FC4033BAE}" type="presParOf" srcId="{07001138-CC37-4359-AC61-79FF842603DD}" destId="{09B2CD8E-D327-4676-9105-F890A1A7824E}" srcOrd="4" destOrd="0" presId="urn:microsoft.com/office/officeart/2005/8/layout/venn3"/>
    <dgm:cxn modelId="{24380394-8DD0-4F0B-9FE7-58F65158C591}" type="presParOf" srcId="{07001138-CC37-4359-AC61-79FF842603DD}" destId="{2A6FEE32-7F40-4372-A81D-3FCC15E8AB50}" srcOrd="5" destOrd="0" presId="urn:microsoft.com/office/officeart/2005/8/layout/venn3"/>
    <dgm:cxn modelId="{99C04B06-C4FC-44A0-A044-23BEA27BFF28}"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5971FA2A-923E-4BB8-A021-6AC97496D5CE}" type="presOf" srcId="{1C5EFEF6-C246-492E-9C87-599B0E6CB1E1}" destId="{79FA4D63-31BA-41A4-8EF9-711A8A8DC304}" srcOrd="0" destOrd="0" presId="urn:microsoft.com/office/officeart/2005/8/layout/venn3"/>
    <dgm:cxn modelId="{5C9F89A3-8F94-44D0-8858-5B89F366C7F5}" type="presOf" srcId="{DA2DE246-1EDE-4DC5-93F1-08D0ADDAC2E4}" destId="{B671D4EC-B0EF-4E74-BE88-A04A72EFA5F5}"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BE08D383-32DD-4D31-AAFE-7A1259E0247C}" type="presOf" srcId="{2BE4FDBB-0DAA-43F2-ABC6-8D50EF2C6108}" destId="{71F3F4C8-7194-4B1F-A068-DB1C4A93B075}" srcOrd="0" destOrd="0" presId="urn:microsoft.com/office/officeart/2005/8/layout/venn3"/>
    <dgm:cxn modelId="{45BEC8E9-EDEF-4F83-AE04-DA588C0EC18F}" type="presOf" srcId="{7481D1CF-5327-4BF8-8FD1-7491BF70D243}" destId="{07001138-CC37-4359-AC61-79FF842603DD}" srcOrd="0" destOrd="0" presId="urn:microsoft.com/office/officeart/2005/8/layout/venn3"/>
    <dgm:cxn modelId="{7B7CB153-5A6A-409F-B327-61C597C211F3}" type="presOf" srcId="{593252C4-229E-4C98-A3D5-1D7F50EC7466}" destId="{48681C3E-18DB-44B4-A963-2EF551FEC493}" srcOrd="0" destOrd="0" presId="urn:microsoft.com/office/officeart/2005/8/layout/venn3"/>
    <dgm:cxn modelId="{684E8697-1A60-4B35-84D3-5903BDD0D4E8}" type="presOf" srcId="{FEB3ADF3-AAF4-4AFC-A917-3ADE0C1EBB00}" destId="{AE263195-A20A-4ACF-9589-31F1F5A65F0B}"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489B37BB-CA92-4904-B168-E0DD42BD0B34}" type="presParOf" srcId="{07001138-CC37-4359-AC61-79FF842603DD}" destId="{48681C3E-18DB-44B4-A963-2EF551FEC493}" srcOrd="0" destOrd="0" presId="urn:microsoft.com/office/officeart/2005/8/layout/venn3"/>
    <dgm:cxn modelId="{D3CF7200-F953-42D6-8C6F-510B375206EB}" type="presParOf" srcId="{07001138-CC37-4359-AC61-79FF842603DD}" destId="{625F0ABF-7A67-47DC-B62F-C89396A8658E}" srcOrd="1" destOrd="0" presId="urn:microsoft.com/office/officeart/2005/8/layout/venn3"/>
    <dgm:cxn modelId="{739B977E-EFCA-4154-A8F4-D40B34502111}" type="presParOf" srcId="{07001138-CC37-4359-AC61-79FF842603DD}" destId="{71F3F4C8-7194-4B1F-A068-DB1C4A93B075}" srcOrd="2" destOrd="0" presId="urn:microsoft.com/office/officeart/2005/8/layout/venn3"/>
    <dgm:cxn modelId="{6A75783B-940B-4C4E-958C-A8ED7C2DBF3C}" type="presParOf" srcId="{07001138-CC37-4359-AC61-79FF842603DD}" destId="{04443C78-F516-4A00-B9D5-0E68BEB6FDB8}" srcOrd="3" destOrd="0" presId="urn:microsoft.com/office/officeart/2005/8/layout/venn3"/>
    <dgm:cxn modelId="{7D6F5FCB-0963-4946-A47D-DCB3585BA744}" type="presParOf" srcId="{07001138-CC37-4359-AC61-79FF842603DD}" destId="{79FA4D63-31BA-41A4-8EF9-711A8A8DC304}" srcOrd="4" destOrd="0" presId="urn:microsoft.com/office/officeart/2005/8/layout/venn3"/>
    <dgm:cxn modelId="{A7DE9BAD-AF48-43EC-8CA8-9F7A0AC7A25D}" type="presParOf" srcId="{07001138-CC37-4359-AC61-79FF842603DD}" destId="{B420CFAF-8830-45F3-8EB4-EE51EBB886CD}" srcOrd="5" destOrd="0" presId="urn:microsoft.com/office/officeart/2005/8/layout/venn3"/>
    <dgm:cxn modelId="{3BF069EF-D693-4999-868E-9620F2A04F6E}" type="presParOf" srcId="{07001138-CC37-4359-AC61-79FF842603DD}" destId="{B671D4EC-B0EF-4E74-BE88-A04A72EFA5F5}" srcOrd="6" destOrd="0" presId="urn:microsoft.com/office/officeart/2005/8/layout/venn3"/>
    <dgm:cxn modelId="{42D83D2D-58DB-46E0-B22A-566356F921F7}" type="presParOf" srcId="{07001138-CC37-4359-AC61-79FF842603DD}" destId="{A7C415E3-ACC3-4060-8EF6-AC1CF99088D8}" srcOrd="7" destOrd="0" presId="urn:microsoft.com/office/officeart/2005/8/layout/venn3"/>
    <dgm:cxn modelId="{0EB48ECC-C36B-4A37-B34F-14233E82A436}"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C2FC0C99-7F70-40F0-B34B-A81AF84E7A55}" type="presOf" srcId="{2BE4FDBB-0DAA-43F2-ABC6-8D50EF2C6108}" destId="{71F3F4C8-7194-4B1F-A068-DB1C4A93B075}" srcOrd="0" destOrd="0" presId="urn:microsoft.com/office/officeart/2005/8/layout/venn3"/>
    <dgm:cxn modelId="{4B12EDA8-6A6C-4DAB-9204-3DE5333E9D3D}" type="presOf" srcId="{D4008CA3-4D54-4EB2-8DA0-9606EB8FA777}" destId="{0BE43904-1DF4-485E-8CED-251D8E2CF2A3}" srcOrd="0" destOrd="0" presId="urn:microsoft.com/office/officeart/2005/8/layout/venn3"/>
    <dgm:cxn modelId="{FFF81025-E05B-4229-B53F-1DD3610D7E29}" type="presOf" srcId="{4AEC182D-2BEE-4736-8FEA-425E182DC5BF}" destId="{87A32571-F2F1-428A-81C4-FBEC8BEBB6E2}"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B69BBC11-D65D-4D7C-A12E-92505DB894B4}" type="presOf" srcId="{593252C4-229E-4C98-A3D5-1D7F50EC7466}" destId="{48681C3E-18DB-44B4-A963-2EF551FEC493}" srcOrd="0" destOrd="0" presId="urn:microsoft.com/office/officeart/2005/8/layout/venn3"/>
    <dgm:cxn modelId="{F1226453-55EB-4E51-8010-E71E62EB72B5}" type="presOf" srcId="{ACB495F6-BBD0-47F9-8283-2E8898AD149C}" destId="{974DE9E7-2F3A-4A96-98F6-CE05B104E0B5}" srcOrd="0" destOrd="0" presId="urn:microsoft.com/office/officeart/2005/8/layout/venn3"/>
    <dgm:cxn modelId="{7C93CCF2-67FD-4995-93FD-8BA71F986AF5}" type="presOf" srcId="{DB910E32-EC2A-47C1-8622-EDBB02D1ECF3}" destId="{6DF6FF41-A943-4BD2-BB5F-BC4E061E1EA9}"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10F4644E-BC4F-49AC-AD8D-E19BEC92E168}" type="presOf" srcId="{7481D1CF-5327-4BF8-8FD1-7491BF70D243}" destId="{07001138-CC37-4359-AC61-79FF842603DD}" srcOrd="0" destOrd="0" presId="urn:microsoft.com/office/officeart/2005/8/layout/venn3"/>
    <dgm:cxn modelId="{DB53BC2B-6872-4875-B27A-06825C4D1190}" type="presOf" srcId="{8C0D3C05-F965-41E4-8A0C-000785D67942}" destId="{39B3C2EB-C198-4B8B-8960-8A38C58548E4}"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07C2429F-54C7-41DF-99AB-6F15365370E2}" type="presOf" srcId="{E109FC7C-82F4-49D6-8559-6E34B0A6B537}" destId="{6B93CA0A-8C94-48A4-82E9-13FBFB99DAB0}"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0A8A6AA0-7347-4EC5-BFB6-CCE96E462BC4}" type="presParOf" srcId="{07001138-CC37-4359-AC61-79FF842603DD}" destId="{974DE9E7-2F3A-4A96-98F6-CE05B104E0B5}" srcOrd="0" destOrd="0" presId="urn:microsoft.com/office/officeart/2005/8/layout/venn3"/>
    <dgm:cxn modelId="{3F7D18E9-2947-4985-90AA-759C417A2D3E}" type="presParOf" srcId="{07001138-CC37-4359-AC61-79FF842603DD}" destId="{87600560-8F45-415D-9588-95BC62999D3F}" srcOrd="1" destOrd="0" presId="urn:microsoft.com/office/officeart/2005/8/layout/venn3"/>
    <dgm:cxn modelId="{196EC782-5C06-41C1-BB18-99A1B6DC3782}" type="presParOf" srcId="{07001138-CC37-4359-AC61-79FF842603DD}" destId="{48681C3E-18DB-44B4-A963-2EF551FEC493}" srcOrd="2" destOrd="0" presId="urn:microsoft.com/office/officeart/2005/8/layout/venn3"/>
    <dgm:cxn modelId="{C4AEB2B3-4BCF-477D-A2D1-D6503B47A2E9}" type="presParOf" srcId="{07001138-CC37-4359-AC61-79FF842603DD}" destId="{625F0ABF-7A67-47DC-B62F-C89396A8658E}" srcOrd="3" destOrd="0" presId="urn:microsoft.com/office/officeart/2005/8/layout/venn3"/>
    <dgm:cxn modelId="{683200AE-0DB4-482D-9531-C450C2954E31}" type="presParOf" srcId="{07001138-CC37-4359-AC61-79FF842603DD}" destId="{39B3C2EB-C198-4B8B-8960-8A38C58548E4}" srcOrd="4" destOrd="0" presId="urn:microsoft.com/office/officeart/2005/8/layout/venn3"/>
    <dgm:cxn modelId="{0CC500BB-06B3-4301-97BD-46FD3DCF17B1}" type="presParOf" srcId="{07001138-CC37-4359-AC61-79FF842603DD}" destId="{AC2C1C85-FA33-4D6C-8881-CC17C8D0C9FF}" srcOrd="5" destOrd="0" presId="urn:microsoft.com/office/officeart/2005/8/layout/venn3"/>
    <dgm:cxn modelId="{A34BA87F-0DDE-4EE7-B50E-E44A5A0ECB2B}" type="presParOf" srcId="{07001138-CC37-4359-AC61-79FF842603DD}" destId="{71F3F4C8-7194-4B1F-A068-DB1C4A93B075}" srcOrd="6" destOrd="0" presId="urn:microsoft.com/office/officeart/2005/8/layout/venn3"/>
    <dgm:cxn modelId="{A0B7EA0B-1AAA-4452-BECD-144EE5293833}" type="presParOf" srcId="{07001138-CC37-4359-AC61-79FF842603DD}" destId="{04443C78-F516-4A00-B9D5-0E68BEB6FDB8}" srcOrd="7" destOrd="0" presId="urn:microsoft.com/office/officeart/2005/8/layout/venn3"/>
    <dgm:cxn modelId="{B41D865C-5C17-44D7-A525-881C5BFBF6C9}" type="presParOf" srcId="{07001138-CC37-4359-AC61-79FF842603DD}" destId="{6B93CA0A-8C94-48A4-82E9-13FBFB99DAB0}" srcOrd="8" destOrd="0" presId="urn:microsoft.com/office/officeart/2005/8/layout/venn3"/>
    <dgm:cxn modelId="{AF7EBA6C-905F-4E0F-80A5-5FEE046089FE}" type="presParOf" srcId="{07001138-CC37-4359-AC61-79FF842603DD}" destId="{B0027BE0-E83C-45F8-8BE2-6AE4DE5A2FF8}" srcOrd="9" destOrd="0" presId="urn:microsoft.com/office/officeart/2005/8/layout/venn3"/>
    <dgm:cxn modelId="{D1F964D9-FB26-40BE-A361-5CA73D055E1A}" type="presParOf" srcId="{07001138-CC37-4359-AC61-79FF842603DD}" destId="{87A32571-F2F1-428A-81C4-FBEC8BEBB6E2}" srcOrd="10" destOrd="0" presId="urn:microsoft.com/office/officeart/2005/8/layout/venn3"/>
    <dgm:cxn modelId="{14F10230-03C3-4329-AE27-472F4DAA29F4}" type="presParOf" srcId="{07001138-CC37-4359-AC61-79FF842603DD}" destId="{9D9968C5-3C09-4B95-9C85-A18FDCB224F1}" srcOrd="11" destOrd="0" presId="urn:microsoft.com/office/officeart/2005/8/layout/venn3"/>
    <dgm:cxn modelId="{7E0A0BBC-670C-487F-A811-3A935A1F2492}" type="presParOf" srcId="{07001138-CC37-4359-AC61-79FF842603DD}" destId="{0BE43904-1DF4-485E-8CED-251D8E2CF2A3}" srcOrd="12" destOrd="0" presId="urn:microsoft.com/office/officeart/2005/8/layout/venn3"/>
    <dgm:cxn modelId="{CDB755F0-8AE6-49CE-AF18-86B84FB4E864}" type="presParOf" srcId="{07001138-CC37-4359-AC61-79FF842603DD}" destId="{6A5F7D0E-CAA6-4E42-AF8B-4C56F345F28B}" srcOrd="13" destOrd="0" presId="urn:microsoft.com/office/officeart/2005/8/layout/venn3"/>
    <dgm:cxn modelId="{A27DA135-452D-4D02-8E0C-171A4FDCC2D2}"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1B347209-73D9-4FE1-A4A7-6D1916162D9A}" type="presOf" srcId="{FEB3ADF3-AAF4-4AFC-A917-3ADE0C1EBB00}" destId="{AE263195-A20A-4ACF-9589-31F1F5A65F0B}"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3855301A-0618-4AD2-944C-E28B68F8CF40}" type="presOf" srcId="{593252C4-229E-4C98-A3D5-1D7F50EC7466}" destId="{48681C3E-18DB-44B4-A963-2EF551FEC493}" srcOrd="0" destOrd="0" presId="urn:microsoft.com/office/officeart/2005/8/layout/venn3"/>
    <dgm:cxn modelId="{3C92D741-FE1C-4278-8336-6FB2DCE14889}" type="presOf" srcId="{DA2DE246-1EDE-4DC5-93F1-08D0ADDAC2E4}" destId="{B671D4EC-B0EF-4E74-BE88-A04A72EFA5F5}" srcOrd="0" destOrd="0" presId="urn:microsoft.com/office/officeart/2005/8/layout/venn3"/>
    <dgm:cxn modelId="{F5668090-7B24-43FF-A1FD-6E1F2B09BC3A}" type="presOf" srcId="{7481D1CF-5327-4BF8-8FD1-7491BF70D243}" destId="{07001138-CC37-4359-AC61-79FF842603DD}" srcOrd="0" destOrd="0" presId="urn:microsoft.com/office/officeart/2005/8/layout/venn3"/>
    <dgm:cxn modelId="{2A4254C4-41B8-4133-A650-89A5B16DEC21}" type="presOf" srcId="{2BE4FDBB-0DAA-43F2-ABC6-8D50EF2C6108}" destId="{71F3F4C8-7194-4B1F-A068-DB1C4A93B075}" srcOrd="0" destOrd="0" presId="urn:microsoft.com/office/officeart/2005/8/layout/venn3"/>
    <dgm:cxn modelId="{E1AE8A0B-DD32-4F6C-BF6B-5B67F8F63D8C}" type="presOf" srcId="{1C5EFEF6-C246-492E-9C87-599B0E6CB1E1}" destId="{79FA4D63-31BA-41A4-8EF9-711A8A8DC304}"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C5048F6F-6C18-4C94-A914-4DD989093271}" type="presParOf" srcId="{07001138-CC37-4359-AC61-79FF842603DD}" destId="{48681C3E-18DB-44B4-A963-2EF551FEC493}" srcOrd="0" destOrd="0" presId="urn:microsoft.com/office/officeart/2005/8/layout/venn3"/>
    <dgm:cxn modelId="{30FC7D4C-3BA1-449E-A56A-C53A94715043}" type="presParOf" srcId="{07001138-CC37-4359-AC61-79FF842603DD}" destId="{625F0ABF-7A67-47DC-B62F-C89396A8658E}" srcOrd="1" destOrd="0" presId="urn:microsoft.com/office/officeart/2005/8/layout/venn3"/>
    <dgm:cxn modelId="{0202B6A4-D3BA-431F-AAF9-45AB8CD3DE8E}" type="presParOf" srcId="{07001138-CC37-4359-AC61-79FF842603DD}" destId="{71F3F4C8-7194-4B1F-A068-DB1C4A93B075}" srcOrd="2" destOrd="0" presId="urn:microsoft.com/office/officeart/2005/8/layout/venn3"/>
    <dgm:cxn modelId="{39E2C0B5-C6C9-4EE9-B336-A91AAA8F0980}" type="presParOf" srcId="{07001138-CC37-4359-AC61-79FF842603DD}" destId="{04443C78-F516-4A00-B9D5-0E68BEB6FDB8}" srcOrd="3" destOrd="0" presId="urn:microsoft.com/office/officeart/2005/8/layout/venn3"/>
    <dgm:cxn modelId="{61F82D76-8BD7-4711-8536-7EC3CBC3E5F8}" type="presParOf" srcId="{07001138-CC37-4359-AC61-79FF842603DD}" destId="{79FA4D63-31BA-41A4-8EF9-711A8A8DC304}" srcOrd="4" destOrd="0" presId="urn:microsoft.com/office/officeart/2005/8/layout/venn3"/>
    <dgm:cxn modelId="{B49529DF-EC29-4D25-AF47-438E2141F94C}" type="presParOf" srcId="{07001138-CC37-4359-AC61-79FF842603DD}" destId="{B420CFAF-8830-45F3-8EB4-EE51EBB886CD}" srcOrd="5" destOrd="0" presId="urn:microsoft.com/office/officeart/2005/8/layout/venn3"/>
    <dgm:cxn modelId="{0F141C5D-BFE4-451E-BA44-D317D03F1B27}" type="presParOf" srcId="{07001138-CC37-4359-AC61-79FF842603DD}" destId="{B671D4EC-B0EF-4E74-BE88-A04A72EFA5F5}" srcOrd="6" destOrd="0" presId="urn:microsoft.com/office/officeart/2005/8/layout/venn3"/>
    <dgm:cxn modelId="{194B5B70-3AE1-49B4-8236-FB1F53F6DF24}" type="presParOf" srcId="{07001138-CC37-4359-AC61-79FF842603DD}" destId="{A7C415E3-ACC3-4060-8EF6-AC1CF99088D8}" srcOrd="7" destOrd="0" presId="urn:microsoft.com/office/officeart/2005/8/layout/venn3"/>
    <dgm:cxn modelId="{4CE25533-EEC8-4B4D-99AE-A989F2B5EA86}"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54BC1157-E7A2-4835-8199-176A6588A1F1}" type="presOf" srcId="{FB3B1775-E693-49B1-BC84-B1E33354E230}" destId="{441BE94A-FB88-49C7-AAB2-47F07EC22274}" srcOrd="0" destOrd="0" presId="urn:microsoft.com/office/officeart/2005/8/layout/venn3"/>
    <dgm:cxn modelId="{554DA935-8B54-4B0B-83B1-51E7D874D4DF}" type="presOf" srcId="{7481D1CF-5327-4BF8-8FD1-7491BF70D243}" destId="{07001138-CC37-4359-AC61-79FF842603DD}" srcOrd="0" destOrd="0" presId="urn:microsoft.com/office/officeart/2005/8/layout/venn3"/>
    <dgm:cxn modelId="{796EDE0A-CADE-4906-8C6E-58D37B96D891}" type="presOf" srcId="{84023C8F-D74C-4C9A-A978-1A540B7607E7}" destId="{A8AFFD50-DB79-47C5-865F-BFCF753E55E9}" srcOrd="0" destOrd="0" presId="urn:microsoft.com/office/officeart/2005/8/layout/venn3"/>
    <dgm:cxn modelId="{BEB8F8A6-929B-468E-9438-FE59FA5B3EF8}" type="presOf" srcId="{ACB495F6-BBD0-47F9-8283-2E8898AD149C}" destId="{974DE9E7-2F3A-4A96-98F6-CE05B104E0B5}"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0E1746D-0B69-4302-8484-3A7DC0E1CB4E}" type="presOf" srcId="{DB910E32-EC2A-47C1-8622-EDBB02D1ECF3}" destId="{6DF6FF41-A943-4BD2-BB5F-BC4E061E1EA9}"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D392A77A-46A1-4789-88B0-5B30A620BAC5}" type="presOf" srcId="{A0FD7E83-1B7B-4CE5-9E63-D199EC1ACA67}" destId="{E1A074AB-2E66-4098-B417-62E6453353DB}" srcOrd="0" destOrd="0" presId="urn:microsoft.com/office/officeart/2005/8/layout/venn3"/>
    <dgm:cxn modelId="{46A6F5C4-8AC2-46C3-A83C-087C4EAAF0AB}" type="presParOf" srcId="{07001138-CC37-4359-AC61-79FF842603DD}" destId="{974DE9E7-2F3A-4A96-98F6-CE05B104E0B5}" srcOrd="0" destOrd="0" presId="urn:microsoft.com/office/officeart/2005/8/layout/venn3"/>
    <dgm:cxn modelId="{9F9625B9-425A-4895-8C86-C6C58F59BB37}" type="presParOf" srcId="{07001138-CC37-4359-AC61-79FF842603DD}" destId="{87600560-8F45-415D-9588-95BC62999D3F}" srcOrd="1" destOrd="0" presId="urn:microsoft.com/office/officeart/2005/8/layout/venn3"/>
    <dgm:cxn modelId="{3A64F62F-887E-4010-9A13-8EA11202337D}" type="presParOf" srcId="{07001138-CC37-4359-AC61-79FF842603DD}" destId="{441BE94A-FB88-49C7-AAB2-47F07EC22274}" srcOrd="2" destOrd="0" presId="urn:microsoft.com/office/officeart/2005/8/layout/venn3"/>
    <dgm:cxn modelId="{C127A312-45DF-4BE4-A2D8-E46C09EE97EF}" type="presParOf" srcId="{07001138-CC37-4359-AC61-79FF842603DD}" destId="{FDE9C26E-D098-46B5-A031-DCE7D6EB3C4B}" srcOrd="3" destOrd="0" presId="urn:microsoft.com/office/officeart/2005/8/layout/venn3"/>
    <dgm:cxn modelId="{5B588965-F7AB-4823-B286-78D7FF08049C}" type="presParOf" srcId="{07001138-CC37-4359-AC61-79FF842603DD}" destId="{E1A074AB-2E66-4098-B417-62E6453353DB}" srcOrd="4" destOrd="0" presId="urn:microsoft.com/office/officeart/2005/8/layout/venn3"/>
    <dgm:cxn modelId="{3939B689-3FAD-42B5-96F7-D5F7AF2365FC}" type="presParOf" srcId="{07001138-CC37-4359-AC61-79FF842603DD}" destId="{9601BEDF-5EF5-4E57-9BC3-141423318B89}" srcOrd="5" destOrd="0" presId="urn:microsoft.com/office/officeart/2005/8/layout/venn3"/>
    <dgm:cxn modelId="{22489807-C6DE-4E3E-AC9F-929B28504D1A}" type="presParOf" srcId="{07001138-CC37-4359-AC61-79FF842603DD}" destId="{A8AFFD50-DB79-47C5-865F-BFCF753E55E9}" srcOrd="6" destOrd="0" presId="urn:microsoft.com/office/officeart/2005/8/layout/venn3"/>
    <dgm:cxn modelId="{1D843538-C329-40E3-B315-BFB9E104E8BB}" type="presParOf" srcId="{07001138-CC37-4359-AC61-79FF842603DD}" destId="{EE479652-1419-493D-B0B4-932CCB42394F}" srcOrd="7" destOrd="0" presId="urn:microsoft.com/office/officeart/2005/8/layout/venn3"/>
    <dgm:cxn modelId="{47E44D95-B5B2-4435-A1A8-440E50BFC610}"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9">
        <dgm:presLayoutVars>
          <dgm:bulletEnabled val="1"/>
        </dgm:presLayoutVars>
      </dgm:prSet>
      <dgm:spPr/>
      <dgm:t>
        <a:bodyPr/>
        <a:lstStyle/>
        <a:p>
          <a:endParaRPr lang="en-US"/>
        </a:p>
      </dgm:t>
    </dgm:pt>
  </dgm:ptLst>
  <dgm:cxnLst>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80E9739D-0D56-4F24-88A2-D233D525D10D}" type="presOf" srcId="{23FBF0F6-E59E-46BB-901B-BD7C4DE5BDB3}" destId="{BDF804E1-8814-49A1-88D5-FD0FC8A993C9}"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922FB2AB-E049-4567-9634-68FEB3606830}" type="presOf" srcId="{8C0D3C05-F965-41E4-8A0C-000785D67942}" destId="{39B3C2EB-C198-4B8B-8960-8A38C58548E4}" srcOrd="0" destOrd="0" presId="urn:microsoft.com/office/officeart/2005/8/layout/venn3"/>
    <dgm:cxn modelId="{674C8EF7-C2B8-4FB8-AB58-0C5BB1D0A3D5}" type="presOf" srcId="{593252C4-229E-4C98-A3D5-1D7F50EC7466}" destId="{48681C3E-18DB-44B4-A963-2EF551FEC493}"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6412FAE1-6A28-4575-929D-50D627AAC304}" type="presOf" srcId="{AD09D232-2D13-48CA-9BAB-5990F8D88805}" destId="{6647214F-97B3-46F4-9C35-D4445F524912}"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DE9E797C-CBE4-404A-A5AA-E2898BFD31AC}" type="presOf" srcId="{2BE4FDBB-0DAA-43F2-ABC6-8D50EF2C6108}" destId="{71F3F4C8-7194-4B1F-A068-DB1C4A93B075}"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44890078-E731-41C3-8FD4-87B82CAA2608}" type="presOf" srcId="{5CFD6B5E-7035-4359-A62F-1DDEC97D8C0D}" destId="{C8CD710F-D365-4BC0-8257-3CE1E198D950}" srcOrd="0" destOrd="0" presId="urn:microsoft.com/office/officeart/2005/8/layout/venn3"/>
    <dgm:cxn modelId="{169CBE5C-E856-4860-8B3A-B8FE2BB69C5B}" type="presOf" srcId="{09050517-FB7B-4AA0-A9A5-C222E4A7277D}" destId="{D0053F29-0E2C-42E3-B345-9E8847988072}" srcOrd="0" destOrd="0" presId="urn:microsoft.com/office/officeart/2005/8/layout/venn3"/>
    <dgm:cxn modelId="{841E6C99-1AF2-49F4-8FC8-D9C38EA884C4}" type="presOf" srcId="{7481D1CF-5327-4BF8-8FD1-7491BF70D243}" destId="{07001138-CC37-4359-AC61-79FF842603DD}" srcOrd="0" destOrd="0" presId="urn:microsoft.com/office/officeart/2005/8/layout/venn3"/>
    <dgm:cxn modelId="{547E5B3D-867B-42BF-91E3-185DDEB46EAA}" type="presOf" srcId="{BA727719-4EA3-40EB-BC8A-FCA9BE326B02}" destId="{510D0BC5-B57C-433F-9859-30B983917A66}" srcOrd="0" destOrd="0" presId="urn:microsoft.com/office/officeart/2005/8/layout/venn3"/>
    <dgm:cxn modelId="{D5E9D7A2-D430-4DDA-B410-ADD532C84BDB}" type="presOf" srcId="{88165EF2-C310-463F-B5BC-3FAE8FF9602A}" destId="{EA0FA27A-C2EC-4FCA-88D1-32C207D8B93A}"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88856961-629C-4415-B3A0-F3FC90C252E3}" type="presParOf" srcId="{07001138-CC37-4359-AC61-79FF842603DD}" destId="{48681C3E-18DB-44B4-A963-2EF551FEC493}" srcOrd="0" destOrd="0" presId="urn:microsoft.com/office/officeart/2005/8/layout/venn3"/>
    <dgm:cxn modelId="{2850BB14-9251-4CB5-B544-2A1D3441F136}" type="presParOf" srcId="{07001138-CC37-4359-AC61-79FF842603DD}" destId="{625F0ABF-7A67-47DC-B62F-C89396A8658E}" srcOrd="1" destOrd="0" presId="urn:microsoft.com/office/officeart/2005/8/layout/venn3"/>
    <dgm:cxn modelId="{4F1593BB-2A97-4B5E-9661-1939072F4468}" type="presParOf" srcId="{07001138-CC37-4359-AC61-79FF842603DD}" destId="{39B3C2EB-C198-4B8B-8960-8A38C58548E4}" srcOrd="2" destOrd="0" presId="urn:microsoft.com/office/officeart/2005/8/layout/venn3"/>
    <dgm:cxn modelId="{BEF1FF80-5F2B-4CA5-9160-F2506A34B400}" type="presParOf" srcId="{07001138-CC37-4359-AC61-79FF842603DD}" destId="{AC2C1C85-FA33-4D6C-8881-CC17C8D0C9FF}" srcOrd="3" destOrd="0" presId="urn:microsoft.com/office/officeart/2005/8/layout/venn3"/>
    <dgm:cxn modelId="{0623A79E-7759-407A-AEDC-F924FF1960AB}" type="presParOf" srcId="{07001138-CC37-4359-AC61-79FF842603DD}" destId="{EA0FA27A-C2EC-4FCA-88D1-32C207D8B93A}" srcOrd="4" destOrd="0" presId="urn:microsoft.com/office/officeart/2005/8/layout/venn3"/>
    <dgm:cxn modelId="{23CC525E-B9D9-4077-A082-2802D52D32A5}" type="presParOf" srcId="{07001138-CC37-4359-AC61-79FF842603DD}" destId="{DC69AE1A-979D-4E2B-8E52-4EB8097B0C30}" srcOrd="5" destOrd="0" presId="urn:microsoft.com/office/officeart/2005/8/layout/venn3"/>
    <dgm:cxn modelId="{58F50186-7DE2-4063-9B88-834345AB4827}" type="presParOf" srcId="{07001138-CC37-4359-AC61-79FF842603DD}" destId="{71F3F4C8-7194-4B1F-A068-DB1C4A93B075}" srcOrd="6" destOrd="0" presId="urn:microsoft.com/office/officeart/2005/8/layout/venn3"/>
    <dgm:cxn modelId="{E9B09FB1-D662-46A9-96FB-4D282AA5DC37}" type="presParOf" srcId="{07001138-CC37-4359-AC61-79FF842603DD}" destId="{04443C78-F516-4A00-B9D5-0E68BEB6FDB8}" srcOrd="7" destOrd="0" presId="urn:microsoft.com/office/officeart/2005/8/layout/venn3"/>
    <dgm:cxn modelId="{604C41EF-73F0-4319-B132-EF53C56B34A7}" type="presParOf" srcId="{07001138-CC37-4359-AC61-79FF842603DD}" destId="{6647214F-97B3-46F4-9C35-D4445F524912}" srcOrd="8" destOrd="0" presId="urn:microsoft.com/office/officeart/2005/8/layout/venn3"/>
    <dgm:cxn modelId="{BE83866D-809D-49F4-9CC1-CBFAB84D8415}" type="presParOf" srcId="{07001138-CC37-4359-AC61-79FF842603DD}" destId="{0F261357-E478-46AC-80EB-2022627F75D8}" srcOrd="9" destOrd="0" presId="urn:microsoft.com/office/officeart/2005/8/layout/venn3"/>
    <dgm:cxn modelId="{30478EDC-29BA-4F16-A12C-283931A6FED5}" type="presParOf" srcId="{07001138-CC37-4359-AC61-79FF842603DD}" destId="{BDF804E1-8814-49A1-88D5-FD0FC8A993C9}" srcOrd="10" destOrd="0" presId="urn:microsoft.com/office/officeart/2005/8/layout/venn3"/>
    <dgm:cxn modelId="{9BE66FB3-7D8E-4E60-9077-1464AF2495B0}" type="presParOf" srcId="{07001138-CC37-4359-AC61-79FF842603DD}" destId="{24A6E7C5-74C0-4677-A899-B3BCE90AE9AE}" srcOrd="11" destOrd="0" presId="urn:microsoft.com/office/officeart/2005/8/layout/venn3"/>
    <dgm:cxn modelId="{C0D2455A-95F2-4102-BA48-81E5765C1FF2}" type="presParOf" srcId="{07001138-CC37-4359-AC61-79FF842603DD}" destId="{D0053F29-0E2C-42E3-B345-9E8847988072}" srcOrd="12" destOrd="0" presId="urn:microsoft.com/office/officeart/2005/8/layout/venn3"/>
    <dgm:cxn modelId="{2D81EB83-ADF1-495B-BF44-77052ECCC25D}" type="presParOf" srcId="{07001138-CC37-4359-AC61-79FF842603DD}" destId="{E9A9888E-B945-468B-996F-A85C25432B07}" srcOrd="13" destOrd="0" presId="urn:microsoft.com/office/officeart/2005/8/layout/venn3"/>
    <dgm:cxn modelId="{1B6A0308-FFBA-4DD0-8101-6A5AA4C6F481}" type="presParOf" srcId="{07001138-CC37-4359-AC61-79FF842603DD}" destId="{C8CD710F-D365-4BC0-8257-3CE1E198D950}" srcOrd="14" destOrd="0" presId="urn:microsoft.com/office/officeart/2005/8/layout/venn3"/>
    <dgm:cxn modelId="{A9C1D655-582E-4B65-BB20-00152AF4EDDC}" type="presParOf" srcId="{07001138-CC37-4359-AC61-79FF842603DD}" destId="{4674F2B6-009B-454E-9B7E-F714CE7A77CA}" srcOrd="15" destOrd="0" presId="urn:microsoft.com/office/officeart/2005/8/layout/venn3"/>
    <dgm:cxn modelId="{64EEA0C6-0C1A-4DD4-AB32-67B58CC30753}" type="presParOf" srcId="{07001138-CC37-4359-AC61-79FF842603DD}" destId="{510D0BC5-B57C-433F-9859-30B983917A66}"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E3E83CFE-C5AF-4D19-B5BC-F9576D38AE2C}" type="presOf" srcId="{80D375BF-FBF8-4BDC-857D-AC00419942C8}" destId="{09B2CD8E-D327-4676-9105-F890A1A7824E}" srcOrd="0" destOrd="0" presId="urn:microsoft.com/office/officeart/2005/8/layout/venn3"/>
    <dgm:cxn modelId="{6B781FF4-CADF-47FE-B801-4755D22F8905}" type="presOf" srcId="{ACB495F6-BBD0-47F9-8283-2E8898AD149C}" destId="{974DE9E7-2F3A-4A96-98F6-CE05B104E0B5}"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ABD7BDA4-6DA4-4F2E-8248-FBD57CD65DEE}" type="presOf" srcId="{7481D1CF-5327-4BF8-8FD1-7491BF70D243}" destId="{07001138-CC37-4359-AC61-79FF842603DD}"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76C43317-4FA0-4CF0-995A-40AA5021FAED}" type="presOf" srcId="{8C0D3C05-F965-41E4-8A0C-000785D67942}" destId="{39B3C2EB-C198-4B8B-8960-8A38C58548E4}" srcOrd="0" destOrd="0" presId="urn:microsoft.com/office/officeart/2005/8/layout/venn3"/>
    <dgm:cxn modelId="{2B2D3D41-75D2-4891-B6F5-80E0503E5ABC}" type="presOf" srcId="{593252C4-229E-4C98-A3D5-1D7F50EC7466}" destId="{48681C3E-18DB-44B4-A963-2EF551FEC493}" srcOrd="0" destOrd="0" presId="urn:microsoft.com/office/officeart/2005/8/layout/venn3"/>
    <dgm:cxn modelId="{EB50AB0B-FADB-435D-A34C-EFDE9FAC3C40}" type="presParOf" srcId="{07001138-CC37-4359-AC61-79FF842603DD}" destId="{974DE9E7-2F3A-4A96-98F6-CE05B104E0B5}" srcOrd="0" destOrd="0" presId="urn:microsoft.com/office/officeart/2005/8/layout/venn3"/>
    <dgm:cxn modelId="{E3BF256F-3284-4D10-AC2F-C49929C21B96}" type="presParOf" srcId="{07001138-CC37-4359-AC61-79FF842603DD}" destId="{87600560-8F45-415D-9588-95BC62999D3F}" srcOrd="1" destOrd="0" presId="urn:microsoft.com/office/officeart/2005/8/layout/venn3"/>
    <dgm:cxn modelId="{6E229D7D-D0A2-429A-9C19-045B56CB78EA}" type="presParOf" srcId="{07001138-CC37-4359-AC61-79FF842603DD}" destId="{48681C3E-18DB-44B4-A963-2EF551FEC493}" srcOrd="2" destOrd="0" presId="urn:microsoft.com/office/officeart/2005/8/layout/venn3"/>
    <dgm:cxn modelId="{26FF550A-12FB-46E8-9C41-EA6FF1D2F19B}" type="presParOf" srcId="{07001138-CC37-4359-AC61-79FF842603DD}" destId="{625F0ABF-7A67-47DC-B62F-C89396A8658E}" srcOrd="3" destOrd="0" presId="urn:microsoft.com/office/officeart/2005/8/layout/venn3"/>
    <dgm:cxn modelId="{F2924011-E147-45DA-A2D7-08C716D41F7E}" type="presParOf" srcId="{07001138-CC37-4359-AC61-79FF842603DD}" destId="{09B2CD8E-D327-4676-9105-F890A1A7824E}" srcOrd="4" destOrd="0" presId="urn:microsoft.com/office/officeart/2005/8/layout/venn3"/>
    <dgm:cxn modelId="{509D4C1D-A48E-42A1-AB5F-9AD29C691BEB}" type="presParOf" srcId="{07001138-CC37-4359-AC61-79FF842603DD}" destId="{2A6FEE32-7F40-4372-A81D-3FCC15E8AB50}" srcOrd="5" destOrd="0" presId="urn:microsoft.com/office/officeart/2005/8/layout/venn3"/>
    <dgm:cxn modelId="{3FE69532-7FE9-4553-B2D1-18D13BBB1BA3}"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B0EAA2A9-F65D-4A1F-9068-324C45457858}" type="presOf" srcId="{ACB495F6-BBD0-47F9-8283-2E8898AD149C}" destId="{974DE9E7-2F3A-4A96-98F6-CE05B104E0B5}" srcOrd="0" destOrd="0" presId="urn:microsoft.com/office/officeart/2005/8/layout/venn3"/>
    <dgm:cxn modelId="{D055F1EE-4693-4E55-92BB-C6D72C2E5763}" type="presOf" srcId="{DB910E32-EC2A-47C1-8622-EDBB02D1ECF3}" destId="{6DF6FF41-A943-4BD2-BB5F-BC4E061E1EA9}" srcOrd="0" destOrd="0" presId="urn:microsoft.com/office/officeart/2005/8/layout/venn3"/>
    <dgm:cxn modelId="{EAB0FF37-A229-442B-B137-9F861B8D0C43}" type="presOf" srcId="{7481D1CF-5327-4BF8-8FD1-7491BF70D243}" destId="{07001138-CC37-4359-AC61-79FF842603DD}"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3154CFF5-D335-4410-940E-698D7F0F54E5}" type="presOf" srcId="{8C0D3C05-F965-41E4-8A0C-000785D67942}" destId="{39B3C2EB-C198-4B8B-8960-8A38C58548E4}"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A553175E-3B93-4D3A-8E51-8987B5E11308}" type="presOf" srcId="{4AEC182D-2BEE-4736-8FEA-425E182DC5BF}" destId="{87A32571-F2F1-428A-81C4-FBEC8BEBB6E2}" srcOrd="0" destOrd="0" presId="urn:microsoft.com/office/officeart/2005/8/layout/venn3"/>
    <dgm:cxn modelId="{F97200BA-6DA6-47CE-B167-465C84A52A07}" type="presOf" srcId="{593252C4-229E-4C98-A3D5-1D7F50EC7466}" destId="{48681C3E-18DB-44B4-A963-2EF551FEC493}" srcOrd="0" destOrd="0" presId="urn:microsoft.com/office/officeart/2005/8/layout/venn3"/>
    <dgm:cxn modelId="{7D306589-DF3B-468A-A183-06B5C3AF3C3F}" type="presOf" srcId="{D4008CA3-4D54-4EB2-8DA0-9606EB8FA777}" destId="{0BE43904-1DF4-485E-8CED-251D8E2CF2A3}" srcOrd="0" destOrd="0" presId="urn:microsoft.com/office/officeart/2005/8/layout/venn3"/>
    <dgm:cxn modelId="{5CB7411F-9D0B-40C3-8CC5-29A00AAE7DEC}" type="presOf" srcId="{E109FC7C-82F4-49D6-8559-6E34B0A6B537}" destId="{6B93CA0A-8C94-48A4-82E9-13FBFB99DAB0}"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56B0F86A-1FD5-463A-A89C-85BD965A1E3C}" type="presOf" srcId="{2BE4FDBB-0DAA-43F2-ABC6-8D50EF2C6108}" destId="{71F3F4C8-7194-4B1F-A068-DB1C4A93B075}" srcOrd="0" destOrd="0" presId="urn:microsoft.com/office/officeart/2005/8/layout/venn3"/>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57C60060-4EB4-4A52-9D61-97E6D1BD38D7}" type="presParOf" srcId="{07001138-CC37-4359-AC61-79FF842603DD}" destId="{974DE9E7-2F3A-4A96-98F6-CE05B104E0B5}" srcOrd="0" destOrd="0" presId="urn:microsoft.com/office/officeart/2005/8/layout/venn3"/>
    <dgm:cxn modelId="{0B4CEE20-BD86-4943-8EA8-2AA799C714DD}" type="presParOf" srcId="{07001138-CC37-4359-AC61-79FF842603DD}" destId="{87600560-8F45-415D-9588-95BC62999D3F}" srcOrd="1" destOrd="0" presId="urn:microsoft.com/office/officeart/2005/8/layout/venn3"/>
    <dgm:cxn modelId="{108E356B-8236-4963-AD3B-06CF1978F30D}" type="presParOf" srcId="{07001138-CC37-4359-AC61-79FF842603DD}" destId="{48681C3E-18DB-44B4-A963-2EF551FEC493}" srcOrd="2" destOrd="0" presId="urn:microsoft.com/office/officeart/2005/8/layout/venn3"/>
    <dgm:cxn modelId="{90C718B7-311D-4CE0-9161-0794F5B01C3C}" type="presParOf" srcId="{07001138-CC37-4359-AC61-79FF842603DD}" destId="{625F0ABF-7A67-47DC-B62F-C89396A8658E}" srcOrd="3" destOrd="0" presId="urn:microsoft.com/office/officeart/2005/8/layout/venn3"/>
    <dgm:cxn modelId="{ABC635DE-9C6E-45D2-8218-C0924E72F249}" type="presParOf" srcId="{07001138-CC37-4359-AC61-79FF842603DD}" destId="{39B3C2EB-C198-4B8B-8960-8A38C58548E4}" srcOrd="4" destOrd="0" presId="urn:microsoft.com/office/officeart/2005/8/layout/venn3"/>
    <dgm:cxn modelId="{0D2DF95E-D127-4210-8947-F8EC3A906EE5}" type="presParOf" srcId="{07001138-CC37-4359-AC61-79FF842603DD}" destId="{AC2C1C85-FA33-4D6C-8881-CC17C8D0C9FF}" srcOrd="5" destOrd="0" presId="urn:microsoft.com/office/officeart/2005/8/layout/venn3"/>
    <dgm:cxn modelId="{7E67A9E6-5F10-4680-9325-BA75DAC91A0A}" type="presParOf" srcId="{07001138-CC37-4359-AC61-79FF842603DD}" destId="{71F3F4C8-7194-4B1F-A068-DB1C4A93B075}" srcOrd="6" destOrd="0" presId="urn:microsoft.com/office/officeart/2005/8/layout/venn3"/>
    <dgm:cxn modelId="{6018EEDE-90D0-41EB-9B21-4D6FCB580FD9}" type="presParOf" srcId="{07001138-CC37-4359-AC61-79FF842603DD}" destId="{04443C78-F516-4A00-B9D5-0E68BEB6FDB8}" srcOrd="7" destOrd="0" presId="urn:microsoft.com/office/officeart/2005/8/layout/venn3"/>
    <dgm:cxn modelId="{F3752662-55FE-4D5C-A613-2C394E5D546B}" type="presParOf" srcId="{07001138-CC37-4359-AC61-79FF842603DD}" destId="{6B93CA0A-8C94-48A4-82E9-13FBFB99DAB0}" srcOrd="8" destOrd="0" presId="urn:microsoft.com/office/officeart/2005/8/layout/venn3"/>
    <dgm:cxn modelId="{6C34CED9-D562-493F-AE45-AFF6C0D5E5CE}" type="presParOf" srcId="{07001138-CC37-4359-AC61-79FF842603DD}" destId="{B0027BE0-E83C-45F8-8BE2-6AE4DE5A2FF8}" srcOrd="9" destOrd="0" presId="urn:microsoft.com/office/officeart/2005/8/layout/venn3"/>
    <dgm:cxn modelId="{EBF4EB8C-5FA5-44C0-8325-32DD176A5AE5}" type="presParOf" srcId="{07001138-CC37-4359-AC61-79FF842603DD}" destId="{87A32571-F2F1-428A-81C4-FBEC8BEBB6E2}" srcOrd="10" destOrd="0" presId="urn:microsoft.com/office/officeart/2005/8/layout/venn3"/>
    <dgm:cxn modelId="{831F4C8E-C82C-480E-8656-43B046779384}" type="presParOf" srcId="{07001138-CC37-4359-AC61-79FF842603DD}" destId="{9D9968C5-3C09-4B95-9C85-A18FDCB224F1}" srcOrd="11" destOrd="0" presId="urn:microsoft.com/office/officeart/2005/8/layout/venn3"/>
    <dgm:cxn modelId="{705A53FF-027E-4EAF-B03D-E82A7D93202C}" type="presParOf" srcId="{07001138-CC37-4359-AC61-79FF842603DD}" destId="{0BE43904-1DF4-485E-8CED-251D8E2CF2A3}" srcOrd="12" destOrd="0" presId="urn:microsoft.com/office/officeart/2005/8/layout/venn3"/>
    <dgm:cxn modelId="{84BD488A-BCDF-4194-B9E5-9579AE02EB20}" type="presParOf" srcId="{07001138-CC37-4359-AC61-79FF842603DD}" destId="{6A5F7D0E-CAA6-4E42-AF8B-4C56F345F28B}" srcOrd="13" destOrd="0" presId="urn:microsoft.com/office/officeart/2005/8/layout/venn3"/>
    <dgm:cxn modelId="{E5CE0E50-A9B3-4989-A7D8-B7BE32EFBB92}"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9E956BAB-F674-4F6B-B150-BA82A8CE6205}" type="presOf" srcId="{DA2DE246-1EDE-4DC5-93F1-08D0ADDAC2E4}" destId="{B671D4EC-B0EF-4E74-BE88-A04A72EFA5F5}" srcOrd="0" destOrd="0" presId="urn:microsoft.com/office/officeart/2005/8/layout/venn3"/>
    <dgm:cxn modelId="{8D8B1BB3-6D40-4E83-9620-44A016B30033}" type="presOf" srcId="{7481D1CF-5327-4BF8-8FD1-7491BF70D243}" destId="{07001138-CC37-4359-AC61-79FF842603DD}" srcOrd="0" destOrd="0" presId="urn:microsoft.com/office/officeart/2005/8/layout/venn3"/>
    <dgm:cxn modelId="{8D2D7B75-85D7-4FF9-B678-EC2B51748189}" type="presOf" srcId="{1C5EFEF6-C246-492E-9C87-599B0E6CB1E1}" destId="{79FA4D63-31BA-41A4-8EF9-711A8A8DC304}"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D8256C4A-6A02-4C87-888D-3F3D247DB732}" type="presOf" srcId="{2BE4FDBB-0DAA-43F2-ABC6-8D50EF2C6108}" destId="{71F3F4C8-7194-4B1F-A068-DB1C4A93B075}" srcOrd="0" destOrd="0" presId="urn:microsoft.com/office/officeart/2005/8/layout/venn3"/>
    <dgm:cxn modelId="{82733B91-43DC-4880-8D9E-1F1C53A364CC}" type="presOf" srcId="{FEB3ADF3-AAF4-4AFC-A917-3ADE0C1EBB00}" destId="{AE263195-A20A-4ACF-9589-31F1F5A65F0B}" srcOrd="0" destOrd="0" presId="urn:microsoft.com/office/officeart/2005/8/layout/venn3"/>
    <dgm:cxn modelId="{61066EE8-8C6B-48EF-AAD5-F947B0F8B980}" type="presOf" srcId="{593252C4-229E-4C98-A3D5-1D7F50EC7466}" destId="{48681C3E-18DB-44B4-A963-2EF551FEC493}"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33E37902-D4F1-4427-BB89-6A5990128665}" type="presParOf" srcId="{07001138-CC37-4359-AC61-79FF842603DD}" destId="{48681C3E-18DB-44B4-A963-2EF551FEC493}" srcOrd="0" destOrd="0" presId="urn:microsoft.com/office/officeart/2005/8/layout/venn3"/>
    <dgm:cxn modelId="{DCE82859-C392-44E2-8833-2599248AD747}" type="presParOf" srcId="{07001138-CC37-4359-AC61-79FF842603DD}" destId="{625F0ABF-7A67-47DC-B62F-C89396A8658E}" srcOrd="1" destOrd="0" presId="urn:microsoft.com/office/officeart/2005/8/layout/venn3"/>
    <dgm:cxn modelId="{3DA346A5-9F0F-4009-B1DB-97F885E2930D}" type="presParOf" srcId="{07001138-CC37-4359-AC61-79FF842603DD}" destId="{71F3F4C8-7194-4B1F-A068-DB1C4A93B075}" srcOrd="2" destOrd="0" presId="urn:microsoft.com/office/officeart/2005/8/layout/venn3"/>
    <dgm:cxn modelId="{02D5E9A6-3A78-4DEA-B4C5-61301F3A092E}" type="presParOf" srcId="{07001138-CC37-4359-AC61-79FF842603DD}" destId="{04443C78-F516-4A00-B9D5-0E68BEB6FDB8}" srcOrd="3" destOrd="0" presId="urn:microsoft.com/office/officeart/2005/8/layout/venn3"/>
    <dgm:cxn modelId="{82AF94FC-92DB-4A5F-8362-F320691256E1}" type="presParOf" srcId="{07001138-CC37-4359-AC61-79FF842603DD}" destId="{79FA4D63-31BA-41A4-8EF9-711A8A8DC304}" srcOrd="4" destOrd="0" presId="urn:microsoft.com/office/officeart/2005/8/layout/venn3"/>
    <dgm:cxn modelId="{5D2C19A2-248F-4D8E-ABEA-16CE814A52F9}" type="presParOf" srcId="{07001138-CC37-4359-AC61-79FF842603DD}" destId="{B420CFAF-8830-45F3-8EB4-EE51EBB886CD}" srcOrd="5" destOrd="0" presId="urn:microsoft.com/office/officeart/2005/8/layout/venn3"/>
    <dgm:cxn modelId="{07E35774-C796-4998-A7EE-725FE8A748F5}" type="presParOf" srcId="{07001138-CC37-4359-AC61-79FF842603DD}" destId="{B671D4EC-B0EF-4E74-BE88-A04A72EFA5F5}" srcOrd="6" destOrd="0" presId="urn:microsoft.com/office/officeart/2005/8/layout/venn3"/>
    <dgm:cxn modelId="{C6DCD3F8-5724-4CEA-82DE-4889912A2B2B}" type="presParOf" srcId="{07001138-CC37-4359-AC61-79FF842603DD}" destId="{A7C415E3-ACC3-4060-8EF6-AC1CF99088D8}" srcOrd="7" destOrd="0" presId="urn:microsoft.com/office/officeart/2005/8/layout/venn3"/>
    <dgm:cxn modelId="{B71D10FC-444C-4721-84F1-FCDDC1F4C8C4}"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D6B7827C-8C0B-47B6-AAA9-FA977B2DAA9F}" type="presOf" srcId="{84023C8F-D74C-4C9A-A978-1A540B7607E7}" destId="{A8AFFD50-DB79-47C5-865F-BFCF753E55E9}" srcOrd="0" destOrd="0" presId="urn:microsoft.com/office/officeart/2005/8/layout/venn3"/>
    <dgm:cxn modelId="{24AB64A2-A3D4-4DD7-ACD5-0BBD0FA0497A}" type="presOf" srcId="{ACB495F6-BBD0-47F9-8283-2E8898AD149C}" destId="{974DE9E7-2F3A-4A96-98F6-CE05B104E0B5}" srcOrd="0" destOrd="0" presId="urn:microsoft.com/office/officeart/2005/8/layout/venn3"/>
    <dgm:cxn modelId="{CB26BDF1-F8CB-4BA0-8B5C-6556307A8F54}" type="presOf" srcId="{DB910E32-EC2A-47C1-8622-EDBB02D1ECF3}" destId="{6DF6FF41-A943-4BD2-BB5F-BC4E061E1EA9}" srcOrd="0" destOrd="0" presId="urn:microsoft.com/office/officeart/2005/8/layout/venn3"/>
    <dgm:cxn modelId="{81F43622-29D8-44C5-8A1F-F2AFE81E3414}" type="presOf" srcId="{FB3B1775-E693-49B1-BC84-B1E33354E230}" destId="{441BE94A-FB88-49C7-AAB2-47F07EC22274}" srcOrd="0" destOrd="0" presId="urn:microsoft.com/office/officeart/2005/8/layout/venn3"/>
    <dgm:cxn modelId="{0CE0BB67-794F-4B08-A835-F0F0557DDF27}" type="presOf" srcId="{A0FD7E83-1B7B-4CE5-9E63-D199EC1ACA67}" destId="{E1A074AB-2E66-4098-B417-62E6453353DB}"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C7843EDC-4BEB-4C47-B12E-F173CE253660}" type="presOf" srcId="{7481D1CF-5327-4BF8-8FD1-7491BF70D243}" destId="{07001138-CC37-4359-AC61-79FF842603DD}" srcOrd="0" destOrd="0" presId="urn:microsoft.com/office/officeart/2005/8/layout/venn3"/>
    <dgm:cxn modelId="{6A48222E-7815-4DE3-9882-39036585E6F8}" type="presParOf" srcId="{07001138-CC37-4359-AC61-79FF842603DD}" destId="{974DE9E7-2F3A-4A96-98F6-CE05B104E0B5}" srcOrd="0" destOrd="0" presId="urn:microsoft.com/office/officeart/2005/8/layout/venn3"/>
    <dgm:cxn modelId="{D3BD8362-1D09-43EB-A3A4-1F9C334331AF}" type="presParOf" srcId="{07001138-CC37-4359-AC61-79FF842603DD}" destId="{87600560-8F45-415D-9588-95BC62999D3F}" srcOrd="1" destOrd="0" presId="urn:microsoft.com/office/officeart/2005/8/layout/venn3"/>
    <dgm:cxn modelId="{909C27C1-97C0-4291-9413-8E368A351161}" type="presParOf" srcId="{07001138-CC37-4359-AC61-79FF842603DD}" destId="{441BE94A-FB88-49C7-AAB2-47F07EC22274}" srcOrd="2" destOrd="0" presId="urn:microsoft.com/office/officeart/2005/8/layout/venn3"/>
    <dgm:cxn modelId="{9F8077EA-48BB-47E6-9A2E-82C09C9BAC5B}" type="presParOf" srcId="{07001138-CC37-4359-AC61-79FF842603DD}" destId="{FDE9C26E-D098-46B5-A031-DCE7D6EB3C4B}" srcOrd="3" destOrd="0" presId="urn:microsoft.com/office/officeart/2005/8/layout/venn3"/>
    <dgm:cxn modelId="{7A313BCE-CEC7-46FA-AE4B-D7A2ED142944}" type="presParOf" srcId="{07001138-CC37-4359-AC61-79FF842603DD}" destId="{E1A074AB-2E66-4098-B417-62E6453353DB}" srcOrd="4" destOrd="0" presId="urn:microsoft.com/office/officeart/2005/8/layout/venn3"/>
    <dgm:cxn modelId="{5FF18E17-D9B1-4D5A-BDA0-DE5EF8225E12}" type="presParOf" srcId="{07001138-CC37-4359-AC61-79FF842603DD}" destId="{9601BEDF-5EF5-4E57-9BC3-141423318B89}" srcOrd="5" destOrd="0" presId="urn:microsoft.com/office/officeart/2005/8/layout/venn3"/>
    <dgm:cxn modelId="{258081BD-739A-4D30-A14D-B090C722BC64}" type="presParOf" srcId="{07001138-CC37-4359-AC61-79FF842603DD}" destId="{A8AFFD50-DB79-47C5-865F-BFCF753E55E9}" srcOrd="6" destOrd="0" presId="urn:microsoft.com/office/officeart/2005/8/layout/venn3"/>
    <dgm:cxn modelId="{B7200787-CE89-4F6F-B3A4-7D1BBE1301A9}" type="presParOf" srcId="{07001138-CC37-4359-AC61-79FF842603DD}" destId="{EE479652-1419-493D-B0B4-932CCB42394F}" srcOrd="7" destOrd="0" presId="urn:microsoft.com/office/officeart/2005/8/layout/venn3"/>
    <dgm:cxn modelId="{BE1CC949-870B-41DC-B483-C1196F704206}"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9">
        <dgm:presLayoutVars>
          <dgm:bulletEnabled val="1"/>
        </dgm:presLayoutVars>
      </dgm:prSet>
      <dgm:spPr/>
      <dgm:t>
        <a:bodyPr/>
        <a:lstStyle/>
        <a:p>
          <a:endParaRPr lang="en-US"/>
        </a:p>
      </dgm:t>
    </dgm:pt>
  </dgm:ptLst>
  <dgm:cxnLst>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093570D1-D1DF-4AD1-A3EC-E3847F90036F}" srcId="{7481D1CF-5327-4BF8-8FD1-7491BF70D243}" destId="{5CFD6B5E-7035-4359-A62F-1DDEC97D8C0D}" srcOrd="7" destOrd="0" parTransId="{DF235A0C-5547-4DDE-9C7C-DAE510C44A27}" sibTransId="{CCB89266-E5C6-4DF3-B672-5591BEB16076}"/>
    <dgm:cxn modelId="{94718D3E-6E5E-4925-B2EE-90B985C37D76}" type="presOf" srcId="{5CFD6B5E-7035-4359-A62F-1DDEC97D8C0D}" destId="{C8CD710F-D365-4BC0-8257-3CE1E198D950}" srcOrd="0" destOrd="0" presId="urn:microsoft.com/office/officeart/2005/8/layout/venn3"/>
    <dgm:cxn modelId="{80B4EE0B-4808-4332-B1CF-E2B3C1D6DCD0}" type="presOf" srcId="{2BE4FDBB-0DAA-43F2-ABC6-8D50EF2C6108}" destId="{71F3F4C8-7194-4B1F-A068-DB1C4A93B075}"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7A0065AB-686C-463E-9D95-00F8F807A135}" type="presOf" srcId="{88165EF2-C310-463F-B5BC-3FAE8FF9602A}" destId="{EA0FA27A-C2EC-4FCA-88D1-32C207D8B93A}" srcOrd="0" destOrd="0" presId="urn:microsoft.com/office/officeart/2005/8/layout/venn3"/>
    <dgm:cxn modelId="{1E0D7352-1957-4395-8C4A-34957D82EB65}" type="presOf" srcId="{23FBF0F6-E59E-46BB-901B-BD7C4DE5BDB3}" destId="{BDF804E1-8814-49A1-88D5-FD0FC8A993C9}"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D25417D3-49D6-48AA-A863-F57B4C8BB2ED}" type="presOf" srcId="{AD09D232-2D13-48CA-9BAB-5990F8D88805}" destId="{6647214F-97B3-46F4-9C35-D4445F524912}" srcOrd="0" destOrd="0" presId="urn:microsoft.com/office/officeart/2005/8/layout/venn3"/>
    <dgm:cxn modelId="{6FD5CCCE-D7C3-4B47-86D0-66AA6A6DFF63}" srcId="{7481D1CF-5327-4BF8-8FD1-7491BF70D243}" destId="{09050517-FB7B-4AA0-A9A5-C222E4A7277D}" srcOrd="6" destOrd="0" parTransId="{8A75980C-1682-486B-B5F6-CF3AB75A84F8}" sibTransId="{5A1FD659-BA17-41E3-98E0-CCD2E34B780B}"/>
    <dgm:cxn modelId="{9280AF1F-693E-468B-B423-7E9661C9E25A}" type="presOf" srcId="{8C0D3C05-F965-41E4-8A0C-000785D67942}" destId="{39B3C2EB-C198-4B8B-8960-8A38C58548E4}" srcOrd="0" destOrd="0" presId="urn:microsoft.com/office/officeart/2005/8/layout/venn3"/>
    <dgm:cxn modelId="{2086C77B-1E53-41DF-8DB7-59C8013DF0DB}" type="presOf" srcId="{7481D1CF-5327-4BF8-8FD1-7491BF70D243}" destId="{07001138-CC37-4359-AC61-79FF842603DD}" srcOrd="0" destOrd="0" presId="urn:microsoft.com/office/officeart/2005/8/layout/venn3"/>
    <dgm:cxn modelId="{D18B3FCB-7B22-4BBC-8E6B-BE3F6E95B38F}" type="presOf" srcId="{09050517-FB7B-4AA0-A9A5-C222E4A7277D}" destId="{D0053F29-0E2C-42E3-B345-9E8847988072}" srcOrd="0" destOrd="0" presId="urn:microsoft.com/office/officeart/2005/8/layout/venn3"/>
    <dgm:cxn modelId="{FFF0C61F-C006-49C3-89E1-8610CCAC0D2A}" type="presOf" srcId="{BA727719-4EA3-40EB-BC8A-FCA9BE326B02}" destId="{510D0BC5-B57C-433F-9859-30B983917A66}" srcOrd="0" destOrd="0" presId="urn:microsoft.com/office/officeart/2005/8/layout/venn3"/>
    <dgm:cxn modelId="{B0506448-7411-4415-8076-656B2A791045}" type="presOf" srcId="{593252C4-229E-4C98-A3D5-1D7F50EC7466}" destId="{48681C3E-18DB-44B4-A963-2EF551FEC493}"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A3168BB5-AA8B-43C6-9724-ABEF1314C0D8}" type="presParOf" srcId="{07001138-CC37-4359-AC61-79FF842603DD}" destId="{48681C3E-18DB-44B4-A963-2EF551FEC493}" srcOrd="0" destOrd="0" presId="urn:microsoft.com/office/officeart/2005/8/layout/venn3"/>
    <dgm:cxn modelId="{669145FF-1891-40D4-8CAE-B8CF6DBE9E28}" type="presParOf" srcId="{07001138-CC37-4359-AC61-79FF842603DD}" destId="{625F0ABF-7A67-47DC-B62F-C89396A8658E}" srcOrd="1" destOrd="0" presId="urn:microsoft.com/office/officeart/2005/8/layout/venn3"/>
    <dgm:cxn modelId="{CE05B051-1011-44D0-B0D5-3D1D43865A83}" type="presParOf" srcId="{07001138-CC37-4359-AC61-79FF842603DD}" destId="{39B3C2EB-C198-4B8B-8960-8A38C58548E4}" srcOrd="2" destOrd="0" presId="urn:microsoft.com/office/officeart/2005/8/layout/venn3"/>
    <dgm:cxn modelId="{92AB2B46-C236-4BCA-905E-FCE10B37B0CB}" type="presParOf" srcId="{07001138-CC37-4359-AC61-79FF842603DD}" destId="{AC2C1C85-FA33-4D6C-8881-CC17C8D0C9FF}" srcOrd="3" destOrd="0" presId="urn:microsoft.com/office/officeart/2005/8/layout/venn3"/>
    <dgm:cxn modelId="{3E07965F-0D79-4662-8D90-16D77664D8DE}" type="presParOf" srcId="{07001138-CC37-4359-AC61-79FF842603DD}" destId="{EA0FA27A-C2EC-4FCA-88D1-32C207D8B93A}" srcOrd="4" destOrd="0" presId="urn:microsoft.com/office/officeart/2005/8/layout/venn3"/>
    <dgm:cxn modelId="{65C49E77-75B1-48B8-98EA-51615D42D7B4}" type="presParOf" srcId="{07001138-CC37-4359-AC61-79FF842603DD}" destId="{DC69AE1A-979D-4E2B-8E52-4EB8097B0C30}" srcOrd="5" destOrd="0" presId="urn:microsoft.com/office/officeart/2005/8/layout/venn3"/>
    <dgm:cxn modelId="{EA36A876-00E9-49C7-A89C-F7A730251912}" type="presParOf" srcId="{07001138-CC37-4359-AC61-79FF842603DD}" destId="{71F3F4C8-7194-4B1F-A068-DB1C4A93B075}" srcOrd="6" destOrd="0" presId="urn:microsoft.com/office/officeart/2005/8/layout/venn3"/>
    <dgm:cxn modelId="{61668CC5-79D3-4660-8B66-1A1D7953E971}" type="presParOf" srcId="{07001138-CC37-4359-AC61-79FF842603DD}" destId="{04443C78-F516-4A00-B9D5-0E68BEB6FDB8}" srcOrd="7" destOrd="0" presId="urn:microsoft.com/office/officeart/2005/8/layout/venn3"/>
    <dgm:cxn modelId="{E391CF0A-EE14-4A05-BB7F-EE960695F625}" type="presParOf" srcId="{07001138-CC37-4359-AC61-79FF842603DD}" destId="{6647214F-97B3-46F4-9C35-D4445F524912}" srcOrd="8" destOrd="0" presId="urn:microsoft.com/office/officeart/2005/8/layout/venn3"/>
    <dgm:cxn modelId="{63A420DC-A904-46BC-9ED4-C21C03679ECE}" type="presParOf" srcId="{07001138-CC37-4359-AC61-79FF842603DD}" destId="{0F261357-E478-46AC-80EB-2022627F75D8}" srcOrd="9" destOrd="0" presId="urn:microsoft.com/office/officeart/2005/8/layout/venn3"/>
    <dgm:cxn modelId="{3F059CFD-DE54-4AFE-A08C-426C6498B037}" type="presParOf" srcId="{07001138-CC37-4359-AC61-79FF842603DD}" destId="{BDF804E1-8814-49A1-88D5-FD0FC8A993C9}" srcOrd="10" destOrd="0" presId="urn:microsoft.com/office/officeart/2005/8/layout/venn3"/>
    <dgm:cxn modelId="{03E7929C-3462-442A-8AE8-3EDC065F25A3}" type="presParOf" srcId="{07001138-CC37-4359-AC61-79FF842603DD}" destId="{24A6E7C5-74C0-4677-A899-B3BCE90AE9AE}" srcOrd="11" destOrd="0" presId="urn:microsoft.com/office/officeart/2005/8/layout/venn3"/>
    <dgm:cxn modelId="{FEF9C1F7-B595-4A8A-AFA4-F9629F43738B}" type="presParOf" srcId="{07001138-CC37-4359-AC61-79FF842603DD}" destId="{D0053F29-0E2C-42E3-B345-9E8847988072}" srcOrd="12" destOrd="0" presId="urn:microsoft.com/office/officeart/2005/8/layout/venn3"/>
    <dgm:cxn modelId="{A7A90BC6-6B89-4482-9AB2-AAB35770D536}" type="presParOf" srcId="{07001138-CC37-4359-AC61-79FF842603DD}" destId="{E9A9888E-B945-468B-996F-A85C25432B07}" srcOrd="13" destOrd="0" presId="urn:microsoft.com/office/officeart/2005/8/layout/venn3"/>
    <dgm:cxn modelId="{7E0ACF0A-A357-4EB4-BF15-7D44C768F491}" type="presParOf" srcId="{07001138-CC37-4359-AC61-79FF842603DD}" destId="{C8CD710F-D365-4BC0-8257-3CE1E198D950}" srcOrd="14" destOrd="0" presId="urn:microsoft.com/office/officeart/2005/8/layout/venn3"/>
    <dgm:cxn modelId="{38CE15B8-DF58-4E13-BE3D-321CAD34715E}" type="presParOf" srcId="{07001138-CC37-4359-AC61-79FF842603DD}" destId="{4674F2B6-009B-454E-9B7E-F714CE7A77CA}" srcOrd="15" destOrd="0" presId="urn:microsoft.com/office/officeart/2005/8/layout/venn3"/>
    <dgm:cxn modelId="{09EF96AE-8C5D-43A8-BE92-699713EAF22E}" type="presParOf" srcId="{07001138-CC37-4359-AC61-79FF842603DD}" destId="{510D0BC5-B57C-433F-9859-30B983917A66}" srcOrd="16" destOrd="0" presId="urn:microsoft.com/office/officeart/2005/8/layout/venn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EFAB5C0C-D99A-49ED-80C2-CED2EFB09E44}" type="presOf" srcId="{593252C4-229E-4C98-A3D5-1D7F50EC7466}" destId="{48681C3E-18DB-44B4-A963-2EF551FEC493}" srcOrd="0" destOrd="0" presId="urn:microsoft.com/office/officeart/2005/8/layout/venn3"/>
    <dgm:cxn modelId="{C4307C47-1725-4C39-80FB-27FA73571BA8}" type="presOf" srcId="{80D375BF-FBF8-4BDC-857D-AC00419942C8}" destId="{09B2CD8E-D327-4676-9105-F890A1A7824E}" srcOrd="0" destOrd="0" presId="urn:microsoft.com/office/officeart/2005/8/layout/venn3"/>
    <dgm:cxn modelId="{7218EA38-81D7-452D-91AB-3A7F4AB21344}" type="presOf" srcId="{8C0D3C05-F965-41E4-8A0C-000785D67942}" destId="{39B3C2EB-C198-4B8B-8960-8A38C58548E4}" srcOrd="0" destOrd="0" presId="urn:microsoft.com/office/officeart/2005/8/layout/venn3"/>
    <dgm:cxn modelId="{79729257-58FF-4B1B-8143-DFFB26A34F82}" type="presOf" srcId="{ACB495F6-BBD0-47F9-8283-2E8898AD149C}" destId="{974DE9E7-2F3A-4A96-98F6-CE05B104E0B5}"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ECEE1E57-131E-456B-97E5-DEC20E78EBE3}" type="presOf" srcId="{7481D1CF-5327-4BF8-8FD1-7491BF70D243}" destId="{07001138-CC37-4359-AC61-79FF842603DD}" srcOrd="0" destOrd="0" presId="urn:microsoft.com/office/officeart/2005/8/layout/venn3"/>
    <dgm:cxn modelId="{DE85A4B5-5BEB-42A3-BA00-EBB47C06325E}" type="presParOf" srcId="{07001138-CC37-4359-AC61-79FF842603DD}" destId="{974DE9E7-2F3A-4A96-98F6-CE05B104E0B5}" srcOrd="0" destOrd="0" presId="urn:microsoft.com/office/officeart/2005/8/layout/venn3"/>
    <dgm:cxn modelId="{C11370F9-0FE2-492F-ABCE-7121B9019593}" type="presParOf" srcId="{07001138-CC37-4359-AC61-79FF842603DD}" destId="{87600560-8F45-415D-9588-95BC62999D3F}" srcOrd="1" destOrd="0" presId="urn:microsoft.com/office/officeart/2005/8/layout/venn3"/>
    <dgm:cxn modelId="{2906753D-44CA-47DA-B4BA-480EEDD3B45C}" type="presParOf" srcId="{07001138-CC37-4359-AC61-79FF842603DD}" destId="{48681C3E-18DB-44B4-A963-2EF551FEC493}" srcOrd="2" destOrd="0" presId="urn:microsoft.com/office/officeart/2005/8/layout/venn3"/>
    <dgm:cxn modelId="{5DB50D61-6D7F-41ED-A502-231A83EC7771}" type="presParOf" srcId="{07001138-CC37-4359-AC61-79FF842603DD}" destId="{625F0ABF-7A67-47DC-B62F-C89396A8658E}" srcOrd="3" destOrd="0" presId="urn:microsoft.com/office/officeart/2005/8/layout/venn3"/>
    <dgm:cxn modelId="{B08AE9F4-0025-4CCE-8CC8-195748961FFE}" type="presParOf" srcId="{07001138-CC37-4359-AC61-79FF842603DD}" destId="{09B2CD8E-D327-4676-9105-F890A1A7824E}" srcOrd="4" destOrd="0" presId="urn:microsoft.com/office/officeart/2005/8/layout/venn3"/>
    <dgm:cxn modelId="{C217AFE3-4FF5-4921-9347-86EE27F223C9}" type="presParOf" srcId="{07001138-CC37-4359-AC61-79FF842603DD}" destId="{2A6FEE32-7F40-4372-A81D-3FCC15E8AB50}" srcOrd="5" destOrd="0" presId="urn:microsoft.com/office/officeart/2005/8/layout/venn3"/>
    <dgm:cxn modelId="{B1B1C3D0-DB6C-469C-9658-7A4C2989AC4D}"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DEA7DDA7-2AA4-46C8-BD31-B1A7B63279D0}" type="presOf" srcId="{84023C8F-D74C-4C9A-A978-1A540B7607E7}" destId="{A8AFFD50-DB79-47C5-865F-BFCF753E55E9}" srcOrd="0" destOrd="0" presId="urn:microsoft.com/office/officeart/2005/8/layout/venn3"/>
    <dgm:cxn modelId="{BDDDEAD4-E037-41BD-AB00-CEE33D8AFB6F}" type="presOf" srcId="{7481D1CF-5327-4BF8-8FD1-7491BF70D243}" destId="{07001138-CC37-4359-AC61-79FF842603DD}" srcOrd="0" destOrd="0" presId="urn:microsoft.com/office/officeart/2005/8/layout/venn3"/>
    <dgm:cxn modelId="{03AB36FB-F417-4001-92E7-6274AB287D23}" type="presOf" srcId="{FB3B1775-E693-49B1-BC84-B1E33354E230}" destId="{441BE94A-FB88-49C7-AAB2-47F07EC22274}" srcOrd="0" destOrd="0" presId="urn:microsoft.com/office/officeart/2005/8/layout/venn3"/>
    <dgm:cxn modelId="{37642A4C-9B41-4E3D-AFA5-164C26F90D8B}" type="presOf" srcId="{A0FD7E83-1B7B-4CE5-9E63-D199EC1ACA67}" destId="{E1A074AB-2E66-4098-B417-62E6453353DB}" srcOrd="0" destOrd="0" presId="urn:microsoft.com/office/officeart/2005/8/layout/venn3"/>
    <dgm:cxn modelId="{67BAEBA7-A276-49E9-84E1-40A4529674BC}" type="presOf" srcId="{DB910E32-EC2A-47C1-8622-EDBB02D1ECF3}" destId="{6DF6FF41-A943-4BD2-BB5F-BC4E061E1EA9}" srcOrd="0" destOrd="0" presId="urn:microsoft.com/office/officeart/2005/8/layout/venn3"/>
    <dgm:cxn modelId="{12FD57A5-E48A-41AF-94CE-3989CE91B5BA}" type="presOf" srcId="{ACB495F6-BBD0-47F9-8283-2E8898AD149C}" destId="{974DE9E7-2F3A-4A96-98F6-CE05B104E0B5}"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B473EBB5-C311-42AF-9D0C-C60A882ADB5F}" type="presParOf" srcId="{07001138-CC37-4359-AC61-79FF842603DD}" destId="{974DE9E7-2F3A-4A96-98F6-CE05B104E0B5}" srcOrd="0" destOrd="0" presId="urn:microsoft.com/office/officeart/2005/8/layout/venn3"/>
    <dgm:cxn modelId="{AECA0D0F-58F4-4CE6-9845-0A9C056EDE0C}" type="presParOf" srcId="{07001138-CC37-4359-AC61-79FF842603DD}" destId="{87600560-8F45-415D-9588-95BC62999D3F}" srcOrd="1" destOrd="0" presId="urn:microsoft.com/office/officeart/2005/8/layout/venn3"/>
    <dgm:cxn modelId="{6B7E0B8E-0A07-444B-B2FD-CAB2FD4EE754}" type="presParOf" srcId="{07001138-CC37-4359-AC61-79FF842603DD}" destId="{441BE94A-FB88-49C7-AAB2-47F07EC22274}" srcOrd="2" destOrd="0" presId="urn:microsoft.com/office/officeart/2005/8/layout/venn3"/>
    <dgm:cxn modelId="{EF420243-88AD-4CEF-988E-57AC5C6328CE}" type="presParOf" srcId="{07001138-CC37-4359-AC61-79FF842603DD}" destId="{FDE9C26E-D098-46B5-A031-DCE7D6EB3C4B}" srcOrd="3" destOrd="0" presId="urn:microsoft.com/office/officeart/2005/8/layout/venn3"/>
    <dgm:cxn modelId="{763CFAEC-95A4-4A38-A59A-2FD59F3D7096}" type="presParOf" srcId="{07001138-CC37-4359-AC61-79FF842603DD}" destId="{E1A074AB-2E66-4098-B417-62E6453353DB}" srcOrd="4" destOrd="0" presId="urn:microsoft.com/office/officeart/2005/8/layout/venn3"/>
    <dgm:cxn modelId="{E2745EE0-ED7E-473B-A369-8A58D9A1DCEB}" type="presParOf" srcId="{07001138-CC37-4359-AC61-79FF842603DD}" destId="{9601BEDF-5EF5-4E57-9BC3-141423318B89}" srcOrd="5" destOrd="0" presId="urn:microsoft.com/office/officeart/2005/8/layout/venn3"/>
    <dgm:cxn modelId="{FB94C15D-78DB-44E3-8EE7-55B5CB47F4C9}" type="presParOf" srcId="{07001138-CC37-4359-AC61-79FF842603DD}" destId="{A8AFFD50-DB79-47C5-865F-BFCF753E55E9}" srcOrd="6" destOrd="0" presId="urn:microsoft.com/office/officeart/2005/8/layout/venn3"/>
    <dgm:cxn modelId="{1DA8CE35-CDA2-4B15-8BD0-FE21F3525E3D}" type="presParOf" srcId="{07001138-CC37-4359-AC61-79FF842603DD}" destId="{EE479652-1419-493D-B0B4-932CCB42394F}" srcOrd="7" destOrd="0" presId="urn:microsoft.com/office/officeart/2005/8/layout/venn3"/>
    <dgm:cxn modelId="{D891BA48-5C50-40B6-9157-557B1C8AA00E}"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8C47CE06-25E1-48BC-A489-D86E96D002C9}" type="presOf" srcId="{E109FC7C-82F4-49D6-8559-6E34B0A6B537}" destId="{6B93CA0A-8C94-48A4-82E9-13FBFB99DAB0}" srcOrd="0" destOrd="0" presId="urn:microsoft.com/office/officeart/2005/8/layout/venn3"/>
    <dgm:cxn modelId="{A0290540-4C13-4D45-8602-82DAF0C64B19}" type="presOf" srcId="{ACB495F6-BBD0-47F9-8283-2E8898AD149C}" destId="{974DE9E7-2F3A-4A96-98F6-CE05B104E0B5}" srcOrd="0" destOrd="0" presId="urn:microsoft.com/office/officeart/2005/8/layout/venn3"/>
    <dgm:cxn modelId="{455190BD-ACAE-42E8-8838-4BC78D2906D8}" type="presOf" srcId="{7481D1CF-5327-4BF8-8FD1-7491BF70D243}" destId="{07001138-CC37-4359-AC61-79FF842603DD}"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089F267D-B284-4141-A3B9-45F8CB0C48AD}" type="presOf" srcId="{8C0D3C05-F965-41E4-8A0C-000785D67942}" destId="{39B3C2EB-C198-4B8B-8960-8A38C58548E4}" srcOrd="0" destOrd="0" presId="urn:microsoft.com/office/officeart/2005/8/layout/venn3"/>
    <dgm:cxn modelId="{F7ADF71D-DB6E-422F-B60B-A6D7D74C447A}" type="presOf" srcId="{2BE4FDBB-0DAA-43F2-ABC6-8D50EF2C6108}" destId="{71F3F4C8-7194-4B1F-A068-DB1C4A93B075}"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1F488F74-F11A-426D-9D88-10280D3683AD}" type="presOf" srcId="{D4008CA3-4D54-4EB2-8DA0-9606EB8FA777}" destId="{0BE43904-1DF4-485E-8CED-251D8E2CF2A3}" srcOrd="0" destOrd="0" presId="urn:microsoft.com/office/officeart/2005/8/layout/venn3"/>
    <dgm:cxn modelId="{EF6EA5EA-24E0-4217-8D93-5199AB86B670}" type="presOf" srcId="{593252C4-229E-4C98-A3D5-1D7F50EC7466}" destId="{48681C3E-18DB-44B4-A963-2EF551FEC493}" srcOrd="0" destOrd="0" presId="urn:microsoft.com/office/officeart/2005/8/layout/venn3"/>
    <dgm:cxn modelId="{11AF10B0-4EC3-4D19-A15F-805464573560}" type="presOf" srcId="{4AEC182D-2BEE-4736-8FEA-425E182DC5BF}" destId="{87A32571-F2F1-428A-81C4-FBEC8BEBB6E2}"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3D2A0042-744B-4BE6-8BF9-AE2F1AD75F96}" srcId="{7481D1CF-5327-4BF8-8FD1-7491BF70D243}" destId="{4AEC182D-2BEE-4736-8FEA-425E182DC5BF}" srcOrd="5" destOrd="0" parTransId="{E95ED6EE-43F2-47E7-B533-4B0F2A6A2543}" sibTransId="{B44C5F8A-C5D4-4ABB-94AF-0F10E4D35088}"/>
    <dgm:cxn modelId="{42DCEEE2-73B5-4BD2-A3C4-D869E3AE3152}" type="presOf" srcId="{DB910E32-EC2A-47C1-8622-EDBB02D1ECF3}" destId="{6DF6FF41-A943-4BD2-BB5F-BC4E061E1EA9}"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C6DE80DA-0854-4E38-B286-84008D28918F}" type="presParOf" srcId="{07001138-CC37-4359-AC61-79FF842603DD}" destId="{974DE9E7-2F3A-4A96-98F6-CE05B104E0B5}" srcOrd="0" destOrd="0" presId="urn:microsoft.com/office/officeart/2005/8/layout/venn3"/>
    <dgm:cxn modelId="{94469628-F412-4B86-BB8C-F7B1CE1D24D7}" type="presParOf" srcId="{07001138-CC37-4359-AC61-79FF842603DD}" destId="{87600560-8F45-415D-9588-95BC62999D3F}" srcOrd="1" destOrd="0" presId="urn:microsoft.com/office/officeart/2005/8/layout/venn3"/>
    <dgm:cxn modelId="{9917C883-2CB1-4B60-BC7A-082A3CE88B52}" type="presParOf" srcId="{07001138-CC37-4359-AC61-79FF842603DD}" destId="{48681C3E-18DB-44B4-A963-2EF551FEC493}" srcOrd="2" destOrd="0" presId="urn:microsoft.com/office/officeart/2005/8/layout/venn3"/>
    <dgm:cxn modelId="{F410E6EA-2B0A-4995-9794-7CE54FDD1098}" type="presParOf" srcId="{07001138-CC37-4359-AC61-79FF842603DD}" destId="{625F0ABF-7A67-47DC-B62F-C89396A8658E}" srcOrd="3" destOrd="0" presId="urn:microsoft.com/office/officeart/2005/8/layout/venn3"/>
    <dgm:cxn modelId="{144BCE6B-7B19-4097-916F-0C4AC6928242}" type="presParOf" srcId="{07001138-CC37-4359-AC61-79FF842603DD}" destId="{39B3C2EB-C198-4B8B-8960-8A38C58548E4}" srcOrd="4" destOrd="0" presId="urn:microsoft.com/office/officeart/2005/8/layout/venn3"/>
    <dgm:cxn modelId="{615A9B19-0DDB-49BA-8872-D73A7D8901C0}" type="presParOf" srcId="{07001138-CC37-4359-AC61-79FF842603DD}" destId="{AC2C1C85-FA33-4D6C-8881-CC17C8D0C9FF}" srcOrd="5" destOrd="0" presId="urn:microsoft.com/office/officeart/2005/8/layout/venn3"/>
    <dgm:cxn modelId="{A2EED94C-4AE8-453C-986C-91A38D61BD0B}" type="presParOf" srcId="{07001138-CC37-4359-AC61-79FF842603DD}" destId="{71F3F4C8-7194-4B1F-A068-DB1C4A93B075}" srcOrd="6" destOrd="0" presId="urn:microsoft.com/office/officeart/2005/8/layout/venn3"/>
    <dgm:cxn modelId="{EBEF08A6-3C05-4F04-8DCB-F709A91F9CE8}" type="presParOf" srcId="{07001138-CC37-4359-AC61-79FF842603DD}" destId="{04443C78-F516-4A00-B9D5-0E68BEB6FDB8}" srcOrd="7" destOrd="0" presId="urn:microsoft.com/office/officeart/2005/8/layout/venn3"/>
    <dgm:cxn modelId="{1CE8BAEB-EB7F-4E62-9BAC-CBDCAC2FA6A5}" type="presParOf" srcId="{07001138-CC37-4359-AC61-79FF842603DD}" destId="{6B93CA0A-8C94-48A4-82E9-13FBFB99DAB0}" srcOrd="8" destOrd="0" presId="urn:microsoft.com/office/officeart/2005/8/layout/venn3"/>
    <dgm:cxn modelId="{CCDC48B8-157F-4C28-94B9-421DDA608BCA}" type="presParOf" srcId="{07001138-CC37-4359-AC61-79FF842603DD}" destId="{B0027BE0-E83C-45F8-8BE2-6AE4DE5A2FF8}" srcOrd="9" destOrd="0" presId="urn:microsoft.com/office/officeart/2005/8/layout/venn3"/>
    <dgm:cxn modelId="{E40436E6-0647-4663-9AE2-0C823BF5AA54}" type="presParOf" srcId="{07001138-CC37-4359-AC61-79FF842603DD}" destId="{87A32571-F2F1-428A-81C4-FBEC8BEBB6E2}" srcOrd="10" destOrd="0" presId="urn:microsoft.com/office/officeart/2005/8/layout/venn3"/>
    <dgm:cxn modelId="{A8CC433C-FEF7-46B7-B1D6-D5487CB9707A}" type="presParOf" srcId="{07001138-CC37-4359-AC61-79FF842603DD}" destId="{9D9968C5-3C09-4B95-9C85-A18FDCB224F1}" srcOrd="11" destOrd="0" presId="urn:microsoft.com/office/officeart/2005/8/layout/venn3"/>
    <dgm:cxn modelId="{0E306E42-D82E-49B0-8BBC-5557FAE47AE1}" type="presParOf" srcId="{07001138-CC37-4359-AC61-79FF842603DD}" destId="{0BE43904-1DF4-485E-8CED-251D8E2CF2A3}" srcOrd="12" destOrd="0" presId="urn:microsoft.com/office/officeart/2005/8/layout/venn3"/>
    <dgm:cxn modelId="{7B05DA03-05B9-40BB-B6D9-89F78E520B8F}" type="presParOf" srcId="{07001138-CC37-4359-AC61-79FF842603DD}" destId="{6A5F7D0E-CAA6-4E42-AF8B-4C56F345F28B}" srcOrd="13" destOrd="0" presId="urn:microsoft.com/office/officeart/2005/8/layout/venn3"/>
    <dgm:cxn modelId="{E79D74C6-447A-4261-B93C-43A1AA8AE71F}"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E39D8F41-3BB7-4FC2-BEC9-67DEC7747CE2}" type="presOf" srcId="{DA2DE246-1EDE-4DC5-93F1-08D0ADDAC2E4}" destId="{B671D4EC-B0EF-4E74-BE88-A04A72EFA5F5}" srcOrd="0" destOrd="0" presId="urn:microsoft.com/office/officeart/2005/8/layout/venn3"/>
    <dgm:cxn modelId="{0BEEAC8E-F17A-4033-BF3F-D3E410D6F65F}" type="presOf" srcId="{FEB3ADF3-AAF4-4AFC-A917-3ADE0C1EBB00}" destId="{AE263195-A20A-4ACF-9589-31F1F5A65F0B}" srcOrd="0" destOrd="0" presId="urn:microsoft.com/office/officeart/2005/8/layout/venn3"/>
    <dgm:cxn modelId="{3211AF3B-2DA8-418D-97C9-F9E01EB1573B}" type="presOf" srcId="{1C5EFEF6-C246-492E-9C87-599B0E6CB1E1}" destId="{79FA4D63-31BA-41A4-8EF9-711A8A8DC304}" srcOrd="0" destOrd="0" presId="urn:microsoft.com/office/officeart/2005/8/layout/venn3"/>
    <dgm:cxn modelId="{B853CD0D-547A-4302-949C-86B2900171AC}" type="presOf" srcId="{7481D1CF-5327-4BF8-8FD1-7491BF70D243}" destId="{07001138-CC37-4359-AC61-79FF842603DD}"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5548ACEF-7490-4A88-8B50-C2FAB19084F0}" type="presOf" srcId="{2BE4FDBB-0DAA-43F2-ABC6-8D50EF2C6108}" destId="{71F3F4C8-7194-4B1F-A068-DB1C4A93B075}"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2B39F65D-CEE3-418C-A6E5-E2A5BFD6C21B}" type="presOf" srcId="{593252C4-229E-4C98-A3D5-1D7F50EC7466}" destId="{48681C3E-18DB-44B4-A963-2EF551FEC493}" srcOrd="0" destOrd="0" presId="urn:microsoft.com/office/officeart/2005/8/layout/venn3"/>
    <dgm:cxn modelId="{F0099439-9495-453F-B537-C7C4602C1F54}" type="presParOf" srcId="{07001138-CC37-4359-AC61-79FF842603DD}" destId="{48681C3E-18DB-44B4-A963-2EF551FEC493}" srcOrd="0" destOrd="0" presId="urn:microsoft.com/office/officeart/2005/8/layout/venn3"/>
    <dgm:cxn modelId="{1EC3E333-A293-480A-821D-3310952FDE33}" type="presParOf" srcId="{07001138-CC37-4359-AC61-79FF842603DD}" destId="{625F0ABF-7A67-47DC-B62F-C89396A8658E}" srcOrd="1" destOrd="0" presId="urn:microsoft.com/office/officeart/2005/8/layout/venn3"/>
    <dgm:cxn modelId="{ECE1A87D-9FC7-48A7-807C-9B0A2BEE87AC}" type="presParOf" srcId="{07001138-CC37-4359-AC61-79FF842603DD}" destId="{71F3F4C8-7194-4B1F-A068-DB1C4A93B075}" srcOrd="2" destOrd="0" presId="urn:microsoft.com/office/officeart/2005/8/layout/venn3"/>
    <dgm:cxn modelId="{05576EFB-1E38-4CD5-966E-338D13BDDE19}" type="presParOf" srcId="{07001138-CC37-4359-AC61-79FF842603DD}" destId="{04443C78-F516-4A00-B9D5-0E68BEB6FDB8}" srcOrd="3" destOrd="0" presId="urn:microsoft.com/office/officeart/2005/8/layout/venn3"/>
    <dgm:cxn modelId="{8E8FF896-728B-43B7-8AB3-69C5356128FC}" type="presParOf" srcId="{07001138-CC37-4359-AC61-79FF842603DD}" destId="{79FA4D63-31BA-41A4-8EF9-711A8A8DC304}" srcOrd="4" destOrd="0" presId="urn:microsoft.com/office/officeart/2005/8/layout/venn3"/>
    <dgm:cxn modelId="{14D2BD17-72C4-4A45-B4B4-576CA60F0899}" type="presParOf" srcId="{07001138-CC37-4359-AC61-79FF842603DD}" destId="{B420CFAF-8830-45F3-8EB4-EE51EBB886CD}" srcOrd="5" destOrd="0" presId="urn:microsoft.com/office/officeart/2005/8/layout/venn3"/>
    <dgm:cxn modelId="{ADA0E50B-C587-4065-B822-5BF240283D9C}" type="presParOf" srcId="{07001138-CC37-4359-AC61-79FF842603DD}" destId="{B671D4EC-B0EF-4E74-BE88-A04A72EFA5F5}" srcOrd="6" destOrd="0" presId="urn:microsoft.com/office/officeart/2005/8/layout/venn3"/>
    <dgm:cxn modelId="{2C0758CF-5A07-4998-B287-25BFE93B028F}" type="presParOf" srcId="{07001138-CC37-4359-AC61-79FF842603DD}" destId="{A7C415E3-ACC3-4060-8EF6-AC1CF99088D8}" srcOrd="7" destOrd="0" presId="urn:microsoft.com/office/officeart/2005/8/layout/venn3"/>
    <dgm:cxn modelId="{6404EFD1-CF60-4076-AA15-EEEA5AC763BA}"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BA307E7D-7326-4D44-BB8D-EDC93C81F31A}" type="presOf" srcId="{FB3B1775-E693-49B1-BC84-B1E33354E230}" destId="{441BE94A-FB88-49C7-AAB2-47F07EC22274}"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B974AE87-2682-46C2-93D5-AF23C75346DF}" type="presOf" srcId="{7481D1CF-5327-4BF8-8FD1-7491BF70D243}" destId="{07001138-CC37-4359-AC61-79FF842603DD}" srcOrd="0" destOrd="0" presId="urn:microsoft.com/office/officeart/2005/8/layout/venn3"/>
    <dgm:cxn modelId="{9ED7A9C4-4A3C-4599-BFF1-1A7F81D48404}" type="presOf" srcId="{A0FD7E83-1B7B-4CE5-9E63-D199EC1ACA67}" destId="{E1A074AB-2E66-4098-B417-62E6453353DB}" srcOrd="0" destOrd="0" presId="urn:microsoft.com/office/officeart/2005/8/layout/venn3"/>
    <dgm:cxn modelId="{3B0DB08F-8DAF-43D5-AAD2-0CED4CA1ED0D}" type="presOf" srcId="{DB910E32-EC2A-47C1-8622-EDBB02D1ECF3}" destId="{6DF6FF41-A943-4BD2-BB5F-BC4E061E1EA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56B61DF9-7BF6-4416-947B-6D90673D1C33}" type="presOf" srcId="{84023C8F-D74C-4C9A-A978-1A540B7607E7}" destId="{A8AFFD50-DB79-47C5-865F-BFCF753E55E9}"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31EF491F-EE1D-476D-80A7-C2748585459C}" type="presOf" srcId="{ACB495F6-BBD0-47F9-8283-2E8898AD149C}" destId="{974DE9E7-2F3A-4A96-98F6-CE05B104E0B5}" srcOrd="0" destOrd="0" presId="urn:microsoft.com/office/officeart/2005/8/layout/venn3"/>
    <dgm:cxn modelId="{7E28EBE8-A621-4804-8734-045F6D244E30}" type="presParOf" srcId="{07001138-CC37-4359-AC61-79FF842603DD}" destId="{974DE9E7-2F3A-4A96-98F6-CE05B104E0B5}" srcOrd="0" destOrd="0" presId="urn:microsoft.com/office/officeart/2005/8/layout/venn3"/>
    <dgm:cxn modelId="{1380CC7C-F389-4CA3-B315-855F82A7B245}" type="presParOf" srcId="{07001138-CC37-4359-AC61-79FF842603DD}" destId="{87600560-8F45-415D-9588-95BC62999D3F}" srcOrd="1" destOrd="0" presId="urn:microsoft.com/office/officeart/2005/8/layout/venn3"/>
    <dgm:cxn modelId="{44EAE7E4-C6EB-4633-B2FE-280F7B9B0BF4}" type="presParOf" srcId="{07001138-CC37-4359-AC61-79FF842603DD}" destId="{441BE94A-FB88-49C7-AAB2-47F07EC22274}" srcOrd="2" destOrd="0" presId="urn:microsoft.com/office/officeart/2005/8/layout/venn3"/>
    <dgm:cxn modelId="{6F0B9DE7-26A5-40D8-A9FE-60FA61ECCC42}" type="presParOf" srcId="{07001138-CC37-4359-AC61-79FF842603DD}" destId="{FDE9C26E-D098-46B5-A031-DCE7D6EB3C4B}" srcOrd="3" destOrd="0" presId="urn:microsoft.com/office/officeart/2005/8/layout/venn3"/>
    <dgm:cxn modelId="{B9F6E0D0-DC1A-413E-B209-73A7FC3F507B}" type="presParOf" srcId="{07001138-CC37-4359-AC61-79FF842603DD}" destId="{E1A074AB-2E66-4098-B417-62E6453353DB}" srcOrd="4" destOrd="0" presId="urn:microsoft.com/office/officeart/2005/8/layout/venn3"/>
    <dgm:cxn modelId="{13D46FB7-7DFE-4D99-8A75-061D65868ADA}" type="presParOf" srcId="{07001138-CC37-4359-AC61-79FF842603DD}" destId="{9601BEDF-5EF5-4E57-9BC3-141423318B89}" srcOrd="5" destOrd="0" presId="urn:microsoft.com/office/officeart/2005/8/layout/venn3"/>
    <dgm:cxn modelId="{060FA1C7-C0DC-4065-89A3-25170924D159}" type="presParOf" srcId="{07001138-CC37-4359-AC61-79FF842603DD}" destId="{A8AFFD50-DB79-47C5-865F-BFCF753E55E9}" srcOrd="6" destOrd="0" presId="urn:microsoft.com/office/officeart/2005/8/layout/venn3"/>
    <dgm:cxn modelId="{0CC7DABD-CE9E-4FAC-94F9-E86C5339931A}" type="presParOf" srcId="{07001138-CC37-4359-AC61-79FF842603DD}" destId="{EE479652-1419-493D-B0B4-932CCB42394F}" srcOrd="7" destOrd="0" presId="urn:microsoft.com/office/officeart/2005/8/layout/venn3"/>
    <dgm:cxn modelId="{2D6875E3-EB62-41CB-AA94-8F42527A6ACE}"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t>
        <a:bodyPr/>
        <a:lstStyle/>
        <a:p>
          <a:endParaRPr lang="en-US"/>
        </a:p>
      </dgm:t>
    </dgm:pt>
    <dgm:pt modelId="{C48B2F56-7765-4918-AC60-016D8806617F}" type="sibTrans" cxnId="{FC14BF9B-4929-41F0-8481-C3FA325DFEAB}">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t>
        <a:bodyPr/>
        <a:lstStyle/>
        <a:p>
          <a:endParaRPr lang="en-US"/>
        </a:p>
      </dgm:t>
    </dgm:pt>
    <dgm:pt modelId="{BFE6FF99-E9BF-41B3-BBED-E916B0F1FC24}" type="sibTrans" cxnId="{0F86A3E7-6667-4DFF-A119-BE8C67503788}">
      <dgm:prSet/>
      <dgm:spPr/>
      <dgm:t>
        <a:bodyPr/>
        <a:lstStyle/>
        <a:p>
          <a:endParaRPr lang="en-US"/>
        </a:p>
      </dgm:t>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t>
        <a:bodyPr/>
        <a:lstStyle/>
        <a:p>
          <a:endParaRPr lang="en-US"/>
        </a:p>
      </dgm:t>
    </dgm:pt>
    <dgm:pt modelId="{5A1FD659-BA17-41E3-98E0-CCD2E34B780B}" type="sibTrans" cxnId="{6FD5CCCE-D7C3-4B47-86D0-66AA6A6DFF63}">
      <dgm:prSet/>
      <dgm:spPr/>
      <dgm:t>
        <a:bodyPr/>
        <a:lstStyle/>
        <a:p>
          <a:endParaRPr lang="en-US"/>
        </a:p>
      </dgm:t>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t>
        <a:bodyPr/>
        <a:lstStyle/>
        <a:p>
          <a:endParaRPr lang="en-US"/>
        </a:p>
      </dgm:t>
    </dgm:pt>
    <dgm:pt modelId="{CCB89266-E5C6-4DF3-B672-5591BEB16076}" type="sibTrans" cxnId="{093570D1-D1DF-4AD1-A3EC-E3847F90036F}">
      <dgm:prSet/>
      <dgm:spPr/>
      <dgm:t>
        <a:bodyPr/>
        <a:lstStyle/>
        <a:p>
          <a:endParaRPr lang="en-US"/>
        </a:p>
      </dgm:t>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t>
        <a:bodyPr/>
        <a:lstStyle/>
        <a:p>
          <a:endParaRPr lang="en-US"/>
        </a:p>
      </dgm:t>
    </dgm:pt>
    <dgm:pt modelId="{28D8EF8B-5274-4086-BD74-347A499DE35E}" type="sibTrans" cxnId="{F2435285-1344-4F43-B2EB-7B11A3F59CC9}">
      <dgm:prSet/>
      <dgm:spPr/>
      <dgm:t>
        <a:bodyPr/>
        <a:lstStyle/>
        <a:p>
          <a:endParaRPr lang="en-US"/>
        </a:p>
      </dgm:t>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9">
        <dgm:presLayoutVars>
          <dgm:bulletEnabled val="1"/>
        </dgm:presLayoutVars>
      </dgm:prSet>
      <dgm:spPr/>
      <dgm:t>
        <a:bodyPr/>
        <a:lstStyle/>
        <a:p>
          <a:endParaRPr lang="en-US"/>
        </a:p>
      </dgm:t>
    </dgm:pt>
  </dgm:ptLst>
  <dgm:cxnLst>
    <dgm:cxn modelId="{1D79F053-3F70-497B-9007-6900F19E7C1A}" type="presOf" srcId="{2BE4FDBB-0DAA-43F2-ABC6-8D50EF2C6108}" destId="{71F3F4C8-7194-4B1F-A068-DB1C4A93B075}" srcOrd="0" destOrd="0" presId="urn:microsoft.com/office/officeart/2005/8/layout/venn3"/>
    <dgm:cxn modelId="{ACAD6255-7296-494A-B7DD-D414C9EEEDF5}" type="presOf" srcId="{AD09D232-2D13-48CA-9BAB-5990F8D88805}" destId="{6647214F-97B3-46F4-9C35-D4445F524912}"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8D0F4197-CBE5-453A-9ADA-D907ACABF7F7}" type="presOf" srcId="{593252C4-229E-4C98-A3D5-1D7F50EC7466}" destId="{48681C3E-18DB-44B4-A963-2EF551FEC493}" srcOrd="0" destOrd="0" presId="urn:microsoft.com/office/officeart/2005/8/layout/venn3"/>
    <dgm:cxn modelId="{EA8FB9CA-83B8-4ED3-BD3B-A780FD0C2F9C}" type="presOf" srcId="{7481D1CF-5327-4BF8-8FD1-7491BF70D243}" destId="{07001138-CC37-4359-AC61-79FF842603DD}"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B1089E56-9DA9-42B6-BBDC-C87B288DDC66}" type="presOf" srcId="{88165EF2-C310-463F-B5BC-3FAE8FF9602A}" destId="{EA0FA27A-C2EC-4FCA-88D1-32C207D8B93A}" srcOrd="0" destOrd="0" presId="urn:microsoft.com/office/officeart/2005/8/layout/venn3"/>
    <dgm:cxn modelId="{F624CA08-F919-42B3-BC33-C256263E4918}" type="presOf" srcId="{5CFD6B5E-7035-4359-A62F-1DDEC97D8C0D}" destId="{C8CD710F-D365-4BC0-8257-3CE1E198D950}" srcOrd="0" destOrd="0" presId="urn:microsoft.com/office/officeart/2005/8/layout/venn3"/>
    <dgm:cxn modelId="{4CB7BDD4-2C25-44B7-85DD-B8CE0B8307AD}" type="presOf" srcId="{09050517-FB7B-4AA0-A9A5-C222E4A7277D}" destId="{D0053F29-0E2C-42E3-B345-9E8847988072}"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29809A19-B31E-413C-BE72-D7915EB69E98}" type="presOf" srcId="{BA727719-4EA3-40EB-BC8A-FCA9BE326B02}" destId="{510D0BC5-B57C-433F-9859-30B983917A66}"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287E50FE-ACA5-4DCB-8E75-D9F9DCA2D432}" type="presOf" srcId="{23FBF0F6-E59E-46BB-901B-BD7C4DE5BDB3}" destId="{BDF804E1-8814-49A1-88D5-FD0FC8A993C9}" srcOrd="0" destOrd="0" presId="urn:microsoft.com/office/officeart/2005/8/layout/venn3"/>
    <dgm:cxn modelId="{79B25D49-6541-4B98-8C17-BCF9CB0EC6D0}" type="presOf" srcId="{8C0D3C05-F965-41E4-8A0C-000785D67942}" destId="{39B3C2EB-C198-4B8B-8960-8A38C58548E4}"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AC0AB0A1-4930-4092-A6CE-342D80CD4D9D}" type="presParOf" srcId="{07001138-CC37-4359-AC61-79FF842603DD}" destId="{48681C3E-18DB-44B4-A963-2EF551FEC493}" srcOrd="0" destOrd="0" presId="urn:microsoft.com/office/officeart/2005/8/layout/venn3"/>
    <dgm:cxn modelId="{1E4E8AC0-F1B3-45E1-B196-C67C9AC0B552}" type="presParOf" srcId="{07001138-CC37-4359-AC61-79FF842603DD}" destId="{625F0ABF-7A67-47DC-B62F-C89396A8658E}" srcOrd="1" destOrd="0" presId="urn:microsoft.com/office/officeart/2005/8/layout/venn3"/>
    <dgm:cxn modelId="{7211CF75-639D-481E-AB8F-8253F7CF838A}" type="presParOf" srcId="{07001138-CC37-4359-AC61-79FF842603DD}" destId="{39B3C2EB-C198-4B8B-8960-8A38C58548E4}" srcOrd="2" destOrd="0" presId="urn:microsoft.com/office/officeart/2005/8/layout/venn3"/>
    <dgm:cxn modelId="{00327BB2-B252-4DF0-AC8F-72B4FB4795CE}" type="presParOf" srcId="{07001138-CC37-4359-AC61-79FF842603DD}" destId="{AC2C1C85-FA33-4D6C-8881-CC17C8D0C9FF}" srcOrd="3" destOrd="0" presId="urn:microsoft.com/office/officeart/2005/8/layout/venn3"/>
    <dgm:cxn modelId="{2B04A3A1-BDE6-4A80-908B-8CE130900841}" type="presParOf" srcId="{07001138-CC37-4359-AC61-79FF842603DD}" destId="{EA0FA27A-C2EC-4FCA-88D1-32C207D8B93A}" srcOrd="4" destOrd="0" presId="urn:microsoft.com/office/officeart/2005/8/layout/venn3"/>
    <dgm:cxn modelId="{7FFDBB8F-5EE3-4E2A-A300-96DDC70D4E39}" type="presParOf" srcId="{07001138-CC37-4359-AC61-79FF842603DD}" destId="{DC69AE1A-979D-4E2B-8E52-4EB8097B0C30}" srcOrd="5" destOrd="0" presId="urn:microsoft.com/office/officeart/2005/8/layout/venn3"/>
    <dgm:cxn modelId="{3B8DAA7F-7035-4337-A100-5D04F7A13B4D}" type="presParOf" srcId="{07001138-CC37-4359-AC61-79FF842603DD}" destId="{71F3F4C8-7194-4B1F-A068-DB1C4A93B075}" srcOrd="6" destOrd="0" presId="urn:microsoft.com/office/officeart/2005/8/layout/venn3"/>
    <dgm:cxn modelId="{7838996A-0DC4-40F3-872F-1253D41022CD}" type="presParOf" srcId="{07001138-CC37-4359-AC61-79FF842603DD}" destId="{04443C78-F516-4A00-B9D5-0E68BEB6FDB8}" srcOrd="7" destOrd="0" presId="urn:microsoft.com/office/officeart/2005/8/layout/venn3"/>
    <dgm:cxn modelId="{05EB06C3-EF01-4E6C-9358-F6CA09D2267D}" type="presParOf" srcId="{07001138-CC37-4359-AC61-79FF842603DD}" destId="{6647214F-97B3-46F4-9C35-D4445F524912}" srcOrd="8" destOrd="0" presId="urn:microsoft.com/office/officeart/2005/8/layout/venn3"/>
    <dgm:cxn modelId="{07AA1450-4FBF-4B89-B870-325B9FC84B78}" type="presParOf" srcId="{07001138-CC37-4359-AC61-79FF842603DD}" destId="{0F261357-E478-46AC-80EB-2022627F75D8}" srcOrd="9" destOrd="0" presId="urn:microsoft.com/office/officeart/2005/8/layout/venn3"/>
    <dgm:cxn modelId="{7A960C92-3E51-401E-B123-6FD722BFFB94}" type="presParOf" srcId="{07001138-CC37-4359-AC61-79FF842603DD}" destId="{BDF804E1-8814-49A1-88D5-FD0FC8A993C9}" srcOrd="10" destOrd="0" presId="urn:microsoft.com/office/officeart/2005/8/layout/venn3"/>
    <dgm:cxn modelId="{67C0E2F6-D6BB-4846-94AF-63D7743FF762}" type="presParOf" srcId="{07001138-CC37-4359-AC61-79FF842603DD}" destId="{24A6E7C5-74C0-4677-A899-B3BCE90AE9AE}" srcOrd="11" destOrd="0" presId="urn:microsoft.com/office/officeart/2005/8/layout/venn3"/>
    <dgm:cxn modelId="{EB839F82-5111-4D67-A128-8118B6199B2A}" type="presParOf" srcId="{07001138-CC37-4359-AC61-79FF842603DD}" destId="{D0053F29-0E2C-42E3-B345-9E8847988072}" srcOrd="12" destOrd="0" presId="urn:microsoft.com/office/officeart/2005/8/layout/venn3"/>
    <dgm:cxn modelId="{ECA87AE9-DB07-4274-A539-5756201F62DA}" type="presParOf" srcId="{07001138-CC37-4359-AC61-79FF842603DD}" destId="{E9A9888E-B945-468B-996F-A85C25432B07}" srcOrd="13" destOrd="0" presId="urn:microsoft.com/office/officeart/2005/8/layout/venn3"/>
    <dgm:cxn modelId="{E4F92125-AB73-4325-9329-F28EB97133D0}" type="presParOf" srcId="{07001138-CC37-4359-AC61-79FF842603DD}" destId="{C8CD710F-D365-4BC0-8257-3CE1E198D950}" srcOrd="14" destOrd="0" presId="urn:microsoft.com/office/officeart/2005/8/layout/venn3"/>
    <dgm:cxn modelId="{AD5BB3B6-83A0-42C4-90D0-D0C9C87272DD}" type="presParOf" srcId="{07001138-CC37-4359-AC61-79FF842603DD}" destId="{4674F2B6-009B-454E-9B7E-F714CE7A77CA}" srcOrd="15" destOrd="0" presId="urn:microsoft.com/office/officeart/2005/8/layout/venn3"/>
    <dgm:cxn modelId="{C769211C-8A4D-4131-AE8D-B08ADAF8E5B0}" type="presParOf" srcId="{07001138-CC37-4359-AC61-79FF842603DD}" destId="{510D0BC5-B57C-433F-9859-30B983917A66}" srcOrd="16" destOrd="0" presId="urn:microsoft.com/office/officeart/2005/8/layout/venn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6D6F2CB5-D71E-41B7-AE25-B75EFA6A101E}" type="presOf" srcId="{7481D1CF-5327-4BF8-8FD1-7491BF70D243}" destId="{07001138-CC37-4359-AC61-79FF842603DD}" srcOrd="0" destOrd="0" presId="urn:microsoft.com/office/officeart/2005/8/layout/venn3"/>
    <dgm:cxn modelId="{5CAFB0CD-D06E-4D4E-BEF5-140DDC149DE2}" type="presOf" srcId="{80D375BF-FBF8-4BDC-857D-AC00419942C8}" destId="{09B2CD8E-D327-4676-9105-F890A1A7824E}" srcOrd="0" destOrd="0" presId="urn:microsoft.com/office/officeart/2005/8/layout/venn3"/>
    <dgm:cxn modelId="{BF3BF2C3-871A-4CB6-86C0-CFAA59F4BF51}" type="presOf" srcId="{8C0D3C05-F965-41E4-8A0C-000785D67942}" destId="{39B3C2EB-C198-4B8B-8960-8A38C58548E4}" srcOrd="0" destOrd="0" presId="urn:microsoft.com/office/officeart/2005/8/layout/venn3"/>
    <dgm:cxn modelId="{03AEA1CD-EFAC-4122-8F84-231900164A89}" type="presOf" srcId="{593252C4-229E-4C98-A3D5-1D7F50EC7466}" destId="{48681C3E-18DB-44B4-A963-2EF551FEC493}"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80302265-49FC-4D99-A03D-5F4FF94AE866}" type="presOf" srcId="{ACB495F6-BBD0-47F9-8283-2E8898AD149C}" destId="{974DE9E7-2F3A-4A96-98F6-CE05B104E0B5}" srcOrd="0" destOrd="0" presId="urn:microsoft.com/office/officeart/2005/8/layout/venn3"/>
    <dgm:cxn modelId="{F0A3739B-3A9D-40ED-90ED-9BBA02419560}" type="presParOf" srcId="{07001138-CC37-4359-AC61-79FF842603DD}" destId="{974DE9E7-2F3A-4A96-98F6-CE05B104E0B5}" srcOrd="0" destOrd="0" presId="urn:microsoft.com/office/officeart/2005/8/layout/venn3"/>
    <dgm:cxn modelId="{12FC3734-73B2-42AE-9843-0A874A23B619}" type="presParOf" srcId="{07001138-CC37-4359-AC61-79FF842603DD}" destId="{87600560-8F45-415D-9588-95BC62999D3F}" srcOrd="1" destOrd="0" presId="urn:microsoft.com/office/officeart/2005/8/layout/venn3"/>
    <dgm:cxn modelId="{BFF49A42-968F-4B3F-9A0C-E7164A9B2AB6}" type="presParOf" srcId="{07001138-CC37-4359-AC61-79FF842603DD}" destId="{48681C3E-18DB-44B4-A963-2EF551FEC493}" srcOrd="2" destOrd="0" presId="urn:microsoft.com/office/officeart/2005/8/layout/venn3"/>
    <dgm:cxn modelId="{3C582C6D-FCBF-4958-A9B1-F2882E1BF9E1}" type="presParOf" srcId="{07001138-CC37-4359-AC61-79FF842603DD}" destId="{625F0ABF-7A67-47DC-B62F-C89396A8658E}" srcOrd="3" destOrd="0" presId="urn:microsoft.com/office/officeart/2005/8/layout/venn3"/>
    <dgm:cxn modelId="{8A329CB6-695D-45F2-9232-38DCCA07797E}" type="presParOf" srcId="{07001138-CC37-4359-AC61-79FF842603DD}" destId="{09B2CD8E-D327-4676-9105-F890A1A7824E}" srcOrd="4" destOrd="0" presId="urn:microsoft.com/office/officeart/2005/8/layout/venn3"/>
    <dgm:cxn modelId="{E6ED0131-2313-4B44-AE6E-BFE3A94BC14C}" type="presParOf" srcId="{07001138-CC37-4359-AC61-79FF842603DD}" destId="{2A6FEE32-7F40-4372-A81D-3FCC15E8AB50}" srcOrd="5" destOrd="0" presId="urn:microsoft.com/office/officeart/2005/8/layout/venn3"/>
    <dgm:cxn modelId="{C7A5BB33-D66C-4B88-9B8C-E197AAB8766D}"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2344CA38-4F22-4DAA-B0B4-EE90AB8CD43E}" type="presOf" srcId="{D4008CA3-4D54-4EB2-8DA0-9606EB8FA777}" destId="{0BE43904-1DF4-485E-8CED-251D8E2CF2A3}"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9DCF68CD-9C77-4A7B-956E-F88AFD7E4A9D}" type="presOf" srcId="{593252C4-229E-4C98-A3D5-1D7F50EC7466}" destId="{48681C3E-18DB-44B4-A963-2EF551FEC493}" srcOrd="0" destOrd="0" presId="urn:microsoft.com/office/officeart/2005/8/layout/venn3"/>
    <dgm:cxn modelId="{42801D42-E791-475B-A514-EA17B28F447C}" type="presOf" srcId="{7481D1CF-5327-4BF8-8FD1-7491BF70D243}" destId="{07001138-CC37-4359-AC61-79FF842603DD}"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A9F7279B-52AB-4C03-8F33-2257E793928B}" type="presOf" srcId="{4AEC182D-2BEE-4736-8FEA-425E182DC5BF}" destId="{87A32571-F2F1-428A-81C4-FBEC8BEBB6E2}" srcOrd="0" destOrd="0" presId="urn:microsoft.com/office/officeart/2005/8/layout/venn3"/>
    <dgm:cxn modelId="{8B6B43D2-FC3B-441B-8828-CB9080C7E1ED}" type="presOf" srcId="{2BE4FDBB-0DAA-43F2-ABC6-8D50EF2C6108}" destId="{71F3F4C8-7194-4B1F-A068-DB1C4A93B075}" srcOrd="0" destOrd="0" presId="urn:microsoft.com/office/officeart/2005/8/layout/venn3"/>
    <dgm:cxn modelId="{DD0A15D0-BF38-4B0E-A391-2F5A0F8D3925}" type="presOf" srcId="{DB910E32-EC2A-47C1-8622-EDBB02D1ECF3}" destId="{6DF6FF41-A943-4BD2-BB5F-BC4E061E1EA9}" srcOrd="0" destOrd="0" presId="urn:microsoft.com/office/officeart/2005/8/layout/venn3"/>
    <dgm:cxn modelId="{97BE9C64-60A1-4D31-B3D7-E67517B60420}" type="presOf" srcId="{ACB495F6-BBD0-47F9-8283-2E8898AD149C}" destId="{974DE9E7-2F3A-4A96-98F6-CE05B104E0B5}" srcOrd="0" destOrd="0" presId="urn:microsoft.com/office/officeart/2005/8/layout/venn3"/>
    <dgm:cxn modelId="{0BB71489-A3D6-4086-8DD5-4732964DD29C}" type="presOf" srcId="{E109FC7C-82F4-49D6-8559-6E34B0A6B537}" destId="{6B93CA0A-8C94-48A4-82E9-13FBFB99DAB0}"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E19E40AB-17C0-4874-AB68-D44E26F222C3}" type="presOf" srcId="{8C0D3C05-F965-41E4-8A0C-000785D67942}" destId="{39B3C2EB-C198-4B8B-8960-8A38C58548E4}"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0E0C51CB-DA4B-4500-A576-8A701C42BEF0}" type="presParOf" srcId="{07001138-CC37-4359-AC61-79FF842603DD}" destId="{974DE9E7-2F3A-4A96-98F6-CE05B104E0B5}" srcOrd="0" destOrd="0" presId="urn:microsoft.com/office/officeart/2005/8/layout/venn3"/>
    <dgm:cxn modelId="{6DBCF433-BCC3-4341-ACCE-6D8233424496}" type="presParOf" srcId="{07001138-CC37-4359-AC61-79FF842603DD}" destId="{87600560-8F45-415D-9588-95BC62999D3F}" srcOrd="1" destOrd="0" presId="urn:microsoft.com/office/officeart/2005/8/layout/venn3"/>
    <dgm:cxn modelId="{86BDE476-A38F-46D5-80FD-873494B33047}" type="presParOf" srcId="{07001138-CC37-4359-AC61-79FF842603DD}" destId="{48681C3E-18DB-44B4-A963-2EF551FEC493}" srcOrd="2" destOrd="0" presId="urn:microsoft.com/office/officeart/2005/8/layout/venn3"/>
    <dgm:cxn modelId="{A5551537-5245-472C-8D67-C7C9FE7F9A92}" type="presParOf" srcId="{07001138-CC37-4359-AC61-79FF842603DD}" destId="{625F0ABF-7A67-47DC-B62F-C89396A8658E}" srcOrd="3" destOrd="0" presId="urn:microsoft.com/office/officeart/2005/8/layout/venn3"/>
    <dgm:cxn modelId="{8B318FA4-412B-40F6-AB68-604951C9F977}" type="presParOf" srcId="{07001138-CC37-4359-AC61-79FF842603DD}" destId="{39B3C2EB-C198-4B8B-8960-8A38C58548E4}" srcOrd="4" destOrd="0" presId="urn:microsoft.com/office/officeart/2005/8/layout/venn3"/>
    <dgm:cxn modelId="{B26D620B-19CA-4212-8EE2-DBB1B1925B70}" type="presParOf" srcId="{07001138-CC37-4359-AC61-79FF842603DD}" destId="{AC2C1C85-FA33-4D6C-8881-CC17C8D0C9FF}" srcOrd="5" destOrd="0" presId="urn:microsoft.com/office/officeart/2005/8/layout/venn3"/>
    <dgm:cxn modelId="{17751525-A302-42DF-8B4F-98159562863D}" type="presParOf" srcId="{07001138-CC37-4359-AC61-79FF842603DD}" destId="{71F3F4C8-7194-4B1F-A068-DB1C4A93B075}" srcOrd="6" destOrd="0" presId="urn:microsoft.com/office/officeart/2005/8/layout/venn3"/>
    <dgm:cxn modelId="{E3FD8EAE-DB4A-445B-807A-E3F597B69EC7}" type="presParOf" srcId="{07001138-CC37-4359-AC61-79FF842603DD}" destId="{04443C78-F516-4A00-B9D5-0E68BEB6FDB8}" srcOrd="7" destOrd="0" presId="urn:microsoft.com/office/officeart/2005/8/layout/venn3"/>
    <dgm:cxn modelId="{D4DEF381-E2D1-404D-8FDE-E42296506437}" type="presParOf" srcId="{07001138-CC37-4359-AC61-79FF842603DD}" destId="{6B93CA0A-8C94-48A4-82E9-13FBFB99DAB0}" srcOrd="8" destOrd="0" presId="urn:microsoft.com/office/officeart/2005/8/layout/venn3"/>
    <dgm:cxn modelId="{1EA26DB7-B10B-4D29-A2E1-2D3AD65ECA46}" type="presParOf" srcId="{07001138-CC37-4359-AC61-79FF842603DD}" destId="{B0027BE0-E83C-45F8-8BE2-6AE4DE5A2FF8}" srcOrd="9" destOrd="0" presId="urn:microsoft.com/office/officeart/2005/8/layout/venn3"/>
    <dgm:cxn modelId="{1470EA48-09C7-41D7-9532-0AF32C79FB73}" type="presParOf" srcId="{07001138-CC37-4359-AC61-79FF842603DD}" destId="{87A32571-F2F1-428A-81C4-FBEC8BEBB6E2}" srcOrd="10" destOrd="0" presId="urn:microsoft.com/office/officeart/2005/8/layout/venn3"/>
    <dgm:cxn modelId="{A2854671-674C-4C23-9A27-4B673C0F5593}" type="presParOf" srcId="{07001138-CC37-4359-AC61-79FF842603DD}" destId="{9D9968C5-3C09-4B95-9C85-A18FDCB224F1}" srcOrd="11" destOrd="0" presId="urn:microsoft.com/office/officeart/2005/8/layout/venn3"/>
    <dgm:cxn modelId="{9A6D680C-35B7-4E2D-B153-876ABFE83506}" type="presParOf" srcId="{07001138-CC37-4359-AC61-79FF842603DD}" destId="{0BE43904-1DF4-485E-8CED-251D8E2CF2A3}" srcOrd="12" destOrd="0" presId="urn:microsoft.com/office/officeart/2005/8/layout/venn3"/>
    <dgm:cxn modelId="{2E8428AC-4605-4657-80CF-E4A77E58F302}" type="presParOf" srcId="{07001138-CC37-4359-AC61-79FF842603DD}" destId="{6A5F7D0E-CAA6-4E42-AF8B-4C56F345F28B}" srcOrd="13" destOrd="0" presId="urn:microsoft.com/office/officeart/2005/8/layout/venn3"/>
    <dgm:cxn modelId="{5FF13B95-660E-4045-B8AD-1471DCC0CFF0}"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5807540C-B8FF-4D62-BB8B-029A7D8054D1}" type="presOf" srcId="{2BE4FDBB-0DAA-43F2-ABC6-8D50EF2C6108}" destId="{71F3F4C8-7194-4B1F-A068-DB1C4A93B075}" srcOrd="0" destOrd="0" presId="urn:microsoft.com/office/officeart/2005/8/layout/venn3"/>
    <dgm:cxn modelId="{37419D75-2296-413D-80A0-FDF08DFA94F2}" type="presOf" srcId="{7481D1CF-5327-4BF8-8FD1-7491BF70D243}" destId="{07001138-CC37-4359-AC61-79FF842603DD}" srcOrd="0" destOrd="0" presId="urn:microsoft.com/office/officeart/2005/8/layout/venn3"/>
    <dgm:cxn modelId="{B5FA8897-EF08-4C3F-8BA9-C65744F11BDC}" type="presOf" srcId="{FEB3ADF3-AAF4-4AFC-A917-3ADE0C1EBB00}" destId="{AE263195-A20A-4ACF-9589-31F1F5A65F0B}" srcOrd="0" destOrd="0" presId="urn:microsoft.com/office/officeart/2005/8/layout/venn3"/>
    <dgm:cxn modelId="{DD180812-C33B-448C-856D-034F3AF64367}" type="presOf" srcId="{1C5EFEF6-C246-492E-9C87-599B0E6CB1E1}" destId="{79FA4D63-31BA-41A4-8EF9-711A8A8DC304}"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6CF33B33-7610-4E57-B632-B6C5168FE173}" type="presOf" srcId="{DA2DE246-1EDE-4DC5-93F1-08D0ADDAC2E4}" destId="{B671D4EC-B0EF-4E74-BE88-A04A72EFA5F5}"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F5ABE078-8AEA-4CE4-928D-B225F83DB4DC}" type="presOf" srcId="{593252C4-229E-4C98-A3D5-1D7F50EC7466}" destId="{48681C3E-18DB-44B4-A963-2EF551FEC493}" srcOrd="0" destOrd="0" presId="urn:microsoft.com/office/officeart/2005/8/layout/venn3"/>
    <dgm:cxn modelId="{DD5BAC58-AC13-4B7A-AB9A-180F5AE19505}" type="presParOf" srcId="{07001138-CC37-4359-AC61-79FF842603DD}" destId="{48681C3E-18DB-44B4-A963-2EF551FEC493}" srcOrd="0" destOrd="0" presId="urn:microsoft.com/office/officeart/2005/8/layout/venn3"/>
    <dgm:cxn modelId="{B049B616-D913-4F52-BC45-32FBA6C9008C}" type="presParOf" srcId="{07001138-CC37-4359-AC61-79FF842603DD}" destId="{625F0ABF-7A67-47DC-B62F-C89396A8658E}" srcOrd="1" destOrd="0" presId="urn:microsoft.com/office/officeart/2005/8/layout/venn3"/>
    <dgm:cxn modelId="{FF2AF868-EDB4-4534-9E4F-7DBC4DB531B8}" type="presParOf" srcId="{07001138-CC37-4359-AC61-79FF842603DD}" destId="{71F3F4C8-7194-4B1F-A068-DB1C4A93B075}" srcOrd="2" destOrd="0" presId="urn:microsoft.com/office/officeart/2005/8/layout/venn3"/>
    <dgm:cxn modelId="{C222CB61-AB3E-492E-8BC8-F617B6ACCF54}" type="presParOf" srcId="{07001138-CC37-4359-AC61-79FF842603DD}" destId="{04443C78-F516-4A00-B9D5-0E68BEB6FDB8}" srcOrd="3" destOrd="0" presId="urn:microsoft.com/office/officeart/2005/8/layout/venn3"/>
    <dgm:cxn modelId="{830086B3-595C-4909-851B-C056F3FEF48E}" type="presParOf" srcId="{07001138-CC37-4359-AC61-79FF842603DD}" destId="{79FA4D63-31BA-41A4-8EF9-711A8A8DC304}" srcOrd="4" destOrd="0" presId="urn:microsoft.com/office/officeart/2005/8/layout/venn3"/>
    <dgm:cxn modelId="{191F7143-09BB-4051-954A-7EB344A19DAA}" type="presParOf" srcId="{07001138-CC37-4359-AC61-79FF842603DD}" destId="{B420CFAF-8830-45F3-8EB4-EE51EBB886CD}" srcOrd="5" destOrd="0" presId="urn:microsoft.com/office/officeart/2005/8/layout/venn3"/>
    <dgm:cxn modelId="{058E99DF-ED41-4CCE-9A15-8EA798641307}" type="presParOf" srcId="{07001138-CC37-4359-AC61-79FF842603DD}" destId="{B671D4EC-B0EF-4E74-BE88-A04A72EFA5F5}" srcOrd="6" destOrd="0" presId="urn:microsoft.com/office/officeart/2005/8/layout/venn3"/>
    <dgm:cxn modelId="{6B8CDBBF-649B-4F39-B1ED-400A6257FCF7}" type="presParOf" srcId="{07001138-CC37-4359-AC61-79FF842603DD}" destId="{A7C415E3-ACC3-4060-8EF6-AC1CF99088D8}" srcOrd="7" destOrd="0" presId="urn:microsoft.com/office/officeart/2005/8/layout/venn3"/>
    <dgm:cxn modelId="{A3E47B46-1631-4BD5-ACEA-C4BE12A94DF2}"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27C04153-0552-4168-80B2-E5BA91159A68}" type="presOf" srcId="{FB3B1775-E693-49B1-BC84-B1E33354E230}" destId="{441BE94A-FB88-49C7-AAB2-47F07EC22274}"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11193F02-DA39-43B6-B055-8270E3CC516C}" type="presOf" srcId="{ACB495F6-BBD0-47F9-8283-2E8898AD149C}" destId="{974DE9E7-2F3A-4A96-98F6-CE05B104E0B5}" srcOrd="0" destOrd="0" presId="urn:microsoft.com/office/officeart/2005/8/layout/venn3"/>
    <dgm:cxn modelId="{49D09AF0-B516-4281-A4D3-7231A76EA3D0}" type="presOf" srcId="{DB910E32-EC2A-47C1-8622-EDBB02D1ECF3}" destId="{6DF6FF41-A943-4BD2-BB5F-BC4E061E1EA9}" srcOrd="0" destOrd="0" presId="urn:microsoft.com/office/officeart/2005/8/layout/venn3"/>
    <dgm:cxn modelId="{3D3607B8-4A26-49F4-82DE-7D86B1693682}" type="presOf" srcId="{84023C8F-D74C-4C9A-A978-1A540B7607E7}" destId="{A8AFFD50-DB79-47C5-865F-BFCF753E55E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C9694C9B-5164-4893-BDF3-6918B474D405}" type="presOf" srcId="{7481D1CF-5327-4BF8-8FD1-7491BF70D243}" destId="{07001138-CC37-4359-AC61-79FF842603DD}"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B2B2181C-FBA8-47F5-BB82-F892D045601E}" type="presOf" srcId="{A0FD7E83-1B7B-4CE5-9E63-D199EC1ACA67}" destId="{E1A074AB-2E66-4098-B417-62E6453353DB}" srcOrd="0" destOrd="0" presId="urn:microsoft.com/office/officeart/2005/8/layout/venn3"/>
    <dgm:cxn modelId="{5E08363A-68A5-41B1-9C22-46FBC4260078}" type="presParOf" srcId="{07001138-CC37-4359-AC61-79FF842603DD}" destId="{974DE9E7-2F3A-4A96-98F6-CE05B104E0B5}" srcOrd="0" destOrd="0" presId="urn:microsoft.com/office/officeart/2005/8/layout/venn3"/>
    <dgm:cxn modelId="{FC8A0232-7B2F-41FF-AD76-2F446C1DD4E5}" type="presParOf" srcId="{07001138-CC37-4359-AC61-79FF842603DD}" destId="{87600560-8F45-415D-9588-95BC62999D3F}" srcOrd="1" destOrd="0" presId="urn:microsoft.com/office/officeart/2005/8/layout/venn3"/>
    <dgm:cxn modelId="{30072FF0-D770-404D-9314-8139A7505249}" type="presParOf" srcId="{07001138-CC37-4359-AC61-79FF842603DD}" destId="{441BE94A-FB88-49C7-AAB2-47F07EC22274}" srcOrd="2" destOrd="0" presId="urn:microsoft.com/office/officeart/2005/8/layout/venn3"/>
    <dgm:cxn modelId="{279B5457-F0EC-4F5A-8C10-836545FEA744}" type="presParOf" srcId="{07001138-CC37-4359-AC61-79FF842603DD}" destId="{FDE9C26E-D098-46B5-A031-DCE7D6EB3C4B}" srcOrd="3" destOrd="0" presId="urn:microsoft.com/office/officeart/2005/8/layout/venn3"/>
    <dgm:cxn modelId="{724E22E0-83BE-4058-8530-5A62822D6EE0}" type="presParOf" srcId="{07001138-CC37-4359-AC61-79FF842603DD}" destId="{E1A074AB-2E66-4098-B417-62E6453353DB}" srcOrd="4" destOrd="0" presId="urn:microsoft.com/office/officeart/2005/8/layout/venn3"/>
    <dgm:cxn modelId="{AE35982E-B00F-4402-BD5C-BAC1E0F6520F}" type="presParOf" srcId="{07001138-CC37-4359-AC61-79FF842603DD}" destId="{9601BEDF-5EF5-4E57-9BC3-141423318B89}" srcOrd="5" destOrd="0" presId="urn:microsoft.com/office/officeart/2005/8/layout/venn3"/>
    <dgm:cxn modelId="{E1E65353-40B0-429D-93E3-62FDF2510358}" type="presParOf" srcId="{07001138-CC37-4359-AC61-79FF842603DD}" destId="{A8AFFD50-DB79-47C5-865F-BFCF753E55E9}" srcOrd="6" destOrd="0" presId="urn:microsoft.com/office/officeart/2005/8/layout/venn3"/>
    <dgm:cxn modelId="{F4800EC8-A179-4735-AE48-5376E68AD804}" type="presParOf" srcId="{07001138-CC37-4359-AC61-79FF842603DD}" destId="{EE479652-1419-493D-B0B4-932CCB42394F}" srcOrd="7" destOrd="0" presId="urn:microsoft.com/office/officeart/2005/8/layout/venn3"/>
    <dgm:cxn modelId="{E0F42D16-C999-4A3C-A65A-49A98A551428}"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9">
        <dgm:presLayoutVars>
          <dgm:bulletEnabled val="1"/>
        </dgm:presLayoutVars>
      </dgm:prSet>
      <dgm:spPr/>
      <dgm:t>
        <a:bodyPr/>
        <a:lstStyle/>
        <a:p>
          <a:endParaRPr lang="en-US"/>
        </a:p>
      </dgm:t>
    </dgm:pt>
  </dgm:ptLst>
  <dgm:cxnLst>
    <dgm:cxn modelId="{CFDA9AF5-A194-49E6-B8D1-E1436B51A05F}" type="presOf" srcId="{5CFD6B5E-7035-4359-A62F-1DDEC97D8C0D}" destId="{C8CD710F-D365-4BC0-8257-3CE1E198D950}"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8FB86C82-8A24-434F-AA6A-A5E9E5E52E44}" type="presOf" srcId="{2BE4FDBB-0DAA-43F2-ABC6-8D50EF2C6108}" destId="{71F3F4C8-7194-4B1F-A068-DB1C4A93B075}" srcOrd="0" destOrd="0" presId="urn:microsoft.com/office/officeart/2005/8/layout/venn3"/>
    <dgm:cxn modelId="{F2435285-1344-4F43-B2EB-7B11A3F59CC9}" srcId="{7481D1CF-5327-4BF8-8FD1-7491BF70D243}" destId="{BA727719-4EA3-40EB-BC8A-FCA9BE326B02}" srcOrd="8" destOrd="0" parTransId="{88493925-F3F0-47D1-B342-C3DAAA98CD4F}" sibTransId="{28D8EF8B-5274-4086-BD74-347A499DE35E}"/>
    <dgm:cxn modelId="{F38385DB-2A21-4419-88D6-B449DD462245}" type="presOf" srcId="{88165EF2-C310-463F-B5BC-3FAE8FF9602A}" destId="{EA0FA27A-C2EC-4FCA-88D1-32C207D8B93A}"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20F9F35B-4235-443E-B22B-77A9181880C8}" srcId="{7481D1CF-5327-4BF8-8FD1-7491BF70D243}" destId="{8C0D3C05-F965-41E4-8A0C-000785D67942}" srcOrd="1" destOrd="0" parTransId="{F2BF7E6D-C6D6-47D5-BA13-5BC0312E2533}" sibTransId="{D8AE1E77-9D7F-4D52-96FD-994158634BA4}"/>
    <dgm:cxn modelId="{D8BF5EAE-CD33-498B-8BB8-8B2A3F8DE346}" type="presOf" srcId="{AD09D232-2D13-48CA-9BAB-5990F8D88805}" destId="{6647214F-97B3-46F4-9C35-D4445F524912}"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0EC6E9AE-750C-4E1B-AF09-99324E61573D}" type="presOf" srcId="{09050517-FB7B-4AA0-A9A5-C222E4A7277D}" destId="{D0053F29-0E2C-42E3-B345-9E8847988072}"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AEC8B053-43AA-4EA9-8E7F-F8B0794CE38C}" type="presOf" srcId="{23FBF0F6-E59E-46BB-901B-BD7C4DE5BDB3}" destId="{BDF804E1-8814-49A1-88D5-FD0FC8A993C9}" srcOrd="0" destOrd="0" presId="urn:microsoft.com/office/officeart/2005/8/layout/venn3"/>
    <dgm:cxn modelId="{8B4FC450-63CB-4646-B4C3-78B249EDDE30}" type="presOf" srcId="{7481D1CF-5327-4BF8-8FD1-7491BF70D243}" destId="{07001138-CC37-4359-AC61-79FF842603DD}" srcOrd="0" destOrd="0" presId="urn:microsoft.com/office/officeart/2005/8/layout/venn3"/>
    <dgm:cxn modelId="{057883D2-D7A7-43BA-80EB-7C3A3072DDD4}" type="presOf" srcId="{593252C4-229E-4C98-A3D5-1D7F50EC7466}" destId="{48681C3E-18DB-44B4-A963-2EF551FEC493}" srcOrd="0" destOrd="0" presId="urn:microsoft.com/office/officeart/2005/8/layout/venn3"/>
    <dgm:cxn modelId="{80FD4D26-85D8-41BD-BF27-BA510715A46E}" type="presOf" srcId="{8C0D3C05-F965-41E4-8A0C-000785D67942}" destId="{39B3C2EB-C198-4B8B-8960-8A38C58548E4}" srcOrd="0" destOrd="0" presId="urn:microsoft.com/office/officeart/2005/8/layout/venn3"/>
    <dgm:cxn modelId="{4E934037-B71C-44E9-AF83-145C62931DD0}" type="presOf" srcId="{BA727719-4EA3-40EB-BC8A-FCA9BE326B02}" destId="{510D0BC5-B57C-433F-9859-30B983917A66}"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EF62F16D-E2F5-4426-9332-BBBBCF577C53}" type="presParOf" srcId="{07001138-CC37-4359-AC61-79FF842603DD}" destId="{48681C3E-18DB-44B4-A963-2EF551FEC493}" srcOrd="0" destOrd="0" presId="urn:microsoft.com/office/officeart/2005/8/layout/venn3"/>
    <dgm:cxn modelId="{A5FC9246-5B40-4130-AD96-71BAC442AD04}" type="presParOf" srcId="{07001138-CC37-4359-AC61-79FF842603DD}" destId="{625F0ABF-7A67-47DC-B62F-C89396A8658E}" srcOrd="1" destOrd="0" presId="urn:microsoft.com/office/officeart/2005/8/layout/venn3"/>
    <dgm:cxn modelId="{26902BF8-496B-4840-9D02-05CB0A201CA2}" type="presParOf" srcId="{07001138-CC37-4359-AC61-79FF842603DD}" destId="{39B3C2EB-C198-4B8B-8960-8A38C58548E4}" srcOrd="2" destOrd="0" presId="urn:microsoft.com/office/officeart/2005/8/layout/venn3"/>
    <dgm:cxn modelId="{42D3B6ED-50C2-4833-9B6E-3F258A9BC326}" type="presParOf" srcId="{07001138-CC37-4359-AC61-79FF842603DD}" destId="{AC2C1C85-FA33-4D6C-8881-CC17C8D0C9FF}" srcOrd="3" destOrd="0" presId="urn:microsoft.com/office/officeart/2005/8/layout/venn3"/>
    <dgm:cxn modelId="{5CBEB6D2-D5E8-48C9-817D-59389AFBB0BA}" type="presParOf" srcId="{07001138-CC37-4359-AC61-79FF842603DD}" destId="{EA0FA27A-C2EC-4FCA-88D1-32C207D8B93A}" srcOrd="4" destOrd="0" presId="urn:microsoft.com/office/officeart/2005/8/layout/venn3"/>
    <dgm:cxn modelId="{57D9FF7B-D274-435E-B44A-BFAC4570CB36}" type="presParOf" srcId="{07001138-CC37-4359-AC61-79FF842603DD}" destId="{DC69AE1A-979D-4E2B-8E52-4EB8097B0C30}" srcOrd="5" destOrd="0" presId="urn:microsoft.com/office/officeart/2005/8/layout/venn3"/>
    <dgm:cxn modelId="{EB2AB7ED-F281-49DE-847D-1B2B4DFF68FA}" type="presParOf" srcId="{07001138-CC37-4359-AC61-79FF842603DD}" destId="{71F3F4C8-7194-4B1F-A068-DB1C4A93B075}" srcOrd="6" destOrd="0" presId="urn:microsoft.com/office/officeart/2005/8/layout/venn3"/>
    <dgm:cxn modelId="{AEF24B32-4FEA-41D4-9591-11E62FBD9F9D}" type="presParOf" srcId="{07001138-CC37-4359-AC61-79FF842603DD}" destId="{04443C78-F516-4A00-B9D5-0E68BEB6FDB8}" srcOrd="7" destOrd="0" presId="urn:microsoft.com/office/officeart/2005/8/layout/venn3"/>
    <dgm:cxn modelId="{7D23A955-92B7-4B42-B246-E74C060E86AE}" type="presParOf" srcId="{07001138-CC37-4359-AC61-79FF842603DD}" destId="{6647214F-97B3-46F4-9C35-D4445F524912}" srcOrd="8" destOrd="0" presId="urn:microsoft.com/office/officeart/2005/8/layout/venn3"/>
    <dgm:cxn modelId="{0C1AA726-2902-4DD2-B355-8868967A1FC2}" type="presParOf" srcId="{07001138-CC37-4359-AC61-79FF842603DD}" destId="{0F261357-E478-46AC-80EB-2022627F75D8}" srcOrd="9" destOrd="0" presId="urn:microsoft.com/office/officeart/2005/8/layout/venn3"/>
    <dgm:cxn modelId="{F82747EB-1168-4C99-B8D2-8C0A949D77E7}" type="presParOf" srcId="{07001138-CC37-4359-AC61-79FF842603DD}" destId="{BDF804E1-8814-49A1-88D5-FD0FC8A993C9}" srcOrd="10" destOrd="0" presId="urn:microsoft.com/office/officeart/2005/8/layout/venn3"/>
    <dgm:cxn modelId="{302F7178-A283-4B01-A063-896BC1F28692}" type="presParOf" srcId="{07001138-CC37-4359-AC61-79FF842603DD}" destId="{24A6E7C5-74C0-4677-A899-B3BCE90AE9AE}" srcOrd="11" destOrd="0" presId="urn:microsoft.com/office/officeart/2005/8/layout/venn3"/>
    <dgm:cxn modelId="{9A9B78F9-05A7-427B-8601-7375E157DABC}" type="presParOf" srcId="{07001138-CC37-4359-AC61-79FF842603DD}" destId="{D0053F29-0E2C-42E3-B345-9E8847988072}" srcOrd="12" destOrd="0" presId="urn:microsoft.com/office/officeart/2005/8/layout/venn3"/>
    <dgm:cxn modelId="{1ACBBE6E-5CD6-4673-84BB-F38D7914CB7D}" type="presParOf" srcId="{07001138-CC37-4359-AC61-79FF842603DD}" destId="{E9A9888E-B945-468B-996F-A85C25432B07}" srcOrd="13" destOrd="0" presId="urn:microsoft.com/office/officeart/2005/8/layout/venn3"/>
    <dgm:cxn modelId="{C14A63B3-7796-45B0-86E8-91B7E520F3FD}" type="presParOf" srcId="{07001138-CC37-4359-AC61-79FF842603DD}" destId="{C8CD710F-D365-4BC0-8257-3CE1E198D950}" srcOrd="14" destOrd="0" presId="urn:microsoft.com/office/officeart/2005/8/layout/venn3"/>
    <dgm:cxn modelId="{62D22FFB-77C7-454C-BF87-CD819EFFB316}" type="presParOf" srcId="{07001138-CC37-4359-AC61-79FF842603DD}" destId="{4674F2B6-009B-454E-9B7E-F714CE7A77CA}" srcOrd="15" destOrd="0" presId="urn:microsoft.com/office/officeart/2005/8/layout/venn3"/>
    <dgm:cxn modelId="{35438543-2CB1-473D-9BB5-0ABE1BE390D3}" type="presParOf" srcId="{07001138-CC37-4359-AC61-79FF842603DD}" destId="{510D0BC5-B57C-433F-9859-30B983917A66}"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9056D53C-139D-4C61-BBD5-36C2F78DAEE7}" type="presOf" srcId="{7481D1CF-5327-4BF8-8FD1-7491BF70D243}" destId="{07001138-CC37-4359-AC61-79FF842603DD}" srcOrd="0" destOrd="0" presId="urn:microsoft.com/office/officeart/2005/8/layout/venn3"/>
    <dgm:cxn modelId="{408E3312-ACB5-4334-8296-31C36E16C81E}" type="presOf" srcId="{8C0D3C05-F965-41E4-8A0C-000785D67942}" destId="{39B3C2EB-C198-4B8B-8960-8A38C58548E4}" srcOrd="0" destOrd="0" presId="urn:microsoft.com/office/officeart/2005/8/layout/venn3"/>
    <dgm:cxn modelId="{6E05F36C-B9F3-4854-9B2E-DEB7F444EF58}" type="presOf" srcId="{593252C4-229E-4C98-A3D5-1D7F50EC7466}" destId="{48681C3E-18DB-44B4-A963-2EF551FEC493}" srcOrd="0" destOrd="0" presId="urn:microsoft.com/office/officeart/2005/8/layout/venn3"/>
    <dgm:cxn modelId="{7896265B-C752-4BE4-B4D9-56E54B60149F}" type="presOf" srcId="{ACB495F6-BBD0-47F9-8283-2E8898AD149C}" destId="{974DE9E7-2F3A-4A96-98F6-CE05B104E0B5}"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F540600F-2400-45B3-B0B0-CC90642BC5D7}" type="presOf" srcId="{80D375BF-FBF8-4BDC-857D-AC00419942C8}" destId="{09B2CD8E-D327-4676-9105-F890A1A7824E}" srcOrd="0" destOrd="0" presId="urn:microsoft.com/office/officeart/2005/8/layout/venn3"/>
    <dgm:cxn modelId="{7179BF9E-639A-4A25-ACDD-0EA74CDA38C0}" type="presParOf" srcId="{07001138-CC37-4359-AC61-79FF842603DD}" destId="{974DE9E7-2F3A-4A96-98F6-CE05B104E0B5}" srcOrd="0" destOrd="0" presId="urn:microsoft.com/office/officeart/2005/8/layout/venn3"/>
    <dgm:cxn modelId="{4B4C3326-6F39-4D19-95CD-99D50A8FD0D9}" type="presParOf" srcId="{07001138-CC37-4359-AC61-79FF842603DD}" destId="{87600560-8F45-415D-9588-95BC62999D3F}" srcOrd="1" destOrd="0" presId="urn:microsoft.com/office/officeart/2005/8/layout/venn3"/>
    <dgm:cxn modelId="{E052026B-045D-48F7-9E2D-438555E68191}" type="presParOf" srcId="{07001138-CC37-4359-AC61-79FF842603DD}" destId="{48681C3E-18DB-44B4-A963-2EF551FEC493}" srcOrd="2" destOrd="0" presId="urn:microsoft.com/office/officeart/2005/8/layout/venn3"/>
    <dgm:cxn modelId="{67B06C3C-CAD3-4FB6-A24C-F5325B35CAEA}" type="presParOf" srcId="{07001138-CC37-4359-AC61-79FF842603DD}" destId="{625F0ABF-7A67-47DC-B62F-C89396A8658E}" srcOrd="3" destOrd="0" presId="urn:microsoft.com/office/officeart/2005/8/layout/venn3"/>
    <dgm:cxn modelId="{73C78715-591C-4240-9257-60E45ADFE314}" type="presParOf" srcId="{07001138-CC37-4359-AC61-79FF842603DD}" destId="{09B2CD8E-D327-4676-9105-F890A1A7824E}" srcOrd="4" destOrd="0" presId="urn:microsoft.com/office/officeart/2005/8/layout/venn3"/>
    <dgm:cxn modelId="{6A936FA6-CBD8-47D9-8234-AF07DE416133}" type="presParOf" srcId="{07001138-CC37-4359-AC61-79FF842603DD}" destId="{2A6FEE32-7F40-4372-A81D-3FCC15E8AB50}" srcOrd="5" destOrd="0" presId="urn:microsoft.com/office/officeart/2005/8/layout/venn3"/>
    <dgm:cxn modelId="{124A3D31-F0B4-41FB-B1C5-B441017A423C}"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BDF804E1-8814-49A1-88D5-FD0FC8A993C9}" type="pres">
      <dgm:prSet presAssocID="{23FBF0F6-E59E-46BB-901B-BD7C4DE5BDB3}" presName="Name5" presStyleLbl="vennNode1" presStyleIdx="4"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0F86A3E7-6667-4DFF-A119-BE8C67503788}" srcId="{7481D1CF-5327-4BF8-8FD1-7491BF70D243}" destId="{23FBF0F6-E59E-46BB-901B-BD7C4DE5BDB3}" srcOrd="4" destOrd="0" parTransId="{29B76AE7-999E-44C4-80E3-8B5FF66E6676}" sibTransId="{BFE6FF99-E9BF-41B3-BBED-E916B0F1FC24}"/>
    <dgm:cxn modelId="{F2435285-1344-4F43-B2EB-7B11A3F59CC9}" srcId="{7481D1CF-5327-4BF8-8FD1-7491BF70D243}" destId="{BA727719-4EA3-40EB-BC8A-FCA9BE326B02}" srcOrd="7" destOrd="0" parTransId="{88493925-F3F0-47D1-B342-C3DAAA98CD4F}" sibTransId="{28D8EF8B-5274-4086-BD74-347A499DE35E}"/>
    <dgm:cxn modelId="{41C1C031-FD00-42AB-9E06-7603CDA11C5E}" type="presOf" srcId="{7481D1CF-5327-4BF8-8FD1-7491BF70D243}" destId="{07001138-CC37-4359-AC61-79FF842603DD}" srcOrd="0" destOrd="0" presId="urn:microsoft.com/office/officeart/2005/8/layout/venn3"/>
    <dgm:cxn modelId="{47729272-AB48-4234-AEE3-D8BCB0E58DB8}" type="presOf" srcId="{8C0D3C05-F965-41E4-8A0C-000785D67942}" destId="{39B3C2EB-C198-4B8B-8960-8A38C58548E4}" srcOrd="0" destOrd="0" presId="urn:microsoft.com/office/officeart/2005/8/layout/venn3"/>
    <dgm:cxn modelId="{093570D1-D1DF-4AD1-A3EC-E3847F90036F}" srcId="{7481D1CF-5327-4BF8-8FD1-7491BF70D243}" destId="{5CFD6B5E-7035-4359-A62F-1DDEC97D8C0D}" srcOrd="6" destOrd="0" parTransId="{DF235A0C-5547-4DDE-9C7C-DAE510C44A27}" sibTransId="{CCB89266-E5C6-4DF3-B672-5591BEB16076}"/>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F37319A1-9819-43A3-BBDB-E1ADACF41D00}" type="presOf" srcId="{CF0A6374-6F3C-4ED6-828F-79E7C1865413}" destId="{A00644E9-69EF-4C2A-A81D-CCA9D808F278}" srcOrd="0" destOrd="0" presId="urn:microsoft.com/office/officeart/2005/8/layout/venn3"/>
    <dgm:cxn modelId="{62D6B033-CF13-4272-A491-67957CE9E3B0}" type="presOf" srcId="{BA727719-4EA3-40EB-BC8A-FCA9BE326B02}" destId="{510D0BC5-B57C-433F-9859-30B983917A66}" srcOrd="0" destOrd="0" presId="urn:microsoft.com/office/officeart/2005/8/layout/venn3"/>
    <dgm:cxn modelId="{3B3B4FD8-B72E-45AF-958E-64E6D4B357F8}" type="presOf" srcId="{23FBF0F6-E59E-46BB-901B-BD7C4DE5BDB3}" destId="{BDF804E1-8814-49A1-88D5-FD0FC8A993C9}" srcOrd="0" destOrd="0" presId="urn:microsoft.com/office/officeart/2005/8/layout/venn3"/>
    <dgm:cxn modelId="{7C9E3A40-EC4D-462C-B96F-6A29129AB81B}" type="presOf" srcId="{2BE4FDBB-0DAA-43F2-ABC6-8D50EF2C6108}" destId="{71F3F4C8-7194-4B1F-A068-DB1C4A93B075}" srcOrd="0" destOrd="0" presId="urn:microsoft.com/office/officeart/2005/8/layout/venn3"/>
    <dgm:cxn modelId="{D762D708-D972-4C23-8167-6D4AB8AC19A0}" type="presOf" srcId="{5CFD6B5E-7035-4359-A62F-1DDEC97D8C0D}" destId="{C8CD710F-D365-4BC0-8257-3CE1E198D950}"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96F96B95-DE15-45F3-8123-E9F85167318C}" type="presOf" srcId="{593252C4-229E-4C98-A3D5-1D7F50EC7466}" destId="{48681C3E-18DB-44B4-A963-2EF551FEC493}" srcOrd="0" destOrd="0" presId="urn:microsoft.com/office/officeart/2005/8/layout/venn3"/>
    <dgm:cxn modelId="{6FD5CCCE-D7C3-4B47-86D0-66AA6A6DFF63}" srcId="{7481D1CF-5327-4BF8-8FD1-7491BF70D243}" destId="{09050517-FB7B-4AA0-A9A5-C222E4A7277D}" srcOrd="5"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5F36096F-D084-4981-8232-948AC840846D}" type="presOf" srcId="{09050517-FB7B-4AA0-A9A5-C222E4A7277D}" destId="{D0053F29-0E2C-42E3-B345-9E8847988072}" srcOrd="0" destOrd="0" presId="urn:microsoft.com/office/officeart/2005/8/layout/venn3"/>
    <dgm:cxn modelId="{B85C839C-A421-4BF8-B6F1-D068449956A8}" type="presOf" srcId="{88165EF2-C310-463F-B5BC-3FAE8FF9602A}" destId="{EA0FA27A-C2EC-4FCA-88D1-32C207D8B93A}"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E0F0F885-B09A-4048-91E2-23949D3572D5}" type="presParOf" srcId="{07001138-CC37-4359-AC61-79FF842603DD}" destId="{48681C3E-18DB-44B4-A963-2EF551FEC493}" srcOrd="0" destOrd="0" presId="urn:microsoft.com/office/officeart/2005/8/layout/venn3"/>
    <dgm:cxn modelId="{0FF9C6AD-3877-404D-9B00-7E81376FAA14}" type="presParOf" srcId="{07001138-CC37-4359-AC61-79FF842603DD}" destId="{625F0ABF-7A67-47DC-B62F-C89396A8658E}" srcOrd="1" destOrd="0" presId="urn:microsoft.com/office/officeart/2005/8/layout/venn3"/>
    <dgm:cxn modelId="{8C25A187-D06D-4527-B045-DEAC9550131A}" type="presParOf" srcId="{07001138-CC37-4359-AC61-79FF842603DD}" destId="{39B3C2EB-C198-4B8B-8960-8A38C58548E4}" srcOrd="2" destOrd="0" presId="urn:microsoft.com/office/officeart/2005/8/layout/venn3"/>
    <dgm:cxn modelId="{7DD23E52-2374-400F-AEDD-D55B435484B9}" type="presParOf" srcId="{07001138-CC37-4359-AC61-79FF842603DD}" destId="{AC2C1C85-FA33-4D6C-8881-CC17C8D0C9FF}" srcOrd="3" destOrd="0" presId="urn:microsoft.com/office/officeart/2005/8/layout/venn3"/>
    <dgm:cxn modelId="{A63D0C42-145F-4084-AC77-8EE0A5E910CE}" type="presParOf" srcId="{07001138-CC37-4359-AC61-79FF842603DD}" destId="{EA0FA27A-C2EC-4FCA-88D1-32C207D8B93A}" srcOrd="4" destOrd="0" presId="urn:microsoft.com/office/officeart/2005/8/layout/venn3"/>
    <dgm:cxn modelId="{65885DFE-B82F-4CA5-9B32-490D91053E0F}" type="presParOf" srcId="{07001138-CC37-4359-AC61-79FF842603DD}" destId="{DC69AE1A-979D-4E2B-8E52-4EB8097B0C30}" srcOrd="5" destOrd="0" presId="urn:microsoft.com/office/officeart/2005/8/layout/venn3"/>
    <dgm:cxn modelId="{6C1078F3-2AE1-479F-893E-D62BF9A6D63D}" type="presParOf" srcId="{07001138-CC37-4359-AC61-79FF842603DD}" destId="{71F3F4C8-7194-4B1F-A068-DB1C4A93B075}" srcOrd="6" destOrd="0" presId="urn:microsoft.com/office/officeart/2005/8/layout/venn3"/>
    <dgm:cxn modelId="{20EB3F50-BA4E-436F-A449-373ECEE2D142}" type="presParOf" srcId="{07001138-CC37-4359-AC61-79FF842603DD}" destId="{04443C78-F516-4A00-B9D5-0E68BEB6FDB8}" srcOrd="7" destOrd="0" presId="urn:microsoft.com/office/officeart/2005/8/layout/venn3"/>
    <dgm:cxn modelId="{B6F7934A-5F82-4C76-AC40-7755657A7751}" type="presParOf" srcId="{07001138-CC37-4359-AC61-79FF842603DD}" destId="{BDF804E1-8814-49A1-88D5-FD0FC8A993C9}" srcOrd="8" destOrd="0" presId="urn:microsoft.com/office/officeart/2005/8/layout/venn3"/>
    <dgm:cxn modelId="{EBF32AB0-82D1-4729-8C9F-2EEBD555231F}" type="presParOf" srcId="{07001138-CC37-4359-AC61-79FF842603DD}" destId="{24A6E7C5-74C0-4677-A899-B3BCE90AE9AE}" srcOrd="9" destOrd="0" presId="urn:microsoft.com/office/officeart/2005/8/layout/venn3"/>
    <dgm:cxn modelId="{7D2CBF82-0B50-470E-8785-16E06A6C74BD}" type="presParOf" srcId="{07001138-CC37-4359-AC61-79FF842603DD}" destId="{D0053F29-0E2C-42E3-B345-9E8847988072}" srcOrd="10" destOrd="0" presId="urn:microsoft.com/office/officeart/2005/8/layout/venn3"/>
    <dgm:cxn modelId="{539A2CAC-0F42-47A6-B862-EE645FD51452}" type="presParOf" srcId="{07001138-CC37-4359-AC61-79FF842603DD}" destId="{E9A9888E-B945-468B-996F-A85C25432B07}" srcOrd="11" destOrd="0" presId="urn:microsoft.com/office/officeart/2005/8/layout/venn3"/>
    <dgm:cxn modelId="{B8823CB7-F90F-406B-A46C-6129510D5DEA}" type="presParOf" srcId="{07001138-CC37-4359-AC61-79FF842603DD}" destId="{C8CD710F-D365-4BC0-8257-3CE1E198D950}" srcOrd="12" destOrd="0" presId="urn:microsoft.com/office/officeart/2005/8/layout/venn3"/>
    <dgm:cxn modelId="{737F7C76-E249-47EC-84D8-656408750B00}" type="presParOf" srcId="{07001138-CC37-4359-AC61-79FF842603DD}" destId="{4674F2B6-009B-454E-9B7E-F714CE7A77CA}" srcOrd="13" destOrd="0" presId="urn:microsoft.com/office/officeart/2005/8/layout/venn3"/>
    <dgm:cxn modelId="{52493B7D-C9BD-41D8-8D3E-49EBD425931C}" type="presParOf" srcId="{07001138-CC37-4359-AC61-79FF842603DD}" destId="{510D0BC5-B57C-433F-9859-30B983917A66}" srcOrd="14" destOrd="0" presId="urn:microsoft.com/office/officeart/2005/8/layout/venn3"/>
    <dgm:cxn modelId="{E453796E-42A3-4C98-8254-B78555274B38}" type="presParOf" srcId="{07001138-CC37-4359-AC61-79FF842603DD}" destId="{21ADCA4D-CE78-4994-84BF-CFDEE7BBCF32}" srcOrd="15" destOrd="0" presId="urn:microsoft.com/office/officeart/2005/8/layout/venn3"/>
    <dgm:cxn modelId="{C88570BD-E1C5-414E-AAFD-AF08C8F9E2AC}"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D59B6DD9-0B41-48B8-9B8B-10AE8A1B31D9}" type="presOf" srcId="{E109FC7C-82F4-49D6-8559-6E34B0A6B537}" destId="{6B93CA0A-8C94-48A4-82E9-13FBFB99DAB0}" srcOrd="0" destOrd="0" presId="urn:microsoft.com/office/officeart/2005/8/layout/venn3"/>
    <dgm:cxn modelId="{D5151944-9395-4543-B37F-65F222402225}" type="presOf" srcId="{2BE4FDBB-0DAA-43F2-ABC6-8D50EF2C6108}" destId="{71F3F4C8-7194-4B1F-A068-DB1C4A93B075}" srcOrd="0" destOrd="0" presId="urn:microsoft.com/office/officeart/2005/8/layout/venn3"/>
    <dgm:cxn modelId="{542B880C-02C6-4310-97B2-3C0365DADFD6}" type="presOf" srcId="{7481D1CF-5327-4BF8-8FD1-7491BF70D243}" destId="{07001138-CC37-4359-AC61-79FF842603DD}"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D8362BCA-44AE-42D2-82CA-35E5773A816B}" type="presOf" srcId="{593252C4-229E-4C98-A3D5-1D7F50EC7466}" destId="{48681C3E-18DB-44B4-A963-2EF551FEC493}" srcOrd="0" destOrd="0" presId="urn:microsoft.com/office/officeart/2005/8/layout/venn3"/>
    <dgm:cxn modelId="{7F5DCF48-2CE2-4880-B5C3-0952C0F69CA4}" type="presOf" srcId="{ACB495F6-BBD0-47F9-8283-2E8898AD149C}" destId="{974DE9E7-2F3A-4A96-98F6-CE05B104E0B5}" srcOrd="0" destOrd="0" presId="urn:microsoft.com/office/officeart/2005/8/layout/venn3"/>
    <dgm:cxn modelId="{99D31864-E654-4887-BA52-105BFCF07D0B}" type="presOf" srcId="{4AEC182D-2BEE-4736-8FEA-425E182DC5BF}" destId="{87A32571-F2F1-428A-81C4-FBEC8BEBB6E2}"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93E7AEB9-59CB-4C4D-8F81-1D4EA54237EB}" type="presOf" srcId="{D4008CA3-4D54-4EB2-8DA0-9606EB8FA777}" destId="{0BE43904-1DF4-485E-8CED-251D8E2CF2A3}" srcOrd="0" destOrd="0" presId="urn:microsoft.com/office/officeart/2005/8/layout/venn3"/>
    <dgm:cxn modelId="{D510BFD0-0640-4506-A4CC-24A18E1DD827}" type="presOf" srcId="{DB910E32-EC2A-47C1-8622-EDBB02D1ECF3}" destId="{6DF6FF41-A943-4BD2-BB5F-BC4E061E1EA9}" srcOrd="0" destOrd="0" presId="urn:microsoft.com/office/officeart/2005/8/layout/venn3"/>
    <dgm:cxn modelId="{A1CD3EC9-2CAC-4186-B47E-EB21F0E47943}" type="presOf" srcId="{8C0D3C05-F965-41E4-8A0C-000785D67942}" destId="{39B3C2EB-C198-4B8B-8960-8A38C58548E4}"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CA636B3C-1311-4A4E-A2D0-1F81729E72FA}" type="presParOf" srcId="{07001138-CC37-4359-AC61-79FF842603DD}" destId="{974DE9E7-2F3A-4A96-98F6-CE05B104E0B5}" srcOrd="0" destOrd="0" presId="urn:microsoft.com/office/officeart/2005/8/layout/venn3"/>
    <dgm:cxn modelId="{2259FDED-1FD2-44F3-A260-C83A1BBA6A66}" type="presParOf" srcId="{07001138-CC37-4359-AC61-79FF842603DD}" destId="{87600560-8F45-415D-9588-95BC62999D3F}" srcOrd="1" destOrd="0" presId="urn:microsoft.com/office/officeart/2005/8/layout/venn3"/>
    <dgm:cxn modelId="{B5132E9E-512C-4426-895F-C3357D1E2C1E}" type="presParOf" srcId="{07001138-CC37-4359-AC61-79FF842603DD}" destId="{48681C3E-18DB-44B4-A963-2EF551FEC493}" srcOrd="2" destOrd="0" presId="urn:microsoft.com/office/officeart/2005/8/layout/venn3"/>
    <dgm:cxn modelId="{F209A9E0-059A-4C48-AB23-037B231D01BC}" type="presParOf" srcId="{07001138-CC37-4359-AC61-79FF842603DD}" destId="{625F0ABF-7A67-47DC-B62F-C89396A8658E}" srcOrd="3" destOrd="0" presId="urn:microsoft.com/office/officeart/2005/8/layout/venn3"/>
    <dgm:cxn modelId="{5D0DC836-A70A-444F-BF58-AC7713AF1A0E}" type="presParOf" srcId="{07001138-CC37-4359-AC61-79FF842603DD}" destId="{39B3C2EB-C198-4B8B-8960-8A38C58548E4}" srcOrd="4" destOrd="0" presId="urn:microsoft.com/office/officeart/2005/8/layout/venn3"/>
    <dgm:cxn modelId="{162F237E-B491-43A9-BAE4-DF871FACA0FF}" type="presParOf" srcId="{07001138-CC37-4359-AC61-79FF842603DD}" destId="{AC2C1C85-FA33-4D6C-8881-CC17C8D0C9FF}" srcOrd="5" destOrd="0" presId="urn:microsoft.com/office/officeart/2005/8/layout/venn3"/>
    <dgm:cxn modelId="{04E8775E-D2CD-4A5E-939C-9E97D33E4088}" type="presParOf" srcId="{07001138-CC37-4359-AC61-79FF842603DD}" destId="{71F3F4C8-7194-4B1F-A068-DB1C4A93B075}" srcOrd="6" destOrd="0" presId="urn:microsoft.com/office/officeart/2005/8/layout/venn3"/>
    <dgm:cxn modelId="{198165BB-3062-4744-AAFB-4E941BFFF52F}" type="presParOf" srcId="{07001138-CC37-4359-AC61-79FF842603DD}" destId="{04443C78-F516-4A00-B9D5-0E68BEB6FDB8}" srcOrd="7" destOrd="0" presId="urn:microsoft.com/office/officeart/2005/8/layout/venn3"/>
    <dgm:cxn modelId="{AEFCC219-B58A-4C9E-BE7C-CC31463A188F}" type="presParOf" srcId="{07001138-CC37-4359-AC61-79FF842603DD}" destId="{6B93CA0A-8C94-48A4-82E9-13FBFB99DAB0}" srcOrd="8" destOrd="0" presId="urn:microsoft.com/office/officeart/2005/8/layout/venn3"/>
    <dgm:cxn modelId="{0ABF2728-A6CF-41D2-9C34-9D6C322A8A23}" type="presParOf" srcId="{07001138-CC37-4359-AC61-79FF842603DD}" destId="{B0027BE0-E83C-45F8-8BE2-6AE4DE5A2FF8}" srcOrd="9" destOrd="0" presId="urn:microsoft.com/office/officeart/2005/8/layout/venn3"/>
    <dgm:cxn modelId="{F856537E-6D65-4640-92A1-0D4C0853898F}" type="presParOf" srcId="{07001138-CC37-4359-AC61-79FF842603DD}" destId="{87A32571-F2F1-428A-81C4-FBEC8BEBB6E2}" srcOrd="10" destOrd="0" presId="urn:microsoft.com/office/officeart/2005/8/layout/venn3"/>
    <dgm:cxn modelId="{6577D367-F4AC-4C9B-9DB5-6FFE3F4A4C59}" type="presParOf" srcId="{07001138-CC37-4359-AC61-79FF842603DD}" destId="{9D9968C5-3C09-4B95-9C85-A18FDCB224F1}" srcOrd="11" destOrd="0" presId="urn:microsoft.com/office/officeart/2005/8/layout/venn3"/>
    <dgm:cxn modelId="{45852B70-144C-48BD-8348-CCD4DD4D21C9}" type="presParOf" srcId="{07001138-CC37-4359-AC61-79FF842603DD}" destId="{0BE43904-1DF4-485E-8CED-251D8E2CF2A3}" srcOrd="12" destOrd="0" presId="urn:microsoft.com/office/officeart/2005/8/layout/venn3"/>
    <dgm:cxn modelId="{95EA79E8-497C-439D-B392-76F4E57764FD}" type="presParOf" srcId="{07001138-CC37-4359-AC61-79FF842603DD}" destId="{6A5F7D0E-CAA6-4E42-AF8B-4C56F345F28B}" srcOrd="13" destOrd="0" presId="urn:microsoft.com/office/officeart/2005/8/layout/venn3"/>
    <dgm:cxn modelId="{BF9C9F00-46AC-421F-8B8B-866D0C656CD8}"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5BC27FDF-1886-49CC-9B8C-1F880A63986B}" type="presOf" srcId="{1C5EFEF6-C246-492E-9C87-599B0E6CB1E1}" destId="{79FA4D63-31BA-41A4-8EF9-711A8A8DC304}" srcOrd="0" destOrd="0" presId="urn:microsoft.com/office/officeart/2005/8/layout/venn3"/>
    <dgm:cxn modelId="{8DB9ECA8-97FE-4546-AB11-F43AABE1D32F}" srcId="{7481D1CF-5327-4BF8-8FD1-7491BF70D243}" destId="{DA2DE246-1EDE-4DC5-93F1-08D0ADDAC2E4}" srcOrd="3" destOrd="0" parTransId="{9803DA72-081B-40A7-96AE-0F820489894A}" sibTransId="{4A87024C-B63C-42C7-A696-A83565EA7ADD}"/>
    <dgm:cxn modelId="{E793BABA-9088-4519-8F1E-0073067381B5}" type="presOf" srcId="{593252C4-229E-4C98-A3D5-1D7F50EC7466}" destId="{48681C3E-18DB-44B4-A963-2EF551FEC493}"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96910627-10C1-4E1E-B810-00423BBB51B5}" type="presOf" srcId="{2BE4FDBB-0DAA-43F2-ABC6-8D50EF2C6108}" destId="{71F3F4C8-7194-4B1F-A068-DB1C4A93B075}" srcOrd="0" destOrd="0" presId="urn:microsoft.com/office/officeart/2005/8/layout/venn3"/>
    <dgm:cxn modelId="{3EA9EEC4-68B3-44AF-AB64-AF4C6C07747C}" type="presOf" srcId="{7481D1CF-5327-4BF8-8FD1-7491BF70D243}" destId="{07001138-CC37-4359-AC61-79FF842603DD}" srcOrd="0" destOrd="0" presId="urn:microsoft.com/office/officeart/2005/8/layout/venn3"/>
    <dgm:cxn modelId="{C32D670F-AF6C-4E8E-BEA8-6ADB881C8165}" type="presOf" srcId="{FEB3ADF3-AAF4-4AFC-A917-3ADE0C1EBB00}" destId="{AE263195-A20A-4ACF-9589-31F1F5A65F0B}"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51EE06CE-DAF9-434D-9E6D-6583271407CB}" type="presOf" srcId="{DA2DE246-1EDE-4DC5-93F1-08D0ADDAC2E4}" destId="{B671D4EC-B0EF-4E74-BE88-A04A72EFA5F5}" srcOrd="0" destOrd="0" presId="urn:microsoft.com/office/officeart/2005/8/layout/venn3"/>
    <dgm:cxn modelId="{43744783-DE11-43B4-AF50-9C14E88B0EEF}" type="presParOf" srcId="{07001138-CC37-4359-AC61-79FF842603DD}" destId="{48681C3E-18DB-44B4-A963-2EF551FEC493}" srcOrd="0" destOrd="0" presId="urn:microsoft.com/office/officeart/2005/8/layout/venn3"/>
    <dgm:cxn modelId="{5432722A-681A-4AFA-8729-FAA039195CB8}" type="presParOf" srcId="{07001138-CC37-4359-AC61-79FF842603DD}" destId="{625F0ABF-7A67-47DC-B62F-C89396A8658E}" srcOrd="1" destOrd="0" presId="urn:microsoft.com/office/officeart/2005/8/layout/venn3"/>
    <dgm:cxn modelId="{5C227D98-0540-4F8D-8F69-691122E20361}" type="presParOf" srcId="{07001138-CC37-4359-AC61-79FF842603DD}" destId="{71F3F4C8-7194-4B1F-A068-DB1C4A93B075}" srcOrd="2" destOrd="0" presId="urn:microsoft.com/office/officeart/2005/8/layout/venn3"/>
    <dgm:cxn modelId="{A617B7FA-0D26-473D-8505-F3854858539C}" type="presParOf" srcId="{07001138-CC37-4359-AC61-79FF842603DD}" destId="{04443C78-F516-4A00-B9D5-0E68BEB6FDB8}" srcOrd="3" destOrd="0" presId="urn:microsoft.com/office/officeart/2005/8/layout/venn3"/>
    <dgm:cxn modelId="{DEF17AD9-1F46-44C2-84DE-8A54E461F680}" type="presParOf" srcId="{07001138-CC37-4359-AC61-79FF842603DD}" destId="{79FA4D63-31BA-41A4-8EF9-711A8A8DC304}" srcOrd="4" destOrd="0" presId="urn:microsoft.com/office/officeart/2005/8/layout/venn3"/>
    <dgm:cxn modelId="{08BBBEFC-9D9F-4685-8694-755C81F27737}" type="presParOf" srcId="{07001138-CC37-4359-AC61-79FF842603DD}" destId="{B420CFAF-8830-45F3-8EB4-EE51EBB886CD}" srcOrd="5" destOrd="0" presId="urn:microsoft.com/office/officeart/2005/8/layout/venn3"/>
    <dgm:cxn modelId="{CBA9FD28-53DC-42C8-9A63-287BF4944E67}" type="presParOf" srcId="{07001138-CC37-4359-AC61-79FF842603DD}" destId="{B671D4EC-B0EF-4E74-BE88-A04A72EFA5F5}" srcOrd="6" destOrd="0" presId="urn:microsoft.com/office/officeart/2005/8/layout/venn3"/>
    <dgm:cxn modelId="{4051BDAB-9188-47F3-9DD9-A9B66B0E1C5F}" type="presParOf" srcId="{07001138-CC37-4359-AC61-79FF842603DD}" destId="{A7C415E3-ACC3-4060-8EF6-AC1CF99088D8}" srcOrd="7" destOrd="0" presId="urn:microsoft.com/office/officeart/2005/8/layout/venn3"/>
    <dgm:cxn modelId="{B4ACDDB9-CDC5-4E24-B389-8F4EA0A83CA5}"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FBA95BA9-0132-42B0-93F0-B27672B1A95F}" type="presOf" srcId="{A0FD7E83-1B7B-4CE5-9E63-D199EC1ACA67}" destId="{E1A074AB-2E66-4098-B417-62E6453353DB}"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7E4F2C24-6968-4468-863C-21B1D93D630F}" type="presOf" srcId="{DB910E32-EC2A-47C1-8622-EDBB02D1ECF3}" destId="{6DF6FF41-A943-4BD2-BB5F-BC4E061E1EA9}" srcOrd="0" destOrd="0" presId="urn:microsoft.com/office/officeart/2005/8/layout/venn3"/>
    <dgm:cxn modelId="{C41EEF60-D578-40C0-A4D1-2643E679BD65}" type="presOf" srcId="{7481D1CF-5327-4BF8-8FD1-7491BF70D243}" destId="{07001138-CC37-4359-AC61-79FF842603DD}" srcOrd="0" destOrd="0" presId="urn:microsoft.com/office/officeart/2005/8/layout/venn3"/>
    <dgm:cxn modelId="{7A7C3544-6D13-469A-BE65-9FA7AD74DEC2}" type="presOf" srcId="{ACB495F6-BBD0-47F9-8283-2E8898AD149C}" destId="{974DE9E7-2F3A-4A96-98F6-CE05B104E0B5}"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F1E1B408-DD0F-43AC-82D6-F171C7E27638}" type="presOf" srcId="{FB3B1775-E693-49B1-BC84-B1E33354E230}" destId="{441BE94A-FB88-49C7-AAB2-47F07EC22274}" srcOrd="0" destOrd="0" presId="urn:microsoft.com/office/officeart/2005/8/layout/venn3"/>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61458B71-D205-4CA9-BFAE-6698D51A1D8A}" type="presOf" srcId="{84023C8F-D74C-4C9A-A978-1A540B7607E7}" destId="{A8AFFD50-DB79-47C5-865F-BFCF753E55E9}" srcOrd="0" destOrd="0" presId="urn:microsoft.com/office/officeart/2005/8/layout/venn3"/>
    <dgm:cxn modelId="{F06BD471-1104-453D-A791-E947C483B333}" type="presParOf" srcId="{07001138-CC37-4359-AC61-79FF842603DD}" destId="{974DE9E7-2F3A-4A96-98F6-CE05B104E0B5}" srcOrd="0" destOrd="0" presId="urn:microsoft.com/office/officeart/2005/8/layout/venn3"/>
    <dgm:cxn modelId="{CDB9DAA5-3514-4991-964C-1E92B8CB8E44}" type="presParOf" srcId="{07001138-CC37-4359-AC61-79FF842603DD}" destId="{87600560-8F45-415D-9588-95BC62999D3F}" srcOrd="1" destOrd="0" presId="urn:microsoft.com/office/officeart/2005/8/layout/venn3"/>
    <dgm:cxn modelId="{D81DD52E-671D-46C7-A405-849ED6DA71BC}" type="presParOf" srcId="{07001138-CC37-4359-AC61-79FF842603DD}" destId="{441BE94A-FB88-49C7-AAB2-47F07EC22274}" srcOrd="2" destOrd="0" presId="urn:microsoft.com/office/officeart/2005/8/layout/venn3"/>
    <dgm:cxn modelId="{E2221704-9705-48B8-A8BF-E391CB0B7940}" type="presParOf" srcId="{07001138-CC37-4359-AC61-79FF842603DD}" destId="{FDE9C26E-D098-46B5-A031-DCE7D6EB3C4B}" srcOrd="3" destOrd="0" presId="urn:microsoft.com/office/officeart/2005/8/layout/venn3"/>
    <dgm:cxn modelId="{885CC7E6-73F3-424C-8BED-840C8B3DEF3A}" type="presParOf" srcId="{07001138-CC37-4359-AC61-79FF842603DD}" destId="{E1A074AB-2E66-4098-B417-62E6453353DB}" srcOrd="4" destOrd="0" presId="urn:microsoft.com/office/officeart/2005/8/layout/venn3"/>
    <dgm:cxn modelId="{23306568-73AC-4956-AB71-E636D7BDAFCB}" type="presParOf" srcId="{07001138-CC37-4359-AC61-79FF842603DD}" destId="{9601BEDF-5EF5-4E57-9BC3-141423318B89}" srcOrd="5" destOrd="0" presId="urn:microsoft.com/office/officeart/2005/8/layout/venn3"/>
    <dgm:cxn modelId="{D04AD9DC-E109-4BB6-8227-6BFA48B823A5}" type="presParOf" srcId="{07001138-CC37-4359-AC61-79FF842603DD}" destId="{A8AFFD50-DB79-47C5-865F-BFCF753E55E9}" srcOrd="6" destOrd="0" presId="urn:microsoft.com/office/officeart/2005/8/layout/venn3"/>
    <dgm:cxn modelId="{4186D3C7-1CE9-45A0-B132-C6CB51AB1B78}" type="presParOf" srcId="{07001138-CC37-4359-AC61-79FF842603DD}" destId="{EE479652-1419-493D-B0B4-932CCB42394F}" srcOrd="7" destOrd="0" presId="urn:microsoft.com/office/officeart/2005/8/layout/venn3"/>
    <dgm:cxn modelId="{3FD20A5F-860B-4EE1-8123-79359E3FD40A}"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pt>
    <dgm:pt modelId="{C48B2F56-7765-4918-AC60-016D8806617F}" type="sibTrans" cxnId="{FC14BF9B-4929-41F0-8481-C3FA325DFEAB}">
      <dgm:prSet/>
      <dgm:spPr/>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9">
        <dgm:presLayoutVars>
          <dgm:bulletEnabled val="1"/>
        </dgm:presLayoutVars>
      </dgm:prSet>
      <dgm:spPr/>
      <dgm:t>
        <a:bodyPr/>
        <a:lstStyle/>
        <a:p>
          <a:endParaRPr lang="en-US"/>
        </a:p>
      </dgm:t>
    </dgm:pt>
  </dgm:ptLst>
  <dgm:cxnLst>
    <dgm:cxn modelId="{4D884B27-888A-48D3-BE00-B46F026BA1A8}" type="presOf" srcId="{88165EF2-C310-463F-B5BC-3FAE8FF9602A}" destId="{EA0FA27A-C2EC-4FCA-88D1-32C207D8B93A}"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093570D1-D1DF-4AD1-A3EC-E3847F90036F}" srcId="{7481D1CF-5327-4BF8-8FD1-7491BF70D243}" destId="{5CFD6B5E-7035-4359-A62F-1DDEC97D8C0D}" srcOrd="7" destOrd="0" parTransId="{DF235A0C-5547-4DDE-9C7C-DAE510C44A27}" sibTransId="{CCB89266-E5C6-4DF3-B672-5591BEB16076}"/>
    <dgm:cxn modelId="{5B1C6735-1CA7-40B8-8708-8684AC21CE25}"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F5A8D272-9548-4860-ACF8-59D2D33513D0}" type="presOf" srcId="{09050517-FB7B-4AA0-A9A5-C222E4A7277D}" destId="{D0053F29-0E2C-42E3-B345-9E8847988072}" srcOrd="0" destOrd="0" presId="urn:microsoft.com/office/officeart/2005/8/layout/venn3"/>
    <dgm:cxn modelId="{46D55002-A709-4672-947A-C4A776B13774}" type="presOf" srcId="{7481D1CF-5327-4BF8-8FD1-7491BF70D243}" destId="{07001138-CC37-4359-AC61-79FF842603DD}" srcOrd="0" destOrd="0" presId="urn:microsoft.com/office/officeart/2005/8/layout/venn3"/>
    <dgm:cxn modelId="{8692CF69-EA52-4E2E-B0F2-8CC9B14D68BA}" type="presOf" srcId="{593252C4-229E-4C98-A3D5-1D7F50EC7466}" destId="{48681C3E-18DB-44B4-A963-2EF551FEC493}" srcOrd="0" destOrd="0" presId="urn:microsoft.com/office/officeart/2005/8/layout/venn3"/>
    <dgm:cxn modelId="{FDF24380-FC86-4AF0-BB17-5460C99247C6}" type="presOf" srcId="{AD09D232-2D13-48CA-9BAB-5990F8D88805}" destId="{6647214F-97B3-46F4-9C35-D4445F524912}"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5B15D00B-949F-4C78-9107-325CA61F7D2B}" type="presOf" srcId="{BA727719-4EA3-40EB-BC8A-FCA9BE326B02}" destId="{510D0BC5-B57C-433F-9859-30B983917A66}" srcOrd="0" destOrd="0" presId="urn:microsoft.com/office/officeart/2005/8/layout/venn3"/>
    <dgm:cxn modelId="{F604063E-8E87-47E9-91E3-A1D83F26715A}" type="presOf" srcId="{2BE4FDBB-0DAA-43F2-ABC6-8D50EF2C6108}" destId="{71F3F4C8-7194-4B1F-A068-DB1C4A93B075}" srcOrd="0" destOrd="0" presId="urn:microsoft.com/office/officeart/2005/8/layout/venn3"/>
    <dgm:cxn modelId="{4F95E400-5927-44A7-8977-17E1AEE6FF3D}" type="presOf" srcId="{5CFD6B5E-7035-4359-A62F-1DDEC97D8C0D}" destId="{C8CD710F-D365-4BC0-8257-3CE1E198D950}" srcOrd="0" destOrd="0" presId="urn:microsoft.com/office/officeart/2005/8/layout/venn3"/>
    <dgm:cxn modelId="{CFBBF6F7-A032-4A51-BA4E-F48D327D27E8}" type="presOf" srcId="{23FBF0F6-E59E-46BB-901B-BD7C4DE5BDB3}" destId="{BDF804E1-8814-49A1-88D5-FD0FC8A993C9}"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7142F0BC-7D64-493E-A42D-470B1A861D9E}" type="presParOf" srcId="{07001138-CC37-4359-AC61-79FF842603DD}" destId="{48681C3E-18DB-44B4-A963-2EF551FEC493}" srcOrd="0" destOrd="0" presId="urn:microsoft.com/office/officeart/2005/8/layout/venn3"/>
    <dgm:cxn modelId="{5036C250-06C6-4135-8726-1CF7CDA0E2D4}" type="presParOf" srcId="{07001138-CC37-4359-AC61-79FF842603DD}" destId="{625F0ABF-7A67-47DC-B62F-C89396A8658E}" srcOrd="1" destOrd="0" presId="urn:microsoft.com/office/officeart/2005/8/layout/venn3"/>
    <dgm:cxn modelId="{B98873A4-3FB8-41DF-8165-27A7FF9022E8}" type="presParOf" srcId="{07001138-CC37-4359-AC61-79FF842603DD}" destId="{39B3C2EB-C198-4B8B-8960-8A38C58548E4}" srcOrd="2" destOrd="0" presId="urn:microsoft.com/office/officeart/2005/8/layout/venn3"/>
    <dgm:cxn modelId="{3D0B52FC-5C96-405C-8003-90C9CD33E2AD}" type="presParOf" srcId="{07001138-CC37-4359-AC61-79FF842603DD}" destId="{AC2C1C85-FA33-4D6C-8881-CC17C8D0C9FF}" srcOrd="3" destOrd="0" presId="urn:microsoft.com/office/officeart/2005/8/layout/venn3"/>
    <dgm:cxn modelId="{1B298FC6-759B-4EC3-BD0E-5EE8B2D24A2F}" type="presParOf" srcId="{07001138-CC37-4359-AC61-79FF842603DD}" destId="{EA0FA27A-C2EC-4FCA-88D1-32C207D8B93A}" srcOrd="4" destOrd="0" presId="urn:microsoft.com/office/officeart/2005/8/layout/venn3"/>
    <dgm:cxn modelId="{5527B98A-D6DC-4588-9AAF-01D237043376}" type="presParOf" srcId="{07001138-CC37-4359-AC61-79FF842603DD}" destId="{DC69AE1A-979D-4E2B-8E52-4EB8097B0C30}" srcOrd="5" destOrd="0" presId="urn:microsoft.com/office/officeart/2005/8/layout/venn3"/>
    <dgm:cxn modelId="{6FE9BDA3-DCFD-4715-9804-E3B878A104FE}" type="presParOf" srcId="{07001138-CC37-4359-AC61-79FF842603DD}" destId="{71F3F4C8-7194-4B1F-A068-DB1C4A93B075}" srcOrd="6" destOrd="0" presId="urn:microsoft.com/office/officeart/2005/8/layout/venn3"/>
    <dgm:cxn modelId="{5A026BA8-A916-4F3A-BA4B-8DB8C13EFA53}" type="presParOf" srcId="{07001138-CC37-4359-AC61-79FF842603DD}" destId="{04443C78-F516-4A00-B9D5-0E68BEB6FDB8}" srcOrd="7" destOrd="0" presId="urn:microsoft.com/office/officeart/2005/8/layout/venn3"/>
    <dgm:cxn modelId="{DC54EECF-468F-42A8-B707-8509487B340A}" type="presParOf" srcId="{07001138-CC37-4359-AC61-79FF842603DD}" destId="{6647214F-97B3-46F4-9C35-D4445F524912}" srcOrd="8" destOrd="0" presId="urn:microsoft.com/office/officeart/2005/8/layout/venn3"/>
    <dgm:cxn modelId="{B373F939-8543-405E-A31F-0C9E6C2C3624}" type="presParOf" srcId="{07001138-CC37-4359-AC61-79FF842603DD}" destId="{0F261357-E478-46AC-80EB-2022627F75D8}" srcOrd="9" destOrd="0" presId="urn:microsoft.com/office/officeart/2005/8/layout/venn3"/>
    <dgm:cxn modelId="{78A792E8-FCF3-46F8-AE37-1F31FAEB83F5}" type="presParOf" srcId="{07001138-CC37-4359-AC61-79FF842603DD}" destId="{BDF804E1-8814-49A1-88D5-FD0FC8A993C9}" srcOrd="10" destOrd="0" presId="urn:microsoft.com/office/officeart/2005/8/layout/venn3"/>
    <dgm:cxn modelId="{FA3B3326-29B8-4475-BB63-BAFB9C01D7D6}" type="presParOf" srcId="{07001138-CC37-4359-AC61-79FF842603DD}" destId="{24A6E7C5-74C0-4677-A899-B3BCE90AE9AE}" srcOrd="11" destOrd="0" presId="urn:microsoft.com/office/officeart/2005/8/layout/venn3"/>
    <dgm:cxn modelId="{B2C52DF7-5FCF-4598-BBC0-19C65BA50903}" type="presParOf" srcId="{07001138-CC37-4359-AC61-79FF842603DD}" destId="{D0053F29-0E2C-42E3-B345-9E8847988072}" srcOrd="12" destOrd="0" presId="urn:microsoft.com/office/officeart/2005/8/layout/venn3"/>
    <dgm:cxn modelId="{68E3408F-4536-4965-AAEA-5BA77221E1FF}" type="presParOf" srcId="{07001138-CC37-4359-AC61-79FF842603DD}" destId="{E9A9888E-B945-468B-996F-A85C25432B07}" srcOrd="13" destOrd="0" presId="urn:microsoft.com/office/officeart/2005/8/layout/venn3"/>
    <dgm:cxn modelId="{BB2AA2D7-EACB-497A-A78C-C52CF4D1E779}" type="presParOf" srcId="{07001138-CC37-4359-AC61-79FF842603DD}" destId="{C8CD710F-D365-4BC0-8257-3CE1E198D950}" srcOrd="14" destOrd="0" presId="urn:microsoft.com/office/officeart/2005/8/layout/venn3"/>
    <dgm:cxn modelId="{405AE6C4-B1AF-4AEF-BA47-338BE5DDD3FF}" type="presParOf" srcId="{07001138-CC37-4359-AC61-79FF842603DD}" destId="{4674F2B6-009B-454E-9B7E-F714CE7A77CA}" srcOrd="15" destOrd="0" presId="urn:microsoft.com/office/officeart/2005/8/layout/venn3"/>
    <dgm:cxn modelId="{3A8467C2-EDFF-4354-B3BD-95C00D800723}" type="presParOf" srcId="{07001138-CC37-4359-AC61-79FF842603DD}" destId="{510D0BC5-B57C-433F-9859-30B983917A66}"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C1DB4DCC-BD8A-42EE-8547-FDE9AD1F0CF6}" type="presOf" srcId="{8C0D3C05-F965-41E4-8A0C-000785D67942}" destId="{39B3C2EB-C198-4B8B-8960-8A38C58548E4}" srcOrd="0" destOrd="0" presId="urn:microsoft.com/office/officeart/2005/8/layout/venn3"/>
    <dgm:cxn modelId="{F05BB82A-A5B1-4513-B15F-4614DA1B79A6}" type="presOf" srcId="{7481D1CF-5327-4BF8-8FD1-7491BF70D243}" destId="{07001138-CC37-4359-AC61-79FF842603DD}"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6A9148FD-2005-4389-9500-681788DF5F38}" type="presOf" srcId="{80D375BF-FBF8-4BDC-857D-AC00419942C8}" destId="{09B2CD8E-D327-4676-9105-F890A1A7824E}"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99FA79AE-6D50-4E52-ADDD-86D288AA52C6}" type="presOf" srcId="{ACB495F6-BBD0-47F9-8283-2E8898AD149C}" destId="{974DE9E7-2F3A-4A96-98F6-CE05B104E0B5}"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488F13CC-892B-492F-A7F1-CC8D9253812F}" type="presOf" srcId="{593252C4-229E-4C98-A3D5-1D7F50EC7466}" destId="{48681C3E-18DB-44B4-A963-2EF551FEC493}" srcOrd="0" destOrd="0" presId="urn:microsoft.com/office/officeart/2005/8/layout/venn3"/>
    <dgm:cxn modelId="{879986E0-8300-41F9-B61F-5F6097D700CF}" type="presParOf" srcId="{07001138-CC37-4359-AC61-79FF842603DD}" destId="{974DE9E7-2F3A-4A96-98F6-CE05B104E0B5}" srcOrd="0" destOrd="0" presId="urn:microsoft.com/office/officeart/2005/8/layout/venn3"/>
    <dgm:cxn modelId="{BB199084-7BB8-47F0-85C1-82230671A8C0}" type="presParOf" srcId="{07001138-CC37-4359-AC61-79FF842603DD}" destId="{87600560-8F45-415D-9588-95BC62999D3F}" srcOrd="1" destOrd="0" presId="urn:microsoft.com/office/officeart/2005/8/layout/venn3"/>
    <dgm:cxn modelId="{2417D546-5761-46AB-9A2C-F1C29B077FBB}" type="presParOf" srcId="{07001138-CC37-4359-AC61-79FF842603DD}" destId="{48681C3E-18DB-44B4-A963-2EF551FEC493}" srcOrd="2" destOrd="0" presId="urn:microsoft.com/office/officeart/2005/8/layout/venn3"/>
    <dgm:cxn modelId="{355BD817-1DCB-4D81-A7CE-6A92CE853FB5}" type="presParOf" srcId="{07001138-CC37-4359-AC61-79FF842603DD}" destId="{625F0ABF-7A67-47DC-B62F-C89396A8658E}" srcOrd="3" destOrd="0" presId="urn:microsoft.com/office/officeart/2005/8/layout/venn3"/>
    <dgm:cxn modelId="{C41AE20F-06A5-4921-97BF-D16A52AB9125}" type="presParOf" srcId="{07001138-CC37-4359-AC61-79FF842603DD}" destId="{09B2CD8E-D327-4676-9105-F890A1A7824E}" srcOrd="4" destOrd="0" presId="urn:microsoft.com/office/officeart/2005/8/layout/venn3"/>
    <dgm:cxn modelId="{9B7C3FF8-81FC-47C6-847E-26EE10A9937E}" type="presParOf" srcId="{07001138-CC37-4359-AC61-79FF842603DD}" destId="{2A6FEE32-7F40-4372-A81D-3FCC15E8AB50}" srcOrd="5" destOrd="0" presId="urn:microsoft.com/office/officeart/2005/8/layout/venn3"/>
    <dgm:cxn modelId="{84BC2296-1AE4-401C-AC78-7482704B90CB}"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F8C1FB8F-CFDC-42DA-B2A1-9CB83259848A}" srcId="{7481D1CF-5327-4BF8-8FD1-7491BF70D243}" destId="{E109FC7C-82F4-49D6-8559-6E34B0A6B537}" srcOrd="4" destOrd="0" parTransId="{23C88687-5E71-4E99-AFA9-78EFAD2E8026}" sibTransId="{DEEDF2ED-9562-4C0C-87D5-D9446EBE2131}"/>
    <dgm:cxn modelId="{DD2D6A64-7786-46E9-B384-E49B960EFD17}" type="presOf" srcId="{4AEC182D-2BEE-4736-8FEA-425E182DC5BF}" destId="{87A32571-F2F1-428A-81C4-FBEC8BEBB6E2}"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FD2EA1D2-B882-41FF-807A-D48364559D3D}" type="presOf" srcId="{DB910E32-EC2A-47C1-8622-EDBB02D1ECF3}" destId="{6DF6FF41-A943-4BD2-BB5F-BC4E061E1EA9}" srcOrd="0" destOrd="0" presId="urn:microsoft.com/office/officeart/2005/8/layout/venn3"/>
    <dgm:cxn modelId="{0F5E1504-96AA-46A7-B9DF-FC6F398F3DAB}" srcId="{7481D1CF-5327-4BF8-8FD1-7491BF70D243}" destId="{2BE4FDBB-0DAA-43F2-ABC6-8D50EF2C6108}" srcOrd="3" destOrd="0" parTransId="{9C717FD8-997C-4386-BA07-5AFE1F221467}" sibTransId="{17B8B267-3DAF-4AC6-9AC6-7E34F3D52E84}"/>
    <dgm:cxn modelId="{DD4DC186-B3F8-4526-A7B0-669C287941B8}" type="presOf" srcId="{7481D1CF-5327-4BF8-8FD1-7491BF70D243}" destId="{07001138-CC37-4359-AC61-79FF842603DD}" srcOrd="0" destOrd="0" presId="urn:microsoft.com/office/officeart/2005/8/layout/venn3"/>
    <dgm:cxn modelId="{4CD9349B-1F88-4DD4-9433-F9DE57CD1C84}" type="presOf" srcId="{ACB495F6-BBD0-47F9-8283-2E8898AD149C}" destId="{974DE9E7-2F3A-4A96-98F6-CE05B104E0B5}" srcOrd="0" destOrd="0" presId="urn:microsoft.com/office/officeart/2005/8/layout/venn3"/>
    <dgm:cxn modelId="{F509D80B-B5AC-4D16-9548-794994B198EC}" type="presOf" srcId="{D4008CA3-4D54-4EB2-8DA0-9606EB8FA777}" destId="{0BE43904-1DF4-485E-8CED-251D8E2CF2A3}" srcOrd="0" destOrd="0" presId="urn:microsoft.com/office/officeart/2005/8/layout/venn3"/>
    <dgm:cxn modelId="{5CDF24CB-95A0-48DE-B22C-398D1635038B}" type="presOf" srcId="{593252C4-229E-4C98-A3D5-1D7F50EC7466}" destId="{48681C3E-18DB-44B4-A963-2EF551FEC493}" srcOrd="0" destOrd="0" presId="urn:microsoft.com/office/officeart/2005/8/layout/venn3"/>
    <dgm:cxn modelId="{F5AC1538-064E-41BE-94BB-7613FB689D8A}" type="presOf" srcId="{2BE4FDBB-0DAA-43F2-ABC6-8D50EF2C6108}" destId="{71F3F4C8-7194-4B1F-A068-DB1C4A93B075}"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1CB0122D-3F8B-4827-BA61-C61890846E2B}" type="presOf" srcId="{E109FC7C-82F4-49D6-8559-6E34B0A6B537}" destId="{6B93CA0A-8C94-48A4-82E9-13FBFB99DAB0}"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CD9E6F12-91BE-4518-901C-1E845BCBCA53}" type="presOf" srcId="{8C0D3C05-F965-41E4-8A0C-000785D67942}" destId="{39B3C2EB-C198-4B8B-8960-8A38C58548E4}"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7" destOrd="0" parTransId="{FF4F54FF-5C69-4DC2-9090-714A6B6C219C}" sibTransId="{2D5C316B-82CC-4ACE-B3B2-BD28EE36C932}"/>
    <dgm:cxn modelId="{DE1205AD-DE85-4FAB-8BF0-25AD5419EE70}" srcId="{7481D1CF-5327-4BF8-8FD1-7491BF70D243}" destId="{593252C4-229E-4C98-A3D5-1D7F50EC7466}" srcOrd="1" destOrd="0" parTransId="{ED7E2FE1-0F67-427D-A94A-B4BF53CC5E07}" sibTransId="{C0F5DA82-22BC-4818-988F-AB72BAF11B09}"/>
    <dgm:cxn modelId="{8C27C6CB-6AA3-4034-A2F9-F5289FBE948C}" type="presParOf" srcId="{07001138-CC37-4359-AC61-79FF842603DD}" destId="{974DE9E7-2F3A-4A96-98F6-CE05B104E0B5}" srcOrd="0" destOrd="0" presId="urn:microsoft.com/office/officeart/2005/8/layout/venn3"/>
    <dgm:cxn modelId="{2A622A4A-5F00-4D7B-809D-5A2276619D13}" type="presParOf" srcId="{07001138-CC37-4359-AC61-79FF842603DD}" destId="{87600560-8F45-415D-9588-95BC62999D3F}" srcOrd="1" destOrd="0" presId="urn:microsoft.com/office/officeart/2005/8/layout/venn3"/>
    <dgm:cxn modelId="{943B914B-D9E4-407B-AABF-07D4D17CB353}" type="presParOf" srcId="{07001138-CC37-4359-AC61-79FF842603DD}" destId="{48681C3E-18DB-44B4-A963-2EF551FEC493}" srcOrd="2" destOrd="0" presId="urn:microsoft.com/office/officeart/2005/8/layout/venn3"/>
    <dgm:cxn modelId="{C595E72D-5B61-4695-9332-E19676B27CAC}" type="presParOf" srcId="{07001138-CC37-4359-AC61-79FF842603DD}" destId="{625F0ABF-7A67-47DC-B62F-C89396A8658E}" srcOrd="3" destOrd="0" presId="urn:microsoft.com/office/officeart/2005/8/layout/venn3"/>
    <dgm:cxn modelId="{663880C1-0648-43B6-BB07-6B75FE4BB75A}" type="presParOf" srcId="{07001138-CC37-4359-AC61-79FF842603DD}" destId="{39B3C2EB-C198-4B8B-8960-8A38C58548E4}" srcOrd="4" destOrd="0" presId="urn:microsoft.com/office/officeart/2005/8/layout/venn3"/>
    <dgm:cxn modelId="{A265E45A-90F8-4CB0-82FC-77067D02C4F4}" type="presParOf" srcId="{07001138-CC37-4359-AC61-79FF842603DD}" destId="{AC2C1C85-FA33-4D6C-8881-CC17C8D0C9FF}" srcOrd="5" destOrd="0" presId="urn:microsoft.com/office/officeart/2005/8/layout/venn3"/>
    <dgm:cxn modelId="{41685383-06B6-4D4E-9158-D8525198C6AF}" type="presParOf" srcId="{07001138-CC37-4359-AC61-79FF842603DD}" destId="{71F3F4C8-7194-4B1F-A068-DB1C4A93B075}" srcOrd="6" destOrd="0" presId="urn:microsoft.com/office/officeart/2005/8/layout/venn3"/>
    <dgm:cxn modelId="{99F5F9B3-5091-4FFD-B62B-6B9013F57050}" type="presParOf" srcId="{07001138-CC37-4359-AC61-79FF842603DD}" destId="{04443C78-F516-4A00-B9D5-0E68BEB6FDB8}" srcOrd="7" destOrd="0" presId="urn:microsoft.com/office/officeart/2005/8/layout/venn3"/>
    <dgm:cxn modelId="{EA409C19-4039-4D7A-92BA-0BC9E1A55255}" type="presParOf" srcId="{07001138-CC37-4359-AC61-79FF842603DD}" destId="{6B93CA0A-8C94-48A4-82E9-13FBFB99DAB0}" srcOrd="8" destOrd="0" presId="urn:microsoft.com/office/officeart/2005/8/layout/venn3"/>
    <dgm:cxn modelId="{75283593-0A63-435C-8191-1D82CA7E99A4}" type="presParOf" srcId="{07001138-CC37-4359-AC61-79FF842603DD}" destId="{B0027BE0-E83C-45F8-8BE2-6AE4DE5A2FF8}" srcOrd="9" destOrd="0" presId="urn:microsoft.com/office/officeart/2005/8/layout/venn3"/>
    <dgm:cxn modelId="{B995281A-F786-456C-A6DF-390881BBA86C}" type="presParOf" srcId="{07001138-CC37-4359-AC61-79FF842603DD}" destId="{87A32571-F2F1-428A-81C4-FBEC8BEBB6E2}" srcOrd="10" destOrd="0" presId="urn:microsoft.com/office/officeart/2005/8/layout/venn3"/>
    <dgm:cxn modelId="{B497DCDD-AE80-4C00-A7ED-0A9D2CDE7D2A}" type="presParOf" srcId="{07001138-CC37-4359-AC61-79FF842603DD}" destId="{9D9968C5-3C09-4B95-9C85-A18FDCB224F1}" srcOrd="11" destOrd="0" presId="urn:microsoft.com/office/officeart/2005/8/layout/venn3"/>
    <dgm:cxn modelId="{0EB39561-7974-4A73-B353-206005FF1DE2}" type="presParOf" srcId="{07001138-CC37-4359-AC61-79FF842603DD}" destId="{0BE43904-1DF4-485E-8CED-251D8E2CF2A3}" srcOrd="12" destOrd="0" presId="urn:microsoft.com/office/officeart/2005/8/layout/venn3"/>
    <dgm:cxn modelId="{04FBDF8B-03E7-4B75-86FC-7D039A23E525}" type="presParOf" srcId="{07001138-CC37-4359-AC61-79FF842603DD}" destId="{6A5F7D0E-CAA6-4E42-AF8B-4C56F345F28B}" srcOrd="13" destOrd="0" presId="urn:microsoft.com/office/officeart/2005/8/layout/venn3"/>
    <dgm:cxn modelId="{3C4E6F08-3BEB-4503-904D-208F05065A94}"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5C03808D-572B-469B-A605-3277E020EF74}" type="presOf" srcId="{2BE4FDBB-0DAA-43F2-ABC6-8D50EF2C6108}" destId="{71F3F4C8-7194-4B1F-A068-DB1C4A93B075}" srcOrd="0" destOrd="0" presId="urn:microsoft.com/office/officeart/2005/8/layout/venn3"/>
    <dgm:cxn modelId="{8DB9ECA8-97FE-4546-AB11-F43AABE1D32F}" srcId="{7481D1CF-5327-4BF8-8FD1-7491BF70D243}" destId="{DA2DE246-1EDE-4DC5-93F1-08D0ADDAC2E4}" srcOrd="3" destOrd="0" parTransId="{9803DA72-081B-40A7-96AE-0F820489894A}" sibTransId="{4A87024C-B63C-42C7-A696-A83565EA7ADD}"/>
    <dgm:cxn modelId="{4C6EC8CB-C56F-430F-B287-FE4D9D2C2B73}" type="presOf" srcId="{DA2DE246-1EDE-4DC5-93F1-08D0ADDAC2E4}" destId="{B671D4EC-B0EF-4E74-BE88-A04A72EFA5F5}" srcOrd="0" destOrd="0" presId="urn:microsoft.com/office/officeart/2005/8/layout/venn3"/>
    <dgm:cxn modelId="{DF45C9A7-FFC7-4124-BFC8-AAE2DEAE4BE3}" type="presOf" srcId="{593252C4-229E-4C98-A3D5-1D7F50EC7466}" destId="{48681C3E-18DB-44B4-A963-2EF551FEC493}" srcOrd="0" destOrd="0" presId="urn:microsoft.com/office/officeart/2005/8/layout/venn3"/>
    <dgm:cxn modelId="{4FEAEFF9-1AC5-4237-A468-5D434D32C5AC}" type="presOf" srcId="{1C5EFEF6-C246-492E-9C87-599B0E6CB1E1}" destId="{79FA4D63-31BA-41A4-8EF9-711A8A8DC304}"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1576CD7A-2740-4A7B-A28A-435FB78BD8A1}" type="presOf" srcId="{7481D1CF-5327-4BF8-8FD1-7491BF70D243}" destId="{07001138-CC37-4359-AC61-79FF842603DD}" srcOrd="0" destOrd="0" presId="urn:microsoft.com/office/officeart/2005/8/layout/venn3"/>
    <dgm:cxn modelId="{5EC442A8-C313-47C8-8119-FA8BDC5B38D7}" type="presOf" srcId="{FEB3ADF3-AAF4-4AFC-A917-3ADE0C1EBB00}" destId="{AE263195-A20A-4ACF-9589-31F1F5A65F0B}" srcOrd="0" destOrd="0" presId="urn:microsoft.com/office/officeart/2005/8/layout/venn3"/>
    <dgm:cxn modelId="{F712B67C-24B7-4F1C-9228-B57B404DEDB7}" type="presParOf" srcId="{07001138-CC37-4359-AC61-79FF842603DD}" destId="{48681C3E-18DB-44B4-A963-2EF551FEC493}" srcOrd="0" destOrd="0" presId="urn:microsoft.com/office/officeart/2005/8/layout/venn3"/>
    <dgm:cxn modelId="{242C0A1C-9AC1-4FAD-A673-052C179486C2}" type="presParOf" srcId="{07001138-CC37-4359-AC61-79FF842603DD}" destId="{625F0ABF-7A67-47DC-B62F-C89396A8658E}" srcOrd="1" destOrd="0" presId="urn:microsoft.com/office/officeart/2005/8/layout/venn3"/>
    <dgm:cxn modelId="{35BBF384-8148-4720-AB09-DF5623447100}" type="presParOf" srcId="{07001138-CC37-4359-AC61-79FF842603DD}" destId="{71F3F4C8-7194-4B1F-A068-DB1C4A93B075}" srcOrd="2" destOrd="0" presId="urn:microsoft.com/office/officeart/2005/8/layout/venn3"/>
    <dgm:cxn modelId="{3D79D088-44E7-46D3-BD51-3F14B4CA9FB3}" type="presParOf" srcId="{07001138-CC37-4359-AC61-79FF842603DD}" destId="{04443C78-F516-4A00-B9D5-0E68BEB6FDB8}" srcOrd="3" destOrd="0" presId="urn:microsoft.com/office/officeart/2005/8/layout/venn3"/>
    <dgm:cxn modelId="{0C3840E5-B78E-46DF-89E8-D3552E321A4F}" type="presParOf" srcId="{07001138-CC37-4359-AC61-79FF842603DD}" destId="{79FA4D63-31BA-41A4-8EF9-711A8A8DC304}" srcOrd="4" destOrd="0" presId="urn:microsoft.com/office/officeart/2005/8/layout/venn3"/>
    <dgm:cxn modelId="{88E02934-4366-40E9-ADF4-E94E9DD5E1EF}" type="presParOf" srcId="{07001138-CC37-4359-AC61-79FF842603DD}" destId="{B420CFAF-8830-45F3-8EB4-EE51EBB886CD}" srcOrd="5" destOrd="0" presId="urn:microsoft.com/office/officeart/2005/8/layout/venn3"/>
    <dgm:cxn modelId="{5910ECA2-A50C-4006-B942-B7E1DBEB8B9E}" type="presParOf" srcId="{07001138-CC37-4359-AC61-79FF842603DD}" destId="{B671D4EC-B0EF-4E74-BE88-A04A72EFA5F5}" srcOrd="6" destOrd="0" presId="urn:microsoft.com/office/officeart/2005/8/layout/venn3"/>
    <dgm:cxn modelId="{A8025EB8-A90F-4B17-9074-F61B96694BFA}" type="presParOf" srcId="{07001138-CC37-4359-AC61-79FF842603DD}" destId="{A7C415E3-ACC3-4060-8EF6-AC1CF99088D8}" srcOrd="7" destOrd="0" presId="urn:microsoft.com/office/officeart/2005/8/layout/venn3"/>
    <dgm:cxn modelId="{D9188AA1-2087-4844-B629-3229973F9CCC}"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EFECBDF0-B871-4CA1-924A-0E4C115953DA}" type="presOf" srcId="{DB910E32-EC2A-47C1-8622-EDBB02D1ECF3}" destId="{6DF6FF41-A943-4BD2-BB5F-BC4E061E1EA9}"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0BB15444-E079-4807-965B-0F0E24665E13}" type="presOf" srcId="{A0FD7E83-1B7B-4CE5-9E63-D199EC1ACA67}" destId="{E1A074AB-2E66-4098-B417-62E6453353DB}" srcOrd="0" destOrd="0" presId="urn:microsoft.com/office/officeart/2005/8/layout/venn3"/>
    <dgm:cxn modelId="{BCEB99AE-9838-4497-A005-989685D5C0D4}" type="presOf" srcId="{ACB495F6-BBD0-47F9-8283-2E8898AD149C}" destId="{974DE9E7-2F3A-4A96-98F6-CE05B104E0B5}" srcOrd="0" destOrd="0" presId="urn:microsoft.com/office/officeart/2005/8/layout/venn3"/>
    <dgm:cxn modelId="{B946450E-0606-48C6-9A99-952DDFE503EA}" type="presOf" srcId="{FB3B1775-E693-49B1-BC84-B1E33354E230}" destId="{441BE94A-FB88-49C7-AAB2-47F07EC22274}" srcOrd="0" destOrd="0" presId="urn:microsoft.com/office/officeart/2005/8/layout/venn3"/>
    <dgm:cxn modelId="{44DAEE63-1A2B-46DB-9644-E7DE5F395C98}" type="presOf" srcId="{84023C8F-D74C-4C9A-A978-1A540B7607E7}" destId="{A8AFFD50-DB79-47C5-865F-BFCF753E55E9}"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F23C887B-90E4-4331-9B2A-BD0A45D84A9E}" type="presOf" srcId="{7481D1CF-5327-4BF8-8FD1-7491BF70D243}" destId="{07001138-CC37-4359-AC61-79FF842603DD}"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1BBC4FE5-600C-47E8-BACD-2788D2F0F21F}" type="presParOf" srcId="{07001138-CC37-4359-AC61-79FF842603DD}" destId="{974DE9E7-2F3A-4A96-98F6-CE05B104E0B5}" srcOrd="0" destOrd="0" presId="urn:microsoft.com/office/officeart/2005/8/layout/venn3"/>
    <dgm:cxn modelId="{9A6D66B5-B4D8-46A6-B1E6-6F0869E02066}" type="presParOf" srcId="{07001138-CC37-4359-AC61-79FF842603DD}" destId="{87600560-8F45-415D-9588-95BC62999D3F}" srcOrd="1" destOrd="0" presId="urn:microsoft.com/office/officeart/2005/8/layout/venn3"/>
    <dgm:cxn modelId="{16FB0F0E-13F5-461F-9413-322A79CD0C74}" type="presParOf" srcId="{07001138-CC37-4359-AC61-79FF842603DD}" destId="{441BE94A-FB88-49C7-AAB2-47F07EC22274}" srcOrd="2" destOrd="0" presId="urn:microsoft.com/office/officeart/2005/8/layout/venn3"/>
    <dgm:cxn modelId="{7B6EB7A5-1E18-4800-8EBB-37E46DCFB649}" type="presParOf" srcId="{07001138-CC37-4359-AC61-79FF842603DD}" destId="{FDE9C26E-D098-46B5-A031-DCE7D6EB3C4B}" srcOrd="3" destOrd="0" presId="urn:microsoft.com/office/officeart/2005/8/layout/venn3"/>
    <dgm:cxn modelId="{52B9B99E-C168-4D58-9510-68F04C9E3946}" type="presParOf" srcId="{07001138-CC37-4359-AC61-79FF842603DD}" destId="{E1A074AB-2E66-4098-B417-62E6453353DB}" srcOrd="4" destOrd="0" presId="urn:microsoft.com/office/officeart/2005/8/layout/venn3"/>
    <dgm:cxn modelId="{B07919D2-9625-4E01-9997-80C4938BF60A}" type="presParOf" srcId="{07001138-CC37-4359-AC61-79FF842603DD}" destId="{9601BEDF-5EF5-4E57-9BC3-141423318B89}" srcOrd="5" destOrd="0" presId="urn:microsoft.com/office/officeart/2005/8/layout/venn3"/>
    <dgm:cxn modelId="{80D7CA25-0FD4-46E2-9798-709F3C148EAE}" type="presParOf" srcId="{07001138-CC37-4359-AC61-79FF842603DD}" destId="{A8AFFD50-DB79-47C5-865F-BFCF753E55E9}" srcOrd="6" destOrd="0" presId="urn:microsoft.com/office/officeart/2005/8/layout/venn3"/>
    <dgm:cxn modelId="{D49E1985-D522-4797-A830-D56F176A10D8}" type="presParOf" srcId="{07001138-CC37-4359-AC61-79FF842603DD}" destId="{EE479652-1419-493D-B0B4-932CCB42394F}" srcOrd="7" destOrd="0" presId="urn:microsoft.com/office/officeart/2005/8/layout/venn3"/>
    <dgm:cxn modelId="{D630730C-9B5F-42D2-95A1-059C0D42F7D5}"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t>
        <a:bodyPr/>
        <a:lstStyle/>
        <a:p>
          <a:endParaRPr lang="en-US"/>
        </a:p>
      </dgm:t>
    </dgm:pt>
    <dgm:pt modelId="{C48B2F56-7765-4918-AC60-016D8806617F}" type="sibTrans" cxnId="{FC14BF9B-4929-41F0-8481-C3FA325DFEAB}">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t>
        <a:bodyPr/>
        <a:lstStyle/>
        <a:p>
          <a:endParaRPr lang="en-US"/>
        </a:p>
      </dgm:t>
    </dgm:pt>
    <dgm:pt modelId="{BFE6FF99-E9BF-41B3-BBED-E916B0F1FC24}" type="sibTrans" cxnId="{0F86A3E7-6667-4DFF-A119-BE8C67503788}">
      <dgm:prSet/>
      <dgm:spPr/>
      <dgm:t>
        <a:bodyPr/>
        <a:lstStyle/>
        <a:p>
          <a:endParaRPr lang="en-US"/>
        </a:p>
      </dgm:t>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t>
        <a:bodyPr/>
        <a:lstStyle/>
        <a:p>
          <a:endParaRPr lang="en-US"/>
        </a:p>
      </dgm:t>
    </dgm:pt>
    <dgm:pt modelId="{5A1FD659-BA17-41E3-98E0-CCD2E34B780B}" type="sibTrans" cxnId="{6FD5CCCE-D7C3-4B47-86D0-66AA6A6DFF63}">
      <dgm:prSet/>
      <dgm:spPr/>
      <dgm:t>
        <a:bodyPr/>
        <a:lstStyle/>
        <a:p>
          <a:endParaRPr lang="en-US"/>
        </a:p>
      </dgm:t>
    </dgm:pt>
    <dgm:pt modelId="{5CFD6B5E-7035-4359-A62F-1DDEC97D8C0D}">
      <dgm:prSet phldrT="[Text]"/>
      <dgm:spPr>
        <a:xfrm>
          <a:off x="3363217"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t>
        <a:bodyPr/>
        <a:lstStyle/>
        <a:p>
          <a:endParaRPr lang="en-US"/>
        </a:p>
      </dgm:t>
    </dgm:pt>
    <dgm:pt modelId="{CCB89266-E5C6-4DF3-B672-5591BEB16076}" type="sibTrans" cxnId="{093570D1-D1DF-4AD1-A3EC-E3847F90036F}">
      <dgm:prSet/>
      <dgm:spPr/>
      <dgm:t>
        <a:bodyPr/>
        <a:lstStyle/>
        <a:p>
          <a:endParaRPr lang="en-US"/>
        </a:p>
      </dgm:t>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t>
        <a:bodyPr/>
        <a:lstStyle/>
        <a:p>
          <a:endParaRPr lang="en-US"/>
        </a:p>
      </dgm:t>
    </dgm:pt>
    <dgm:pt modelId="{28D8EF8B-5274-4086-BD74-347A499DE35E}" type="sibTrans" cxnId="{F2435285-1344-4F43-B2EB-7B11A3F59CC9}">
      <dgm:prSet/>
      <dgm:spPr/>
      <dgm:t>
        <a:bodyPr/>
        <a:lstStyle/>
        <a:p>
          <a:endParaRPr lang="en-US"/>
        </a:p>
      </dgm:t>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9">
        <dgm:presLayoutVars>
          <dgm:bulletEnabled val="1"/>
        </dgm:presLayoutVars>
      </dgm:prSet>
      <dgm:spPr/>
      <dgm:t>
        <a:bodyPr/>
        <a:lstStyle/>
        <a:p>
          <a:endParaRPr lang="en-US"/>
        </a:p>
      </dgm:t>
    </dgm:pt>
  </dgm:ptLst>
  <dgm:cxnLst>
    <dgm:cxn modelId="{146E9918-5CE6-4E27-9142-3A30353FD6F4}" type="presOf" srcId="{5CFD6B5E-7035-4359-A62F-1DDEC97D8C0D}" destId="{C8CD710F-D365-4BC0-8257-3CE1E198D950}"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912A693C-7E71-4999-AD43-ED768BD4D52D}" type="presOf" srcId="{2BE4FDBB-0DAA-43F2-ABC6-8D50EF2C6108}" destId="{71F3F4C8-7194-4B1F-A068-DB1C4A93B075}" srcOrd="0" destOrd="0" presId="urn:microsoft.com/office/officeart/2005/8/layout/venn3"/>
    <dgm:cxn modelId="{75676E8C-2FD5-4DAD-A2A5-0476C5FFCAF1}" type="presOf" srcId="{593252C4-229E-4C98-A3D5-1D7F50EC7466}" destId="{48681C3E-18DB-44B4-A963-2EF551FEC493}" srcOrd="0" destOrd="0" presId="urn:microsoft.com/office/officeart/2005/8/layout/venn3"/>
    <dgm:cxn modelId="{90456128-C339-4742-9E79-560E0D601E22}" type="presOf" srcId="{7481D1CF-5327-4BF8-8FD1-7491BF70D243}" destId="{07001138-CC37-4359-AC61-79FF842603DD}"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BD2D4B42-05D4-4FCF-93B1-24C8626E36E8}" type="presOf" srcId="{09050517-FB7B-4AA0-A9A5-C222E4A7277D}" destId="{D0053F29-0E2C-42E3-B345-9E8847988072}"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97D03774-B7F8-4DB9-A7CC-0DAFE42E36B3}" type="presOf" srcId="{88165EF2-C310-463F-B5BC-3FAE8FF9602A}" destId="{EA0FA27A-C2EC-4FCA-88D1-32C207D8B93A}" srcOrd="0" destOrd="0" presId="urn:microsoft.com/office/officeart/2005/8/layout/venn3"/>
    <dgm:cxn modelId="{5BB793EE-1C65-4F1A-BE26-2F12B0F9D3AA}" type="presOf" srcId="{AD09D232-2D13-48CA-9BAB-5990F8D88805}" destId="{6647214F-97B3-46F4-9C35-D4445F524912}" srcOrd="0" destOrd="0" presId="urn:microsoft.com/office/officeart/2005/8/layout/venn3"/>
    <dgm:cxn modelId="{BB73737D-03B7-47F1-87E6-0FDA18962FA4}" type="presOf" srcId="{23FBF0F6-E59E-46BB-901B-BD7C4DE5BDB3}" destId="{BDF804E1-8814-49A1-88D5-FD0FC8A993C9}"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6FD5CCCE-D7C3-4B47-86D0-66AA6A6DFF63}" srcId="{7481D1CF-5327-4BF8-8FD1-7491BF70D243}" destId="{09050517-FB7B-4AA0-A9A5-C222E4A7277D}" srcOrd="6" destOrd="0" parTransId="{8A75980C-1682-486B-B5F6-CF3AB75A84F8}" sibTransId="{5A1FD659-BA17-41E3-98E0-CCD2E34B780B}"/>
    <dgm:cxn modelId="{AFDF21DE-8EE1-48CB-9BE2-A076055E98D1}" type="presOf" srcId="{8C0D3C05-F965-41E4-8A0C-000785D67942}" destId="{39B3C2EB-C198-4B8B-8960-8A38C58548E4}" srcOrd="0" destOrd="0" presId="urn:microsoft.com/office/officeart/2005/8/layout/venn3"/>
    <dgm:cxn modelId="{CC619B48-BE93-4986-AA81-C2ACB8E25C15}" type="presOf" srcId="{BA727719-4EA3-40EB-BC8A-FCA9BE326B02}" destId="{510D0BC5-B57C-433F-9859-30B983917A66}"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BA410AEF-3ECA-4E25-9C11-710778C5916F}" type="presParOf" srcId="{07001138-CC37-4359-AC61-79FF842603DD}" destId="{48681C3E-18DB-44B4-A963-2EF551FEC493}" srcOrd="0" destOrd="0" presId="urn:microsoft.com/office/officeart/2005/8/layout/venn3"/>
    <dgm:cxn modelId="{ECAA17A7-AEE7-499D-97EB-B43E9DD1AE02}" type="presParOf" srcId="{07001138-CC37-4359-AC61-79FF842603DD}" destId="{625F0ABF-7A67-47DC-B62F-C89396A8658E}" srcOrd="1" destOrd="0" presId="urn:microsoft.com/office/officeart/2005/8/layout/venn3"/>
    <dgm:cxn modelId="{855803AE-108F-4964-B84D-7D24251B49EF}" type="presParOf" srcId="{07001138-CC37-4359-AC61-79FF842603DD}" destId="{39B3C2EB-C198-4B8B-8960-8A38C58548E4}" srcOrd="2" destOrd="0" presId="urn:microsoft.com/office/officeart/2005/8/layout/venn3"/>
    <dgm:cxn modelId="{7AFCFAAD-67E9-4992-8D02-86F98B07D6F7}" type="presParOf" srcId="{07001138-CC37-4359-AC61-79FF842603DD}" destId="{AC2C1C85-FA33-4D6C-8881-CC17C8D0C9FF}" srcOrd="3" destOrd="0" presId="urn:microsoft.com/office/officeart/2005/8/layout/venn3"/>
    <dgm:cxn modelId="{D77A4CBC-AB3F-450A-B71A-C77C20EA46A1}" type="presParOf" srcId="{07001138-CC37-4359-AC61-79FF842603DD}" destId="{EA0FA27A-C2EC-4FCA-88D1-32C207D8B93A}" srcOrd="4" destOrd="0" presId="urn:microsoft.com/office/officeart/2005/8/layout/venn3"/>
    <dgm:cxn modelId="{12632131-4EC0-43F8-94C4-0EA49AAD8F49}" type="presParOf" srcId="{07001138-CC37-4359-AC61-79FF842603DD}" destId="{DC69AE1A-979D-4E2B-8E52-4EB8097B0C30}" srcOrd="5" destOrd="0" presId="urn:microsoft.com/office/officeart/2005/8/layout/venn3"/>
    <dgm:cxn modelId="{A8DD8CEA-0F29-431E-B014-AE8A7787FBAD}" type="presParOf" srcId="{07001138-CC37-4359-AC61-79FF842603DD}" destId="{71F3F4C8-7194-4B1F-A068-DB1C4A93B075}" srcOrd="6" destOrd="0" presId="urn:microsoft.com/office/officeart/2005/8/layout/venn3"/>
    <dgm:cxn modelId="{264F963B-B546-4572-B9B5-CAE23814C051}" type="presParOf" srcId="{07001138-CC37-4359-AC61-79FF842603DD}" destId="{04443C78-F516-4A00-B9D5-0E68BEB6FDB8}" srcOrd="7" destOrd="0" presId="urn:microsoft.com/office/officeart/2005/8/layout/venn3"/>
    <dgm:cxn modelId="{87D49ACC-3EC5-48B2-8B0E-F36799667D14}" type="presParOf" srcId="{07001138-CC37-4359-AC61-79FF842603DD}" destId="{6647214F-97B3-46F4-9C35-D4445F524912}" srcOrd="8" destOrd="0" presId="urn:microsoft.com/office/officeart/2005/8/layout/venn3"/>
    <dgm:cxn modelId="{75FD6AC3-042B-4819-9F8D-19865BC64679}" type="presParOf" srcId="{07001138-CC37-4359-AC61-79FF842603DD}" destId="{0F261357-E478-46AC-80EB-2022627F75D8}" srcOrd="9" destOrd="0" presId="urn:microsoft.com/office/officeart/2005/8/layout/venn3"/>
    <dgm:cxn modelId="{044285B8-0EA8-4DC2-B15F-BAFB5F4C3328}" type="presParOf" srcId="{07001138-CC37-4359-AC61-79FF842603DD}" destId="{BDF804E1-8814-49A1-88D5-FD0FC8A993C9}" srcOrd="10" destOrd="0" presId="urn:microsoft.com/office/officeart/2005/8/layout/venn3"/>
    <dgm:cxn modelId="{1256E34B-2DEC-46A5-B625-DA6F0D1FF862}" type="presParOf" srcId="{07001138-CC37-4359-AC61-79FF842603DD}" destId="{24A6E7C5-74C0-4677-A899-B3BCE90AE9AE}" srcOrd="11" destOrd="0" presId="urn:microsoft.com/office/officeart/2005/8/layout/venn3"/>
    <dgm:cxn modelId="{35790269-6AE5-4B1E-9C69-A25379A40B5A}" type="presParOf" srcId="{07001138-CC37-4359-AC61-79FF842603DD}" destId="{D0053F29-0E2C-42E3-B345-9E8847988072}" srcOrd="12" destOrd="0" presId="urn:microsoft.com/office/officeart/2005/8/layout/venn3"/>
    <dgm:cxn modelId="{3E662ECD-00C6-43B6-AFE1-1E04A80DFFEE}" type="presParOf" srcId="{07001138-CC37-4359-AC61-79FF842603DD}" destId="{E9A9888E-B945-468B-996F-A85C25432B07}" srcOrd="13" destOrd="0" presId="urn:microsoft.com/office/officeart/2005/8/layout/venn3"/>
    <dgm:cxn modelId="{8FA47218-9101-4E4E-98AE-C48BCB29A9BC}" type="presParOf" srcId="{07001138-CC37-4359-AC61-79FF842603DD}" destId="{C8CD710F-D365-4BC0-8257-3CE1E198D950}" srcOrd="14" destOrd="0" presId="urn:microsoft.com/office/officeart/2005/8/layout/venn3"/>
    <dgm:cxn modelId="{54178F19-66F5-4683-BFFC-A9937AC78947}" type="presParOf" srcId="{07001138-CC37-4359-AC61-79FF842603DD}" destId="{4674F2B6-009B-454E-9B7E-F714CE7A77CA}" srcOrd="15" destOrd="0" presId="urn:microsoft.com/office/officeart/2005/8/layout/venn3"/>
    <dgm:cxn modelId="{B02E22DE-54F9-47AF-A40B-A31ED939918B}" type="presParOf" srcId="{07001138-CC37-4359-AC61-79FF842603DD}" destId="{510D0BC5-B57C-433F-9859-30B983917A66}"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D2758E79-C8F2-4060-8BAC-28CE93C37814}" type="presOf" srcId="{8C0D3C05-F965-41E4-8A0C-000785D67942}" destId="{39B3C2EB-C198-4B8B-8960-8A38C58548E4}" srcOrd="0" destOrd="0" presId="urn:microsoft.com/office/officeart/2005/8/layout/venn3"/>
    <dgm:cxn modelId="{106557B1-E5D2-477D-A3EA-D7F543F6C2F9}" type="presOf" srcId="{7481D1CF-5327-4BF8-8FD1-7491BF70D243}" destId="{07001138-CC37-4359-AC61-79FF842603DD}"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EF500F41-0B5B-4BC3-BF6D-772092D0D9B4}" type="presOf" srcId="{ACB495F6-BBD0-47F9-8283-2E8898AD149C}" destId="{974DE9E7-2F3A-4A96-98F6-CE05B104E0B5}"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DE1205AD-DE85-4FAB-8BF0-25AD5419EE70}" srcId="{7481D1CF-5327-4BF8-8FD1-7491BF70D243}" destId="{593252C4-229E-4C98-A3D5-1D7F50EC7466}" srcOrd="1" destOrd="0" parTransId="{ED7E2FE1-0F67-427D-A94A-B4BF53CC5E07}" sibTransId="{C0F5DA82-22BC-4818-988F-AB72BAF11B09}"/>
    <dgm:cxn modelId="{A7A55CEC-28E2-43DD-A030-277D25C59878}" type="presOf" srcId="{80D375BF-FBF8-4BDC-857D-AC00419942C8}" destId="{09B2CD8E-D327-4676-9105-F890A1A7824E}" srcOrd="0" destOrd="0" presId="urn:microsoft.com/office/officeart/2005/8/layout/venn3"/>
    <dgm:cxn modelId="{B34BC07C-2B7A-41FB-B6D6-7811B1CAB611}" type="presOf" srcId="{593252C4-229E-4C98-A3D5-1D7F50EC7466}" destId="{48681C3E-18DB-44B4-A963-2EF551FEC493}" srcOrd="0" destOrd="0" presId="urn:microsoft.com/office/officeart/2005/8/layout/venn3"/>
    <dgm:cxn modelId="{9FBD13FF-523B-4982-AE15-4CE69E61DD6A}" type="presParOf" srcId="{07001138-CC37-4359-AC61-79FF842603DD}" destId="{974DE9E7-2F3A-4A96-98F6-CE05B104E0B5}" srcOrd="0" destOrd="0" presId="urn:microsoft.com/office/officeart/2005/8/layout/venn3"/>
    <dgm:cxn modelId="{0DD8A01F-BF8B-4567-A08D-A7970FF369AF}" type="presParOf" srcId="{07001138-CC37-4359-AC61-79FF842603DD}" destId="{87600560-8F45-415D-9588-95BC62999D3F}" srcOrd="1" destOrd="0" presId="urn:microsoft.com/office/officeart/2005/8/layout/venn3"/>
    <dgm:cxn modelId="{3D9B2CA6-B71B-4E90-8781-F4E995804C30}" type="presParOf" srcId="{07001138-CC37-4359-AC61-79FF842603DD}" destId="{48681C3E-18DB-44B4-A963-2EF551FEC493}" srcOrd="2" destOrd="0" presId="urn:microsoft.com/office/officeart/2005/8/layout/venn3"/>
    <dgm:cxn modelId="{67D51626-7031-4983-8DFE-B4AB750EBA37}" type="presParOf" srcId="{07001138-CC37-4359-AC61-79FF842603DD}" destId="{625F0ABF-7A67-47DC-B62F-C89396A8658E}" srcOrd="3" destOrd="0" presId="urn:microsoft.com/office/officeart/2005/8/layout/venn3"/>
    <dgm:cxn modelId="{A63B3A95-B9C1-48C1-BBAD-EFAF050FD68F}" type="presParOf" srcId="{07001138-CC37-4359-AC61-79FF842603DD}" destId="{09B2CD8E-D327-4676-9105-F890A1A7824E}" srcOrd="4" destOrd="0" presId="urn:microsoft.com/office/officeart/2005/8/layout/venn3"/>
    <dgm:cxn modelId="{60A58FC7-8004-4549-AB65-FB348026B272}" type="presParOf" srcId="{07001138-CC37-4359-AC61-79FF842603DD}" destId="{2A6FEE32-7F40-4372-A81D-3FCC15E8AB50}" srcOrd="5" destOrd="0" presId="urn:microsoft.com/office/officeart/2005/8/layout/venn3"/>
    <dgm:cxn modelId="{12469F4B-5356-42C4-B1C3-FBAFCE4A6920}"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485E251C-843B-43BD-8A25-5918C1BD9131}" type="presOf" srcId="{8C0D3C05-F965-41E4-8A0C-000785D67942}" destId="{39B3C2EB-C198-4B8B-8960-8A38C58548E4}"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8B6FC29B-31CF-4B4A-A3E5-875BFE1257A7}" type="presOf" srcId="{ACB495F6-BBD0-47F9-8283-2E8898AD149C}" destId="{974DE9E7-2F3A-4A96-98F6-CE05B104E0B5}"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DFE78C35-76C6-4768-9A21-3EE0F781F936}" type="presOf" srcId="{7481D1CF-5327-4BF8-8FD1-7491BF70D243}" destId="{07001138-CC37-4359-AC61-79FF842603DD}" srcOrd="0" destOrd="0" presId="urn:microsoft.com/office/officeart/2005/8/layout/venn3"/>
    <dgm:cxn modelId="{D224AAE6-890F-4A89-883C-87DA77355712}" type="presOf" srcId="{593252C4-229E-4C98-A3D5-1D7F50EC7466}" destId="{48681C3E-18DB-44B4-A963-2EF551FEC493}" srcOrd="0" destOrd="0" presId="urn:microsoft.com/office/officeart/2005/8/layout/venn3"/>
    <dgm:cxn modelId="{2B4610F9-A1D6-495B-A2D3-CF8F83643629}" type="presOf" srcId="{80D375BF-FBF8-4BDC-857D-AC00419942C8}" destId="{09B2CD8E-D327-4676-9105-F890A1A7824E}"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8F405F3F-02A1-4D68-BEF5-8B5BD02F5D41}" type="presParOf" srcId="{07001138-CC37-4359-AC61-79FF842603DD}" destId="{974DE9E7-2F3A-4A96-98F6-CE05B104E0B5}" srcOrd="0" destOrd="0" presId="urn:microsoft.com/office/officeart/2005/8/layout/venn3"/>
    <dgm:cxn modelId="{0BDDF3D2-EBBB-42C2-B117-C068C49FC85A}" type="presParOf" srcId="{07001138-CC37-4359-AC61-79FF842603DD}" destId="{87600560-8F45-415D-9588-95BC62999D3F}" srcOrd="1" destOrd="0" presId="urn:microsoft.com/office/officeart/2005/8/layout/venn3"/>
    <dgm:cxn modelId="{E08AE2D0-5EBB-4E4C-A3B8-F744CC44058A}" type="presParOf" srcId="{07001138-CC37-4359-AC61-79FF842603DD}" destId="{48681C3E-18DB-44B4-A963-2EF551FEC493}" srcOrd="2" destOrd="0" presId="urn:microsoft.com/office/officeart/2005/8/layout/venn3"/>
    <dgm:cxn modelId="{7223DC4A-FC6F-4D30-9A83-C5B91802B1FC}" type="presParOf" srcId="{07001138-CC37-4359-AC61-79FF842603DD}" destId="{625F0ABF-7A67-47DC-B62F-C89396A8658E}" srcOrd="3" destOrd="0" presId="urn:microsoft.com/office/officeart/2005/8/layout/venn3"/>
    <dgm:cxn modelId="{DC877AAE-3659-480D-BC30-085D6955B5D2}" type="presParOf" srcId="{07001138-CC37-4359-AC61-79FF842603DD}" destId="{09B2CD8E-D327-4676-9105-F890A1A7824E}" srcOrd="4" destOrd="0" presId="urn:microsoft.com/office/officeart/2005/8/layout/venn3"/>
    <dgm:cxn modelId="{7EDE657F-2360-45F7-97CE-2102D29F51C0}" type="presParOf" srcId="{07001138-CC37-4359-AC61-79FF842603DD}" destId="{2A6FEE32-7F40-4372-A81D-3FCC15E8AB50}" srcOrd="5" destOrd="0" presId="urn:microsoft.com/office/officeart/2005/8/layout/venn3"/>
    <dgm:cxn modelId="{733DB9A2-D084-4235-8BDF-6829E5A7935D}"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EF3C1962-4725-4EC8-9F15-E418426092AC}" type="presOf" srcId="{DB910E32-EC2A-47C1-8622-EDBB02D1ECF3}" destId="{6DF6FF41-A943-4BD2-BB5F-BC4E061E1EA9}"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760165D4-7BAB-4A6A-A058-A3F0198A7F0C}" type="presOf" srcId="{D4008CA3-4D54-4EB2-8DA0-9606EB8FA777}" destId="{0BE43904-1DF4-485E-8CED-251D8E2CF2A3}" srcOrd="0" destOrd="0" presId="urn:microsoft.com/office/officeart/2005/8/layout/venn3"/>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8F15CACF-75E1-40D2-921E-5C1B7F13D2F2}" type="presOf" srcId="{7481D1CF-5327-4BF8-8FD1-7491BF70D243}" destId="{07001138-CC37-4359-AC61-79FF842603DD}" srcOrd="0" destOrd="0" presId="urn:microsoft.com/office/officeart/2005/8/layout/venn3"/>
    <dgm:cxn modelId="{EAFFC065-5536-4E96-9D09-00E0608EEC5F}" type="presOf" srcId="{2BE4FDBB-0DAA-43F2-ABC6-8D50EF2C6108}" destId="{71F3F4C8-7194-4B1F-A068-DB1C4A93B075}"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583DCBA9-CA15-4E83-907C-106DD6EE2C0C}" type="presOf" srcId="{E109FC7C-82F4-49D6-8559-6E34B0A6B537}" destId="{6B93CA0A-8C94-48A4-82E9-13FBFB99DAB0}" srcOrd="0" destOrd="0" presId="urn:microsoft.com/office/officeart/2005/8/layout/venn3"/>
    <dgm:cxn modelId="{BC7D56BA-7A02-45D8-A422-0532004D9D0D}" type="presOf" srcId="{8C0D3C05-F965-41E4-8A0C-000785D67942}" destId="{39B3C2EB-C198-4B8B-8960-8A38C58548E4}" srcOrd="0" destOrd="0" presId="urn:microsoft.com/office/officeart/2005/8/layout/venn3"/>
    <dgm:cxn modelId="{D2420C78-3A94-44D0-B2C2-AE9431A50B6D}" type="presOf" srcId="{593252C4-229E-4C98-A3D5-1D7F50EC7466}" destId="{48681C3E-18DB-44B4-A963-2EF551FEC493}" srcOrd="0" destOrd="0" presId="urn:microsoft.com/office/officeart/2005/8/layout/venn3"/>
    <dgm:cxn modelId="{92D3E2A7-622A-40A7-B747-C3E13D04AC56}" type="presOf" srcId="{4AEC182D-2BEE-4736-8FEA-425E182DC5BF}" destId="{87A32571-F2F1-428A-81C4-FBEC8BEBB6E2}"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0E7C2E9E-03FE-4DA1-A605-EC51F0261780}" srcId="{7481D1CF-5327-4BF8-8FD1-7491BF70D243}" destId="{DB910E32-EC2A-47C1-8622-EDBB02D1ECF3}" srcOrd="7" destOrd="0" parTransId="{FF4F54FF-5C69-4DC2-9090-714A6B6C219C}" sibTransId="{2D5C316B-82CC-4ACE-B3B2-BD28EE36C932}"/>
    <dgm:cxn modelId="{69A992AC-4C44-41CA-AE21-67C107AD4233}" type="presOf" srcId="{ACB495F6-BBD0-47F9-8283-2E8898AD149C}" destId="{974DE9E7-2F3A-4A96-98F6-CE05B104E0B5}"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21117CEE-FD8A-4F6E-AD92-408A1108951B}" type="presParOf" srcId="{07001138-CC37-4359-AC61-79FF842603DD}" destId="{974DE9E7-2F3A-4A96-98F6-CE05B104E0B5}" srcOrd="0" destOrd="0" presId="urn:microsoft.com/office/officeart/2005/8/layout/venn3"/>
    <dgm:cxn modelId="{C0099055-CED9-40CF-AEE4-B5ED2122C296}" type="presParOf" srcId="{07001138-CC37-4359-AC61-79FF842603DD}" destId="{87600560-8F45-415D-9588-95BC62999D3F}" srcOrd="1" destOrd="0" presId="urn:microsoft.com/office/officeart/2005/8/layout/venn3"/>
    <dgm:cxn modelId="{505BBA4E-1249-499B-82C5-DCF24A376FB2}" type="presParOf" srcId="{07001138-CC37-4359-AC61-79FF842603DD}" destId="{48681C3E-18DB-44B4-A963-2EF551FEC493}" srcOrd="2" destOrd="0" presId="urn:microsoft.com/office/officeart/2005/8/layout/venn3"/>
    <dgm:cxn modelId="{C357052C-6938-4268-B739-5B1382F1E9E9}" type="presParOf" srcId="{07001138-CC37-4359-AC61-79FF842603DD}" destId="{625F0ABF-7A67-47DC-B62F-C89396A8658E}" srcOrd="3" destOrd="0" presId="urn:microsoft.com/office/officeart/2005/8/layout/venn3"/>
    <dgm:cxn modelId="{CD37A7C6-1D91-4BEA-8660-553014D63271}" type="presParOf" srcId="{07001138-CC37-4359-AC61-79FF842603DD}" destId="{39B3C2EB-C198-4B8B-8960-8A38C58548E4}" srcOrd="4" destOrd="0" presId="urn:microsoft.com/office/officeart/2005/8/layout/venn3"/>
    <dgm:cxn modelId="{C4B143DA-6B00-46A0-BF21-6C62356DC2BA}" type="presParOf" srcId="{07001138-CC37-4359-AC61-79FF842603DD}" destId="{AC2C1C85-FA33-4D6C-8881-CC17C8D0C9FF}" srcOrd="5" destOrd="0" presId="urn:microsoft.com/office/officeart/2005/8/layout/venn3"/>
    <dgm:cxn modelId="{334DF861-E709-404F-9EE5-765A926023AE}" type="presParOf" srcId="{07001138-CC37-4359-AC61-79FF842603DD}" destId="{71F3F4C8-7194-4B1F-A068-DB1C4A93B075}" srcOrd="6" destOrd="0" presId="urn:microsoft.com/office/officeart/2005/8/layout/venn3"/>
    <dgm:cxn modelId="{25B568D6-0F7D-4E29-BFA8-95855A0DDDD9}" type="presParOf" srcId="{07001138-CC37-4359-AC61-79FF842603DD}" destId="{04443C78-F516-4A00-B9D5-0E68BEB6FDB8}" srcOrd="7" destOrd="0" presId="urn:microsoft.com/office/officeart/2005/8/layout/venn3"/>
    <dgm:cxn modelId="{4DA13FD7-5E6C-4FB7-BE03-91EE12A5FEEC}" type="presParOf" srcId="{07001138-CC37-4359-AC61-79FF842603DD}" destId="{6B93CA0A-8C94-48A4-82E9-13FBFB99DAB0}" srcOrd="8" destOrd="0" presId="urn:microsoft.com/office/officeart/2005/8/layout/venn3"/>
    <dgm:cxn modelId="{477581F4-0188-4A86-9B52-68AE120CCC14}" type="presParOf" srcId="{07001138-CC37-4359-AC61-79FF842603DD}" destId="{B0027BE0-E83C-45F8-8BE2-6AE4DE5A2FF8}" srcOrd="9" destOrd="0" presId="urn:microsoft.com/office/officeart/2005/8/layout/venn3"/>
    <dgm:cxn modelId="{26C30BF9-D17F-4A5A-9237-244E1D622411}" type="presParOf" srcId="{07001138-CC37-4359-AC61-79FF842603DD}" destId="{87A32571-F2F1-428A-81C4-FBEC8BEBB6E2}" srcOrd="10" destOrd="0" presId="urn:microsoft.com/office/officeart/2005/8/layout/venn3"/>
    <dgm:cxn modelId="{1FC67C66-0611-4A10-B942-47FDA40850E3}" type="presParOf" srcId="{07001138-CC37-4359-AC61-79FF842603DD}" destId="{9D9968C5-3C09-4B95-9C85-A18FDCB224F1}" srcOrd="11" destOrd="0" presId="urn:microsoft.com/office/officeart/2005/8/layout/venn3"/>
    <dgm:cxn modelId="{26E58BDC-5671-4DFE-928B-517E1C24634E}" type="presParOf" srcId="{07001138-CC37-4359-AC61-79FF842603DD}" destId="{0BE43904-1DF4-485E-8CED-251D8E2CF2A3}" srcOrd="12" destOrd="0" presId="urn:microsoft.com/office/officeart/2005/8/layout/venn3"/>
    <dgm:cxn modelId="{3FAFB4DF-3A27-4079-B7ED-55E085480BB7}" type="presParOf" srcId="{07001138-CC37-4359-AC61-79FF842603DD}" destId="{6A5F7D0E-CAA6-4E42-AF8B-4C56F345F28B}" srcOrd="13" destOrd="0" presId="urn:microsoft.com/office/officeart/2005/8/layout/venn3"/>
    <dgm:cxn modelId="{EEEE5933-8610-4D37-A0F2-738C803EAF21}"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8DB9ECA8-97FE-4546-AB11-F43AABE1D32F}" srcId="{7481D1CF-5327-4BF8-8FD1-7491BF70D243}" destId="{DA2DE246-1EDE-4DC5-93F1-08D0ADDAC2E4}" srcOrd="3" destOrd="0" parTransId="{9803DA72-081B-40A7-96AE-0F820489894A}" sibTransId="{4A87024C-B63C-42C7-A696-A83565EA7ADD}"/>
    <dgm:cxn modelId="{ECC8B086-BF77-423D-989A-6CFF534465A1}" type="presOf" srcId="{7481D1CF-5327-4BF8-8FD1-7491BF70D243}" destId="{07001138-CC37-4359-AC61-79FF842603DD}" srcOrd="0" destOrd="0" presId="urn:microsoft.com/office/officeart/2005/8/layout/venn3"/>
    <dgm:cxn modelId="{C7137938-C8DA-4552-9CE0-B78727E90052}" type="presOf" srcId="{2BE4FDBB-0DAA-43F2-ABC6-8D50EF2C6108}" destId="{71F3F4C8-7194-4B1F-A068-DB1C4A93B075}" srcOrd="0" destOrd="0" presId="urn:microsoft.com/office/officeart/2005/8/layout/venn3"/>
    <dgm:cxn modelId="{3E6C5013-F48E-4AB6-93B3-4C8F4E8031F4}" type="presOf" srcId="{593252C4-229E-4C98-A3D5-1D7F50EC7466}" destId="{48681C3E-18DB-44B4-A963-2EF551FEC493}" srcOrd="0" destOrd="0" presId="urn:microsoft.com/office/officeart/2005/8/layout/venn3"/>
    <dgm:cxn modelId="{262DAC54-BA1A-48FC-82E5-30914BB3E6FF}" srcId="{7481D1CF-5327-4BF8-8FD1-7491BF70D243}" destId="{1C5EFEF6-C246-492E-9C87-599B0E6CB1E1}" srcOrd="2" destOrd="0" parTransId="{C4E8BA15-A4F0-4F44-B103-523734392B73}" sibTransId="{4C7E0A3F-0F6E-4FAA-8577-BD1FAF00F28A}"/>
    <dgm:cxn modelId="{0F5E1504-96AA-46A7-B9DF-FC6F398F3DAB}" srcId="{7481D1CF-5327-4BF8-8FD1-7491BF70D243}" destId="{2BE4FDBB-0DAA-43F2-ABC6-8D50EF2C6108}" srcOrd="1" destOrd="0" parTransId="{9C717FD8-997C-4386-BA07-5AFE1F221467}" sibTransId="{17B8B267-3DAF-4AC6-9AC6-7E34F3D52E84}"/>
    <dgm:cxn modelId="{CA664D06-6C66-4320-B910-8ACD696F5683}" type="presOf" srcId="{FEB3ADF3-AAF4-4AFC-A917-3ADE0C1EBB00}" destId="{AE263195-A20A-4ACF-9589-31F1F5A65F0B}" srcOrd="0" destOrd="0" presId="urn:microsoft.com/office/officeart/2005/8/layout/venn3"/>
    <dgm:cxn modelId="{5AAE3881-7DE4-46CD-83AC-A921B3A07971}" type="presOf" srcId="{1C5EFEF6-C246-492E-9C87-599B0E6CB1E1}" destId="{79FA4D63-31BA-41A4-8EF9-711A8A8DC304}"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DE1205AD-DE85-4FAB-8BF0-25AD5419EE70}" srcId="{7481D1CF-5327-4BF8-8FD1-7491BF70D243}" destId="{593252C4-229E-4C98-A3D5-1D7F50EC7466}" srcOrd="0" destOrd="0" parTransId="{ED7E2FE1-0F67-427D-A94A-B4BF53CC5E07}" sibTransId="{C0F5DA82-22BC-4818-988F-AB72BAF11B09}"/>
    <dgm:cxn modelId="{46B031F2-8784-420A-B059-D0AC01755157}" type="presOf" srcId="{DA2DE246-1EDE-4DC5-93F1-08D0ADDAC2E4}" destId="{B671D4EC-B0EF-4E74-BE88-A04A72EFA5F5}" srcOrd="0" destOrd="0" presId="urn:microsoft.com/office/officeart/2005/8/layout/venn3"/>
    <dgm:cxn modelId="{76BAA728-08F3-4819-994F-8E08CF9FA88C}" type="presParOf" srcId="{07001138-CC37-4359-AC61-79FF842603DD}" destId="{48681C3E-18DB-44B4-A963-2EF551FEC493}" srcOrd="0" destOrd="0" presId="urn:microsoft.com/office/officeart/2005/8/layout/venn3"/>
    <dgm:cxn modelId="{6DC13129-99F9-4DEB-B466-699D65007B7C}" type="presParOf" srcId="{07001138-CC37-4359-AC61-79FF842603DD}" destId="{625F0ABF-7A67-47DC-B62F-C89396A8658E}" srcOrd="1" destOrd="0" presId="urn:microsoft.com/office/officeart/2005/8/layout/venn3"/>
    <dgm:cxn modelId="{C676F64F-E538-485A-BD4B-078E6B573593}" type="presParOf" srcId="{07001138-CC37-4359-AC61-79FF842603DD}" destId="{71F3F4C8-7194-4B1F-A068-DB1C4A93B075}" srcOrd="2" destOrd="0" presId="urn:microsoft.com/office/officeart/2005/8/layout/venn3"/>
    <dgm:cxn modelId="{DA68B2F7-9BB0-4457-AADC-C5AF7DF091A0}" type="presParOf" srcId="{07001138-CC37-4359-AC61-79FF842603DD}" destId="{04443C78-F516-4A00-B9D5-0E68BEB6FDB8}" srcOrd="3" destOrd="0" presId="urn:microsoft.com/office/officeart/2005/8/layout/venn3"/>
    <dgm:cxn modelId="{EAAAEC08-11AD-4C26-8F02-2B081A69ACF8}" type="presParOf" srcId="{07001138-CC37-4359-AC61-79FF842603DD}" destId="{79FA4D63-31BA-41A4-8EF9-711A8A8DC304}" srcOrd="4" destOrd="0" presId="urn:microsoft.com/office/officeart/2005/8/layout/venn3"/>
    <dgm:cxn modelId="{DDA6FF3E-9194-45BB-BE15-301A2571E9DA}" type="presParOf" srcId="{07001138-CC37-4359-AC61-79FF842603DD}" destId="{B420CFAF-8830-45F3-8EB4-EE51EBB886CD}" srcOrd="5" destOrd="0" presId="urn:microsoft.com/office/officeart/2005/8/layout/venn3"/>
    <dgm:cxn modelId="{EE4B4D38-FB5E-4C90-8D10-A3BAABEBA4A7}" type="presParOf" srcId="{07001138-CC37-4359-AC61-79FF842603DD}" destId="{B671D4EC-B0EF-4E74-BE88-A04A72EFA5F5}" srcOrd="6" destOrd="0" presId="urn:microsoft.com/office/officeart/2005/8/layout/venn3"/>
    <dgm:cxn modelId="{72D5D71D-C7DC-406E-89BC-8DF6988F9EF4}" type="presParOf" srcId="{07001138-CC37-4359-AC61-79FF842603DD}" destId="{A7C415E3-ACC3-4060-8EF6-AC1CF99088D8}" srcOrd="7" destOrd="0" presId="urn:microsoft.com/office/officeart/2005/8/layout/venn3"/>
    <dgm:cxn modelId="{A944B7B8-4D89-4E60-90AD-849C573B9798}"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C4200277-4C7E-4183-9D5D-DFBFD226B765}" srcId="{7481D1CF-5327-4BF8-8FD1-7491BF70D243}" destId="{84023C8F-D74C-4C9A-A978-1A540B7607E7}" srcOrd="3" destOrd="0" parTransId="{4F28C636-6608-4C3B-979D-0E6BD99DA7FF}" sibTransId="{1DFFF248-05B8-475D-9A68-47216CBA5753}"/>
    <dgm:cxn modelId="{1E36AFA4-BE91-4C20-9C65-B1B1ED563AB1}" type="presOf" srcId="{84023C8F-D74C-4C9A-A978-1A540B7607E7}" destId="{A8AFFD50-DB79-47C5-865F-BFCF753E55E9}" srcOrd="0" destOrd="0" presId="urn:microsoft.com/office/officeart/2005/8/layout/venn3"/>
    <dgm:cxn modelId="{656FDE65-E317-47E5-9674-53475C02B7E7}" type="presOf" srcId="{A0FD7E83-1B7B-4CE5-9E63-D199EC1ACA67}" destId="{E1A074AB-2E66-4098-B417-62E6453353DB}" srcOrd="0" destOrd="0" presId="urn:microsoft.com/office/officeart/2005/8/layout/venn3"/>
    <dgm:cxn modelId="{06CD36A3-1B0D-4FC4-B0CD-166AC68BE78F}" type="presOf" srcId="{7481D1CF-5327-4BF8-8FD1-7491BF70D243}" destId="{07001138-CC37-4359-AC61-79FF842603DD}" srcOrd="0" destOrd="0" presId="urn:microsoft.com/office/officeart/2005/8/layout/venn3"/>
    <dgm:cxn modelId="{CCBD1B94-0451-41AE-A7CA-A50922E2C757}" type="presOf" srcId="{FB3B1775-E693-49B1-BC84-B1E33354E230}" destId="{441BE94A-FB88-49C7-AAB2-47F07EC22274}"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FC8AE447-837C-4236-B049-903BB45BD60C}" type="presOf" srcId="{ACB495F6-BBD0-47F9-8283-2E8898AD149C}" destId="{974DE9E7-2F3A-4A96-98F6-CE05B104E0B5}" srcOrd="0" destOrd="0" presId="urn:microsoft.com/office/officeart/2005/8/layout/venn3"/>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41691E98-9754-40BD-84E0-204339A9B4E4}" type="presOf" srcId="{DB910E32-EC2A-47C1-8622-EDBB02D1ECF3}" destId="{6DF6FF41-A943-4BD2-BB5F-BC4E061E1EA9}" srcOrd="0" destOrd="0" presId="urn:microsoft.com/office/officeart/2005/8/layout/venn3"/>
    <dgm:cxn modelId="{D1A62981-4D1C-47FE-962A-4919563E5419}" type="presParOf" srcId="{07001138-CC37-4359-AC61-79FF842603DD}" destId="{974DE9E7-2F3A-4A96-98F6-CE05B104E0B5}" srcOrd="0" destOrd="0" presId="urn:microsoft.com/office/officeart/2005/8/layout/venn3"/>
    <dgm:cxn modelId="{09753B71-64EF-4649-8FC7-1F04C7442808}" type="presParOf" srcId="{07001138-CC37-4359-AC61-79FF842603DD}" destId="{87600560-8F45-415D-9588-95BC62999D3F}" srcOrd="1" destOrd="0" presId="urn:microsoft.com/office/officeart/2005/8/layout/venn3"/>
    <dgm:cxn modelId="{49179564-41A4-4E0F-8B7A-0276F19C9C9F}" type="presParOf" srcId="{07001138-CC37-4359-AC61-79FF842603DD}" destId="{441BE94A-FB88-49C7-AAB2-47F07EC22274}" srcOrd="2" destOrd="0" presId="urn:microsoft.com/office/officeart/2005/8/layout/venn3"/>
    <dgm:cxn modelId="{FC2D7624-05E6-445A-A429-55E125A35B47}" type="presParOf" srcId="{07001138-CC37-4359-AC61-79FF842603DD}" destId="{FDE9C26E-D098-46B5-A031-DCE7D6EB3C4B}" srcOrd="3" destOrd="0" presId="urn:microsoft.com/office/officeart/2005/8/layout/venn3"/>
    <dgm:cxn modelId="{654FB456-3AF1-4EEB-964D-521D60E73D81}" type="presParOf" srcId="{07001138-CC37-4359-AC61-79FF842603DD}" destId="{E1A074AB-2E66-4098-B417-62E6453353DB}" srcOrd="4" destOrd="0" presId="urn:microsoft.com/office/officeart/2005/8/layout/venn3"/>
    <dgm:cxn modelId="{A9BA800C-8527-47EB-B120-CF606AFBFEE3}" type="presParOf" srcId="{07001138-CC37-4359-AC61-79FF842603DD}" destId="{9601BEDF-5EF5-4E57-9BC3-141423318B89}" srcOrd="5" destOrd="0" presId="urn:microsoft.com/office/officeart/2005/8/layout/venn3"/>
    <dgm:cxn modelId="{E6E98587-42A7-4DDF-8DC9-F2F9F5B85507}" type="presParOf" srcId="{07001138-CC37-4359-AC61-79FF842603DD}" destId="{A8AFFD50-DB79-47C5-865F-BFCF753E55E9}" srcOrd="6" destOrd="0" presId="urn:microsoft.com/office/officeart/2005/8/layout/venn3"/>
    <dgm:cxn modelId="{A7852761-59DD-412B-A52D-11EA13AD629C}" type="presParOf" srcId="{07001138-CC37-4359-AC61-79FF842603DD}" destId="{EE479652-1419-493D-B0B4-932CCB42394F}" srcOrd="7" destOrd="0" presId="urn:microsoft.com/office/officeart/2005/8/layout/venn3"/>
    <dgm:cxn modelId="{B203F9EF-85B5-4D3B-9E52-159EAD178E35}"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AD09D232-2D13-48CA-9BAB-5990F8D88805}">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C309F66-459C-4991-9B87-C5A38CBFEACA}" type="parTrans" cxnId="{FC14BF9B-4929-41F0-8481-C3FA325DFEAB}">
      <dgm:prSet/>
      <dgm:spPr/>
      <dgm:t>
        <a:bodyPr/>
        <a:lstStyle/>
        <a:p>
          <a:endParaRPr lang="en-US"/>
        </a:p>
      </dgm:t>
    </dgm:pt>
    <dgm:pt modelId="{C48B2F56-7765-4918-AC60-016D8806617F}" type="sibTrans" cxnId="{FC14BF9B-4929-41F0-8481-C3FA325DFEAB}">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t>
        <a:bodyPr/>
        <a:lstStyle/>
        <a:p>
          <a:endParaRPr lang="en-US"/>
        </a:p>
      </dgm:t>
    </dgm:pt>
    <dgm:pt modelId="{BFE6FF99-E9BF-41B3-BBED-E916B0F1FC24}" type="sibTrans" cxnId="{0F86A3E7-6667-4DFF-A119-BE8C67503788}">
      <dgm:prSet/>
      <dgm:spPr/>
      <dgm:t>
        <a:bodyPr/>
        <a:lstStyle/>
        <a:p>
          <a:endParaRPr lang="en-US"/>
        </a:p>
      </dgm:t>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t>
        <a:bodyPr/>
        <a:lstStyle/>
        <a:p>
          <a:endParaRPr lang="en-US"/>
        </a:p>
      </dgm:t>
    </dgm:pt>
    <dgm:pt modelId="{5A1FD659-BA17-41E3-98E0-CCD2E34B780B}" type="sibTrans" cxnId="{6FD5CCCE-D7C3-4B47-86D0-66AA6A6DFF63}">
      <dgm:prSet/>
      <dgm:spPr/>
      <dgm:t>
        <a:bodyPr/>
        <a:lstStyle/>
        <a:p>
          <a:endParaRPr lang="en-US"/>
        </a:p>
      </dgm:t>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t>
        <a:bodyPr/>
        <a:lstStyle/>
        <a:p>
          <a:endParaRPr lang="en-US"/>
        </a:p>
      </dgm:t>
    </dgm:pt>
    <dgm:pt modelId="{CCB89266-E5C6-4DF3-B672-5591BEB16076}" type="sibTrans" cxnId="{093570D1-D1DF-4AD1-A3EC-E3847F90036F}">
      <dgm:prSet/>
      <dgm:spPr/>
      <dgm:t>
        <a:bodyPr/>
        <a:lstStyle/>
        <a:p>
          <a:endParaRPr lang="en-US"/>
        </a:p>
      </dgm:t>
    </dgm:pt>
    <dgm:pt modelId="{BA727719-4EA3-40EB-BC8A-FCA9BE326B02}">
      <dgm:prSet phldrT="[Text]"/>
      <dgm:spPr>
        <a:xfrm>
          <a:off x="3363217" y="189016"/>
          <a:ext cx="1050726" cy="1050726"/>
        </a:xfrm>
        <a:solidFill>
          <a:schemeClr val="bg1"/>
        </a:solidFill>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t>
        <a:bodyPr/>
        <a:lstStyle/>
        <a:p>
          <a:endParaRPr lang="en-US"/>
        </a:p>
      </dgm:t>
    </dgm:pt>
    <dgm:pt modelId="{28D8EF8B-5274-4086-BD74-347A499DE35E}" type="sibTrans" cxnId="{F2435285-1344-4F43-B2EB-7B11A3F59CC9}">
      <dgm:prSet/>
      <dgm:spPr/>
      <dgm:t>
        <a:bodyPr/>
        <a:lstStyle/>
        <a:p>
          <a:endParaRPr lang="en-US"/>
        </a:p>
      </dgm:t>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647214F-97B3-46F4-9C35-D4445F524912}" type="pres">
      <dgm:prSet presAssocID="{AD09D232-2D13-48CA-9BAB-5990F8D88805}" presName="Name5" presStyleLbl="vennNode1" presStyleIdx="4" presStyleCnt="9">
        <dgm:presLayoutVars>
          <dgm:bulletEnabled val="1"/>
        </dgm:presLayoutVars>
      </dgm:prSet>
      <dgm:spPr/>
      <dgm:t>
        <a:bodyPr/>
        <a:lstStyle/>
        <a:p>
          <a:endParaRPr lang="en-US"/>
        </a:p>
      </dgm:t>
    </dgm:pt>
    <dgm:pt modelId="{0F261357-E478-46AC-80EB-2022627F75D8}" type="pres">
      <dgm:prSet presAssocID="{C48B2F56-7765-4918-AC60-016D8806617F}" presName="space" presStyleCnt="0"/>
      <dgm:spPr/>
    </dgm:pt>
    <dgm:pt modelId="{BDF804E1-8814-49A1-88D5-FD0FC8A993C9}" type="pres">
      <dgm:prSet presAssocID="{23FBF0F6-E59E-46BB-901B-BD7C4DE5BDB3}" presName="Name5" presStyleLbl="vennNode1" presStyleIdx="5"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6"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7"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8" presStyleCnt="9">
        <dgm:presLayoutVars>
          <dgm:bulletEnabled val="1"/>
        </dgm:presLayoutVars>
      </dgm:prSet>
      <dgm:spPr/>
      <dgm:t>
        <a:bodyPr/>
        <a:lstStyle/>
        <a:p>
          <a:endParaRPr lang="en-US"/>
        </a:p>
      </dgm:t>
    </dgm:pt>
  </dgm:ptLst>
  <dgm:cxnLst>
    <dgm:cxn modelId="{C6844884-FE19-4D42-B474-DA2076D75B8A}" type="presOf" srcId="{23FBF0F6-E59E-46BB-901B-BD7C4DE5BDB3}" destId="{BDF804E1-8814-49A1-88D5-FD0FC8A993C9}" srcOrd="0" destOrd="0" presId="urn:microsoft.com/office/officeart/2005/8/layout/venn3"/>
    <dgm:cxn modelId="{0F86A3E7-6667-4DFF-A119-BE8C67503788}" srcId="{7481D1CF-5327-4BF8-8FD1-7491BF70D243}" destId="{23FBF0F6-E59E-46BB-901B-BD7C4DE5BDB3}" srcOrd="5" destOrd="0" parTransId="{29B76AE7-999E-44C4-80E3-8B5FF66E6676}" sibTransId="{BFE6FF99-E9BF-41B3-BBED-E916B0F1FC24}"/>
    <dgm:cxn modelId="{F2435285-1344-4F43-B2EB-7B11A3F59CC9}" srcId="{7481D1CF-5327-4BF8-8FD1-7491BF70D243}" destId="{BA727719-4EA3-40EB-BC8A-FCA9BE326B02}" srcOrd="8" destOrd="0" parTransId="{88493925-F3F0-47D1-B342-C3DAAA98CD4F}" sibTransId="{28D8EF8B-5274-4086-BD74-347A499DE35E}"/>
    <dgm:cxn modelId="{7AA1D54D-2EDD-4C85-B52D-07711C4AD7B0}" type="presOf" srcId="{593252C4-229E-4C98-A3D5-1D7F50EC7466}" destId="{48681C3E-18DB-44B4-A963-2EF551FEC493}" srcOrd="0" destOrd="0" presId="urn:microsoft.com/office/officeart/2005/8/layout/venn3"/>
    <dgm:cxn modelId="{11CD892C-5A2F-4C74-8D18-E79BBBE634C9}" type="presOf" srcId="{09050517-FB7B-4AA0-A9A5-C222E4A7277D}" destId="{D0053F29-0E2C-42E3-B345-9E8847988072}" srcOrd="0" destOrd="0" presId="urn:microsoft.com/office/officeart/2005/8/layout/venn3"/>
    <dgm:cxn modelId="{093570D1-D1DF-4AD1-A3EC-E3847F90036F}" srcId="{7481D1CF-5327-4BF8-8FD1-7491BF70D243}" destId="{5CFD6B5E-7035-4359-A62F-1DDEC97D8C0D}" srcOrd="7" destOrd="0" parTransId="{DF235A0C-5547-4DDE-9C7C-DAE510C44A27}" sibTransId="{CCB89266-E5C6-4DF3-B672-5591BEB16076}"/>
    <dgm:cxn modelId="{FC773C7C-FD32-4E1B-9AB3-BE6966881992}" type="presOf" srcId="{BA727719-4EA3-40EB-BC8A-FCA9BE326B02}" destId="{510D0BC5-B57C-433F-9859-30B983917A66}" srcOrd="0" destOrd="0" presId="urn:microsoft.com/office/officeart/2005/8/layout/venn3"/>
    <dgm:cxn modelId="{E42D468F-3B41-4ED9-A8D6-0F7C1C58F797}" type="presOf" srcId="{2BE4FDBB-0DAA-43F2-ABC6-8D50EF2C6108}" destId="{71F3F4C8-7194-4B1F-A068-DB1C4A93B075}"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9C186937-AB4F-4371-8EF1-B4E0BF82049C}" type="presOf" srcId="{88165EF2-C310-463F-B5BC-3FAE8FF9602A}" destId="{EA0FA27A-C2EC-4FCA-88D1-32C207D8B93A}" srcOrd="0" destOrd="0" presId="urn:microsoft.com/office/officeart/2005/8/layout/venn3"/>
    <dgm:cxn modelId="{E4FC9990-E493-4F45-BDB4-9ABF265C54A6}" type="presOf" srcId="{AD09D232-2D13-48CA-9BAB-5990F8D88805}" destId="{6647214F-97B3-46F4-9C35-D4445F524912}" srcOrd="0" destOrd="0" presId="urn:microsoft.com/office/officeart/2005/8/layout/venn3"/>
    <dgm:cxn modelId="{FC14BF9B-4929-41F0-8481-C3FA325DFEAB}" srcId="{7481D1CF-5327-4BF8-8FD1-7491BF70D243}" destId="{AD09D232-2D13-48CA-9BAB-5990F8D88805}" srcOrd="4" destOrd="0" parTransId="{2C309F66-459C-4991-9B87-C5A38CBFEACA}" sibTransId="{C48B2F56-7765-4918-AC60-016D8806617F}"/>
    <dgm:cxn modelId="{AFD37795-F93C-4522-B206-42A3D9E6D239}" srcId="{7481D1CF-5327-4BF8-8FD1-7491BF70D243}" destId="{88165EF2-C310-463F-B5BC-3FAE8FF9602A}" srcOrd="2" destOrd="0" parTransId="{02E625F3-710C-4607-9C88-389FDFB16CCA}" sibTransId="{E6023346-D240-477E-B95C-799F02CF274F}"/>
    <dgm:cxn modelId="{2ACBA269-4F8B-4DC3-9277-604A5BF1062B}" type="presOf" srcId="{8C0D3C05-F965-41E4-8A0C-000785D67942}" destId="{39B3C2EB-C198-4B8B-8960-8A38C58548E4}" srcOrd="0" destOrd="0" presId="urn:microsoft.com/office/officeart/2005/8/layout/venn3"/>
    <dgm:cxn modelId="{6FD5CCCE-D7C3-4B47-86D0-66AA6A6DFF63}" srcId="{7481D1CF-5327-4BF8-8FD1-7491BF70D243}" destId="{09050517-FB7B-4AA0-A9A5-C222E4A7277D}" srcOrd="6" destOrd="0" parTransId="{8A75980C-1682-486B-B5F6-CF3AB75A84F8}" sibTransId="{5A1FD659-BA17-41E3-98E0-CCD2E34B780B}"/>
    <dgm:cxn modelId="{74582263-A615-423C-900C-1A6434E90018}" type="presOf" srcId="{7481D1CF-5327-4BF8-8FD1-7491BF70D243}" destId="{07001138-CC37-4359-AC61-79FF842603DD}" srcOrd="0" destOrd="0" presId="urn:microsoft.com/office/officeart/2005/8/layout/venn3"/>
    <dgm:cxn modelId="{795F070A-BDBA-4F25-AFD7-391C787AC38F}" type="presOf" srcId="{5CFD6B5E-7035-4359-A62F-1DDEC97D8C0D}" destId="{C8CD710F-D365-4BC0-8257-3CE1E198D950}"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1D48F4A6-41E1-433F-A43B-1FF5E0F04FE8}" type="presParOf" srcId="{07001138-CC37-4359-AC61-79FF842603DD}" destId="{48681C3E-18DB-44B4-A963-2EF551FEC493}" srcOrd="0" destOrd="0" presId="urn:microsoft.com/office/officeart/2005/8/layout/venn3"/>
    <dgm:cxn modelId="{6016C264-69BD-45F7-8D1F-793CE1A153C2}" type="presParOf" srcId="{07001138-CC37-4359-AC61-79FF842603DD}" destId="{625F0ABF-7A67-47DC-B62F-C89396A8658E}" srcOrd="1" destOrd="0" presId="urn:microsoft.com/office/officeart/2005/8/layout/venn3"/>
    <dgm:cxn modelId="{5E9D4EF1-162C-44C0-8D7E-2665D2C889A7}" type="presParOf" srcId="{07001138-CC37-4359-AC61-79FF842603DD}" destId="{39B3C2EB-C198-4B8B-8960-8A38C58548E4}" srcOrd="2" destOrd="0" presId="urn:microsoft.com/office/officeart/2005/8/layout/venn3"/>
    <dgm:cxn modelId="{7CD55CCD-EE80-48FD-BD9A-04244AE163F7}" type="presParOf" srcId="{07001138-CC37-4359-AC61-79FF842603DD}" destId="{AC2C1C85-FA33-4D6C-8881-CC17C8D0C9FF}" srcOrd="3" destOrd="0" presId="urn:microsoft.com/office/officeart/2005/8/layout/venn3"/>
    <dgm:cxn modelId="{73D3C612-7498-416D-93AE-B2EE87A78DA6}" type="presParOf" srcId="{07001138-CC37-4359-AC61-79FF842603DD}" destId="{EA0FA27A-C2EC-4FCA-88D1-32C207D8B93A}" srcOrd="4" destOrd="0" presId="urn:microsoft.com/office/officeart/2005/8/layout/venn3"/>
    <dgm:cxn modelId="{557D2F25-D56A-4F1C-AE29-660B91CC5AAF}" type="presParOf" srcId="{07001138-CC37-4359-AC61-79FF842603DD}" destId="{DC69AE1A-979D-4E2B-8E52-4EB8097B0C30}" srcOrd="5" destOrd="0" presId="urn:microsoft.com/office/officeart/2005/8/layout/venn3"/>
    <dgm:cxn modelId="{773CBE6C-86EC-47A2-9731-965149AA5875}" type="presParOf" srcId="{07001138-CC37-4359-AC61-79FF842603DD}" destId="{71F3F4C8-7194-4B1F-A068-DB1C4A93B075}" srcOrd="6" destOrd="0" presId="urn:microsoft.com/office/officeart/2005/8/layout/venn3"/>
    <dgm:cxn modelId="{F2D3F8EF-749E-44D8-97AF-17B6B760B469}" type="presParOf" srcId="{07001138-CC37-4359-AC61-79FF842603DD}" destId="{04443C78-F516-4A00-B9D5-0E68BEB6FDB8}" srcOrd="7" destOrd="0" presId="urn:microsoft.com/office/officeart/2005/8/layout/venn3"/>
    <dgm:cxn modelId="{A1C2BCE7-CADD-4552-92FA-D1BC3BCCCB09}" type="presParOf" srcId="{07001138-CC37-4359-AC61-79FF842603DD}" destId="{6647214F-97B3-46F4-9C35-D4445F524912}" srcOrd="8" destOrd="0" presId="urn:microsoft.com/office/officeart/2005/8/layout/venn3"/>
    <dgm:cxn modelId="{3744ED83-BD3F-4CBD-B1CF-D27C5733F393}" type="presParOf" srcId="{07001138-CC37-4359-AC61-79FF842603DD}" destId="{0F261357-E478-46AC-80EB-2022627F75D8}" srcOrd="9" destOrd="0" presId="urn:microsoft.com/office/officeart/2005/8/layout/venn3"/>
    <dgm:cxn modelId="{44DC0097-40A6-40FA-8E0F-3EA987E92B96}" type="presParOf" srcId="{07001138-CC37-4359-AC61-79FF842603DD}" destId="{BDF804E1-8814-49A1-88D5-FD0FC8A993C9}" srcOrd="10" destOrd="0" presId="urn:microsoft.com/office/officeart/2005/8/layout/venn3"/>
    <dgm:cxn modelId="{99EC6AA8-C4CE-436A-9397-CC35C395ABC2}" type="presParOf" srcId="{07001138-CC37-4359-AC61-79FF842603DD}" destId="{24A6E7C5-74C0-4677-A899-B3BCE90AE9AE}" srcOrd="11" destOrd="0" presId="urn:microsoft.com/office/officeart/2005/8/layout/venn3"/>
    <dgm:cxn modelId="{B29FE013-D4FC-46C6-A6E3-750F81B2892C}" type="presParOf" srcId="{07001138-CC37-4359-AC61-79FF842603DD}" destId="{D0053F29-0E2C-42E3-B345-9E8847988072}" srcOrd="12" destOrd="0" presId="urn:microsoft.com/office/officeart/2005/8/layout/venn3"/>
    <dgm:cxn modelId="{F06FA03C-06F7-46D2-9FDE-6D8E3FEDAB14}" type="presParOf" srcId="{07001138-CC37-4359-AC61-79FF842603DD}" destId="{E9A9888E-B945-468B-996F-A85C25432B07}" srcOrd="13" destOrd="0" presId="urn:microsoft.com/office/officeart/2005/8/layout/venn3"/>
    <dgm:cxn modelId="{440F3416-5C22-46ED-80E1-32CE813D2217}" type="presParOf" srcId="{07001138-CC37-4359-AC61-79FF842603DD}" destId="{C8CD710F-D365-4BC0-8257-3CE1E198D950}" srcOrd="14" destOrd="0" presId="urn:microsoft.com/office/officeart/2005/8/layout/venn3"/>
    <dgm:cxn modelId="{1DC182A6-3CE4-4395-9F7E-F3B92D903BAB}" type="presParOf" srcId="{07001138-CC37-4359-AC61-79FF842603DD}" destId="{4674F2B6-009B-454E-9B7E-F714CE7A77CA}" srcOrd="15" destOrd="0" presId="urn:microsoft.com/office/officeart/2005/8/layout/venn3"/>
    <dgm:cxn modelId="{AA967266-7E5F-4873-B314-629FA65D436A}" type="presParOf" srcId="{07001138-CC37-4359-AC61-79FF842603DD}" destId="{510D0BC5-B57C-433F-9859-30B983917A66}" srcOrd="16" destOrd="0" presId="urn:microsoft.com/office/officeart/2005/8/layout/venn3"/>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E9B9B131-1EC9-435E-B273-1E44B9DD70CC}" type="presOf" srcId="{7481D1CF-5327-4BF8-8FD1-7491BF70D243}" destId="{07001138-CC37-4359-AC61-79FF842603DD}" srcOrd="0" destOrd="0" presId="urn:microsoft.com/office/officeart/2005/8/layout/venn3"/>
    <dgm:cxn modelId="{1B3B16F5-564C-420D-9052-7291BB2746EF}" type="presOf" srcId="{ACB495F6-BBD0-47F9-8283-2E8898AD149C}" destId="{974DE9E7-2F3A-4A96-98F6-CE05B104E0B5}" srcOrd="0" destOrd="0" presId="urn:microsoft.com/office/officeart/2005/8/layout/venn3"/>
    <dgm:cxn modelId="{0FCADF26-2F71-49D9-8166-84A4D7BAE0E5}" type="presOf" srcId="{8C0D3C05-F965-41E4-8A0C-000785D67942}" destId="{39B3C2EB-C198-4B8B-8960-8A38C58548E4}" srcOrd="0" destOrd="0" presId="urn:microsoft.com/office/officeart/2005/8/layout/venn3"/>
    <dgm:cxn modelId="{D56A1603-19C1-494F-9D7C-C39313DFF73B}" type="presOf" srcId="{593252C4-229E-4C98-A3D5-1D7F50EC7466}" destId="{48681C3E-18DB-44B4-A963-2EF551FEC493}"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7AA533EC-ABA4-437A-A5D6-215A1216E6A9}" type="presOf" srcId="{80D375BF-FBF8-4BDC-857D-AC00419942C8}" destId="{09B2CD8E-D327-4676-9105-F890A1A7824E}"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3892F682-39AB-4A77-91E1-576D3E9D4C7A}" type="presParOf" srcId="{07001138-CC37-4359-AC61-79FF842603DD}" destId="{974DE9E7-2F3A-4A96-98F6-CE05B104E0B5}" srcOrd="0" destOrd="0" presId="urn:microsoft.com/office/officeart/2005/8/layout/venn3"/>
    <dgm:cxn modelId="{6C9A11C9-C68D-4DBD-8271-ECF27DC196F7}" type="presParOf" srcId="{07001138-CC37-4359-AC61-79FF842603DD}" destId="{87600560-8F45-415D-9588-95BC62999D3F}" srcOrd="1" destOrd="0" presId="urn:microsoft.com/office/officeart/2005/8/layout/venn3"/>
    <dgm:cxn modelId="{2A24FA6B-E4F7-4599-8ED5-3DA51F0DFA96}" type="presParOf" srcId="{07001138-CC37-4359-AC61-79FF842603DD}" destId="{48681C3E-18DB-44B4-A963-2EF551FEC493}" srcOrd="2" destOrd="0" presId="urn:microsoft.com/office/officeart/2005/8/layout/venn3"/>
    <dgm:cxn modelId="{A350E1F1-FC77-4425-ACAB-51C967464678}" type="presParOf" srcId="{07001138-CC37-4359-AC61-79FF842603DD}" destId="{625F0ABF-7A67-47DC-B62F-C89396A8658E}" srcOrd="3" destOrd="0" presId="urn:microsoft.com/office/officeart/2005/8/layout/venn3"/>
    <dgm:cxn modelId="{482BEBB2-695D-4091-94AC-F75ED8B0F201}" type="presParOf" srcId="{07001138-CC37-4359-AC61-79FF842603DD}" destId="{09B2CD8E-D327-4676-9105-F890A1A7824E}" srcOrd="4" destOrd="0" presId="urn:microsoft.com/office/officeart/2005/8/layout/venn3"/>
    <dgm:cxn modelId="{2D52ED17-E408-4D1F-A5F6-A9BC31EBFC6F}" type="presParOf" srcId="{07001138-CC37-4359-AC61-79FF842603DD}" destId="{2A6FEE32-7F40-4372-A81D-3FCC15E8AB50}" srcOrd="5" destOrd="0" presId="urn:microsoft.com/office/officeart/2005/8/layout/venn3"/>
    <dgm:cxn modelId="{9C7298C4-E2C4-421B-8107-D8D8EC6752DB}"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E109FC7C-82F4-49D6-8559-6E34B0A6B53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23C88687-5E71-4E99-AFA9-78EFAD2E8026}" type="parTrans" cxnId="{F8C1FB8F-CFDC-42DA-B2A1-9CB83259848A}">
      <dgm:prSet/>
      <dgm:spPr/>
    </dgm:pt>
    <dgm:pt modelId="{DEEDF2ED-9562-4C0C-87D5-D9446EBE2131}" type="sibTrans" cxnId="{F8C1FB8F-CFDC-42DA-B2A1-9CB83259848A}">
      <dgm:prSet/>
      <dgm:spPr/>
    </dgm:pt>
    <dgm:pt modelId="{4AEC182D-2BEE-4736-8FEA-425E182DC5BF}">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E95ED6EE-43F2-47E7-B533-4B0F2A6A2543}" type="parTrans" cxnId="{3D2A0042-744B-4BE6-8BF9-AE2F1AD75F96}">
      <dgm:prSet/>
      <dgm:spPr/>
    </dgm:pt>
    <dgm:pt modelId="{B44C5F8A-C5D4-4ABB-94AF-0F10E4D35088}" type="sibTrans" cxnId="{3D2A0042-744B-4BE6-8BF9-AE2F1AD75F96}">
      <dgm:prSet/>
      <dgm:spPr/>
    </dgm:pt>
    <dgm:pt modelId="{D4008CA3-4D54-4EB2-8DA0-9606EB8FA77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039AEDA4-2E5D-46C2-8E69-BCF3A764CD3B}" type="parTrans" cxnId="{0C7F0648-5BE1-4098-92DC-A4E39E404CEE}">
      <dgm:prSet/>
      <dgm:spPr/>
    </dgm:pt>
    <dgm:pt modelId="{50FA246A-5AF3-49E1-A755-63A3BBD02626}" type="sibTrans" cxnId="{0C7F0648-5BE1-4098-92DC-A4E39E404CE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8">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8">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2" presStyleCnt="8">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71F3F4C8-7194-4B1F-A068-DB1C4A93B075}" type="pres">
      <dgm:prSet presAssocID="{2BE4FDBB-0DAA-43F2-ABC6-8D50EF2C6108}" presName="Name5" presStyleLbl="vennNode1" presStyleIdx="3" presStyleCnt="8">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6B93CA0A-8C94-48A4-82E9-13FBFB99DAB0}" type="pres">
      <dgm:prSet presAssocID="{E109FC7C-82F4-49D6-8559-6E34B0A6B537}" presName="Name5" presStyleLbl="vennNode1" presStyleIdx="4" presStyleCnt="8">
        <dgm:presLayoutVars>
          <dgm:bulletEnabled val="1"/>
        </dgm:presLayoutVars>
      </dgm:prSet>
      <dgm:spPr/>
      <dgm:t>
        <a:bodyPr/>
        <a:lstStyle/>
        <a:p>
          <a:endParaRPr lang="en-US"/>
        </a:p>
      </dgm:t>
    </dgm:pt>
    <dgm:pt modelId="{B0027BE0-E83C-45F8-8BE2-6AE4DE5A2FF8}" type="pres">
      <dgm:prSet presAssocID="{DEEDF2ED-9562-4C0C-87D5-D9446EBE2131}" presName="space" presStyleCnt="0"/>
      <dgm:spPr/>
    </dgm:pt>
    <dgm:pt modelId="{87A32571-F2F1-428A-81C4-FBEC8BEBB6E2}" type="pres">
      <dgm:prSet presAssocID="{4AEC182D-2BEE-4736-8FEA-425E182DC5BF}" presName="Name5" presStyleLbl="vennNode1" presStyleIdx="5" presStyleCnt="8">
        <dgm:presLayoutVars>
          <dgm:bulletEnabled val="1"/>
        </dgm:presLayoutVars>
      </dgm:prSet>
      <dgm:spPr/>
      <dgm:t>
        <a:bodyPr/>
        <a:lstStyle/>
        <a:p>
          <a:endParaRPr lang="en-US"/>
        </a:p>
      </dgm:t>
    </dgm:pt>
    <dgm:pt modelId="{9D9968C5-3C09-4B95-9C85-A18FDCB224F1}" type="pres">
      <dgm:prSet presAssocID="{B44C5F8A-C5D4-4ABB-94AF-0F10E4D35088}" presName="space" presStyleCnt="0"/>
      <dgm:spPr/>
    </dgm:pt>
    <dgm:pt modelId="{0BE43904-1DF4-485E-8CED-251D8E2CF2A3}" type="pres">
      <dgm:prSet presAssocID="{D4008CA3-4D54-4EB2-8DA0-9606EB8FA777}" presName="Name5" presStyleLbl="vennNode1" presStyleIdx="6" presStyleCnt="8">
        <dgm:presLayoutVars>
          <dgm:bulletEnabled val="1"/>
        </dgm:presLayoutVars>
      </dgm:prSet>
      <dgm:spPr/>
      <dgm:t>
        <a:bodyPr/>
        <a:lstStyle/>
        <a:p>
          <a:endParaRPr lang="en-US"/>
        </a:p>
      </dgm:t>
    </dgm:pt>
    <dgm:pt modelId="{6A5F7D0E-CAA6-4E42-AF8B-4C56F345F28B}" type="pres">
      <dgm:prSet presAssocID="{50FA246A-5AF3-49E1-A755-63A3BBD02626}" presName="space" presStyleCnt="0"/>
      <dgm:spPr/>
    </dgm:pt>
    <dgm:pt modelId="{6DF6FF41-A943-4BD2-BB5F-BC4E061E1EA9}" type="pres">
      <dgm:prSet presAssocID="{DB910E32-EC2A-47C1-8622-EDBB02D1ECF3}" presName="Name5" presStyleLbl="vennNode1" presStyleIdx="7" presStyleCnt="8">
        <dgm:presLayoutVars>
          <dgm:bulletEnabled val="1"/>
        </dgm:presLayoutVars>
      </dgm:prSet>
      <dgm:spPr>
        <a:prstGeom prst="ellipse">
          <a:avLst/>
        </a:prstGeom>
      </dgm:spPr>
      <dgm:t>
        <a:bodyPr/>
        <a:lstStyle/>
        <a:p>
          <a:endParaRPr lang="en-MY"/>
        </a:p>
      </dgm:t>
    </dgm:pt>
  </dgm:ptLst>
  <dgm:cxnLst>
    <dgm:cxn modelId="{472A7C45-AA3E-4CC4-B801-51CFB0077A1E}" type="presOf" srcId="{DB910E32-EC2A-47C1-8622-EDBB02D1ECF3}" destId="{6DF6FF41-A943-4BD2-BB5F-BC4E061E1EA9}" srcOrd="0" destOrd="0" presId="urn:microsoft.com/office/officeart/2005/8/layout/venn3"/>
    <dgm:cxn modelId="{F8C1FB8F-CFDC-42DA-B2A1-9CB83259848A}" srcId="{7481D1CF-5327-4BF8-8FD1-7491BF70D243}" destId="{E109FC7C-82F4-49D6-8559-6E34B0A6B537}" srcOrd="4" destOrd="0" parTransId="{23C88687-5E71-4E99-AFA9-78EFAD2E8026}" sibTransId="{DEEDF2ED-9562-4C0C-87D5-D9446EBE2131}"/>
    <dgm:cxn modelId="{20F9F35B-4235-443E-B22B-77A9181880C8}" srcId="{7481D1CF-5327-4BF8-8FD1-7491BF70D243}" destId="{8C0D3C05-F965-41E4-8A0C-000785D67942}" srcOrd="2"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2C144FAB-0A64-4655-A0E5-D001323C534D}" type="presOf" srcId="{593252C4-229E-4C98-A3D5-1D7F50EC7466}" destId="{48681C3E-18DB-44B4-A963-2EF551FEC493}" srcOrd="0" destOrd="0" presId="urn:microsoft.com/office/officeart/2005/8/layout/venn3"/>
    <dgm:cxn modelId="{2768A7C7-7CDD-4310-9C75-6525C7BED24F}" type="presOf" srcId="{4AEC182D-2BEE-4736-8FEA-425E182DC5BF}" destId="{87A32571-F2F1-428A-81C4-FBEC8BEBB6E2}" srcOrd="0" destOrd="0" presId="urn:microsoft.com/office/officeart/2005/8/layout/venn3"/>
    <dgm:cxn modelId="{713AF650-D42F-43E0-96DB-90770C1FA94F}" type="presOf" srcId="{2BE4FDBB-0DAA-43F2-ABC6-8D50EF2C6108}" destId="{71F3F4C8-7194-4B1F-A068-DB1C4A93B075}" srcOrd="0" destOrd="0" presId="urn:microsoft.com/office/officeart/2005/8/layout/venn3"/>
    <dgm:cxn modelId="{0CEA1551-7514-4E9B-A8C6-2CD324565DC6}" type="presOf" srcId="{E109FC7C-82F4-49D6-8559-6E34B0A6B537}" destId="{6B93CA0A-8C94-48A4-82E9-13FBFB99DAB0}" srcOrd="0" destOrd="0" presId="urn:microsoft.com/office/officeart/2005/8/layout/venn3"/>
    <dgm:cxn modelId="{5291A68E-ED24-4D47-A439-7CEDA4FF467E}" type="presOf" srcId="{7481D1CF-5327-4BF8-8FD1-7491BF70D243}" destId="{07001138-CC37-4359-AC61-79FF842603DD}" srcOrd="0" destOrd="0" presId="urn:microsoft.com/office/officeart/2005/8/layout/venn3"/>
    <dgm:cxn modelId="{0C7F0648-5BE1-4098-92DC-A4E39E404CEE}" srcId="{7481D1CF-5327-4BF8-8FD1-7491BF70D243}" destId="{D4008CA3-4D54-4EB2-8DA0-9606EB8FA777}" srcOrd="6" destOrd="0" parTransId="{039AEDA4-2E5D-46C2-8E69-BCF3A764CD3B}" sibTransId="{50FA246A-5AF3-49E1-A755-63A3BBD02626}"/>
    <dgm:cxn modelId="{54D99D0F-F807-43D5-8C10-B5B3416C6993}" type="presOf" srcId="{D4008CA3-4D54-4EB2-8DA0-9606EB8FA777}" destId="{0BE43904-1DF4-485E-8CED-251D8E2CF2A3}" srcOrd="0" destOrd="0" presId="urn:microsoft.com/office/officeart/2005/8/layout/venn3"/>
    <dgm:cxn modelId="{C5243F9C-8494-427D-A04A-90F3C1314217}" type="presOf" srcId="{8C0D3C05-F965-41E4-8A0C-000785D67942}" destId="{39B3C2EB-C198-4B8B-8960-8A38C58548E4}" srcOrd="0" destOrd="0" presId="urn:microsoft.com/office/officeart/2005/8/layout/venn3"/>
    <dgm:cxn modelId="{3D2A0042-744B-4BE6-8BF9-AE2F1AD75F96}" srcId="{7481D1CF-5327-4BF8-8FD1-7491BF70D243}" destId="{4AEC182D-2BEE-4736-8FEA-425E182DC5BF}" srcOrd="5" destOrd="0" parTransId="{E95ED6EE-43F2-47E7-B533-4B0F2A6A2543}" sibTransId="{B44C5F8A-C5D4-4ABB-94AF-0F10E4D35088}"/>
    <dgm:cxn modelId="{2A901158-0518-488F-AF7D-6FD373DFB211}" srcId="{7481D1CF-5327-4BF8-8FD1-7491BF70D243}" destId="{ACB495F6-BBD0-47F9-8283-2E8898AD149C}" srcOrd="0" destOrd="0" parTransId="{CA11D156-6002-4801-87CA-D6C8C319789C}" sibTransId="{DF6BCEA0-B242-4115-B0A3-CF3C8EAD2951}"/>
    <dgm:cxn modelId="{1956FA8D-1F65-4EAB-B8B5-4A36595670F7}" type="presOf" srcId="{ACB495F6-BBD0-47F9-8283-2E8898AD149C}" destId="{974DE9E7-2F3A-4A96-98F6-CE05B104E0B5}"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0E7C2E9E-03FE-4DA1-A605-EC51F0261780}" srcId="{7481D1CF-5327-4BF8-8FD1-7491BF70D243}" destId="{DB910E32-EC2A-47C1-8622-EDBB02D1ECF3}" srcOrd="7" destOrd="0" parTransId="{FF4F54FF-5C69-4DC2-9090-714A6B6C219C}" sibTransId="{2D5C316B-82CC-4ACE-B3B2-BD28EE36C932}"/>
    <dgm:cxn modelId="{BC35F1CD-3511-4207-8955-E905FB51F5D7}" type="presParOf" srcId="{07001138-CC37-4359-AC61-79FF842603DD}" destId="{974DE9E7-2F3A-4A96-98F6-CE05B104E0B5}" srcOrd="0" destOrd="0" presId="urn:microsoft.com/office/officeart/2005/8/layout/venn3"/>
    <dgm:cxn modelId="{A7EEE97A-6215-4EBC-9924-B25C7D1739C7}" type="presParOf" srcId="{07001138-CC37-4359-AC61-79FF842603DD}" destId="{87600560-8F45-415D-9588-95BC62999D3F}" srcOrd="1" destOrd="0" presId="urn:microsoft.com/office/officeart/2005/8/layout/venn3"/>
    <dgm:cxn modelId="{262CC026-74EC-4C60-BB20-41A3E7F4BF41}" type="presParOf" srcId="{07001138-CC37-4359-AC61-79FF842603DD}" destId="{48681C3E-18DB-44B4-A963-2EF551FEC493}" srcOrd="2" destOrd="0" presId="urn:microsoft.com/office/officeart/2005/8/layout/venn3"/>
    <dgm:cxn modelId="{29F03BE4-D813-4D70-AEB4-0CDC7447570B}" type="presParOf" srcId="{07001138-CC37-4359-AC61-79FF842603DD}" destId="{625F0ABF-7A67-47DC-B62F-C89396A8658E}" srcOrd="3" destOrd="0" presId="urn:microsoft.com/office/officeart/2005/8/layout/venn3"/>
    <dgm:cxn modelId="{F9B4219E-E9D2-44F0-8E30-F39AC1C9C3C5}" type="presParOf" srcId="{07001138-CC37-4359-AC61-79FF842603DD}" destId="{39B3C2EB-C198-4B8B-8960-8A38C58548E4}" srcOrd="4" destOrd="0" presId="urn:microsoft.com/office/officeart/2005/8/layout/venn3"/>
    <dgm:cxn modelId="{E659D297-8564-4980-9F89-E1BCE4FB7D97}" type="presParOf" srcId="{07001138-CC37-4359-AC61-79FF842603DD}" destId="{AC2C1C85-FA33-4D6C-8881-CC17C8D0C9FF}" srcOrd="5" destOrd="0" presId="urn:microsoft.com/office/officeart/2005/8/layout/venn3"/>
    <dgm:cxn modelId="{E56361F9-A6F1-4908-BC1A-2588D22D2971}" type="presParOf" srcId="{07001138-CC37-4359-AC61-79FF842603DD}" destId="{71F3F4C8-7194-4B1F-A068-DB1C4A93B075}" srcOrd="6" destOrd="0" presId="urn:microsoft.com/office/officeart/2005/8/layout/venn3"/>
    <dgm:cxn modelId="{92B8A633-767C-4979-BF07-683D76E86E71}" type="presParOf" srcId="{07001138-CC37-4359-AC61-79FF842603DD}" destId="{04443C78-F516-4A00-B9D5-0E68BEB6FDB8}" srcOrd="7" destOrd="0" presId="urn:microsoft.com/office/officeart/2005/8/layout/venn3"/>
    <dgm:cxn modelId="{CE2AD60A-9926-4B6E-8126-C92ADD660729}" type="presParOf" srcId="{07001138-CC37-4359-AC61-79FF842603DD}" destId="{6B93CA0A-8C94-48A4-82E9-13FBFB99DAB0}" srcOrd="8" destOrd="0" presId="urn:microsoft.com/office/officeart/2005/8/layout/venn3"/>
    <dgm:cxn modelId="{C791CF68-167B-4457-8DBD-D72AA3261E92}" type="presParOf" srcId="{07001138-CC37-4359-AC61-79FF842603DD}" destId="{B0027BE0-E83C-45F8-8BE2-6AE4DE5A2FF8}" srcOrd="9" destOrd="0" presId="urn:microsoft.com/office/officeart/2005/8/layout/venn3"/>
    <dgm:cxn modelId="{568130C3-584E-486C-8398-0E115DA430E8}" type="presParOf" srcId="{07001138-CC37-4359-AC61-79FF842603DD}" destId="{87A32571-F2F1-428A-81C4-FBEC8BEBB6E2}" srcOrd="10" destOrd="0" presId="urn:microsoft.com/office/officeart/2005/8/layout/venn3"/>
    <dgm:cxn modelId="{6B648105-5A2B-4679-BBD2-3EAD2D869BC5}" type="presParOf" srcId="{07001138-CC37-4359-AC61-79FF842603DD}" destId="{9D9968C5-3C09-4B95-9C85-A18FDCB224F1}" srcOrd="11" destOrd="0" presId="urn:microsoft.com/office/officeart/2005/8/layout/venn3"/>
    <dgm:cxn modelId="{3D7B9F00-865F-4913-AF92-38D42BC590C7}" type="presParOf" srcId="{07001138-CC37-4359-AC61-79FF842603DD}" destId="{0BE43904-1DF4-485E-8CED-251D8E2CF2A3}" srcOrd="12" destOrd="0" presId="urn:microsoft.com/office/officeart/2005/8/layout/venn3"/>
    <dgm:cxn modelId="{678F9CE0-C20B-4C92-BA7F-DEE79DE0BB9F}" type="presParOf" srcId="{07001138-CC37-4359-AC61-79FF842603DD}" destId="{6A5F7D0E-CAA6-4E42-AF8B-4C56F345F28B}" srcOrd="13" destOrd="0" presId="urn:microsoft.com/office/officeart/2005/8/layout/venn3"/>
    <dgm:cxn modelId="{FB4A1E87-28B2-4A2C-B226-79A2DD21CCF3}" type="presParOf" srcId="{07001138-CC37-4359-AC61-79FF842603DD}" destId="{6DF6FF41-A943-4BD2-BB5F-BC4E061E1EA9}" srcOrd="14" destOrd="0" presId="urn:microsoft.com/office/officeart/2005/8/layout/venn3"/>
  </dgm:cxnLst>
  <dgm:bg/>
  <dgm:whole/>
  <dgm:extLst>
    <a:ext uri="http://schemas.microsoft.com/office/drawing/2008/diagram">
      <dsp:dataModelExt xmlns:dsp="http://schemas.microsoft.com/office/drawing/2008/diagram" xmlns="" relId="rId2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FEB3ADF3-AAF4-4AFC-A917-3ADE0C1EBB00}">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7C7C1BB-719F-46A8-BFC8-CC6C2DB60094}" type="parTrans" cxnId="{B436969C-84F6-4E17-8016-9CDD379B66B6}">
      <dgm:prSet/>
      <dgm:spPr/>
      <dgm:t>
        <a:bodyPr/>
        <a:lstStyle/>
        <a:p>
          <a:endParaRPr lang="en-US"/>
        </a:p>
      </dgm:t>
    </dgm:pt>
    <dgm:pt modelId="{88016C30-E8A4-418D-A393-DB2B20FF49E7}" type="sibTrans" cxnId="{B436969C-84F6-4E17-8016-9CDD379B66B6}">
      <dgm:prSet/>
      <dgm:spPr/>
      <dgm:t>
        <a:bodyPr/>
        <a:lstStyle/>
        <a:p>
          <a:endParaRPr lang="en-US"/>
        </a:p>
      </dgm:t>
    </dgm:pt>
    <dgm:pt modelId="{1C5EFEF6-C246-492E-9C87-599B0E6CB1E1}">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C4E8BA15-A4F0-4F44-B103-523734392B73}" type="parTrans" cxnId="{262DAC54-BA1A-48FC-82E5-30914BB3E6FF}">
      <dgm:prSet/>
      <dgm:spPr/>
    </dgm:pt>
    <dgm:pt modelId="{4C7E0A3F-0F6E-4FAA-8577-BD1FAF00F28A}" type="sibTrans" cxnId="{262DAC54-BA1A-48FC-82E5-30914BB3E6FF}">
      <dgm:prSet/>
      <dgm:spPr/>
    </dgm:pt>
    <dgm:pt modelId="{DA2DE246-1EDE-4DC5-93F1-08D0ADDAC2E4}">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9803DA72-081B-40A7-96AE-0F820489894A}" type="parTrans" cxnId="{8DB9ECA8-97FE-4546-AB11-F43AABE1D32F}">
      <dgm:prSet/>
      <dgm:spPr/>
    </dgm:pt>
    <dgm:pt modelId="{4A87024C-B63C-42C7-A696-A83565EA7ADD}" type="sibTrans" cxnId="{8DB9ECA8-97FE-4546-AB11-F43AABE1D32F}">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5">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71F3F4C8-7194-4B1F-A068-DB1C4A93B075}" type="pres">
      <dgm:prSet presAssocID="{2BE4FDBB-0DAA-43F2-ABC6-8D50EF2C6108}" presName="Name5" presStyleLbl="vennNode1" presStyleIdx="1" presStyleCnt="5">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79FA4D63-31BA-41A4-8EF9-711A8A8DC304}" type="pres">
      <dgm:prSet presAssocID="{1C5EFEF6-C246-492E-9C87-599B0E6CB1E1}" presName="Name5" presStyleLbl="vennNode1" presStyleIdx="2" presStyleCnt="5">
        <dgm:presLayoutVars>
          <dgm:bulletEnabled val="1"/>
        </dgm:presLayoutVars>
      </dgm:prSet>
      <dgm:spPr/>
      <dgm:t>
        <a:bodyPr/>
        <a:lstStyle/>
        <a:p>
          <a:endParaRPr lang="en-US"/>
        </a:p>
      </dgm:t>
    </dgm:pt>
    <dgm:pt modelId="{B420CFAF-8830-45F3-8EB4-EE51EBB886CD}" type="pres">
      <dgm:prSet presAssocID="{4C7E0A3F-0F6E-4FAA-8577-BD1FAF00F28A}" presName="space" presStyleCnt="0"/>
      <dgm:spPr/>
    </dgm:pt>
    <dgm:pt modelId="{B671D4EC-B0EF-4E74-BE88-A04A72EFA5F5}" type="pres">
      <dgm:prSet presAssocID="{DA2DE246-1EDE-4DC5-93F1-08D0ADDAC2E4}" presName="Name5" presStyleLbl="vennNode1" presStyleIdx="3" presStyleCnt="5">
        <dgm:presLayoutVars>
          <dgm:bulletEnabled val="1"/>
        </dgm:presLayoutVars>
      </dgm:prSet>
      <dgm:spPr/>
      <dgm:t>
        <a:bodyPr/>
        <a:lstStyle/>
        <a:p>
          <a:endParaRPr lang="en-US"/>
        </a:p>
      </dgm:t>
    </dgm:pt>
    <dgm:pt modelId="{A7C415E3-ACC3-4060-8EF6-AC1CF99088D8}" type="pres">
      <dgm:prSet presAssocID="{4A87024C-B63C-42C7-A696-A83565EA7ADD}" presName="space" presStyleCnt="0"/>
      <dgm:spPr/>
    </dgm:pt>
    <dgm:pt modelId="{AE263195-A20A-4ACF-9589-31F1F5A65F0B}" type="pres">
      <dgm:prSet presAssocID="{FEB3ADF3-AAF4-4AFC-A917-3ADE0C1EBB00}" presName="Name5" presStyleLbl="vennNode1" presStyleIdx="4" presStyleCnt="5">
        <dgm:presLayoutVars>
          <dgm:bulletEnabled val="1"/>
        </dgm:presLayoutVars>
      </dgm:prSet>
      <dgm:spPr/>
      <dgm:t>
        <a:bodyPr/>
        <a:lstStyle/>
        <a:p>
          <a:endParaRPr lang="en-US"/>
        </a:p>
      </dgm:t>
    </dgm:pt>
  </dgm:ptLst>
  <dgm:cxnLst>
    <dgm:cxn modelId="{412C4048-8083-44C1-AAF2-9C9A64424139}" type="presOf" srcId="{1C5EFEF6-C246-492E-9C87-599B0E6CB1E1}" destId="{79FA4D63-31BA-41A4-8EF9-711A8A8DC304}" srcOrd="0" destOrd="0" presId="urn:microsoft.com/office/officeart/2005/8/layout/venn3"/>
    <dgm:cxn modelId="{8DB9ECA8-97FE-4546-AB11-F43AABE1D32F}" srcId="{7481D1CF-5327-4BF8-8FD1-7491BF70D243}" destId="{DA2DE246-1EDE-4DC5-93F1-08D0ADDAC2E4}" srcOrd="3" destOrd="0" parTransId="{9803DA72-081B-40A7-96AE-0F820489894A}" sibTransId="{4A87024C-B63C-42C7-A696-A83565EA7ADD}"/>
    <dgm:cxn modelId="{D9FD8C77-4041-4A51-AB73-AB297FEFE493}" type="presOf" srcId="{593252C4-229E-4C98-A3D5-1D7F50EC7466}" destId="{48681C3E-18DB-44B4-A963-2EF551FEC493}" srcOrd="0" destOrd="0" presId="urn:microsoft.com/office/officeart/2005/8/layout/venn3"/>
    <dgm:cxn modelId="{91CFBB97-BF10-4968-832A-5F358EF81697}" type="presOf" srcId="{FEB3ADF3-AAF4-4AFC-A917-3ADE0C1EBB00}" destId="{AE263195-A20A-4ACF-9589-31F1F5A65F0B}" srcOrd="0" destOrd="0" presId="urn:microsoft.com/office/officeart/2005/8/layout/venn3"/>
    <dgm:cxn modelId="{0F5E1504-96AA-46A7-B9DF-FC6F398F3DAB}" srcId="{7481D1CF-5327-4BF8-8FD1-7491BF70D243}" destId="{2BE4FDBB-0DAA-43F2-ABC6-8D50EF2C6108}" srcOrd="1" destOrd="0" parTransId="{9C717FD8-997C-4386-BA07-5AFE1F221467}" sibTransId="{17B8B267-3DAF-4AC6-9AC6-7E34F3D52E84}"/>
    <dgm:cxn modelId="{262DAC54-BA1A-48FC-82E5-30914BB3E6FF}" srcId="{7481D1CF-5327-4BF8-8FD1-7491BF70D243}" destId="{1C5EFEF6-C246-492E-9C87-599B0E6CB1E1}" srcOrd="2" destOrd="0" parTransId="{C4E8BA15-A4F0-4F44-B103-523734392B73}" sibTransId="{4C7E0A3F-0F6E-4FAA-8577-BD1FAF00F28A}"/>
    <dgm:cxn modelId="{B677008D-DD27-4BE3-8591-269950E9DA4D}" type="presOf" srcId="{7481D1CF-5327-4BF8-8FD1-7491BF70D243}" destId="{07001138-CC37-4359-AC61-79FF842603DD}" srcOrd="0" destOrd="0" presId="urn:microsoft.com/office/officeart/2005/8/layout/venn3"/>
    <dgm:cxn modelId="{F8ADEF81-5C6E-48F8-BD63-6402D00D5269}" type="presOf" srcId="{2BE4FDBB-0DAA-43F2-ABC6-8D50EF2C6108}" destId="{71F3F4C8-7194-4B1F-A068-DB1C4A93B075}" srcOrd="0" destOrd="0" presId="urn:microsoft.com/office/officeart/2005/8/layout/venn3"/>
    <dgm:cxn modelId="{B436969C-84F6-4E17-8016-9CDD379B66B6}" srcId="{7481D1CF-5327-4BF8-8FD1-7491BF70D243}" destId="{FEB3ADF3-AAF4-4AFC-A917-3ADE0C1EBB00}" srcOrd="4" destOrd="0" parTransId="{D7C7C1BB-719F-46A8-BFC8-CC6C2DB60094}" sibTransId="{88016C30-E8A4-418D-A393-DB2B20FF49E7}"/>
    <dgm:cxn modelId="{02A821EF-2E0A-45FC-9D16-2443715C43E9}" type="presOf" srcId="{DA2DE246-1EDE-4DC5-93F1-08D0ADDAC2E4}" destId="{B671D4EC-B0EF-4E74-BE88-A04A72EFA5F5}"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D8663609-FCFD-4662-A2E5-9F40B491C6AF}" type="presParOf" srcId="{07001138-CC37-4359-AC61-79FF842603DD}" destId="{48681C3E-18DB-44B4-A963-2EF551FEC493}" srcOrd="0" destOrd="0" presId="urn:microsoft.com/office/officeart/2005/8/layout/venn3"/>
    <dgm:cxn modelId="{0F3B7A8A-684A-4B18-8ABA-53A6F2FA65A6}" type="presParOf" srcId="{07001138-CC37-4359-AC61-79FF842603DD}" destId="{625F0ABF-7A67-47DC-B62F-C89396A8658E}" srcOrd="1" destOrd="0" presId="urn:microsoft.com/office/officeart/2005/8/layout/venn3"/>
    <dgm:cxn modelId="{ADF12806-BD11-446A-B381-FA2FE63D32EF}" type="presParOf" srcId="{07001138-CC37-4359-AC61-79FF842603DD}" destId="{71F3F4C8-7194-4B1F-A068-DB1C4A93B075}" srcOrd="2" destOrd="0" presId="urn:microsoft.com/office/officeart/2005/8/layout/venn3"/>
    <dgm:cxn modelId="{F835AB32-6B5F-4D67-A612-6A6BD7F66242}" type="presParOf" srcId="{07001138-CC37-4359-AC61-79FF842603DD}" destId="{04443C78-F516-4A00-B9D5-0E68BEB6FDB8}" srcOrd="3" destOrd="0" presId="urn:microsoft.com/office/officeart/2005/8/layout/venn3"/>
    <dgm:cxn modelId="{18E128B2-CBF8-4B1C-9E09-03103AAE6524}" type="presParOf" srcId="{07001138-CC37-4359-AC61-79FF842603DD}" destId="{79FA4D63-31BA-41A4-8EF9-711A8A8DC304}" srcOrd="4" destOrd="0" presId="urn:microsoft.com/office/officeart/2005/8/layout/venn3"/>
    <dgm:cxn modelId="{344D420C-4B0F-4324-BB8D-7585F34CC9F4}" type="presParOf" srcId="{07001138-CC37-4359-AC61-79FF842603DD}" destId="{B420CFAF-8830-45F3-8EB4-EE51EBB886CD}" srcOrd="5" destOrd="0" presId="urn:microsoft.com/office/officeart/2005/8/layout/venn3"/>
    <dgm:cxn modelId="{3D9E7705-D2B5-446B-8166-3DD97D857B45}" type="presParOf" srcId="{07001138-CC37-4359-AC61-79FF842603DD}" destId="{B671D4EC-B0EF-4E74-BE88-A04A72EFA5F5}" srcOrd="6" destOrd="0" presId="urn:microsoft.com/office/officeart/2005/8/layout/venn3"/>
    <dgm:cxn modelId="{ABC8360B-B148-4A22-AAB1-05DF1026E259}" type="presParOf" srcId="{07001138-CC37-4359-AC61-79FF842603DD}" destId="{A7C415E3-ACC3-4060-8EF6-AC1CF99088D8}" srcOrd="7" destOrd="0" presId="urn:microsoft.com/office/officeart/2005/8/layout/venn3"/>
    <dgm:cxn modelId="{2CA59F09-8630-4309-8423-686A89CC973E}" type="presParOf" srcId="{07001138-CC37-4359-AC61-79FF842603DD}" destId="{AE263195-A20A-4ACF-9589-31F1F5A65F0B}" srcOrd="8" destOrd="0" presId="urn:microsoft.com/office/officeart/2005/8/layout/ven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DB910E32-EC2A-47C1-8622-EDBB02D1ECF3}">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FF4F54FF-5C69-4DC2-9090-714A6B6C219C}" type="parTrans" cxnId="{0E7C2E9E-03FE-4DA1-A605-EC51F0261780}">
      <dgm:prSet/>
      <dgm:spPr/>
      <dgm:t>
        <a:bodyPr/>
        <a:lstStyle/>
        <a:p>
          <a:endParaRPr lang="en-MY"/>
        </a:p>
      </dgm:t>
    </dgm:pt>
    <dgm:pt modelId="{2D5C316B-82CC-4ACE-B3B2-BD28EE36C932}" type="sibTrans" cxnId="{0E7C2E9E-03FE-4DA1-A605-EC51F0261780}">
      <dgm:prSet/>
      <dgm:spPr/>
      <dgm:t>
        <a:bodyPr/>
        <a:lstStyle/>
        <a:p>
          <a:endParaRPr lang="en-MY"/>
        </a:p>
      </dgm:t>
    </dgm:pt>
    <dgm:pt modelId="{FB3B1775-E693-49B1-BC84-B1E33354E230}">
      <dgm:prSet phldrT="[Text]"/>
      <dgm:spPr>
        <a:xfrm>
          <a:off x="4203799" y="189016"/>
          <a:ext cx="1050726" cy="1050726"/>
        </a:xfrm>
      </dgm:spPr>
      <dgm:t>
        <a:bodyPr/>
        <a:lstStyle/>
        <a:p>
          <a:endParaRPr lang="en-MY" dirty="0">
            <a:solidFill>
              <a:sysClr val="window" lastClr="FFFFFF"/>
            </a:solidFill>
            <a:latin typeface="Corbel"/>
            <a:ea typeface="+mn-ea"/>
            <a:cs typeface="+mn-cs"/>
          </a:endParaRPr>
        </a:p>
      </dgm:t>
    </dgm:pt>
    <dgm:pt modelId="{75D5ADA3-33A5-4283-9944-35C60AAAFA31}" type="parTrans" cxnId="{25BC6B83-0828-4BA5-8EA8-B096F4290DC2}">
      <dgm:prSet/>
      <dgm:spPr/>
      <dgm:t>
        <a:bodyPr/>
        <a:lstStyle/>
        <a:p>
          <a:endParaRPr lang="en-MY"/>
        </a:p>
      </dgm:t>
    </dgm:pt>
    <dgm:pt modelId="{E3686353-9717-4ABE-9C95-C12B0013C137}" type="sibTrans" cxnId="{25BC6B83-0828-4BA5-8EA8-B096F4290DC2}">
      <dgm:prSet/>
      <dgm:spPr/>
      <dgm:t>
        <a:bodyPr/>
        <a:lstStyle/>
        <a:p>
          <a:endParaRPr lang="en-MY"/>
        </a:p>
      </dgm:t>
    </dgm:pt>
    <dgm:pt modelId="{A0FD7E83-1B7B-4CE5-9E63-D199EC1ACA6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A555C503-944C-47D8-993D-3ADAC7A79714}" type="parTrans" cxnId="{A587F450-90DC-4334-B0FD-ED8435D29FCA}">
      <dgm:prSet/>
      <dgm:spPr/>
    </dgm:pt>
    <dgm:pt modelId="{19D11139-AE27-4B08-A1D2-11E9A877C5F7}" type="sibTrans" cxnId="{A587F450-90DC-4334-B0FD-ED8435D29FCA}">
      <dgm:prSet/>
      <dgm:spPr/>
    </dgm:pt>
    <dgm:pt modelId="{84023C8F-D74C-4C9A-A978-1A540B7607E7}">
      <dgm:prSet phldrT="[Text]"/>
      <dgm:spPr>
        <a:xfrm>
          <a:off x="5044380" y="189016"/>
          <a:ext cx="1050726" cy="1050726"/>
        </a:xfrm>
      </dgm:spPr>
      <dgm:t>
        <a:bodyPr/>
        <a:lstStyle/>
        <a:p>
          <a:endParaRPr lang="en-MY" dirty="0">
            <a:solidFill>
              <a:sysClr val="window" lastClr="FFFFFF"/>
            </a:solidFill>
            <a:latin typeface="Corbel"/>
            <a:ea typeface="+mn-ea"/>
            <a:cs typeface="+mn-cs"/>
          </a:endParaRPr>
        </a:p>
      </dgm:t>
    </dgm:pt>
    <dgm:pt modelId="{4F28C636-6608-4C3B-979D-0E6BD99DA7FF}" type="parTrans" cxnId="{C4200277-4C7E-4183-9D5D-DFBFD226B765}">
      <dgm:prSet/>
      <dgm:spPr/>
    </dgm:pt>
    <dgm:pt modelId="{1DFFF248-05B8-475D-9A68-47216CBA5753}" type="sibTrans" cxnId="{C4200277-4C7E-4183-9D5D-DFBFD226B765}">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5">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41BE94A-FB88-49C7-AAB2-47F07EC22274}" type="pres">
      <dgm:prSet presAssocID="{FB3B1775-E693-49B1-BC84-B1E33354E230}" presName="Name5" presStyleLbl="vennNode1" presStyleIdx="1" presStyleCnt="5">
        <dgm:presLayoutVars>
          <dgm:bulletEnabled val="1"/>
        </dgm:presLayoutVars>
      </dgm:prSet>
      <dgm:spPr>
        <a:prstGeom prst="ellipse">
          <a:avLst/>
        </a:prstGeom>
      </dgm:spPr>
      <dgm:t>
        <a:bodyPr/>
        <a:lstStyle/>
        <a:p>
          <a:endParaRPr lang="en-MY"/>
        </a:p>
      </dgm:t>
    </dgm:pt>
    <dgm:pt modelId="{FDE9C26E-D098-46B5-A031-DCE7D6EB3C4B}" type="pres">
      <dgm:prSet presAssocID="{E3686353-9717-4ABE-9C95-C12B0013C137}" presName="space" presStyleCnt="0"/>
      <dgm:spPr/>
      <dgm:t>
        <a:bodyPr/>
        <a:lstStyle/>
        <a:p>
          <a:endParaRPr lang="en-US"/>
        </a:p>
      </dgm:t>
    </dgm:pt>
    <dgm:pt modelId="{E1A074AB-2E66-4098-B417-62E6453353DB}" type="pres">
      <dgm:prSet presAssocID="{A0FD7E83-1B7B-4CE5-9E63-D199EC1ACA67}" presName="Name5" presStyleLbl="vennNode1" presStyleIdx="2" presStyleCnt="5">
        <dgm:presLayoutVars>
          <dgm:bulletEnabled val="1"/>
        </dgm:presLayoutVars>
      </dgm:prSet>
      <dgm:spPr/>
      <dgm:t>
        <a:bodyPr/>
        <a:lstStyle/>
        <a:p>
          <a:endParaRPr lang="en-US"/>
        </a:p>
      </dgm:t>
    </dgm:pt>
    <dgm:pt modelId="{9601BEDF-5EF5-4E57-9BC3-141423318B89}" type="pres">
      <dgm:prSet presAssocID="{19D11139-AE27-4B08-A1D2-11E9A877C5F7}" presName="space" presStyleCnt="0"/>
      <dgm:spPr/>
    </dgm:pt>
    <dgm:pt modelId="{A8AFFD50-DB79-47C5-865F-BFCF753E55E9}" type="pres">
      <dgm:prSet presAssocID="{84023C8F-D74C-4C9A-A978-1A540B7607E7}" presName="Name5" presStyleLbl="vennNode1" presStyleIdx="3" presStyleCnt="5">
        <dgm:presLayoutVars>
          <dgm:bulletEnabled val="1"/>
        </dgm:presLayoutVars>
      </dgm:prSet>
      <dgm:spPr/>
      <dgm:t>
        <a:bodyPr/>
        <a:lstStyle/>
        <a:p>
          <a:endParaRPr lang="en-US"/>
        </a:p>
      </dgm:t>
    </dgm:pt>
    <dgm:pt modelId="{EE479652-1419-493D-B0B4-932CCB42394F}" type="pres">
      <dgm:prSet presAssocID="{1DFFF248-05B8-475D-9A68-47216CBA5753}" presName="space" presStyleCnt="0"/>
      <dgm:spPr/>
    </dgm:pt>
    <dgm:pt modelId="{6DF6FF41-A943-4BD2-BB5F-BC4E061E1EA9}" type="pres">
      <dgm:prSet presAssocID="{DB910E32-EC2A-47C1-8622-EDBB02D1ECF3}" presName="Name5" presStyleLbl="vennNode1" presStyleIdx="4" presStyleCnt="5">
        <dgm:presLayoutVars>
          <dgm:bulletEnabled val="1"/>
        </dgm:presLayoutVars>
      </dgm:prSet>
      <dgm:spPr>
        <a:prstGeom prst="ellipse">
          <a:avLst/>
        </a:prstGeom>
      </dgm:spPr>
      <dgm:t>
        <a:bodyPr/>
        <a:lstStyle/>
        <a:p>
          <a:endParaRPr lang="en-MY"/>
        </a:p>
      </dgm:t>
    </dgm:pt>
  </dgm:ptLst>
  <dgm:cxnLst>
    <dgm:cxn modelId="{37CBC0CE-2F7B-4797-8F2E-7212D49F2576}" type="presOf" srcId="{84023C8F-D74C-4C9A-A978-1A540B7607E7}" destId="{A8AFFD50-DB79-47C5-865F-BFCF753E55E9}" srcOrd="0" destOrd="0" presId="urn:microsoft.com/office/officeart/2005/8/layout/venn3"/>
    <dgm:cxn modelId="{D6BAE224-500B-4EA9-9870-ED7C2DD59F2A}" type="presOf" srcId="{DB910E32-EC2A-47C1-8622-EDBB02D1ECF3}" destId="{6DF6FF41-A943-4BD2-BB5F-BC4E061E1EA9}" srcOrd="0" destOrd="0" presId="urn:microsoft.com/office/officeart/2005/8/layout/venn3"/>
    <dgm:cxn modelId="{C4200277-4C7E-4183-9D5D-DFBFD226B765}" srcId="{7481D1CF-5327-4BF8-8FD1-7491BF70D243}" destId="{84023C8F-D74C-4C9A-A978-1A540B7607E7}" srcOrd="3" destOrd="0" parTransId="{4F28C636-6608-4C3B-979D-0E6BD99DA7FF}" sibTransId="{1DFFF248-05B8-475D-9A68-47216CBA5753}"/>
    <dgm:cxn modelId="{DC6B1298-DCF6-4D59-9129-BF93603E3C6D}" type="presOf" srcId="{7481D1CF-5327-4BF8-8FD1-7491BF70D243}" destId="{07001138-CC37-4359-AC61-79FF842603DD}" srcOrd="0" destOrd="0" presId="urn:microsoft.com/office/officeart/2005/8/layout/venn3"/>
    <dgm:cxn modelId="{71531843-8688-448D-9F9A-C35096CAAA0D}" type="presOf" srcId="{ACB495F6-BBD0-47F9-8283-2E8898AD149C}" destId="{974DE9E7-2F3A-4A96-98F6-CE05B104E0B5}" srcOrd="0" destOrd="0" presId="urn:microsoft.com/office/officeart/2005/8/layout/venn3"/>
    <dgm:cxn modelId="{CAB2CA48-B496-46D7-BA7A-78368F53FE05}" type="presOf" srcId="{FB3B1775-E693-49B1-BC84-B1E33354E230}" destId="{441BE94A-FB88-49C7-AAB2-47F07EC22274}" srcOrd="0" destOrd="0" presId="urn:microsoft.com/office/officeart/2005/8/layout/venn3"/>
    <dgm:cxn modelId="{25BC6B83-0828-4BA5-8EA8-B096F4290DC2}" srcId="{7481D1CF-5327-4BF8-8FD1-7491BF70D243}" destId="{FB3B1775-E693-49B1-BC84-B1E33354E230}" srcOrd="1" destOrd="0" parTransId="{75D5ADA3-33A5-4283-9944-35C60AAAFA31}" sibTransId="{E3686353-9717-4ABE-9C95-C12B0013C137}"/>
    <dgm:cxn modelId="{2A901158-0518-488F-AF7D-6FD373DFB211}" srcId="{7481D1CF-5327-4BF8-8FD1-7491BF70D243}" destId="{ACB495F6-BBD0-47F9-8283-2E8898AD149C}" srcOrd="0" destOrd="0" parTransId="{CA11D156-6002-4801-87CA-D6C8C319789C}" sibTransId="{DF6BCEA0-B242-4115-B0A3-CF3C8EAD2951}"/>
    <dgm:cxn modelId="{A587F450-90DC-4334-B0FD-ED8435D29FCA}" srcId="{7481D1CF-5327-4BF8-8FD1-7491BF70D243}" destId="{A0FD7E83-1B7B-4CE5-9E63-D199EC1ACA67}" srcOrd="2" destOrd="0" parTransId="{A555C503-944C-47D8-993D-3ADAC7A79714}" sibTransId="{19D11139-AE27-4B08-A1D2-11E9A877C5F7}"/>
    <dgm:cxn modelId="{0E7C2E9E-03FE-4DA1-A605-EC51F0261780}" srcId="{7481D1CF-5327-4BF8-8FD1-7491BF70D243}" destId="{DB910E32-EC2A-47C1-8622-EDBB02D1ECF3}" srcOrd="4" destOrd="0" parTransId="{FF4F54FF-5C69-4DC2-9090-714A6B6C219C}" sibTransId="{2D5C316B-82CC-4ACE-B3B2-BD28EE36C932}"/>
    <dgm:cxn modelId="{F49B63E3-E350-45D8-A509-25A8DC5CF2D8}" type="presOf" srcId="{A0FD7E83-1B7B-4CE5-9E63-D199EC1ACA67}" destId="{E1A074AB-2E66-4098-B417-62E6453353DB}" srcOrd="0" destOrd="0" presId="urn:microsoft.com/office/officeart/2005/8/layout/venn3"/>
    <dgm:cxn modelId="{5941D529-09FC-46E2-9212-CCF0C6D97683}" type="presParOf" srcId="{07001138-CC37-4359-AC61-79FF842603DD}" destId="{974DE9E7-2F3A-4A96-98F6-CE05B104E0B5}" srcOrd="0" destOrd="0" presId="urn:microsoft.com/office/officeart/2005/8/layout/venn3"/>
    <dgm:cxn modelId="{3B1FA6E1-F3BE-4454-BFC9-56AAD34FDF0F}" type="presParOf" srcId="{07001138-CC37-4359-AC61-79FF842603DD}" destId="{87600560-8F45-415D-9588-95BC62999D3F}" srcOrd="1" destOrd="0" presId="urn:microsoft.com/office/officeart/2005/8/layout/venn3"/>
    <dgm:cxn modelId="{20344A1B-2A97-41C0-B6AE-97FCEF60913C}" type="presParOf" srcId="{07001138-CC37-4359-AC61-79FF842603DD}" destId="{441BE94A-FB88-49C7-AAB2-47F07EC22274}" srcOrd="2" destOrd="0" presId="urn:microsoft.com/office/officeart/2005/8/layout/venn3"/>
    <dgm:cxn modelId="{C5A8E3A8-BF71-405A-8CDA-4BBB3795CCA6}" type="presParOf" srcId="{07001138-CC37-4359-AC61-79FF842603DD}" destId="{FDE9C26E-D098-46B5-A031-DCE7D6EB3C4B}" srcOrd="3" destOrd="0" presId="urn:microsoft.com/office/officeart/2005/8/layout/venn3"/>
    <dgm:cxn modelId="{B1E68618-C9C4-44B2-A4E0-44EB16F76FF3}" type="presParOf" srcId="{07001138-CC37-4359-AC61-79FF842603DD}" destId="{E1A074AB-2E66-4098-B417-62E6453353DB}" srcOrd="4" destOrd="0" presId="urn:microsoft.com/office/officeart/2005/8/layout/venn3"/>
    <dgm:cxn modelId="{43C9618D-9E63-4AB1-ADEA-417165F4D28A}" type="presParOf" srcId="{07001138-CC37-4359-AC61-79FF842603DD}" destId="{9601BEDF-5EF5-4E57-9BC3-141423318B89}" srcOrd="5" destOrd="0" presId="urn:microsoft.com/office/officeart/2005/8/layout/venn3"/>
    <dgm:cxn modelId="{A6B15A23-0F7F-461B-9158-F1C466A4ED34}" type="presParOf" srcId="{07001138-CC37-4359-AC61-79FF842603DD}" destId="{A8AFFD50-DB79-47C5-865F-BFCF753E55E9}" srcOrd="6" destOrd="0" presId="urn:microsoft.com/office/officeart/2005/8/layout/venn3"/>
    <dgm:cxn modelId="{D581D57B-F198-49A6-97A9-9AE3506EAA66}" type="presParOf" srcId="{07001138-CC37-4359-AC61-79FF842603DD}" destId="{EE479652-1419-493D-B0B4-932CCB42394F}" srcOrd="7" destOrd="0" presId="urn:microsoft.com/office/officeart/2005/8/layout/venn3"/>
    <dgm:cxn modelId="{69749A20-05C4-476C-A85F-EDD71E0B0551}" type="presParOf" srcId="{07001138-CC37-4359-AC61-79FF842603DD}" destId="{6DF6FF41-A943-4BD2-BB5F-BC4E061E1EA9}" srcOrd="8" destOrd="0" presId="urn:microsoft.com/office/officeart/2005/8/layout/venn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CF0A6374-6F3C-4ED6-828F-79E7C186541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BC91C263-648E-4B55-BC7F-7AB1765AF4EA}" type="parTrans" cxnId="{CCDE5922-18EB-4D82-B9BC-7B1F87F78C58}">
      <dgm:prSet/>
      <dgm:spPr/>
      <dgm:t>
        <a:bodyPr/>
        <a:lstStyle/>
        <a:p>
          <a:endParaRPr lang="en-MY"/>
        </a:p>
      </dgm:t>
    </dgm:pt>
    <dgm:pt modelId="{F3B47328-6756-4B3D-8C3B-01FF17DC40E0}" type="sibTrans" cxnId="{CCDE5922-18EB-4D82-B9BC-7B1F87F78C58}">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2BE4FDBB-0DAA-43F2-ABC6-8D50EF2C6108}">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9C717FD8-997C-4386-BA07-5AFE1F221467}" type="parTrans" cxnId="{0F5E1504-96AA-46A7-B9DF-FC6F398F3DAB}">
      <dgm:prSet/>
      <dgm:spPr/>
      <dgm:t>
        <a:bodyPr/>
        <a:lstStyle/>
        <a:p>
          <a:endParaRPr lang="en-MY"/>
        </a:p>
      </dgm:t>
    </dgm:pt>
    <dgm:pt modelId="{17B8B267-3DAF-4AC6-9AC6-7E34F3D52E84}" type="sibTrans" cxnId="{0F5E1504-96AA-46A7-B9DF-FC6F398F3DAB}">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C0F5DA82-22BC-4818-988F-AB72BAF11B09}" type="sibTrans" cxnId="{DE1205AD-DE85-4FAB-8BF0-25AD5419EE70}">
      <dgm:prSet/>
      <dgm:spPr/>
      <dgm:t>
        <a:bodyPr/>
        <a:lstStyle/>
        <a:p>
          <a:endParaRPr lang="en-MY"/>
        </a:p>
      </dgm:t>
    </dgm:pt>
    <dgm:pt modelId="{ED7E2FE1-0F67-427D-A94A-B4BF53CC5E07}" type="parTrans" cxnId="{DE1205AD-DE85-4FAB-8BF0-25AD5419EE70}">
      <dgm:prSet/>
      <dgm:spPr/>
      <dgm:t>
        <a:bodyPr/>
        <a:lstStyle/>
        <a:p>
          <a:endParaRPr lang="en-MY"/>
        </a:p>
      </dgm:t>
    </dgm:pt>
    <dgm:pt modelId="{88165EF2-C310-463F-B5BC-3FAE8FF9602A}">
      <dgm:prSet phldrT="[Text]"/>
      <dgm:spPr>
        <a:xfrm>
          <a:off x="2522636" y="189016"/>
          <a:ext cx="1050726" cy="1050726"/>
        </a:xfrm>
      </dgm:spPr>
      <dgm:t>
        <a:bodyPr/>
        <a:lstStyle/>
        <a:p>
          <a:endParaRPr lang="en-MY" dirty="0">
            <a:solidFill>
              <a:sysClr val="window" lastClr="FFFFFF"/>
            </a:solidFill>
            <a:latin typeface="Corbel"/>
            <a:ea typeface="+mn-ea"/>
            <a:cs typeface="+mn-cs"/>
          </a:endParaRPr>
        </a:p>
      </dgm:t>
    </dgm:pt>
    <dgm:pt modelId="{02E625F3-710C-4607-9C88-389FDFB16CCA}" type="parTrans" cxnId="{AFD37795-F93C-4522-B206-42A3D9E6D239}">
      <dgm:prSet/>
      <dgm:spPr/>
      <dgm:t>
        <a:bodyPr/>
        <a:lstStyle/>
        <a:p>
          <a:endParaRPr lang="en-US"/>
        </a:p>
      </dgm:t>
    </dgm:pt>
    <dgm:pt modelId="{E6023346-D240-477E-B95C-799F02CF274F}" type="sibTrans" cxnId="{AFD37795-F93C-4522-B206-42A3D9E6D239}">
      <dgm:prSet/>
      <dgm:spPr/>
      <dgm:t>
        <a:bodyPr/>
        <a:lstStyle/>
        <a:p>
          <a:endParaRPr lang="en-US"/>
        </a:p>
      </dgm:t>
    </dgm:pt>
    <dgm:pt modelId="{23FBF0F6-E59E-46BB-901B-BD7C4DE5BDB3}">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29B76AE7-999E-44C4-80E3-8B5FF66E6676}" type="parTrans" cxnId="{0F86A3E7-6667-4DFF-A119-BE8C67503788}">
      <dgm:prSet/>
      <dgm:spPr/>
    </dgm:pt>
    <dgm:pt modelId="{BFE6FF99-E9BF-41B3-BBED-E916B0F1FC24}" type="sibTrans" cxnId="{0F86A3E7-6667-4DFF-A119-BE8C67503788}">
      <dgm:prSet/>
      <dgm:spPr/>
    </dgm:pt>
    <dgm:pt modelId="{09050517-FB7B-4AA0-A9A5-C222E4A7277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A75980C-1682-486B-B5F6-CF3AB75A84F8}" type="parTrans" cxnId="{6FD5CCCE-D7C3-4B47-86D0-66AA6A6DFF63}">
      <dgm:prSet/>
      <dgm:spPr/>
    </dgm:pt>
    <dgm:pt modelId="{5A1FD659-BA17-41E3-98E0-CCD2E34B780B}" type="sibTrans" cxnId="{6FD5CCCE-D7C3-4B47-86D0-66AA6A6DFF63}">
      <dgm:prSet/>
      <dgm:spPr/>
    </dgm:pt>
    <dgm:pt modelId="{5CFD6B5E-7035-4359-A62F-1DDEC97D8C0D}">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DF235A0C-5547-4DDE-9C7C-DAE510C44A27}" type="parTrans" cxnId="{093570D1-D1DF-4AD1-A3EC-E3847F90036F}">
      <dgm:prSet/>
      <dgm:spPr/>
    </dgm:pt>
    <dgm:pt modelId="{CCB89266-E5C6-4DF3-B672-5591BEB16076}" type="sibTrans" cxnId="{093570D1-D1DF-4AD1-A3EC-E3847F90036F}">
      <dgm:prSet/>
      <dgm:spPr/>
    </dgm:pt>
    <dgm:pt modelId="{BA727719-4EA3-40EB-BC8A-FCA9BE326B02}">
      <dgm:prSet phldrT="[Text]"/>
      <dgm:spPr>
        <a:xfrm>
          <a:off x="3363217" y="189016"/>
          <a:ext cx="1050726" cy="1050726"/>
        </a:xfrm>
      </dgm:spPr>
      <dgm:t>
        <a:bodyPr/>
        <a:lstStyle/>
        <a:p>
          <a:endParaRPr lang="en-MY" dirty="0">
            <a:solidFill>
              <a:sysClr val="window" lastClr="FFFFFF"/>
            </a:solidFill>
            <a:latin typeface="Corbel"/>
            <a:ea typeface="+mn-ea"/>
            <a:cs typeface="+mn-cs"/>
          </a:endParaRPr>
        </a:p>
      </dgm:t>
    </dgm:pt>
    <dgm:pt modelId="{88493925-F3F0-47D1-B342-C3DAAA98CD4F}" type="parTrans" cxnId="{F2435285-1344-4F43-B2EB-7B11A3F59CC9}">
      <dgm:prSet/>
      <dgm:spPr/>
    </dgm:pt>
    <dgm:pt modelId="{28D8EF8B-5274-4086-BD74-347A499DE35E}" type="sibTrans" cxnId="{F2435285-1344-4F43-B2EB-7B11A3F59CC9}">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48681C3E-18DB-44B4-A963-2EF551FEC493}" type="pres">
      <dgm:prSet presAssocID="{593252C4-229E-4C98-A3D5-1D7F50EC7466}" presName="Name5" presStyleLbl="vennNode1" presStyleIdx="0" presStyleCnt="9">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39B3C2EB-C198-4B8B-8960-8A38C58548E4}" type="pres">
      <dgm:prSet presAssocID="{8C0D3C05-F965-41E4-8A0C-000785D67942}" presName="Name5" presStyleLbl="vennNode1" presStyleIdx="1" presStyleCnt="9">
        <dgm:presLayoutVars>
          <dgm:bulletEnabled val="1"/>
        </dgm:presLayoutVars>
      </dgm:prSet>
      <dgm:spPr>
        <a:prstGeom prst="ellipse">
          <a:avLst/>
        </a:prstGeom>
      </dgm:spPr>
      <dgm:t>
        <a:bodyPr/>
        <a:lstStyle/>
        <a:p>
          <a:endParaRPr lang="en-MY"/>
        </a:p>
      </dgm:t>
    </dgm:pt>
    <dgm:pt modelId="{AC2C1C85-FA33-4D6C-8881-CC17C8D0C9FF}" type="pres">
      <dgm:prSet presAssocID="{D8AE1E77-9D7F-4D52-96FD-994158634BA4}" presName="space" presStyleCnt="0"/>
      <dgm:spPr/>
      <dgm:t>
        <a:bodyPr/>
        <a:lstStyle/>
        <a:p>
          <a:endParaRPr lang="en-US"/>
        </a:p>
      </dgm:t>
    </dgm:pt>
    <dgm:pt modelId="{EA0FA27A-C2EC-4FCA-88D1-32C207D8B93A}" type="pres">
      <dgm:prSet presAssocID="{88165EF2-C310-463F-B5BC-3FAE8FF9602A}" presName="Name5" presStyleLbl="vennNode1" presStyleIdx="2" presStyleCnt="9">
        <dgm:presLayoutVars>
          <dgm:bulletEnabled val="1"/>
        </dgm:presLayoutVars>
      </dgm:prSet>
      <dgm:spPr/>
      <dgm:t>
        <a:bodyPr/>
        <a:lstStyle/>
        <a:p>
          <a:endParaRPr lang="en-US"/>
        </a:p>
      </dgm:t>
    </dgm:pt>
    <dgm:pt modelId="{DC69AE1A-979D-4E2B-8E52-4EB8097B0C30}" type="pres">
      <dgm:prSet presAssocID="{E6023346-D240-477E-B95C-799F02CF274F}" presName="space" presStyleCnt="0"/>
      <dgm:spPr/>
    </dgm:pt>
    <dgm:pt modelId="{71F3F4C8-7194-4B1F-A068-DB1C4A93B075}" type="pres">
      <dgm:prSet presAssocID="{2BE4FDBB-0DAA-43F2-ABC6-8D50EF2C6108}" presName="Name5" presStyleLbl="vennNode1" presStyleIdx="3" presStyleCnt="9">
        <dgm:presLayoutVars>
          <dgm:bulletEnabled val="1"/>
        </dgm:presLayoutVars>
      </dgm:prSet>
      <dgm:spPr>
        <a:prstGeom prst="ellipse">
          <a:avLst/>
        </a:prstGeom>
      </dgm:spPr>
      <dgm:t>
        <a:bodyPr/>
        <a:lstStyle/>
        <a:p>
          <a:endParaRPr lang="en-MY"/>
        </a:p>
      </dgm:t>
    </dgm:pt>
    <dgm:pt modelId="{04443C78-F516-4A00-B9D5-0E68BEB6FDB8}" type="pres">
      <dgm:prSet presAssocID="{17B8B267-3DAF-4AC6-9AC6-7E34F3D52E84}" presName="space" presStyleCnt="0"/>
      <dgm:spPr/>
      <dgm:t>
        <a:bodyPr/>
        <a:lstStyle/>
        <a:p>
          <a:endParaRPr lang="en-US"/>
        </a:p>
      </dgm:t>
    </dgm:pt>
    <dgm:pt modelId="{BDF804E1-8814-49A1-88D5-FD0FC8A993C9}" type="pres">
      <dgm:prSet presAssocID="{23FBF0F6-E59E-46BB-901B-BD7C4DE5BDB3}" presName="Name5" presStyleLbl="vennNode1" presStyleIdx="4" presStyleCnt="9">
        <dgm:presLayoutVars>
          <dgm:bulletEnabled val="1"/>
        </dgm:presLayoutVars>
      </dgm:prSet>
      <dgm:spPr/>
      <dgm:t>
        <a:bodyPr/>
        <a:lstStyle/>
        <a:p>
          <a:endParaRPr lang="en-US"/>
        </a:p>
      </dgm:t>
    </dgm:pt>
    <dgm:pt modelId="{24A6E7C5-74C0-4677-A899-B3BCE90AE9AE}" type="pres">
      <dgm:prSet presAssocID="{BFE6FF99-E9BF-41B3-BBED-E916B0F1FC24}" presName="space" presStyleCnt="0"/>
      <dgm:spPr/>
    </dgm:pt>
    <dgm:pt modelId="{D0053F29-0E2C-42E3-B345-9E8847988072}" type="pres">
      <dgm:prSet presAssocID="{09050517-FB7B-4AA0-A9A5-C222E4A7277D}" presName="Name5" presStyleLbl="vennNode1" presStyleIdx="5" presStyleCnt="9">
        <dgm:presLayoutVars>
          <dgm:bulletEnabled val="1"/>
        </dgm:presLayoutVars>
      </dgm:prSet>
      <dgm:spPr/>
      <dgm:t>
        <a:bodyPr/>
        <a:lstStyle/>
        <a:p>
          <a:endParaRPr lang="en-US"/>
        </a:p>
      </dgm:t>
    </dgm:pt>
    <dgm:pt modelId="{E9A9888E-B945-468B-996F-A85C25432B07}" type="pres">
      <dgm:prSet presAssocID="{5A1FD659-BA17-41E3-98E0-CCD2E34B780B}" presName="space" presStyleCnt="0"/>
      <dgm:spPr/>
    </dgm:pt>
    <dgm:pt modelId="{C8CD710F-D365-4BC0-8257-3CE1E198D950}" type="pres">
      <dgm:prSet presAssocID="{5CFD6B5E-7035-4359-A62F-1DDEC97D8C0D}" presName="Name5" presStyleLbl="vennNode1" presStyleIdx="6" presStyleCnt="9">
        <dgm:presLayoutVars>
          <dgm:bulletEnabled val="1"/>
        </dgm:presLayoutVars>
      </dgm:prSet>
      <dgm:spPr/>
      <dgm:t>
        <a:bodyPr/>
        <a:lstStyle/>
        <a:p>
          <a:endParaRPr lang="en-US"/>
        </a:p>
      </dgm:t>
    </dgm:pt>
    <dgm:pt modelId="{4674F2B6-009B-454E-9B7E-F714CE7A77CA}" type="pres">
      <dgm:prSet presAssocID="{CCB89266-E5C6-4DF3-B672-5591BEB16076}" presName="space" presStyleCnt="0"/>
      <dgm:spPr/>
    </dgm:pt>
    <dgm:pt modelId="{510D0BC5-B57C-433F-9859-30B983917A66}" type="pres">
      <dgm:prSet presAssocID="{BA727719-4EA3-40EB-BC8A-FCA9BE326B02}" presName="Name5" presStyleLbl="vennNode1" presStyleIdx="7" presStyleCnt="9">
        <dgm:presLayoutVars>
          <dgm:bulletEnabled val="1"/>
        </dgm:presLayoutVars>
      </dgm:prSet>
      <dgm:spPr/>
      <dgm:t>
        <a:bodyPr/>
        <a:lstStyle/>
        <a:p>
          <a:endParaRPr lang="en-US"/>
        </a:p>
      </dgm:t>
    </dgm:pt>
    <dgm:pt modelId="{21ADCA4D-CE78-4994-84BF-CFDEE7BBCF32}" type="pres">
      <dgm:prSet presAssocID="{28D8EF8B-5274-4086-BD74-347A499DE35E}" presName="space" presStyleCnt="0"/>
      <dgm:spPr/>
    </dgm:pt>
    <dgm:pt modelId="{A00644E9-69EF-4C2A-A81D-CCA9D808F278}" type="pres">
      <dgm:prSet presAssocID="{CF0A6374-6F3C-4ED6-828F-79E7C1865413}" presName="Name5" presStyleLbl="vennNode1" presStyleIdx="8" presStyleCnt="9">
        <dgm:presLayoutVars>
          <dgm:bulletEnabled val="1"/>
        </dgm:presLayoutVars>
      </dgm:prSet>
      <dgm:spPr>
        <a:prstGeom prst="ellipse">
          <a:avLst/>
        </a:prstGeom>
      </dgm:spPr>
      <dgm:t>
        <a:bodyPr/>
        <a:lstStyle/>
        <a:p>
          <a:endParaRPr lang="en-MY"/>
        </a:p>
      </dgm:t>
    </dgm:pt>
  </dgm:ptLst>
  <dgm:cxnLst>
    <dgm:cxn modelId="{48EBF179-96E9-4B67-B0D9-A5D3141CC4EC}" type="presOf" srcId="{23FBF0F6-E59E-46BB-901B-BD7C4DE5BDB3}" destId="{BDF804E1-8814-49A1-88D5-FD0FC8A993C9}" srcOrd="0" destOrd="0" presId="urn:microsoft.com/office/officeart/2005/8/layout/venn3"/>
    <dgm:cxn modelId="{0F86A3E7-6667-4DFF-A119-BE8C67503788}" srcId="{7481D1CF-5327-4BF8-8FD1-7491BF70D243}" destId="{23FBF0F6-E59E-46BB-901B-BD7C4DE5BDB3}" srcOrd="4" destOrd="0" parTransId="{29B76AE7-999E-44C4-80E3-8B5FF66E6676}" sibTransId="{BFE6FF99-E9BF-41B3-BBED-E916B0F1FC24}"/>
    <dgm:cxn modelId="{F2435285-1344-4F43-B2EB-7B11A3F59CC9}" srcId="{7481D1CF-5327-4BF8-8FD1-7491BF70D243}" destId="{BA727719-4EA3-40EB-BC8A-FCA9BE326B02}" srcOrd="7" destOrd="0" parTransId="{88493925-F3F0-47D1-B342-C3DAAA98CD4F}" sibTransId="{28D8EF8B-5274-4086-BD74-347A499DE35E}"/>
    <dgm:cxn modelId="{093570D1-D1DF-4AD1-A3EC-E3847F90036F}" srcId="{7481D1CF-5327-4BF8-8FD1-7491BF70D243}" destId="{5CFD6B5E-7035-4359-A62F-1DDEC97D8C0D}" srcOrd="6" destOrd="0" parTransId="{DF235A0C-5547-4DDE-9C7C-DAE510C44A27}" sibTransId="{CCB89266-E5C6-4DF3-B672-5591BEB16076}"/>
    <dgm:cxn modelId="{0D6FA180-890B-4D5C-94A3-12EFFAD66659}" type="presOf" srcId="{CF0A6374-6F3C-4ED6-828F-79E7C1865413}" destId="{A00644E9-69EF-4C2A-A81D-CCA9D808F278}" srcOrd="0" destOrd="0" presId="urn:microsoft.com/office/officeart/2005/8/layout/venn3"/>
    <dgm:cxn modelId="{20F9F35B-4235-443E-B22B-77A9181880C8}" srcId="{7481D1CF-5327-4BF8-8FD1-7491BF70D243}" destId="{8C0D3C05-F965-41E4-8A0C-000785D67942}" srcOrd="1" destOrd="0" parTransId="{F2BF7E6D-C6D6-47D5-BA13-5BC0312E2533}" sibTransId="{D8AE1E77-9D7F-4D52-96FD-994158634BA4}"/>
    <dgm:cxn modelId="{0F5E1504-96AA-46A7-B9DF-FC6F398F3DAB}" srcId="{7481D1CF-5327-4BF8-8FD1-7491BF70D243}" destId="{2BE4FDBB-0DAA-43F2-ABC6-8D50EF2C6108}" srcOrd="3" destOrd="0" parTransId="{9C717FD8-997C-4386-BA07-5AFE1F221467}" sibTransId="{17B8B267-3DAF-4AC6-9AC6-7E34F3D52E84}"/>
    <dgm:cxn modelId="{538788E6-744B-478D-87A3-7696B2D2FD0F}" type="presOf" srcId="{88165EF2-C310-463F-B5BC-3FAE8FF9602A}" destId="{EA0FA27A-C2EC-4FCA-88D1-32C207D8B93A}" srcOrd="0" destOrd="0" presId="urn:microsoft.com/office/officeart/2005/8/layout/venn3"/>
    <dgm:cxn modelId="{AFD37795-F93C-4522-B206-42A3D9E6D239}" srcId="{7481D1CF-5327-4BF8-8FD1-7491BF70D243}" destId="{88165EF2-C310-463F-B5BC-3FAE8FF9602A}" srcOrd="2" destOrd="0" parTransId="{02E625F3-710C-4607-9C88-389FDFB16CCA}" sibTransId="{E6023346-D240-477E-B95C-799F02CF274F}"/>
    <dgm:cxn modelId="{44286B62-C941-4D18-9BEE-1A4170AA9EAA}" type="presOf" srcId="{BA727719-4EA3-40EB-BC8A-FCA9BE326B02}" destId="{510D0BC5-B57C-433F-9859-30B983917A66}" srcOrd="0" destOrd="0" presId="urn:microsoft.com/office/officeart/2005/8/layout/venn3"/>
    <dgm:cxn modelId="{6FD5CCCE-D7C3-4B47-86D0-66AA6A6DFF63}" srcId="{7481D1CF-5327-4BF8-8FD1-7491BF70D243}" destId="{09050517-FB7B-4AA0-A9A5-C222E4A7277D}" srcOrd="5" destOrd="0" parTransId="{8A75980C-1682-486B-B5F6-CF3AB75A84F8}" sibTransId="{5A1FD659-BA17-41E3-98E0-CCD2E34B780B}"/>
    <dgm:cxn modelId="{CCDE5922-18EB-4D82-B9BC-7B1F87F78C58}" srcId="{7481D1CF-5327-4BF8-8FD1-7491BF70D243}" destId="{CF0A6374-6F3C-4ED6-828F-79E7C1865413}" srcOrd="8" destOrd="0" parTransId="{BC91C263-648E-4B55-BC7F-7AB1765AF4EA}" sibTransId="{F3B47328-6756-4B3D-8C3B-01FF17DC40E0}"/>
    <dgm:cxn modelId="{F4B0F6FD-43FF-4F97-9B90-1EB290A7406C}" type="presOf" srcId="{5CFD6B5E-7035-4359-A62F-1DDEC97D8C0D}" destId="{C8CD710F-D365-4BC0-8257-3CE1E198D950}" srcOrd="0" destOrd="0" presId="urn:microsoft.com/office/officeart/2005/8/layout/venn3"/>
    <dgm:cxn modelId="{7335CE34-FD27-4156-B3F2-2AA32C02469A}" type="presOf" srcId="{593252C4-229E-4C98-A3D5-1D7F50EC7466}" destId="{48681C3E-18DB-44B4-A963-2EF551FEC493}" srcOrd="0" destOrd="0" presId="urn:microsoft.com/office/officeart/2005/8/layout/venn3"/>
    <dgm:cxn modelId="{90C76F58-FEFF-4FBA-9E76-22976D10C8C9}" type="presOf" srcId="{09050517-FB7B-4AA0-A9A5-C222E4A7277D}" destId="{D0053F29-0E2C-42E3-B345-9E8847988072}" srcOrd="0" destOrd="0" presId="urn:microsoft.com/office/officeart/2005/8/layout/venn3"/>
    <dgm:cxn modelId="{69E79488-6661-4246-9FDC-31B3D5B07223}" type="presOf" srcId="{2BE4FDBB-0DAA-43F2-ABC6-8D50EF2C6108}" destId="{71F3F4C8-7194-4B1F-A068-DB1C4A93B075}" srcOrd="0" destOrd="0" presId="urn:microsoft.com/office/officeart/2005/8/layout/venn3"/>
    <dgm:cxn modelId="{F65949CC-F40A-4FC6-9250-2E518899D6F6}" type="presOf" srcId="{7481D1CF-5327-4BF8-8FD1-7491BF70D243}" destId="{07001138-CC37-4359-AC61-79FF842603DD}" srcOrd="0" destOrd="0" presId="urn:microsoft.com/office/officeart/2005/8/layout/venn3"/>
    <dgm:cxn modelId="{A62AFAEA-E68F-41E0-AE7D-7AF0554961B3}" type="presOf" srcId="{8C0D3C05-F965-41E4-8A0C-000785D67942}" destId="{39B3C2EB-C198-4B8B-8960-8A38C58548E4}" srcOrd="0" destOrd="0" presId="urn:microsoft.com/office/officeart/2005/8/layout/venn3"/>
    <dgm:cxn modelId="{DE1205AD-DE85-4FAB-8BF0-25AD5419EE70}" srcId="{7481D1CF-5327-4BF8-8FD1-7491BF70D243}" destId="{593252C4-229E-4C98-A3D5-1D7F50EC7466}" srcOrd="0" destOrd="0" parTransId="{ED7E2FE1-0F67-427D-A94A-B4BF53CC5E07}" sibTransId="{C0F5DA82-22BC-4818-988F-AB72BAF11B09}"/>
    <dgm:cxn modelId="{A6A5F62A-2A9C-49E1-8998-F215FC8ED5EC}" type="presParOf" srcId="{07001138-CC37-4359-AC61-79FF842603DD}" destId="{48681C3E-18DB-44B4-A963-2EF551FEC493}" srcOrd="0" destOrd="0" presId="urn:microsoft.com/office/officeart/2005/8/layout/venn3"/>
    <dgm:cxn modelId="{31BE9C0B-D8A2-4F1A-AE37-C0E0A25EDF11}" type="presParOf" srcId="{07001138-CC37-4359-AC61-79FF842603DD}" destId="{625F0ABF-7A67-47DC-B62F-C89396A8658E}" srcOrd="1" destOrd="0" presId="urn:microsoft.com/office/officeart/2005/8/layout/venn3"/>
    <dgm:cxn modelId="{08D1366D-C999-409C-8D21-8AFC5470C1B5}" type="presParOf" srcId="{07001138-CC37-4359-AC61-79FF842603DD}" destId="{39B3C2EB-C198-4B8B-8960-8A38C58548E4}" srcOrd="2" destOrd="0" presId="urn:microsoft.com/office/officeart/2005/8/layout/venn3"/>
    <dgm:cxn modelId="{2A78D344-5551-49F3-9030-C46D3895605E}" type="presParOf" srcId="{07001138-CC37-4359-AC61-79FF842603DD}" destId="{AC2C1C85-FA33-4D6C-8881-CC17C8D0C9FF}" srcOrd="3" destOrd="0" presId="urn:microsoft.com/office/officeart/2005/8/layout/venn3"/>
    <dgm:cxn modelId="{5DCBE1BB-4948-4FC2-8439-007B056FA09F}" type="presParOf" srcId="{07001138-CC37-4359-AC61-79FF842603DD}" destId="{EA0FA27A-C2EC-4FCA-88D1-32C207D8B93A}" srcOrd="4" destOrd="0" presId="urn:microsoft.com/office/officeart/2005/8/layout/venn3"/>
    <dgm:cxn modelId="{CDCB7FD4-2F38-4C6F-A3C9-BB551E10FFD1}" type="presParOf" srcId="{07001138-CC37-4359-AC61-79FF842603DD}" destId="{DC69AE1A-979D-4E2B-8E52-4EB8097B0C30}" srcOrd="5" destOrd="0" presId="urn:microsoft.com/office/officeart/2005/8/layout/venn3"/>
    <dgm:cxn modelId="{F704E97B-16D4-4C7A-A7BD-748CD94698DD}" type="presParOf" srcId="{07001138-CC37-4359-AC61-79FF842603DD}" destId="{71F3F4C8-7194-4B1F-A068-DB1C4A93B075}" srcOrd="6" destOrd="0" presId="urn:microsoft.com/office/officeart/2005/8/layout/venn3"/>
    <dgm:cxn modelId="{53A6D624-AC53-4DCD-BC47-378CEF3BCDF7}" type="presParOf" srcId="{07001138-CC37-4359-AC61-79FF842603DD}" destId="{04443C78-F516-4A00-B9D5-0E68BEB6FDB8}" srcOrd="7" destOrd="0" presId="urn:microsoft.com/office/officeart/2005/8/layout/venn3"/>
    <dgm:cxn modelId="{62ACECAE-8C5B-416F-B777-BA629CE1DDDE}" type="presParOf" srcId="{07001138-CC37-4359-AC61-79FF842603DD}" destId="{BDF804E1-8814-49A1-88D5-FD0FC8A993C9}" srcOrd="8" destOrd="0" presId="urn:microsoft.com/office/officeart/2005/8/layout/venn3"/>
    <dgm:cxn modelId="{D58195AC-58C1-42A3-872A-C9B24330E233}" type="presParOf" srcId="{07001138-CC37-4359-AC61-79FF842603DD}" destId="{24A6E7C5-74C0-4677-A899-B3BCE90AE9AE}" srcOrd="9" destOrd="0" presId="urn:microsoft.com/office/officeart/2005/8/layout/venn3"/>
    <dgm:cxn modelId="{34473164-7505-4570-B5FA-48727F125740}" type="presParOf" srcId="{07001138-CC37-4359-AC61-79FF842603DD}" destId="{D0053F29-0E2C-42E3-B345-9E8847988072}" srcOrd="10" destOrd="0" presId="urn:microsoft.com/office/officeart/2005/8/layout/venn3"/>
    <dgm:cxn modelId="{776B588B-770E-4C93-90DC-172615EBA542}" type="presParOf" srcId="{07001138-CC37-4359-AC61-79FF842603DD}" destId="{E9A9888E-B945-468B-996F-A85C25432B07}" srcOrd="11" destOrd="0" presId="urn:microsoft.com/office/officeart/2005/8/layout/venn3"/>
    <dgm:cxn modelId="{DBA49C5D-98E9-421C-9B8B-208840A14CDD}" type="presParOf" srcId="{07001138-CC37-4359-AC61-79FF842603DD}" destId="{C8CD710F-D365-4BC0-8257-3CE1E198D950}" srcOrd="12" destOrd="0" presId="urn:microsoft.com/office/officeart/2005/8/layout/venn3"/>
    <dgm:cxn modelId="{C43C40D7-C4CD-4E60-932B-1FCE0218937E}" type="presParOf" srcId="{07001138-CC37-4359-AC61-79FF842603DD}" destId="{4674F2B6-009B-454E-9B7E-F714CE7A77CA}" srcOrd="13" destOrd="0" presId="urn:microsoft.com/office/officeart/2005/8/layout/venn3"/>
    <dgm:cxn modelId="{53022CEF-A80D-4639-B6CE-4415CDB5EF56}" type="presParOf" srcId="{07001138-CC37-4359-AC61-79FF842603DD}" destId="{510D0BC5-B57C-433F-9859-30B983917A66}" srcOrd="14" destOrd="0" presId="urn:microsoft.com/office/officeart/2005/8/layout/venn3"/>
    <dgm:cxn modelId="{06708373-9513-4A93-9E82-AD4369CDAEFB}" type="presParOf" srcId="{07001138-CC37-4359-AC61-79FF842603DD}" destId="{21ADCA4D-CE78-4994-84BF-CFDEE7BBCF32}" srcOrd="15" destOrd="0" presId="urn:microsoft.com/office/officeart/2005/8/layout/venn3"/>
    <dgm:cxn modelId="{CC99931E-DCB0-47A2-AA54-6E262C652AD6}" type="presParOf" srcId="{07001138-CC37-4359-AC61-79FF842603DD}" destId="{A00644E9-69EF-4C2A-A81D-CCA9D808F278}" srcOrd="16" destOrd="0" presId="urn:microsoft.com/office/officeart/2005/8/layout/venn3"/>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7481D1CF-5327-4BF8-8FD1-7491BF70D243}"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en-MY"/>
        </a:p>
      </dgm:t>
    </dgm:pt>
    <dgm:pt modelId="{ACB495F6-BBD0-47F9-8283-2E8898AD149C}">
      <dgm:prSet phldrT="[Text]"/>
      <dgm:spPr>
        <a:xfrm>
          <a:off x="892" y="189016"/>
          <a:ext cx="1050726" cy="1050726"/>
        </a:xfrm>
      </dgm:spPr>
      <dgm:t>
        <a:bodyPr/>
        <a:lstStyle/>
        <a:p>
          <a:endParaRPr lang="en-MY" dirty="0">
            <a:solidFill>
              <a:sysClr val="window" lastClr="FFFFFF"/>
            </a:solidFill>
            <a:latin typeface="Corbel"/>
            <a:ea typeface="+mn-ea"/>
            <a:cs typeface="+mn-cs"/>
          </a:endParaRPr>
        </a:p>
      </dgm:t>
    </dgm:pt>
    <dgm:pt modelId="{CA11D156-6002-4801-87CA-D6C8C319789C}" type="parTrans" cxnId="{2A901158-0518-488F-AF7D-6FD373DFB211}">
      <dgm:prSet/>
      <dgm:spPr/>
      <dgm:t>
        <a:bodyPr/>
        <a:lstStyle/>
        <a:p>
          <a:endParaRPr lang="en-MY"/>
        </a:p>
      </dgm:t>
    </dgm:pt>
    <dgm:pt modelId="{DF6BCEA0-B242-4115-B0A3-CF3C8EAD2951}" type="sibTrans" cxnId="{2A901158-0518-488F-AF7D-6FD373DFB211}">
      <dgm:prSet/>
      <dgm:spPr/>
      <dgm:t>
        <a:bodyPr/>
        <a:lstStyle/>
        <a:p>
          <a:endParaRPr lang="en-MY"/>
        </a:p>
      </dgm:t>
    </dgm:pt>
    <dgm:pt modelId="{593252C4-229E-4C98-A3D5-1D7F50EC7466}">
      <dgm:prSet phldrT="[Text]"/>
      <dgm:spPr>
        <a:xfrm>
          <a:off x="841474" y="189016"/>
          <a:ext cx="1050726" cy="1050726"/>
        </a:xfrm>
      </dgm:spPr>
      <dgm:t>
        <a:bodyPr/>
        <a:lstStyle/>
        <a:p>
          <a:endParaRPr lang="en-MY" dirty="0">
            <a:solidFill>
              <a:sysClr val="window" lastClr="FFFFFF"/>
            </a:solidFill>
            <a:latin typeface="Corbel"/>
            <a:ea typeface="+mn-ea"/>
            <a:cs typeface="+mn-cs"/>
          </a:endParaRPr>
        </a:p>
      </dgm:t>
    </dgm:pt>
    <dgm:pt modelId="{ED7E2FE1-0F67-427D-A94A-B4BF53CC5E07}" type="parTrans" cxnId="{DE1205AD-DE85-4FAB-8BF0-25AD5419EE70}">
      <dgm:prSet/>
      <dgm:spPr/>
      <dgm:t>
        <a:bodyPr/>
        <a:lstStyle/>
        <a:p>
          <a:endParaRPr lang="en-MY"/>
        </a:p>
      </dgm:t>
    </dgm:pt>
    <dgm:pt modelId="{C0F5DA82-22BC-4818-988F-AB72BAF11B09}" type="sibTrans" cxnId="{DE1205AD-DE85-4FAB-8BF0-25AD5419EE70}">
      <dgm:prSet/>
      <dgm:spPr/>
      <dgm:t>
        <a:bodyPr/>
        <a:lstStyle/>
        <a:p>
          <a:endParaRPr lang="en-MY"/>
        </a:p>
      </dgm:t>
    </dgm:pt>
    <dgm:pt modelId="{8C0D3C05-F965-41E4-8A0C-000785D67942}">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F2BF7E6D-C6D6-47D5-BA13-5BC0312E2533}" type="parTrans" cxnId="{20F9F35B-4235-443E-B22B-77A9181880C8}">
      <dgm:prSet/>
      <dgm:spPr/>
      <dgm:t>
        <a:bodyPr/>
        <a:lstStyle/>
        <a:p>
          <a:endParaRPr lang="en-MY"/>
        </a:p>
      </dgm:t>
    </dgm:pt>
    <dgm:pt modelId="{D8AE1E77-9D7F-4D52-96FD-994158634BA4}" type="sibTrans" cxnId="{20F9F35B-4235-443E-B22B-77A9181880C8}">
      <dgm:prSet/>
      <dgm:spPr/>
      <dgm:t>
        <a:bodyPr/>
        <a:lstStyle/>
        <a:p>
          <a:endParaRPr lang="en-MY"/>
        </a:p>
      </dgm:t>
    </dgm:pt>
    <dgm:pt modelId="{80D375BF-FBF8-4BDC-857D-AC00419942C8}">
      <dgm:prSet phldrT="[Text]"/>
      <dgm:spPr>
        <a:xfrm>
          <a:off x="1682055" y="189016"/>
          <a:ext cx="1050726" cy="1050726"/>
        </a:xfrm>
      </dgm:spPr>
      <dgm:t>
        <a:bodyPr/>
        <a:lstStyle/>
        <a:p>
          <a:endParaRPr lang="en-MY" dirty="0">
            <a:solidFill>
              <a:sysClr val="window" lastClr="FFFFFF"/>
            </a:solidFill>
            <a:latin typeface="Corbel"/>
            <a:ea typeface="+mn-ea"/>
            <a:cs typeface="+mn-cs"/>
          </a:endParaRPr>
        </a:p>
      </dgm:t>
    </dgm:pt>
    <dgm:pt modelId="{1C2EDAC2-3088-44B2-9156-2BBFEA12BE1B}" type="parTrans" cxnId="{5D3DE5F5-B1BB-40CF-9450-F152EAAD52DE}">
      <dgm:prSet/>
      <dgm:spPr/>
    </dgm:pt>
    <dgm:pt modelId="{C11B35AB-9E8A-45E7-AFED-7A0E919B302E}" type="sibTrans" cxnId="{5D3DE5F5-B1BB-40CF-9450-F152EAAD52DE}">
      <dgm:prSet/>
      <dgm:spPr/>
    </dgm:pt>
    <dgm:pt modelId="{07001138-CC37-4359-AC61-79FF842603DD}" type="pres">
      <dgm:prSet presAssocID="{7481D1CF-5327-4BF8-8FD1-7491BF70D243}" presName="Name0" presStyleCnt="0">
        <dgm:presLayoutVars>
          <dgm:dir/>
          <dgm:resizeHandles val="exact"/>
        </dgm:presLayoutVars>
      </dgm:prSet>
      <dgm:spPr/>
      <dgm:t>
        <a:bodyPr/>
        <a:lstStyle/>
        <a:p>
          <a:endParaRPr lang="en-MY"/>
        </a:p>
      </dgm:t>
    </dgm:pt>
    <dgm:pt modelId="{974DE9E7-2F3A-4A96-98F6-CE05B104E0B5}" type="pres">
      <dgm:prSet presAssocID="{ACB495F6-BBD0-47F9-8283-2E8898AD149C}" presName="Name5" presStyleLbl="vennNode1" presStyleIdx="0" presStyleCnt="4">
        <dgm:presLayoutVars>
          <dgm:bulletEnabled val="1"/>
        </dgm:presLayoutVars>
      </dgm:prSet>
      <dgm:spPr>
        <a:prstGeom prst="ellipse">
          <a:avLst/>
        </a:prstGeom>
      </dgm:spPr>
      <dgm:t>
        <a:bodyPr/>
        <a:lstStyle/>
        <a:p>
          <a:endParaRPr lang="en-MY"/>
        </a:p>
      </dgm:t>
    </dgm:pt>
    <dgm:pt modelId="{87600560-8F45-415D-9588-95BC62999D3F}" type="pres">
      <dgm:prSet presAssocID="{DF6BCEA0-B242-4115-B0A3-CF3C8EAD2951}" presName="space" presStyleCnt="0"/>
      <dgm:spPr/>
      <dgm:t>
        <a:bodyPr/>
        <a:lstStyle/>
        <a:p>
          <a:endParaRPr lang="en-US"/>
        </a:p>
      </dgm:t>
    </dgm:pt>
    <dgm:pt modelId="{48681C3E-18DB-44B4-A963-2EF551FEC493}" type="pres">
      <dgm:prSet presAssocID="{593252C4-229E-4C98-A3D5-1D7F50EC7466}" presName="Name5" presStyleLbl="vennNode1" presStyleIdx="1" presStyleCnt="4">
        <dgm:presLayoutVars>
          <dgm:bulletEnabled val="1"/>
        </dgm:presLayoutVars>
      </dgm:prSet>
      <dgm:spPr>
        <a:prstGeom prst="ellipse">
          <a:avLst/>
        </a:prstGeom>
      </dgm:spPr>
      <dgm:t>
        <a:bodyPr/>
        <a:lstStyle/>
        <a:p>
          <a:endParaRPr lang="en-MY"/>
        </a:p>
      </dgm:t>
    </dgm:pt>
    <dgm:pt modelId="{625F0ABF-7A67-47DC-B62F-C89396A8658E}" type="pres">
      <dgm:prSet presAssocID="{C0F5DA82-22BC-4818-988F-AB72BAF11B09}" presName="space" presStyleCnt="0"/>
      <dgm:spPr/>
      <dgm:t>
        <a:bodyPr/>
        <a:lstStyle/>
        <a:p>
          <a:endParaRPr lang="en-US"/>
        </a:p>
      </dgm:t>
    </dgm:pt>
    <dgm:pt modelId="{09B2CD8E-D327-4676-9105-F890A1A7824E}" type="pres">
      <dgm:prSet presAssocID="{80D375BF-FBF8-4BDC-857D-AC00419942C8}" presName="Name5" presStyleLbl="vennNode1" presStyleIdx="2" presStyleCnt="4">
        <dgm:presLayoutVars>
          <dgm:bulletEnabled val="1"/>
        </dgm:presLayoutVars>
      </dgm:prSet>
      <dgm:spPr/>
      <dgm:t>
        <a:bodyPr/>
        <a:lstStyle/>
        <a:p>
          <a:endParaRPr lang="en-US"/>
        </a:p>
      </dgm:t>
    </dgm:pt>
    <dgm:pt modelId="{2A6FEE32-7F40-4372-A81D-3FCC15E8AB50}" type="pres">
      <dgm:prSet presAssocID="{C11B35AB-9E8A-45E7-AFED-7A0E919B302E}" presName="space" presStyleCnt="0"/>
      <dgm:spPr/>
    </dgm:pt>
    <dgm:pt modelId="{39B3C2EB-C198-4B8B-8960-8A38C58548E4}" type="pres">
      <dgm:prSet presAssocID="{8C0D3C05-F965-41E4-8A0C-000785D67942}" presName="Name5" presStyleLbl="vennNode1" presStyleIdx="3" presStyleCnt="4">
        <dgm:presLayoutVars>
          <dgm:bulletEnabled val="1"/>
        </dgm:presLayoutVars>
      </dgm:prSet>
      <dgm:spPr>
        <a:prstGeom prst="ellipse">
          <a:avLst/>
        </a:prstGeom>
      </dgm:spPr>
      <dgm:t>
        <a:bodyPr/>
        <a:lstStyle/>
        <a:p>
          <a:endParaRPr lang="en-MY"/>
        </a:p>
      </dgm:t>
    </dgm:pt>
  </dgm:ptLst>
  <dgm:cxnLst>
    <dgm:cxn modelId="{66A8209A-D399-4A36-B006-C3665341127E}" type="presOf" srcId="{7481D1CF-5327-4BF8-8FD1-7491BF70D243}" destId="{07001138-CC37-4359-AC61-79FF842603DD}" srcOrd="0" destOrd="0" presId="urn:microsoft.com/office/officeart/2005/8/layout/venn3"/>
    <dgm:cxn modelId="{5D3DE5F5-B1BB-40CF-9450-F152EAAD52DE}" srcId="{7481D1CF-5327-4BF8-8FD1-7491BF70D243}" destId="{80D375BF-FBF8-4BDC-857D-AC00419942C8}" srcOrd="2" destOrd="0" parTransId="{1C2EDAC2-3088-44B2-9156-2BBFEA12BE1B}" sibTransId="{C11B35AB-9E8A-45E7-AFED-7A0E919B302E}"/>
    <dgm:cxn modelId="{5005C8B1-7734-47D1-89E2-5801E08BE190}" type="presOf" srcId="{8C0D3C05-F965-41E4-8A0C-000785D67942}" destId="{39B3C2EB-C198-4B8B-8960-8A38C58548E4}" srcOrd="0" destOrd="0" presId="urn:microsoft.com/office/officeart/2005/8/layout/venn3"/>
    <dgm:cxn modelId="{20F9F35B-4235-443E-B22B-77A9181880C8}" srcId="{7481D1CF-5327-4BF8-8FD1-7491BF70D243}" destId="{8C0D3C05-F965-41E4-8A0C-000785D67942}" srcOrd="3" destOrd="0" parTransId="{F2BF7E6D-C6D6-47D5-BA13-5BC0312E2533}" sibTransId="{D8AE1E77-9D7F-4D52-96FD-994158634BA4}"/>
    <dgm:cxn modelId="{2A901158-0518-488F-AF7D-6FD373DFB211}" srcId="{7481D1CF-5327-4BF8-8FD1-7491BF70D243}" destId="{ACB495F6-BBD0-47F9-8283-2E8898AD149C}" srcOrd="0" destOrd="0" parTransId="{CA11D156-6002-4801-87CA-D6C8C319789C}" sibTransId="{DF6BCEA0-B242-4115-B0A3-CF3C8EAD2951}"/>
    <dgm:cxn modelId="{2D23AC9D-4A41-4294-BC7A-AC0D244A760F}" type="presOf" srcId="{593252C4-229E-4C98-A3D5-1D7F50EC7466}" destId="{48681C3E-18DB-44B4-A963-2EF551FEC493}" srcOrd="0" destOrd="0" presId="urn:microsoft.com/office/officeart/2005/8/layout/venn3"/>
    <dgm:cxn modelId="{DE1205AD-DE85-4FAB-8BF0-25AD5419EE70}" srcId="{7481D1CF-5327-4BF8-8FD1-7491BF70D243}" destId="{593252C4-229E-4C98-A3D5-1D7F50EC7466}" srcOrd="1" destOrd="0" parTransId="{ED7E2FE1-0F67-427D-A94A-B4BF53CC5E07}" sibTransId="{C0F5DA82-22BC-4818-988F-AB72BAF11B09}"/>
    <dgm:cxn modelId="{2003F040-3399-499B-8A03-252739142A1A}" type="presOf" srcId="{ACB495F6-BBD0-47F9-8283-2E8898AD149C}" destId="{974DE9E7-2F3A-4A96-98F6-CE05B104E0B5}" srcOrd="0" destOrd="0" presId="urn:microsoft.com/office/officeart/2005/8/layout/venn3"/>
    <dgm:cxn modelId="{3985D3D9-6A24-4EEF-AEB6-F69ECD1FB799}" type="presOf" srcId="{80D375BF-FBF8-4BDC-857D-AC00419942C8}" destId="{09B2CD8E-D327-4676-9105-F890A1A7824E}" srcOrd="0" destOrd="0" presId="urn:microsoft.com/office/officeart/2005/8/layout/venn3"/>
    <dgm:cxn modelId="{A8BE26CA-0702-4D1C-9F1D-B9C5F696EDAC}" type="presParOf" srcId="{07001138-CC37-4359-AC61-79FF842603DD}" destId="{974DE9E7-2F3A-4A96-98F6-CE05B104E0B5}" srcOrd="0" destOrd="0" presId="urn:microsoft.com/office/officeart/2005/8/layout/venn3"/>
    <dgm:cxn modelId="{BC669815-F84A-4C38-B593-C639712791BA}" type="presParOf" srcId="{07001138-CC37-4359-AC61-79FF842603DD}" destId="{87600560-8F45-415D-9588-95BC62999D3F}" srcOrd="1" destOrd="0" presId="urn:microsoft.com/office/officeart/2005/8/layout/venn3"/>
    <dgm:cxn modelId="{D6DBE34D-F74A-4329-B79F-164A68CFDD0F}" type="presParOf" srcId="{07001138-CC37-4359-AC61-79FF842603DD}" destId="{48681C3E-18DB-44B4-A963-2EF551FEC493}" srcOrd="2" destOrd="0" presId="urn:microsoft.com/office/officeart/2005/8/layout/venn3"/>
    <dgm:cxn modelId="{D872D1E1-BFF2-499D-A56C-93FD316064DC}" type="presParOf" srcId="{07001138-CC37-4359-AC61-79FF842603DD}" destId="{625F0ABF-7A67-47DC-B62F-C89396A8658E}" srcOrd="3" destOrd="0" presId="urn:microsoft.com/office/officeart/2005/8/layout/venn3"/>
    <dgm:cxn modelId="{4A815DD3-6904-49B7-BDBD-D9F71007A62B}" type="presParOf" srcId="{07001138-CC37-4359-AC61-79FF842603DD}" destId="{09B2CD8E-D327-4676-9105-F890A1A7824E}" srcOrd="4" destOrd="0" presId="urn:microsoft.com/office/officeart/2005/8/layout/venn3"/>
    <dgm:cxn modelId="{CF6A340C-7B46-44CB-B897-D353820FD70D}" type="presParOf" srcId="{07001138-CC37-4359-AC61-79FF842603DD}" destId="{2A6FEE32-7F40-4372-A81D-3FCC15E8AB50}" srcOrd="5" destOrd="0" presId="urn:microsoft.com/office/officeart/2005/8/layout/venn3"/>
    <dgm:cxn modelId="{4F01545F-DC93-431B-9C10-A8A18DE2D055}" type="presParOf" srcId="{07001138-CC37-4359-AC61-79FF842603DD}" destId="{39B3C2EB-C198-4B8B-8960-8A38C58548E4}" srcOrd="6" destOrd="0" presId="urn:microsoft.com/office/officeart/2005/8/layout/venn3"/>
  </dgm:cxnLst>
  <dgm:bg/>
  <dgm:whole/>
  <dgm:extLst>
    <a:ext uri="http://schemas.microsoft.com/office/drawing/2008/diagram">
      <dsp:dataModelExt xmlns:dsp="http://schemas.microsoft.com/office/drawing/2008/diagram" xmlns="" relId="rId2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10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B93CA0A-8C94-48A4-82E9-13FBFB99DAB0}">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87A32571-F2F1-428A-81C4-FBEC8BEBB6E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0BE43904-1DF4-485E-8CED-251D8E2CF2A3}">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4BA97DB1-4E3E-4EFB-8580-E53BF4095AE9}">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0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0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0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0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0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B93CA0A-8C94-48A4-82E9-13FBFB99DAB0}">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87A32571-F2F1-428A-81C4-FBEC8BEBB6E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0BE43904-1DF4-485E-8CED-251D8E2CF2A3}">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AC003A30-A0B6-45E4-BEEC-36BA2F61678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0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0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0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BDF804E1-8814-49A1-88D5-FD0FC8A993C9}">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0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B93CA0A-8C94-48A4-82E9-13FBFB99DAB0}">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87A32571-F2F1-428A-81C4-FBEC8BEBB6E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0BE43904-1DF4-485E-8CED-251D8E2CF2A3}">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743D30B5-2005-4082-A845-281D06E8B02C}">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B93CA0A-8C94-48A4-82E9-13FBFB99DAB0}">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87A32571-F2F1-428A-81C4-FBEC8BEBB6E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E6D73259-59BE-47D4-AAF0-76C884D935E3}">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0BE43904-1DF4-485E-8CED-251D8E2CF2A3}">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B93CA0A-8C94-48A4-82E9-13FBFB99DAB0}">
      <dsp:nvSpPr>
        <dsp:cNvPr id="0" name=""/>
        <dsp:cNvSpPr/>
      </dsp:nvSpPr>
      <dsp:spPr>
        <a:xfrm>
          <a:off x="831130"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87A32571-F2F1-428A-81C4-FBEC8BEBB6E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0BE43904-1DF4-485E-8CED-251D8E2CF2A3}">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06135738-C209-4812-B04D-AB4538853EAF}">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BDF804E1-8814-49A1-88D5-FD0FC8A993C9}">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B93CA0A-8C94-48A4-82E9-13FBFB99DAB0}">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87A32571-F2F1-428A-81C4-FBEC8BEBB6E2}">
      <dsp:nvSpPr>
        <dsp:cNvPr id="0" name=""/>
        <dsp:cNvSpPr/>
      </dsp:nvSpPr>
      <dsp:spPr>
        <a:xfrm>
          <a:off x="926278"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0BE43904-1DF4-485E-8CED-251D8E2CF2A3}">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360791E7-80A2-45C7-836B-A3DD19D2A162}">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B93CA0A-8C94-48A4-82E9-13FBFB99DAB0}">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87A32571-F2F1-428A-81C4-FBEC8BEBB6E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0BE43904-1DF4-485E-8CED-251D8E2CF2A3}">
      <dsp:nvSpPr>
        <dsp:cNvPr id="0" name=""/>
        <dsp:cNvSpPr/>
      </dsp:nvSpPr>
      <dsp:spPr>
        <a:xfrm>
          <a:off x="1021426"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971C7D1E-23B0-4A4B-9A41-24849B05B724}">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B93CA0A-8C94-48A4-82E9-13FBFB99DAB0}">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87A32571-F2F1-428A-81C4-FBEC8BEBB6E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5A7F5BE-E2F7-4D81-979F-18AC5B2E96E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7ED5880E-B0E6-46E3-A94A-071887F9E0EE}">
      <dsp:nvSpPr>
        <dsp:cNvPr id="0" name=""/>
        <dsp:cNvSpPr/>
      </dsp:nvSpPr>
      <dsp:spPr>
        <a:xfrm>
          <a:off x="1116574"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F896AEC-9153-42C9-AD39-59303DE5449B}">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BDF804E1-8814-49A1-88D5-FD0FC8A993C9}">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B93CA0A-8C94-48A4-82E9-13FBFB99DAB0}">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87A32571-F2F1-428A-81C4-FBEC8BEBB6E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0BE43904-1DF4-485E-8CED-251D8E2CF2A3}">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487FF49-D0CC-446E-8DBF-407CD6C86E77}">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D07ADAF9-8CCB-44D7-9759-BB05C7E60DAB}">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1F3F4C8-7194-4B1F-A068-DB1C4A93B075}">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6B93CA0A-8C94-48A4-82E9-13FBFB99DAB0}">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87A32571-F2F1-428A-81C4-FBEC8BEBB6E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0BE43904-1DF4-485E-8CED-251D8E2CF2A3}">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6647214F-97B3-46F4-9C35-D4445F524912}">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BDF804E1-8814-49A1-88D5-FD0FC8A993C9}">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1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B93CA0A-8C94-48A4-82E9-13FBFB99DAB0}">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CDF8F65-042A-4C3F-A4F7-11AAC2B070E4}">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87A32571-F2F1-428A-81C4-FBEC8BEBB6E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0BE43904-1DF4-485E-8CED-251D8E2CF2A3}">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6647214F-97B3-46F4-9C35-D4445F524912}">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BDF804E1-8814-49A1-88D5-FD0FC8A993C9}">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A9DC2E25-6374-4CB1-81FA-59FD0EEFB391}">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6B93CA0A-8C94-48A4-82E9-13FBFB99DAB0}">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87A32571-F2F1-428A-81C4-FBEC8BEBB6E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0BE43904-1DF4-485E-8CED-251D8E2CF2A3}">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6647214F-97B3-46F4-9C35-D4445F524912}">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BDF804E1-8814-49A1-88D5-FD0FC8A993C9}">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0726BB47-4BD2-43BE-8C4C-A1BB5AB48D03}">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6B93CA0A-8C94-48A4-82E9-13FBFB99DAB0}">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87A32571-F2F1-428A-81C4-FBEC8BEBB6E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0BE43904-1DF4-485E-8CED-251D8E2CF2A3}">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6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BDF804E1-8814-49A1-88D5-FD0FC8A993C9}">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6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6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48681C3E-18DB-44B4-A963-2EF551FEC493}">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39B3C2EB-C198-4B8B-8960-8A38C58548E4}">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B93CA0A-8C94-48A4-82E9-13FBFB99DAB0}">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87A32571-F2F1-428A-81C4-FBEC8BEBB6E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0BE43904-1DF4-485E-8CED-251D8E2CF2A3}">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DC236509-2683-4CB0-9338-035D5DEBCB2B}">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6DF6FF41-A943-4BD2-BB5F-BC4E061E1EA9}">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6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6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6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02965"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02965" y="57"/>
        <a:ext cx="118934" cy="118934"/>
      </dsp:txXfrm>
    </dsp:sp>
    <dsp:sp modelId="{39B3C2EB-C198-4B8B-8960-8A38C58548E4}">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EA0FA27A-C2EC-4FCA-88D1-32C207D8B93A}">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71F3F4C8-7194-4B1F-A068-DB1C4A93B07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6647214F-97B3-46F4-9C35-D4445F524912}">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BDF804E1-8814-49A1-88D5-FD0FC8A993C9}">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D0053F29-0E2C-42E3-B345-9E884798807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C8CD710F-D365-4BC0-8257-3CE1E198D950}">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510D0BC5-B57C-433F-9859-30B983917A66}">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 modelId="{A00644E9-69EF-4C2A-A81D-CCA9D808F278}">
      <dsp:nvSpPr>
        <dsp:cNvPr id="0" name=""/>
        <dsp:cNvSpPr/>
      </dsp:nvSpPr>
      <dsp:spPr>
        <a:xfrm>
          <a:off x="125929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59296" y="57"/>
        <a:ext cx="118934" cy="118934"/>
      </dsp:txXfrm>
    </dsp:sp>
  </dsp:spTree>
</dsp:drawing>
</file>

<file path=ppt/diagrams/drawing16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7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17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7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7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02965"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02965" y="57"/>
        <a:ext cx="118934" cy="118934"/>
      </dsp:txXfrm>
    </dsp:sp>
    <dsp:sp modelId="{39B3C2EB-C198-4B8B-8960-8A38C58548E4}">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EA0FA27A-C2EC-4FCA-88D1-32C207D8B93A}">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71F3F4C8-7194-4B1F-A068-DB1C4A93B07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6647214F-97B3-46F4-9C35-D4445F524912}">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BDF804E1-8814-49A1-88D5-FD0FC8A993C9}">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D0053F29-0E2C-42E3-B345-9E884798807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C8CD710F-D365-4BC0-8257-3CE1E198D950}">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510D0BC5-B57C-433F-9859-30B983917A66}">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 modelId="{A00644E9-69EF-4C2A-A81D-CCA9D808F278}">
      <dsp:nvSpPr>
        <dsp:cNvPr id="0" name=""/>
        <dsp:cNvSpPr/>
      </dsp:nvSpPr>
      <dsp:spPr>
        <a:xfrm>
          <a:off x="125929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59296" y="57"/>
        <a:ext cx="118934" cy="118934"/>
      </dsp:txXfrm>
    </dsp:sp>
  </dsp:spTree>
</dsp:drawing>
</file>

<file path=ppt/diagrams/drawing17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7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17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7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7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02965"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02965" y="57"/>
        <a:ext cx="118934" cy="118934"/>
      </dsp:txXfrm>
    </dsp:sp>
    <dsp:sp modelId="{39B3C2EB-C198-4B8B-8960-8A38C58548E4}">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EA0FA27A-C2EC-4FCA-88D1-32C207D8B93A}">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71F3F4C8-7194-4B1F-A068-DB1C4A93B07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6647214F-97B3-46F4-9C35-D4445F524912}">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BDF804E1-8814-49A1-88D5-FD0FC8A993C9}">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D0053F29-0E2C-42E3-B345-9E884798807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C8CD710F-D365-4BC0-8257-3CE1E198D950}">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510D0BC5-B57C-433F-9859-30B983917A66}">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 modelId="{A00644E9-69EF-4C2A-A81D-CCA9D808F278}">
      <dsp:nvSpPr>
        <dsp:cNvPr id="0" name=""/>
        <dsp:cNvSpPr/>
      </dsp:nvSpPr>
      <dsp:spPr>
        <a:xfrm>
          <a:off x="125929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59296" y="57"/>
        <a:ext cx="118934" cy="118934"/>
      </dsp:txXfrm>
    </dsp:sp>
  </dsp:spTree>
</dsp:drawing>
</file>

<file path=ppt/diagrams/drawing17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18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18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8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8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02965"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02965" y="57"/>
        <a:ext cx="118934" cy="118934"/>
      </dsp:txXfrm>
    </dsp:sp>
    <dsp:sp modelId="{39B3C2EB-C198-4B8B-8960-8A38C58548E4}">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EA0FA27A-C2EC-4FCA-88D1-32C207D8B93A}">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71F3F4C8-7194-4B1F-A068-DB1C4A93B07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6647214F-97B3-46F4-9C35-D4445F524912}">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BDF804E1-8814-49A1-88D5-FD0FC8A993C9}">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D0053F29-0E2C-42E3-B345-9E884798807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C8CD710F-D365-4BC0-8257-3CE1E198D950}">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510D0BC5-B57C-433F-9859-30B983917A66}">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 modelId="{A00644E9-69EF-4C2A-A81D-CCA9D808F278}">
      <dsp:nvSpPr>
        <dsp:cNvPr id="0" name=""/>
        <dsp:cNvSpPr/>
      </dsp:nvSpPr>
      <dsp:spPr>
        <a:xfrm>
          <a:off x="125929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59296" y="57"/>
        <a:ext cx="118934" cy="118934"/>
      </dsp:txXfrm>
    </dsp:sp>
  </dsp:spTree>
</dsp:drawing>
</file>

<file path=ppt/diagrams/drawing18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8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18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8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8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02965"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02965" y="57"/>
        <a:ext cx="118934" cy="118934"/>
      </dsp:txXfrm>
    </dsp:sp>
    <dsp:sp modelId="{39B3C2EB-C198-4B8B-8960-8A38C58548E4}">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EA0FA27A-C2EC-4FCA-88D1-32C207D8B93A}">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71F3F4C8-7194-4B1F-A068-DB1C4A93B07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6647214F-97B3-46F4-9C35-D4445F524912}">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BDF804E1-8814-49A1-88D5-FD0FC8A993C9}">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D0053F29-0E2C-42E3-B345-9E884798807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C8CD710F-D365-4BC0-8257-3CE1E198D950}">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510D0BC5-B57C-433F-9859-30B983917A66}">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 modelId="{A00644E9-69EF-4C2A-A81D-CCA9D808F278}">
      <dsp:nvSpPr>
        <dsp:cNvPr id="0" name=""/>
        <dsp:cNvSpPr/>
      </dsp:nvSpPr>
      <dsp:spPr>
        <a:xfrm>
          <a:off x="125929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59296" y="57"/>
        <a:ext cx="118934" cy="118934"/>
      </dsp:txXfrm>
    </dsp:sp>
  </dsp:spTree>
</dsp:drawing>
</file>

<file path=ppt/diagrams/drawing18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9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19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9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9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02965"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02965" y="57"/>
        <a:ext cx="118934" cy="118934"/>
      </dsp:txXfrm>
    </dsp:sp>
    <dsp:sp modelId="{39B3C2EB-C198-4B8B-8960-8A38C58548E4}">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EA0FA27A-C2EC-4FCA-88D1-32C207D8B93A}">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71F3F4C8-7194-4B1F-A068-DB1C4A93B07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6647214F-97B3-46F4-9C35-D4445F524912}">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BDF804E1-8814-49A1-88D5-FD0FC8A993C9}">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D0053F29-0E2C-42E3-B345-9E884798807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C8CD710F-D365-4BC0-8257-3CE1E198D950}">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510D0BC5-B57C-433F-9859-30B983917A66}">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 modelId="{A00644E9-69EF-4C2A-A81D-CCA9D808F278}">
      <dsp:nvSpPr>
        <dsp:cNvPr id="0" name=""/>
        <dsp:cNvSpPr/>
      </dsp:nvSpPr>
      <dsp:spPr>
        <a:xfrm>
          <a:off x="125929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59296" y="57"/>
        <a:ext cx="118934" cy="118934"/>
      </dsp:txXfrm>
    </dsp:sp>
  </dsp:spTree>
</dsp:drawing>
</file>

<file path=ppt/diagrams/drawing19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19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19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9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19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02965"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02965" y="57"/>
        <a:ext cx="118934" cy="118934"/>
      </dsp:txXfrm>
    </dsp:sp>
    <dsp:sp modelId="{39B3C2EB-C198-4B8B-8960-8A38C58548E4}">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EA0FA27A-C2EC-4FCA-88D1-32C207D8B93A}">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71F3F4C8-7194-4B1F-A068-DB1C4A93B07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6647214F-97B3-46F4-9C35-D4445F524912}">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BDF804E1-8814-49A1-88D5-FD0FC8A993C9}">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D0053F29-0E2C-42E3-B345-9E884798807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C8CD710F-D365-4BC0-8257-3CE1E198D950}">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510D0BC5-B57C-433F-9859-30B983917A66}">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 modelId="{A00644E9-69EF-4C2A-A81D-CCA9D808F278}">
      <dsp:nvSpPr>
        <dsp:cNvPr id="0" name=""/>
        <dsp:cNvSpPr/>
      </dsp:nvSpPr>
      <dsp:spPr>
        <a:xfrm>
          <a:off x="125929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59296" y="57"/>
        <a:ext cx="118934" cy="118934"/>
      </dsp:txXfrm>
    </dsp:sp>
  </dsp:spTree>
</dsp:drawing>
</file>

<file path=ppt/diagrams/drawing19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20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20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0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0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02965"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02965" y="57"/>
        <a:ext cx="118934" cy="118934"/>
      </dsp:txXfrm>
    </dsp:sp>
    <dsp:sp modelId="{39B3C2EB-C198-4B8B-8960-8A38C58548E4}">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EA0FA27A-C2EC-4FCA-88D1-32C207D8B93A}">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71F3F4C8-7194-4B1F-A068-DB1C4A93B07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6647214F-97B3-46F4-9C35-D4445F524912}">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BDF804E1-8814-49A1-88D5-FD0FC8A993C9}">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D0053F29-0E2C-42E3-B345-9E884798807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C8CD710F-D365-4BC0-8257-3CE1E198D950}">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510D0BC5-B57C-433F-9859-30B983917A66}">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 modelId="{A00644E9-69EF-4C2A-A81D-CCA9D808F278}">
      <dsp:nvSpPr>
        <dsp:cNvPr id="0" name=""/>
        <dsp:cNvSpPr/>
      </dsp:nvSpPr>
      <dsp:spPr>
        <a:xfrm>
          <a:off x="125929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59296" y="57"/>
        <a:ext cx="118934" cy="118934"/>
      </dsp:txXfrm>
    </dsp:sp>
  </dsp:spTree>
</dsp:drawing>
</file>

<file path=ppt/diagrams/drawing20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20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20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0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0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02965"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02965" y="57"/>
        <a:ext cx="118934" cy="118934"/>
      </dsp:txXfrm>
    </dsp:sp>
    <dsp:sp modelId="{39B3C2EB-C198-4B8B-8960-8A38C58548E4}">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EA0FA27A-C2EC-4FCA-88D1-32C207D8B93A}">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71F3F4C8-7194-4B1F-A068-DB1C4A93B07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6647214F-97B3-46F4-9C35-D4445F524912}">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BDF804E1-8814-49A1-88D5-FD0FC8A993C9}">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D0053F29-0E2C-42E3-B345-9E884798807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C8CD710F-D365-4BC0-8257-3CE1E198D950}">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510D0BC5-B57C-433F-9859-30B983917A66}">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 modelId="{A00644E9-69EF-4C2A-A81D-CCA9D808F278}">
      <dsp:nvSpPr>
        <dsp:cNvPr id="0" name=""/>
        <dsp:cNvSpPr/>
      </dsp:nvSpPr>
      <dsp:spPr>
        <a:xfrm>
          <a:off x="125929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59296" y="57"/>
        <a:ext cx="118934" cy="118934"/>
      </dsp:txXfrm>
    </dsp:sp>
  </dsp:spTree>
</dsp:drawing>
</file>

<file path=ppt/diagrams/drawing20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2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02965"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02965" y="57"/>
        <a:ext cx="118934" cy="118934"/>
      </dsp:txXfrm>
    </dsp:sp>
    <dsp:sp modelId="{39B3C2EB-C198-4B8B-8960-8A38C58548E4}">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EA0FA27A-C2EC-4FCA-88D1-32C207D8B93A}">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71F3F4C8-7194-4B1F-A068-DB1C4A93B07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6647214F-97B3-46F4-9C35-D4445F524912}">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BDF804E1-8814-49A1-88D5-FD0FC8A993C9}">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D0053F29-0E2C-42E3-B345-9E884798807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C8CD710F-D365-4BC0-8257-3CE1E198D950}">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510D0BC5-B57C-433F-9859-30B983917A66}">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 modelId="{A00644E9-69EF-4C2A-A81D-CCA9D808F278}">
      <dsp:nvSpPr>
        <dsp:cNvPr id="0" name=""/>
        <dsp:cNvSpPr/>
      </dsp:nvSpPr>
      <dsp:spPr>
        <a:xfrm>
          <a:off x="125929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59296" y="57"/>
        <a:ext cx="118934" cy="118934"/>
      </dsp:txXfrm>
    </dsp:sp>
  </dsp:spTree>
</dsp:drawing>
</file>

<file path=ppt/diagrams/drawing2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2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2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02965"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02965" y="57"/>
        <a:ext cx="118934" cy="118934"/>
      </dsp:txXfrm>
    </dsp:sp>
    <dsp:sp modelId="{39B3C2EB-C198-4B8B-8960-8A38C58548E4}">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EA0FA27A-C2EC-4FCA-88D1-32C207D8B93A}">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71F3F4C8-7194-4B1F-A068-DB1C4A93B07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6647214F-97B3-46F4-9C35-D4445F524912}">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BDF804E1-8814-49A1-88D5-FD0FC8A993C9}">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D0053F29-0E2C-42E3-B345-9E884798807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C8CD710F-D365-4BC0-8257-3CE1E198D950}">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510D0BC5-B57C-433F-9859-30B983917A66}">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 modelId="{A00644E9-69EF-4C2A-A81D-CCA9D808F278}">
      <dsp:nvSpPr>
        <dsp:cNvPr id="0" name=""/>
        <dsp:cNvSpPr/>
      </dsp:nvSpPr>
      <dsp:spPr>
        <a:xfrm>
          <a:off x="125929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59296" y="57"/>
        <a:ext cx="118934" cy="118934"/>
      </dsp:txXfrm>
    </dsp:sp>
  </dsp:spTree>
</dsp:drawing>
</file>

<file path=ppt/diagrams/drawing2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2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02965"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02965" y="57"/>
        <a:ext cx="118934" cy="118934"/>
      </dsp:txXfrm>
    </dsp:sp>
    <dsp:sp modelId="{39B3C2EB-C198-4B8B-8960-8A38C58548E4}">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EA0FA27A-C2EC-4FCA-88D1-32C207D8B93A}">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71F3F4C8-7194-4B1F-A068-DB1C4A93B07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6647214F-97B3-46F4-9C35-D4445F524912}">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BDF804E1-8814-49A1-88D5-FD0FC8A993C9}">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D0053F29-0E2C-42E3-B345-9E884798807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C8CD710F-D365-4BC0-8257-3CE1E198D950}">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510D0BC5-B57C-433F-9859-30B983917A66}">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 modelId="{A00644E9-69EF-4C2A-A81D-CCA9D808F278}">
      <dsp:nvSpPr>
        <dsp:cNvPr id="0" name=""/>
        <dsp:cNvSpPr/>
      </dsp:nvSpPr>
      <dsp:spPr>
        <a:xfrm>
          <a:off x="125929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59296" y="57"/>
        <a:ext cx="118934" cy="118934"/>
      </dsp:txXfrm>
    </dsp:sp>
  </dsp:spTree>
</dsp:drawing>
</file>

<file path=ppt/diagrams/drawing2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2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BDF804E1-8814-49A1-88D5-FD0FC8A993C9}">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BDF804E1-8814-49A1-88D5-FD0FC8A993C9}">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6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6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510D0BC5-B57C-433F-9859-30B983917A66}">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6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6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6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6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6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510D0BC5-B57C-433F-9859-30B983917A66}">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6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7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7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7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7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510D0BC5-B57C-433F-9859-30B983917A66}">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7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7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7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7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7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510D0BC5-B57C-433F-9859-30B983917A66}">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7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BDF804E1-8814-49A1-88D5-FD0FC8A993C9}">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8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8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8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8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510D0BC5-B57C-433F-9859-30B983917A66}">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8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8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8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8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8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510D0BC5-B57C-433F-9859-30B983917A66}">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8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9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9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9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9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6647214F-97B3-46F4-9C35-D4445F524912}">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DF804E1-8814-49A1-88D5-FD0FC8A993C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D0053F29-0E2C-42E3-B345-9E8847988072}">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C8CD710F-D365-4BC0-8257-3CE1E198D950}">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510D0BC5-B57C-433F-9859-30B983917A66}">
      <dsp:nvSpPr>
        <dsp:cNvPr id="0" name=""/>
        <dsp:cNvSpPr/>
      </dsp:nvSpPr>
      <dsp:spPr>
        <a:xfrm>
          <a:off x="1211722" y="57"/>
          <a:ext cx="118934" cy="118934"/>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9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drawing9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498113"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98113" y="57"/>
        <a:ext cx="118934" cy="118934"/>
      </dsp:txXfrm>
    </dsp:sp>
    <dsp:sp modelId="{48681C3E-18DB-44B4-A963-2EF551FEC493}">
      <dsp:nvSpPr>
        <dsp:cNvPr id="0" name=""/>
        <dsp:cNvSpPr/>
      </dsp:nvSpPr>
      <dsp:spPr>
        <a:xfrm>
          <a:off x="59326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93260" y="57"/>
        <a:ext cx="118934" cy="118934"/>
      </dsp:txXfrm>
    </dsp:sp>
    <dsp:sp modelId="{39B3C2EB-C198-4B8B-8960-8A38C58548E4}">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71F3F4C8-7194-4B1F-A068-DB1C4A93B075}">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6B93CA0A-8C94-48A4-82E9-13FBFB99DAB0}">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87A32571-F2F1-428A-81C4-FBEC8BEBB6E2}">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 modelId="{0BE43904-1DF4-485E-8CED-251D8E2CF2A3}">
      <dsp:nvSpPr>
        <dsp:cNvPr id="0" name=""/>
        <dsp:cNvSpPr/>
      </dsp:nvSpPr>
      <dsp:spPr>
        <a:xfrm>
          <a:off x="106900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69000" y="57"/>
        <a:ext cx="118934" cy="118934"/>
      </dsp:txXfrm>
    </dsp:sp>
    <dsp:sp modelId="{6DF6FF41-A943-4BD2-BB5F-BC4E061E1EA9}">
      <dsp:nvSpPr>
        <dsp:cNvPr id="0" name=""/>
        <dsp:cNvSpPr/>
      </dsp:nvSpPr>
      <dsp:spPr>
        <a:xfrm>
          <a:off x="116414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64148" y="57"/>
        <a:ext cx="118934" cy="118934"/>
      </dsp:txXfrm>
    </dsp:sp>
  </dsp:spTree>
</dsp:drawing>
</file>

<file path=ppt/diagrams/drawing9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79FA4D63-31BA-41A4-8EF9-711A8A8DC304}">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B671D4EC-B0EF-4E74-BE88-A04A72EFA5F5}">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AE263195-A20A-4ACF-9589-31F1F5A65F0B}">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9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441BE94A-FB88-49C7-AAB2-47F07EC22274}">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E1A074AB-2E66-4098-B417-62E6453353DB}">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A8AFFD50-DB79-47C5-865F-BFCF753E55E9}">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6DF6FF41-A943-4BD2-BB5F-BC4E061E1EA9}">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Tree>
</dsp:drawing>
</file>

<file path=ppt/diagrams/drawing9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81C3E-18DB-44B4-A963-2EF551FEC493}">
      <dsp:nvSpPr>
        <dsp:cNvPr id="0" name=""/>
        <dsp:cNvSpPr/>
      </dsp:nvSpPr>
      <dsp:spPr>
        <a:xfrm>
          <a:off x="450539"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450539" y="57"/>
        <a:ext cx="118934" cy="118934"/>
      </dsp:txXfrm>
    </dsp:sp>
    <dsp:sp modelId="{39B3C2EB-C198-4B8B-8960-8A38C58548E4}">
      <dsp:nvSpPr>
        <dsp:cNvPr id="0" name=""/>
        <dsp:cNvSpPr/>
      </dsp:nvSpPr>
      <dsp:spPr>
        <a:xfrm>
          <a:off x="54568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545686" y="57"/>
        <a:ext cx="118934" cy="118934"/>
      </dsp:txXfrm>
    </dsp:sp>
    <dsp:sp modelId="{EA0FA27A-C2EC-4FCA-88D1-32C207D8B93A}">
      <dsp:nvSpPr>
        <dsp:cNvPr id="0" name=""/>
        <dsp:cNvSpPr/>
      </dsp:nvSpPr>
      <dsp:spPr>
        <a:xfrm>
          <a:off x="64083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40834" y="57"/>
        <a:ext cx="118934" cy="118934"/>
      </dsp:txXfrm>
    </dsp:sp>
    <dsp:sp modelId="{71F3F4C8-7194-4B1F-A068-DB1C4A93B075}">
      <dsp:nvSpPr>
        <dsp:cNvPr id="0" name=""/>
        <dsp:cNvSpPr/>
      </dsp:nvSpPr>
      <dsp:spPr>
        <a:xfrm>
          <a:off x="73598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35982" y="57"/>
        <a:ext cx="118934" cy="118934"/>
      </dsp:txXfrm>
    </dsp:sp>
    <dsp:sp modelId="{BDF804E1-8814-49A1-88D5-FD0FC8A993C9}">
      <dsp:nvSpPr>
        <dsp:cNvPr id="0" name=""/>
        <dsp:cNvSpPr/>
      </dsp:nvSpPr>
      <dsp:spPr>
        <a:xfrm>
          <a:off x="831130"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31130" y="57"/>
        <a:ext cx="118934" cy="118934"/>
      </dsp:txXfrm>
    </dsp:sp>
    <dsp:sp modelId="{D0053F29-0E2C-42E3-B345-9E8847988072}">
      <dsp:nvSpPr>
        <dsp:cNvPr id="0" name=""/>
        <dsp:cNvSpPr/>
      </dsp:nvSpPr>
      <dsp:spPr>
        <a:xfrm>
          <a:off x="92627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26278" y="57"/>
        <a:ext cx="118934" cy="118934"/>
      </dsp:txXfrm>
    </dsp:sp>
    <dsp:sp modelId="{C8CD710F-D365-4BC0-8257-3CE1E198D950}">
      <dsp:nvSpPr>
        <dsp:cNvPr id="0" name=""/>
        <dsp:cNvSpPr/>
      </dsp:nvSpPr>
      <dsp:spPr>
        <a:xfrm>
          <a:off x="102142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021426" y="57"/>
        <a:ext cx="118934" cy="118934"/>
      </dsp:txXfrm>
    </dsp:sp>
    <dsp:sp modelId="{510D0BC5-B57C-433F-9859-30B983917A66}">
      <dsp:nvSpPr>
        <dsp:cNvPr id="0" name=""/>
        <dsp:cNvSpPr/>
      </dsp:nvSpPr>
      <dsp:spPr>
        <a:xfrm>
          <a:off x="111657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116574" y="57"/>
        <a:ext cx="118934" cy="118934"/>
      </dsp:txXfrm>
    </dsp:sp>
    <dsp:sp modelId="{A00644E9-69EF-4C2A-A81D-CCA9D808F278}">
      <dsp:nvSpPr>
        <dsp:cNvPr id="0" name=""/>
        <dsp:cNvSpPr/>
      </dsp:nvSpPr>
      <dsp:spPr>
        <a:xfrm>
          <a:off x="121172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1211722" y="57"/>
        <a:ext cx="118934" cy="118934"/>
      </dsp:txXfrm>
    </dsp:sp>
  </dsp:spTree>
</dsp:drawing>
</file>

<file path=ppt/diagrams/drawing9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4DE9E7-2F3A-4A96-98F6-CE05B104E0B5}">
      <dsp:nvSpPr>
        <dsp:cNvPr id="0" name=""/>
        <dsp:cNvSpPr/>
      </dsp:nvSpPr>
      <dsp:spPr>
        <a:xfrm>
          <a:off x="688408"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688408" y="57"/>
        <a:ext cx="118934" cy="118934"/>
      </dsp:txXfrm>
    </dsp:sp>
    <dsp:sp modelId="{48681C3E-18DB-44B4-A963-2EF551FEC493}">
      <dsp:nvSpPr>
        <dsp:cNvPr id="0" name=""/>
        <dsp:cNvSpPr/>
      </dsp:nvSpPr>
      <dsp:spPr>
        <a:xfrm>
          <a:off x="783556"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783556" y="57"/>
        <a:ext cx="118934" cy="118934"/>
      </dsp:txXfrm>
    </dsp:sp>
    <dsp:sp modelId="{09B2CD8E-D327-4676-9105-F890A1A7824E}">
      <dsp:nvSpPr>
        <dsp:cNvPr id="0" name=""/>
        <dsp:cNvSpPr/>
      </dsp:nvSpPr>
      <dsp:spPr>
        <a:xfrm>
          <a:off x="878704"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878704" y="57"/>
        <a:ext cx="118934" cy="118934"/>
      </dsp:txXfrm>
    </dsp:sp>
    <dsp:sp modelId="{39B3C2EB-C198-4B8B-8960-8A38C58548E4}">
      <dsp:nvSpPr>
        <dsp:cNvPr id="0" name=""/>
        <dsp:cNvSpPr/>
      </dsp:nvSpPr>
      <dsp:spPr>
        <a:xfrm>
          <a:off x="973852" y="57"/>
          <a:ext cx="118934" cy="118934"/>
        </a:xfrm>
        <a:prstGeom prst="ellipse">
          <a:avLst/>
        </a:prstGeom>
        <a:gradFill rotWithShape="0">
          <a:gsLst>
            <a:gs pos="0">
              <a:schemeClr val="dk2">
                <a:alpha val="50000"/>
                <a:hueOff val="0"/>
                <a:satOff val="0"/>
                <a:lumOff val="0"/>
                <a:alphaOff val="0"/>
                <a:shade val="51000"/>
                <a:satMod val="130000"/>
              </a:schemeClr>
            </a:gs>
            <a:gs pos="80000">
              <a:schemeClr val="dk2">
                <a:alpha val="50000"/>
                <a:hueOff val="0"/>
                <a:satOff val="0"/>
                <a:lumOff val="0"/>
                <a:alphaOff val="0"/>
                <a:shade val="93000"/>
                <a:satMod val="130000"/>
              </a:schemeClr>
            </a:gs>
            <a:gs pos="100000">
              <a:schemeClr val="dk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545" tIns="6350" rIns="6545" bIns="6350" numCol="1" spcCol="1270" anchor="ctr" anchorCtr="0">
          <a:noAutofit/>
        </a:bodyPr>
        <a:lstStyle/>
        <a:p>
          <a:pPr lvl="0" algn="ctr" defTabSz="222250">
            <a:lnSpc>
              <a:spcPct val="90000"/>
            </a:lnSpc>
            <a:spcBef>
              <a:spcPct val="0"/>
            </a:spcBef>
            <a:spcAft>
              <a:spcPct val="35000"/>
            </a:spcAft>
          </a:pPr>
          <a:endParaRPr lang="en-MY" sz="500" kern="1200" dirty="0">
            <a:solidFill>
              <a:sysClr val="window" lastClr="FFFFFF"/>
            </a:solidFill>
            <a:latin typeface="Corbel"/>
            <a:ea typeface="+mn-ea"/>
            <a:cs typeface="+mn-cs"/>
          </a:endParaRPr>
        </a:p>
      </dsp:txBody>
      <dsp:txXfrm>
        <a:off x="973852" y="57"/>
        <a:ext cx="118934" cy="11893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6609" tIns="48305" rIns="96609" bIns="48305" rtlCol="0"/>
          <a:lstStyle>
            <a:lvl1pPr algn="l">
              <a:defRPr sz="1300"/>
            </a:lvl1pPr>
          </a:lstStyle>
          <a:p>
            <a:endParaRPr lang="en-MY"/>
          </a:p>
        </p:txBody>
      </p:sp>
      <p:sp>
        <p:nvSpPr>
          <p:cNvPr id="3" name="Date Placeholder 2"/>
          <p:cNvSpPr>
            <a:spLocks noGrp="1"/>
          </p:cNvSpPr>
          <p:nvPr>
            <p:ph type="dt" idx="1"/>
          </p:nvPr>
        </p:nvSpPr>
        <p:spPr>
          <a:xfrm>
            <a:off x="3978132" y="1"/>
            <a:ext cx="3043343" cy="465455"/>
          </a:xfrm>
          <a:prstGeom prst="rect">
            <a:avLst/>
          </a:prstGeom>
        </p:spPr>
        <p:txBody>
          <a:bodyPr vert="horz" lIns="96609" tIns="48305" rIns="96609" bIns="48305" rtlCol="0"/>
          <a:lstStyle>
            <a:lvl1pPr algn="r">
              <a:defRPr sz="1300"/>
            </a:lvl1pPr>
          </a:lstStyle>
          <a:p>
            <a:endParaRPr lang="en-MY"/>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6609" tIns="48305" rIns="96609" bIns="48305" rtlCol="0" anchor="ctr"/>
          <a:lstStyle/>
          <a:p>
            <a:endParaRPr lang="en-MY"/>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6609" tIns="48305" rIns="96609" bIns="483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1" y="8842031"/>
            <a:ext cx="3043343" cy="465455"/>
          </a:xfrm>
          <a:prstGeom prst="rect">
            <a:avLst/>
          </a:prstGeom>
        </p:spPr>
        <p:txBody>
          <a:bodyPr vert="horz" lIns="96609" tIns="48305" rIns="96609" bIns="48305" rtlCol="0" anchor="b"/>
          <a:lstStyle>
            <a:lvl1pPr algn="l">
              <a:defRPr sz="1300"/>
            </a:lvl1pPr>
          </a:lstStyle>
          <a:p>
            <a:endParaRPr lang="en-MY"/>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6609" tIns="48305" rIns="96609" bIns="48305" rtlCol="0" anchor="b"/>
          <a:lstStyle>
            <a:lvl1pPr algn="r">
              <a:defRPr sz="1300"/>
            </a:lvl1pPr>
          </a:lstStyle>
          <a:p>
            <a:fld id="{89F40D5F-C232-4B7E-BCAA-7B1727849C23}" type="slidenum">
              <a:rPr lang="en-MY" smtClean="0"/>
              <a:pPr/>
              <a:t>‹#›</a:t>
            </a:fld>
            <a:endParaRPr lang="en-MY"/>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BC095BA-5C7D-4C26-9419-E55C29C043EF}" type="datetime1">
              <a:rPr lang="en-US" smtClean="0"/>
              <a:pPr/>
              <a:t>2/10/2011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9C4416-6421-42D9-9BFF-4F16BB98FD58}"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C90534-990F-43D9-9CD6-C7C10DB9BA35}" type="datetime1">
              <a:rPr lang="en-US" smtClean="0"/>
              <a:pPr/>
              <a:t>2/10/2011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9C4416-6421-42D9-9BFF-4F16BB98FD5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244F90-5AAB-4844-9C85-A70A811699E7}" type="datetime1">
              <a:rPr lang="en-US" smtClean="0"/>
              <a:pPr/>
              <a:t>2/10/2011</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289C4416-6421-42D9-9BFF-4F16BB98FD5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0B7A31A1-1823-4841-8E6B-87916E90E235}" type="datetime1">
              <a:rPr lang="en-US" smtClean="0">
                <a:solidFill>
                  <a:prstClr val="white">
                    <a:tint val="95000"/>
                  </a:prstClr>
                </a:solidFill>
              </a:rPr>
              <a:pPr/>
              <a:t>2/10/2011</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289C4416-6421-42D9-9BFF-4F16BB98FD58}" type="slidenum">
              <a:rPr lang="en-US" smtClean="0">
                <a:solidFill>
                  <a:prstClr val="white">
                    <a:tint val="95000"/>
                  </a:prstClr>
                </a:solidFill>
              </a:rPr>
              <a:pPr/>
              <a:t>‹#›</a:t>
            </a:fld>
            <a:endParaRPr lang="en-US" dirty="0">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121B6C-6CE6-463E-9817-9D2B12EB997A}" type="datetime1">
              <a:rPr lang="en-US" smtClean="0">
                <a:solidFill>
                  <a:prstClr val="black">
                    <a:tint val="95000"/>
                  </a:prstClr>
                </a:solidFill>
              </a:rPr>
              <a:pPr/>
              <a:t>2/10/2011</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289C4416-6421-42D9-9BFF-4F16BB98FD58}" type="slidenum">
              <a:rPr lang="en-US" smtClean="0">
                <a:solidFill>
                  <a:prstClr val="black">
                    <a:tint val="95000"/>
                  </a:prstClr>
                </a:solidFill>
              </a:rPr>
              <a:pPr/>
              <a:t>‹#›</a:t>
            </a:fld>
            <a:endParaRPr lang="en-US" dirty="0">
              <a:solidFill>
                <a:prstClr val="black">
                  <a:tint val="9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735F64-EC37-44C9-85A8-D277C3F14AEE}" type="datetime1">
              <a:rPr lang="en-US" smtClean="0">
                <a:solidFill>
                  <a:prstClr val="white">
                    <a:tint val="95000"/>
                  </a:prstClr>
                </a:solidFill>
              </a:rPr>
              <a:pPr/>
              <a:t>2/10/2011</a:t>
            </a:fld>
            <a:endParaRPr lang="en-US" dirty="0">
              <a:solidFill>
                <a:prstClr val="white">
                  <a:tint val="9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95000"/>
                </a:prstClr>
              </a:solidFill>
            </a:endParaRPr>
          </a:p>
        </p:txBody>
      </p:sp>
      <p:sp>
        <p:nvSpPr>
          <p:cNvPr id="6" name="Slide Number Placeholder 5"/>
          <p:cNvSpPr>
            <a:spLocks noGrp="1"/>
          </p:cNvSpPr>
          <p:nvPr>
            <p:ph type="sldNum" sz="quarter" idx="12"/>
          </p:nvPr>
        </p:nvSpPr>
        <p:spPr/>
        <p:txBody>
          <a:bodyPr/>
          <a:lstStyle/>
          <a:p>
            <a:fld id="{289C4416-6421-42D9-9BFF-4F16BB98FD58}" type="slidenum">
              <a:rPr lang="en-US" smtClean="0">
                <a:solidFill>
                  <a:prstClr val="white">
                    <a:tint val="95000"/>
                  </a:prstClr>
                </a:solidFill>
              </a:rPr>
              <a:pPr/>
              <a:t>‹#›</a:t>
            </a:fld>
            <a:endParaRPr lang="en-US" dirty="0">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6F9F6B-28ED-4BB8-86D4-B3D279CB9C50}" type="datetime1">
              <a:rPr lang="en-US" smtClean="0">
                <a:solidFill>
                  <a:prstClr val="black">
                    <a:tint val="95000"/>
                  </a:prstClr>
                </a:solidFill>
              </a:rPr>
              <a:pPr/>
              <a:t>2/10/2011</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289C4416-6421-42D9-9BFF-4F16BB98FD58}" type="slidenum">
              <a:rPr lang="en-US" smtClean="0">
                <a:solidFill>
                  <a:prstClr val="black">
                    <a:tint val="95000"/>
                  </a:prstClr>
                </a:solidFill>
              </a:rPr>
              <a:pPr/>
              <a:t>‹#›</a:t>
            </a:fld>
            <a:endParaRPr lang="en-US" dirty="0">
              <a:solidFill>
                <a:prstClr val="black">
                  <a:tint val="9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6FEE063-B394-4387-B2A9-EB0EA7ABCCA4}" type="datetime1">
              <a:rPr lang="en-US" smtClean="0">
                <a:solidFill>
                  <a:prstClr val="black">
                    <a:tint val="95000"/>
                  </a:prstClr>
                </a:solidFill>
              </a:rPr>
              <a:pPr/>
              <a:t>2/10/2011</a:t>
            </a:fld>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95000"/>
                </a:prstClr>
              </a:solidFill>
            </a:endParaRPr>
          </a:p>
        </p:txBody>
      </p:sp>
      <p:sp>
        <p:nvSpPr>
          <p:cNvPr id="9" name="Slide Number Placeholder 8"/>
          <p:cNvSpPr>
            <a:spLocks noGrp="1"/>
          </p:cNvSpPr>
          <p:nvPr>
            <p:ph type="sldNum" sz="quarter" idx="12"/>
          </p:nvPr>
        </p:nvSpPr>
        <p:spPr/>
        <p:txBody>
          <a:bodyPr/>
          <a:lstStyle/>
          <a:p>
            <a:fld id="{289C4416-6421-42D9-9BFF-4F16BB98FD58}" type="slidenum">
              <a:rPr lang="en-US" smtClean="0">
                <a:solidFill>
                  <a:prstClr val="black">
                    <a:tint val="95000"/>
                  </a:prstClr>
                </a:solidFill>
              </a:rPr>
              <a:pPr/>
              <a:t>‹#›</a:t>
            </a:fld>
            <a:endParaRPr lang="en-US" dirty="0">
              <a:solidFill>
                <a:prstClr val="black">
                  <a:tint val="9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37DBE33-5024-4E73-813E-075B84728EF0}" type="datetime1">
              <a:rPr lang="en-US" smtClean="0">
                <a:solidFill>
                  <a:prstClr val="black">
                    <a:tint val="95000"/>
                  </a:prstClr>
                </a:solidFill>
              </a:rPr>
              <a:pPr/>
              <a:t>2/10/2011</a:t>
            </a:fld>
            <a:endParaRPr lang="en-US" dirty="0">
              <a:solidFill>
                <a:prstClr val="black">
                  <a:tint val="9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95000"/>
                </a:prstClr>
              </a:solidFill>
            </a:endParaRPr>
          </a:p>
        </p:txBody>
      </p:sp>
      <p:sp>
        <p:nvSpPr>
          <p:cNvPr id="5" name="Slide Number Placeholder 4"/>
          <p:cNvSpPr>
            <a:spLocks noGrp="1"/>
          </p:cNvSpPr>
          <p:nvPr>
            <p:ph type="sldNum" sz="quarter" idx="12"/>
          </p:nvPr>
        </p:nvSpPr>
        <p:spPr/>
        <p:txBody>
          <a:bodyPr/>
          <a:lstStyle/>
          <a:p>
            <a:fld id="{289C4416-6421-42D9-9BFF-4F16BB98FD58}" type="slidenum">
              <a:rPr lang="en-US" smtClean="0">
                <a:solidFill>
                  <a:prstClr val="black">
                    <a:tint val="95000"/>
                  </a:prstClr>
                </a:solidFill>
              </a:rPr>
              <a:pPr/>
              <a:t>‹#›</a:t>
            </a:fld>
            <a:endParaRPr lang="en-US" dirty="0">
              <a:solidFill>
                <a:prstClr val="black">
                  <a:tint val="9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4A165-425D-49E3-A5CE-C1C84A503F80}" type="datetime1">
              <a:rPr lang="en-US" smtClean="0">
                <a:solidFill>
                  <a:prstClr val="black">
                    <a:tint val="95000"/>
                  </a:prstClr>
                </a:solidFill>
              </a:rPr>
              <a:pPr/>
              <a:t>2/10/2011</a:t>
            </a:fld>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p>
            <a:fld id="{289C4416-6421-42D9-9BFF-4F16BB98FD58}" type="slidenum">
              <a:rPr lang="en-US" smtClean="0">
                <a:solidFill>
                  <a:prstClr val="black">
                    <a:tint val="95000"/>
                  </a:prstClr>
                </a:solidFill>
              </a:rPr>
              <a:pPr/>
              <a:t>‹#›</a:t>
            </a:fld>
            <a:endParaRPr lang="en-US" dirty="0">
              <a:solidFill>
                <a:prstClr val="black">
                  <a:tint val="9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67FE1A-8061-4D53-B45C-487D9F4C0FB3}" type="datetime1">
              <a:rPr lang="en-US" smtClean="0">
                <a:solidFill>
                  <a:prstClr val="black">
                    <a:tint val="95000"/>
                  </a:prstClr>
                </a:solidFill>
              </a:rPr>
              <a:pPr/>
              <a:t>2/10/2011</a:t>
            </a:fld>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fld id="{289C4416-6421-42D9-9BFF-4F16BB98FD58}" type="slidenum">
              <a:rPr lang="en-US" smtClean="0">
                <a:solidFill>
                  <a:prstClr val="black">
                    <a:tint val="95000"/>
                  </a:prstClr>
                </a:solidFill>
              </a:rPr>
              <a:pPr/>
              <a:t>‹#›</a:t>
            </a:fld>
            <a:endParaRPr lang="en-US" dirty="0">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97F9B2-541D-493D-AA2E-73FA9AFF6064}" type="datetime1">
              <a:rPr lang="en-US" smtClean="0"/>
              <a:pPr/>
              <a:t>2/10/2011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9C4416-6421-42D9-9BFF-4F16BB98FD5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1E5C8E8-EE2F-4F19-8640-2FCD20AD44E3}" type="datetime1">
              <a:rPr lang="en-US" smtClean="0">
                <a:solidFill>
                  <a:prstClr val="black">
                    <a:tint val="95000"/>
                  </a:prstClr>
                </a:solidFill>
              </a:rPr>
              <a:pPr/>
              <a:t>2/10/2011</a:t>
            </a:fld>
            <a:endParaRPr lang="en-US" dirty="0">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289C4416-6421-42D9-9BFF-4F16BB98FD58}" type="slidenum">
              <a:rPr lang="en-US" smtClean="0">
                <a:solidFill>
                  <a:prstClr val="black">
                    <a:tint val="95000"/>
                  </a:prstClr>
                </a:solidFill>
              </a:rPr>
              <a:pPr/>
              <a:t>‹#›</a:t>
            </a:fld>
            <a:endParaRPr lang="en-US" dirty="0">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DB3B38-76E0-4C47-A98A-1F6082BCBFDE}" type="datetime1">
              <a:rPr lang="en-US" smtClean="0">
                <a:solidFill>
                  <a:prstClr val="black">
                    <a:tint val="95000"/>
                  </a:prstClr>
                </a:solidFill>
              </a:rPr>
              <a:pPr/>
              <a:t>2/10/2011</a:t>
            </a:fld>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289C4416-6421-42D9-9BFF-4F16BB98FD58}" type="slidenum">
              <a:rPr lang="en-US" smtClean="0">
                <a:solidFill>
                  <a:prstClr val="black">
                    <a:tint val="95000"/>
                  </a:prstClr>
                </a:solidFill>
              </a:rPr>
              <a:pPr/>
              <a:t>‹#›</a:t>
            </a:fld>
            <a:endParaRPr lang="en-US" dirty="0">
              <a:solidFill>
                <a:prstClr val="black">
                  <a:tint val="9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F4AB05-7D82-4FE5-B4AB-772BEA3500A6}" type="datetime1">
              <a:rPr lang="en-US" smtClean="0">
                <a:solidFill>
                  <a:prstClr val="black">
                    <a:tint val="95000"/>
                  </a:prstClr>
                </a:solidFill>
              </a:rPr>
              <a:pPr/>
              <a:t>2/10/2011</a:t>
            </a:fld>
            <a:endParaRPr lang="en-US" dirty="0">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p>
            <a:fld id="{289C4416-6421-42D9-9BFF-4F16BB98FD58}" type="slidenum">
              <a:rPr lang="en-US" smtClean="0">
                <a:solidFill>
                  <a:prstClr val="black">
                    <a:tint val="95000"/>
                  </a:prstClr>
                </a:solidFill>
              </a:rPr>
              <a:pPr/>
              <a:t>‹#›</a:t>
            </a:fld>
            <a:endParaRPr lang="en-US" dirty="0">
              <a:solidFill>
                <a:prstClr val="black">
                  <a:tint val="9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6DC656-2736-4828-B1B9-374C86751028}" type="datetime1">
              <a:rPr lang="en-US" smtClean="0"/>
              <a:pPr/>
              <a:t>2/10/2011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9C4416-6421-42D9-9BFF-4F16BB98FD5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087EB6-285C-4C83-9158-24BC815E2F04}" type="datetime1">
              <a:rPr lang="en-US" smtClean="0"/>
              <a:pPr/>
              <a:t>2/10/2011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9C4416-6421-42D9-9BFF-4F16BB98FD5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E3E774-5FA9-4B25-97C8-C87B3DB9D36A}" type="datetime1">
              <a:rPr lang="en-US" smtClean="0"/>
              <a:pPr/>
              <a:t>2/10/2011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9C4416-6421-42D9-9BFF-4F16BB98FD5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3DA321-A3F9-45B5-8A7C-D99124A75E11}" type="datetime1">
              <a:rPr lang="en-US" smtClean="0"/>
              <a:pPr/>
              <a:t>2/10/2011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9C4416-6421-42D9-9BFF-4F16BB98FD5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8A0B1-D2DC-4706-8BCC-73BFF7ED1157}" type="datetime1">
              <a:rPr lang="en-US" smtClean="0"/>
              <a:pPr/>
              <a:t>2/10/2011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9C4416-6421-42D9-9BFF-4F16BB98FD5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CE2AF0-3B79-419D-8F0D-57CBE0F03D39}" type="datetime1">
              <a:rPr lang="en-US" smtClean="0"/>
              <a:pPr/>
              <a:t>2/10/2011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9C4416-6421-42D9-9BFF-4F16BB98FD58}"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05FF811A-EEF8-4304-82F0-F9A77517A1DA}" type="datetime1">
              <a:rPr lang="en-US" smtClean="0"/>
              <a:pPr/>
              <a:t>2/10/2011</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289C4416-6421-42D9-9BFF-4F16BB98FD5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054A1D-AD51-4D74-945C-7162CD20A15A}" type="datetime1">
              <a:rPr lang="en-US" smtClean="0"/>
              <a:pPr/>
              <a:t>2/10/2011</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89C4416-6421-42D9-9BFF-4F16BB98FD5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37766B2-B46B-49E4-9634-F58A32193173}" type="datetime1">
              <a:rPr lang="en-US" smtClean="0">
                <a:solidFill>
                  <a:prstClr val="black">
                    <a:tint val="95000"/>
                  </a:prstClr>
                </a:solidFill>
              </a:rPr>
              <a:pPr/>
              <a:t>2/10/2011</a:t>
            </a:fld>
            <a:endParaRPr lang="en-US" dirty="0">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89C4416-6421-42D9-9BFF-4F16BB98FD58}" type="slidenum">
              <a:rPr lang="en-US" smtClean="0">
                <a:solidFill>
                  <a:prstClr val="black">
                    <a:tint val="95000"/>
                  </a:prstClr>
                </a:solidFill>
              </a:rPr>
              <a:pPr/>
              <a:t>‹#›</a:t>
            </a:fld>
            <a:endParaRPr lang="en-US" dirty="0">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7.xml"/><Relationship Id="rId13" Type="http://schemas.openxmlformats.org/officeDocument/2006/relationships/diagramLayout" Target="../diagrams/layout38.xml"/><Relationship Id="rId18" Type="http://schemas.openxmlformats.org/officeDocument/2006/relationships/diagramLayout" Target="../diagrams/layout39.xml"/><Relationship Id="rId26" Type="http://schemas.microsoft.com/office/2007/relationships/diagramDrawing" Target="../diagrams/drawing40.xml"/><Relationship Id="rId3" Type="http://schemas.openxmlformats.org/officeDocument/2006/relationships/diagramLayout" Target="../diagrams/layout36.xml"/><Relationship Id="rId21" Type="http://schemas.microsoft.com/office/2007/relationships/diagramDrawing" Target="../diagrams/drawing39.xml"/><Relationship Id="rId7" Type="http://schemas.openxmlformats.org/officeDocument/2006/relationships/diagramData" Target="../diagrams/data37.xml"/><Relationship Id="rId12" Type="http://schemas.openxmlformats.org/officeDocument/2006/relationships/diagramData" Target="../diagrams/data38.xml"/><Relationship Id="rId17" Type="http://schemas.openxmlformats.org/officeDocument/2006/relationships/diagramData" Target="../diagrams/data39.xml"/><Relationship Id="rId25" Type="http://schemas.openxmlformats.org/officeDocument/2006/relationships/diagramColors" Target="../diagrams/colors40.xml"/><Relationship Id="rId2" Type="http://schemas.openxmlformats.org/officeDocument/2006/relationships/diagramData" Target="../diagrams/data36.xml"/><Relationship Id="rId16" Type="http://schemas.microsoft.com/office/2007/relationships/diagramDrawing" Target="../diagrams/drawing38.xml"/><Relationship Id="rId20" Type="http://schemas.openxmlformats.org/officeDocument/2006/relationships/diagramColors" Target="../diagrams/colors39.xml"/><Relationship Id="rId1" Type="http://schemas.openxmlformats.org/officeDocument/2006/relationships/slideLayout" Target="../slideLayouts/slideLayout13.xml"/><Relationship Id="rId6" Type="http://schemas.microsoft.com/office/2007/relationships/diagramDrawing" Target="../diagrams/drawing36.xml"/><Relationship Id="rId11" Type="http://schemas.microsoft.com/office/2007/relationships/diagramDrawing" Target="../diagrams/drawing37.xml"/><Relationship Id="rId24" Type="http://schemas.openxmlformats.org/officeDocument/2006/relationships/diagramQuickStyle" Target="../diagrams/quickStyle40.xml"/><Relationship Id="rId5" Type="http://schemas.openxmlformats.org/officeDocument/2006/relationships/diagramColors" Target="../diagrams/colors36.xml"/><Relationship Id="rId15" Type="http://schemas.openxmlformats.org/officeDocument/2006/relationships/diagramColors" Target="../diagrams/colors38.xml"/><Relationship Id="rId23" Type="http://schemas.openxmlformats.org/officeDocument/2006/relationships/diagramLayout" Target="../diagrams/layout40.xml"/><Relationship Id="rId10" Type="http://schemas.openxmlformats.org/officeDocument/2006/relationships/diagramColors" Target="../diagrams/colors37.xml"/><Relationship Id="rId19" Type="http://schemas.openxmlformats.org/officeDocument/2006/relationships/diagramQuickStyle" Target="../diagrams/quickStyle39.xml"/><Relationship Id="rId4" Type="http://schemas.openxmlformats.org/officeDocument/2006/relationships/diagramQuickStyle" Target="../diagrams/quickStyle36.xml"/><Relationship Id="rId9" Type="http://schemas.openxmlformats.org/officeDocument/2006/relationships/diagramQuickStyle" Target="../diagrams/quickStyle37.xml"/><Relationship Id="rId14" Type="http://schemas.openxmlformats.org/officeDocument/2006/relationships/diagramQuickStyle" Target="../diagrams/quickStyle38.xml"/><Relationship Id="rId22" Type="http://schemas.openxmlformats.org/officeDocument/2006/relationships/diagramData" Target="../diagrams/data40.xml"/><Relationship Id="rId27"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2.xml"/><Relationship Id="rId13" Type="http://schemas.openxmlformats.org/officeDocument/2006/relationships/diagramLayout" Target="../diagrams/layout43.xml"/><Relationship Id="rId18" Type="http://schemas.openxmlformats.org/officeDocument/2006/relationships/diagramLayout" Target="../diagrams/layout44.xml"/><Relationship Id="rId26" Type="http://schemas.microsoft.com/office/2007/relationships/diagramDrawing" Target="../diagrams/drawing45.xml"/><Relationship Id="rId3" Type="http://schemas.openxmlformats.org/officeDocument/2006/relationships/diagramLayout" Target="../diagrams/layout41.xml"/><Relationship Id="rId21" Type="http://schemas.microsoft.com/office/2007/relationships/diagramDrawing" Target="../diagrams/drawing44.xml"/><Relationship Id="rId7" Type="http://schemas.openxmlformats.org/officeDocument/2006/relationships/diagramData" Target="../diagrams/data42.xml"/><Relationship Id="rId12" Type="http://schemas.openxmlformats.org/officeDocument/2006/relationships/diagramData" Target="../diagrams/data43.xml"/><Relationship Id="rId17" Type="http://schemas.openxmlformats.org/officeDocument/2006/relationships/diagramData" Target="../diagrams/data44.xml"/><Relationship Id="rId25" Type="http://schemas.openxmlformats.org/officeDocument/2006/relationships/diagramColors" Target="../diagrams/colors45.xml"/><Relationship Id="rId2" Type="http://schemas.openxmlformats.org/officeDocument/2006/relationships/diagramData" Target="../diagrams/data41.xml"/><Relationship Id="rId16" Type="http://schemas.microsoft.com/office/2007/relationships/diagramDrawing" Target="../diagrams/drawing43.xml"/><Relationship Id="rId20" Type="http://schemas.openxmlformats.org/officeDocument/2006/relationships/diagramColors" Target="../diagrams/colors44.xml"/><Relationship Id="rId1" Type="http://schemas.openxmlformats.org/officeDocument/2006/relationships/slideLayout" Target="../slideLayouts/slideLayout13.xml"/><Relationship Id="rId6" Type="http://schemas.microsoft.com/office/2007/relationships/diagramDrawing" Target="../diagrams/drawing41.xml"/><Relationship Id="rId11" Type="http://schemas.microsoft.com/office/2007/relationships/diagramDrawing" Target="../diagrams/drawing42.xml"/><Relationship Id="rId24" Type="http://schemas.openxmlformats.org/officeDocument/2006/relationships/diagramQuickStyle" Target="../diagrams/quickStyle45.xml"/><Relationship Id="rId5" Type="http://schemas.openxmlformats.org/officeDocument/2006/relationships/diagramColors" Target="../diagrams/colors41.xml"/><Relationship Id="rId15" Type="http://schemas.openxmlformats.org/officeDocument/2006/relationships/diagramColors" Target="../diagrams/colors43.xml"/><Relationship Id="rId23" Type="http://schemas.openxmlformats.org/officeDocument/2006/relationships/diagramLayout" Target="../diagrams/layout45.xml"/><Relationship Id="rId28" Type="http://schemas.openxmlformats.org/officeDocument/2006/relationships/image" Target="../media/image18.jpeg"/><Relationship Id="rId10" Type="http://schemas.openxmlformats.org/officeDocument/2006/relationships/diagramColors" Target="../diagrams/colors42.xml"/><Relationship Id="rId19" Type="http://schemas.openxmlformats.org/officeDocument/2006/relationships/diagramQuickStyle" Target="../diagrams/quickStyle44.xml"/><Relationship Id="rId4" Type="http://schemas.openxmlformats.org/officeDocument/2006/relationships/diagramQuickStyle" Target="../diagrams/quickStyle41.xml"/><Relationship Id="rId9" Type="http://schemas.openxmlformats.org/officeDocument/2006/relationships/diagramQuickStyle" Target="../diagrams/quickStyle42.xml"/><Relationship Id="rId14" Type="http://schemas.openxmlformats.org/officeDocument/2006/relationships/diagramQuickStyle" Target="../diagrams/quickStyle43.xml"/><Relationship Id="rId22" Type="http://schemas.openxmlformats.org/officeDocument/2006/relationships/diagramData" Target="../diagrams/data45.xml"/><Relationship Id="rId27"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7.xml"/><Relationship Id="rId13" Type="http://schemas.openxmlformats.org/officeDocument/2006/relationships/diagramLayout" Target="../diagrams/layout48.xml"/><Relationship Id="rId18" Type="http://schemas.openxmlformats.org/officeDocument/2006/relationships/diagramLayout" Target="../diagrams/layout49.xml"/><Relationship Id="rId26" Type="http://schemas.microsoft.com/office/2007/relationships/diagramDrawing" Target="../diagrams/drawing50.xml"/><Relationship Id="rId3" Type="http://schemas.openxmlformats.org/officeDocument/2006/relationships/diagramLayout" Target="../diagrams/layout46.xml"/><Relationship Id="rId21" Type="http://schemas.microsoft.com/office/2007/relationships/diagramDrawing" Target="../diagrams/drawing49.xml"/><Relationship Id="rId7" Type="http://schemas.openxmlformats.org/officeDocument/2006/relationships/diagramData" Target="../diagrams/data47.xml"/><Relationship Id="rId12" Type="http://schemas.openxmlformats.org/officeDocument/2006/relationships/diagramData" Target="../diagrams/data48.xml"/><Relationship Id="rId17" Type="http://schemas.openxmlformats.org/officeDocument/2006/relationships/diagramData" Target="../diagrams/data49.xml"/><Relationship Id="rId25" Type="http://schemas.openxmlformats.org/officeDocument/2006/relationships/diagramColors" Target="../diagrams/colors50.xml"/><Relationship Id="rId2" Type="http://schemas.openxmlformats.org/officeDocument/2006/relationships/diagramData" Target="../diagrams/data46.xml"/><Relationship Id="rId16" Type="http://schemas.microsoft.com/office/2007/relationships/diagramDrawing" Target="../diagrams/drawing48.xml"/><Relationship Id="rId20" Type="http://schemas.openxmlformats.org/officeDocument/2006/relationships/diagramColors" Target="../diagrams/colors49.xml"/><Relationship Id="rId1" Type="http://schemas.openxmlformats.org/officeDocument/2006/relationships/slideLayout" Target="../slideLayouts/slideLayout13.xml"/><Relationship Id="rId6" Type="http://schemas.microsoft.com/office/2007/relationships/diagramDrawing" Target="../diagrams/drawing46.xml"/><Relationship Id="rId11" Type="http://schemas.microsoft.com/office/2007/relationships/diagramDrawing" Target="../diagrams/drawing47.xml"/><Relationship Id="rId24" Type="http://schemas.openxmlformats.org/officeDocument/2006/relationships/diagramQuickStyle" Target="../diagrams/quickStyle50.xml"/><Relationship Id="rId5" Type="http://schemas.openxmlformats.org/officeDocument/2006/relationships/diagramColors" Target="../diagrams/colors46.xml"/><Relationship Id="rId15" Type="http://schemas.openxmlformats.org/officeDocument/2006/relationships/diagramColors" Target="../diagrams/colors48.xml"/><Relationship Id="rId23" Type="http://schemas.openxmlformats.org/officeDocument/2006/relationships/diagramLayout" Target="../diagrams/layout50.xml"/><Relationship Id="rId10" Type="http://schemas.openxmlformats.org/officeDocument/2006/relationships/diagramColors" Target="../diagrams/colors47.xml"/><Relationship Id="rId19" Type="http://schemas.openxmlformats.org/officeDocument/2006/relationships/diagramQuickStyle" Target="../diagrams/quickStyle49.xml"/><Relationship Id="rId4" Type="http://schemas.openxmlformats.org/officeDocument/2006/relationships/diagramQuickStyle" Target="../diagrams/quickStyle46.xml"/><Relationship Id="rId9" Type="http://schemas.openxmlformats.org/officeDocument/2006/relationships/diagramQuickStyle" Target="../diagrams/quickStyle47.xml"/><Relationship Id="rId14" Type="http://schemas.openxmlformats.org/officeDocument/2006/relationships/diagramQuickStyle" Target="../diagrams/quickStyle48.xml"/><Relationship Id="rId22" Type="http://schemas.openxmlformats.org/officeDocument/2006/relationships/diagramData" Target="../diagrams/data50.xml"/><Relationship Id="rId27"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52.xml"/><Relationship Id="rId13" Type="http://schemas.openxmlformats.org/officeDocument/2006/relationships/diagramLayout" Target="../diagrams/layout53.xml"/><Relationship Id="rId18" Type="http://schemas.openxmlformats.org/officeDocument/2006/relationships/diagramLayout" Target="../diagrams/layout54.xml"/><Relationship Id="rId26" Type="http://schemas.microsoft.com/office/2007/relationships/diagramDrawing" Target="../diagrams/drawing55.xml"/><Relationship Id="rId3" Type="http://schemas.openxmlformats.org/officeDocument/2006/relationships/diagramLayout" Target="../diagrams/layout51.xml"/><Relationship Id="rId21" Type="http://schemas.microsoft.com/office/2007/relationships/diagramDrawing" Target="../diagrams/drawing54.xml"/><Relationship Id="rId7" Type="http://schemas.openxmlformats.org/officeDocument/2006/relationships/diagramData" Target="../diagrams/data52.xml"/><Relationship Id="rId12" Type="http://schemas.openxmlformats.org/officeDocument/2006/relationships/diagramData" Target="../diagrams/data53.xml"/><Relationship Id="rId17" Type="http://schemas.openxmlformats.org/officeDocument/2006/relationships/diagramData" Target="../diagrams/data54.xml"/><Relationship Id="rId25" Type="http://schemas.openxmlformats.org/officeDocument/2006/relationships/diagramColors" Target="../diagrams/colors55.xml"/><Relationship Id="rId2" Type="http://schemas.openxmlformats.org/officeDocument/2006/relationships/diagramData" Target="../diagrams/data51.xml"/><Relationship Id="rId16" Type="http://schemas.microsoft.com/office/2007/relationships/diagramDrawing" Target="../diagrams/drawing53.xml"/><Relationship Id="rId20" Type="http://schemas.openxmlformats.org/officeDocument/2006/relationships/diagramColors" Target="../diagrams/colors54.xml"/><Relationship Id="rId29" Type="http://schemas.openxmlformats.org/officeDocument/2006/relationships/image" Target="../media/image22.png"/><Relationship Id="rId1" Type="http://schemas.openxmlformats.org/officeDocument/2006/relationships/slideLayout" Target="../slideLayouts/slideLayout13.xml"/><Relationship Id="rId6" Type="http://schemas.microsoft.com/office/2007/relationships/diagramDrawing" Target="../diagrams/drawing51.xml"/><Relationship Id="rId11" Type="http://schemas.microsoft.com/office/2007/relationships/diagramDrawing" Target="../diagrams/drawing52.xml"/><Relationship Id="rId24" Type="http://schemas.openxmlformats.org/officeDocument/2006/relationships/diagramQuickStyle" Target="../diagrams/quickStyle55.xml"/><Relationship Id="rId5" Type="http://schemas.openxmlformats.org/officeDocument/2006/relationships/diagramColors" Target="../diagrams/colors51.xml"/><Relationship Id="rId15" Type="http://schemas.openxmlformats.org/officeDocument/2006/relationships/diagramColors" Target="../diagrams/colors53.xml"/><Relationship Id="rId23" Type="http://schemas.openxmlformats.org/officeDocument/2006/relationships/diagramLayout" Target="../diagrams/layout55.xml"/><Relationship Id="rId28" Type="http://schemas.openxmlformats.org/officeDocument/2006/relationships/image" Target="../media/image21.png"/><Relationship Id="rId10" Type="http://schemas.openxmlformats.org/officeDocument/2006/relationships/diagramColors" Target="../diagrams/colors52.xml"/><Relationship Id="rId19" Type="http://schemas.openxmlformats.org/officeDocument/2006/relationships/diagramQuickStyle" Target="../diagrams/quickStyle54.xml"/><Relationship Id="rId4" Type="http://schemas.openxmlformats.org/officeDocument/2006/relationships/diagramQuickStyle" Target="../diagrams/quickStyle51.xml"/><Relationship Id="rId9" Type="http://schemas.openxmlformats.org/officeDocument/2006/relationships/diagramQuickStyle" Target="../diagrams/quickStyle52.xml"/><Relationship Id="rId14" Type="http://schemas.openxmlformats.org/officeDocument/2006/relationships/diagramQuickStyle" Target="../diagrams/quickStyle53.xml"/><Relationship Id="rId22" Type="http://schemas.openxmlformats.org/officeDocument/2006/relationships/diagramData" Target="../diagrams/data55.xml"/><Relationship Id="rId27"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7.xml"/><Relationship Id="rId13" Type="http://schemas.openxmlformats.org/officeDocument/2006/relationships/diagramLayout" Target="../diagrams/layout58.xml"/><Relationship Id="rId18" Type="http://schemas.openxmlformats.org/officeDocument/2006/relationships/diagramLayout" Target="../diagrams/layout59.xml"/><Relationship Id="rId26" Type="http://schemas.microsoft.com/office/2007/relationships/diagramDrawing" Target="../diagrams/drawing60.xml"/><Relationship Id="rId3" Type="http://schemas.openxmlformats.org/officeDocument/2006/relationships/diagramLayout" Target="../diagrams/layout56.xml"/><Relationship Id="rId21" Type="http://schemas.microsoft.com/office/2007/relationships/diagramDrawing" Target="../diagrams/drawing59.xml"/><Relationship Id="rId7" Type="http://schemas.openxmlformats.org/officeDocument/2006/relationships/diagramData" Target="../diagrams/data57.xml"/><Relationship Id="rId12" Type="http://schemas.openxmlformats.org/officeDocument/2006/relationships/diagramData" Target="../diagrams/data58.xml"/><Relationship Id="rId17" Type="http://schemas.openxmlformats.org/officeDocument/2006/relationships/diagramData" Target="../diagrams/data59.xml"/><Relationship Id="rId25" Type="http://schemas.openxmlformats.org/officeDocument/2006/relationships/diagramColors" Target="../diagrams/colors60.xml"/><Relationship Id="rId2" Type="http://schemas.openxmlformats.org/officeDocument/2006/relationships/diagramData" Target="../diagrams/data56.xml"/><Relationship Id="rId16" Type="http://schemas.microsoft.com/office/2007/relationships/diagramDrawing" Target="../diagrams/drawing58.xml"/><Relationship Id="rId20" Type="http://schemas.openxmlformats.org/officeDocument/2006/relationships/diagramColors" Target="../diagrams/colors59.xml"/><Relationship Id="rId1" Type="http://schemas.openxmlformats.org/officeDocument/2006/relationships/slideLayout" Target="../slideLayouts/slideLayout13.xml"/><Relationship Id="rId6" Type="http://schemas.microsoft.com/office/2007/relationships/diagramDrawing" Target="../diagrams/drawing56.xml"/><Relationship Id="rId11" Type="http://schemas.microsoft.com/office/2007/relationships/diagramDrawing" Target="../diagrams/drawing57.xml"/><Relationship Id="rId24" Type="http://schemas.openxmlformats.org/officeDocument/2006/relationships/diagramQuickStyle" Target="../diagrams/quickStyle60.xml"/><Relationship Id="rId5" Type="http://schemas.openxmlformats.org/officeDocument/2006/relationships/diagramColors" Target="../diagrams/colors56.xml"/><Relationship Id="rId15" Type="http://schemas.openxmlformats.org/officeDocument/2006/relationships/diagramColors" Target="../diagrams/colors58.xml"/><Relationship Id="rId23" Type="http://schemas.openxmlformats.org/officeDocument/2006/relationships/diagramLayout" Target="../diagrams/layout60.xml"/><Relationship Id="rId28" Type="http://schemas.openxmlformats.org/officeDocument/2006/relationships/image" Target="../media/image24.png"/><Relationship Id="rId10" Type="http://schemas.openxmlformats.org/officeDocument/2006/relationships/diagramColors" Target="../diagrams/colors57.xml"/><Relationship Id="rId19" Type="http://schemas.openxmlformats.org/officeDocument/2006/relationships/diagramQuickStyle" Target="../diagrams/quickStyle59.xml"/><Relationship Id="rId4" Type="http://schemas.openxmlformats.org/officeDocument/2006/relationships/diagramQuickStyle" Target="../diagrams/quickStyle56.xml"/><Relationship Id="rId9" Type="http://schemas.openxmlformats.org/officeDocument/2006/relationships/diagramQuickStyle" Target="../diagrams/quickStyle57.xml"/><Relationship Id="rId14" Type="http://schemas.openxmlformats.org/officeDocument/2006/relationships/diagramQuickStyle" Target="../diagrams/quickStyle58.xml"/><Relationship Id="rId22" Type="http://schemas.openxmlformats.org/officeDocument/2006/relationships/diagramData" Target="../diagrams/data60.xml"/><Relationship Id="rId27"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62.xml"/><Relationship Id="rId13" Type="http://schemas.openxmlformats.org/officeDocument/2006/relationships/diagramLayout" Target="../diagrams/layout63.xml"/><Relationship Id="rId18" Type="http://schemas.openxmlformats.org/officeDocument/2006/relationships/diagramLayout" Target="../diagrams/layout64.xml"/><Relationship Id="rId26" Type="http://schemas.microsoft.com/office/2007/relationships/diagramDrawing" Target="../diagrams/drawing65.xml"/><Relationship Id="rId3" Type="http://schemas.openxmlformats.org/officeDocument/2006/relationships/diagramLayout" Target="../diagrams/layout61.xml"/><Relationship Id="rId21" Type="http://schemas.microsoft.com/office/2007/relationships/diagramDrawing" Target="../diagrams/drawing64.xml"/><Relationship Id="rId7" Type="http://schemas.openxmlformats.org/officeDocument/2006/relationships/diagramData" Target="../diagrams/data62.xml"/><Relationship Id="rId12" Type="http://schemas.openxmlformats.org/officeDocument/2006/relationships/diagramData" Target="../diagrams/data63.xml"/><Relationship Id="rId17" Type="http://schemas.openxmlformats.org/officeDocument/2006/relationships/diagramData" Target="../diagrams/data64.xml"/><Relationship Id="rId25" Type="http://schemas.openxmlformats.org/officeDocument/2006/relationships/diagramColors" Target="../diagrams/colors65.xml"/><Relationship Id="rId2" Type="http://schemas.openxmlformats.org/officeDocument/2006/relationships/diagramData" Target="../diagrams/data61.xml"/><Relationship Id="rId16" Type="http://schemas.microsoft.com/office/2007/relationships/diagramDrawing" Target="../diagrams/drawing63.xml"/><Relationship Id="rId20" Type="http://schemas.openxmlformats.org/officeDocument/2006/relationships/diagramColors" Target="../diagrams/colors64.xml"/><Relationship Id="rId1" Type="http://schemas.openxmlformats.org/officeDocument/2006/relationships/slideLayout" Target="../slideLayouts/slideLayout13.xml"/><Relationship Id="rId6" Type="http://schemas.microsoft.com/office/2007/relationships/diagramDrawing" Target="../diagrams/drawing61.xml"/><Relationship Id="rId11" Type="http://schemas.microsoft.com/office/2007/relationships/diagramDrawing" Target="../diagrams/drawing62.xml"/><Relationship Id="rId24" Type="http://schemas.openxmlformats.org/officeDocument/2006/relationships/diagramQuickStyle" Target="../diagrams/quickStyle65.xml"/><Relationship Id="rId5" Type="http://schemas.openxmlformats.org/officeDocument/2006/relationships/diagramColors" Target="../diagrams/colors61.xml"/><Relationship Id="rId15" Type="http://schemas.openxmlformats.org/officeDocument/2006/relationships/diagramColors" Target="../diagrams/colors63.xml"/><Relationship Id="rId23" Type="http://schemas.openxmlformats.org/officeDocument/2006/relationships/diagramLayout" Target="../diagrams/layout65.xml"/><Relationship Id="rId10" Type="http://schemas.openxmlformats.org/officeDocument/2006/relationships/diagramColors" Target="../diagrams/colors62.xml"/><Relationship Id="rId19" Type="http://schemas.openxmlformats.org/officeDocument/2006/relationships/diagramQuickStyle" Target="../diagrams/quickStyle64.xml"/><Relationship Id="rId4" Type="http://schemas.openxmlformats.org/officeDocument/2006/relationships/diagramQuickStyle" Target="../diagrams/quickStyle61.xml"/><Relationship Id="rId9" Type="http://schemas.openxmlformats.org/officeDocument/2006/relationships/diagramQuickStyle" Target="../diagrams/quickStyle62.xml"/><Relationship Id="rId14" Type="http://schemas.openxmlformats.org/officeDocument/2006/relationships/diagramQuickStyle" Target="../diagrams/quickStyle63.xml"/><Relationship Id="rId22" Type="http://schemas.openxmlformats.org/officeDocument/2006/relationships/diagramData" Target="../diagrams/data65.xml"/><Relationship Id="rId27"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67.xml"/><Relationship Id="rId13" Type="http://schemas.openxmlformats.org/officeDocument/2006/relationships/diagramData" Target="../diagrams/data68.xml"/><Relationship Id="rId18" Type="http://schemas.openxmlformats.org/officeDocument/2006/relationships/diagramData" Target="../diagrams/data69.xml"/><Relationship Id="rId26" Type="http://schemas.openxmlformats.org/officeDocument/2006/relationships/diagramColors" Target="../diagrams/colors70.xml"/><Relationship Id="rId3" Type="http://schemas.openxmlformats.org/officeDocument/2006/relationships/diagramData" Target="../diagrams/data66.xml"/><Relationship Id="rId21" Type="http://schemas.openxmlformats.org/officeDocument/2006/relationships/diagramColors" Target="../diagrams/colors69.xml"/><Relationship Id="rId7" Type="http://schemas.microsoft.com/office/2007/relationships/diagramDrawing" Target="../diagrams/drawing66.xml"/><Relationship Id="rId12" Type="http://schemas.microsoft.com/office/2007/relationships/diagramDrawing" Target="../diagrams/drawing67.xml"/><Relationship Id="rId17" Type="http://schemas.microsoft.com/office/2007/relationships/diagramDrawing" Target="../diagrams/drawing68.xml"/><Relationship Id="rId25" Type="http://schemas.openxmlformats.org/officeDocument/2006/relationships/diagramQuickStyle" Target="../diagrams/quickStyle70.xml"/><Relationship Id="rId2" Type="http://schemas.openxmlformats.org/officeDocument/2006/relationships/image" Target="../media/image26.png"/><Relationship Id="rId16" Type="http://schemas.openxmlformats.org/officeDocument/2006/relationships/diagramColors" Target="../diagrams/colors68.xml"/><Relationship Id="rId20" Type="http://schemas.openxmlformats.org/officeDocument/2006/relationships/diagramQuickStyle" Target="../diagrams/quickStyle69.xml"/><Relationship Id="rId29"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diagramColors" Target="../diagrams/colors66.xml"/><Relationship Id="rId11" Type="http://schemas.openxmlformats.org/officeDocument/2006/relationships/diagramColors" Target="../diagrams/colors67.xml"/><Relationship Id="rId24" Type="http://schemas.openxmlformats.org/officeDocument/2006/relationships/diagramLayout" Target="../diagrams/layout70.xml"/><Relationship Id="rId5" Type="http://schemas.openxmlformats.org/officeDocument/2006/relationships/diagramQuickStyle" Target="../diagrams/quickStyle66.xml"/><Relationship Id="rId15" Type="http://schemas.openxmlformats.org/officeDocument/2006/relationships/diagramQuickStyle" Target="../diagrams/quickStyle68.xml"/><Relationship Id="rId23" Type="http://schemas.openxmlformats.org/officeDocument/2006/relationships/diagramData" Target="../diagrams/data70.xml"/><Relationship Id="rId28" Type="http://schemas.openxmlformats.org/officeDocument/2006/relationships/image" Target="../media/image27.png"/><Relationship Id="rId10" Type="http://schemas.openxmlformats.org/officeDocument/2006/relationships/diagramQuickStyle" Target="../diagrams/quickStyle67.xml"/><Relationship Id="rId19" Type="http://schemas.openxmlformats.org/officeDocument/2006/relationships/diagramLayout" Target="../diagrams/layout69.xml"/><Relationship Id="rId4" Type="http://schemas.openxmlformats.org/officeDocument/2006/relationships/diagramLayout" Target="../diagrams/layout66.xml"/><Relationship Id="rId9" Type="http://schemas.openxmlformats.org/officeDocument/2006/relationships/diagramLayout" Target="../diagrams/layout67.xml"/><Relationship Id="rId14" Type="http://schemas.openxmlformats.org/officeDocument/2006/relationships/diagramLayout" Target="../diagrams/layout68.xml"/><Relationship Id="rId22" Type="http://schemas.microsoft.com/office/2007/relationships/diagramDrawing" Target="../diagrams/drawing69.xml"/><Relationship Id="rId27" Type="http://schemas.microsoft.com/office/2007/relationships/diagramDrawing" Target="../diagrams/drawing70.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72.xml"/><Relationship Id="rId13" Type="http://schemas.openxmlformats.org/officeDocument/2006/relationships/diagramData" Target="../diagrams/data73.xml"/><Relationship Id="rId18" Type="http://schemas.openxmlformats.org/officeDocument/2006/relationships/diagramData" Target="../diagrams/data74.xml"/><Relationship Id="rId26" Type="http://schemas.openxmlformats.org/officeDocument/2006/relationships/diagramColors" Target="../diagrams/colors75.xml"/><Relationship Id="rId3" Type="http://schemas.openxmlformats.org/officeDocument/2006/relationships/diagramData" Target="../diagrams/data71.xml"/><Relationship Id="rId21" Type="http://schemas.openxmlformats.org/officeDocument/2006/relationships/diagramColors" Target="../diagrams/colors74.xml"/><Relationship Id="rId7" Type="http://schemas.microsoft.com/office/2007/relationships/diagramDrawing" Target="../diagrams/drawing71.xml"/><Relationship Id="rId12" Type="http://schemas.microsoft.com/office/2007/relationships/diagramDrawing" Target="../diagrams/drawing72.xml"/><Relationship Id="rId17" Type="http://schemas.microsoft.com/office/2007/relationships/diagramDrawing" Target="../diagrams/drawing73.xml"/><Relationship Id="rId25" Type="http://schemas.openxmlformats.org/officeDocument/2006/relationships/diagramQuickStyle" Target="../diagrams/quickStyle75.xml"/><Relationship Id="rId2" Type="http://schemas.openxmlformats.org/officeDocument/2006/relationships/image" Target="../media/image29.png"/><Relationship Id="rId16" Type="http://schemas.openxmlformats.org/officeDocument/2006/relationships/diagramColors" Target="../diagrams/colors73.xml"/><Relationship Id="rId20" Type="http://schemas.openxmlformats.org/officeDocument/2006/relationships/diagramQuickStyle" Target="../diagrams/quickStyle74.xml"/><Relationship Id="rId1" Type="http://schemas.openxmlformats.org/officeDocument/2006/relationships/slideLayout" Target="../slideLayouts/slideLayout13.xml"/><Relationship Id="rId6" Type="http://schemas.openxmlformats.org/officeDocument/2006/relationships/diagramColors" Target="../diagrams/colors71.xml"/><Relationship Id="rId11" Type="http://schemas.openxmlformats.org/officeDocument/2006/relationships/diagramColors" Target="../diagrams/colors72.xml"/><Relationship Id="rId24" Type="http://schemas.openxmlformats.org/officeDocument/2006/relationships/diagramLayout" Target="../diagrams/layout75.xml"/><Relationship Id="rId5" Type="http://schemas.openxmlformats.org/officeDocument/2006/relationships/diagramQuickStyle" Target="../diagrams/quickStyle71.xml"/><Relationship Id="rId15" Type="http://schemas.openxmlformats.org/officeDocument/2006/relationships/diagramQuickStyle" Target="../diagrams/quickStyle73.xml"/><Relationship Id="rId23" Type="http://schemas.openxmlformats.org/officeDocument/2006/relationships/diagramData" Target="../diagrams/data75.xml"/><Relationship Id="rId28" Type="http://schemas.openxmlformats.org/officeDocument/2006/relationships/image" Target="../media/image30.png"/><Relationship Id="rId10" Type="http://schemas.openxmlformats.org/officeDocument/2006/relationships/diagramQuickStyle" Target="../diagrams/quickStyle72.xml"/><Relationship Id="rId19" Type="http://schemas.openxmlformats.org/officeDocument/2006/relationships/diagramLayout" Target="../diagrams/layout74.xml"/><Relationship Id="rId4" Type="http://schemas.openxmlformats.org/officeDocument/2006/relationships/diagramLayout" Target="../diagrams/layout71.xml"/><Relationship Id="rId9" Type="http://schemas.openxmlformats.org/officeDocument/2006/relationships/diagramLayout" Target="../diagrams/layout72.xml"/><Relationship Id="rId14" Type="http://schemas.openxmlformats.org/officeDocument/2006/relationships/diagramLayout" Target="../diagrams/layout73.xml"/><Relationship Id="rId22" Type="http://schemas.microsoft.com/office/2007/relationships/diagramDrawing" Target="../diagrams/drawing74.xml"/><Relationship Id="rId27" Type="http://schemas.microsoft.com/office/2007/relationships/diagramDrawing" Target="../diagrams/drawing75.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77.xml"/><Relationship Id="rId13" Type="http://schemas.openxmlformats.org/officeDocument/2006/relationships/diagramLayout" Target="../diagrams/layout78.xml"/><Relationship Id="rId18" Type="http://schemas.openxmlformats.org/officeDocument/2006/relationships/diagramLayout" Target="../diagrams/layout79.xml"/><Relationship Id="rId26" Type="http://schemas.microsoft.com/office/2007/relationships/diagramDrawing" Target="../diagrams/drawing80.xml"/><Relationship Id="rId3" Type="http://schemas.openxmlformats.org/officeDocument/2006/relationships/diagramLayout" Target="../diagrams/layout76.xml"/><Relationship Id="rId21" Type="http://schemas.microsoft.com/office/2007/relationships/diagramDrawing" Target="../diagrams/drawing79.xml"/><Relationship Id="rId7" Type="http://schemas.openxmlformats.org/officeDocument/2006/relationships/diagramData" Target="../diagrams/data77.xml"/><Relationship Id="rId12" Type="http://schemas.openxmlformats.org/officeDocument/2006/relationships/diagramData" Target="../diagrams/data78.xml"/><Relationship Id="rId17" Type="http://schemas.openxmlformats.org/officeDocument/2006/relationships/diagramData" Target="../diagrams/data79.xml"/><Relationship Id="rId25" Type="http://schemas.openxmlformats.org/officeDocument/2006/relationships/diagramColors" Target="../diagrams/colors80.xml"/><Relationship Id="rId2" Type="http://schemas.openxmlformats.org/officeDocument/2006/relationships/diagramData" Target="../diagrams/data76.xml"/><Relationship Id="rId16" Type="http://schemas.microsoft.com/office/2007/relationships/diagramDrawing" Target="../diagrams/drawing78.xml"/><Relationship Id="rId20" Type="http://schemas.openxmlformats.org/officeDocument/2006/relationships/diagramColors" Target="../diagrams/colors79.xml"/><Relationship Id="rId1" Type="http://schemas.openxmlformats.org/officeDocument/2006/relationships/slideLayout" Target="../slideLayouts/slideLayout13.xml"/><Relationship Id="rId6" Type="http://schemas.microsoft.com/office/2007/relationships/diagramDrawing" Target="../diagrams/drawing76.xml"/><Relationship Id="rId11" Type="http://schemas.microsoft.com/office/2007/relationships/diagramDrawing" Target="../diagrams/drawing77.xml"/><Relationship Id="rId24" Type="http://schemas.openxmlformats.org/officeDocument/2006/relationships/diagramQuickStyle" Target="../diagrams/quickStyle80.xml"/><Relationship Id="rId5" Type="http://schemas.openxmlformats.org/officeDocument/2006/relationships/diagramColors" Target="../diagrams/colors76.xml"/><Relationship Id="rId15" Type="http://schemas.openxmlformats.org/officeDocument/2006/relationships/diagramColors" Target="../diagrams/colors78.xml"/><Relationship Id="rId23" Type="http://schemas.openxmlformats.org/officeDocument/2006/relationships/diagramLayout" Target="../diagrams/layout80.xml"/><Relationship Id="rId10" Type="http://schemas.openxmlformats.org/officeDocument/2006/relationships/diagramColors" Target="../diagrams/colors77.xml"/><Relationship Id="rId19" Type="http://schemas.openxmlformats.org/officeDocument/2006/relationships/diagramQuickStyle" Target="../diagrams/quickStyle79.xml"/><Relationship Id="rId4" Type="http://schemas.openxmlformats.org/officeDocument/2006/relationships/diagramQuickStyle" Target="../diagrams/quickStyle76.xml"/><Relationship Id="rId9" Type="http://schemas.openxmlformats.org/officeDocument/2006/relationships/diagramQuickStyle" Target="../diagrams/quickStyle77.xml"/><Relationship Id="rId14" Type="http://schemas.openxmlformats.org/officeDocument/2006/relationships/diagramQuickStyle" Target="../diagrams/quickStyle78.xml"/><Relationship Id="rId22" Type="http://schemas.openxmlformats.org/officeDocument/2006/relationships/diagramData" Target="../diagrams/data80.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82.xml"/><Relationship Id="rId13" Type="http://schemas.openxmlformats.org/officeDocument/2006/relationships/diagramLayout" Target="../diagrams/layout83.xml"/><Relationship Id="rId18" Type="http://schemas.openxmlformats.org/officeDocument/2006/relationships/diagramLayout" Target="../diagrams/layout84.xml"/><Relationship Id="rId26" Type="http://schemas.microsoft.com/office/2007/relationships/diagramDrawing" Target="../diagrams/drawing85.xml"/><Relationship Id="rId3" Type="http://schemas.openxmlformats.org/officeDocument/2006/relationships/diagramLayout" Target="../diagrams/layout81.xml"/><Relationship Id="rId21" Type="http://schemas.microsoft.com/office/2007/relationships/diagramDrawing" Target="../diagrams/drawing84.xml"/><Relationship Id="rId7" Type="http://schemas.openxmlformats.org/officeDocument/2006/relationships/diagramData" Target="../diagrams/data82.xml"/><Relationship Id="rId12" Type="http://schemas.openxmlformats.org/officeDocument/2006/relationships/diagramData" Target="../diagrams/data83.xml"/><Relationship Id="rId17" Type="http://schemas.openxmlformats.org/officeDocument/2006/relationships/diagramData" Target="../diagrams/data84.xml"/><Relationship Id="rId25" Type="http://schemas.openxmlformats.org/officeDocument/2006/relationships/diagramColors" Target="../diagrams/colors85.xml"/><Relationship Id="rId2" Type="http://schemas.openxmlformats.org/officeDocument/2006/relationships/diagramData" Target="../diagrams/data81.xml"/><Relationship Id="rId16" Type="http://schemas.microsoft.com/office/2007/relationships/diagramDrawing" Target="../diagrams/drawing83.xml"/><Relationship Id="rId20" Type="http://schemas.openxmlformats.org/officeDocument/2006/relationships/diagramColors" Target="../diagrams/colors84.xml"/><Relationship Id="rId1" Type="http://schemas.openxmlformats.org/officeDocument/2006/relationships/slideLayout" Target="../slideLayouts/slideLayout13.xml"/><Relationship Id="rId6" Type="http://schemas.microsoft.com/office/2007/relationships/diagramDrawing" Target="../diagrams/drawing81.xml"/><Relationship Id="rId11" Type="http://schemas.microsoft.com/office/2007/relationships/diagramDrawing" Target="../diagrams/drawing82.xml"/><Relationship Id="rId24" Type="http://schemas.openxmlformats.org/officeDocument/2006/relationships/diagramQuickStyle" Target="../diagrams/quickStyle85.xml"/><Relationship Id="rId5" Type="http://schemas.openxmlformats.org/officeDocument/2006/relationships/diagramColors" Target="../diagrams/colors81.xml"/><Relationship Id="rId15" Type="http://schemas.openxmlformats.org/officeDocument/2006/relationships/diagramColors" Target="../diagrams/colors83.xml"/><Relationship Id="rId23" Type="http://schemas.openxmlformats.org/officeDocument/2006/relationships/diagramLayout" Target="../diagrams/layout85.xml"/><Relationship Id="rId10" Type="http://schemas.openxmlformats.org/officeDocument/2006/relationships/diagramColors" Target="../diagrams/colors82.xml"/><Relationship Id="rId19" Type="http://schemas.openxmlformats.org/officeDocument/2006/relationships/diagramQuickStyle" Target="../diagrams/quickStyle84.xml"/><Relationship Id="rId4" Type="http://schemas.openxmlformats.org/officeDocument/2006/relationships/diagramQuickStyle" Target="../diagrams/quickStyle81.xml"/><Relationship Id="rId9" Type="http://schemas.openxmlformats.org/officeDocument/2006/relationships/diagramQuickStyle" Target="../diagrams/quickStyle82.xml"/><Relationship Id="rId14" Type="http://schemas.openxmlformats.org/officeDocument/2006/relationships/diagramQuickStyle" Target="../diagrams/quickStyle83.xml"/><Relationship Id="rId22" Type="http://schemas.openxmlformats.org/officeDocument/2006/relationships/diagramData" Target="../diagrams/data85.xml"/><Relationship Id="rId27"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87.xml"/><Relationship Id="rId13" Type="http://schemas.openxmlformats.org/officeDocument/2006/relationships/diagramLayout" Target="../diagrams/layout88.xml"/><Relationship Id="rId18" Type="http://schemas.openxmlformats.org/officeDocument/2006/relationships/diagramLayout" Target="../diagrams/layout89.xml"/><Relationship Id="rId26" Type="http://schemas.microsoft.com/office/2007/relationships/diagramDrawing" Target="../diagrams/drawing90.xml"/><Relationship Id="rId3" Type="http://schemas.openxmlformats.org/officeDocument/2006/relationships/diagramLayout" Target="../diagrams/layout86.xml"/><Relationship Id="rId21" Type="http://schemas.microsoft.com/office/2007/relationships/diagramDrawing" Target="../diagrams/drawing89.xml"/><Relationship Id="rId7" Type="http://schemas.openxmlformats.org/officeDocument/2006/relationships/diagramData" Target="../diagrams/data87.xml"/><Relationship Id="rId12" Type="http://schemas.openxmlformats.org/officeDocument/2006/relationships/diagramData" Target="../diagrams/data88.xml"/><Relationship Id="rId17" Type="http://schemas.openxmlformats.org/officeDocument/2006/relationships/diagramData" Target="../diagrams/data89.xml"/><Relationship Id="rId25" Type="http://schemas.openxmlformats.org/officeDocument/2006/relationships/diagramColors" Target="../diagrams/colors90.xml"/><Relationship Id="rId2" Type="http://schemas.openxmlformats.org/officeDocument/2006/relationships/diagramData" Target="../diagrams/data86.xml"/><Relationship Id="rId16" Type="http://schemas.microsoft.com/office/2007/relationships/diagramDrawing" Target="../diagrams/drawing88.xml"/><Relationship Id="rId20" Type="http://schemas.openxmlformats.org/officeDocument/2006/relationships/diagramColors" Target="../diagrams/colors89.xml"/><Relationship Id="rId1" Type="http://schemas.openxmlformats.org/officeDocument/2006/relationships/slideLayout" Target="../slideLayouts/slideLayout13.xml"/><Relationship Id="rId6" Type="http://schemas.microsoft.com/office/2007/relationships/diagramDrawing" Target="../diagrams/drawing86.xml"/><Relationship Id="rId11" Type="http://schemas.microsoft.com/office/2007/relationships/diagramDrawing" Target="../diagrams/drawing87.xml"/><Relationship Id="rId24" Type="http://schemas.openxmlformats.org/officeDocument/2006/relationships/diagramQuickStyle" Target="../diagrams/quickStyle90.xml"/><Relationship Id="rId5" Type="http://schemas.openxmlformats.org/officeDocument/2006/relationships/diagramColors" Target="../diagrams/colors86.xml"/><Relationship Id="rId15" Type="http://schemas.openxmlformats.org/officeDocument/2006/relationships/diagramColors" Target="../diagrams/colors88.xml"/><Relationship Id="rId23" Type="http://schemas.openxmlformats.org/officeDocument/2006/relationships/diagramLayout" Target="../diagrams/layout90.xml"/><Relationship Id="rId10" Type="http://schemas.openxmlformats.org/officeDocument/2006/relationships/diagramColors" Target="../diagrams/colors87.xml"/><Relationship Id="rId19" Type="http://schemas.openxmlformats.org/officeDocument/2006/relationships/diagramQuickStyle" Target="../diagrams/quickStyle89.xml"/><Relationship Id="rId4" Type="http://schemas.openxmlformats.org/officeDocument/2006/relationships/diagramQuickStyle" Target="../diagrams/quickStyle86.xml"/><Relationship Id="rId9" Type="http://schemas.openxmlformats.org/officeDocument/2006/relationships/diagramQuickStyle" Target="../diagrams/quickStyle87.xml"/><Relationship Id="rId14" Type="http://schemas.openxmlformats.org/officeDocument/2006/relationships/diagramQuickStyle" Target="../diagrams/quickStyle88.xml"/><Relationship Id="rId22" Type="http://schemas.openxmlformats.org/officeDocument/2006/relationships/diagramData" Target="../diagrams/data90.xml"/><Relationship Id="rId27"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2.xml"/><Relationship Id="rId13" Type="http://schemas.openxmlformats.org/officeDocument/2006/relationships/diagramLayout" Target="../diagrams/layout93.xml"/><Relationship Id="rId18" Type="http://schemas.openxmlformats.org/officeDocument/2006/relationships/diagramLayout" Target="../diagrams/layout94.xml"/><Relationship Id="rId26" Type="http://schemas.microsoft.com/office/2007/relationships/diagramDrawing" Target="../diagrams/drawing95.xml"/><Relationship Id="rId3" Type="http://schemas.openxmlformats.org/officeDocument/2006/relationships/diagramLayout" Target="../diagrams/layout91.xml"/><Relationship Id="rId21" Type="http://schemas.microsoft.com/office/2007/relationships/diagramDrawing" Target="../diagrams/drawing94.xml"/><Relationship Id="rId7" Type="http://schemas.openxmlformats.org/officeDocument/2006/relationships/diagramData" Target="../diagrams/data92.xml"/><Relationship Id="rId12" Type="http://schemas.openxmlformats.org/officeDocument/2006/relationships/diagramData" Target="../diagrams/data93.xml"/><Relationship Id="rId17" Type="http://schemas.openxmlformats.org/officeDocument/2006/relationships/diagramData" Target="../diagrams/data94.xml"/><Relationship Id="rId25" Type="http://schemas.openxmlformats.org/officeDocument/2006/relationships/diagramColors" Target="../diagrams/colors95.xml"/><Relationship Id="rId2" Type="http://schemas.openxmlformats.org/officeDocument/2006/relationships/diagramData" Target="../diagrams/data91.xml"/><Relationship Id="rId16" Type="http://schemas.microsoft.com/office/2007/relationships/diagramDrawing" Target="../diagrams/drawing93.xml"/><Relationship Id="rId20" Type="http://schemas.openxmlformats.org/officeDocument/2006/relationships/diagramColors" Target="../diagrams/colors94.xml"/><Relationship Id="rId29" Type="http://schemas.openxmlformats.org/officeDocument/2006/relationships/image" Target="../media/image35.png"/><Relationship Id="rId1" Type="http://schemas.openxmlformats.org/officeDocument/2006/relationships/slideLayout" Target="../slideLayouts/slideLayout13.xml"/><Relationship Id="rId6" Type="http://schemas.microsoft.com/office/2007/relationships/diagramDrawing" Target="../diagrams/drawing91.xml"/><Relationship Id="rId11" Type="http://schemas.microsoft.com/office/2007/relationships/diagramDrawing" Target="../diagrams/drawing92.xml"/><Relationship Id="rId24" Type="http://schemas.openxmlformats.org/officeDocument/2006/relationships/diagramQuickStyle" Target="../diagrams/quickStyle95.xml"/><Relationship Id="rId5" Type="http://schemas.openxmlformats.org/officeDocument/2006/relationships/diagramColors" Target="../diagrams/colors91.xml"/><Relationship Id="rId15" Type="http://schemas.openxmlformats.org/officeDocument/2006/relationships/diagramColors" Target="../diagrams/colors93.xml"/><Relationship Id="rId23" Type="http://schemas.openxmlformats.org/officeDocument/2006/relationships/diagramLayout" Target="../diagrams/layout95.xml"/><Relationship Id="rId28" Type="http://schemas.openxmlformats.org/officeDocument/2006/relationships/image" Target="../media/image34.png"/><Relationship Id="rId10" Type="http://schemas.openxmlformats.org/officeDocument/2006/relationships/diagramColors" Target="../diagrams/colors92.xml"/><Relationship Id="rId19" Type="http://schemas.openxmlformats.org/officeDocument/2006/relationships/diagramQuickStyle" Target="../diagrams/quickStyle94.xml"/><Relationship Id="rId4" Type="http://schemas.openxmlformats.org/officeDocument/2006/relationships/diagramQuickStyle" Target="../diagrams/quickStyle91.xml"/><Relationship Id="rId9" Type="http://schemas.openxmlformats.org/officeDocument/2006/relationships/diagramQuickStyle" Target="../diagrams/quickStyle92.xml"/><Relationship Id="rId14" Type="http://schemas.openxmlformats.org/officeDocument/2006/relationships/diagramQuickStyle" Target="../diagrams/quickStyle93.xml"/><Relationship Id="rId22" Type="http://schemas.openxmlformats.org/officeDocument/2006/relationships/diagramData" Target="../diagrams/data95.xml"/><Relationship Id="rId27" Type="http://schemas.openxmlformats.org/officeDocument/2006/relationships/image" Target="../media/image33.png"/><Relationship Id="rId30"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microsoft.com/office/2007/relationships/diagramDrawing" Target="../diagrams/drawing96.xml"/><Relationship Id="rId13" Type="http://schemas.microsoft.com/office/2007/relationships/diagramDrawing" Target="../diagrams/drawing97.xml"/><Relationship Id="rId18" Type="http://schemas.microsoft.com/office/2007/relationships/diagramDrawing" Target="../diagrams/drawing98.xml"/><Relationship Id="rId26" Type="http://schemas.openxmlformats.org/officeDocument/2006/relationships/diagramQuickStyle" Target="../diagrams/quickStyle100.xml"/><Relationship Id="rId3" Type="http://schemas.openxmlformats.org/officeDocument/2006/relationships/image" Target="../media/image38.png"/><Relationship Id="rId21" Type="http://schemas.openxmlformats.org/officeDocument/2006/relationships/diagramQuickStyle" Target="../diagrams/quickStyle99.xml"/><Relationship Id="rId7" Type="http://schemas.openxmlformats.org/officeDocument/2006/relationships/diagramColors" Target="../diagrams/colors96.xml"/><Relationship Id="rId12" Type="http://schemas.openxmlformats.org/officeDocument/2006/relationships/diagramColors" Target="../diagrams/colors97.xml"/><Relationship Id="rId17" Type="http://schemas.openxmlformats.org/officeDocument/2006/relationships/diagramColors" Target="../diagrams/colors98.xml"/><Relationship Id="rId25" Type="http://schemas.openxmlformats.org/officeDocument/2006/relationships/diagramLayout" Target="../diagrams/layout100.xml"/><Relationship Id="rId2" Type="http://schemas.openxmlformats.org/officeDocument/2006/relationships/image" Target="../media/image37.png"/><Relationship Id="rId16" Type="http://schemas.openxmlformats.org/officeDocument/2006/relationships/diagramQuickStyle" Target="../diagrams/quickStyle98.xml"/><Relationship Id="rId20" Type="http://schemas.openxmlformats.org/officeDocument/2006/relationships/diagramLayout" Target="../diagrams/layout99.xml"/><Relationship Id="rId1" Type="http://schemas.openxmlformats.org/officeDocument/2006/relationships/slideLayout" Target="../slideLayouts/slideLayout13.xml"/><Relationship Id="rId6" Type="http://schemas.openxmlformats.org/officeDocument/2006/relationships/diagramQuickStyle" Target="../diagrams/quickStyle96.xml"/><Relationship Id="rId11" Type="http://schemas.openxmlformats.org/officeDocument/2006/relationships/diagramQuickStyle" Target="../diagrams/quickStyle97.xml"/><Relationship Id="rId24" Type="http://schemas.openxmlformats.org/officeDocument/2006/relationships/diagramData" Target="../diagrams/data100.xml"/><Relationship Id="rId5" Type="http://schemas.openxmlformats.org/officeDocument/2006/relationships/diagramLayout" Target="../diagrams/layout96.xml"/><Relationship Id="rId15" Type="http://schemas.openxmlformats.org/officeDocument/2006/relationships/diagramLayout" Target="../diagrams/layout98.xml"/><Relationship Id="rId23" Type="http://schemas.microsoft.com/office/2007/relationships/diagramDrawing" Target="../diagrams/drawing99.xml"/><Relationship Id="rId28" Type="http://schemas.microsoft.com/office/2007/relationships/diagramDrawing" Target="../diagrams/drawing100.xml"/><Relationship Id="rId10" Type="http://schemas.openxmlformats.org/officeDocument/2006/relationships/diagramLayout" Target="../diagrams/layout97.xml"/><Relationship Id="rId19" Type="http://schemas.openxmlformats.org/officeDocument/2006/relationships/diagramData" Target="../diagrams/data99.xml"/><Relationship Id="rId4" Type="http://schemas.openxmlformats.org/officeDocument/2006/relationships/diagramData" Target="../diagrams/data96.xml"/><Relationship Id="rId9" Type="http://schemas.openxmlformats.org/officeDocument/2006/relationships/diagramData" Target="../diagrams/data97.xml"/><Relationship Id="rId14" Type="http://schemas.openxmlformats.org/officeDocument/2006/relationships/diagramData" Target="../diagrams/data98.xml"/><Relationship Id="rId22" Type="http://schemas.openxmlformats.org/officeDocument/2006/relationships/diagramColors" Target="../diagrams/colors99.xml"/><Relationship Id="rId27" Type="http://schemas.openxmlformats.org/officeDocument/2006/relationships/diagramColors" Target="../diagrams/colors100.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02.xml"/><Relationship Id="rId13" Type="http://schemas.openxmlformats.org/officeDocument/2006/relationships/diagramLayout" Target="../diagrams/layout103.xml"/><Relationship Id="rId18" Type="http://schemas.openxmlformats.org/officeDocument/2006/relationships/diagramLayout" Target="../diagrams/layout104.xml"/><Relationship Id="rId26" Type="http://schemas.microsoft.com/office/2007/relationships/diagramDrawing" Target="../diagrams/drawing105.xml"/><Relationship Id="rId3" Type="http://schemas.openxmlformats.org/officeDocument/2006/relationships/diagramLayout" Target="../diagrams/layout101.xml"/><Relationship Id="rId21" Type="http://schemas.microsoft.com/office/2007/relationships/diagramDrawing" Target="../diagrams/drawing104.xml"/><Relationship Id="rId7" Type="http://schemas.openxmlformats.org/officeDocument/2006/relationships/diagramData" Target="../diagrams/data102.xml"/><Relationship Id="rId12" Type="http://schemas.openxmlformats.org/officeDocument/2006/relationships/diagramData" Target="../diagrams/data103.xml"/><Relationship Id="rId17" Type="http://schemas.openxmlformats.org/officeDocument/2006/relationships/diagramData" Target="../diagrams/data104.xml"/><Relationship Id="rId25" Type="http://schemas.openxmlformats.org/officeDocument/2006/relationships/diagramColors" Target="../diagrams/colors105.xml"/><Relationship Id="rId2" Type="http://schemas.openxmlformats.org/officeDocument/2006/relationships/diagramData" Target="../diagrams/data101.xml"/><Relationship Id="rId16" Type="http://schemas.microsoft.com/office/2007/relationships/diagramDrawing" Target="../diagrams/drawing103.xml"/><Relationship Id="rId20" Type="http://schemas.openxmlformats.org/officeDocument/2006/relationships/diagramColors" Target="../diagrams/colors104.xml"/><Relationship Id="rId1" Type="http://schemas.openxmlformats.org/officeDocument/2006/relationships/slideLayout" Target="../slideLayouts/slideLayout13.xml"/><Relationship Id="rId6" Type="http://schemas.microsoft.com/office/2007/relationships/diagramDrawing" Target="../diagrams/drawing101.xml"/><Relationship Id="rId11" Type="http://schemas.microsoft.com/office/2007/relationships/diagramDrawing" Target="../diagrams/drawing102.xml"/><Relationship Id="rId24" Type="http://schemas.openxmlformats.org/officeDocument/2006/relationships/diagramQuickStyle" Target="../diagrams/quickStyle105.xml"/><Relationship Id="rId5" Type="http://schemas.openxmlformats.org/officeDocument/2006/relationships/diagramColors" Target="../diagrams/colors101.xml"/><Relationship Id="rId15" Type="http://schemas.openxmlformats.org/officeDocument/2006/relationships/diagramColors" Target="../diagrams/colors103.xml"/><Relationship Id="rId23" Type="http://schemas.openxmlformats.org/officeDocument/2006/relationships/diagramLayout" Target="../diagrams/layout105.xml"/><Relationship Id="rId10" Type="http://schemas.openxmlformats.org/officeDocument/2006/relationships/diagramColors" Target="../diagrams/colors102.xml"/><Relationship Id="rId19" Type="http://schemas.openxmlformats.org/officeDocument/2006/relationships/diagramQuickStyle" Target="../diagrams/quickStyle104.xml"/><Relationship Id="rId4" Type="http://schemas.openxmlformats.org/officeDocument/2006/relationships/diagramQuickStyle" Target="../diagrams/quickStyle101.xml"/><Relationship Id="rId9" Type="http://schemas.openxmlformats.org/officeDocument/2006/relationships/diagramQuickStyle" Target="../diagrams/quickStyle102.xml"/><Relationship Id="rId14" Type="http://schemas.openxmlformats.org/officeDocument/2006/relationships/diagramQuickStyle" Target="../diagrams/quickStyle103.xml"/><Relationship Id="rId22" Type="http://schemas.openxmlformats.org/officeDocument/2006/relationships/diagramData" Target="../diagrams/data105.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07.xml"/><Relationship Id="rId13" Type="http://schemas.openxmlformats.org/officeDocument/2006/relationships/diagramData" Target="../diagrams/data108.xml"/><Relationship Id="rId18" Type="http://schemas.openxmlformats.org/officeDocument/2006/relationships/diagramData" Target="../diagrams/data109.xml"/><Relationship Id="rId26" Type="http://schemas.openxmlformats.org/officeDocument/2006/relationships/diagramColors" Target="../diagrams/colors110.xml"/><Relationship Id="rId3" Type="http://schemas.openxmlformats.org/officeDocument/2006/relationships/diagramData" Target="../diagrams/data106.xml"/><Relationship Id="rId21" Type="http://schemas.openxmlformats.org/officeDocument/2006/relationships/diagramColors" Target="../diagrams/colors109.xml"/><Relationship Id="rId7" Type="http://schemas.microsoft.com/office/2007/relationships/diagramDrawing" Target="../diagrams/drawing106.xml"/><Relationship Id="rId12" Type="http://schemas.microsoft.com/office/2007/relationships/diagramDrawing" Target="../diagrams/drawing107.xml"/><Relationship Id="rId17" Type="http://schemas.microsoft.com/office/2007/relationships/diagramDrawing" Target="../diagrams/drawing108.xml"/><Relationship Id="rId25" Type="http://schemas.openxmlformats.org/officeDocument/2006/relationships/diagramQuickStyle" Target="../diagrams/quickStyle110.xml"/><Relationship Id="rId2" Type="http://schemas.openxmlformats.org/officeDocument/2006/relationships/image" Target="../media/image39.png"/><Relationship Id="rId16" Type="http://schemas.openxmlformats.org/officeDocument/2006/relationships/diagramColors" Target="../diagrams/colors108.xml"/><Relationship Id="rId20" Type="http://schemas.openxmlformats.org/officeDocument/2006/relationships/diagramQuickStyle" Target="../diagrams/quickStyle109.xml"/><Relationship Id="rId1" Type="http://schemas.openxmlformats.org/officeDocument/2006/relationships/slideLayout" Target="../slideLayouts/slideLayout13.xml"/><Relationship Id="rId6" Type="http://schemas.openxmlformats.org/officeDocument/2006/relationships/diagramColors" Target="../diagrams/colors106.xml"/><Relationship Id="rId11" Type="http://schemas.openxmlformats.org/officeDocument/2006/relationships/diagramColors" Target="../diagrams/colors107.xml"/><Relationship Id="rId24" Type="http://schemas.openxmlformats.org/officeDocument/2006/relationships/diagramLayout" Target="../diagrams/layout110.xml"/><Relationship Id="rId5" Type="http://schemas.openxmlformats.org/officeDocument/2006/relationships/diagramQuickStyle" Target="../diagrams/quickStyle106.xml"/><Relationship Id="rId15" Type="http://schemas.openxmlformats.org/officeDocument/2006/relationships/diagramQuickStyle" Target="../diagrams/quickStyle108.xml"/><Relationship Id="rId23" Type="http://schemas.openxmlformats.org/officeDocument/2006/relationships/diagramData" Target="../diagrams/data110.xml"/><Relationship Id="rId10" Type="http://schemas.openxmlformats.org/officeDocument/2006/relationships/diagramQuickStyle" Target="../diagrams/quickStyle107.xml"/><Relationship Id="rId19" Type="http://schemas.openxmlformats.org/officeDocument/2006/relationships/diagramLayout" Target="../diagrams/layout109.xml"/><Relationship Id="rId4" Type="http://schemas.openxmlformats.org/officeDocument/2006/relationships/diagramLayout" Target="../diagrams/layout106.xml"/><Relationship Id="rId9" Type="http://schemas.openxmlformats.org/officeDocument/2006/relationships/diagramLayout" Target="../diagrams/layout107.xml"/><Relationship Id="rId14" Type="http://schemas.openxmlformats.org/officeDocument/2006/relationships/diagramLayout" Target="../diagrams/layout108.xml"/><Relationship Id="rId22" Type="http://schemas.microsoft.com/office/2007/relationships/diagramDrawing" Target="../diagrams/drawing109.xml"/><Relationship Id="rId27" Type="http://schemas.microsoft.com/office/2007/relationships/diagramDrawing" Target="../diagrams/drawing110.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12.xml"/><Relationship Id="rId13" Type="http://schemas.openxmlformats.org/officeDocument/2006/relationships/diagramLayout" Target="../diagrams/layout113.xml"/><Relationship Id="rId18" Type="http://schemas.openxmlformats.org/officeDocument/2006/relationships/diagramLayout" Target="../diagrams/layout114.xml"/><Relationship Id="rId26" Type="http://schemas.microsoft.com/office/2007/relationships/diagramDrawing" Target="../diagrams/drawing115.xml"/><Relationship Id="rId3" Type="http://schemas.openxmlformats.org/officeDocument/2006/relationships/diagramLayout" Target="../diagrams/layout111.xml"/><Relationship Id="rId21" Type="http://schemas.microsoft.com/office/2007/relationships/diagramDrawing" Target="../diagrams/drawing114.xml"/><Relationship Id="rId7" Type="http://schemas.openxmlformats.org/officeDocument/2006/relationships/diagramData" Target="../diagrams/data112.xml"/><Relationship Id="rId12" Type="http://schemas.openxmlformats.org/officeDocument/2006/relationships/diagramData" Target="../diagrams/data113.xml"/><Relationship Id="rId17" Type="http://schemas.openxmlformats.org/officeDocument/2006/relationships/diagramData" Target="../diagrams/data114.xml"/><Relationship Id="rId25" Type="http://schemas.openxmlformats.org/officeDocument/2006/relationships/diagramColors" Target="../diagrams/colors115.xml"/><Relationship Id="rId2" Type="http://schemas.openxmlformats.org/officeDocument/2006/relationships/diagramData" Target="../diagrams/data111.xml"/><Relationship Id="rId16" Type="http://schemas.microsoft.com/office/2007/relationships/diagramDrawing" Target="../diagrams/drawing113.xml"/><Relationship Id="rId20" Type="http://schemas.openxmlformats.org/officeDocument/2006/relationships/diagramColors" Target="../diagrams/colors114.xml"/><Relationship Id="rId1" Type="http://schemas.openxmlformats.org/officeDocument/2006/relationships/slideLayout" Target="../slideLayouts/slideLayout13.xml"/><Relationship Id="rId6" Type="http://schemas.microsoft.com/office/2007/relationships/diagramDrawing" Target="../diagrams/drawing111.xml"/><Relationship Id="rId11" Type="http://schemas.microsoft.com/office/2007/relationships/diagramDrawing" Target="../diagrams/drawing112.xml"/><Relationship Id="rId24" Type="http://schemas.openxmlformats.org/officeDocument/2006/relationships/diagramQuickStyle" Target="../diagrams/quickStyle115.xml"/><Relationship Id="rId5" Type="http://schemas.openxmlformats.org/officeDocument/2006/relationships/diagramColors" Target="../diagrams/colors111.xml"/><Relationship Id="rId15" Type="http://schemas.openxmlformats.org/officeDocument/2006/relationships/diagramColors" Target="../diagrams/colors113.xml"/><Relationship Id="rId23" Type="http://schemas.openxmlformats.org/officeDocument/2006/relationships/diagramLayout" Target="../diagrams/layout115.xml"/><Relationship Id="rId10" Type="http://schemas.openxmlformats.org/officeDocument/2006/relationships/diagramColors" Target="../diagrams/colors112.xml"/><Relationship Id="rId19" Type="http://schemas.openxmlformats.org/officeDocument/2006/relationships/diagramQuickStyle" Target="../diagrams/quickStyle114.xml"/><Relationship Id="rId4" Type="http://schemas.openxmlformats.org/officeDocument/2006/relationships/diagramQuickStyle" Target="../diagrams/quickStyle111.xml"/><Relationship Id="rId9" Type="http://schemas.openxmlformats.org/officeDocument/2006/relationships/diagramQuickStyle" Target="../diagrams/quickStyle112.xml"/><Relationship Id="rId14" Type="http://schemas.openxmlformats.org/officeDocument/2006/relationships/diagramQuickStyle" Target="../diagrams/quickStyle113.xml"/><Relationship Id="rId22" Type="http://schemas.openxmlformats.org/officeDocument/2006/relationships/diagramData" Target="../diagrams/data115.xml"/><Relationship Id="rId27"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17.xml"/><Relationship Id="rId13" Type="http://schemas.openxmlformats.org/officeDocument/2006/relationships/diagramLayout" Target="../diagrams/layout118.xml"/><Relationship Id="rId18" Type="http://schemas.openxmlformats.org/officeDocument/2006/relationships/diagramLayout" Target="../diagrams/layout119.xml"/><Relationship Id="rId26" Type="http://schemas.microsoft.com/office/2007/relationships/diagramDrawing" Target="../diagrams/drawing120.xml"/><Relationship Id="rId3" Type="http://schemas.openxmlformats.org/officeDocument/2006/relationships/diagramLayout" Target="../diagrams/layout116.xml"/><Relationship Id="rId21" Type="http://schemas.microsoft.com/office/2007/relationships/diagramDrawing" Target="../diagrams/drawing119.xml"/><Relationship Id="rId7" Type="http://schemas.openxmlformats.org/officeDocument/2006/relationships/diagramData" Target="../diagrams/data117.xml"/><Relationship Id="rId12" Type="http://schemas.openxmlformats.org/officeDocument/2006/relationships/diagramData" Target="../diagrams/data118.xml"/><Relationship Id="rId17" Type="http://schemas.openxmlformats.org/officeDocument/2006/relationships/diagramData" Target="../diagrams/data119.xml"/><Relationship Id="rId25" Type="http://schemas.openxmlformats.org/officeDocument/2006/relationships/diagramColors" Target="../diagrams/colors120.xml"/><Relationship Id="rId2" Type="http://schemas.openxmlformats.org/officeDocument/2006/relationships/diagramData" Target="../diagrams/data116.xml"/><Relationship Id="rId16" Type="http://schemas.microsoft.com/office/2007/relationships/diagramDrawing" Target="../diagrams/drawing118.xml"/><Relationship Id="rId20" Type="http://schemas.openxmlformats.org/officeDocument/2006/relationships/diagramColors" Target="../diagrams/colors119.xml"/><Relationship Id="rId1" Type="http://schemas.openxmlformats.org/officeDocument/2006/relationships/slideLayout" Target="../slideLayouts/slideLayout13.xml"/><Relationship Id="rId6" Type="http://schemas.microsoft.com/office/2007/relationships/diagramDrawing" Target="../diagrams/drawing116.xml"/><Relationship Id="rId11" Type="http://schemas.microsoft.com/office/2007/relationships/diagramDrawing" Target="../diagrams/drawing117.xml"/><Relationship Id="rId24" Type="http://schemas.openxmlformats.org/officeDocument/2006/relationships/diagramQuickStyle" Target="../diagrams/quickStyle120.xml"/><Relationship Id="rId5" Type="http://schemas.openxmlformats.org/officeDocument/2006/relationships/diagramColors" Target="../diagrams/colors116.xml"/><Relationship Id="rId15" Type="http://schemas.openxmlformats.org/officeDocument/2006/relationships/diagramColors" Target="../diagrams/colors118.xml"/><Relationship Id="rId23" Type="http://schemas.openxmlformats.org/officeDocument/2006/relationships/diagramLayout" Target="../diagrams/layout120.xml"/><Relationship Id="rId10" Type="http://schemas.openxmlformats.org/officeDocument/2006/relationships/diagramColors" Target="../diagrams/colors117.xml"/><Relationship Id="rId19" Type="http://schemas.openxmlformats.org/officeDocument/2006/relationships/diagramQuickStyle" Target="../diagrams/quickStyle119.xml"/><Relationship Id="rId4" Type="http://schemas.openxmlformats.org/officeDocument/2006/relationships/diagramQuickStyle" Target="../diagrams/quickStyle116.xml"/><Relationship Id="rId9" Type="http://schemas.openxmlformats.org/officeDocument/2006/relationships/diagramQuickStyle" Target="../diagrams/quickStyle117.xml"/><Relationship Id="rId14" Type="http://schemas.openxmlformats.org/officeDocument/2006/relationships/diagramQuickStyle" Target="../diagrams/quickStyle118.xml"/><Relationship Id="rId22" Type="http://schemas.openxmlformats.org/officeDocument/2006/relationships/diagramData" Target="../diagrams/data120.xml"/><Relationship Id="rId27"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22.xml"/><Relationship Id="rId13" Type="http://schemas.openxmlformats.org/officeDocument/2006/relationships/diagramLayout" Target="../diagrams/layout123.xml"/><Relationship Id="rId18" Type="http://schemas.openxmlformats.org/officeDocument/2006/relationships/diagramLayout" Target="../diagrams/layout124.xml"/><Relationship Id="rId26" Type="http://schemas.microsoft.com/office/2007/relationships/diagramDrawing" Target="../diagrams/drawing125.xml"/><Relationship Id="rId3" Type="http://schemas.openxmlformats.org/officeDocument/2006/relationships/diagramLayout" Target="../diagrams/layout121.xml"/><Relationship Id="rId21" Type="http://schemas.microsoft.com/office/2007/relationships/diagramDrawing" Target="../diagrams/drawing124.xml"/><Relationship Id="rId7" Type="http://schemas.openxmlformats.org/officeDocument/2006/relationships/diagramData" Target="../diagrams/data122.xml"/><Relationship Id="rId12" Type="http://schemas.openxmlformats.org/officeDocument/2006/relationships/diagramData" Target="../diagrams/data123.xml"/><Relationship Id="rId17" Type="http://schemas.openxmlformats.org/officeDocument/2006/relationships/diagramData" Target="../diagrams/data124.xml"/><Relationship Id="rId25" Type="http://schemas.openxmlformats.org/officeDocument/2006/relationships/diagramColors" Target="../diagrams/colors125.xml"/><Relationship Id="rId2" Type="http://schemas.openxmlformats.org/officeDocument/2006/relationships/diagramData" Target="../diagrams/data121.xml"/><Relationship Id="rId16" Type="http://schemas.microsoft.com/office/2007/relationships/diagramDrawing" Target="../diagrams/drawing123.xml"/><Relationship Id="rId20" Type="http://schemas.openxmlformats.org/officeDocument/2006/relationships/diagramColors" Target="../diagrams/colors124.xml"/><Relationship Id="rId1" Type="http://schemas.openxmlformats.org/officeDocument/2006/relationships/slideLayout" Target="../slideLayouts/slideLayout13.xml"/><Relationship Id="rId6" Type="http://schemas.microsoft.com/office/2007/relationships/diagramDrawing" Target="../diagrams/drawing121.xml"/><Relationship Id="rId11" Type="http://schemas.microsoft.com/office/2007/relationships/diagramDrawing" Target="../diagrams/drawing122.xml"/><Relationship Id="rId24" Type="http://schemas.openxmlformats.org/officeDocument/2006/relationships/diagramQuickStyle" Target="../diagrams/quickStyle125.xml"/><Relationship Id="rId5" Type="http://schemas.openxmlformats.org/officeDocument/2006/relationships/diagramColors" Target="../diagrams/colors121.xml"/><Relationship Id="rId15" Type="http://schemas.openxmlformats.org/officeDocument/2006/relationships/diagramColors" Target="../diagrams/colors123.xml"/><Relationship Id="rId23" Type="http://schemas.openxmlformats.org/officeDocument/2006/relationships/diagramLayout" Target="../diagrams/layout125.xml"/><Relationship Id="rId10" Type="http://schemas.openxmlformats.org/officeDocument/2006/relationships/diagramColors" Target="../diagrams/colors122.xml"/><Relationship Id="rId19" Type="http://schemas.openxmlformats.org/officeDocument/2006/relationships/diagramQuickStyle" Target="../diagrams/quickStyle124.xml"/><Relationship Id="rId4" Type="http://schemas.openxmlformats.org/officeDocument/2006/relationships/diagramQuickStyle" Target="../diagrams/quickStyle121.xml"/><Relationship Id="rId9" Type="http://schemas.openxmlformats.org/officeDocument/2006/relationships/diagramQuickStyle" Target="../diagrams/quickStyle122.xml"/><Relationship Id="rId14" Type="http://schemas.openxmlformats.org/officeDocument/2006/relationships/diagramQuickStyle" Target="../diagrams/quickStyle123.xml"/><Relationship Id="rId22" Type="http://schemas.openxmlformats.org/officeDocument/2006/relationships/diagramData" Target="../diagrams/data125.xml"/><Relationship Id="rId27"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27.xml"/><Relationship Id="rId13" Type="http://schemas.openxmlformats.org/officeDocument/2006/relationships/diagramLayout" Target="../diagrams/layout128.xml"/><Relationship Id="rId18" Type="http://schemas.openxmlformats.org/officeDocument/2006/relationships/diagramLayout" Target="../diagrams/layout129.xml"/><Relationship Id="rId26" Type="http://schemas.microsoft.com/office/2007/relationships/diagramDrawing" Target="../diagrams/drawing130.xml"/><Relationship Id="rId3" Type="http://schemas.openxmlformats.org/officeDocument/2006/relationships/diagramLayout" Target="../diagrams/layout126.xml"/><Relationship Id="rId21" Type="http://schemas.microsoft.com/office/2007/relationships/diagramDrawing" Target="../diagrams/drawing129.xml"/><Relationship Id="rId7" Type="http://schemas.openxmlformats.org/officeDocument/2006/relationships/diagramData" Target="../diagrams/data127.xml"/><Relationship Id="rId12" Type="http://schemas.openxmlformats.org/officeDocument/2006/relationships/diagramData" Target="../diagrams/data128.xml"/><Relationship Id="rId17" Type="http://schemas.openxmlformats.org/officeDocument/2006/relationships/diagramData" Target="../diagrams/data129.xml"/><Relationship Id="rId25" Type="http://schemas.openxmlformats.org/officeDocument/2006/relationships/diagramColors" Target="../diagrams/colors130.xml"/><Relationship Id="rId2" Type="http://schemas.openxmlformats.org/officeDocument/2006/relationships/diagramData" Target="../diagrams/data126.xml"/><Relationship Id="rId16" Type="http://schemas.microsoft.com/office/2007/relationships/diagramDrawing" Target="../diagrams/drawing128.xml"/><Relationship Id="rId20" Type="http://schemas.openxmlformats.org/officeDocument/2006/relationships/diagramColors" Target="../diagrams/colors129.xml"/><Relationship Id="rId1" Type="http://schemas.openxmlformats.org/officeDocument/2006/relationships/slideLayout" Target="../slideLayouts/slideLayout13.xml"/><Relationship Id="rId6" Type="http://schemas.microsoft.com/office/2007/relationships/diagramDrawing" Target="../diagrams/drawing126.xml"/><Relationship Id="rId11" Type="http://schemas.microsoft.com/office/2007/relationships/diagramDrawing" Target="../diagrams/drawing127.xml"/><Relationship Id="rId24" Type="http://schemas.openxmlformats.org/officeDocument/2006/relationships/diagramQuickStyle" Target="../diagrams/quickStyle130.xml"/><Relationship Id="rId5" Type="http://schemas.openxmlformats.org/officeDocument/2006/relationships/diagramColors" Target="../diagrams/colors126.xml"/><Relationship Id="rId15" Type="http://schemas.openxmlformats.org/officeDocument/2006/relationships/diagramColors" Target="../diagrams/colors128.xml"/><Relationship Id="rId23" Type="http://schemas.openxmlformats.org/officeDocument/2006/relationships/diagramLayout" Target="../diagrams/layout130.xml"/><Relationship Id="rId10" Type="http://schemas.openxmlformats.org/officeDocument/2006/relationships/diagramColors" Target="../diagrams/colors127.xml"/><Relationship Id="rId19" Type="http://schemas.openxmlformats.org/officeDocument/2006/relationships/diagramQuickStyle" Target="../diagrams/quickStyle129.xml"/><Relationship Id="rId4" Type="http://schemas.openxmlformats.org/officeDocument/2006/relationships/diagramQuickStyle" Target="../diagrams/quickStyle126.xml"/><Relationship Id="rId9" Type="http://schemas.openxmlformats.org/officeDocument/2006/relationships/diagramQuickStyle" Target="../diagrams/quickStyle127.xml"/><Relationship Id="rId14" Type="http://schemas.openxmlformats.org/officeDocument/2006/relationships/diagramQuickStyle" Target="../diagrams/quickStyle128.xml"/><Relationship Id="rId22" Type="http://schemas.openxmlformats.org/officeDocument/2006/relationships/diagramData" Target="../diagrams/data130.xml"/><Relationship Id="rId27" Type="http://schemas.openxmlformats.org/officeDocument/2006/relationships/image" Target="../media/image43.pn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32.xml"/><Relationship Id="rId13" Type="http://schemas.openxmlformats.org/officeDocument/2006/relationships/diagramLayout" Target="../diagrams/layout133.xml"/><Relationship Id="rId18" Type="http://schemas.openxmlformats.org/officeDocument/2006/relationships/diagramLayout" Target="../diagrams/layout134.xml"/><Relationship Id="rId26" Type="http://schemas.microsoft.com/office/2007/relationships/diagramDrawing" Target="../diagrams/drawing135.xml"/><Relationship Id="rId3" Type="http://schemas.openxmlformats.org/officeDocument/2006/relationships/diagramLayout" Target="../diagrams/layout131.xml"/><Relationship Id="rId21" Type="http://schemas.microsoft.com/office/2007/relationships/diagramDrawing" Target="../diagrams/drawing134.xml"/><Relationship Id="rId7" Type="http://schemas.openxmlformats.org/officeDocument/2006/relationships/diagramData" Target="../diagrams/data132.xml"/><Relationship Id="rId12" Type="http://schemas.openxmlformats.org/officeDocument/2006/relationships/diagramData" Target="../diagrams/data133.xml"/><Relationship Id="rId17" Type="http://schemas.openxmlformats.org/officeDocument/2006/relationships/diagramData" Target="../diagrams/data134.xml"/><Relationship Id="rId25" Type="http://schemas.openxmlformats.org/officeDocument/2006/relationships/diagramColors" Target="../diagrams/colors135.xml"/><Relationship Id="rId2" Type="http://schemas.openxmlformats.org/officeDocument/2006/relationships/diagramData" Target="../diagrams/data131.xml"/><Relationship Id="rId16" Type="http://schemas.microsoft.com/office/2007/relationships/diagramDrawing" Target="../diagrams/drawing133.xml"/><Relationship Id="rId20" Type="http://schemas.openxmlformats.org/officeDocument/2006/relationships/diagramColors" Target="../diagrams/colors134.xml"/><Relationship Id="rId1" Type="http://schemas.openxmlformats.org/officeDocument/2006/relationships/slideLayout" Target="../slideLayouts/slideLayout13.xml"/><Relationship Id="rId6" Type="http://schemas.microsoft.com/office/2007/relationships/diagramDrawing" Target="../diagrams/drawing131.xml"/><Relationship Id="rId11" Type="http://schemas.microsoft.com/office/2007/relationships/diagramDrawing" Target="../diagrams/drawing132.xml"/><Relationship Id="rId24" Type="http://schemas.openxmlformats.org/officeDocument/2006/relationships/diagramQuickStyle" Target="../diagrams/quickStyle135.xml"/><Relationship Id="rId5" Type="http://schemas.openxmlformats.org/officeDocument/2006/relationships/diagramColors" Target="../diagrams/colors131.xml"/><Relationship Id="rId15" Type="http://schemas.openxmlformats.org/officeDocument/2006/relationships/diagramColors" Target="../diagrams/colors133.xml"/><Relationship Id="rId23" Type="http://schemas.openxmlformats.org/officeDocument/2006/relationships/diagramLayout" Target="../diagrams/layout135.xml"/><Relationship Id="rId10" Type="http://schemas.openxmlformats.org/officeDocument/2006/relationships/diagramColors" Target="../diagrams/colors132.xml"/><Relationship Id="rId19" Type="http://schemas.openxmlformats.org/officeDocument/2006/relationships/diagramQuickStyle" Target="../diagrams/quickStyle134.xml"/><Relationship Id="rId4" Type="http://schemas.openxmlformats.org/officeDocument/2006/relationships/diagramQuickStyle" Target="../diagrams/quickStyle131.xml"/><Relationship Id="rId9" Type="http://schemas.openxmlformats.org/officeDocument/2006/relationships/diagramQuickStyle" Target="../diagrams/quickStyle132.xml"/><Relationship Id="rId14" Type="http://schemas.openxmlformats.org/officeDocument/2006/relationships/diagramQuickStyle" Target="../diagrams/quickStyle133.xml"/><Relationship Id="rId22" Type="http://schemas.openxmlformats.org/officeDocument/2006/relationships/diagramData" Target="../diagrams/data135.xml"/><Relationship Id="rId27"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37.xml"/><Relationship Id="rId13" Type="http://schemas.openxmlformats.org/officeDocument/2006/relationships/diagramLayout" Target="../diagrams/layout138.xml"/><Relationship Id="rId18" Type="http://schemas.openxmlformats.org/officeDocument/2006/relationships/diagramLayout" Target="../diagrams/layout139.xml"/><Relationship Id="rId26" Type="http://schemas.microsoft.com/office/2007/relationships/diagramDrawing" Target="../diagrams/drawing140.xml"/><Relationship Id="rId3" Type="http://schemas.openxmlformats.org/officeDocument/2006/relationships/diagramLayout" Target="../diagrams/layout136.xml"/><Relationship Id="rId21" Type="http://schemas.microsoft.com/office/2007/relationships/diagramDrawing" Target="../diagrams/drawing139.xml"/><Relationship Id="rId7" Type="http://schemas.openxmlformats.org/officeDocument/2006/relationships/diagramData" Target="../diagrams/data137.xml"/><Relationship Id="rId12" Type="http://schemas.openxmlformats.org/officeDocument/2006/relationships/diagramData" Target="../diagrams/data138.xml"/><Relationship Id="rId17" Type="http://schemas.openxmlformats.org/officeDocument/2006/relationships/diagramData" Target="../diagrams/data139.xml"/><Relationship Id="rId25" Type="http://schemas.openxmlformats.org/officeDocument/2006/relationships/diagramColors" Target="../diagrams/colors140.xml"/><Relationship Id="rId2" Type="http://schemas.openxmlformats.org/officeDocument/2006/relationships/diagramData" Target="../diagrams/data136.xml"/><Relationship Id="rId16" Type="http://schemas.microsoft.com/office/2007/relationships/diagramDrawing" Target="../diagrams/drawing138.xml"/><Relationship Id="rId20" Type="http://schemas.openxmlformats.org/officeDocument/2006/relationships/diagramColors" Target="../diagrams/colors139.xml"/><Relationship Id="rId1" Type="http://schemas.openxmlformats.org/officeDocument/2006/relationships/slideLayout" Target="../slideLayouts/slideLayout13.xml"/><Relationship Id="rId6" Type="http://schemas.microsoft.com/office/2007/relationships/diagramDrawing" Target="../diagrams/drawing136.xml"/><Relationship Id="rId11" Type="http://schemas.microsoft.com/office/2007/relationships/diagramDrawing" Target="../diagrams/drawing137.xml"/><Relationship Id="rId24" Type="http://schemas.openxmlformats.org/officeDocument/2006/relationships/diagramQuickStyle" Target="../diagrams/quickStyle140.xml"/><Relationship Id="rId5" Type="http://schemas.openxmlformats.org/officeDocument/2006/relationships/diagramColors" Target="../diagrams/colors136.xml"/><Relationship Id="rId15" Type="http://schemas.openxmlformats.org/officeDocument/2006/relationships/diagramColors" Target="../diagrams/colors138.xml"/><Relationship Id="rId23" Type="http://schemas.openxmlformats.org/officeDocument/2006/relationships/diagramLayout" Target="../diagrams/layout140.xml"/><Relationship Id="rId10" Type="http://schemas.openxmlformats.org/officeDocument/2006/relationships/diagramColors" Target="../diagrams/colors137.xml"/><Relationship Id="rId19" Type="http://schemas.openxmlformats.org/officeDocument/2006/relationships/diagramQuickStyle" Target="../diagrams/quickStyle139.xml"/><Relationship Id="rId4" Type="http://schemas.openxmlformats.org/officeDocument/2006/relationships/diagramQuickStyle" Target="../diagrams/quickStyle136.xml"/><Relationship Id="rId9" Type="http://schemas.openxmlformats.org/officeDocument/2006/relationships/diagramQuickStyle" Target="../diagrams/quickStyle137.xml"/><Relationship Id="rId14" Type="http://schemas.openxmlformats.org/officeDocument/2006/relationships/diagramQuickStyle" Target="../diagrams/quickStyle138.xml"/><Relationship Id="rId22" Type="http://schemas.openxmlformats.org/officeDocument/2006/relationships/diagramData" Target="../diagrams/data140.xml"/><Relationship Id="rId27"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42.xml"/><Relationship Id="rId13" Type="http://schemas.openxmlformats.org/officeDocument/2006/relationships/diagramLayout" Target="../diagrams/layout143.xml"/><Relationship Id="rId18" Type="http://schemas.openxmlformats.org/officeDocument/2006/relationships/diagramLayout" Target="../diagrams/layout144.xml"/><Relationship Id="rId26" Type="http://schemas.microsoft.com/office/2007/relationships/diagramDrawing" Target="../diagrams/drawing145.xml"/><Relationship Id="rId3" Type="http://schemas.openxmlformats.org/officeDocument/2006/relationships/diagramLayout" Target="../diagrams/layout141.xml"/><Relationship Id="rId21" Type="http://schemas.microsoft.com/office/2007/relationships/diagramDrawing" Target="../diagrams/drawing144.xml"/><Relationship Id="rId7" Type="http://schemas.openxmlformats.org/officeDocument/2006/relationships/diagramData" Target="../diagrams/data142.xml"/><Relationship Id="rId12" Type="http://schemas.openxmlformats.org/officeDocument/2006/relationships/diagramData" Target="../diagrams/data143.xml"/><Relationship Id="rId17" Type="http://schemas.openxmlformats.org/officeDocument/2006/relationships/diagramData" Target="../diagrams/data144.xml"/><Relationship Id="rId25" Type="http://schemas.openxmlformats.org/officeDocument/2006/relationships/diagramColors" Target="../diagrams/colors145.xml"/><Relationship Id="rId2" Type="http://schemas.openxmlformats.org/officeDocument/2006/relationships/diagramData" Target="../diagrams/data141.xml"/><Relationship Id="rId16" Type="http://schemas.microsoft.com/office/2007/relationships/diagramDrawing" Target="../diagrams/drawing143.xml"/><Relationship Id="rId20" Type="http://schemas.openxmlformats.org/officeDocument/2006/relationships/diagramColors" Target="../diagrams/colors144.xml"/><Relationship Id="rId1" Type="http://schemas.openxmlformats.org/officeDocument/2006/relationships/slideLayout" Target="../slideLayouts/slideLayout13.xml"/><Relationship Id="rId6" Type="http://schemas.microsoft.com/office/2007/relationships/diagramDrawing" Target="../diagrams/drawing141.xml"/><Relationship Id="rId11" Type="http://schemas.microsoft.com/office/2007/relationships/diagramDrawing" Target="../diagrams/drawing142.xml"/><Relationship Id="rId24" Type="http://schemas.openxmlformats.org/officeDocument/2006/relationships/diagramQuickStyle" Target="../diagrams/quickStyle145.xml"/><Relationship Id="rId5" Type="http://schemas.openxmlformats.org/officeDocument/2006/relationships/diagramColors" Target="../diagrams/colors141.xml"/><Relationship Id="rId15" Type="http://schemas.openxmlformats.org/officeDocument/2006/relationships/diagramColors" Target="../diagrams/colors143.xml"/><Relationship Id="rId23" Type="http://schemas.openxmlformats.org/officeDocument/2006/relationships/diagramLayout" Target="../diagrams/layout145.xml"/><Relationship Id="rId10" Type="http://schemas.openxmlformats.org/officeDocument/2006/relationships/diagramColors" Target="../diagrams/colors142.xml"/><Relationship Id="rId19" Type="http://schemas.openxmlformats.org/officeDocument/2006/relationships/diagramQuickStyle" Target="../diagrams/quickStyle144.xml"/><Relationship Id="rId4" Type="http://schemas.openxmlformats.org/officeDocument/2006/relationships/diagramQuickStyle" Target="../diagrams/quickStyle141.xml"/><Relationship Id="rId9" Type="http://schemas.openxmlformats.org/officeDocument/2006/relationships/diagramQuickStyle" Target="../diagrams/quickStyle142.xml"/><Relationship Id="rId14" Type="http://schemas.openxmlformats.org/officeDocument/2006/relationships/diagramQuickStyle" Target="../diagrams/quickStyle143.xml"/><Relationship Id="rId22" Type="http://schemas.openxmlformats.org/officeDocument/2006/relationships/diagramData" Target="../diagrams/data145.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47.xml"/><Relationship Id="rId13" Type="http://schemas.openxmlformats.org/officeDocument/2006/relationships/diagramLayout" Target="../diagrams/layout148.xml"/><Relationship Id="rId18" Type="http://schemas.openxmlformats.org/officeDocument/2006/relationships/diagramLayout" Target="../diagrams/layout149.xml"/><Relationship Id="rId26" Type="http://schemas.microsoft.com/office/2007/relationships/diagramDrawing" Target="../diagrams/drawing150.xml"/><Relationship Id="rId3" Type="http://schemas.openxmlformats.org/officeDocument/2006/relationships/diagramLayout" Target="../diagrams/layout146.xml"/><Relationship Id="rId21" Type="http://schemas.microsoft.com/office/2007/relationships/diagramDrawing" Target="../diagrams/drawing149.xml"/><Relationship Id="rId7" Type="http://schemas.openxmlformats.org/officeDocument/2006/relationships/diagramData" Target="../diagrams/data147.xml"/><Relationship Id="rId12" Type="http://schemas.openxmlformats.org/officeDocument/2006/relationships/diagramData" Target="../diagrams/data148.xml"/><Relationship Id="rId17" Type="http://schemas.openxmlformats.org/officeDocument/2006/relationships/diagramData" Target="../diagrams/data149.xml"/><Relationship Id="rId25" Type="http://schemas.openxmlformats.org/officeDocument/2006/relationships/diagramColors" Target="../diagrams/colors150.xml"/><Relationship Id="rId2" Type="http://schemas.openxmlformats.org/officeDocument/2006/relationships/diagramData" Target="../diagrams/data146.xml"/><Relationship Id="rId16" Type="http://schemas.microsoft.com/office/2007/relationships/diagramDrawing" Target="../diagrams/drawing148.xml"/><Relationship Id="rId20" Type="http://schemas.openxmlformats.org/officeDocument/2006/relationships/diagramColors" Target="../diagrams/colors149.xml"/><Relationship Id="rId1" Type="http://schemas.openxmlformats.org/officeDocument/2006/relationships/slideLayout" Target="../slideLayouts/slideLayout13.xml"/><Relationship Id="rId6" Type="http://schemas.microsoft.com/office/2007/relationships/diagramDrawing" Target="../diagrams/drawing146.xml"/><Relationship Id="rId11" Type="http://schemas.microsoft.com/office/2007/relationships/diagramDrawing" Target="../diagrams/drawing147.xml"/><Relationship Id="rId24" Type="http://schemas.openxmlformats.org/officeDocument/2006/relationships/diagramQuickStyle" Target="../diagrams/quickStyle150.xml"/><Relationship Id="rId5" Type="http://schemas.openxmlformats.org/officeDocument/2006/relationships/diagramColors" Target="../diagrams/colors146.xml"/><Relationship Id="rId15" Type="http://schemas.openxmlformats.org/officeDocument/2006/relationships/diagramColors" Target="../diagrams/colors148.xml"/><Relationship Id="rId23" Type="http://schemas.openxmlformats.org/officeDocument/2006/relationships/diagramLayout" Target="../diagrams/layout150.xml"/><Relationship Id="rId10" Type="http://schemas.openxmlformats.org/officeDocument/2006/relationships/diagramColors" Target="../diagrams/colors147.xml"/><Relationship Id="rId19" Type="http://schemas.openxmlformats.org/officeDocument/2006/relationships/diagramQuickStyle" Target="../diagrams/quickStyle149.xml"/><Relationship Id="rId4" Type="http://schemas.openxmlformats.org/officeDocument/2006/relationships/diagramQuickStyle" Target="../diagrams/quickStyle146.xml"/><Relationship Id="rId9" Type="http://schemas.openxmlformats.org/officeDocument/2006/relationships/diagramQuickStyle" Target="../diagrams/quickStyle147.xml"/><Relationship Id="rId14" Type="http://schemas.openxmlformats.org/officeDocument/2006/relationships/diagramQuickStyle" Target="../diagrams/quickStyle148.xml"/><Relationship Id="rId22" Type="http://schemas.openxmlformats.org/officeDocument/2006/relationships/diagramData" Target="../diagrams/data150.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152.xml"/><Relationship Id="rId13" Type="http://schemas.openxmlformats.org/officeDocument/2006/relationships/diagramLayout" Target="../diagrams/layout153.xml"/><Relationship Id="rId18" Type="http://schemas.openxmlformats.org/officeDocument/2006/relationships/diagramLayout" Target="../diagrams/layout154.xml"/><Relationship Id="rId26" Type="http://schemas.microsoft.com/office/2007/relationships/diagramDrawing" Target="../diagrams/drawing155.xml"/><Relationship Id="rId3" Type="http://schemas.openxmlformats.org/officeDocument/2006/relationships/diagramLayout" Target="../diagrams/layout151.xml"/><Relationship Id="rId21" Type="http://schemas.microsoft.com/office/2007/relationships/diagramDrawing" Target="../diagrams/drawing154.xml"/><Relationship Id="rId7" Type="http://schemas.openxmlformats.org/officeDocument/2006/relationships/diagramData" Target="../diagrams/data152.xml"/><Relationship Id="rId12" Type="http://schemas.openxmlformats.org/officeDocument/2006/relationships/diagramData" Target="../diagrams/data153.xml"/><Relationship Id="rId17" Type="http://schemas.openxmlformats.org/officeDocument/2006/relationships/diagramData" Target="../diagrams/data154.xml"/><Relationship Id="rId25" Type="http://schemas.openxmlformats.org/officeDocument/2006/relationships/diagramColors" Target="../diagrams/colors155.xml"/><Relationship Id="rId2" Type="http://schemas.openxmlformats.org/officeDocument/2006/relationships/diagramData" Target="../diagrams/data151.xml"/><Relationship Id="rId16" Type="http://schemas.microsoft.com/office/2007/relationships/diagramDrawing" Target="../diagrams/drawing153.xml"/><Relationship Id="rId20" Type="http://schemas.openxmlformats.org/officeDocument/2006/relationships/diagramColors" Target="../diagrams/colors154.xml"/><Relationship Id="rId1" Type="http://schemas.openxmlformats.org/officeDocument/2006/relationships/slideLayout" Target="../slideLayouts/slideLayout13.xml"/><Relationship Id="rId6" Type="http://schemas.microsoft.com/office/2007/relationships/diagramDrawing" Target="../diagrams/drawing151.xml"/><Relationship Id="rId11" Type="http://schemas.microsoft.com/office/2007/relationships/diagramDrawing" Target="../diagrams/drawing152.xml"/><Relationship Id="rId24" Type="http://schemas.openxmlformats.org/officeDocument/2006/relationships/diagramQuickStyle" Target="../diagrams/quickStyle155.xml"/><Relationship Id="rId5" Type="http://schemas.openxmlformats.org/officeDocument/2006/relationships/diagramColors" Target="../diagrams/colors151.xml"/><Relationship Id="rId15" Type="http://schemas.openxmlformats.org/officeDocument/2006/relationships/diagramColors" Target="../diagrams/colors153.xml"/><Relationship Id="rId23" Type="http://schemas.openxmlformats.org/officeDocument/2006/relationships/diagramLayout" Target="../diagrams/layout155.xml"/><Relationship Id="rId10" Type="http://schemas.openxmlformats.org/officeDocument/2006/relationships/diagramColors" Target="../diagrams/colors152.xml"/><Relationship Id="rId19" Type="http://schemas.openxmlformats.org/officeDocument/2006/relationships/diagramQuickStyle" Target="../diagrams/quickStyle154.xml"/><Relationship Id="rId4" Type="http://schemas.openxmlformats.org/officeDocument/2006/relationships/diagramQuickStyle" Target="../diagrams/quickStyle151.xml"/><Relationship Id="rId9" Type="http://schemas.openxmlformats.org/officeDocument/2006/relationships/diagramQuickStyle" Target="../diagrams/quickStyle152.xml"/><Relationship Id="rId14" Type="http://schemas.openxmlformats.org/officeDocument/2006/relationships/diagramQuickStyle" Target="../diagrams/quickStyle153.xml"/><Relationship Id="rId22" Type="http://schemas.openxmlformats.org/officeDocument/2006/relationships/diagramData" Target="../diagrams/data155.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57.xml"/><Relationship Id="rId13" Type="http://schemas.openxmlformats.org/officeDocument/2006/relationships/diagramLayout" Target="../diagrams/layout158.xml"/><Relationship Id="rId18" Type="http://schemas.openxmlformats.org/officeDocument/2006/relationships/diagramLayout" Target="../diagrams/layout159.xml"/><Relationship Id="rId26" Type="http://schemas.microsoft.com/office/2007/relationships/diagramDrawing" Target="../diagrams/drawing160.xml"/><Relationship Id="rId3" Type="http://schemas.openxmlformats.org/officeDocument/2006/relationships/diagramLayout" Target="../diagrams/layout156.xml"/><Relationship Id="rId21" Type="http://schemas.microsoft.com/office/2007/relationships/diagramDrawing" Target="../diagrams/drawing159.xml"/><Relationship Id="rId7" Type="http://schemas.openxmlformats.org/officeDocument/2006/relationships/diagramData" Target="../diagrams/data157.xml"/><Relationship Id="rId12" Type="http://schemas.openxmlformats.org/officeDocument/2006/relationships/diagramData" Target="../diagrams/data158.xml"/><Relationship Id="rId17" Type="http://schemas.openxmlformats.org/officeDocument/2006/relationships/diagramData" Target="../diagrams/data159.xml"/><Relationship Id="rId25" Type="http://schemas.openxmlformats.org/officeDocument/2006/relationships/diagramColors" Target="../diagrams/colors160.xml"/><Relationship Id="rId2" Type="http://schemas.openxmlformats.org/officeDocument/2006/relationships/diagramData" Target="../diagrams/data156.xml"/><Relationship Id="rId16" Type="http://schemas.microsoft.com/office/2007/relationships/diagramDrawing" Target="../diagrams/drawing158.xml"/><Relationship Id="rId20" Type="http://schemas.openxmlformats.org/officeDocument/2006/relationships/diagramColors" Target="../diagrams/colors159.xml"/><Relationship Id="rId1" Type="http://schemas.openxmlformats.org/officeDocument/2006/relationships/slideLayout" Target="../slideLayouts/slideLayout13.xml"/><Relationship Id="rId6" Type="http://schemas.microsoft.com/office/2007/relationships/diagramDrawing" Target="../diagrams/drawing156.xml"/><Relationship Id="rId11" Type="http://schemas.microsoft.com/office/2007/relationships/diagramDrawing" Target="../diagrams/drawing157.xml"/><Relationship Id="rId24" Type="http://schemas.openxmlformats.org/officeDocument/2006/relationships/diagramQuickStyle" Target="../diagrams/quickStyle160.xml"/><Relationship Id="rId5" Type="http://schemas.openxmlformats.org/officeDocument/2006/relationships/diagramColors" Target="../diagrams/colors156.xml"/><Relationship Id="rId15" Type="http://schemas.openxmlformats.org/officeDocument/2006/relationships/diagramColors" Target="../diagrams/colors158.xml"/><Relationship Id="rId23" Type="http://schemas.openxmlformats.org/officeDocument/2006/relationships/diagramLayout" Target="../diagrams/layout160.xml"/><Relationship Id="rId10" Type="http://schemas.openxmlformats.org/officeDocument/2006/relationships/diagramColors" Target="../diagrams/colors157.xml"/><Relationship Id="rId19" Type="http://schemas.openxmlformats.org/officeDocument/2006/relationships/diagramQuickStyle" Target="../diagrams/quickStyle159.xml"/><Relationship Id="rId4" Type="http://schemas.openxmlformats.org/officeDocument/2006/relationships/diagramQuickStyle" Target="../diagrams/quickStyle156.xml"/><Relationship Id="rId9" Type="http://schemas.openxmlformats.org/officeDocument/2006/relationships/diagramQuickStyle" Target="../diagrams/quickStyle157.xml"/><Relationship Id="rId14" Type="http://schemas.openxmlformats.org/officeDocument/2006/relationships/diagramQuickStyle" Target="../diagrams/quickStyle158.xml"/><Relationship Id="rId22" Type="http://schemas.openxmlformats.org/officeDocument/2006/relationships/diagramData" Target="../diagrams/data160.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62.xml"/><Relationship Id="rId13" Type="http://schemas.openxmlformats.org/officeDocument/2006/relationships/diagramLayout" Target="../diagrams/layout163.xml"/><Relationship Id="rId18" Type="http://schemas.openxmlformats.org/officeDocument/2006/relationships/diagramLayout" Target="../diagrams/layout164.xml"/><Relationship Id="rId26" Type="http://schemas.microsoft.com/office/2007/relationships/diagramDrawing" Target="../diagrams/drawing165.xml"/><Relationship Id="rId3" Type="http://schemas.openxmlformats.org/officeDocument/2006/relationships/diagramLayout" Target="../diagrams/layout161.xml"/><Relationship Id="rId21" Type="http://schemas.microsoft.com/office/2007/relationships/diagramDrawing" Target="../diagrams/drawing164.xml"/><Relationship Id="rId7" Type="http://schemas.openxmlformats.org/officeDocument/2006/relationships/diagramData" Target="../diagrams/data162.xml"/><Relationship Id="rId12" Type="http://schemas.openxmlformats.org/officeDocument/2006/relationships/diagramData" Target="../diagrams/data163.xml"/><Relationship Id="rId17" Type="http://schemas.openxmlformats.org/officeDocument/2006/relationships/diagramData" Target="../diagrams/data164.xml"/><Relationship Id="rId25" Type="http://schemas.openxmlformats.org/officeDocument/2006/relationships/diagramColors" Target="../diagrams/colors165.xml"/><Relationship Id="rId2" Type="http://schemas.openxmlformats.org/officeDocument/2006/relationships/diagramData" Target="../diagrams/data161.xml"/><Relationship Id="rId16" Type="http://schemas.microsoft.com/office/2007/relationships/diagramDrawing" Target="../diagrams/drawing163.xml"/><Relationship Id="rId20" Type="http://schemas.openxmlformats.org/officeDocument/2006/relationships/diagramColors" Target="../diagrams/colors164.xml"/><Relationship Id="rId1" Type="http://schemas.openxmlformats.org/officeDocument/2006/relationships/slideLayout" Target="../slideLayouts/slideLayout13.xml"/><Relationship Id="rId6" Type="http://schemas.microsoft.com/office/2007/relationships/diagramDrawing" Target="../diagrams/drawing161.xml"/><Relationship Id="rId11" Type="http://schemas.microsoft.com/office/2007/relationships/diagramDrawing" Target="../diagrams/drawing162.xml"/><Relationship Id="rId24" Type="http://schemas.openxmlformats.org/officeDocument/2006/relationships/diagramQuickStyle" Target="../diagrams/quickStyle165.xml"/><Relationship Id="rId5" Type="http://schemas.openxmlformats.org/officeDocument/2006/relationships/diagramColors" Target="../diagrams/colors161.xml"/><Relationship Id="rId15" Type="http://schemas.openxmlformats.org/officeDocument/2006/relationships/diagramColors" Target="../diagrams/colors163.xml"/><Relationship Id="rId23" Type="http://schemas.openxmlformats.org/officeDocument/2006/relationships/diagramLayout" Target="../diagrams/layout165.xml"/><Relationship Id="rId10" Type="http://schemas.openxmlformats.org/officeDocument/2006/relationships/diagramColors" Target="../diagrams/colors162.xml"/><Relationship Id="rId19" Type="http://schemas.openxmlformats.org/officeDocument/2006/relationships/diagramQuickStyle" Target="../diagrams/quickStyle164.xml"/><Relationship Id="rId4" Type="http://schemas.openxmlformats.org/officeDocument/2006/relationships/diagramQuickStyle" Target="../diagrams/quickStyle161.xml"/><Relationship Id="rId9" Type="http://schemas.openxmlformats.org/officeDocument/2006/relationships/diagramQuickStyle" Target="../diagrams/quickStyle162.xml"/><Relationship Id="rId14" Type="http://schemas.openxmlformats.org/officeDocument/2006/relationships/diagramQuickStyle" Target="../diagrams/quickStyle163.xml"/><Relationship Id="rId22" Type="http://schemas.openxmlformats.org/officeDocument/2006/relationships/diagramData" Target="../diagrams/data165.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67.xml"/><Relationship Id="rId13" Type="http://schemas.openxmlformats.org/officeDocument/2006/relationships/diagramLayout" Target="../diagrams/layout168.xml"/><Relationship Id="rId18" Type="http://schemas.openxmlformats.org/officeDocument/2006/relationships/diagramLayout" Target="../diagrams/layout169.xml"/><Relationship Id="rId26" Type="http://schemas.microsoft.com/office/2007/relationships/diagramDrawing" Target="../diagrams/drawing170.xml"/><Relationship Id="rId3" Type="http://schemas.openxmlformats.org/officeDocument/2006/relationships/diagramLayout" Target="../diagrams/layout166.xml"/><Relationship Id="rId21" Type="http://schemas.microsoft.com/office/2007/relationships/diagramDrawing" Target="../diagrams/drawing169.xml"/><Relationship Id="rId7" Type="http://schemas.openxmlformats.org/officeDocument/2006/relationships/diagramData" Target="../diagrams/data167.xml"/><Relationship Id="rId12" Type="http://schemas.openxmlformats.org/officeDocument/2006/relationships/diagramData" Target="../diagrams/data168.xml"/><Relationship Id="rId17" Type="http://schemas.openxmlformats.org/officeDocument/2006/relationships/diagramData" Target="../diagrams/data169.xml"/><Relationship Id="rId25" Type="http://schemas.openxmlformats.org/officeDocument/2006/relationships/diagramColors" Target="../diagrams/colors170.xml"/><Relationship Id="rId2" Type="http://schemas.openxmlformats.org/officeDocument/2006/relationships/diagramData" Target="../diagrams/data166.xml"/><Relationship Id="rId16" Type="http://schemas.microsoft.com/office/2007/relationships/diagramDrawing" Target="../diagrams/drawing168.xml"/><Relationship Id="rId20" Type="http://schemas.openxmlformats.org/officeDocument/2006/relationships/diagramColors" Target="../diagrams/colors169.xml"/><Relationship Id="rId1" Type="http://schemas.openxmlformats.org/officeDocument/2006/relationships/slideLayout" Target="../slideLayouts/slideLayout13.xml"/><Relationship Id="rId6" Type="http://schemas.microsoft.com/office/2007/relationships/diagramDrawing" Target="../diagrams/drawing166.xml"/><Relationship Id="rId11" Type="http://schemas.microsoft.com/office/2007/relationships/diagramDrawing" Target="../diagrams/drawing167.xml"/><Relationship Id="rId24" Type="http://schemas.openxmlformats.org/officeDocument/2006/relationships/diagramQuickStyle" Target="../diagrams/quickStyle170.xml"/><Relationship Id="rId5" Type="http://schemas.openxmlformats.org/officeDocument/2006/relationships/diagramColors" Target="../diagrams/colors166.xml"/><Relationship Id="rId15" Type="http://schemas.openxmlformats.org/officeDocument/2006/relationships/diagramColors" Target="../diagrams/colors168.xml"/><Relationship Id="rId23" Type="http://schemas.openxmlformats.org/officeDocument/2006/relationships/diagramLayout" Target="../diagrams/layout170.xml"/><Relationship Id="rId10" Type="http://schemas.openxmlformats.org/officeDocument/2006/relationships/diagramColors" Target="../diagrams/colors167.xml"/><Relationship Id="rId19" Type="http://schemas.openxmlformats.org/officeDocument/2006/relationships/diagramQuickStyle" Target="../diagrams/quickStyle169.xml"/><Relationship Id="rId4" Type="http://schemas.openxmlformats.org/officeDocument/2006/relationships/diagramQuickStyle" Target="../diagrams/quickStyle166.xml"/><Relationship Id="rId9" Type="http://schemas.openxmlformats.org/officeDocument/2006/relationships/diagramQuickStyle" Target="../diagrams/quickStyle167.xml"/><Relationship Id="rId14" Type="http://schemas.openxmlformats.org/officeDocument/2006/relationships/diagramQuickStyle" Target="../diagrams/quickStyle168.xml"/><Relationship Id="rId22" Type="http://schemas.openxmlformats.org/officeDocument/2006/relationships/diagramData" Target="../diagrams/data170.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72.xml"/><Relationship Id="rId13" Type="http://schemas.openxmlformats.org/officeDocument/2006/relationships/diagramLayout" Target="../diagrams/layout173.xml"/><Relationship Id="rId18" Type="http://schemas.openxmlformats.org/officeDocument/2006/relationships/diagramLayout" Target="../diagrams/layout174.xml"/><Relationship Id="rId26" Type="http://schemas.microsoft.com/office/2007/relationships/diagramDrawing" Target="../diagrams/drawing175.xml"/><Relationship Id="rId3" Type="http://schemas.openxmlformats.org/officeDocument/2006/relationships/diagramLayout" Target="../diagrams/layout171.xml"/><Relationship Id="rId21" Type="http://schemas.microsoft.com/office/2007/relationships/diagramDrawing" Target="../diagrams/drawing174.xml"/><Relationship Id="rId7" Type="http://schemas.openxmlformats.org/officeDocument/2006/relationships/diagramData" Target="../diagrams/data172.xml"/><Relationship Id="rId12" Type="http://schemas.openxmlformats.org/officeDocument/2006/relationships/diagramData" Target="../diagrams/data173.xml"/><Relationship Id="rId17" Type="http://schemas.openxmlformats.org/officeDocument/2006/relationships/diagramData" Target="../diagrams/data174.xml"/><Relationship Id="rId25" Type="http://schemas.openxmlformats.org/officeDocument/2006/relationships/diagramColors" Target="../diagrams/colors175.xml"/><Relationship Id="rId2" Type="http://schemas.openxmlformats.org/officeDocument/2006/relationships/diagramData" Target="../diagrams/data171.xml"/><Relationship Id="rId16" Type="http://schemas.microsoft.com/office/2007/relationships/diagramDrawing" Target="../diagrams/drawing173.xml"/><Relationship Id="rId20" Type="http://schemas.openxmlformats.org/officeDocument/2006/relationships/diagramColors" Target="../diagrams/colors174.xml"/><Relationship Id="rId1" Type="http://schemas.openxmlformats.org/officeDocument/2006/relationships/slideLayout" Target="../slideLayouts/slideLayout13.xml"/><Relationship Id="rId6" Type="http://schemas.microsoft.com/office/2007/relationships/diagramDrawing" Target="../diagrams/drawing171.xml"/><Relationship Id="rId11" Type="http://schemas.microsoft.com/office/2007/relationships/diagramDrawing" Target="../diagrams/drawing172.xml"/><Relationship Id="rId24" Type="http://schemas.openxmlformats.org/officeDocument/2006/relationships/diagramQuickStyle" Target="../diagrams/quickStyle175.xml"/><Relationship Id="rId5" Type="http://schemas.openxmlformats.org/officeDocument/2006/relationships/diagramColors" Target="../diagrams/colors171.xml"/><Relationship Id="rId15" Type="http://schemas.openxmlformats.org/officeDocument/2006/relationships/diagramColors" Target="../diagrams/colors173.xml"/><Relationship Id="rId23" Type="http://schemas.openxmlformats.org/officeDocument/2006/relationships/diagramLayout" Target="../diagrams/layout175.xml"/><Relationship Id="rId10" Type="http://schemas.openxmlformats.org/officeDocument/2006/relationships/diagramColors" Target="../diagrams/colors172.xml"/><Relationship Id="rId19" Type="http://schemas.openxmlformats.org/officeDocument/2006/relationships/diagramQuickStyle" Target="../diagrams/quickStyle174.xml"/><Relationship Id="rId4" Type="http://schemas.openxmlformats.org/officeDocument/2006/relationships/diagramQuickStyle" Target="../diagrams/quickStyle171.xml"/><Relationship Id="rId9" Type="http://schemas.openxmlformats.org/officeDocument/2006/relationships/diagramQuickStyle" Target="../diagrams/quickStyle172.xml"/><Relationship Id="rId14" Type="http://schemas.openxmlformats.org/officeDocument/2006/relationships/diagramQuickStyle" Target="../diagrams/quickStyle173.xml"/><Relationship Id="rId22" Type="http://schemas.openxmlformats.org/officeDocument/2006/relationships/diagramData" Target="../diagrams/data175.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77.xml"/><Relationship Id="rId13" Type="http://schemas.openxmlformats.org/officeDocument/2006/relationships/diagramLayout" Target="../diagrams/layout178.xml"/><Relationship Id="rId18" Type="http://schemas.openxmlformats.org/officeDocument/2006/relationships/diagramLayout" Target="../diagrams/layout179.xml"/><Relationship Id="rId26" Type="http://schemas.microsoft.com/office/2007/relationships/diagramDrawing" Target="../diagrams/drawing180.xml"/><Relationship Id="rId3" Type="http://schemas.openxmlformats.org/officeDocument/2006/relationships/diagramLayout" Target="../diagrams/layout176.xml"/><Relationship Id="rId21" Type="http://schemas.microsoft.com/office/2007/relationships/diagramDrawing" Target="../diagrams/drawing179.xml"/><Relationship Id="rId7" Type="http://schemas.openxmlformats.org/officeDocument/2006/relationships/diagramData" Target="../diagrams/data177.xml"/><Relationship Id="rId12" Type="http://schemas.openxmlformats.org/officeDocument/2006/relationships/diagramData" Target="../diagrams/data178.xml"/><Relationship Id="rId17" Type="http://schemas.openxmlformats.org/officeDocument/2006/relationships/diagramData" Target="../diagrams/data179.xml"/><Relationship Id="rId25" Type="http://schemas.openxmlformats.org/officeDocument/2006/relationships/diagramColors" Target="../diagrams/colors180.xml"/><Relationship Id="rId2" Type="http://schemas.openxmlformats.org/officeDocument/2006/relationships/diagramData" Target="../diagrams/data176.xml"/><Relationship Id="rId16" Type="http://schemas.microsoft.com/office/2007/relationships/diagramDrawing" Target="../diagrams/drawing178.xml"/><Relationship Id="rId20" Type="http://schemas.openxmlformats.org/officeDocument/2006/relationships/diagramColors" Target="../diagrams/colors179.xml"/><Relationship Id="rId29" Type="http://schemas.openxmlformats.org/officeDocument/2006/relationships/image" Target="../media/image48.png"/><Relationship Id="rId1" Type="http://schemas.openxmlformats.org/officeDocument/2006/relationships/slideLayout" Target="../slideLayouts/slideLayout13.xml"/><Relationship Id="rId6" Type="http://schemas.microsoft.com/office/2007/relationships/diagramDrawing" Target="../diagrams/drawing176.xml"/><Relationship Id="rId11" Type="http://schemas.microsoft.com/office/2007/relationships/diagramDrawing" Target="../diagrams/drawing177.xml"/><Relationship Id="rId24" Type="http://schemas.openxmlformats.org/officeDocument/2006/relationships/diagramQuickStyle" Target="../diagrams/quickStyle180.xml"/><Relationship Id="rId5" Type="http://schemas.openxmlformats.org/officeDocument/2006/relationships/diagramColors" Target="../diagrams/colors176.xml"/><Relationship Id="rId15" Type="http://schemas.openxmlformats.org/officeDocument/2006/relationships/diagramColors" Target="../diagrams/colors178.xml"/><Relationship Id="rId23" Type="http://schemas.openxmlformats.org/officeDocument/2006/relationships/diagramLayout" Target="../diagrams/layout180.xml"/><Relationship Id="rId28" Type="http://schemas.openxmlformats.org/officeDocument/2006/relationships/image" Target="../media/image47.png"/><Relationship Id="rId10" Type="http://schemas.openxmlformats.org/officeDocument/2006/relationships/diagramColors" Target="../diagrams/colors177.xml"/><Relationship Id="rId19" Type="http://schemas.openxmlformats.org/officeDocument/2006/relationships/diagramQuickStyle" Target="../diagrams/quickStyle179.xml"/><Relationship Id="rId4" Type="http://schemas.openxmlformats.org/officeDocument/2006/relationships/diagramQuickStyle" Target="../diagrams/quickStyle176.xml"/><Relationship Id="rId9" Type="http://schemas.openxmlformats.org/officeDocument/2006/relationships/diagramQuickStyle" Target="../diagrams/quickStyle177.xml"/><Relationship Id="rId14" Type="http://schemas.openxmlformats.org/officeDocument/2006/relationships/diagramQuickStyle" Target="../diagrams/quickStyle178.xml"/><Relationship Id="rId22" Type="http://schemas.openxmlformats.org/officeDocument/2006/relationships/diagramData" Target="../diagrams/data180.xml"/><Relationship Id="rId27" Type="http://schemas.openxmlformats.org/officeDocument/2006/relationships/image" Target="../media/image46.gif"/><Relationship Id="rId30" Type="http://schemas.openxmlformats.org/officeDocument/2006/relationships/image" Target="../media/image49.jpeg"/></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82.xml"/><Relationship Id="rId13" Type="http://schemas.openxmlformats.org/officeDocument/2006/relationships/diagramLayout" Target="../diagrams/layout183.xml"/><Relationship Id="rId18" Type="http://schemas.openxmlformats.org/officeDocument/2006/relationships/diagramLayout" Target="../diagrams/layout184.xml"/><Relationship Id="rId26" Type="http://schemas.microsoft.com/office/2007/relationships/diagramDrawing" Target="../diagrams/drawing185.xml"/><Relationship Id="rId3" Type="http://schemas.openxmlformats.org/officeDocument/2006/relationships/diagramLayout" Target="../diagrams/layout181.xml"/><Relationship Id="rId21" Type="http://schemas.microsoft.com/office/2007/relationships/diagramDrawing" Target="../diagrams/drawing184.xml"/><Relationship Id="rId7" Type="http://schemas.openxmlformats.org/officeDocument/2006/relationships/diagramData" Target="../diagrams/data182.xml"/><Relationship Id="rId12" Type="http://schemas.openxmlformats.org/officeDocument/2006/relationships/diagramData" Target="../diagrams/data183.xml"/><Relationship Id="rId17" Type="http://schemas.openxmlformats.org/officeDocument/2006/relationships/diagramData" Target="../diagrams/data184.xml"/><Relationship Id="rId25" Type="http://schemas.openxmlformats.org/officeDocument/2006/relationships/diagramColors" Target="../diagrams/colors185.xml"/><Relationship Id="rId2" Type="http://schemas.openxmlformats.org/officeDocument/2006/relationships/diagramData" Target="../diagrams/data181.xml"/><Relationship Id="rId16" Type="http://schemas.microsoft.com/office/2007/relationships/diagramDrawing" Target="../diagrams/drawing183.xml"/><Relationship Id="rId20" Type="http://schemas.openxmlformats.org/officeDocument/2006/relationships/diagramColors" Target="../diagrams/colors184.xml"/><Relationship Id="rId1" Type="http://schemas.openxmlformats.org/officeDocument/2006/relationships/slideLayout" Target="../slideLayouts/slideLayout13.xml"/><Relationship Id="rId6" Type="http://schemas.microsoft.com/office/2007/relationships/diagramDrawing" Target="../diagrams/drawing181.xml"/><Relationship Id="rId11" Type="http://schemas.microsoft.com/office/2007/relationships/diagramDrawing" Target="../diagrams/drawing182.xml"/><Relationship Id="rId24" Type="http://schemas.openxmlformats.org/officeDocument/2006/relationships/diagramQuickStyle" Target="../diagrams/quickStyle185.xml"/><Relationship Id="rId5" Type="http://schemas.openxmlformats.org/officeDocument/2006/relationships/diagramColors" Target="../diagrams/colors181.xml"/><Relationship Id="rId15" Type="http://schemas.openxmlformats.org/officeDocument/2006/relationships/diagramColors" Target="../diagrams/colors183.xml"/><Relationship Id="rId23" Type="http://schemas.openxmlformats.org/officeDocument/2006/relationships/diagramLayout" Target="../diagrams/layout185.xml"/><Relationship Id="rId10" Type="http://schemas.openxmlformats.org/officeDocument/2006/relationships/diagramColors" Target="../diagrams/colors182.xml"/><Relationship Id="rId19" Type="http://schemas.openxmlformats.org/officeDocument/2006/relationships/diagramQuickStyle" Target="../diagrams/quickStyle184.xml"/><Relationship Id="rId4" Type="http://schemas.openxmlformats.org/officeDocument/2006/relationships/diagramQuickStyle" Target="../diagrams/quickStyle181.xml"/><Relationship Id="rId9" Type="http://schemas.openxmlformats.org/officeDocument/2006/relationships/diagramQuickStyle" Target="../diagrams/quickStyle182.xml"/><Relationship Id="rId14" Type="http://schemas.openxmlformats.org/officeDocument/2006/relationships/diagramQuickStyle" Target="../diagrams/quickStyle183.xml"/><Relationship Id="rId22" Type="http://schemas.openxmlformats.org/officeDocument/2006/relationships/diagramData" Target="../diagrams/data185.xml"/><Relationship Id="rId27"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26" Type="http://schemas.microsoft.com/office/2007/relationships/diagramDrawing" Target="../diagrams/drawing10.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5" Type="http://schemas.openxmlformats.org/officeDocument/2006/relationships/diagramColors" Target="../diagrams/colors10.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13.xml"/><Relationship Id="rId6" Type="http://schemas.microsoft.com/office/2007/relationships/diagramDrawing" Target="../diagrams/drawing6.xml"/><Relationship Id="rId11" Type="http://schemas.microsoft.com/office/2007/relationships/diagramDrawing" Target="../diagrams/drawing7.xml"/><Relationship Id="rId24" Type="http://schemas.openxmlformats.org/officeDocument/2006/relationships/diagramQuickStyle" Target="../diagrams/quickStyle10.xml"/><Relationship Id="rId5" Type="http://schemas.openxmlformats.org/officeDocument/2006/relationships/diagramColors" Target="../diagrams/colors6.xml"/><Relationship Id="rId15" Type="http://schemas.openxmlformats.org/officeDocument/2006/relationships/diagramColors" Target="../diagrams/colors8.xml"/><Relationship Id="rId23" Type="http://schemas.openxmlformats.org/officeDocument/2006/relationships/diagramLayout" Target="../diagrams/layout10.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diagramData" Target="../diagrams/data10.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187.xml"/><Relationship Id="rId13" Type="http://schemas.openxmlformats.org/officeDocument/2006/relationships/diagramLayout" Target="../diagrams/layout188.xml"/><Relationship Id="rId18" Type="http://schemas.openxmlformats.org/officeDocument/2006/relationships/diagramLayout" Target="../diagrams/layout189.xml"/><Relationship Id="rId26" Type="http://schemas.microsoft.com/office/2007/relationships/diagramDrawing" Target="../diagrams/drawing190.xml"/><Relationship Id="rId3" Type="http://schemas.openxmlformats.org/officeDocument/2006/relationships/diagramLayout" Target="../diagrams/layout186.xml"/><Relationship Id="rId21" Type="http://schemas.microsoft.com/office/2007/relationships/diagramDrawing" Target="../diagrams/drawing189.xml"/><Relationship Id="rId7" Type="http://schemas.openxmlformats.org/officeDocument/2006/relationships/diagramData" Target="../diagrams/data187.xml"/><Relationship Id="rId12" Type="http://schemas.openxmlformats.org/officeDocument/2006/relationships/diagramData" Target="../diagrams/data188.xml"/><Relationship Id="rId17" Type="http://schemas.openxmlformats.org/officeDocument/2006/relationships/diagramData" Target="../diagrams/data189.xml"/><Relationship Id="rId25" Type="http://schemas.openxmlformats.org/officeDocument/2006/relationships/diagramColors" Target="../diagrams/colors190.xml"/><Relationship Id="rId2" Type="http://schemas.openxmlformats.org/officeDocument/2006/relationships/diagramData" Target="../diagrams/data186.xml"/><Relationship Id="rId16" Type="http://schemas.microsoft.com/office/2007/relationships/diagramDrawing" Target="../diagrams/drawing188.xml"/><Relationship Id="rId20" Type="http://schemas.openxmlformats.org/officeDocument/2006/relationships/diagramColors" Target="../diagrams/colors189.xml"/><Relationship Id="rId1" Type="http://schemas.openxmlformats.org/officeDocument/2006/relationships/slideLayout" Target="../slideLayouts/slideLayout13.xml"/><Relationship Id="rId6" Type="http://schemas.microsoft.com/office/2007/relationships/diagramDrawing" Target="../diagrams/drawing186.xml"/><Relationship Id="rId11" Type="http://schemas.microsoft.com/office/2007/relationships/diagramDrawing" Target="../diagrams/drawing187.xml"/><Relationship Id="rId24" Type="http://schemas.openxmlformats.org/officeDocument/2006/relationships/diagramQuickStyle" Target="../diagrams/quickStyle190.xml"/><Relationship Id="rId5" Type="http://schemas.openxmlformats.org/officeDocument/2006/relationships/diagramColors" Target="../diagrams/colors186.xml"/><Relationship Id="rId15" Type="http://schemas.openxmlformats.org/officeDocument/2006/relationships/diagramColors" Target="../diagrams/colors188.xml"/><Relationship Id="rId23" Type="http://schemas.openxmlformats.org/officeDocument/2006/relationships/diagramLayout" Target="../diagrams/layout190.xml"/><Relationship Id="rId28" Type="http://schemas.openxmlformats.org/officeDocument/2006/relationships/image" Target="../media/image52.jpeg"/><Relationship Id="rId10" Type="http://schemas.openxmlformats.org/officeDocument/2006/relationships/diagramColors" Target="../diagrams/colors187.xml"/><Relationship Id="rId19" Type="http://schemas.openxmlformats.org/officeDocument/2006/relationships/diagramQuickStyle" Target="../diagrams/quickStyle189.xml"/><Relationship Id="rId4" Type="http://schemas.openxmlformats.org/officeDocument/2006/relationships/diagramQuickStyle" Target="../diagrams/quickStyle186.xml"/><Relationship Id="rId9" Type="http://schemas.openxmlformats.org/officeDocument/2006/relationships/diagramQuickStyle" Target="../diagrams/quickStyle187.xml"/><Relationship Id="rId14" Type="http://schemas.openxmlformats.org/officeDocument/2006/relationships/diagramQuickStyle" Target="../diagrams/quickStyle188.xml"/><Relationship Id="rId22" Type="http://schemas.openxmlformats.org/officeDocument/2006/relationships/diagramData" Target="../diagrams/data190.xml"/><Relationship Id="rId27" Type="http://schemas.openxmlformats.org/officeDocument/2006/relationships/image" Target="../media/image51.jpeg"/></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92.xml"/><Relationship Id="rId13" Type="http://schemas.openxmlformats.org/officeDocument/2006/relationships/diagramLayout" Target="../diagrams/layout193.xml"/><Relationship Id="rId18" Type="http://schemas.openxmlformats.org/officeDocument/2006/relationships/diagramLayout" Target="../diagrams/layout194.xml"/><Relationship Id="rId26" Type="http://schemas.microsoft.com/office/2007/relationships/diagramDrawing" Target="../diagrams/drawing195.xml"/><Relationship Id="rId3" Type="http://schemas.openxmlformats.org/officeDocument/2006/relationships/diagramLayout" Target="../diagrams/layout191.xml"/><Relationship Id="rId21" Type="http://schemas.microsoft.com/office/2007/relationships/diagramDrawing" Target="../diagrams/drawing194.xml"/><Relationship Id="rId7" Type="http://schemas.openxmlformats.org/officeDocument/2006/relationships/diagramData" Target="../diagrams/data192.xml"/><Relationship Id="rId12" Type="http://schemas.openxmlformats.org/officeDocument/2006/relationships/diagramData" Target="../diagrams/data193.xml"/><Relationship Id="rId17" Type="http://schemas.openxmlformats.org/officeDocument/2006/relationships/diagramData" Target="../diagrams/data194.xml"/><Relationship Id="rId25" Type="http://schemas.openxmlformats.org/officeDocument/2006/relationships/diagramColors" Target="../diagrams/colors195.xml"/><Relationship Id="rId2" Type="http://schemas.openxmlformats.org/officeDocument/2006/relationships/diagramData" Target="../diagrams/data191.xml"/><Relationship Id="rId16" Type="http://schemas.microsoft.com/office/2007/relationships/diagramDrawing" Target="../diagrams/drawing193.xml"/><Relationship Id="rId20" Type="http://schemas.openxmlformats.org/officeDocument/2006/relationships/diagramColors" Target="../diagrams/colors194.xml"/><Relationship Id="rId1" Type="http://schemas.openxmlformats.org/officeDocument/2006/relationships/slideLayout" Target="../slideLayouts/slideLayout13.xml"/><Relationship Id="rId6" Type="http://schemas.microsoft.com/office/2007/relationships/diagramDrawing" Target="../diagrams/drawing191.xml"/><Relationship Id="rId11" Type="http://schemas.microsoft.com/office/2007/relationships/diagramDrawing" Target="../diagrams/drawing192.xml"/><Relationship Id="rId24" Type="http://schemas.openxmlformats.org/officeDocument/2006/relationships/diagramQuickStyle" Target="../diagrams/quickStyle195.xml"/><Relationship Id="rId5" Type="http://schemas.openxmlformats.org/officeDocument/2006/relationships/diagramColors" Target="../diagrams/colors191.xml"/><Relationship Id="rId15" Type="http://schemas.openxmlformats.org/officeDocument/2006/relationships/diagramColors" Target="../diagrams/colors193.xml"/><Relationship Id="rId23" Type="http://schemas.openxmlformats.org/officeDocument/2006/relationships/diagramLayout" Target="../diagrams/layout195.xml"/><Relationship Id="rId10" Type="http://schemas.openxmlformats.org/officeDocument/2006/relationships/diagramColors" Target="../diagrams/colors192.xml"/><Relationship Id="rId19" Type="http://schemas.openxmlformats.org/officeDocument/2006/relationships/diagramQuickStyle" Target="../diagrams/quickStyle194.xml"/><Relationship Id="rId4" Type="http://schemas.openxmlformats.org/officeDocument/2006/relationships/diagramQuickStyle" Target="../diagrams/quickStyle191.xml"/><Relationship Id="rId9" Type="http://schemas.openxmlformats.org/officeDocument/2006/relationships/diagramQuickStyle" Target="../diagrams/quickStyle192.xml"/><Relationship Id="rId14" Type="http://schemas.openxmlformats.org/officeDocument/2006/relationships/diagramQuickStyle" Target="../diagrams/quickStyle193.xml"/><Relationship Id="rId22" Type="http://schemas.openxmlformats.org/officeDocument/2006/relationships/diagramData" Target="../diagrams/data195.xml"/><Relationship Id="rId27" Type="http://schemas.openxmlformats.org/officeDocument/2006/relationships/image" Target="../media/image53.png"/></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197.xml"/><Relationship Id="rId13" Type="http://schemas.openxmlformats.org/officeDocument/2006/relationships/diagramLayout" Target="../diagrams/layout198.xml"/><Relationship Id="rId18" Type="http://schemas.openxmlformats.org/officeDocument/2006/relationships/diagramLayout" Target="../diagrams/layout199.xml"/><Relationship Id="rId26" Type="http://schemas.microsoft.com/office/2007/relationships/diagramDrawing" Target="../diagrams/drawing200.xml"/><Relationship Id="rId3" Type="http://schemas.openxmlformats.org/officeDocument/2006/relationships/diagramLayout" Target="../diagrams/layout196.xml"/><Relationship Id="rId21" Type="http://schemas.microsoft.com/office/2007/relationships/diagramDrawing" Target="../diagrams/drawing199.xml"/><Relationship Id="rId7" Type="http://schemas.openxmlformats.org/officeDocument/2006/relationships/diagramData" Target="../diagrams/data197.xml"/><Relationship Id="rId12" Type="http://schemas.openxmlformats.org/officeDocument/2006/relationships/diagramData" Target="../diagrams/data198.xml"/><Relationship Id="rId17" Type="http://schemas.openxmlformats.org/officeDocument/2006/relationships/diagramData" Target="../diagrams/data199.xml"/><Relationship Id="rId25" Type="http://schemas.openxmlformats.org/officeDocument/2006/relationships/diagramColors" Target="../diagrams/colors200.xml"/><Relationship Id="rId2" Type="http://schemas.openxmlformats.org/officeDocument/2006/relationships/diagramData" Target="../diagrams/data196.xml"/><Relationship Id="rId16" Type="http://schemas.microsoft.com/office/2007/relationships/diagramDrawing" Target="../diagrams/drawing198.xml"/><Relationship Id="rId20" Type="http://schemas.openxmlformats.org/officeDocument/2006/relationships/diagramColors" Target="../diagrams/colors199.xml"/><Relationship Id="rId1" Type="http://schemas.openxmlformats.org/officeDocument/2006/relationships/slideLayout" Target="../slideLayouts/slideLayout13.xml"/><Relationship Id="rId6" Type="http://schemas.microsoft.com/office/2007/relationships/diagramDrawing" Target="../diagrams/drawing196.xml"/><Relationship Id="rId11" Type="http://schemas.microsoft.com/office/2007/relationships/diagramDrawing" Target="../diagrams/drawing197.xml"/><Relationship Id="rId24" Type="http://schemas.openxmlformats.org/officeDocument/2006/relationships/diagramQuickStyle" Target="../diagrams/quickStyle200.xml"/><Relationship Id="rId5" Type="http://schemas.openxmlformats.org/officeDocument/2006/relationships/diagramColors" Target="../diagrams/colors196.xml"/><Relationship Id="rId15" Type="http://schemas.openxmlformats.org/officeDocument/2006/relationships/diagramColors" Target="../diagrams/colors198.xml"/><Relationship Id="rId23" Type="http://schemas.openxmlformats.org/officeDocument/2006/relationships/diagramLayout" Target="../diagrams/layout200.xml"/><Relationship Id="rId10" Type="http://schemas.openxmlformats.org/officeDocument/2006/relationships/diagramColors" Target="../diagrams/colors197.xml"/><Relationship Id="rId19" Type="http://schemas.openxmlformats.org/officeDocument/2006/relationships/diagramQuickStyle" Target="../diagrams/quickStyle199.xml"/><Relationship Id="rId4" Type="http://schemas.openxmlformats.org/officeDocument/2006/relationships/diagramQuickStyle" Target="../diagrams/quickStyle196.xml"/><Relationship Id="rId9" Type="http://schemas.openxmlformats.org/officeDocument/2006/relationships/diagramQuickStyle" Target="../diagrams/quickStyle197.xml"/><Relationship Id="rId14" Type="http://schemas.openxmlformats.org/officeDocument/2006/relationships/diagramQuickStyle" Target="../diagrams/quickStyle198.xml"/><Relationship Id="rId22" Type="http://schemas.openxmlformats.org/officeDocument/2006/relationships/diagramData" Target="../diagrams/data200.xml"/><Relationship Id="rId27" Type="http://schemas.openxmlformats.org/officeDocument/2006/relationships/image" Target="../media/image54.png"/></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202.xml"/><Relationship Id="rId13" Type="http://schemas.openxmlformats.org/officeDocument/2006/relationships/diagramLayout" Target="../diagrams/layout203.xml"/><Relationship Id="rId18" Type="http://schemas.openxmlformats.org/officeDocument/2006/relationships/diagramLayout" Target="../diagrams/layout204.xml"/><Relationship Id="rId26" Type="http://schemas.microsoft.com/office/2007/relationships/diagramDrawing" Target="../diagrams/drawing205.xml"/><Relationship Id="rId3" Type="http://schemas.openxmlformats.org/officeDocument/2006/relationships/diagramLayout" Target="../diagrams/layout201.xml"/><Relationship Id="rId21" Type="http://schemas.microsoft.com/office/2007/relationships/diagramDrawing" Target="../diagrams/drawing204.xml"/><Relationship Id="rId7" Type="http://schemas.openxmlformats.org/officeDocument/2006/relationships/diagramData" Target="../diagrams/data202.xml"/><Relationship Id="rId12" Type="http://schemas.openxmlformats.org/officeDocument/2006/relationships/diagramData" Target="../diagrams/data203.xml"/><Relationship Id="rId17" Type="http://schemas.openxmlformats.org/officeDocument/2006/relationships/diagramData" Target="../diagrams/data204.xml"/><Relationship Id="rId25" Type="http://schemas.openxmlformats.org/officeDocument/2006/relationships/diagramColors" Target="../diagrams/colors205.xml"/><Relationship Id="rId2" Type="http://schemas.openxmlformats.org/officeDocument/2006/relationships/diagramData" Target="../diagrams/data201.xml"/><Relationship Id="rId16" Type="http://schemas.microsoft.com/office/2007/relationships/diagramDrawing" Target="../diagrams/drawing203.xml"/><Relationship Id="rId20" Type="http://schemas.openxmlformats.org/officeDocument/2006/relationships/diagramColors" Target="../diagrams/colors204.xml"/><Relationship Id="rId1" Type="http://schemas.openxmlformats.org/officeDocument/2006/relationships/slideLayout" Target="../slideLayouts/slideLayout13.xml"/><Relationship Id="rId6" Type="http://schemas.microsoft.com/office/2007/relationships/diagramDrawing" Target="../diagrams/drawing201.xml"/><Relationship Id="rId11" Type="http://schemas.microsoft.com/office/2007/relationships/diagramDrawing" Target="../diagrams/drawing202.xml"/><Relationship Id="rId24" Type="http://schemas.openxmlformats.org/officeDocument/2006/relationships/diagramQuickStyle" Target="../diagrams/quickStyle205.xml"/><Relationship Id="rId5" Type="http://schemas.openxmlformats.org/officeDocument/2006/relationships/diagramColors" Target="../diagrams/colors201.xml"/><Relationship Id="rId15" Type="http://schemas.openxmlformats.org/officeDocument/2006/relationships/diagramColors" Target="../diagrams/colors203.xml"/><Relationship Id="rId23" Type="http://schemas.openxmlformats.org/officeDocument/2006/relationships/diagramLayout" Target="../diagrams/layout205.xml"/><Relationship Id="rId10" Type="http://schemas.openxmlformats.org/officeDocument/2006/relationships/diagramColors" Target="../diagrams/colors202.xml"/><Relationship Id="rId19" Type="http://schemas.openxmlformats.org/officeDocument/2006/relationships/diagramQuickStyle" Target="../diagrams/quickStyle204.xml"/><Relationship Id="rId4" Type="http://schemas.openxmlformats.org/officeDocument/2006/relationships/diagramQuickStyle" Target="../diagrams/quickStyle201.xml"/><Relationship Id="rId9" Type="http://schemas.openxmlformats.org/officeDocument/2006/relationships/diagramQuickStyle" Target="../diagrams/quickStyle202.xml"/><Relationship Id="rId14" Type="http://schemas.openxmlformats.org/officeDocument/2006/relationships/diagramQuickStyle" Target="../diagrams/quickStyle203.xml"/><Relationship Id="rId22" Type="http://schemas.openxmlformats.org/officeDocument/2006/relationships/diagramData" Target="../diagrams/data205.xml"/><Relationship Id="rId27" Type="http://schemas.openxmlformats.org/officeDocument/2006/relationships/image" Target="../media/image55.png"/></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207.xml"/><Relationship Id="rId13" Type="http://schemas.openxmlformats.org/officeDocument/2006/relationships/diagramLayout" Target="../diagrams/layout208.xml"/><Relationship Id="rId18" Type="http://schemas.openxmlformats.org/officeDocument/2006/relationships/diagramLayout" Target="../diagrams/layout209.xml"/><Relationship Id="rId26" Type="http://schemas.microsoft.com/office/2007/relationships/diagramDrawing" Target="../diagrams/drawing210.xml"/><Relationship Id="rId3" Type="http://schemas.openxmlformats.org/officeDocument/2006/relationships/diagramLayout" Target="../diagrams/layout206.xml"/><Relationship Id="rId21" Type="http://schemas.microsoft.com/office/2007/relationships/diagramDrawing" Target="../diagrams/drawing209.xml"/><Relationship Id="rId7" Type="http://schemas.openxmlformats.org/officeDocument/2006/relationships/diagramData" Target="../diagrams/data207.xml"/><Relationship Id="rId12" Type="http://schemas.openxmlformats.org/officeDocument/2006/relationships/diagramData" Target="../diagrams/data208.xml"/><Relationship Id="rId17" Type="http://schemas.openxmlformats.org/officeDocument/2006/relationships/diagramData" Target="../diagrams/data209.xml"/><Relationship Id="rId25" Type="http://schemas.openxmlformats.org/officeDocument/2006/relationships/diagramColors" Target="../diagrams/colors210.xml"/><Relationship Id="rId2" Type="http://schemas.openxmlformats.org/officeDocument/2006/relationships/diagramData" Target="../diagrams/data206.xml"/><Relationship Id="rId16" Type="http://schemas.microsoft.com/office/2007/relationships/diagramDrawing" Target="../diagrams/drawing208.xml"/><Relationship Id="rId20" Type="http://schemas.openxmlformats.org/officeDocument/2006/relationships/diagramColors" Target="../diagrams/colors209.xml"/><Relationship Id="rId1" Type="http://schemas.openxmlformats.org/officeDocument/2006/relationships/slideLayout" Target="../slideLayouts/slideLayout13.xml"/><Relationship Id="rId6" Type="http://schemas.microsoft.com/office/2007/relationships/diagramDrawing" Target="../diagrams/drawing206.xml"/><Relationship Id="rId11" Type="http://schemas.microsoft.com/office/2007/relationships/diagramDrawing" Target="../diagrams/drawing207.xml"/><Relationship Id="rId24" Type="http://schemas.openxmlformats.org/officeDocument/2006/relationships/diagramQuickStyle" Target="../diagrams/quickStyle210.xml"/><Relationship Id="rId5" Type="http://schemas.openxmlformats.org/officeDocument/2006/relationships/diagramColors" Target="../diagrams/colors206.xml"/><Relationship Id="rId15" Type="http://schemas.openxmlformats.org/officeDocument/2006/relationships/diagramColors" Target="../diagrams/colors208.xml"/><Relationship Id="rId23" Type="http://schemas.openxmlformats.org/officeDocument/2006/relationships/diagramLayout" Target="../diagrams/layout210.xml"/><Relationship Id="rId10" Type="http://schemas.openxmlformats.org/officeDocument/2006/relationships/diagramColors" Target="../diagrams/colors207.xml"/><Relationship Id="rId19" Type="http://schemas.openxmlformats.org/officeDocument/2006/relationships/diagramQuickStyle" Target="../diagrams/quickStyle209.xml"/><Relationship Id="rId4" Type="http://schemas.openxmlformats.org/officeDocument/2006/relationships/diagramQuickStyle" Target="../diagrams/quickStyle206.xml"/><Relationship Id="rId9" Type="http://schemas.openxmlformats.org/officeDocument/2006/relationships/diagramQuickStyle" Target="../diagrams/quickStyle207.xml"/><Relationship Id="rId14" Type="http://schemas.openxmlformats.org/officeDocument/2006/relationships/diagramQuickStyle" Target="../diagrams/quickStyle208.xml"/><Relationship Id="rId22" Type="http://schemas.openxmlformats.org/officeDocument/2006/relationships/diagramData" Target="../diagrams/data210.xml"/><Relationship Id="rId27" Type="http://schemas.openxmlformats.org/officeDocument/2006/relationships/image" Target="../media/image56.png"/></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212.xml"/><Relationship Id="rId13" Type="http://schemas.openxmlformats.org/officeDocument/2006/relationships/diagramLayout" Target="../diagrams/layout213.xml"/><Relationship Id="rId18" Type="http://schemas.openxmlformats.org/officeDocument/2006/relationships/diagramLayout" Target="../diagrams/layout214.xml"/><Relationship Id="rId26" Type="http://schemas.microsoft.com/office/2007/relationships/diagramDrawing" Target="../diagrams/drawing215.xml"/><Relationship Id="rId3" Type="http://schemas.openxmlformats.org/officeDocument/2006/relationships/diagramLayout" Target="../diagrams/layout211.xml"/><Relationship Id="rId21" Type="http://schemas.microsoft.com/office/2007/relationships/diagramDrawing" Target="../diagrams/drawing214.xml"/><Relationship Id="rId7" Type="http://schemas.openxmlformats.org/officeDocument/2006/relationships/diagramData" Target="../diagrams/data212.xml"/><Relationship Id="rId12" Type="http://schemas.openxmlformats.org/officeDocument/2006/relationships/diagramData" Target="../diagrams/data213.xml"/><Relationship Id="rId17" Type="http://schemas.openxmlformats.org/officeDocument/2006/relationships/diagramData" Target="../diagrams/data214.xml"/><Relationship Id="rId25" Type="http://schemas.openxmlformats.org/officeDocument/2006/relationships/diagramColors" Target="../diagrams/colors215.xml"/><Relationship Id="rId2" Type="http://schemas.openxmlformats.org/officeDocument/2006/relationships/diagramData" Target="../diagrams/data211.xml"/><Relationship Id="rId16" Type="http://schemas.microsoft.com/office/2007/relationships/diagramDrawing" Target="../diagrams/drawing213.xml"/><Relationship Id="rId20" Type="http://schemas.openxmlformats.org/officeDocument/2006/relationships/diagramColors" Target="../diagrams/colors214.xml"/><Relationship Id="rId1" Type="http://schemas.openxmlformats.org/officeDocument/2006/relationships/slideLayout" Target="../slideLayouts/slideLayout13.xml"/><Relationship Id="rId6" Type="http://schemas.microsoft.com/office/2007/relationships/diagramDrawing" Target="../diagrams/drawing211.xml"/><Relationship Id="rId11" Type="http://schemas.microsoft.com/office/2007/relationships/diagramDrawing" Target="../diagrams/drawing212.xml"/><Relationship Id="rId24" Type="http://schemas.openxmlformats.org/officeDocument/2006/relationships/diagramQuickStyle" Target="../diagrams/quickStyle215.xml"/><Relationship Id="rId5" Type="http://schemas.openxmlformats.org/officeDocument/2006/relationships/diagramColors" Target="../diagrams/colors211.xml"/><Relationship Id="rId15" Type="http://schemas.openxmlformats.org/officeDocument/2006/relationships/diagramColors" Target="../diagrams/colors213.xml"/><Relationship Id="rId23" Type="http://schemas.openxmlformats.org/officeDocument/2006/relationships/diagramLayout" Target="../diagrams/layout215.xml"/><Relationship Id="rId10" Type="http://schemas.openxmlformats.org/officeDocument/2006/relationships/diagramColors" Target="../diagrams/colors212.xml"/><Relationship Id="rId19" Type="http://schemas.openxmlformats.org/officeDocument/2006/relationships/diagramQuickStyle" Target="../diagrams/quickStyle214.xml"/><Relationship Id="rId4" Type="http://schemas.openxmlformats.org/officeDocument/2006/relationships/diagramQuickStyle" Target="../diagrams/quickStyle211.xml"/><Relationship Id="rId9" Type="http://schemas.openxmlformats.org/officeDocument/2006/relationships/diagramQuickStyle" Target="../diagrams/quickStyle212.xml"/><Relationship Id="rId14" Type="http://schemas.openxmlformats.org/officeDocument/2006/relationships/diagramQuickStyle" Target="../diagrams/quickStyle213.xml"/><Relationship Id="rId22" Type="http://schemas.openxmlformats.org/officeDocument/2006/relationships/diagramData" Target="../diagrams/data215.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217.xml"/><Relationship Id="rId13" Type="http://schemas.openxmlformats.org/officeDocument/2006/relationships/diagramLayout" Target="../diagrams/layout218.xml"/><Relationship Id="rId18" Type="http://schemas.openxmlformats.org/officeDocument/2006/relationships/diagramLayout" Target="../diagrams/layout219.xml"/><Relationship Id="rId26" Type="http://schemas.microsoft.com/office/2007/relationships/diagramDrawing" Target="../diagrams/drawing220.xml"/><Relationship Id="rId3" Type="http://schemas.openxmlformats.org/officeDocument/2006/relationships/diagramLayout" Target="../diagrams/layout216.xml"/><Relationship Id="rId21" Type="http://schemas.microsoft.com/office/2007/relationships/diagramDrawing" Target="../diagrams/drawing219.xml"/><Relationship Id="rId7" Type="http://schemas.openxmlformats.org/officeDocument/2006/relationships/diagramData" Target="../diagrams/data217.xml"/><Relationship Id="rId12" Type="http://schemas.openxmlformats.org/officeDocument/2006/relationships/diagramData" Target="../diagrams/data218.xml"/><Relationship Id="rId17" Type="http://schemas.openxmlformats.org/officeDocument/2006/relationships/diagramData" Target="../diagrams/data219.xml"/><Relationship Id="rId25" Type="http://schemas.openxmlformats.org/officeDocument/2006/relationships/diagramColors" Target="../diagrams/colors220.xml"/><Relationship Id="rId2" Type="http://schemas.openxmlformats.org/officeDocument/2006/relationships/diagramData" Target="../diagrams/data216.xml"/><Relationship Id="rId16" Type="http://schemas.microsoft.com/office/2007/relationships/diagramDrawing" Target="../diagrams/drawing218.xml"/><Relationship Id="rId20" Type="http://schemas.openxmlformats.org/officeDocument/2006/relationships/diagramColors" Target="../diagrams/colors219.xml"/><Relationship Id="rId1" Type="http://schemas.openxmlformats.org/officeDocument/2006/relationships/slideLayout" Target="../slideLayouts/slideLayout13.xml"/><Relationship Id="rId6" Type="http://schemas.microsoft.com/office/2007/relationships/diagramDrawing" Target="../diagrams/drawing216.xml"/><Relationship Id="rId11" Type="http://schemas.microsoft.com/office/2007/relationships/diagramDrawing" Target="../diagrams/drawing217.xml"/><Relationship Id="rId24" Type="http://schemas.openxmlformats.org/officeDocument/2006/relationships/diagramQuickStyle" Target="../diagrams/quickStyle220.xml"/><Relationship Id="rId5" Type="http://schemas.openxmlformats.org/officeDocument/2006/relationships/diagramColors" Target="../diagrams/colors216.xml"/><Relationship Id="rId15" Type="http://schemas.openxmlformats.org/officeDocument/2006/relationships/diagramColors" Target="../diagrams/colors218.xml"/><Relationship Id="rId23" Type="http://schemas.openxmlformats.org/officeDocument/2006/relationships/diagramLayout" Target="../diagrams/layout220.xml"/><Relationship Id="rId10" Type="http://schemas.openxmlformats.org/officeDocument/2006/relationships/diagramColors" Target="../diagrams/colors217.xml"/><Relationship Id="rId19" Type="http://schemas.openxmlformats.org/officeDocument/2006/relationships/diagramQuickStyle" Target="../diagrams/quickStyle219.xml"/><Relationship Id="rId4" Type="http://schemas.openxmlformats.org/officeDocument/2006/relationships/diagramQuickStyle" Target="../diagrams/quickStyle216.xml"/><Relationship Id="rId9" Type="http://schemas.openxmlformats.org/officeDocument/2006/relationships/diagramQuickStyle" Target="../diagrams/quickStyle217.xml"/><Relationship Id="rId14" Type="http://schemas.openxmlformats.org/officeDocument/2006/relationships/diagramQuickStyle" Target="../diagrams/quickStyle218.xml"/><Relationship Id="rId22" Type="http://schemas.openxmlformats.org/officeDocument/2006/relationships/diagramData" Target="../diagrams/data220.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222.xml"/><Relationship Id="rId13" Type="http://schemas.openxmlformats.org/officeDocument/2006/relationships/diagramLayout" Target="../diagrams/layout223.xml"/><Relationship Id="rId18" Type="http://schemas.openxmlformats.org/officeDocument/2006/relationships/diagramLayout" Target="../diagrams/layout224.xml"/><Relationship Id="rId26" Type="http://schemas.microsoft.com/office/2007/relationships/diagramDrawing" Target="../diagrams/drawing225.xml"/><Relationship Id="rId3" Type="http://schemas.openxmlformats.org/officeDocument/2006/relationships/diagramLayout" Target="../diagrams/layout221.xml"/><Relationship Id="rId21" Type="http://schemas.microsoft.com/office/2007/relationships/diagramDrawing" Target="../diagrams/drawing224.xml"/><Relationship Id="rId7" Type="http://schemas.openxmlformats.org/officeDocument/2006/relationships/diagramData" Target="../diagrams/data222.xml"/><Relationship Id="rId12" Type="http://schemas.openxmlformats.org/officeDocument/2006/relationships/diagramData" Target="../diagrams/data223.xml"/><Relationship Id="rId17" Type="http://schemas.openxmlformats.org/officeDocument/2006/relationships/diagramData" Target="../diagrams/data224.xml"/><Relationship Id="rId25" Type="http://schemas.openxmlformats.org/officeDocument/2006/relationships/diagramColors" Target="../diagrams/colors225.xml"/><Relationship Id="rId2" Type="http://schemas.openxmlformats.org/officeDocument/2006/relationships/diagramData" Target="../diagrams/data221.xml"/><Relationship Id="rId16" Type="http://schemas.microsoft.com/office/2007/relationships/diagramDrawing" Target="../diagrams/drawing223.xml"/><Relationship Id="rId20" Type="http://schemas.openxmlformats.org/officeDocument/2006/relationships/diagramColors" Target="../diagrams/colors224.xml"/><Relationship Id="rId1" Type="http://schemas.openxmlformats.org/officeDocument/2006/relationships/slideLayout" Target="../slideLayouts/slideLayout13.xml"/><Relationship Id="rId6" Type="http://schemas.microsoft.com/office/2007/relationships/diagramDrawing" Target="../diagrams/drawing221.xml"/><Relationship Id="rId11" Type="http://schemas.microsoft.com/office/2007/relationships/diagramDrawing" Target="../diagrams/drawing222.xml"/><Relationship Id="rId24" Type="http://schemas.openxmlformats.org/officeDocument/2006/relationships/diagramQuickStyle" Target="../diagrams/quickStyle225.xml"/><Relationship Id="rId5" Type="http://schemas.openxmlformats.org/officeDocument/2006/relationships/diagramColors" Target="../diagrams/colors221.xml"/><Relationship Id="rId15" Type="http://schemas.openxmlformats.org/officeDocument/2006/relationships/diagramColors" Target="../diagrams/colors223.xml"/><Relationship Id="rId23" Type="http://schemas.openxmlformats.org/officeDocument/2006/relationships/diagramLayout" Target="../diagrams/layout225.xml"/><Relationship Id="rId10" Type="http://schemas.openxmlformats.org/officeDocument/2006/relationships/diagramColors" Target="../diagrams/colors222.xml"/><Relationship Id="rId19" Type="http://schemas.openxmlformats.org/officeDocument/2006/relationships/diagramQuickStyle" Target="../diagrams/quickStyle224.xml"/><Relationship Id="rId4" Type="http://schemas.openxmlformats.org/officeDocument/2006/relationships/diagramQuickStyle" Target="../diagrams/quickStyle221.xml"/><Relationship Id="rId9" Type="http://schemas.openxmlformats.org/officeDocument/2006/relationships/diagramQuickStyle" Target="../diagrams/quickStyle222.xml"/><Relationship Id="rId14" Type="http://schemas.openxmlformats.org/officeDocument/2006/relationships/diagramQuickStyle" Target="../diagrams/quickStyle223.xml"/><Relationship Id="rId22" Type="http://schemas.openxmlformats.org/officeDocument/2006/relationships/diagramData" Target="../diagrams/data22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26" Type="http://schemas.microsoft.com/office/2007/relationships/diagramDrawing" Target="../diagrams/drawing15.xml"/><Relationship Id="rId3" Type="http://schemas.openxmlformats.org/officeDocument/2006/relationships/diagramLayout" Target="../diagrams/layout11.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5" Type="http://schemas.openxmlformats.org/officeDocument/2006/relationships/diagramColors" Target="../diagrams/colors15.xml"/><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1" Type="http://schemas.openxmlformats.org/officeDocument/2006/relationships/slideLayout" Target="../slideLayouts/slideLayout13.xml"/><Relationship Id="rId6" Type="http://schemas.microsoft.com/office/2007/relationships/diagramDrawing" Target="../diagrams/drawing11.xml"/><Relationship Id="rId11" Type="http://schemas.microsoft.com/office/2007/relationships/diagramDrawing" Target="../diagrams/drawing12.xml"/><Relationship Id="rId24" Type="http://schemas.openxmlformats.org/officeDocument/2006/relationships/diagramQuickStyle" Target="../diagrams/quickStyle15.xml"/><Relationship Id="rId5" Type="http://schemas.openxmlformats.org/officeDocument/2006/relationships/diagramColors" Target="../diagrams/colors11.xml"/><Relationship Id="rId15" Type="http://schemas.openxmlformats.org/officeDocument/2006/relationships/diagramColors" Target="../diagrams/colors13.xml"/><Relationship Id="rId23" Type="http://schemas.openxmlformats.org/officeDocument/2006/relationships/diagramLayout" Target="../diagrams/layout15.xml"/><Relationship Id="rId10" Type="http://schemas.openxmlformats.org/officeDocument/2006/relationships/diagramColors" Target="../diagrams/colors12.xml"/><Relationship Id="rId19" Type="http://schemas.openxmlformats.org/officeDocument/2006/relationships/diagramQuickStyle" Target="../diagrams/quickStyle14.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 Id="rId22" Type="http://schemas.openxmlformats.org/officeDocument/2006/relationships/diagramData" Target="../diagrams/data1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18" Type="http://schemas.openxmlformats.org/officeDocument/2006/relationships/diagramLayout" Target="../diagrams/layout19.xml"/><Relationship Id="rId26" Type="http://schemas.microsoft.com/office/2007/relationships/diagramDrawing" Target="../diagrams/drawing20.xml"/><Relationship Id="rId3" Type="http://schemas.openxmlformats.org/officeDocument/2006/relationships/diagramLayout" Target="../diagrams/layout16.xml"/><Relationship Id="rId21" Type="http://schemas.microsoft.com/office/2007/relationships/diagramDrawing" Target="../diagrams/drawing19.xml"/><Relationship Id="rId7" Type="http://schemas.openxmlformats.org/officeDocument/2006/relationships/diagramData" Target="../diagrams/data17.xml"/><Relationship Id="rId12" Type="http://schemas.openxmlformats.org/officeDocument/2006/relationships/diagramData" Target="../diagrams/data18.xml"/><Relationship Id="rId17" Type="http://schemas.openxmlformats.org/officeDocument/2006/relationships/diagramData" Target="../diagrams/data19.xml"/><Relationship Id="rId25" Type="http://schemas.openxmlformats.org/officeDocument/2006/relationships/diagramColors" Target="../diagrams/colors20.xml"/><Relationship Id="rId2" Type="http://schemas.openxmlformats.org/officeDocument/2006/relationships/diagramData" Target="../diagrams/data16.xml"/><Relationship Id="rId16" Type="http://schemas.microsoft.com/office/2007/relationships/diagramDrawing" Target="../diagrams/drawing18.xml"/><Relationship Id="rId20" Type="http://schemas.openxmlformats.org/officeDocument/2006/relationships/diagramColors" Target="../diagrams/colors19.xml"/><Relationship Id="rId1" Type="http://schemas.openxmlformats.org/officeDocument/2006/relationships/slideLayout" Target="../slideLayouts/slideLayout13.xml"/><Relationship Id="rId6" Type="http://schemas.microsoft.com/office/2007/relationships/diagramDrawing" Target="../diagrams/drawing16.xml"/><Relationship Id="rId11" Type="http://schemas.microsoft.com/office/2007/relationships/diagramDrawing" Target="../diagrams/drawing17.xml"/><Relationship Id="rId24" Type="http://schemas.openxmlformats.org/officeDocument/2006/relationships/diagramQuickStyle" Target="../diagrams/quickStyle20.xml"/><Relationship Id="rId5" Type="http://schemas.openxmlformats.org/officeDocument/2006/relationships/diagramColors" Target="../diagrams/colors16.xml"/><Relationship Id="rId15" Type="http://schemas.openxmlformats.org/officeDocument/2006/relationships/diagramColors" Target="../diagrams/colors18.xml"/><Relationship Id="rId23" Type="http://schemas.openxmlformats.org/officeDocument/2006/relationships/diagramLayout" Target="../diagrams/layout20.xml"/><Relationship Id="rId10" Type="http://schemas.openxmlformats.org/officeDocument/2006/relationships/diagramColors" Target="../diagrams/colors17.xml"/><Relationship Id="rId19" Type="http://schemas.openxmlformats.org/officeDocument/2006/relationships/diagramQuickStyle" Target="../diagrams/quickStyle19.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 Id="rId22" Type="http://schemas.openxmlformats.org/officeDocument/2006/relationships/diagramData" Target="../diagrams/data20.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18" Type="http://schemas.openxmlformats.org/officeDocument/2006/relationships/diagramLayout" Target="../diagrams/layout24.xml"/><Relationship Id="rId26" Type="http://schemas.microsoft.com/office/2007/relationships/diagramDrawing" Target="../diagrams/drawing25.xml"/><Relationship Id="rId3" Type="http://schemas.openxmlformats.org/officeDocument/2006/relationships/diagramLayout" Target="../diagrams/layout21.xml"/><Relationship Id="rId21" Type="http://schemas.microsoft.com/office/2007/relationships/diagramDrawing" Target="../diagrams/drawing24.xml"/><Relationship Id="rId7" Type="http://schemas.openxmlformats.org/officeDocument/2006/relationships/diagramData" Target="../diagrams/data22.xml"/><Relationship Id="rId12" Type="http://schemas.openxmlformats.org/officeDocument/2006/relationships/diagramData" Target="../diagrams/data23.xml"/><Relationship Id="rId17" Type="http://schemas.openxmlformats.org/officeDocument/2006/relationships/diagramData" Target="../diagrams/data24.xml"/><Relationship Id="rId25" Type="http://schemas.openxmlformats.org/officeDocument/2006/relationships/diagramColors" Target="../diagrams/colors25.xml"/><Relationship Id="rId2" Type="http://schemas.openxmlformats.org/officeDocument/2006/relationships/diagramData" Target="../diagrams/data21.xml"/><Relationship Id="rId16" Type="http://schemas.microsoft.com/office/2007/relationships/diagramDrawing" Target="../diagrams/drawing23.xml"/><Relationship Id="rId20" Type="http://schemas.openxmlformats.org/officeDocument/2006/relationships/diagramColors" Target="../diagrams/colors24.xml"/><Relationship Id="rId1" Type="http://schemas.openxmlformats.org/officeDocument/2006/relationships/slideLayout" Target="../slideLayouts/slideLayout13.xml"/><Relationship Id="rId6" Type="http://schemas.microsoft.com/office/2007/relationships/diagramDrawing" Target="../diagrams/drawing21.xml"/><Relationship Id="rId11" Type="http://schemas.microsoft.com/office/2007/relationships/diagramDrawing" Target="../diagrams/drawing22.xml"/><Relationship Id="rId24" Type="http://schemas.openxmlformats.org/officeDocument/2006/relationships/diagramQuickStyle" Target="../diagrams/quickStyle25.xml"/><Relationship Id="rId5" Type="http://schemas.openxmlformats.org/officeDocument/2006/relationships/diagramColors" Target="../diagrams/colors21.xml"/><Relationship Id="rId15" Type="http://schemas.openxmlformats.org/officeDocument/2006/relationships/diagramColors" Target="../diagrams/colors23.xml"/><Relationship Id="rId23" Type="http://schemas.openxmlformats.org/officeDocument/2006/relationships/diagramLayout" Target="../diagrams/layout25.xml"/><Relationship Id="rId10" Type="http://schemas.openxmlformats.org/officeDocument/2006/relationships/diagramColors" Target="../diagrams/colors22.xml"/><Relationship Id="rId19" Type="http://schemas.openxmlformats.org/officeDocument/2006/relationships/diagramQuickStyle" Target="../diagrams/quickStyle24.xml"/><Relationship Id="rId4" Type="http://schemas.openxmlformats.org/officeDocument/2006/relationships/diagramQuickStyle" Target="../diagrams/quickStyle21.xml"/><Relationship Id="rId9" Type="http://schemas.openxmlformats.org/officeDocument/2006/relationships/diagramQuickStyle" Target="../diagrams/quickStyle22.xml"/><Relationship Id="rId14" Type="http://schemas.openxmlformats.org/officeDocument/2006/relationships/diagramQuickStyle" Target="../diagrams/quickStyle23.xml"/><Relationship Id="rId22" Type="http://schemas.openxmlformats.org/officeDocument/2006/relationships/diagramData" Target="../diagrams/data2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7.xml"/><Relationship Id="rId13" Type="http://schemas.openxmlformats.org/officeDocument/2006/relationships/diagramLayout" Target="../diagrams/layout28.xml"/><Relationship Id="rId18" Type="http://schemas.openxmlformats.org/officeDocument/2006/relationships/diagramLayout" Target="../diagrams/layout29.xml"/><Relationship Id="rId26" Type="http://schemas.microsoft.com/office/2007/relationships/diagramDrawing" Target="../diagrams/drawing30.xml"/><Relationship Id="rId3" Type="http://schemas.openxmlformats.org/officeDocument/2006/relationships/diagramLayout" Target="../diagrams/layout26.xml"/><Relationship Id="rId21" Type="http://schemas.microsoft.com/office/2007/relationships/diagramDrawing" Target="../diagrams/drawing29.xml"/><Relationship Id="rId7" Type="http://schemas.openxmlformats.org/officeDocument/2006/relationships/diagramData" Target="../diagrams/data27.xml"/><Relationship Id="rId12" Type="http://schemas.openxmlformats.org/officeDocument/2006/relationships/diagramData" Target="../diagrams/data28.xml"/><Relationship Id="rId17" Type="http://schemas.openxmlformats.org/officeDocument/2006/relationships/diagramData" Target="../diagrams/data29.xml"/><Relationship Id="rId25" Type="http://schemas.openxmlformats.org/officeDocument/2006/relationships/diagramColors" Target="../diagrams/colors30.xml"/><Relationship Id="rId2" Type="http://schemas.openxmlformats.org/officeDocument/2006/relationships/diagramData" Target="../diagrams/data26.xml"/><Relationship Id="rId16" Type="http://schemas.microsoft.com/office/2007/relationships/diagramDrawing" Target="../diagrams/drawing28.xml"/><Relationship Id="rId20" Type="http://schemas.openxmlformats.org/officeDocument/2006/relationships/diagramColors" Target="../diagrams/colors29.xml"/><Relationship Id="rId1" Type="http://schemas.openxmlformats.org/officeDocument/2006/relationships/slideLayout" Target="../slideLayouts/slideLayout13.xml"/><Relationship Id="rId6" Type="http://schemas.microsoft.com/office/2007/relationships/diagramDrawing" Target="../diagrams/drawing26.xml"/><Relationship Id="rId11" Type="http://schemas.microsoft.com/office/2007/relationships/diagramDrawing" Target="../diagrams/drawing27.xml"/><Relationship Id="rId24" Type="http://schemas.openxmlformats.org/officeDocument/2006/relationships/diagramQuickStyle" Target="../diagrams/quickStyle30.xml"/><Relationship Id="rId5" Type="http://schemas.openxmlformats.org/officeDocument/2006/relationships/diagramColors" Target="../diagrams/colors26.xml"/><Relationship Id="rId15" Type="http://schemas.openxmlformats.org/officeDocument/2006/relationships/diagramColors" Target="../diagrams/colors28.xml"/><Relationship Id="rId23" Type="http://schemas.openxmlformats.org/officeDocument/2006/relationships/diagramLayout" Target="../diagrams/layout30.xml"/><Relationship Id="rId10" Type="http://schemas.openxmlformats.org/officeDocument/2006/relationships/diagramColors" Target="../diagrams/colors27.xml"/><Relationship Id="rId19" Type="http://schemas.openxmlformats.org/officeDocument/2006/relationships/diagramQuickStyle" Target="../diagrams/quickStyle29.xml"/><Relationship Id="rId4" Type="http://schemas.openxmlformats.org/officeDocument/2006/relationships/diagramQuickStyle" Target="../diagrams/quickStyle26.xml"/><Relationship Id="rId9" Type="http://schemas.openxmlformats.org/officeDocument/2006/relationships/diagramQuickStyle" Target="../diagrams/quickStyle27.xml"/><Relationship Id="rId14" Type="http://schemas.openxmlformats.org/officeDocument/2006/relationships/diagramQuickStyle" Target="../diagrams/quickStyle28.xml"/><Relationship Id="rId22" Type="http://schemas.openxmlformats.org/officeDocument/2006/relationships/diagramData" Target="../diagrams/data30.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2.xml"/><Relationship Id="rId13" Type="http://schemas.openxmlformats.org/officeDocument/2006/relationships/diagramLayout" Target="../diagrams/layout33.xml"/><Relationship Id="rId18" Type="http://schemas.openxmlformats.org/officeDocument/2006/relationships/diagramLayout" Target="../diagrams/layout34.xml"/><Relationship Id="rId26" Type="http://schemas.microsoft.com/office/2007/relationships/diagramDrawing" Target="../diagrams/drawing35.xml"/><Relationship Id="rId3" Type="http://schemas.openxmlformats.org/officeDocument/2006/relationships/diagramLayout" Target="../diagrams/layout31.xml"/><Relationship Id="rId21" Type="http://schemas.microsoft.com/office/2007/relationships/diagramDrawing" Target="../diagrams/drawing34.xml"/><Relationship Id="rId34" Type="http://schemas.openxmlformats.org/officeDocument/2006/relationships/image" Target="../media/image14.png"/><Relationship Id="rId7" Type="http://schemas.openxmlformats.org/officeDocument/2006/relationships/diagramData" Target="../diagrams/data32.xml"/><Relationship Id="rId12" Type="http://schemas.openxmlformats.org/officeDocument/2006/relationships/diagramData" Target="../diagrams/data33.xml"/><Relationship Id="rId17" Type="http://schemas.openxmlformats.org/officeDocument/2006/relationships/diagramData" Target="../diagrams/data34.xml"/><Relationship Id="rId25" Type="http://schemas.openxmlformats.org/officeDocument/2006/relationships/diagramColors" Target="../diagrams/colors35.xml"/><Relationship Id="rId33" Type="http://schemas.openxmlformats.org/officeDocument/2006/relationships/image" Target="../media/image13.png"/><Relationship Id="rId2" Type="http://schemas.openxmlformats.org/officeDocument/2006/relationships/diagramData" Target="../diagrams/data31.xml"/><Relationship Id="rId16" Type="http://schemas.microsoft.com/office/2007/relationships/diagramDrawing" Target="../diagrams/drawing33.xml"/><Relationship Id="rId20" Type="http://schemas.openxmlformats.org/officeDocument/2006/relationships/diagramColors" Target="../diagrams/colors34.xml"/><Relationship Id="rId29" Type="http://schemas.openxmlformats.org/officeDocument/2006/relationships/image" Target="../media/image9.png"/><Relationship Id="rId1" Type="http://schemas.openxmlformats.org/officeDocument/2006/relationships/slideLayout" Target="../slideLayouts/slideLayout13.xml"/><Relationship Id="rId6" Type="http://schemas.microsoft.com/office/2007/relationships/diagramDrawing" Target="../diagrams/drawing31.xml"/><Relationship Id="rId11" Type="http://schemas.microsoft.com/office/2007/relationships/diagramDrawing" Target="../diagrams/drawing32.xml"/><Relationship Id="rId24" Type="http://schemas.openxmlformats.org/officeDocument/2006/relationships/diagramQuickStyle" Target="../diagrams/quickStyle35.xml"/><Relationship Id="rId32" Type="http://schemas.openxmlformats.org/officeDocument/2006/relationships/image" Target="../media/image12.png"/><Relationship Id="rId5" Type="http://schemas.openxmlformats.org/officeDocument/2006/relationships/diagramColors" Target="../diagrams/colors31.xml"/><Relationship Id="rId15" Type="http://schemas.openxmlformats.org/officeDocument/2006/relationships/diagramColors" Target="../diagrams/colors33.xml"/><Relationship Id="rId23" Type="http://schemas.openxmlformats.org/officeDocument/2006/relationships/diagramLayout" Target="../diagrams/layout35.xml"/><Relationship Id="rId28" Type="http://schemas.openxmlformats.org/officeDocument/2006/relationships/image" Target="../media/image8.png"/><Relationship Id="rId10" Type="http://schemas.openxmlformats.org/officeDocument/2006/relationships/diagramColors" Target="../diagrams/colors32.xml"/><Relationship Id="rId19" Type="http://schemas.openxmlformats.org/officeDocument/2006/relationships/diagramQuickStyle" Target="../diagrams/quickStyle34.xml"/><Relationship Id="rId31" Type="http://schemas.openxmlformats.org/officeDocument/2006/relationships/image" Target="../media/image11.png"/><Relationship Id="rId4" Type="http://schemas.openxmlformats.org/officeDocument/2006/relationships/diagramQuickStyle" Target="../diagrams/quickStyle31.xml"/><Relationship Id="rId9" Type="http://schemas.openxmlformats.org/officeDocument/2006/relationships/diagramQuickStyle" Target="../diagrams/quickStyle32.xml"/><Relationship Id="rId14" Type="http://schemas.openxmlformats.org/officeDocument/2006/relationships/diagramQuickStyle" Target="../diagrams/quickStyle33.xml"/><Relationship Id="rId22" Type="http://schemas.openxmlformats.org/officeDocument/2006/relationships/diagramData" Target="../diagrams/data35.xml"/><Relationship Id="rId27" Type="http://schemas.openxmlformats.org/officeDocument/2006/relationships/image" Target="../media/image7.jpeg"/><Relationship Id="rId30" Type="http://schemas.openxmlformats.org/officeDocument/2006/relationships/image" Target="../media/image10.png"/><Relationship Id="rId3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6586004" y="5323582"/>
            <a:ext cx="2462534" cy="1292662"/>
          </a:xfrm>
          <a:prstGeom prst="rect">
            <a:avLst/>
          </a:prstGeom>
          <a:noFill/>
          <a:ln w="9525">
            <a:noFill/>
            <a:miter lim="800000"/>
            <a:headEnd/>
            <a:tailEnd/>
          </a:ln>
        </p:spPr>
        <p:txBody>
          <a:bodyPr wrap="none" numCol="1">
            <a:spAutoFit/>
          </a:bodyPr>
          <a:lstStyle/>
          <a:p>
            <a:pPr algn="r"/>
            <a:r>
              <a:rPr lang="en-GB" dirty="0" smtClean="0">
                <a:solidFill>
                  <a:schemeClr val="bg1"/>
                </a:solidFill>
                <a:cs typeface="Arial" pitchFamily="34" charset="0"/>
              </a:rPr>
              <a:t>Advisors</a:t>
            </a:r>
          </a:p>
          <a:p>
            <a:pPr algn="r"/>
            <a:r>
              <a:rPr lang="en-GB" dirty="0" smtClean="0">
                <a:cs typeface="Arial" pitchFamily="34" charset="0"/>
              </a:rPr>
              <a:t>Dr. </a:t>
            </a:r>
            <a:r>
              <a:rPr lang="en-GB" dirty="0" err="1" smtClean="0">
                <a:cs typeface="Arial" pitchFamily="34" charset="0"/>
              </a:rPr>
              <a:t>Liguang</a:t>
            </a:r>
            <a:r>
              <a:rPr lang="en-GB" dirty="0" smtClean="0">
                <a:cs typeface="Arial" pitchFamily="34" charset="0"/>
              </a:rPr>
              <a:t> Tang</a:t>
            </a:r>
          </a:p>
          <a:p>
            <a:pPr algn="r"/>
            <a:r>
              <a:rPr lang="en-GB" sz="1200" dirty="0" smtClean="0">
                <a:solidFill>
                  <a:srgbClr val="FFD25D"/>
                </a:solidFill>
                <a:cs typeface="Arial" pitchFamily="34" charset="0"/>
              </a:rPr>
              <a:t>(http://www.jlab.org/~tangl)</a:t>
            </a:r>
          </a:p>
          <a:p>
            <a:pPr lvl="0" algn="r" fontAlgn="base">
              <a:spcBef>
                <a:spcPct val="0"/>
              </a:spcBef>
              <a:spcAft>
                <a:spcPct val="0"/>
              </a:spcAft>
            </a:pPr>
            <a:r>
              <a:rPr lang="en-GB" dirty="0" smtClean="0">
                <a:cs typeface="Arial" pitchFamily="34" charset="0"/>
              </a:rPr>
              <a:t>Dr. </a:t>
            </a:r>
            <a:r>
              <a:rPr lang="en-GB" dirty="0" err="1" smtClean="0">
                <a:cs typeface="Arial" pitchFamily="34" charset="0"/>
              </a:rPr>
              <a:t>Dipangkar</a:t>
            </a:r>
            <a:r>
              <a:rPr lang="en-GB" dirty="0" smtClean="0">
                <a:cs typeface="Arial" pitchFamily="34" charset="0"/>
              </a:rPr>
              <a:t> </a:t>
            </a:r>
            <a:r>
              <a:rPr lang="en-GB" dirty="0" err="1" smtClean="0">
                <a:cs typeface="Arial" pitchFamily="34" charset="0"/>
              </a:rPr>
              <a:t>Dutta</a:t>
            </a:r>
            <a:endParaRPr lang="en-GB" dirty="0" smtClean="0">
              <a:cs typeface="Arial" pitchFamily="34" charset="0"/>
            </a:endParaRPr>
          </a:p>
          <a:p>
            <a:pPr lvl="0" algn="r" fontAlgn="base">
              <a:spcBef>
                <a:spcPct val="0"/>
              </a:spcBef>
              <a:spcAft>
                <a:spcPct val="0"/>
              </a:spcAft>
            </a:pPr>
            <a:r>
              <a:rPr lang="en-GB" sz="1200" dirty="0" smtClean="0">
                <a:solidFill>
                  <a:schemeClr val="accent1">
                    <a:lumMod val="60000"/>
                    <a:lumOff val="40000"/>
                  </a:schemeClr>
                </a:solidFill>
                <a:cs typeface="Arial" pitchFamily="34" charset="0"/>
              </a:rPr>
              <a:t>(http://www2.msstate.edu/~dd285/)</a:t>
            </a:r>
            <a:endParaRPr lang="en-GB" dirty="0">
              <a:solidFill>
                <a:schemeClr val="accent1">
                  <a:lumMod val="60000"/>
                  <a:lumOff val="40000"/>
                </a:schemeClr>
              </a:solidFill>
              <a:cs typeface="Arial" pitchFamily="34" charset="0"/>
            </a:endParaRPr>
          </a:p>
        </p:txBody>
      </p:sp>
      <p:sp>
        <p:nvSpPr>
          <p:cNvPr id="9" name="TextBox 8"/>
          <p:cNvSpPr txBox="1"/>
          <p:nvPr/>
        </p:nvSpPr>
        <p:spPr>
          <a:xfrm>
            <a:off x="152400" y="5829181"/>
            <a:ext cx="2514600" cy="800219"/>
          </a:xfrm>
          <a:prstGeom prst="rect">
            <a:avLst/>
          </a:prstGeom>
          <a:noFill/>
        </p:spPr>
        <p:txBody>
          <a:bodyPr wrap="square" rtlCol="0">
            <a:spAutoFit/>
          </a:bodyPr>
          <a:lstStyle/>
          <a:p>
            <a:r>
              <a:rPr lang="en-US" sz="3200" b="1" dirty="0" smtClean="0"/>
              <a:t>Nuruzzaman</a:t>
            </a:r>
          </a:p>
          <a:p>
            <a:pPr lvl="0"/>
            <a:r>
              <a:rPr lang="en-GB" sz="1400" dirty="0" smtClean="0">
                <a:solidFill>
                  <a:srgbClr val="FFD25D"/>
                </a:solidFill>
                <a:cs typeface="Times New Roman" pitchFamily="18" charset="0"/>
              </a:rPr>
              <a:t>(http://www.jlab.org/~nur/)</a:t>
            </a:r>
          </a:p>
        </p:txBody>
      </p:sp>
      <p:pic>
        <p:nvPicPr>
          <p:cNvPr id="13" name="Picture 12" descr="2008_MSU_logo_web_horiz_mont-24.png"/>
          <p:cNvPicPr>
            <a:picLocks noChangeAspect="1"/>
          </p:cNvPicPr>
          <p:nvPr/>
        </p:nvPicPr>
        <p:blipFill>
          <a:blip r:embed="rId3" cstate="print">
            <a:clrChange>
              <a:clrFrom>
                <a:srgbClr val="FDFDFD"/>
              </a:clrFrom>
              <a:clrTo>
                <a:srgbClr val="FDFDFD">
                  <a:alpha val="0"/>
                </a:srgbClr>
              </a:clrTo>
            </a:clrChange>
          </a:blip>
          <a:stretch>
            <a:fillRect/>
          </a:stretch>
        </p:blipFill>
        <p:spPr>
          <a:xfrm>
            <a:off x="7252648" y="54592"/>
            <a:ext cx="1728115" cy="488121"/>
          </a:xfrm>
          <a:prstGeom prst="rect">
            <a:avLst/>
          </a:prstGeom>
        </p:spPr>
      </p:pic>
      <p:pic>
        <p:nvPicPr>
          <p:cNvPr id="18" name="Picture 17" descr="jsa_logo.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553075" y="54592"/>
            <a:ext cx="1000125" cy="674503"/>
          </a:xfrm>
          <a:prstGeom prst="rect">
            <a:avLst/>
          </a:prstGeom>
        </p:spPr>
      </p:pic>
      <p:pic>
        <p:nvPicPr>
          <p:cNvPr id="19" name="Picture 6" descr="DOE_transparent.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971800" y="35256"/>
            <a:ext cx="690562" cy="685800"/>
          </a:xfrm>
          <a:prstGeom prst="rect">
            <a:avLst/>
          </a:prstGeom>
          <a:noFill/>
          <a:ln w="9525">
            <a:noFill/>
            <a:miter lim="800000"/>
            <a:headEnd/>
            <a:tailEnd/>
          </a:ln>
        </p:spPr>
      </p:pic>
      <p:pic>
        <p:nvPicPr>
          <p:cNvPr id="22" name="Picture 21" descr="nsf1.gif"/>
          <p:cNvPicPr>
            <a:picLocks noChangeAspect="1"/>
          </p:cNvPicPr>
          <p:nvPr/>
        </p:nvPicPr>
        <p:blipFill>
          <a:blip r:embed="rId6" cstate="print"/>
          <a:stretch>
            <a:fillRect/>
          </a:stretch>
        </p:blipFill>
        <p:spPr>
          <a:xfrm>
            <a:off x="4191000" y="2"/>
            <a:ext cx="762000" cy="766590"/>
          </a:xfrm>
          <a:prstGeom prst="rect">
            <a:avLst/>
          </a:prstGeom>
        </p:spPr>
      </p:pic>
      <p:sp>
        <p:nvSpPr>
          <p:cNvPr id="16" name="Rectangle 15"/>
          <p:cNvSpPr/>
          <p:nvPr/>
        </p:nvSpPr>
        <p:spPr>
          <a:xfrm>
            <a:off x="3113272" y="4419600"/>
            <a:ext cx="3114828" cy="646331"/>
          </a:xfrm>
          <a:prstGeom prst="rect">
            <a:avLst/>
          </a:prstGeom>
        </p:spPr>
        <p:txBody>
          <a:bodyPr wrap="none">
            <a:spAutoFit/>
          </a:bodyPr>
          <a:lstStyle/>
          <a:p>
            <a:pPr algn="ctr"/>
            <a:r>
              <a:rPr lang="en-GB" dirty="0" smtClean="0">
                <a:latin typeface="Calibri" pitchFamily="34" charset="0"/>
                <a:cs typeface="Calibri" pitchFamily="34" charset="0"/>
              </a:rPr>
              <a:t>Nuclear Physics Group Meeting</a:t>
            </a:r>
          </a:p>
          <a:p>
            <a:pPr algn="ctr"/>
            <a:r>
              <a:rPr lang="en-GB" dirty="0" smtClean="0">
                <a:latin typeface="Calibri" pitchFamily="34" charset="0"/>
                <a:cs typeface="Calibri" pitchFamily="34" charset="0"/>
              </a:rPr>
              <a:t>10</a:t>
            </a:r>
            <a:r>
              <a:rPr lang="en-GB" baseline="30000" dirty="0" smtClean="0">
                <a:latin typeface="Calibri" pitchFamily="34" charset="0"/>
                <a:cs typeface="Calibri" pitchFamily="34" charset="0"/>
              </a:rPr>
              <a:t>th</a:t>
            </a:r>
            <a:r>
              <a:rPr lang="en-GB" dirty="0" smtClean="0">
                <a:latin typeface="Calibri" pitchFamily="34" charset="0"/>
                <a:cs typeface="Calibri" pitchFamily="34" charset="0"/>
              </a:rPr>
              <a:t> February </a:t>
            </a:r>
            <a:r>
              <a:rPr lang="en-GB" dirty="0" smtClean="0">
                <a:latin typeface="Calibri" pitchFamily="34" charset="0"/>
                <a:cs typeface="Calibri" pitchFamily="34" charset="0"/>
              </a:rPr>
              <a:t>2011</a:t>
            </a:r>
            <a:endParaRPr lang="en-US" dirty="0">
              <a:latin typeface="Calibri" pitchFamily="34" charset="0"/>
              <a:cs typeface="Calibri" pitchFamily="34" charset="0"/>
            </a:endParaRPr>
          </a:p>
        </p:txBody>
      </p:sp>
      <p:sp>
        <p:nvSpPr>
          <p:cNvPr id="14" name="Rectangle 13"/>
          <p:cNvSpPr/>
          <p:nvPr/>
        </p:nvSpPr>
        <p:spPr>
          <a:xfrm>
            <a:off x="1545608" y="1447800"/>
            <a:ext cx="6248400" cy="2554545"/>
          </a:xfrm>
          <a:prstGeom prst="rect">
            <a:avLst/>
          </a:prstGeom>
        </p:spPr>
        <p:txBody>
          <a:bodyPr wrap="square">
            <a:spAutoFit/>
          </a:bodyPr>
          <a:lstStyle/>
          <a:p>
            <a:pPr algn="ctr">
              <a:buClr>
                <a:srgbClr val="F0AD00"/>
              </a:buClr>
              <a:buSzPct val="80000"/>
            </a:pPr>
            <a:r>
              <a:rPr lang="en-US" sz="4000" dirty="0" smtClean="0">
                <a:effectLst>
                  <a:outerShdw blurRad="38100" dist="38100" dir="2700000" algn="tl">
                    <a:srgbClr val="C0C0C0"/>
                  </a:outerShdw>
                </a:effectLst>
                <a:latin typeface="Times New Roman" pitchFamily="18" charset="0"/>
                <a:cs typeface="Times New Roman" pitchFamily="18" charset="0"/>
              </a:rPr>
              <a:t>Effective </a:t>
            </a:r>
            <a:r>
              <a:rPr lang="en-US" sz="4000" dirty="0" err="1" smtClean="0">
                <a:effectLst>
                  <a:outerShdw blurRad="38100" dist="38100" dir="2700000" algn="tl">
                    <a:srgbClr val="C0C0C0"/>
                  </a:outerShdw>
                </a:effectLst>
                <a:latin typeface="Times New Roman" pitchFamily="18" charset="0"/>
                <a:cs typeface="Times New Roman" pitchFamily="18" charset="0"/>
              </a:rPr>
              <a:t>Kaon</a:t>
            </a:r>
            <a:r>
              <a:rPr lang="en-US" sz="4000" dirty="0" smtClean="0">
                <a:effectLst>
                  <a:outerShdw blurRad="38100" dist="38100" dir="2700000" algn="tl">
                    <a:srgbClr val="C0C0C0"/>
                  </a:outerShdw>
                </a:effectLst>
                <a:latin typeface="Times New Roman" pitchFamily="18" charset="0"/>
                <a:cs typeface="Times New Roman" pitchFamily="18" charset="0"/>
              </a:rPr>
              <a:t>-Nucleon Cross Section from Nuclear Transparency Measured in A(e, e´ K</a:t>
            </a:r>
            <a:r>
              <a:rPr lang="en-US" sz="4000" baseline="30000" dirty="0" smtClean="0">
                <a:effectLst>
                  <a:outerShdw blurRad="38100" dist="38100" dir="2700000" algn="tl">
                    <a:srgbClr val="C0C0C0"/>
                  </a:outerShdw>
                </a:effectLst>
                <a:latin typeface="Times New Roman" pitchFamily="18" charset="0"/>
                <a:cs typeface="Times New Roman" pitchFamily="18" charset="0"/>
              </a:rPr>
              <a:t>+</a:t>
            </a:r>
            <a:r>
              <a:rPr lang="en-US" sz="4000" dirty="0" smtClean="0">
                <a:effectLst>
                  <a:outerShdw blurRad="38100" dist="38100" dir="2700000" algn="tl">
                    <a:srgbClr val="C0C0C0"/>
                  </a:outerShdw>
                </a:effectLst>
                <a:latin typeface="Times New Roman" pitchFamily="18" charset="0"/>
                <a:cs typeface="Times New Roman" pitchFamily="18" charset="0"/>
              </a:rPr>
              <a:t>) Reaction</a:t>
            </a:r>
            <a:r>
              <a:rPr lang="en-GB" sz="4000" dirty="0" smtClean="0">
                <a:effectLst>
                  <a:outerShdw blurRad="38100" dist="38100" dir="2700000" algn="tl">
                    <a:srgbClr val="C0C0C0"/>
                  </a:outerShdw>
                </a:effectLst>
                <a:latin typeface="Times New Roman" pitchFamily="18" charset="0"/>
                <a:cs typeface="Times New Roman" pitchFamily="18" charset="0"/>
              </a:rPr>
              <a:t> </a:t>
            </a:r>
          </a:p>
        </p:txBody>
      </p:sp>
      <p:pic>
        <p:nvPicPr>
          <p:cNvPr id="17" name="Picture 16" descr="JLab_logo_black1.jpg"/>
          <p:cNvPicPr>
            <a:picLocks noChangeAspect="1"/>
          </p:cNvPicPr>
          <p:nvPr/>
        </p:nvPicPr>
        <p:blipFill>
          <a:blip r:embed="rId7" cstate="print"/>
          <a:stretch>
            <a:fillRect/>
          </a:stretch>
        </p:blipFill>
        <p:spPr>
          <a:xfrm>
            <a:off x="228600" y="0"/>
            <a:ext cx="2438403" cy="762001"/>
          </a:xfrm>
          <a:prstGeom prst="rect">
            <a:avLst/>
          </a:prstGeom>
        </p:spPr>
      </p:pic>
      <p:sp>
        <p:nvSpPr>
          <p:cNvPr id="26" name="Text Box 3"/>
          <p:cNvSpPr txBox="1">
            <a:spLocks noChangeArrowheads="1"/>
          </p:cNvSpPr>
          <p:nvPr/>
        </p:nvSpPr>
        <p:spPr bwMode="auto">
          <a:xfrm>
            <a:off x="2743200" y="6334125"/>
            <a:ext cx="3810000" cy="371475"/>
          </a:xfrm>
          <a:prstGeom prst="rect">
            <a:avLst/>
          </a:prstGeom>
          <a:noFill/>
          <a:ln w="9525">
            <a:noFill/>
            <a:round/>
            <a:headEnd/>
            <a:tailEnd/>
          </a:ln>
        </p:spPr>
        <p:txBody>
          <a:bodyPr lIns="90000" tIns="46800" rIns="90000" bIns="46800">
            <a:spAutoFit/>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dirty="0">
                <a:latin typeface="Times New Roman" pitchFamily="18" charset="0"/>
                <a:cs typeface="Times New Roman" pitchFamily="18" charset="0"/>
              </a:rPr>
              <a:t>Grant No.:DE-FG02-07ER41528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Jefferson Lab</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1"/>
                  </a:solidFill>
                </a:rPr>
                <a:t>Experimental Background</a:t>
              </a:r>
              <a:r>
                <a:rPr lang="en-US" sz="1200" dirty="0" smtClean="0">
                  <a:solidFill>
                    <a:schemeClr val="bg2">
                      <a:lumMod val="50000"/>
                    </a:schemeClr>
                  </a:solidFill>
                </a:rPr>
                <a:t>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10</a:t>
            </a:fld>
            <a:endParaRPr lang="en-US" dirty="0">
              <a:solidFill>
                <a:prstClr val="black">
                  <a:tint val="95000"/>
                </a:prstClr>
              </a:solidFill>
            </a:endParaRPr>
          </a:p>
        </p:txBody>
      </p:sp>
      <p:pic>
        <p:nvPicPr>
          <p:cNvPr id="13" name="Picture 7" descr="P1000516.JPG"/>
          <p:cNvPicPr>
            <a:picLocks noChangeAspect="1"/>
          </p:cNvPicPr>
          <p:nvPr/>
        </p:nvPicPr>
        <p:blipFill>
          <a:blip r:embed="rId27" cstate="print"/>
          <a:srcRect/>
          <a:stretch>
            <a:fillRect/>
          </a:stretch>
        </p:blipFill>
        <p:spPr bwMode="auto">
          <a:xfrm>
            <a:off x="990600" y="1181100"/>
            <a:ext cx="7162800" cy="5372100"/>
          </a:xfrm>
          <a:prstGeom prst="rect">
            <a:avLst/>
          </a:prstGeom>
          <a:noFill/>
          <a:ln w="9525">
            <a:noFill/>
            <a:miter lim="800000"/>
            <a:headEnd/>
            <a:tailEnd/>
          </a:ln>
        </p:spPr>
      </p:pic>
      <p:grpSp>
        <p:nvGrpSpPr>
          <p:cNvPr id="15" name="Group 11"/>
          <p:cNvGrpSpPr>
            <a:grpSpLocks/>
          </p:cNvGrpSpPr>
          <p:nvPr/>
        </p:nvGrpSpPr>
        <p:grpSpPr bwMode="auto">
          <a:xfrm>
            <a:off x="6032500" y="2476500"/>
            <a:ext cx="2133600" cy="685800"/>
            <a:chOff x="6033052" y="2209800"/>
            <a:chExt cx="2133600" cy="685800"/>
          </a:xfrm>
        </p:grpSpPr>
        <p:cxnSp>
          <p:nvCxnSpPr>
            <p:cNvPr id="16" name="Straight Arrow Connector 7"/>
            <p:cNvCxnSpPr>
              <a:cxnSpLocks noChangeShapeType="1"/>
            </p:cNvCxnSpPr>
            <p:nvPr/>
          </p:nvCxnSpPr>
          <p:spPr bwMode="auto">
            <a:xfrm>
              <a:off x="6033052" y="2894012"/>
              <a:ext cx="2133600" cy="1588"/>
            </a:xfrm>
            <a:prstGeom prst="straightConnector1">
              <a:avLst/>
            </a:prstGeom>
            <a:noFill/>
            <a:ln w="38100" algn="ctr">
              <a:solidFill>
                <a:srgbClr val="0066FF"/>
              </a:solidFill>
              <a:round/>
              <a:headEnd type="arrow" w="med" len="med"/>
              <a:tailEnd type="arrow" w="med" len="med"/>
            </a:ln>
          </p:spPr>
        </p:cxnSp>
        <p:sp>
          <p:nvSpPr>
            <p:cNvPr id="17" name="TextBox 10"/>
            <p:cNvSpPr>
              <a:spLocks noChangeArrowheads="1"/>
            </p:cNvSpPr>
            <p:nvPr/>
          </p:nvSpPr>
          <p:spPr bwMode="auto">
            <a:xfrm>
              <a:off x="6858000" y="2209800"/>
              <a:ext cx="640080" cy="640080"/>
            </a:xfrm>
            <a:prstGeom prst="ellipse">
              <a:avLst/>
            </a:prstGeom>
            <a:solidFill>
              <a:srgbClr val="000000"/>
            </a:solidFill>
            <a:ln w="9525">
              <a:noFill/>
              <a:miter lim="800000"/>
              <a:headEnd/>
              <a:tailEnd/>
            </a:ln>
          </p:spPr>
          <p:txBody>
            <a:bodyPr>
              <a:spAutoFit/>
            </a:bodyPr>
            <a:lstStyle/>
            <a:p>
              <a:pPr algn="ctr"/>
              <a:r>
                <a:rPr lang="en-US" sz="3200">
                  <a:solidFill>
                    <a:srgbClr val="0066FF"/>
                  </a:solidFill>
                  <a:latin typeface="Times New Roman" pitchFamily="18" charset="0"/>
                  <a:cs typeface="Times New Roman" pitchFamily="18" charset="0"/>
                </a:rPr>
                <a:t>A</a:t>
              </a:r>
            </a:p>
          </p:txBody>
        </p:sp>
      </p:grpSp>
      <p:grpSp>
        <p:nvGrpSpPr>
          <p:cNvPr id="18" name="Group 12"/>
          <p:cNvGrpSpPr>
            <a:grpSpLocks/>
          </p:cNvGrpSpPr>
          <p:nvPr/>
        </p:nvGrpSpPr>
        <p:grpSpPr bwMode="auto">
          <a:xfrm>
            <a:off x="3733800" y="2476500"/>
            <a:ext cx="1905000" cy="685800"/>
            <a:chOff x="6109252" y="2209800"/>
            <a:chExt cx="1905000" cy="685800"/>
          </a:xfrm>
        </p:grpSpPr>
        <p:cxnSp>
          <p:nvCxnSpPr>
            <p:cNvPr id="19" name="Straight Arrow Connector 13"/>
            <p:cNvCxnSpPr>
              <a:cxnSpLocks noChangeShapeType="1"/>
            </p:cNvCxnSpPr>
            <p:nvPr/>
          </p:nvCxnSpPr>
          <p:spPr bwMode="auto">
            <a:xfrm>
              <a:off x="6109252" y="2894012"/>
              <a:ext cx="1905000" cy="1588"/>
            </a:xfrm>
            <a:prstGeom prst="straightConnector1">
              <a:avLst/>
            </a:prstGeom>
            <a:noFill/>
            <a:ln w="38100" algn="ctr">
              <a:solidFill>
                <a:srgbClr val="00FF00"/>
              </a:solidFill>
              <a:round/>
              <a:headEnd type="arrow" w="med" len="med"/>
              <a:tailEnd type="arrow" w="med" len="med"/>
            </a:ln>
          </p:spPr>
        </p:cxnSp>
        <p:sp>
          <p:nvSpPr>
            <p:cNvPr id="20" name="TextBox 14"/>
            <p:cNvSpPr>
              <a:spLocks noChangeArrowheads="1"/>
            </p:cNvSpPr>
            <p:nvPr/>
          </p:nvSpPr>
          <p:spPr bwMode="auto">
            <a:xfrm>
              <a:off x="6858000" y="2209800"/>
              <a:ext cx="640080" cy="640080"/>
            </a:xfrm>
            <a:prstGeom prst="ellipse">
              <a:avLst/>
            </a:prstGeom>
            <a:solidFill>
              <a:srgbClr val="000000"/>
            </a:solidFill>
            <a:ln w="9525">
              <a:noFill/>
              <a:miter lim="800000"/>
              <a:headEnd/>
              <a:tailEnd/>
            </a:ln>
          </p:spPr>
          <p:txBody>
            <a:bodyPr>
              <a:spAutoFit/>
            </a:bodyPr>
            <a:lstStyle/>
            <a:p>
              <a:pPr algn="ctr"/>
              <a:r>
                <a:rPr lang="en-US" sz="3200">
                  <a:solidFill>
                    <a:srgbClr val="00FF00"/>
                  </a:solidFill>
                  <a:latin typeface="Times New Roman" pitchFamily="18" charset="0"/>
                  <a:cs typeface="Times New Roman" pitchFamily="18" charset="0"/>
                </a:rPr>
                <a:t>B</a:t>
              </a:r>
            </a:p>
          </p:txBody>
        </p:sp>
      </p:grpSp>
      <p:grpSp>
        <p:nvGrpSpPr>
          <p:cNvPr id="21" name="Group 15"/>
          <p:cNvGrpSpPr>
            <a:grpSpLocks/>
          </p:cNvGrpSpPr>
          <p:nvPr/>
        </p:nvGrpSpPr>
        <p:grpSpPr bwMode="auto">
          <a:xfrm>
            <a:off x="1295400" y="2476500"/>
            <a:ext cx="2133600" cy="685800"/>
            <a:chOff x="6033052" y="2209800"/>
            <a:chExt cx="2133600" cy="685800"/>
          </a:xfrm>
        </p:grpSpPr>
        <p:cxnSp>
          <p:nvCxnSpPr>
            <p:cNvPr id="22" name="Straight Arrow Connector 16"/>
            <p:cNvCxnSpPr>
              <a:cxnSpLocks noChangeShapeType="1"/>
            </p:cNvCxnSpPr>
            <p:nvPr/>
          </p:nvCxnSpPr>
          <p:spPr bwMode="auto">
            <a:xfrm>
              <a:off x="6033052" y="2894012"/>
              <a:ext cx="2133600" cy="1588"/>
            </a:xfrm>
            <a:prstGeom prst="straightConnector1">
              <a:avLst/>
            </a:prstGeom>
            <a:noFill/>
            <a:ln w="38100" algn="ctr">
              <a:solidFill>
                <a:srgbClr val="FF0000"/>
              </a:solidFill>
              <a:round/>
              <a:headEnd type="arrow" w="med" len="med"/>
              <a:tailEnd type="arrow" w="med" len="med"/>
            </a:ln>
          </p:spPr>
        </p:cxnSp>
        <p:sp>
          <p:nvSpPr>
            <p:cNvPr id="23" name="TextBox 17"/>
            <p:cNvSpPr>
              <a:spLocks noChangeArrowheads="1"/>
            </p:cNvSpPr>
            <p:nvPr/>
          </p:nvSpPr>
          <p:spPr bwMode="auto">
            <a:xfrm>
              <a:off x="6858000" y="2209800"/>
              <a:ext cx="640080" cy="640080"/>
            </a:xfrm>
            <a:prstGeom prst="ellipse">
              <a:avLst/>
            </a:prstGeom>
            <a:solidFill>
              <a:srgbClr val="000000"/>
            </a:solidFill>
            <a:ln w="9525">
              <a:noFill/>
              <a:miter lim="800000"/>
              <a:headEnd/>
              <a:tailEnd/>
            </a:ln>
          </p:spPr>
          <p:txBody>
            <a:bodyPr>
              <a:spAutoFit/>
            </a:bodyPr>
            <a:lstStyle/>
            <a:p>
              <a:pPr algn="ctr"/>
              <a:r>
                <a:rPr lang="en-US" sz="3200">
                  <a:solidFill>
                    <a:srgbClr val="FF0000"/>
                  </a:solidFill>
                  <a:latin typeface="Times New Roman" pitchFamily="18" charset="0"/>
                  <a:cs typeface="Times New Roman" pitchFamily="18" charset="0"/>
                </a:rPr>
                <a:t>C</a:t>
              </a:r>
            </a:p>
          </p:txBody>
        </p:sp>
      </p:grpSp>
      <p:grpSp>
        <p:nvGrpSpPr>
          <p:cNvPr id="24" name="Group 25"/>
          <p:cNvGrpSpPr>
            <a:grpSpLocks/>
          </p:cNvGrpSpPr>
          <p:nvPr/>
        </p:nvGrpSpPr>
        <p:grpSpPr bwMode="auto">
          <a:xfrm>
            <a:off x="5105400" y="5529263"/>
            <a:ext cx="2057400" cy="376237"/>
            <a:chOff x="5105402" y="5263313"/>
            <a:chExt cx="2057398" cy="375487"/>
          </a:xfrm>
        </p:grpSpPr>
        <p:cxnSp>
          <p:nvCxnSpPr>
            <p:cNvPr id="25" name="Straight Arrow Connector 22"/>
            <p:cNvCxnSpPr>
              <a:cxnSpLocks noChangeShapeType="1"/>
            </p:cNvCxnSpPr>
            <p:nvPr/>
          </p:nvCxnSpPr>
          <p:spPr bwMode="auto">
            <a:xfrm rot="10800000">
              <a:off x="5105402" y="5334000"/>
              <a:ext cx="838199" cy="76201"/>
            </a:xfrm>
            <a:prstGeom prst="straightConnector1">
              <a:avLst/>
            </a:prstGeom>
            <a:noFill/>
            <a:ln w="38100" algn="ctr">
              <a:solidFill>
                <a:srgbClr val="FF0000"/>
              </a:solidFill>
              <a:round/>
              <a:headEnd/>
              <a:tailEnd type="arrow" w="med" len="med"/>
            </a:ln>
          </p:spPr>
        </p:cxnSp>
        <p:sp>
          <p:nvSpPr>
            <p:cNvPr id="26" name="TextBox 24"/>
            <p:cNvSpPr txBox="1">
              <a:spLocks noChangeArrowheads="1"/>
            </p:cNvSpPr>
            <p:nvPr/>
          </p:nvSpPr>
          <p:spPr bwMode="auto">
            <a:xfrm>
              <a:off x="6019800" y="5263313"/>
              <a:ext cx="1143000" cy="375487"/>
            </a:xfrm>
            <a:prstGeom prst="rect">
              <a:avLst/>
            </a:prstGeom>
            <a:solidFill>
              <a:srgbClr val="002060"/>
            </a:solidFill>
            <a:ln w="9525">
              <a:noFill/>
              <a:miter lim="800000"/>
              <a:headEnd/>
              <a:tailEnd/>
            </a:ln>
          </p:spPr>
          <p:txBody>
            <a:bodyPr>
              <a:spAutoFit/>
            </a:bodyPr>
            <a:lstStyle/>
            <a:p>
              <a:pPr algn="ctr"/>
              <a:r>
                <a:rPr lang="en-US">
                  <a:solidFill>
                    <a:srgbClr val="FF0000"/>
                  </a:solidFill>
                  <a:latin typeface="Times New Roman" pitchFamily="18" charset="0"/>
                  <a:cs typeface="Times New Roman" pitchFamily="18" charset="0"/>
                </a:rPr>
                <a:t>Dipole</a:t>
              </a:r>
            </a:p>
          </p:txBody>
        </p:sp>
      </p:grpSp>
      <p:grpSp>
        <p:nvGrpSpPr>
          <p:cNvPr id="27" name="Group 26"/>
          <p:cNvGrpSpPr>
            <a:grpSpLocks/>
          </p:cNvGrpSpPr>
          <p:nvPr/>
        </p:nvGrpSpPr>
        <p:grpSpPr bwMode="auto">
          <a:xfrm>
            <a:off x="6248400" y="4457700"/>
            <a:ext cx="1676400" cy="609600"/>
            <a:chOff x="5105406" y="5334004"/>
            <a:chExt cx="1676394" cy="609596"/>
          </a:xfrm>
        </p:grpSpPr>
        <p:cxnSp>
          <p:nvCxnSpPr>
            <p:cNvPr id="28" name="Straight Arrow Connector 27"/>
            <p:cNvCxnSpPr>
              <a:cxnSpLocks noChangeShapeType="1"/>
            </p:cNvCxnSpPr>
            <p:nvPr/>
          </p:nvCxnSpPr>
          <p:spPr bwMode="auto">
            <a:xfrm rot="10800000">
              <a:off x="5105406" y="5334004"/>
              <a:ext cx="609595" cy="228597"/>
            </a:xfrm>
            <a:prstGeom prst="straightConnector1">
              <a:avLst/>
            </a:prstGeom>
            <a:noFill/>
            <a:ln w="38100" algn="ctr">
              <a:solidFill>
                <a:srgbClr val="FF0000"/>
              </a:solidFill>
              <a:round/>
              <a:headEnd/>
              <a:tailEnd type="arrow" w="med" len="med"/>
            </a:ln>
          </p:spPr>
        </p:cxnSp>
        <p:sp>
          <p:nvSpPr>
            <p:cNvPr id="29" name="TextBox 28"/>
            <p:cNvSpPr txBox="1">
              <a:spLocks noChangeArrowheads="1"/>
            </p:cNvSpPr>
            <p:nvPr/>
          </p:nvSpPr>
          <p:spPr bwMode="auto">
            <a:xfrm>
              <a:off x="5257800" y="5568113"/>
              <a:ext cx="1524000" cy="375487"/>
            </a:xfrm>
            <a:prstGeom prst="rect">
              <a:avLst/>
            </a:prstGeom>
            <a:solidFill>
              <a:srgbClr val="002060"/>
            </a:solidFill>
            <a:ln w="9525">
              <a:noFill/>
              <a:miter lim="800000"/>
              <a:headEnd/>
              <a:tailEnd/>
            </a:ln>
          </p:spPr>
          <p:txBody>
            <a:bodyPr>
              <a:spAutoFit/>
            </a:bodyPr>
            <a:lstStyle/>
            <a:p>
              <a:pPr algn="ctr"/>
              <a:r>
                <a:rPr lang="en-US">
                  <a:solidFill>
                    <a:srgbClr val="FF0000"/>
                  </a:solidFill>
                  <a:latin typeface="Times New Roman" pitchFamily="18" charset="0"/>
                  <a:cs typeface="Times New Roman" pitchFamily="18" charset="0"/>
                </a:rPr>
                <a:t>Quadrupole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Hall-C</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1"/>
                  </a:solidFill>
                </a:rPr>
                <a:t>Experimental Background</a:t>
              </a:r>
              <a:r>
                <a:rPr lang="en-US" sz="1200" dirty="0" smtClean="0">
                  <a:solidFill>
                    <a:schemeClr val="bg2">
                      <a:lumMod val="50000"/>
                    </a:schemeClr>
                  </a:solidFill>
                </a:rPr>
                <a:t>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pic>
        <p:nvPicPr>
          <p:cNvPr id="34" name="Picture 3"/>
          <p:cNvPicPr>
            <a:picLocks noChangeAspect="1" noChangeArrowheads="1"/>
          </p:cNvPicPr>
          <p:nvPr/>
        </p:nvPicPr>
        <p:blipFill>
          <a:blip r:embed="rId27" cstate="print"/>
          <a:srcRect/>
          <a:stretch>
            <a:fillRect/>
          </a:stretch>
        </p:blipFill>
        <p:spPr bwMode="auto">
          <a:xfrm>
            <a:off x="5105400" y="1752600"/>
            <a:ext cx="4038600" cy="3870325"/>
          </a:xfrm>
          <a:prstGeom prst="rect">
            <a:avLst/>
          </a:prstGeom>
          <a:noFill/>
          <a:ln w="9525">
            <a:noFill/>
            <a:round/>
            <a:headEnd/>
            <a:tailEnd/>
          </a:ln>
        </p:spPr>
      </p:pic>
      <p:sp>
        <p:nvSpPr>
          <p:cNvPr id="35" name="Text Box 265"/>
          <p:cNvSpPr txBox="1">
            <a:spLocks noChangeArrowheads="1"/>
          </p:cNvSpPr>
          <p:nvPr/>
        </p:nvSpPr>
        <p:spPr bwMode="auto">
          <a:xfrm>
            <a:off x="228600" y="5486400"/>
            <a:ext cx="4800600" cy="709613"/>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rPr>
              <a:t>HMS- High Momentum Spectrometer</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rPr>
              <a:t>SOS- Short Orbit Spectrometer</a:t>
            </a:r>
          </a:p>
        </p:txBody>
      </p:sp>
      <p:pic>
        <p:nvPicPr>
          <p:cNvPr id="36" name="Picture 4" descr="DSC_0097"/>
          <p:cNvPicPr>
            <a:picLocks noChangeAspect="1" noChangeArrowheads="1"/>
          </p:cNvPicPr>
          <p:nvPr/>
        </p:nvPicPr>
        <p:blipFill>
          <a:blip r:embed="rId28" cstate="print"/>
          <a:srcRect/>
          <a:stretch>
            <a:fillRect/>
          </a:stretch>
        </p:blipFill>
        <p:spPr bwMode="auto">
          <a:xfrm>
            <a:off x="79375" y="1622425"/>
            <a:ext cx="5026025" cy="3711575"/>
          </a:xfrm>
          <a:prstGeom prst="rect">
            <a:avLst/>
          </a:prstGeom>
          <a:noFill/>
          <a:ln w="9525">
            <a:noFill/>
            <a:miter lim="800000"/>
            <a:headEnd/>
            <a:tailEnd/>
          </a:ln>
        </p:spPr>
      </p:pic>
      <p:sp>
        <p:nvSpPr>
          <p:cNvPr id="37" name="Text Box 9"/>
          <p:cNvSpPr txBox="1">
            <a:spLocks noChangeArrowheads="1"/>
          </p:cNvSpPr>
          <p:nvPr/>
        </p:nvSpPr>
        <p:spPr bwMode="auto">
          <a:xfrm rot="607688">
            <a:off x="1481138" y="3384550"/>
            <a:ext cx="701675" cy="366713"/>
          </a:xfrm>
          <a:prstGeom prst="rect">
            <a:avLst/>
          </a:prstGeom>
          <a:noFill/>
          <a:ln w="9525">
            <a:noFill/>
            <a:miter lim="800000"/>
            <a:headEnd/>
            <a:tailEnd/>
          </a:ln>
        </p:spPr>
        <p:txBody>
          <a:bodyPr>
            <a:spAutoFit/>
          </a:bodyPr>
          <a:lstStyle/>
          <a:p>
            <a:pPr defTabSz="914400" fontAlgn="auto">
              <a:lnSpc>
                <a:spcPct val="100000"/>
              </a:lnSpc>
              <a:spcBef>
                <a:spcPts val="0"/>
              </a:spcBef>
              <a:spcAft>
                <a:spcPts val="0"/>
              </a:spcAft>
              <a:buClrTx/>
              <a:buSzTx/>
              <a:buFontTx/>
              <a:buNone/>
              <a:defRPr/>
            </a:pPr>
            <a:r>
              <a:rPr lang="en-US" sz="1800" kern="0" dirty="0">
                <a:solidFill>
                  <a:schemeClr val="tx1"/>
                </a:solidFill>
                <a:latin typeface="Arial" pitchFamily="34" charset="0"/>
                <a:cs typeface="Arial" pitchFamily="34" charset="0"/>
              </a:rPr>
              <a:t>SOS</a:t>
            </a:r>
          </a:p>
        </p:txBody>
      </p:sp>
      <p:sp>
        <p:nvSpPr>
          <p:cNvPr id="38" name="Text Box 11"/>
          <p:cNvSpPr txBox="1">
            <a:spLocks noChangeArrowheads="1"/>
          </p:cNvSpPr>
          <p:nvPr/>
        </p:nvSpPr>
        <p:spPr bwMode="auto">
          <a:xfrm>
            <a:off x="2971800" y="2312988"/>
            <a:ext cx="696913" cy="368300"/>
          </a:xfrm>
          <a:prstGeom prst="rect">
            <a:avLst/>
          </a:prstGeom>
          <a:noFill/>
          <a:ln w="9525">
            <a:noFill/>
            <a:miter lim="800000"/>
            <a:headEnd/>
            <a:tailEnd/>
          </a:ln>
        </p:spPr>
        <p:txBody>
          <a:bodyPr wrap="none">
            <a:spAutoFit/>
          </a:bodyPr>
          <a:lstStyle/>
          <a:p>
            <a:pPr defTabSz="914400" fontAlgn="auto">
              <a:lnSpc>
                <a:spcPct val="100000"/>
              </a:lnSpc>
              <a:spcBef>
                <a:spcPts val="0"/>
              </a:spcBef>
              <a:spcAft>
                <a:spcPts val="0"/>
              </a:spcAft>
              <a:buClrTx/>
              <a:buSzTx/>
              <a:buFontTx/>
              <a:buNone/>
              <a:defRPr/>
            </a:pPr>
            <a:r>
              <a:rPr lang="en-US" sz="1800" kern="0" dirty="0">
                <a:solidFill>
                  <a:sysClr val="windowText" lastClr="000000"/>
                </a:solidFill>
                <a:latin typeface="Arial" pitchFamily="34" charset="0"/>
                <a:cs typeface="Arial" pitchFamily="34" charset="0"/>
              </a:rPr>
              <a:t>HMS</a:t>
            </a:r>
          </a:p>
        </p:txBody>
      </p:sp>
      <p:cxnSp>
        <p:nvCxnSpPr>
          <p:cNvPr id="39" name="Straight Arrow Connector 38"/>
          <p:cNvCxnSpPr>
            <a:cxnSpLocks noChangeShapeType="1"/>
          </p:cNvCxnSpPr>
          <p:nvPr/>
        </p:nvCxnSpPr>
        <p:spPr bwMode="auto">
          <a:xfrm rot="5400000">
            <a:off x="6743701" y="6286500"/>
            <a:ext cx="685800" cy="3175"/>
          </a:xfrm>
          <a:prstGeom prst="straightConnector1">
            <a:avLst/>
          </a:prstGeom>
          <a:noFill/>
          <a:ln w="60325" algn="ctr">
            <a:solidFill>
              <a:srgbClr val="DAA600"/>
            </a:solidFill>
            <a:round/>
            <a:headEnd type="triangle" w="med" len="med"/>
            <a:tailEnd/>
          </a:ln>
        </p:spPr>
      </p:cxnSp>
      <p:cxnSp>
        <p:nvCxnSpPr>
          <p:cNvPr id="40" name="Straight Arrow Connector 39"/>
          <p:cNvCxnSpPr>
            <a:cxnSpLocks noChangeShapeType="1"/>
          </p:cNvCxnSpPr>
          <p:nvPr/>
        </p:nvCxnSpPr>
        <p:spPr bwMode="auto">
          <a:xfrm rot="5400000">
            <a:off x="6934200" y="3505200"/>
            <a:ext cx="609600" cy="152400"/>
          </a:xfrm>
          <a:prstGeom prst="straightConnector1">
            <a:avLst/>
          </a:prstGeom>
          <a:noFill/>
          <a:ln w="38100" algn="ctr">
            <a:solidFill>
              <a:srgbClr val="33CC33"/>
            </a:solidFill>
            <a:round/>
            <a:headEnd type="triangle" w="med" len="med"/>
            <a:tailEnd/>
          </a:ln>
        </p:spPr>
      </p:cxnSp>
      <p:cxnSp>
        <p:nvCxnSpPr>
          <p:cNvPr id="41" name="Straight Arrow Connector 40"/>
          <p:cNvCxnSpPr>
            <a:cxnSpLocks noChangeShapeType="1"/>
          </p:cNvCxnSpPr>
          <p:nvPr/>
        </p:nvCxnSpPr>
        <p:spPr bwMode="auto">
          <a:xfrm rot="16200000" flipH="1">
            <a:off x="6705600" y="3733800"/>
            <a:ext cx="381000" cy="228600"/>
          </a:xfrm>
          <a:prstGeom prst="straightConnector1">
            <a:avLst/>
          </a:prstGeom>
          <a:noFill/>
          <a:ln w="38100" algn="ctr">
            <a:solidFill>
              <a:srgbClr val="33CC33"/>
            </a:solidFill>
            <a:round/>
            <a:headEnd type="triangle" w="med" len="med"/>
            <a:tailEnd/>
          </a:ln>
        </p:spPr>
      </p:cxnSp>
      <p:cxnSp>
        <p:nvCxnSpPr>
          <p:cNvPr id="43" name="Straight Arrow Connector 42"/>
          <p:cNvCxnSpPr>
            <a:cxnSpLocks noChangeShapeType="1"/>
          </p:cNvCxnSpPr>
          <p:nvPr/>
        </p:nvCxnSpPr>
        <p:spPr bwMode="auto">
          <a:xfrm>
            <a:off x="4724400" y="4953000"/>
            <a:ext cx="685800" cy="457200"/>
          </a:xfrm>
          <a:prstGeom prst="straightConnector1">
            <a:avLst/>
          </a:prstGeom>
          <a:noFill/>
          <a:ln w="60325" algn="ctr">
            <a:solidFill>
              <a:srgbClr val="DAA600"/>
            </a:solidFill>
            <a:round/>
            <a:headEnd type="triangle" w="med" len="med"/>
            <a:tailEnd/>
          </a:ln>
        </p:spPr>
      </p:cxnSp>
      <p:cxnSp>
        <p:nvCxnSpPr>
          <p:cNvPr id="44" name="Straight Arrow Connector 43"/>
          <p:cNvCxnSpPr>
            <a:cxnSpLocks noChangeShapeType="1"/>
          </p:cNvCxnSpPr>
          <p:nvPr/>
        </p:nvCxnSpPr>
        <p:spPr bwMode="auto">
          <a:xfrm rot="16200000" flipH="1">
            <a:off x="3238500" y="3695700"/>
            <a:ext cx="457200" cy="76200"/>
          </a:xfrm>
          <a:prstGeom prst="straightConnector1">
            <a:avLst/>
          </a:prstGeom>
          <a:noFill/>
          <a:ln w="38100" algn="ctr">
            <a:solidFill>
              <a:srgbClr val="33CC33"/>
            </a:solidFill>
            <a:round/>
            <a:headEnd type="triangle" w="med" len="med"/>
            <a:tailEnd/>
          </a:ln>
        </p:spPr>
      </p:cxnSp>
      <p:cxnSp>
        <p:nvCxnSpPr>
          <p:cNvPr id="45" name="Straight Arrow Connector 44"/>
          <p:cNvCxnSpPr>
            <a:cxnSpLocks noChangeShapeType="1"/>
          </p:cNvCxnSpPr>
          <p:nvPr/>
        </p:nvCxnSpPr>
        <p:spPr bwMode="auto">
          <a:xfrm>
            <a:off x="2971800" y="3962400"/>
            <a:ext cx="304800" cy="152400"/>
          </a:xfrm>
          <a:prstGeom prst="straightConnector1">
            <a:avLst/>
          </a:prstGeom>
          <a:noFill/>
          <a:ln w="38100" algn="ctr">
            <a:solidFill>
              <a:srgbClr val="33CC33"/>
            </a:solidFill>
            <a:round/>
            <a:headEnd type="triangle" w="med" len="med"/>
            <a:tailEnd/>
          </a:ln>
        </p:spPr>
      </p:cxnSp>
      <p:sp>
        <p:nvSpPr>
          <p:cNvPr id="46" name="Explosion 2 45"/>
          <p:cNvSpPr>
            <a:spLocks noChangeArrowheads="1"/>
          </p:cNvSpPr>
          <p:nvPr/>
        </p:nvSpPr>
        <p:spPr bwMode="auto">
          <a:xfrm>
            <a:off x="6934200" y="3962400"/>
            <a:ext cx="381000" cy="457200"/>
          </a:xfrm>
          <a:prstGeom prst="irregularSeal2">
            <a:avLst/>
          </a:prstGeom>
          <a:solidFill>
            <a:srgbClr val="FF0000"/>
          </a:solidFill>
          <a:ln w="9525" algn="ctr">
            <a:solidFill>
              <a:schemeClr val="tx1"/>
            </a:solidFill>
            <a:round/>
            <a:headEnd/>
            <a:tailEnd/>
          </a:ln>
        </p:spPr>
        <p:txBody>
          <a:bodyPr/>
          <a:lstStyle/>
          <a:p>
            <a:endParaRPr lang="en-US"/>
          </a:p>
        </p:txBody>
      </p:sp>
      <p:sp>
        <p:nvSpPr>
          <p:cNvPr id="47" name="Explosion 2 46"/>
          <p:cNvSpPr>
            <a:spLocks noChangeArrowheads="1"/>
          </p:cNvSpPr>
          <p:nvPr/>
        </p:nvSpPr>
        <p:spPr bwMode="auto">
          <a:xfrm>
            <a:off x="3429000" y="4038600"/>
            <a:ext cx="381000" cy="457200"/>
          </a:xfrm>
          <a:prstGeom prst="irregularSeal2">
            <a:avLst/>
          </a:prstGeom>
          <a:solidFill>
            <a:srgbClr val="FF0000"/>
          </a:solidFill>
          <a:ln w="9525" algn="ctr">
            <a:solidFill>
              <a:schemeClr val="tx1"/>
            </a:solidFill>
            <a:round/>
            <a:headEnd/>
            <a:tailEnd/>
          </a:ln>
        </p:spPr>
        <p:txBody>
          <a:bodyPr/>
          <a:lstStyle/>
          <a:p>
            <a:endParaRPr lang="en-US"/>
          </a:p>
        </p:txBody>
      </p:sp>
      <p:sp>
        <p:nvSpPr>
          <p:cNvPr id="48" name="TextBox 47"/>
          <p:cNvSpPr txBox="1"/>
          <p:nvPr/>
        </p:nvSpPr>
        <p:spPr>
          <a:xfrm>
            <a:off x="2438400" y="6405563"/>
            <a:ext cx="4648200" cy="376237"/>
          </a:xfrm>
          <a:prstGeom prst="rect">
            <a:avLst/>
          </a:prstGeom>
          <a:noFill/>
        </p:spPr>
        <p:txBody>
          <a:bodyPr>
            <a:spAutoFit/>
          </a:bodyPr>
          <a:lstStyle/>
          <a:p>
            <a:pPr algn="ctr">
              <a:defRPr/>
            </a:pPr>
            <a:r>
              <a:rPr lang="en-US" dirty="0">
                <a:solidFill>
                  <a:schemeClr val="bg1">
                    <a:lumMod val="65000"/>
                  </a:schemeClr>
                </a:solidFill>
                <a:latin typeface="Times New Roman" pitchFamily="18" charset="0"/>
                <a:cs typeface="Times New Roman" pitchFamily="18" charset="0"/>
              </a:rPr>
              <a:t>Experimental Background: 4/5</a:t>
            </a:r>
          </a:p>
        </p:txBody>
      </p:sp>
      <p:grpSp>
        <p:nvGrpSpPr>
          <p:cNvPr id="49" name="Group 31"/>
          <p:cNvGrpSpPr>
            <a:grpSpLocks/>
          </p:cNvGrpSpPr>
          <p:nvPr/>
        </p:nvGrpSpPr>
        <p:grpSpPr bwMode="auto">
          <a:xfrm>
            <a:off x="0" y="914400"/>
            <a:ext cx="9144000" cy="5943600"/>
            <a:chOff x="0" y="914400"/>
            <a:chExt cx="9144000" cy="5943600"/>
          </a:xfrm>
        </p:grpSpPr>
        <p:grpSp>
          <p:nvGrpSpPr>
            <p:cNvPr id="50" name="Group 22"/>
            <p:cNvGrpSpPr>
              <a:grpSpLocks/>
            </p:cNvGrpSpPr>
            <p:nvPr/>
          </p:nvGrpSpPr>
          <p:grpSpPr bwMode="auto">
            <a:xfrm>
              <a:off x="0" y="914400"/>
              <a:ext cx="9144000" cy="5943600"/>
              <a:chOff x="0" y="914400"/>
              <a:chExt cx="9144000" cy="5943600"/>
            </a:xfrm>
          </p:grpSpPr>
          <p:pic>
            <p:nvPicPr>
              <p:cNvPr id="52" name="Picture 4" descr="DSC_0097"/>
              <p:cNvPicPr>
                <a:picLocks noChangeAspect="1" noChangeArrowheads="1"/>
              </p:cNvPicPr>
              <p:nvPr/>
            </p:nvPicPr>
            <p:blipFill>
              <a:blip r:embed="rId28" cstate="print"/>
              <a:srcRect/>
              <a:stretch>
                <a:fillRect/>
              </a:stretch>
            </p:blipFill>
            <p:spPr bwMode="auto">
              <a:xfrm>
                <a:off x="0" y="914400"/>
                <a:ext cx="9144000" cy="5943600"/>
              </a:xfrm>
              <a:prstGeom prst="rect">
                <a:avLst/>
              </a:prstGeom>
              <a:noFill/>
              <a:ln w="9525">
                <a:noFill/>
                <a:miter lim="800000"/>
                <a:headEnd/>
                <a:tailEnd/>
              </a:ln>
            </p:spPr>
          </p:pic>
          <p:sp>
            <p:nvSpPr>
              <p:cNvPr id="53" name="Text Box 9"/>
              <p:cNvSpPr txBox="1">
                <a:spLocks noChangeArrowheads="1"/>
              </p:cNvSpPr>
              <p:nvPr/>
            </p:nvSpPr>
            <p:spPr bwMode="auto">
              <a:xfrm rot="553355">
                <a:off x="2767013" y="3763963"/>
                <a:ext cx="820737" cy="400050"/>
              </a:xfrm>
              <a:prstGeom prst="rect">
                <a:avLst/>
              </a:prstGeom>
              <a:noFill/>
              <a:ln w="9525">
                <a:noFill/>
                <a:miter lim="800000"/>
                <a:headEnd/>
                <a:tailEnd/>
              </a:ln>
            </p:spPr>
            <p:txBody>
              <a:bodyPr>
                <a:spAutoFit/>
              </a:bodyPr>
              <a:lstStyle/>
              <a:p>
                <a:pPr defTabSz="914400" fontAlgn="auto">
                  <a:lnSpc>
                    <a:spcPct val="100000"/>
                  </a:lnSpc>
                  <a:spcBef>
                    <a:spcPts val="0"/>
                  </a:spcBef>
                  <a:spcAft>
                    <a:spcPts val="0"/>
                  </a:spcAft>
                  <a:buClrTx/>
                  <a:buSzTx/>
                  <a:buFontTx/>
                  <a:buNone/>
                  <a:defRPr/>
                </a:pPr>
                <a:r>
                  <a:rPr lang="en-US" kern="0" dirty="0">
                    <a:solidFill>
                      <a:schemeClr val="tx1"/>
                    </a:solidFill>
                    <a:latin typeface="Arial" pitchFamily="34" charset="0"/>
                    <a:cs typeface="Arial" pitchFamily="34" charset="0"/>
                  </a:rPr>
                  <a:t>SOS</a:t>
                </a:r>
              </a:p>
            </p:txBody>
          </p:sp>
          <p:sp>
            <p:nvSpPr>
              <p:cNvPr id="54" name="Text Box 11"/>
              <p:cNvSpPr txBox="1">
                <a:spLocks noChangeArrowheads="1"/>
              </p:cNvSpPr>
              <p:nvPr/>
            </p:nvSpPr>
            <p:spPr bwMode="auto">
              <a:xfrm>
                <a:off x="5521325" y="2209800"/>
                <a:ext cx="755650" cy="400050"/>
              </a:xfrm>
              <a:prstGeom prst="rect">
                <a:avLst/>
              </a:prstGeom>
              <a:noFill/>
              <a:ln w="9525">
                <a:noFill/>
                <a:miter lim="800000"/>
                <a:headEnd/>
                <a:tailEnd/>
              </a:ln>
            </p:spPr>
            <p:txBody>
              <a:bodyPr wrap="none">
                <a:spAutoFit/>
              </a:bodyPr>
              <a:lstStyle/>
              <a:p>
                <a:pPr defTabSz="914400" fontAlgn="auto">
                  <a:lnSpc>
                    <a:spcPct val="100000"/>
                  </a:lnSpc>
                  <a:spcBef>
                    <a:spcPts val="0"/>
                  </a:spcBef>
                  <a:spcAft>
                    <a:spcPts val="0"/>
                  </a:spcAft>
                  <a:buClrTx/>
                  <a:buSzTx/>
                  <a:buFontTx/>
                  <a:buNone/>
                  <a:defRPr/>
                </a:pPr>
                <a:r>
                  <a:rPr lang="en-US" kern="0" dirty="0">
                    <a:solidFill>
                      <a:sysClr val="windowText" lastClr="000000"/>
                    </a:solidFill>
                    <a:latin typeface="Arial" pitchFamily="34" charset="0"/>
                    <a:cs typeface="Arial" pitchFamily="34" charset="0"/>
                  </a:rPr>
                  <a:t>HMS</a:t>
                </a:r>
              </a:p>
            </p:txBody>
          </p:sp>
        </p:grpSp>
        <p:sp>
          <p:nvSpPr>
            <p:cNvPr id="51" name="Text Box 11"/>
            <p:cNvSpPr txBox="1">
              <a:spLocks noChangeArrowheads="1"/>
            </p:cNvSpPr>
            <p:nvPr/>
          </p:nvSpPr>
          <p:spPr bwMode="auto">
            <a:xfrm>
              <a:off x="6330950" y="4775200"/>
              <a:ext cx="298450" cy="1016000"/>
            </a:xfrm>
            <a:prstGeom prst="rect">
              <a:avLst/>
            </a:prstGeom>
            <a:noFill/>
            <a:ln w="9525">
              <a:noFill/>
              <a:miter lim="800000"/>
              <a:headEnd/>
              <a:tailEnd/>
            </a:ln>
          </p:spPr>
          <p:txBody>
            <a:bodyPr>
              <a:spAutoFit/>
            </a:bodyPr>
            <a:lstStyle/>
            <a:p>
              <a:pPr algn="ctr" defTabSz="914400" fontAlgn="auto">
                <a:lnSpc>
                  <a:spcPct val="100000"/>
                </a:lnSpc>
                <a:spcBef>
                  <a:spcPts val="0"/>
                </a:spcBef>
                <a:spcAft>
                  <a:spcPts val="0"/>
                </a:spcAft>
                <a:buClrTx/>
                <a:buSzTx/>
                <a:buFontTx/>
                <a:buNone/>
                <a:defRPr/>
              </a:pPr>
              <a:r>
                <a:rPr lang="en-US" kern="0" dirty="0" err="1">
                  <a:solidFill>
                    <a:srgbClr val="C00000"/>
                  </a:solidFill>
                  <a:latin typeface="Arial" pitchFamily="34" charset="0"/>
                  <a:cs typeface="Arial" pitchFamily="34" charset="0"/>
                </a:rPr>
                <a:t>Tgt</a:t>
              </a:r>
              <a:endParaRPr lang="en-US" kern="0" dirty="0">
                <a:solidFill>
                  <a:srgbClr val="C00000"/>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49"/>
                                        </p:tgtEl>
                                        <p:attrNameLst>
                                          <p:attrName>ppt_w</p:attrName>
                                        </p:attrNameLst>
                                      </p:cBhvr>
                                      <p:tavLst>
                                        <p:tav tm="0">
                                          <p:val>
                                            <p:strVal val="ppt_w"/>
                                          </p:val>
                                        </p:tav>
                                        <p:tav tm="100000">
                                          <p:val>
                                            <p:fltVal val="0"/>
                                          </p:val>
                                        </p:tav>
                                      </p:tavLst>
                                    </p:anim>
                                    <p:anim calcmode="lin" valueType="num">
                                      <p:cBhvr>
                                        <p:cTn id="7" dur="1000"/>
                                        <p:tgtEl>
                                          <p:spTgt spid="49"/>
                                        </p:tgtEl>
                                        <p:attrNameLst>
                                          <p:attrName>ppt_h</p:attrName>
                                        </p:attrNameLst>
                                      </p:cBhvr>
                                      <p:tavLst>
                                        <p:tav tm="0">
                                          <p:val>
                                            <p:strVal val="ppt_h"/>
                                          </p:val>
                                        </p:tav>
                                        <p:tav tm="100000">
                                          <p:val>
                                            <p:fltVal val="0"/>
                                          </p:val>
                                        </p:tav>
                                      </p:tavLst>
                                    </p:anim>
                                    <p:anim calcmode="lin" valueType="num">
                                      <p:cBhvr>
                                        <p:cTn id="8" dur="1000"/>
                                        <p:tgtEl>
                                          <p:spTgt spid="49"/>
                                        </p:tgtEl>
                                        <p:attrNameLst>
                                          <p:attrName>style.rotation</p:attrName>
                                        </p:attrNameLst>
                                      </p:cBhvr>
                                      <p:tavLst>
                                        <p:tav tm="0">
                                          <p:val>
                                            <p:fltVal val="0"/>
                                          </p:val>
                                        </p:tav>
                                        <p:tav tm="100000">
                                          <p:val>
                                            <p:fltVal val="90"/>
                                          </p:val>
                                        </p:tav>
                                      </p:tavLst>
                                    </p:anim>
                                    <p:animEffect transition="out" filter="fade">
                                      <p:cBhvr>
                                        <p:cTn id="9" dur="1000"/>
                                        <p:tgtEl>
                                          <p:spTgt spid="49"/>
                                        </p:tgtEl>
                                      </p:cBhvr>
                                    </p:animEffect>
                                    <p:set>
                                      <p:cBhvr>
                                        <p:cTn id="10" dur="1" fill="hold">
                                          <p:stCondLst>
                                            <p:cond delay="999"/>
                                          </p:stCondLst>
                                        </p:cTn>
                                        <p:tgtEl>
                                          <p:spTgt spid="4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64" presetClass="path" presetSubtype="0" accel="50000" decel="50000" fill="hold" nodeType="withEffect">
                                  <p:stCondLst>
                                    <p:cond delay="0"/>
                                  </p:stCondLst>
                                  <p:childTnLst>
                                    <p:animMotion origin="layout" path="M -0.00278 0.10546 L -0.00278 -0.2611 " pathEditMode="relative" rAng="0" ptsTypes="AA">
                                      <p:cBhvr>
                                        <p:cTn id="18" dur="2000" fill="hold"/>
                                        <p:tgtEl>
                                          <p:spTgt spid="39"/>
                                        </p:tgtEl>
                                        <p:attrNameLst>
                                          <p:attrName>ppt_x</p:attrName>
                                          <p:attrName>ppt_y</p:attrName>
                                        </p:attrNameLst>
                                      </p:cBhvr>
                                      <p:rCtr x="0" y="-183"/>
                                    </p:animMotion>
                                  </p:childTnLst>
                                </p:cTn>
                              </p:par>
                              <p:par>
                                <p:cTn id="19" presetID="64" presetClass="path" presetSubtype="0" accel="50000" decel="50000" fill="hold" nodeType="withEffect">
                                  <p:stCondLst>
                                    <p:cond delay="0"/>
                                  </p:stCondLst>
                                  <p:childTnLst>
                                    <p:animMotion origin="layout" path="M 0.09167 0.07331 L -0.125 -0.10546 " pathEditMode="relative" rAng="0" ptsTypes="AA">
                                      <p:cBhvr>
                                        <p:cTn id="20" dur="2000" fill="hold"/>
                                        <p:tgtEl>
                                          <p:spTgt spid="43"/>
                                        </p:tgtEl>
                                        <p:attrNameLst>
                                          <p:attrName>ppt_x</p:attrName>
                                          <p:attrName>ppt_y</p:attrName>
                                        </p:attrNameLst>
                                      </p:cBhvr>
                                      <p:rCtr x="-108" y="-90"/>
                                    </p:animMotion>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1" nodeType="clickEffect">
                                  <p:stCondLst>
                                    <p:cond delay="0"/>
                                  </p:stCondLst>
                                  <p:iterate type="lt">
                                    <p:tmPct val="5000"/>
                                  </p:iterate>
                                  <p:childTnLst>
                                    <p:set>
                                      <p:cBhvr>
                                        <p:cTn id="24" dur="1" fill="hold">
                                          <p:stCondLst>
                                            <p:cond delay="0"/>
                                          </p:stCondLst>
                                        </p:cTn>
                                        <p:tgtEl>
                                          <p:spTgt spid="46"/>
                                        </p:tgtEl>
                                        <p:attrNameLst>
                                          <p:attrName>style.visibility</p:attrName>
                                        </p:attrNameLst>
                                      </p:cBhvr>
                                      <p:to>
                                        <p:strVal val="visible"/>
                                      </p:to>
                                    </p:set>
                                    <p:anim calcmode="lin" valueType="num">
                                      <p:cBhvr>
                                        <p:cTn id="25" dur="1000" fill="hold"/>
                                        <p:tgtEl>
                                          <p:spTgt spid="46"/>
                                        </p:tgtEl>
                                        <p:attrNameLst>
                                          <p:attrName>ppt_w</p:attrName>
                                        </p:attrNameLst>
                                      </p:cBhvr>
                                      <p:tavLst>
                                        <p:tav tm="0">
                                          <p:val>
                                            <p:fltVal val="0"/>
                                          </p:val>
                                        </p:tav>
                                        <p:tav tm="100000">
                                          <p:val>
                                            <p:strVal val="#ppt_w"/>
                                          </p:val>
                                        </p:tav>
                                      </p:tavLst>
                                    </p:anim>
                                    <p:anim calcmode="lin" valueType="num">
                                      <p:cBhvr>
                                        <p:cTn id="26" dur="1000" fill="hold"/>
                                        <p:tgtEl>
                                          <p:spTgt spid="46"/>
                                        </p:tgtEl>
                                        <p:attrNameLst>
                                          <p:attrName>ppt_h</p:attrName>
                                        </p:attrNameLst>
                                      </p:cBhvr>
                                      <p:tavLst>
                                        <p:tav tm="0">
                                          <p:val>
                                            <p:fltVal val="0"/>
                                          </p:val>
                                        </p:tav>
                                        <p:tav tm="100000">
                                          <p:val>
                                            <p:strVal val="#ppt_h"/>
                                          </p:val>
                                        </p:tav>
                                      </p:tavLst>
                                    </p:anim>
                                    <p:anim calcmode="lin" valueType="num">
                                      <p:cBhvr>
                                        <p:cTn id="27" dur="1000" fill="hold"/>
                                        <p:tgtEl>
                                          <p:spTgt spid="46"/>
                                        </p:tgtEl>
                                        <p:attrNameLst>
                                          <p:attrName>style.rotation</p:attrName>
                                        </p:attrNameLst>
                                      </p:cBhvr>
                                      <p:tavLst>
                                        <p:tav tm="0">
                                          <p:val>
                                            <p:fltVal val="90"/>
                                          </p:val>
                                        </p:tav>
                                        <p:tav tm="100000">
                                          <p:val>
                                            <p:fltVal val="0"/>
                                          </p:val>
                                        </p:tav>
                                      </p:tavLst>
                                    </p:anim>
                                    <p:animEffect transition="in" filter="fade">
                                      <p:cBhvr>
                                        <p:cTn id="28" dur="1000"/>
                                        <p:tgtEl>
                                          <p:spTgt spid="46"/>
                                        </p:tgtEl>
                                      </p:cBhvr>
                                    </p:animEffect>
                                  </p:childTnLst>
                                </p:cTn>
                              </p:par>
                              <p:par>
                                <p:cTn id="29" presetID="31" presetClass="entr" presetSubtype="0" fill="hold" grpId="1" nodeType="withEffect">
                                  <p:stCondLst>
                                    <p:cond delay="0"/>
                                  </p:stCondLst>
                                  <p:iterate type="lt">
                                    <p:tmPct val="5000"/>
                                  </p:iterate>
                                  <p:childTnLst>
                                    <p:set>
                                      <p:cBhvr>
                                        <p:cTn id="30" dur="1" fill="hold">
                                          <p:stCondLst>
                                            <p:cond delay="0"/>
                                          </p:stCondLst>
                                        </p:cTn>
                                        <p:tgtEl>
                                          <p:spTgt spid="47"/>
                                        </p:tgtEl>
                                        <p:attrNameLst>
                                          <p:attrName>style.visibility</p:attrName>
                                        </p:attrNameLst>
                                      </p:cBhvr>
                                      <p:to>
                                        <p:strVal val="visible"/>
                                      </p:to>
                                    </p:set>
                                    <p:anim calcmode="lin" valueType="num">
                                      <p:cBhvr>
                                        <p:cTn id="31" dur="1000" fill="hold"/>
                                        <p:tgtEl>
                                          <p:spTgt spid="47"/>
                                        </p:tgtEl>
                                        <p:attrNameLst>
                                          <p:attrName>ppt_w</p:attrName>
                                        </p:attrNameLst>
                                      </p:cBhvr>
                                      <p:tavLst>
                                        <p:tav tm="0">
                                          <p:val>
                                            <p:fltVal val="0"/>
                                          </p:val>
                                        </p:tav>
                                        <p:tav tm="100000">
                                          <p:val>
                                            <p:strVal val="#ppt_w"/>
                                          </p:val>
                                        </p:tav>
                                      </p:tavLst>
                                    </p:anim>
                                    <p:anim calcmode="lin" valueType="num">
                                      <p:cBhvr>
                                        <p:cTn id="32" dur="1000" fill="hold"/>
                                        <p:tgtEl>
                                          <p:spTgt spid="47"/>
                                        </p:tgtEl>
                                        <p:attrNameLst>
                                          <p:attrName>ppt_h</p:attrName>
                                        </p:attrNameLst>
                                      </p:cBhvr>
                                      <p:tavLst>
                                        <p:tav tm="0">
                                          <p:val>
                                            <p:fltVal val="0"/>
                                          </p:val>
                                        </p:tav>
                                        <p:tav tm="100000">
                                          <p:val>
                                            <p:strVal val="#ppt_h"/>
                                          </p:val>
                                        </p:tav>
                                      </p:tavLst>
                                    </p:anim>
                                    <p:anim calcmode="lin" valueType="num">
                                      <p:cBhvr>
                                        <p:cTn id="33" dur="1000" fill="hold"/>
                                        <p:tgtEl>
                                          <p:spTgt spid="47"/>
                                        </p:tgtEl>
                                        <p:attrNameLst>
                                          <p:attrName>style.rotation</p:attrName>
                                        </p:attrNameLst>
                                      </p:cBhvr>
                                      <p:tavLst>
                                        <p:tav tm="0">
                                          <p:val>
                                            <p:fltVal val="90"/>
                                          </p:val>
                                        </p:tav>
                                        <p:tav tm="100000">
                                          <p:val>
                                            <p:fltVal val="0"/>
                                          </p:val>
                                        </p:tav>
                                      </p:tavLst>
                                    </p:anim>
                                    <p:animEffect transition="in" filter="fade">
                                      <p:cBhvr>
                                        <p:cTn id="34" dur="1000"/>
                                        <p:tgtEl>
                                          <p:spTgt spid="47"/>
                                        </p:tgtEl>
                                      </p:cBhvr>
                                    </p:animEffect>
                                  </p:childTnLst>
                                </p:cTn>
                              </p:par>
                              <p:par>
                                <p:cTn id="35" presetID="6" presetClass="emph" presetSubtype="0" fill="hold" grpId="0" nodeType="withEffect">
                                  <p:stCondLst>
                                    <p:cond delay="0"/>
                                  </p:stCondLst>
                                  <p:iterate type="lt">
                                    <p:tmPct val="0"/>
                                  </p:iterate>
                                  <p:childTnLst>
                                    <p:animScale>
                                      <p:cBhvr>
                                        <p:cTn id="36" dur="500" fill="hold"/>
                                        <p:tgtEl>
                                          <p:spTgt spid="46"/>
                                        </p:tgtEl>
                                      </p:cBhvr>
                                      <p:by x="150000" y="150000"/>
                                    </p:animScale>
                                  </p:childTnLst>
                                </p:cTn>
                              </p:par>
                              <p:par>
                                <p:cTn id="37" presetID="6" presetClass="emph" presetSubtype="0" fill="hold" grpId="0" nodeType="withEffect">
                                  <p:stCondLst>
                                    <p:cond delay="0"/>
                                  </p:stCondLst>
                                  <p:iterate type="lt">
                                    <p:tmPct val="0"/>
                                  </p:iterate>
                                  <p:childTnLst>
                                    <p:animScale>
                                      <p:cBhvr>
                                        <p:cTn id="38" dur="500" fill="hold"/>
                                        <p:tgtEl>
                                          <p:spTgt spid="47"/>
                                        </p:tgtEl>
                                      </p:cBhvr>
                                      <p:by x="150000" y="150000"/>
                                    </p:animScale>
                                  </p:childTnLst>
                                </p:cTn>
                              </p:par>
                              <p:par>
                                <p:cTn id="39" presetID="1" presetClass="exit" presetSubtype="0" fill="hold" nodeType="withEffect">
                                  <p:stCondLst>
                                    <p:cond delay="0"/>
                                  </p:stCondLst>
                                  <p:childTnLst>
                                    <p:set>
                                      <p:cBhvr>
                                        <p:cTn id="40" dur="1" fill="hold">
                                          <p:stCondLst>
                                            <p:cond delay="0"/>
                                          </p:stCondLst>
                                        </p:cTn>
                                        <p:tgtEl>
                                          <p:spTgt spid="3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iterate type="lt">
                                    <p:tmAbs val="0"/>
                                  </p:iterate>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iterate type="lt">
                                    <p:tmAbs val="0"/>
                                  </p:iterate>
                                  <p:childTnLst>
                                    <p:set>
                                      <p:cBhvr>
                                        <p:cTn id="48" dur="1" fill="hold">
                                          <p:stCondLst>
                                            <p:cond delay="0"/>
                                          </p:stCondLst>
                                        </p:cTn>
                                        <p:tgtEl>
                                          <p:spTgt spid="44"/>
                                        </p:tgtEl>
                                        <p:attrNameLst>
                                          <p:attrName>style.visibility</p:attrName>
                                        </p:attrNameLst>
                                      </p:cBhvr>
                                      <p:to>
                                        <p:strVal val="visible"/>
                                      </p:to>
                                    </p:set>
                                  </p:childTnLst>
                                </p:cTn>
                              </p:par>
                              <p:par>
                                <p:cTn id="49" presetID="64" presetClass="path" presetSubtype="0" accel="50000" decel="50000" fill="hold" nodeType="withEffect">
                                  <p:stCondLst>
                                    <p:cond delay="0"/>
                                  </p:stCondLst>
                                  <p:iterate type="lt">
                                    <p:tmPct val="0"/>
                                  </p:iterate>
                                  <p:childTnLst>
                                    <p:animMotion origin="layout" path="M -3.33333E-6 8.69565E-7 L 0.025 -0.15541 " pathEditMode="relative" rAng="0" ptsTypes="AA">
                                      <p:cBhvr>
                                        <p:cTn id="50" dur="2000" fill="hold"/>
                                        <p:tgtEl>
                                          <p:spTgt spid="40"/>
                                        </p:tgtEl>
                                        <p:attrNameLst>
                                          <p:attrName>ppt_x</p:attrName>
                                          <p:attrName>ppt_y</p:attrName>
                                        </p:attrNameLst>
                                      </p:cBhvr>
                                      <p:rCtr x="13" y="-78"/>
                                    </p:animMotion>
                                  </p:childTnLst>
                                </p:cTn>
                              </p:par>
                              <p:par>
                                <p:cTn id="51" presetID="64" presetClass="path" presetSubtype="0" accel="50000" decel="50000" fill="hold" nodeType="withEffect">
                                  <p:stCondLst>
                                    <p:cond delay="0"/>
                                  </p:stCondLst>
                                  <p:iterate type="lt">
                                    <p:tmPct val="0"/>
                                  </p:iterate>
                                  <p:childTnLst>
                                    <p:animMotion origin="layout" path="M 3.33333E-6 -7.9556E-7 L -0.0125 -0.14431 " pathEditMode="relative" rAng="0" ptsTypes="AA">
                                      <p:cBhvr>
                                        <p:cTn id="52" dur="2000" fill="hold"/>
                                        <p:tgtEl>
                                          <p:spTgt spid="44"/>
                                        </p:tgtEl>
                                        <p:attrNameLst>
                                          <p:attrName>ppt_x</p:attrName>
                                          <p:attrName>ppt_y</p:attrName>
                                        </p:attrNameLst>
                                      </p:cBhvr>
                                      <p:rCtr x="-6" y="-72"/>
                                    </p:animMotion>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64" presetClass="path" presetSubtype="0" accel="50000" decel="50000" fill="hold" nodeType="withEffect">
                                  <p:stCondLst>
                                    <p:cond delay="0"/>
                                  </p:stCondLst>
                                  <p:childTnLst>
                                    <p:animMotion origin="layout" path="M 3.33333E-6 -2.0444E-6 L -0.02917 -0.07215 " pathEditMode="relative" rAng="0" ptsTypes="AA">
                                      <p:cBhvr>
                                        <p:cTn id="58" dur="2000" fill="hold"/>
                                        <p:tgtEl>
                                          <p:spTgt spid="41"/>
                                        </p:tgtEl>
                                        <p:attrNameLst>
                                          <p:attrName>ppt_x</p:attrName>
                                          <p:attrName>ppt_y</p:attrName>
                                        </p:attrNameLst>
                                      </p:cBhvr>
                                      <p:rCtr x="-15" y="-36"/>
                                    </p:animMotion>
                                  </p:childTnLst>
                                </p:cTn>
                              </p:par>
                              <p:par>
                                <p:cTn id="59" presetID="64" presetClass="path" presetSubtype="0" accel="50000" decel="50000" fill="hold" nodeType="withEffect">
                                  <p:stCondLst>
                                    <p:cond delay="0"/>
                                  </p:stCondLst>
                                  <p:childTnLst>
                                    <p:animMotion origin="layout" path="M 3.33333E-6 -4.12581E-6 L -0.09167 -0.0888 " pathEditMode="relative" rAng="0" ptsTypes="AA">
                                      <p:cBhvr>
                                        <p:cTn id="60" dur="2000" fill="hold"/>
                                        <p:tgtEl>
                                          <p:spTgt spid="45"/>
                                        </p:tgtEl>
                                        <p:attrNameLst>
                                          <p:attrName>ppt_x</p:attrName>
                                          <p:attrName>ppt_y</p:attrName>
                                        </p:attrNameLst>
                                      </p:cBhvr>
                                      <p:rCtr x="-46" y="-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Target</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1"/>
                  </a:solidFill>
                </a:rPr>
                <a:t> Experimental Background</a:t>
              </a:r>
              <a:r>
                <a:rPr lang="en-US" sz="1200" dirty="0" smtClean="0">
                  <a:solidFill>
                    <a:schemeClr val="bg2">
                      <a:lumMod val="50000"/>
                    </a:schemeClr>
                  </a:solidFill>
                </a:rPr>
                <a:t>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12</a:t>
            </a:fld>
            <a:endParaRPr lang="en-US" dirty="0">
              <a:solidFill>
                <a:prstClr val="black">
                  <a:tint val="95000"/>
                </a:prstClr>
              </a:solidFill>
            </a:endParaRPr>
          </a:p>
        </p:txBody>
      </p:sp>
      <p:pic>
        <p:nvPicPr>
          <p:cNvPr id="13" name="Picture 6" descr="target.jpg"/>
          <p:cNvPicPr>
            <a:picLocks noChangeAspect="1"/>
          </p:cNvPicPr>
          <p:nvPr/>
        </p:nvPicPr>
        <p:blipFill>
          <a:blip r:embed="rId27" cstate="print"/>
          <a:srcRect b="9219"/>
          <a:stretch>
            <a:fillRect/>
          </a:stretch>
        </p:blipFill>
        <p:spPr bwMode="auto">
          <a:xfrm>
            <a:off x="1676400" y="1295400"/>
            <a:ext cx="5915025" cy="4267200"/>
          </a:xfrm>
          <a:prstGeom prst="rect">
            <a:avLst/>
          </a:prstGeom>
          <a:noFill/>
          <a:ln w="9525">
            <a:noFill/>
            <a:miter lim="800000"/>
            <a:headEnd/>
            <a:tailEnd/>
          </a:ln>
        </p:spPr>
      </p:pic>
      <p:grpSp>
        <p:nvGrpSpPr>
          <p:cNvPr id="15" name="Group 7"/>
          <p:cNvGrpSpPr>
            <a:grpSpLocks/>
          </p:cNvGrpSpPr>
          <p:nvPr/>
        </p:nvGrpSpPr>
        <p:grpSpPr bwMode="auto">
          <a:xfrm>
            <a:off x="6629400" y="5789613"/>
            <a:ext cx="1219200" cy="454025"/>
            <a:chOff x="6629401" y="5789611"/>
            <a:chExt cx="1219199" cy="453276"/>
          </a:xfrm>
        </p:grpSpPr>
        <p:cxnSp>
          <p:nvCxnSpPr>
            <p:cNvPr id="16" name="Straight Arrow Connector 5"/>
            <p:cNvCxnSpPr>
              <a:cxnSpLocks noChangeShapeType="1"/>
            </p:cNvCxnSpPr>
            <p:nvPr/>
          </p:nvCxnSpPr>
          <p:spPr bwMode="auto">
            <a:xfrm rot="10800000">
              <a:off x="6629401" y="5789611"/>
              <a:ext cx="1005840" cy="1588"/>
            </a:xfrm>
            <a:prstGeom prst="straightConnector1">
              <a:avLst/>
            </a:prstGeom>
            <a:noFill/>
            <a:ln w="28575" algn="ctr">
              <a:solidFill>
                <a:srgbClr val="FF0000"/>
              </a:solidFill>
              <a:round/>
              <a:headEnd/>
              <a:tailEnd type="arrow" w="med" len="med"/>
            </a:ln>
          </p:spPr>
        </p:cxnSp>
        <p:sp>
          <p:nvSpPr>
            <p:cNvPr id="17" name="TextBox 6"/>
            <p:cNvSpPr txBox="1">
              <a:spLocks noChangeArrowheads="1"/>
            </p:cNvSpPr>
            <p:nvPr/>
          </p:nvSpPr>
          <p:spPr bwMode="auto">
            <a:xfrm>
              <a:off x="6858000" y="5867400"/>
              <a:ext cx="990600"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Beam</a:t>
              </a:r>
            </a:p>
          </p:txBody>
        </p:sp>
      </p:grpSp>
      <p:cxnSp>
        <p:nvCxnSpPr>
          <p:cNvPr id="18" name="Straight Arrow Connector 17"/>
          <p:cNvCxnSpPr>
            <a:cxnSpLocks noChangeShapeType="1"/>
          </p:cNvCxnSpPr>
          <p:nvPr/>
        </p:nvCxnSpPr>
        <p:spPr bwMode="auto">
          <a:xfrm rot="10800000">
            <a:off x="6602413" y="3733800"/>
            <a:ext cx="1006475" cy="1588"/>
          </a:xfrm>
          <a:prstGeom prst="straightConnector1">
            <a:avLst/>
          </a:prstGeom>
          <a:noFill/>
          <a:ln w="28575"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1000" fill="hold"/>
                                        <p:tgtEl>
                                          <p:spTgt spid="1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35" presetClass="path" presetSubtype="0" accel="50000" decel="50000" fill="hold" nodeType="withEffect">
                                  <p:stCondLst>
                                    <p:cond delay="0"/>
                                  </p:stCondLst>
                                  <p:childTnLst>
                                    <p:animMotion origin="layout" path="M 0 0  L -0.25 0  E" pathEditMode="relative" ptsTypes="">
                                      <p:cBhvr>
                                        <p:cTn id="14" dur="500" fill="hold"/>
                                        <p:tgtEl>
                                          <p:spTgt spid="1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1.66667E-6 -7.9556E-7 L 0.00312 -0.08881 " pathEditMode="relative" rAng="0" ptsTypes="AA">
                                      <p:cBhvr>
                                        <p:cTn id="18" dur="1000" fill="hold"/>
                                        <p:tgtEl>
                                          <p:spTgt spid="13"/>
                                        </p:tgtEl>
                                        <p:attrNameLst>
                                          <p:attrName>ppt_x</p:attrName>
                                          <p:attrName>ppt_y</p:attrName>
                                        </p:attrNameLst>
                                      </p:cBhvr>
                                      <p:rCtr x="2" y="-4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8.33333E-7 2.53469E-6 L 0.00156 0.0888 " pathEditMode="relative" rAng="0" ptsTypes="AA">
                                      <p:cBhvr>
                                        <p:cTn id="22" dur="500" fill="hold"/>
                                        <p:tgtEl>
                                          <p:spTgt spid="13"/>
                                        </p:tgtEl>
                                        <p:attrNameLst>
                                          <p:attrName>ppt_x</p:attrName>
                                          <p:attrName>ppt_y</p:attrName>
                                        </p:attrNameLst>
                                      </p:cBhvr>
                                      <p:rCtr x="1" y="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Particle Identification</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t>
              </a:r>
              <a:r>
                <a:rPr lang="en-US" sz="1200" dirty="0" smtClean="0">
                  <a:solidFill>
                    <a:schemeClr val="bg1"/>
                  </a:solidFill>
                </a:rPr>
                <a:t>Analysis</a:t>
              </a:r>
              <a:r>
                <a:rPr lang="en-US" sz="1200" dirty="0" smtClean="0">
                  <a:solidFill>
                    <a:srgbClr val="D4D4D6">
                      <a:lumMod val="50000"/>
                    </a:srgbClr>
                  </a:solidFill>
                </a:rPr>
                <a:t>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13</a:t>
            </a:fld>
            <a:endParaRPr lang="en-US" dirty="0">
              <a:solidFill>
                <a:prstClr val="black">
                  <a:tint val="95000"/>
                </a:prstClr>
              </a:solidFill>
            </a:endParaRPr>
          </a:p>
        </p:txBody>
      </p:sp>
      <p:grpSp>
        <p:nvGrpSpPr>
          <p:cNvPr id="13" name="Group 20"/>
          <p:cNvGrpSpPr>
            <a:grpSpLocks/>
          </p:cNvGrpSpPr>
          <p:nvPr/>
        </p:nvGrpSpPr>
        <p:grpSpPr bwMode="auto">
          <a:xfrm>
            <a:off x="0" y="1066800"/>
            <a:ext cx="5334000" cy="5334000"/>
            <a:chOff x="0" y="990600"/>
            <a:chExt cx="5334000" cy="5334000"/>
          </a:xfrm>
        </p:grpSpPr>
        <p:pic>
          <p:nvPicPr>
            <p:cNvPr id="15" name="Picture 4"/>
            <p:cNvPicPr>
              <a:picLocks noChangeAspect="1" noChangeArrowheads="1"/>
            </p:cNvPicPr>
            <p:nvPr/>
          </p:nvPicPr>
          <p:blipFill>
            <a:blip r:embed="rId27" cstate="print"/>
            <a:srcRect/>
            <a:stretch>
              <a:fillRect/>
            </a:stretch>
          </p:blipFill>
          <p:spPr bwMode="auto">
            <a:xfrm>
              <a:off x="0" y="990600"/>
              <a:ext cx="5334000" cy="5334000"/>
            </a:xfrm>
            <a:prstGeom prst="rect">
              <a:avLst/>
            </a:prstGeom>
            <a:noFill/>
            <a:ln w="9525">
              <a:noFill/>
              <a:miter lim="800000"/>
              <a:headEnd/>
              <a:tailEnd/>
            </a:ln>
          </p:spPr>
        </p:pic>
        <p:sp>
          <p:nvSpPr>
            <p:cNvPr id="16" name="Text Box 14"/>
            <p:cNvSpPr txBox="1">
              <a:spLocks noChangeArrowheads="1"/>
            </p:cNvSpPr>
            <p:nvPr/>
          </p:nvSpPr>
          <p:spPr bwMode="auto">
            <a:xfrm>
              <a:off x="1381540" y="5943600"/>
              <a:ext cx="2930525" cy="265112"/>
            </a:xfrm>
            <a:prstGeom prst="rect">
              <a:avLst/>
            </a:prstGeom>
            <a:solidFill>
              <a:schemeClr val="bg1"/>
            </a:solidFill>
            <a:ln w="9525">
              <a:noFill/>
              <a:miter lim="800000"/>
              <a:headEnd/>
              <a:tailEnd/>
            </a:ln>
          </p:spPr>
          <p:txBody>
            <a:bodyPr lIns="0" tIns="0" rIns="0" bIns="0">
              <a:spAutoFit/>
            </a:bodyPr>
            <a:lstStyle/>
            <a:p>
              <a:pPr algn="ctr" defTabSz="828675" hangingPunct="0">
                <a:lnSpc>
                  <a:spcPct val="86000"/>
                </a:lnSpc>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b="0">
                  <a:solidFill>
                    <a:srgbClr val="000000"/>
                  </a:solidFill>
                  <a:latin typeface="Times New Roman" pitchFamily="18" charset="0"/>
                  <a:cs typeface="Times New Roman" pitchFamily="18" charset="0"/>
                </a:rPr>
                <a:t>Coincidence Time (ns)</a:t>
              </a:r>
            </a:p>
          </p:txBody>
        </p:sp>
      </p:grpSp>
      <p:grpSp>
        <p:nvGrpSpPr>
          <p:cNvPr id="17" name="Group 23"/>
          <p:cNvGrpSpPr>
            <a:grpSpLocks/>
          </p:cNvGrpSpPr>
          <p:nvPr/>
        </p:nvGrpSpPr>
        <p:grpSpPr bwMode="auto">
          <a:xfrm>
            <a:off x="0" y="1066800"/>
            <a:ext cx="5334000" cy="5334000"/>
            <a:chOff x="0" y="990600"/>
            <a:chExt cx="5334000" cy="5334000"/>
          </a:xfrm>
        </p:grpSpPr>
        <p:pic>
          <p:nvPicPr>
            <p:cNvPr id="18" name="Picture 4"/>
            <p:cNvPicPr>
              <a:picLocks noChangeAspect="1" noChangeArrowheads="1"/>
            </p:cNvPicPr>
            <p:nvPr/>
          </p:nvPicPr>
          <p:blipFill>
            <a:blip r:embed="rId28" cstate="print"/>
            <a:srcRect/>
            <a:stretch>
              <a:fillRect/>
            </a:stretch>
          </p:blipFill>
          <p:spPr bwMode="auto">
            <a:xfrm>
              <a:off x="0" y="990600"/>
              <a:ext cx="5334000" cy="5334000"/>
            </a:xfrm>
            <a:prstGeom prst="rect">
              <a:avLst/>
            </a:prstGeom>
            <a:noFill/>
            <a:ln w="9525">
              <a:noFill/>
              <a:miter lim="800000"/>
              <a:headEnd/>
              <a:tailEnd/>
            </a:ln>
          </p:spPr>
        </p:pic>
        <p:sp>
          <p:nvSpPr>
            <p:cNvPr id="19" name="Text Box 14"/>
            <p:cNvSpPr txBox="1">
              <a:spLocks noChangeArrowheads="1"/>
            </p:cNvSpPr>
            <p:nvPr/>
          </p:nvSpPr>
          <p:spPr bwMode="auto">
            <a:xfrm>
              <a:off x="1381540" y="5943600"/>
              <a:ext cx="2930525" cy="265112"/>
            </a:xfrm>
            <a:prstGeom prst="rect">
              <a:avLst/>
            </a:prstGeom>
            <a:solidFill>
              <a:schemeClr val="bg1"/>
            </a:solidFill>
            <a:ln w="9525">
              <a:noFill/>
              <a:miter lim="800000"/>
              <a:headEnd/>
              <a:tailEnd/>
            </a:ln>
          </p:spPr>
          <p:txBody>
            <a:bodyPr lIns="0" tIns="0" rIns="0" bIns="0">
              <a:spAutoFit/>
            </a:bodyPr>
            <a:lstStyle/>
            <a:p>
              <a:pPr algn="ctr" defTabSz="828675" hangingPunct="0">
                <a:lnSpc>
                  <a:spcPct val="86000"/>
                </a:lnSpc>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b="0">
                  <a:solidFill>
                    <a:srgbClr val="000000"/>
                  </a:solidFill>
                  <a:latin typeface="Times New Roman" pitchFamily="18" charset="0"/>
                  <a:cs typeface="Times New Roman" pitchFamily="18" charset="0"/>
                </a:rPr>
                <a:t>Coincidence Time (ns)</a:t>
              </a:r>
            </a:p>
          </p:txBody>
        </p:sp>
      </p:grpSp>
      <p:grpSp>
        <p:nvGrpSpPr>
          <p:cNvPr id="20" name="Group 16"/>
          <p:cNvGrpSpPr>
            <a:grpSpLocks/>
          </p:cNvGrpSpPr>
          <p:nvPr/>
        </p:nvGrpSpPr>
        <p:grpSpPr bwMode="auto">
          <a:xfrm>
            <a:off x="0" y="1066800"/>
            <a:ext cx="5334000" cy="5334000"/>
            <a:chOff x="0" y="990600"/>
            <a:chExt cx="5334000" cy="5334000"/>
          </a:xfrm>
        </p:grpSpPr>
        <p:pic>
          <p:nvPicPr>
            <p:cNvPr id="21" name="Picture 4"/>
            <p:cNvPicPr>
              <a:picLocks noChangeAspect="1" noChangeArrowheads="1"/>
            </p:cNvPicPr>
            <p:nvPr/>
          </p:nvPicPr>
          <p:blipFill>
            <a:blip r:embed="rId29" cstate="print"/>
            <a:srcRect/>
            <a:stretch>
              <a:fillRect/>
            </a:stretch>
          </p:blipFill>
          <p:spPr bwMode="auto">
            <a:xfrm>
              <a:off x="0" y="990600"/>
              <a:ext cx="5334000" cy="5334000"/>
            </a:xfrm>
            <a:prstGeom prst="rect">
              <a:avLst/>
            </a:prstGeom>
            <a:noFill/>
            <a:ln w="9525">
              <a:noFill/>
              <a:miter lim="800000"/>
              <a:headEnd/>
              <a:tailEnd/>
            </a:ln>
          </p:spPr>
        </p:pic>
        <p:sp>
          <p:nvSpPr>
            <p:cNvPr id="22" name="Text Box 14"/>
            <p:cNvSpPr txBox="1">
              <a:spLocks noChangeArrowheads="1"/>
            </p:cNvSpPr>
            <p:nvPr/>
          </p:nvSpPr>
          <p:spPr bwMode="auto">
            <a:xfrm>
              <a:off x="1381540" y="5943600"/>
              <a:ext cx="2930525" cy="265112"/>
            </a:xfrm>
            <a:prstGeom prst="rect">
              <a:avLst/>
            </a:prstGeom>
            <a:solidFill>
              <a:schemeClr val="bg1"/>
            </a:solidFill>
            <a:ln w="9525">
              <a:noFill/>
              <a:miter lim="800000"/>
              <a:headEnd/>
              <a:tailEnd/>
            </a:ln>
          </p:spPr>
          <p:txBody>
            <a:bodyPr lIns="0" tIns="0" rIns="0" bIns="0">
              <a:spAutoFit/>
            </a:bodyPr>
            <a:lstStyle/>
            <a:p>
              <a:pPr algn="ctr" defTabSz="828675" hangingPunct="0">
                <a:lnSpc>
                  <a:spcPct val="86000"/>
                </a:lnSpc>
                <a:buSzPct val="45000"/>
                <a:buFont typeface="StarSymbol" charset="0"/>
                <a:buNone/>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GB" b="0">
                  <a:solidFill>
                    <a:srgbClr val="000000"/>
                  </a:solidFill>
                  <a:latin typeface="Times New Roman" pitchFamily="18" charset="0"/>
                  <a:cs typeface="Times New Roman" pitchFamily="18" charset="0"/>
                </a:rPr>
                <a:t>Coincidence Time (ns)</a:t>
              </a:r>
            </a:p>
          </p:txBody>
        </p:sp>
      </p:grpSp>
      <p:sp>
        <p:nvSpPr>
          <p:cNvPr id="23" name="Text Box 2"/>
          <p:cNvSpPr txBox="1">
            <a:spLocks noChangeArrowheads="1"/>
          </p:cNvSpPr>
          <p:nvPr/>
        </p:nvSpPr>
        <p:spPr bwMode="auto">
          <a:xfrm>
            <a:off x="5562600" y="3554413"/>
            <a:ext cx="2971800" cy="1017587"/>
          </a:xfrm>
          <a:prstGeom prst="rect">
            <a:avLst/>
          </a:prstGeom>
          <a:noFill/>
          <a:ln w="9525">
            <a:noFill/>
            <a:round/>
            <a:headEnd/>
            <a:tailEnd/>
          </a:ln>
        </p:spPr>
        <p:txBody>
          <a:bodyPr lIns="90000" tIns="46800" rIns="90000" bIns="46800">
            <a:spAutoFit/>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rPr>
              <a:t>Typical coincidence time spectrum showing the different particles detected</a:t>
            </a:r>
          </a:p>
        </p:txBody>
      </p:sp>
      <p:sp>
        <p:nvSpPr>
          <p:cNvPr id="24" name="Text Box 3"/>
          <p:cNvSpPr txBox="1">
            <a:spLocks noChangeArrowheads="1"/>
          </p:cNvSpPr>
          <p:nvPr/>
        </p:nvSpPr>
        <p:spPr bwMode="auto">
          <a:xfrm>
            <a:off x="381000" y="4572000"/>
            <a:ext cx="8382000" cy="401638"/>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rPr>
              <a:t>Kaon transparency from electro production has never been measured before!!!</a:t>
            </a:r>
          </a:p>
        </p:txBody>
      </p:sp>
      <p:sp>
        <p:nvSpPr>
          <p:cNvPr id="25" name="Rectangle 118"/>
          <p:cNvSpPr>
            <a:spLocks noChangeArrowheads="1"/>
          </p:cNvSpPr>
          <p:nvPr/>
        </p:nvSpPr>
        <p:spPr bwMode="auto">
          <a:xfrm>
            <a:off x="5791200" y="1498600"/>
            <a:ext cx="2743200" cy="1397000"/>
          </a:xfrm>
          <a:prstGeom prst="rect">
            <a:avLst/>
          </a:prstGeom>
          <a:solidFill>
            <a:srgbClr val="CAF5C7"/>
          </a:solid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a:solidFill>
                  <a:srgbClr val="000000"/>
                </a:solidFill>
                <a:latin typeface="Times New Roman" pitchFamily="18" charset="0"/>
                <a:cs typeface="Times New Roman" pitchFamily="18" charset="0"/>
              </a:rPr>
              <a:t>Coincidence time = Time taken by electron to reach SOS - Time taken by hadrons to reach HMS (within a 30 ns window)</a:t>
            </a:r>
            <a:r>
              <a:rPr lang="ar-SA" sz="1800" b="0">
                <a:solidFill>
                  <a:srgbClr val="000000"/>
                </a:solidFill>
                <a:latin typeface="Times New Roman" pitchFamily="18" charset="0"/>
                <a:cs typeface="Times New Roman" pitchFamily="18" charset="0"/>
              </a:rPr>
              <a:t>‏</a:t>
            </a:r>
            <a:endParaRPr lang="en-GB" sz="1800" b="0">
              <a:solidFill>
                <a:srgbClr val="000000"/>
              </a:solidFill>
              <a:latin typeface="Times New Roman" pitchFamily="18" charset="0"/>
              <a:cs typeface="Times New Roman" pitchFamily="18" charset="0"/>
            </a:endParaRPr>
          </a:p>
        </p:txBody>
      </p:sp>
      <p:sp>
        <p:nvSpPr>
          <p:cNvPr id="26" name="Oval 25"/>
          <p:cNvSpPr>
            <a:spLocks noChangeArrowheads="1"/>
          </p:cNvSpPr>
          <p:nvPr/>
        </p:nvSpPr>
        <p:spPr bwMode="auto">
          <a:xfrm>
            <a:off x="2832100" y="5575300"/>
            <a:ext cx="228600" cy="381000"/>
          </a:xfrm>
          <a:prstGeom prst="ellipse">
            <a:avLst/>
          </a:prstGeom>
          <a:noFill/>
          <a:ln w="28575" algn="ctr">
            <a:solidFill>
              <a:srgbClr val="0070C0"/>
            </a:solidFill>
            <a:round/>
            <a:headEnd/>
            <a:tailEnd/>
          </a:ln>
        </p:spPr>
        <p:txBody>
          <a:bodyPr/>
          <a:lstStyle/>
          <a:p>
            <a:endParaRPr lang="en-US"/>
          </a:p>
        </p:txBody>
      </p:sp>
      <p:sp>
        <p:nvSpPr>
          <p:cNvPr id="27" name="TextBox 18"/>
          <p:cNvSpPr txBox="1">
            <a:spLocks noChangeArrowheads="1"/>
          </p:cNvSpPr>
          <p:nvPr/>
        </p:nvSpPr>
        <p:spPr bwMode="auto">
          <a:xfrm>
            <a:off x="0" y="990600"/>
            <a:ext cx="2895600" cy="403225"/>
          </a:xfrm>
          <a:prstGeom prst="rect">
            <a:avLst/>
          </a:prstGeom>
          <a:noFill/>
          <a:ln w="9525">
            <a:noFill/>
            <a:miter lim="800000"/>
            <a:headEnd/>
            <a:tailEnd/>
          </a:ln>
        </p:spPr>
        <p:txBody>
          <a:bodyPr>
            <a:spAutoFit/>
          </a:bodyPr>
          <a:lstStyle/>
          <a:p>
            <a:r>
              <a:rPr lang="en-US" sz="2200">
                <a:solidFill>
                  <a:schemeClr val="tx1"/>
                </a:solidFill>
                <a:latin typeface="Times New Roman" pitchFamily="18" charset="0"/>
                <a:cs typeface="Times New Roman" pitchFamily="18" charset="0"/>
              </a:rPr>
              <a:t>Coincidence Time:</a:t>
            </a:r>
          </a:p>
        </p:txBody>
      </p:sp>
      <p:sp>
        <p:nvSpPr>
          <p:cNvPr id="28" name="Rectangle 118"/>
          <p:cNvSpPr>
            <a:spLocks noChangeArrowheads="1"/>
          </p:cNvSpPr>
          <p:nvPr/>
        </p:nvSpPr>
        <p:spPr bwMode="auto">
          <a:xfrm>
            <a:off x="914400" y="1524000"/>
            <a:ext cx="7315200" cy="673100"/>
          </a:xfrm>
          <a:prstGeom prst="rect">
            <a:avLst/>
          </a:prstGeom>
          <a:solidFill>
            <a:srgbClr val="CAF5C7"/>
          </a:solidFill>
          <a:ln w="9525">
            <a:noFill/>
            <a:round/>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Coincidence time = Time taken by electron to reach SOS - Time taken by hadrons to reach HMS (within a 30 ns window)</a:t>
            </a:r>
            <a:r>
              <a:rPr lang="ar-SA" b="0">
                <a:solidFill>
                  <a:srgbClr val="000000"/>
                </a:solidFill>
                <a:latin typeface="Times New Roman" pitchFamily="18" charset="0"/>
                <a:cs typeface="Times New Roman" pitchFamily="18" charset="0"/>
              </a:rPr>
              <a:t>‏</a:t>
            </a:r>
            <a:endParaRPr lang="en-GB" b="0">
              <a:solidFill>
                <a:srgbClr val="000000"/>
              </a:solidFill>
              <a:latin typeface="Times New Roman" pitchFamily="18" charset="0"/>
              <a:cs typeface="Times New Roman" pitchFamily="18" charset="0"/>
            </a:endParaRPr>
          </a:p>
        </p:txBody>
      </p:sp>
      <p:sp>
        <p:nvSpPr>
          <p:cNvPr id="29" name="Text Box 2"/>
          <p:cNvSpPr txBox="1">
            <a:spLocks noChangeArrowheads="1"/>
          </p:cNvSpPr>
          <p:nvPr/>
        </p:nvSpPr>
        <p:spPr bwMode="auto">
          <a:xfrm>
            <a:off x="5821363" y="3706813"/>
            <a:ext cx="1905000" cy="709612"/>
          </a:xfrm>
          <a:prstGeom prst="rect">
            <a:avLst/>
          </a:prstGeom>
          <a:ln>
            <a:headEnd/>
            <a:tailEnd/>
          </a:ln>
        </p:spPr>
        <p:style>
          <a:lnRef idx="2">
            <a:schemeClr val="dk1"/>
          </a:lnRef>
          <a:fillRef idx="1">
            <a:schemeClr val="lt1"/>
          </a:fillRef>
          <a:effectRef idx="0">
            <a:schemeClr val="dk1"/>
          </a:effectRef>
          <a:fontRef idx="minor">
            <a:schemeClr val="dk1"/>
          </a:fontRef>
        </p:style>
        <p:txBody>
          <a:bodyPr lIns="90000" tIns="46800" rIns="90000" bIns="46800">
            <a:spAutoFit/>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b="0" dirty="0">
                <a:solidFill>
                  <a:srgbClr val="FF0000"/>
                </a:solidFill>
                <a:latin typeface="Times New Roman" pitchFamily="18" charset="0"/>
              </a:rPr>
              <a:t>After applying all the cuts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2" presetClass="exit" presetSubtype="4" fill="hold" grpId="0" nodeType="withEffect">
                                  <p:stCondLst>
                                    <p:cond delay="0"/>
                                  </p:stCondLst>
                                  <p:childTnLst>
                                    <p:anim calcmode="lin" valueType="num">
                                      <p:cBhvr additive="base">
                                        <p:cTn id="8" dur="500"/>
                                        <p:tgtEl>
                                          <p:spTgt spid="24"/>
                                        </p:tgtEl>
                                        <p:attrNameLst>
                                          <p:attrName>ppt_x</p:attrName>
                                        </p:attrNameLst>
                                      </p:cBhvr>
                                      <p:tavLst>
                                        <p:tav tm="0">
                                          <p:val>
                                            <p:strVal val="ppt_x"/>
                                          </p:val>
                                        </p:tav>
                                        <p:tav tm="100000">
                                          <p:val>
                                            <p:strVal val="ppt_x"/>
                                          </p:val>
                                        </p:tav>
                                      </p:tavLst>
                                    </p:anim>
                                    <p:anim calcmode="lin" valueType="num">
                                      <p:cBhvr additive="base">
                                        <p:cTn id="9" dur="500"/>
                                        <p:tgtEl>
                                          <p:spTgt spid="24"/>
                                        </p:tgtEl>
                                        <p:attrNameLst>
                                          <p:attrName>ppt_y</p:attrName>
                                        </p:attrNameLst>
                                      </p:cBhvr>
                                      <p:tavLst>
                                        <p:tav tm="0">
                                          <p:val>
                                            <p:strVal val="ppt_y"/>
                                          </p:val>
                                        </p:tav>
                                        <p:tav tm="100000">
                                          <p:val>
                                            <p:strVal val="1+ppt_h/2"/>
                                          </p:val>
                                        </p:tav>
                                      </p:tavLst>
                                    </p:anim>
                                    <p:set>
                                      <p:cBhvr>
                                        <p:cTn id="10" dur="1" fill="hold">
                                          <p:stCondLst>
                                            <p:cond delay="499"/>
                                          </p:stCondLst>
                                        </p:cTn>
                                        <p:tgtEl>
                                          <p:spTgt spid="2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edg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xit" presetSubtype="32" fill="hold" nodeType="clickEffect">
                                  <p:stCondLst>
                                    <p:cond delay="0"/>
                                  </p:stCondLst>
                                  <p:childTnLst>
                                    <p:anim calcmode="lin" valueType="num">
                                      <p:cBhvr>
                                        <p:cTn id="25" dur="500"/>
                                        <p:tgtEl>
                                          <p:spTgt spid="20"/>
                                        </p:tgtEl>
                                        <p:attrNameLst>
                                          <p:attrName>ppt_w</p:attrName>
                                        </p:attrNameLst>
                                      </p:cBhvr>
                                      <p:tavLst>
                                        <p:tav tm="0">
                                          <p:val>
                                            <p:strVal val="ppt_w"/>
                                          </p:val>
                                        </p:tav>
                                        <p:tav tm="100000">
                                          <p:val>
                                            <p:fltVal val="0"/>
                                          </p:val>
                                        </p:tav>
                                      </p:tavLst>
                                    </p:anim>
                                    <p:anim calcmode="lin" valueType="num">
                                      <p:cBhvr>
                                        <p:cTn id="26" dur="500"/>
                                        <p:tgtEl>
                                          <p:spTgt spid="20"/>
                                        </p:tgtEl>
                                        <p:attrNameLst>
                                          <p:attrName>ppt_h</p:attrName>
                                        </p:attrNameLst>
                                      </p:cBhvr>
                                      <p:tavLst>
                                        <p:tav tm="0">
                                          <p:val>
                                            <p:strVal val="ppt_h"/>
                                          </p:val>
                                        </p:tav>
                                        <p:tav tm="100000">
                                          <p:val>
                                            <p:fltVal val="0"/>
                                          </p:val>
                                        </p:tav>
                                      </p:tavLst>
                                    </p:anim>
                                    <p:set>
                                      <p:cBhvr>
                                        <p:cTn id="27" dur="1" fill="hold">
                                          <p:stCondLst>
                                            <p:cond delay="499"/>
                                          </p:stCondLst>
                                        </p:cTn>
                                        <p:tgtEl>
                                          <p:spTgt spid="20"/>
                                        </p:tgtEl>
                                        <p:attrNameLst>
                                          <p:attrName>style.visibility</p:attrName>
                                        </p:attrNameLst>
                                      </p:cBhvr>
                                      <p:to>
                                        <p:strVal val="hidden"/>
                                      </p:to>
                                    </p:set>
                                  </p:childTnLst>
                                </p:cTn>
                              </p:par>
                              <p:par>
                                <p:cTn id="28" presetID="23" presetClass="exit" presetSubtype="32" fill="hold" grpId="1" nodeType="withEffect">
                                  <p:stCondLst>
                                    <p:cond delay="0"/>
                                  </p:stCondLst>
                                  <p:childTnLst>
                                    <p:anim calcmode="lin" valueType="num">
                                      <p:cBhvr>
                                        <p:cTn id="29" dur="500"/>
                                        <p:tgtEl>
                                          <p:spTgt spid="26"/>
                                        </p:tgtEl>
                                        <p:attrNameLst>
                                          <p:attrName>ppt_w</p:attrName>
                                        </p:attrNameLst>
                                      </p:cBhvr>
                                      <p:tavLst>
                                        <p:tav tm="0">
                                          <p:val>
                                            <p:strVal val="ppt_w"/>
                                          </p:val>
                                        </p:tav>
                                        <p:tav tm="100000">
                                          <p:val>
                                            <p:fltVal val="0"/>
                                          </p:val>
                                        </p:tav>
                                      </p:tavLst>
                                    </p:anim>
                                    <p:anim calcmode="lin" valueType="num">
                                      <p:cBhvr>
                                        <p:cTn id="30" dur="500"/>
                                        <p:tgtEl>
                                          <p:spTgt spid="26"/>
                                        </p:tgtEl>
                                        <p:attrNameLst>
                                          <p:attrName>ppt_h</p:attrName>
                                        </p:attrNameLst>
                                      </p:cBhvr>
                                      <p:tavLst>
                                        <p:tav tm="0">
                                          <p:val>
                                            <p:strVal val="ppt_h"/>
                                          </p:val>
                                        </p:tav>
                                        <p:tav tm="100000">
                                          <p:val>
                                            <p:fltVal val="0"/>
                                          </p:val>
                                        </p:tav>
                                      </p:tavLst>
                                    </p:anim>
                                    <p:set>
                                      <p:cBhvr>
                                        <p:cTn id="31" dur="1" fill="hold">
                                          <p:stCondLst>
                                            <p:cond delay="499"/>
                                          </p:stCondLst>
                                        </p:cTn>
                                        <p:tgtEl>
                                          <p:spTgt spid="26"/>
                                        </p:tgtEl>
                                        <p:attrNameLst>
                                          <p:attrName>style.visibility</p:attrName>
                                        </p:attrNameLst>
                                      </p:cBhvr>
                                      <p:to>
                                        <p:strVal val="hidden"/>
                                      </p:to>
                                    </p:set>
                                  </p:childTnLst>
                                </p:cTn>
                              </p:par>
                              <p:par>
                                <p:cTn id="32" presetID="23" presetClass="exit" presetSubtype="32" fill="hold" grpId="1" nodeType="withEffect">
                                  <p:stCondLst>
                                    <p:cond delay="0"/>
                                  </p:stCondLst>
                                  <p:childTnLst>
                                    <p:anim calcmode="lin" valueType="num">
                                      <p:cBhvr>
                                        <p:cTn id="33" dur="500"/>
                                        <p:tgtEl>
                                          <p:spTgt spid="23"/>
                                        </p:tgtEl>
                                        <p:attrNameLst>
                                          <p:attrName>ppt_w</p:attrName>
                                        </p:attrNameLst>
                                      </p:cBhvr>
                                      <p:tavLst>
                                        <p:tav tm="0">
                                          <p:val>
                                            <p:strVal val="ppt_w"/>
                                          </p:val>
                                        </p:tav>
                                        <p:tav tm="100000">
                                          <p:val>
                                            <p:fltVal val="0"/>
                                          </p:val>
                                        </p:tav>
                                      </p:tavLst>
                                    </p:anim>
                                    <p:anim calcmode="lin" valueType="num">
                                      <p:cBhvr>
                                        <p:cTn id="34" dur="500"/>
                                        <p:tgtEl>
                                          <p:spTgt spid="23"/>
                                        </p:tgtEl>
                                        <p:attrNameLst>
                                          <p:attrName>ppt_h</p:attrName>
                                        </p:attrNameLst>
                                      </p:cBhvr>
                                      <p:tavLst>
                                        <p:tav tm="0">
                                          <p:val>
                                            <p:strVal val="ppt_h"/>
                                          </p:val>
                                        </p:tav>
                                        <p:tav tm="100000">
                                          <p:val>
                                            <p:fltVal val="0"/>
                                          </p:val>
                                        </p:tav>
                                      </p:tavLst>
                                    </p:anim>
                                    <p:set>
                                      <p:cBhvr>
                                        <p:cTn id="35" dur="1" fill="hold">
                                          <p:stCondLst>
                                            <p:cond delay="499"/>
                                          </p:stCondLst>
                                        </p:cTn>
                                        <p:tgtEl>
                                          <p:spTgt spid="23"/>
                                        </p:tgtEl>
                                        <p:attrNameLst>
                                          <p:attrName>style.visibility</p:attrName>
                                        </p:attrNameLst>
                                      </p:cBhvr>
                                      <p:to>
                                        <p:strVal val="hidden"/>
                                      </p:to>
                                    </p:set>
                                  </p:childTnLst>
                                </p:cTn>
                              </p:par>
                              <p:par>
                                <p:cTn id="36" presetID="53"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xit" presetSubtype="32" fill="hold" nodeType="clickEffect">
                                  <p:stCondLst>
                                    <p:cond delay="0"/>
                                  </p:stCondLst>
                                  <p:childTnLst>
                                    <p:anim calcmode="lin" valueType="num">
                                      <p:cBhvr>
                                        <p:cTn id="44" dur="500"/>
                                        <p:tgtEl>
                                          <p:spTgt spid="13"/>
                                        </p:tgtEl>
                                        <p:attrNameLst>
                                          <p:attrName>ppt_w</p:attrName>
                                        </p:attrNameLst>
                                      </p:cBhvr>
                                      <p:tavLst>
                                        <p:tav tm="0">
                                          <p:val>
                                            <p:strVal val="ppt_w"/>
                                          </p:val>
                                        </p:tav>
                                        <p:tav tm="100000">
                                          <p:val>
                                            <p:fltVal val="0"/>
                                          </p:val>
                                        </p:tav>
                                      </p:tavLst>
                                    </p:anim>
                                    <p:anim calcmode="lin" valueType="num">
                                      <p:cBhvr>
                                        <p:cTn id="45" dur="500"/>
                                        <p:tgtEl>
                                          <p:spTgt spid="13"/>
                                        </p:tgtEl>
                                        <p:attrNameLst>
                                          <p:attrName>ppt_h</p:attrName>
                                        </p:attrNameLst>
                                      </p:cBhvr>
                                      <p:tavLst>
                                        <p:tav tm="0">
                                          <p:val>
                                            <p:strVal val="ppt_h"/>
                                          </p:val>
                                        </p:tav>
                                        <p:tav tm="100000">
                                          <p:val>
                                            <p:fltVal val="0"/>
                                          </p:val>
                                        </p:tav>
                                      </p:tavLst>
                                    </p:anim>
                                    <p:set>
                                      <p:cBhvr>
                                        <p:cTn id="46" dur="1" fill="hold">
                                          <p:stCondLst>
                                            <p:cond delay="499"/>
                                          </p:stCondLst>
                                        </p:cTn>
                                        <p:tgtEl>
                                          <p:spTgt spid="1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5" grpId="0" animBg="1"/>
      <p:bldP spid="26" grpId="0" animBg="1"/>
      <p:bldP spid="26" grpId="1"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Particle Identification</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t>
              </a:r>
              <a:r>
                <a:rPr lang="en-US" sz="1200" dirty="0" smtClean="0">
                  <a:solidFill>
                    <a:schemeClr val="bg1"/>
                  </a:solidFill>
                </a:rPr>
                <a:t>Analysis</a:t>
              </a:r>
              <a:r>
                <a:rPr lang="en-US" sz="1200" dirty="0" smtClean="0">
                  <a:solidFill>
                    <a:srgbClr val="D4D4D6">
                      <a:lumMod val="50000"/>
                    </a:srgbClr>
                  </a:solidFill>
                </a:rPr>
                <a:t>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14</a:t>
            </a:fld>
            <a:endParaRPr lang="en-US" dirty="0">
              <a:solidFill>
                <a:prstClr val="black">
                  <a:tint val="95000"/>
                </a:prstClr>
              </a:solidFill>
            </a:endParaRPr>
          </a:p>
        </p:txBody>
      </p:sp>
      <p:sp>
        <p:nvSpPr>
          <p:cNvPr id="21" name="Text Box 264"/>
          <p:cNvSpPr txBox="1">
            <a:spLocks noChangeArrowheads="1"/>
          </p:cNvSpPr>
          <p:nvPr/>
        </p:nvSpPr>
        <p:spPr bwMode="auto">
          <a:xfrm>
            <a:off x="5257800" y="1968500"/>
            <a:ext cx="3276600" cy="1017588"/>
          </a:xfrm>
          <a:prstGeom prst="rect">
            <a:avLst/>
          </a:prstGeom>
          <a:solidFill>
            <a:srgbClr val="9FDFFF"/>
          </a:solidFill>
          <a:ln w="9525">
            <a:noFill/>
            <a:round/>
            <a:headEnd/>
            <a:tailEnd/>
          </a:ln>
        </p:spPr>
        <p:txBody>
          <a:bodyPr lIns="90000" tIns="46800" rIns="90000" bIns="46800">
            <a:spAutoFit/>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Aerogel Cherenkov </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(Aerogel of n = 1.015) </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(for </a:t>
            </a:r>
            <a:r>
              <a:rPr lang="en-GB" b="0">
                <a:solidFill>
                  <a:srgbClr val="0070C0"/>
                </a:solidFill>
                <a:latin typeface="Times New Roman" pitchFamily="18" charset="0"/>
                <a:cs typeface="Times New Roman" pitchFamily="18" charset="0"/>
              </a:rPr>
              <a:t>K</a:t>
            </a:r>
            <a:r>
              <a:rPr lang="en-GB" b="0" baseline="30000">
                <a:solidFill>
                  <a:srgbClr val="0070C0"/>
                </a:solidFill>
                <a:latin typeface="Times New Roman" pitchFamily="18" charset="0"/>
                <a:cs typeface="Times New Roman" pitchFamily="18" charset="0"/>
              </a:rPr>
              <a:t>+</a:t>
            </a:r>
            <a:r>
              <a:rPr lang="en-GB" b="0">
                <a:solidFill>
                  <a:srgbClr val="000000"/>
                </a:solidFill>
                <a:latin typeface="Times New Roman" pitchFamily="18" charset="0"/>
                <a:cs typeface="Times New Roman" pitchFamily="18" charset="0"/>
              </a:rPr>
              <a:t>/</a:t>
            </a:r>
            <a:r>
              <a:rPr lang="en-GB" b="0">
                <a:solidFill>
                  <a:srgbClr val="FF0000"/>
                </a:solidFill>
                <a:latin typeface="Times New Roman" pitchFamily="18" charset="0"/>
                <a:cs typeface="Times New Roman" pitchFamily="18" charset="0"/>
              </a:rPr>
              <a:t>p</a:t>
            </a:r>
            <a:r>
              <a:rPr lang="en-GB" b="0">
                <a:solidFill>
                  <a:srgbClr val="000000"/>
                </a:solidFill>
                <a:latin typeface="Times New Roman" pitchFamily="18" charset="0"/>
                <a:cs typeface="Times New Roman" pitchFamily="18" charset="0"/>
              </a:rPr>
              <a:t> separation)</a:t>
            </a:r>
            <a:r>
              <a:rPr lang="ar-SA" b="0">
                <a:solidFill>
                  <a:srgbClr val="000000"/>
                </a:solidFill>
                <a:latin typeface="Times New Roman" pitchFamily="18" charset="0"/>
                <a:cs typeface="Times New Roman" pitchFamily="18" charset="0"/>
              </a:rPr>
              <a:t>‏</a:t>
            </a:r>
            <a:endParaRPr lang="en-GB" b="0">
              <a:solidFill>
                <a:srgbClr val="000000"/>
              </a:solidFill>
              <a:latin typeface="Times New Roman" pitchFamily="18" charset="0"/>
              <a:cs typeface="Times New Roman" pitchFamily="18" charset="0"/>
            </a:endParaRPr>
          </a:p>
        </p:txBody>
      </p:sp>
      <p:sp>
        <p:nvSpPr>
          <p:cNvPr id="22" name="Text Box 263"/>
          <p:cNvSpPr txBox="1">
            <a:spLocks noChangeArrowheads="1"/>
          </p:cNvSpPr>
          <p:nvPr/>
        </p:nvSpPr>
        <p:spPr bwMode="auto">
          <a:xfrm>
            <a:off x="5257800" y="1968500"/>
            <a:ext cx="3276600" cy="1017588"/>
          </a:xfrm>
          <a:prstGeom prst="rect">
            <a:avLst/>
          </a:prstGeom>
          <a:solidFill>
            <a:srgbClr val="CAF5C7"/>
          </a:solidFill>
          <a:ln w="9525">
            <a:noFill/>
            <a:round/>
            <a:headEnd/>
            <a:tailEnd/>
          </a:ln>
        </p:spPr>
        <p:txBody>
          <a:bodyPr lIns="90000" tIns="46800" rIns="90000" bIns="46800">
            <a:spAutoFit/>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Gas Cherenkov  </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(Perflurobutane at 1 atm.)</a:t>
            </a:r>
            <a:r>
              <a:rPr lang="ar-SA" b="0">
                <a:solidFill>
                  <a:srgbClr val="000000"/>
                </a:solidFill>
                <a:latin typeface="Times New Roman" pitchFamily="18" charset="0"/>
                <a:cs typeface="Times New Roman" pitchFamily="18" charset="0"/>
              </a:rPr>
              <a:t>‏</a:t>
            </a:r>
            <a:endParaRPr lang="en-GB" b="0">
              <a:solidFill>
                <a:srgbClr val="000000"/>
              </a:solidFill>
              <a:latin typeface="Times New Roman" pitchFamily="18" charset="0"/>
              <a:cs typeface="Times New Roman" pitchFamily="18" charset="0"/>
            </a:endParaRP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(for </a:t>
            </a:r>
            <a:r>
              <a:rPr lang="el-GR" b="0">
                <a:solidFill>
                  <a:srgbClr val="00B050"/>
                </a:solidFill>
                <a:latin typeface="Times New Roman" pitchFamily="18" charset="0"/>
                <a:cs typeface="Times New Roman" pitchFamily="18" charset="0"/>
              </a:rPr>
              <a:t>π</a:t>
            </a:r>
            <a:r>
              <a:rPr lang="en-US" b="0" baseline="30000">
                <a:solidFill>
                  <a:srgbClr val="00B050"/>
                </a:solidFill>
                <a:latin typeface="Times New Roman" pitchFamily="18" charset="0"/>
                <a:cs typeface="Times New Roman" pitchFamily="18" charset="0"/>
              </a:rPr>
              <a:t>+</a:t>
            </a:r>
            <a:r>
              <a:rPr lang="en-GB" b="0">
                <a:solidFill>
                  <a:srgbClr val="000000"/>
                </a:solidFill>
                <a:latin typeface="Times New Roman" pitchFamily="18" charset="0"/>
                <a:cs typeface="Times New Roman" pitchFamily="18" charset="0"/>
              </a:rPr>
              <a:t>/</a:t>
            </a:r>
            <a:r>
              <a:rPr lang="en-GB" b="0">
                <a:solidFill>
                  <a:srgbClr val="0070C0"/>
                </a:solidFill>
                <a:latin typeface="Times New Roman" pitchFamily="18" charset="0"/>
                <a:cs typeface="Times New Roman" pitchFamily="18" charset="0"/>
              </a:rPr>
              <a:t>K</a:t>
            </a:r>
            <a:r>
              <a:rPr lang="en-GB" b="0" baseline="30000">
                <a:solidFill>
                  <a:srgbClr val="0070C0"/>
                </a:solidFill>
                <a:latin typeface="Times New Roman" pitchFamily="18" charset="0"/>
                <a:cs typeface="Times New Roman" pitchFamily="18" charset="0"/>
              </a:rPr>
              <a:t>+</a:t>
            </a:r>
            <a:r>
              <a:rPr lang="en-GB" b="0">
                <a:solidFill>
                  <a:srgbClr val="000000"/>
                </a:solidFill>
                <a:latin typeface="Times New Roman" pitchFamily="18" charset="0"/>
                <a:cs typeface="Times New Roman" pitchFamily="18" charset="0"/>
              </a:rPr>
              <a:t> separation)</a:t>
            </a:r>
            <a:r>
              <a:rPr lang="ar-SA" b="0">
                <a:solidFill>
                  <a:srgbClr val="000000"/>
                </a:solidFill>
                <a:latin typeface="Times New Roman" pitchFamily="18" charset="0"/>
                <a:cs typeface="Times New Roman" pitchFamily="18" charset="0"/>
              </a:rPr>
              <a:t>‏</a:t>
            </a:r>
            <a:endParaRPr lang="en-GB" b="0">
              <a:solidFill>
                <a:srgbClr val="000000"/>
              </a:solidFill>
              <a:latin typeface="Times New Roman" pitchFamily="18" charset="0"/>
              <a:cs typeface="Times New Roman" pitchFamily="18" charset="0"/>
            </a:endParaRPr>
          </a:p>
        </p:txBody>
      </p:sp>
      <p:pic>
        <p:nvPicPr>
          <p:cNvPr id="23" name="Picture 22" descr="pid1.jpeg"/>
          <p:cNvPicPr>
            <a:picLocks noChangeAspect="1"/>
          </p:cNvPicPr>
          <p:nvPr/>
        </p:nvPicPr>
        <p:blipFill>
          <a:blip r:embed="rId27" cstate="print"/>
          <a:srcRect/>
          <a:stretch>
            <a:fillRect/>
          </a:stretch>
        </p:blipFill>
        <p:spPr bwMode="auto">
          <a:xfrm>
            <a:off x="4431" y="1066800"/>
            <a:ext cx="5100638" cy="5486400"/>
          </a:xfrm>
          <a:prstGeom prst="rect">
            <a:avLst/>
          </a:prstGeom>
          <a:noFill/>
          <a:ln w="9525">
            <a:noFill/>
            <a:miter lim="800000"/>
            <a:headEnd/>
            <a:tailEnd/>
          </a:ln>
        </p:spPr>
      </p:pic>
      <p:pic>
        <p:nvPicPr>
          <p:cNvPr id="24" name="Picture 23" descr="pid2.png"/>
          <p:cNvPicPr>
            <a:picLocks/>
          </p:cNvPicPr>
          <p:nvPr/>
        </p:nvPicPr>
        <p:blipFill>
          <a:blip r:embed="rId28" cstate="print"/>
          <a:srcRect/>
          <a:stretch>
            <a:fillRect/>
          </a:stretch>
        </p:blipFill>
        <p:spPr bwMode="auto">
          <a:xfrm>
            <a:off x="93332" y="1039813"/>
            <a:ext cx="5029200" cy="5486400"/>
          </a:xfrm>
          <a:prstGeom prst="rect">
            <a:avLst/>
          </a:prstGeom>
          <a:noFill/>
          <a:ln w="9525">
            <a:noFill/>
            <a:miter lim="800000"/>
            <a:headEnd/>
            <a:tailEnd/>
          </a:ln>
        </p:spPr>
      </p:pic>
      <p:sp>
        <p:nvSpPr>
          <p:cNvPr id="25" name="TextBox 552"/>
          <p:cNvSpPr txBox="1">
            <a:spLocks noChangeArrowheads="1"/>
          </p:cNvSpPr>
          <p:nvPr/>
        </p:nvSpPr>
        <p:spPr bwMode="auto">
          <a:xfrm>
            <a:off x="40944" y="1054100"/>
            <a:ext cx="2362200" cy="403225"/>
          </a:xfrm>
          <a:prstGeom prst="rect">
            <a:avLst/>
          </a:prstGeom>
          <a:noFill/>
          <a:ln w="9525">
            <a:noFill/>
            <a:miter lim="800000"/>
            <a:headEnd/>
            <a:tailEnd/>
          </a:ln>
        </p:spPr>
        <p:txBody>
          <a:bodyPr>
            <a:spAutoFit/>
          </a:bodyPr>
          <a:lstStyle/>
          <a:p>
            <a:r>
              <a:rPr lang="en-US" sz="2200" dirty="0">
                <a:solidFill>
                  <a:schemeClr val="tx1"/>
                </a:solidFill>
                <a:latin typeface="Times New Roman" pitchFamily="18" charset="0"/>
                <a:cs typeface="Times New Roman" pitchFamily="18" charset="0"/>
              </a:rPr>
              <a:t>Cherenkov:</a:t>
            </a:r>
          </a:p>
        </p:txBody>
      </p:sp>
      <p:sp>
        <p:nvSpPr>
          <p:cNvPr id="26" name="TextBox 556"/>
          <p:cNvSpPr txBox="1">
            <a:spLocks noChangeArrowheads="1"/>
          </p:cNvSpPr>
          <p:nvPr/>
        </p:nvSpPr>
        <p:spPr bwMode="auto">
          <a:xfrm>
            <a:off x="2573007" y="6156325"/>
            <a:ext cx="2473325" cy="347663"/>
          </a:xfrm>
          <a:prstGeom prst="rect">
            <a:avLst/>
          </a:prstGeom>
          <a:solidFill>
            <a:schemeClr val="bg1"/>
          </a:solidFill>
          <a:ln w="9525">
            <a:noFill/>
            <a:miter lim="800000"/>
            <a:headEnd/>
            <a:tailEnd/>
          </a:ln>
        </p:spPr>
        <p:txBody>
          <a:bodyPr>
            <a:spAutoFit/>
          </a:bodyPr>
          <a:lstStyle/>
          <a:p>
            <a:pPr algn="ctr"/>
            <a:r>
              <a:rPr lang="en-US" sz="1800" b="0">
                <a:solidFill>
                  <a:schemeClr val="tx1"/>
                </a:solidFill>
                <a:latin typeface="Arial" charset="0"/>
                <a:cs typeface="Arial" charset="0"/>
              </a:rPr>
              <a:t>Momentum (GeV/c)</a:t>
            </a:r>
          </a:p>
        </p:txBody>
      </p:sp>
      <p:sp>
        <p:nvSpPr>
          <p:cNvPr id="27" name="TextBox 557"/>
          <p:cNvSpPr txBox="1">
            <a:spLocks noChangeArrowheads="1"/>
          </p:cNvSpPr>
          <p:nvPr/>
        </p:nvSpPr>
        <p:spPr bwMode="auto">
          <a:xfrm>
            <a:off x="-14619" y="1560513"/>
            <a:ext cx="273051" cy="347662"/>
          </a:xfrm>
          <a:prstGeom prst="rect">
            <a:avLst/>
          </a:prstGeom>
          <a:solidFill>
            <a:schemeClr val="bg1"/>
          </a:solidFill>
          <a:ln w="9525">
            <a:noFill/>
            <a:miter lim="800000"/>
            <a:headEnd/>
            <a:tailEnd/>
          </a:ln>
        </p:spPr>
        <p:txBody>
          <a:bodyPr>
            <a:spAutoFit/>
          </a:bodyPr>
          <a:lstStyle/>
          <a:p>
            <a:r>
              <a:rPr lang="en-US" sz="1800" b="0">
                <a:solidFill>
                  <a:schemeClr val="tx1"/>
                </a:solidFill>
                <a:latin typeface="Arial" charset="0"/>
                <a:cs typeface="Arial" charset="0"/>
              </a:rPr>
              <a:t>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23"/>
                                        </p:tgtEl>
                                        <p:attrNameLst>
                                          <p:attrName>ppt_w</p:attrName>
                                        </p:attrNameLst>
                                      </p:cBhvr>
                                      <p:tavLst>
                                        <p:tav tm="0">
                                          <p:val>
                                            <p:strVal val="ppt_w"/>
                                          </p:val>
                                        </p:tav>
                                        <p:tav tm="100000">
                                          <p:val>
                                            <p:fltVal val="0"/>
                                          </p:val>
                                        </p:tav>
                                      </p:tavLst>
                                    </p:anim>
                                    <p:anim calcmode="lin" valueType="num">
                                      <p:cBhvr>
                                        <p:cTn id="7" dur="500"/>
                                        <p:tgtEl>
                                          <p:spTgt spid="23"/>
                                        </p:tgtEl>
                                        <p:attrNameLst>
                                          <p:attrName>ppt_h</p:attrName>
                                        </p:attrNameLst>
                                      </p:cBhvr>
                                      <p:tavLst>
                                        <p:tav tm="0">
                                          <p:val>
                                            <p:strVal val="ppt_h"/>
                                          </p:val>
                                        </p:tav>
                                        <p:tav tm="100000">
                                          <p:val>
                                            <p:fltVal val="0"/>
                                          </p:val>
                                        </p:tav>
                                      </p:tavLst>
                                    </p:anim>
                                    <p:set>
                                      <p:cBhvr>
                                        <p:cTn id="8" dur="1" fill="hold">
                                          <p:stCondLst>
                                            <p:cond delay="499"/>
                                          </p:stCondLst>
                                        </p:cTn>
                                        <p:tgtEl>
                                          <p:spTgt spid="23"/>
                                        </p:tgtEl>
                                        <p:attrNameLst>
                                          <p:attrName>style.visibility</p:attrName>
                                        </p:attrNameLst>
                                      </p:cBhvr>
                                      <p:to>
                                        <p:strVal val="hidden"/>
                                      </p:to>
                                    </p:set>
                                  </p:childTnLst>
                                </p:cTn>
                              </p:par>
                              <p:par>
                                <p:cTn id="9" presetID="23" presetClass="exit" presetSubtype="32" fill="hold" grpId="0" nodeType="withEffect">
                                  <p:stCondLst>
                                    <p:cond delay="0"/>
                                  </p:stCondLst>
                                  <p:childTnLst>
                                    <p:anim calcmode="lin" valueType="num">
                                      <p:cBhvr>
                                        <p:cTn id="10" dur="500"/>
                                        <p:tgtEl>
                                          <p:spTgt spid="21"/>
                                        </p:tgtEl>
                                        <p:attrNameLst>
                                          <p:attrName>ppt_w</p:attrName>
                                        </p:attrNameLst>
                                      </p:cBhvr>
                                      <p:tavLst>
                                        <p:tav tm="0">
                                          <p:val>
                                            <p:strVal val="ppt_w"/>
                                          </p:val>
                                        </p:tav>
                                        <p:tav tm="100000">
                                          <p:val>
                                            <p:fltVal val="0"/>
                                          </p:val>
                                        </p:tav>
                                      </p:tavLst>
                                    </p:anim>
                                    <p:anim calcmode="lin" valueType="num">
                                      <p:cBhvr>
                                        <p:cTn id="11" dur="500"/>
                                        <p:tgtEl>
                                          <p:spTgt spid="21"/>
                                        </p:tgtEl>
                                        <p:attrNameLst>
                                          <p:attrName>ppt_h</p:attrName>
                                        </p:attrNameLst>
                                      </p:cBhvr>
                                      <p:tavLst>
                                        <p:tav tm="0">
                                          <p:val>
                                            <p:strVal val="ppt_h"/>
                                          </p:val>
                                        </p:tav>
                                        <p:tav tm="100000">
                                          <p:val>
                                            <p:fltVal val="0"/>
                                          </p:val>
                                        </p:tav>
                                      </p:tavLst>
                                    </p:anim>
                                    <p:set>
                                      <p:cBhvr>
                                        <p:cTn id="12" dur="1" fill="hold">
                                          <p:stCondLst>
                                            <p:cond delay="499"/>
                                          </p:stCondLst>
                                        </p:cTn>
                                        <p:tgtEl>
                                          <p:spTgt spid="21"/>
                                        </p:tgtEl>
                                        <p:attrNameLst>
                                          <p:attrName>style.visibility</p:attrName>
                                        </p:attrNameLst>
                                      </p:cBhvr>
                                      <p:to>
                                        <p:strVal val="hidden"/>
                                      </p:to>
                                    </p:set>
                                  </p:childTnLst>
                                </p:cTn>
                              </p:par>
                              <p:par>
                                <p:cTn id="13" presetID="53"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Particle Identification</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t>
              </a:r>
              <a:r>
                <a:rPr lang="en-US" sz="1200" dirty="0" smtClean="0">
                  <a:solidFill>
                    <a:schemeClr val="bg1"/>
                  </a:solidFill>
                </a:rPr>
                <a:t>Analysis</a:t>
              </a:r>
              <a:r>
                <a:rPr lang="en-US" sz="1200" dirty="0" smtClean="0">
                  <a:solidFill>
                    <a:srgbClr val="D4D4D6">
                      <a:lumMod val="50000"/>
                    </a:srgbClr>
                  </a:solidFill>
                </a:rPr>
                <a:t>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15</a:t>
            </a:fld>
            <a:endParaRPr lang="en-US" dirty="0">
              <a:solidFill>
                <a:prstClr val="black">
                  <a:tint val="95000"/>
                </a:prstClr>
              </a:solidFill>
            </a:endParaRPr>
          </a:p>
        </p:txBody>
      </p:sp>
      <p:grpSp>
        <p:nvGrpSpPr>
          <p:cNvPr id="13" name="Group 41"/>
          <p:cNvGrpSpPr>
            <a:grpSpLocks/>
          </p:cNvGrpSpPr>
          <p:nvPr/>
        </p:nvGrpSpPr>
        <p:grpSpPr bwMode="auto">
          <a:xfrm>
            <a:off x="0" y="1174750"/>
            <a:ext cx="5548313" cy="5378450"/>
            <a:chOff x="0" y="1143000"/>
            <a:chExt cx="5548891" cy="5378203"/>
          </a:xfrm>
        </p:grpSpPr>
        <p:pic>
          <p:nvPicPr>
            <p:cNvPr id="15" name="Picture 35" descr="missmass12.png"/>
            <p:cNvPicPr>
              <a:picLocks noChangeAspect="1"/>
            </p:cNvPicPr>
            <p:nvPr/>
          </p:nvPicPr>
          <p:blipFill>
            <a:blip r:embed="rId27" cstate="print"/>
            <a:srcRect r="3818"/>
            <a:stretch>
              <a:fillRect/>
            </a:stretch>
          </p:blipFill>
          <p:spPr bwMode="auto">
            <a:xfrm>
              <a:off x="0" y="1143000"/>
              <a:ext cx="5548891" cy="5378203"/>
            </a:xfrm>
            <a:prstGeom prst="rect">
              <a:avLst/>
            </a:prstGeom>
            <a:noFill/>
            <a:ln w="9525">
              <a:noFill/>
              <a:miter lim="800000"/>
              <a:headEnd/>
              <a:tailEnd/>
            </a:ln>
          </p:spPr>
        </p:pic>
        <p:sp>
          <p:nvSpPr>
            <p:cNvPr id="16" name="TextBox 39"/>
            <p:cNvSpPr txBox="1">
              <a:spLocks noChangeArrowheads="1"/>
            </p:cNvSpPr>
            <p:nvPr/>
          </p:nvSpPr>
          <p:spPr bwMode="auto">
            <a:xfrm>
              <a:off x="2388704" y="6002121"/>
              <a:ext cx="762000" cy="375487"/>
            </a:xfrm>
            <a:prstGeom prst="rect">
              <a:avLst/>
            </a:prstGeom>
            <a:noFill/>
            <a:ln w="9525">
              <a:noFill/>
              <a:miter lim="800000"/>
              <a:headEnd/>
              <a:tailEnd/>
            </a:ln>
          </p:spPr>
          <p:txBody>
            <a:bodyPr>
              <a:spAutoFit/>
            </a:bodyPr>
            <a:lstStyle/>
            <a:p>
              <a:pPr algn="ctr"/>
              <a:r>
                <a:rPr lang="en-GB">
                  <a:solidFill>
                    <a:srgbClr val="000000"/>
                  </a:solidFill>
                  <a:latin typeface="Times New Roman" pitchFamily="18" charset="0"/>
                  <a:cs typeface="Times New Roman" pitchFamily="18" charset="0"/>
                </a:rPr>
                <a:t>M</a:t>
              </a:r>
              <a:r>
                <a:rPr lang="en-GB" baseline="-25000">
                  <a:solidFill>
                    <a:srgbClr val="000000"/>
                  </a:solidFill>
                  <a:latin typeface="Times New Roman" pitchFamily="18" charset="0"/>
                  <a:cs typeface="Times New Roman" pitchFamily="18" charset="0"/>
                </a:rPr>
                <a:t>Λ</a:t>
              </a:r>
              <a:endParaRPr lang="en-US"/>
            </a:p>
          </p:txBody>
        </p:sp>
        <p:sp>
          <p:nvSpPr>
            <p:cNvPr id="17" name="TextBox 40"/>
            <p:cNvSpPr txBox="1">
              <a:spLocks noChangeArrowheads="1"/>
            </p:cNvSpPr>
            <p:nvPr/>
          </p:nvSpPr>
          <p:spPr bwMode="auto">
            <a:xfrm>
              <a:off x="3415748" y="5993296"/>
              <a:ext cx="762000" cy="375487"/>
            </a:xfrm>
            <a:prstGeom prst="rect">
              <a:avLst/>
            </a:prstGeom>
            <a:noFill/>
            <a:ln w="9525">
              <a:noFill/>
              <a:miter lim="800000"/>
              <a:headEnd/>
              <a:tailEnd/>
            </a:ln>
          </p:spPr>
          <p:txBody>
            <a:bodyPr>
              <a:spAutoFit/>
            </a:bodyPr>
            <a:lstStyle/>
            <a:p>
              <a:pPr algn="ctr"/>
              <a:r>
                <a:rPr lang="en-GB">
                  <a:solidFill>
                    <a:srgbClr val="000000"/>
                  </a:solidFill>
                  <a:latin typeface="Times New Roman" pitchFamily="18" charset="0"/>
                  <a:cs typeface="Times New Roman" pitchFamily="18" charset="0"/>
                </a:rPr>
                <a:t>M</a:t>
              </a:r>
              <a:r>
                <a:rPr lang="en-GB" baseline="-25000">
                  <a:solidFill>
                    <a:srgbClr val="000000"/>
                  </a:solidFill>
                  <a:latin typeface="Times New Roman" pitchFamily="18" charset="0"/>
                  <a:cs typeface="Times New Roman" pitchFamily="18" charset="0"/>
                </a:rPr>
                <a:t>Σ</a:t>
              </a:r>
              <a:endParaRPr lang="en-US"/>
            </a:p>
          </p:txBody>
        </p:sp>
      </p:grpSp>
      <p:sp>
        <p:nvSpPr>
          <p:cNvPr id="18" name="Text Box 27"/>
          <p:cNvSpPr txBox="1">
            <a:spLocks noChangeArrowheads="1"/>
          </p:cNvSpPr>
          <p:nvPr/>
        </p:nvSpPr>
        <p:spPr bwMode="auto">
          <a:xfrm>
            <a:off x="609600" y="4752975"/>
            <a:ext cx="3733800" cy="384175"/>
          </a:xfrm>
          <a:prstGeom prst="rect">
            <a:avLst/>
          </a:prstGeom>
          <a:solidFill>
            <a:srgbClr val="92D050"/>
          </a:solid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Missing Mass M</a:t>
            </a:r>
            <a:r>
              <a:rPr lang="en-GB" b="0" baseline="-25000">
                <a:solidFill>
                  <a:srgbClr val="000000"/>
                </a:solidFill>
                <a:latin typeface="Times New Roman" pitchFamily="18" charset="0"/>
                <a:cs typeface="Times New Roman" pitchFamily="18" charset="0"/>
              </a:rPr>
              <a:t>X</a:t>
            </a:r>
            <a:r>
              <a:rPr lang="en-GB" b="0">
                <a:solidFill>
                  <a:srgbClr val="000000"/>
                </a:solidFill>
                <a:latin typeface="Times New Roman" pitchFamily="18" charset="0"/>
                <a:cs typeface="Times New Roman" pitchFamily="18" charset="0"/>
              </a:rPr>
              <a:t> =  [E</a:t>
            </a:r>
            <a:r>
              <a:rPr lang="en-GB" b="0" baseline="-25000">
                <a:solidFill>
                  <a:srgbClr val="000000"/>
                </a:solidFill>
                <a:latin typeface="Times New Roman" pitchFamily="18" charset="0"/>
                <a:cs typeface="Times New Roman" pitchFamily="18" charset="0"/>
              </a:rPr>
              <a:t>X</a:t>
            </a:r>
            <a:r>
              <a:rPr lang="en-GB" b="0" baseline="30000">
                <a:solidFill>
                  <a:srgbClr val="000000"/>
                </a:solidFill>
                <a:latin typeface="Times New Roman" pitchFamily="18" charset="0"/>
                <a:cs typeface="Times New Roman" pitchFamily="18" charset="0"/>
              </a:rPr>
              <a:t>2</a:t>
            </a:r>
            <a:r>
              <a:rPr lang="en-GB" b="0">
                <a:solidFill>
                  <a:srgbClr val="000000"/>
                </a:solidFill>
                <a:latin typeface="Times New Roman" pitchFamily="18" charset="0"/>
                <a:cs typeface="Times New Roman" pitchFamily="18" charset="0"/>
              </a:rPr>
              <a:t> - P</a:t>
            </a:r>
            <a:r>
              <a:rPr lang="en-GB" b="0" baseline="-25000">
                <a:solidFill>
                  <a:srgbClr val="000000"/>
                </a:solidFill>
                <a:latin typeface="Times New Roman" pitchFamily="18" charset="0"/>
                <a:cs typeface="Times New Roman" pitchFamily="18" charset="0"/>
              </a:rPr>
              <a:t>X</a:t>
            </a:r>
            <a:r>
              <a:rPr lang="en-GB" b="0" baseline="30000">
                <a:solidFill>
                  <a:srgbClr val="000000"/>
                </a:solidFill>
                <a:latin typeface="Times New Roman" pitchFamily="18" charset="0"/>
                <a:cs typeface="Times New Roman" pitchFamily="18" charset="0"/>
              </a:rPr>
              <a:t>2</a:t>
            </a:r>
            <a:r>
              <a:rPr lang="en-GB" b="0">
                <a:solidFill>
                  <a:srgbClr val="000000"/>
                </a:solidFill>
                <a:latin typeface="Times New Roman" pitchFamily="18" charset="0"/>
                <a:cs typeface="Times New Roman" pitchFamily="18" charset="0"/>
              </a:rPr>
              <a:t> ]</a:t>
            </a:r>
            <a:r>
              <a:rPr lang="en-GB" b="0" baseline="30000">
                <a:solidFill>
                  <a:srgbClr val="000000"/>
                </a:solidFill>
                <a:latin typeface="Times New Roman" pitchFamily="18" charset="0"/>
                <a:cs typeface="Times New Roman" pitchFamily="18" charset="0"/>
              </a:rPr>
              <a:t>1/2</a:t>
            </a:r>
          </a:p>
        </p:txBody>
      </p:sp>
      <p:sp>
        <p:nvSpPr>
          <p:cNvPr id="19" name="Text Box 28"/>
          <p:cNvSpPr txBox="1">
            <a:spLocks noChangeArrowheads="1"/>
          </p:cNvSpPr>
          <p:nvPr/>
        </p:nvSpPr>
        <p:spPr bwMode="auto">
          <a:xfrm>
            <a:off x="609600" y="1720850"/>
            <a:ext cx="1524000" cy="384175"/>
          </a:xfrm>
          <a:prstGeom prst="rect">
            <a:avLst/>
          </a:prstGeom>
          <a:solidFill>
            <a:srgbClr val="ADADEB"/>
          </a:solid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Reactions</a:t>
            </a:r>
          </a:p>
        </p:txBody>
      </p:sp>
      <p:sp>
        <p:nvSpPr>
          <p:cNvPr id="20" name="Text Box 29"/>
          <p:cNvSpPr txBox="1">
            <a:spLocks noChangeArrowheads="1"/>
          </p:cNvSpPr>
          <p:nvPr/>
        </p:nvSpPr>
        <p:spPr bwMode="auto">
          <a:xfrm>
            <a:off x="6089650" y="4451350"/>
            <a:ext cx="2514600" cy="384175"/>
          </a:xfrm>
          <a:prstGeom prst="rect">
            <a:avLst/>
          </a:prstGeom>
          <a:solidFill>
            <a:srgbClr val="FD8A87"/>
          </a:solid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M</a:t>
            </a:r>
            <a:r>
              <a:rPr lang="en-GB" baseline="-25000">
                <a:solidFill>
                  <a:srgbClr val="000000"/>
                </a:solidFill>
                <a:latin typeface="Times New Roman" pitchFamily="18" charset="0"/>
                <a:cs typeface="Times New Roman" pitchFamily="18" charset="0"/>
              </a:rPr>
              <a:t>Λ </a:t>
            </a:r>
            <a:r>
              <a:rPr lang="en-GB">
                <a:solidFill>
                  <a:srgbClr val="000000"/>
                </a:solidFill>
                <a:latin typeface="Times New Roman" pitchFamily="18" charset="0"/>
                <a:cs typeface="Times New Roman" pitchFamily="18" charset="0"/>
              </a:rPr>
              <a:t> = 1.115 (GeV/c)</a:t>
            </a:r>
            <a:r>
              <a:rPr lang="en-GB" baseline="30000">
                <a:solidFill>
                  <a:srgbClr val="000000"/>
                </a:solidFill>
                <a:latin typeface="Times New Roman" pitchFamily="18" charset="0"/>
                <a:cs typeface="Times New Roman" pitchFamily="18" charset="0"/>
              </a:rPr>
              <a:t>2</a:t>
            </a:r>
          </a:p>
        </p:txBody>
      </p:sp>
      <p:sp>
        <p:nvSpPr>
          <p:cNvPr id="21" name="Text Box 29"/>
          <p:cNvSpPr txBox="1">
            <a:spLocks noChangeArrowheads="1"/>
          </p:cNvSpPr>
          <p:nvPr/>
        </p:nvSpPr>
        <p:spPr bwMode="auto">
          <a:xfrm>
            <a:off x="6089650" y="5060950"/>
            <a:ext cx="2514600" cy="384175"/>
          </a:xfrm>
          <a:prstGeom prst="rect">
            <a:avLst/>
          </a:prstGeom>
          <a:solidFill>
            <a:srgbClr val="8383E1"/>
          </a:solid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M</a:t>
            </a:r>
            <a:r>
              <a:rPr lang="en-GB" baseline="-25000">
                <a:solidFill>
                  <a:srgbClr val="000000"/>
                </a:solidFill>
                <a:latin typeface="Times New Roman" pitchFamily="18" charset="0"/>
                <a:cs typeface="Times New Roman" pitchFamily="18" charset="0"/>
              </a:rPr>
              <a:t>Σ </a:t>
            </a:r>
            <a:r>
              <a:rPr lang="en-GB">
                <a:solidFill>
                  <a:srgbClr val="000000"/>
                </a:solidFill>
                <a:latin typeface="Times New Roman" pitchFamily="18" charset="0"/>
                <a:cs typeface="Times New Roman" pitchFamily="18" charset="0"/>
              </a:rPr>
              <a:t> = 1.193 (GeV/c)</a:t>
            </a:r>
            <a:r>
              <a:rPr lang="en-GB" baseline="30000">
                <a:solidFill>
                  <a:srgbClr val="000000"/>
                </a:solidFill>
                <a:latin typeface="Times New Roman" pitchFamily="18" charset="0"/>
                <a:cs typeface="Times New Roman" pitchFamily="18" charset="0"/>
              </a:rPr>
              <a:t>2</a:t>
            </a:r>
          </a:p>
        </p:txBody>
      </p:sp>
      <p:sp>
        <p:nvSpPr>
          <p:cNvPr id="22" name="TextBox 35"/>
          <p:cNvSpPr txBox="1">
            <a:spLocks noChangeArrowheads="1"/>
          </p:cNvSpPr>
          <p:nvPr/>
        </p:nvSpPr>
        <p:spPr bwMode="auto">
          <a:xfrm>
            <a:off x="0" y="946150"/>
            <a:ext cx="2362200" cy="403225"/>
          </a:xfrm>
          <a:prstGeom prst="rect">
            <a:avLst/>
          </a:prstGeom>
          <a:noFill/>
          <a:ln w="9525">
            <a:noFill/>
            <a:miter lim="800000"/>
            <a:headEnd/>
            <a:tailEnd/>
          </a:ln>
        </p:spPr>
        <p:txBody>
          <a:bodyPr>
            <a:spAutoFit/>
          </a:bodyPr>
          <a:lstStyle/>
          <a:p>
            <a:r>
              <a:rPr lang="en-US" sz="2200">
                <a:solidFill>
                  <a:schemeClr val="tx1"/>
                </a:solidFill>
                <a:latin typeface="Times New Roman" pitchFamily="18" charset="0"/>
                <a:cs typeface="Times New Roman" pitchFamily="18" charset="0"/>
              </a:rPr>
              <a:t>Missing Mass:</a:t>
            </a:r>
          </a:p>
        </p:txBody>
      </p:sp>
      <p:sp>
        <p:nvSpPr>
          <p:cNvPr id="23" name="Rectangle 22"/>
          <p:cNvSpPr>
            <a:spLocks noChangeArrowheads="1"/>
          </p:cNvSpPr>
          <p:nvPr/>
        </p:nvSpPr>
        <p:spPr bwMode="auto">
          <a:xfrm>
            <a:off x="2471738" y="1479550"/>
            <a:ext cx="2786062" cy="904875"/>
          </a:xfrm>
          <a:prstGeom prst="rect">
            <a:avLst/>
          </a:prstGeom>
          <a:noFill/>
          <a:ln w="9525">
            <a:noFill/>
            <a:round/>
            <a:headEnd/>
            <a:tailEnd/>
          </a:ln>
        </p:spPr>
        <p:txBody>
          <a:bodyPr wrap="none"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e + p → e´ + K</a:t>
            </a:r>
            <a:r>
              <a:rPr lang="en-GB" baseline="30000">
                <a:solidFill>
                  <a:srgbClr val="000000"/>
                </a:solidFill>
                <a:latin typeface="Times New Roman" pitchFamily="18" charset="0"/>
                <a:cs typeface="Times New Roman" pitchFamily="18" charset="0"/>
              </a:rPr>
              <a:t>+</a:t>
            </a:r>
            <a:r>
              <a:rPr lang="en-GB">
                <a:solidFill>
                  <a:srgbClr val="000000"/>
                </a:solidFill>
                <a:latin typeface="Times New Roman" pitchFamily="18" charset="0"/>
                <a:cs typeface="Times New Roman" pitchFamily="18" charset="0"/>
              </a:rPr>
              <a:t> + Λ</a:t>
            </a: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400">
              <a:solidFill>
                <a:srgbClr val="000000"/>
              </a:solidFill>
              <a:latin typeface="Times New Roman" pitchFamily="18" charset="0"/>
              <a:cs typeface="Times New Roman" pitchFamily="18" charset="0"/>
            </a:endParaRP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e + A → e´ + K</a:t>
            </a:r>
            <a:r>
              <a:rPr lang="en-GB" baseline="30000">
                <a:solidFill>
                  <a:srgbClr val="000000"/>
                </a:solidFill>
                <a:latin typeface="Times New Roman" pitchFamily="18" charset="0"/>
                <a:cs typeface="Times New Roman" pitchFamily="18" charset="0"/>
              </a:rPr>
              <a:t>+</a:t>
            </a:r>
            <a:r>
              <a:rPr lang="en-GB">
                <a:solidFill>
                  <a:srgbClr val="000000"/>
                </a:solidFill>
                <a:latin typeface="Times New Roman" pitchFamily="18" charset="0"/>
                <a:cs typeface="Times New Roman" pitchFamily="18" charset="0"/>
              </a:rPr>
              <a:t> + Λ + X</a:t>
            </a:r>
          </a:p>
        </p:txBody>
      </p:sp>
      <p:grpSp>
        <p:nvGrpSpPr>
          <p:cNvPr id="24" name="Group 35"/>
          <p:cNvGrpSpPr>
            <a:grpSpLocks/>
          </p:cNvGrpSpPr>
          <p:nvPr/>
        </p:nvGrpSpPr>
        <p:grpSpPr bwMode="auto">
          <a:xfrm>
            <a:off x="609600" y="2817813"/>
            <a:ext cx="5943600" cy="817789"/>
            <a:chOff x="609600" y="2786063"/>
            <a:chExt cx="5943600" cy="817789"/>
          </a:xfrm>
        </p:grpSpPr>
        <p:sp>
          <p:nvSpPr>
            <p:cNvPr id="25" name="Text Box 26"/>
            <p:cNvSpPr txBox="1">
              <a:spLocks noChangeArrowheads="1"/>
            </p:cNvSpPr>
            <p:nvPr/>
          </p:nvSpPr>
          <p:spPr bwMode="auto">
            <a:xfrm>
              <a:off x="609600" y="2895600"/>
              <a:ext cx="2590800" cy="673100"/>
            </a:xfrm>
            <a:prstGeom prst="rect">
              <a:avLst/>
            </a:prstGeom>
            <a:solidFill>
              <a:srgbClr val="CAF5C7"/>
            </a:solid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Energy &amp; Momentum Conservation</a:t>
              </a:r>
            </a:p>
          </p:txBody>
        </p:sp>
        <p:sp>
          <p:nvSpPr>
            <p:cNvPr id="26" name="Text Box 25"/>
            <p:cNvSpPr txBox="1">
              <a:spLocks noChangeArrowheads="1"/>
            </p:cNvSpPr>
            <p:nvPr/>
          </p:nvSpPr>
          <p:spPr bwMode="auto">
            <a:xfrm>
              <a:off x="3581400" y="2786063"/>
              <a:ext cx="2971800" cy="817789"/>
            </a:xfrm>
            <a:prstGeom prst="rect">
              <a:avLst/>
            </a:prstGeom>
            <a:noFill/>
            <a:ln w="9525">
              <a:noFill/>
              <a:round/>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a:solidFill>
                    <a:srgbClr val="000000"/>
                  </a:solidFill>
                  <a:latin typeface="Times New Roman" pitchFamily="18" charset="0"/>
                  <a:cs typeface="Times New Roman" pitchFamily="18" charset="0"/>
                </a:rPr>
                <a:t>E</a:t>
              </a:r>
              <a:r>
                <a:rPr lang="en-GB" baseline="-25000" dirty="0" err="1">
                  <a:solidFill>
                    <a:srgbClr val="000000"/>
                  </a:solidFill>
                  <a:latin typeface="Times New Roman" pitchFamily="18" charset="0"/>
                  <a:cs typeface="Times New Roman" pitchFamily="18" charset="0"/>
                </a:rPr>
                <a:t>e</a:t>
              </a:r>
              <a:r>
                <a:rPr lang="en-GB" baseline="-25000" dirty="0">
                  <a:solidFill>
                    <a:srgbClr val="000000"/>
                  </a:solidFill>
                  <a:latin typeface="Times New Roman" pitchFamily="18" charset="0"/>
                  <a:cs typeface="Times New Roman" pitchFamily="18" charset="0"/>
                </a:rPr>
                <a:t> </a:t>
              </a:r>
              <a:r>
                <a:rPr lang="en-GB" dirty="0">
                  <a:solidFill>
                    <a:srgbClr val="000000"/>
                  </a:solidFill>
                  <a:latin typeface="Times New Roman" pitchFamily="18" charset="0"/>
                  <a:cs typeface="Times New Roman" pitchFamily="18" charset="0"/>
                </a:rPr>
                <a:t>+ M</a:t>
              </a:r>
              <a:r>
                <a:rPr lang="en-GB" baseline="-25000" dirty="0">
                  <a:solidFill>
                    <a:srgbClr val="000000"/>
                  </a:solidFill>
                  <a:latin typeface="Times New Roman" pitchFamily="18" charset="0"/>
                  <a:cs typeface="Times New Roman" pitchFamily="18" charset="0"/>
                </a:rPr>
                <a:t>p</a:t>
              </a:r>
              <a:r>
                <a:rPr lang="en-GB" dirty="0">
                  <a:solidFill>
                    <a:srgbClr val="000000"/>
                  </a:solidFill>
                  <a:latin typeface="Times New Roman" pitchFamily="18" charset="0"/>
                  <a:cs typeface="Times New Roman" pitchFamily="18" charset="0"/>
                </a:rPr>
                <a:t> = </a:t>
              </a:r>
              <a:r>
                <a:rPr lang="en-GB" dirty="0" err="1">
                  <a:solidFill>
                    <a:srgbClr val="000000"/>
                  </a:solidFill>
                  <a:latin typeface="Times New Roman" pitchFamily="18" charset="0"/>
                  <a:cs typeface="Times New Roman" pitchFamily="18" charset="0"/>
                </a:rPr>
                <a:t>E</a:t>
              </a:r>
              <a:r>
                <a:rPr lang="en-GB" baseline="-25000" dirty="0" err="1">
                  <a:solidFill>
                    <a:srgbClr val="000000"/>
                  </a:solidFill>
                  <a:latin typeface="Times New Roman" pitchFamily="18" charset="0"/>
                  <a:cs typeface="Times New Roman" pitchFamily="18" charset="0"/>
                </a:rPr>
                <a:t>e</a:t>
              </a:r>
              <a:r>
                <a:rPr lang="he-IL" baseline="-25000" dirty="0">
                  <a:solidFill>
                    <a:srgbClr val="000000"/>
                  </a:solidFill>
                  <a:latin typeface="Times New Roman" pitchFamily="18" charset="0"/>
                  <a:cs typeface="Times New Roman" pitchFamily="18" charset="0"/>
                </a:rPr>
                <a:t>´</a:t>
              </a:r>
              <a:r>
                <a:rPr lang="en-GB" baseline="-25000" dirty="0">
                  <a:solidFill>
                    <a:srgbClr val="000000"/>
                  </a:solidFill>
                  <a:latin typeface="Times New Roman" pitchFamily="18" charset="0"/>
                  <a:cs typeface="Times New Roman" pitchFamily="18" charset="0"/>
                </a:rPr>
                <a:t> </a:t>
              </a:r>
              <a:r>
                <a:rPr lang="en-GB" dirty="0">
                  <a:solidFill>
                    <a:srgbClr val="000000"/>
                  </a:solidFill>
                  <a:latin typeface="Times New Roman" pitchFamily="18" charset="0"/>
                  <a:cs typeface="Times New Roman" pitchFamily="18" charset="0"/>
                </a:rPr>
                <a:t>+ E</a:t>
              </a:r>
              <a:r>
                <a:rPr lang="en-GB" baseline="-25000" dirty="0">
                  <a:solidFill>
                    <a:srgbClr val="000000"/>
                  </a:solidFill>
                  <a:latin typeface="Times New Roman" pitchFamily="18" charset="0"/>
                  <a:cs typeface="Times New Roman" pitchFamily="18" charset="0"/>
                </a:rPr>
                <a:t>K+</a:t>
              </a:r>
              <a:r>
                <a:rPr lang="en-GB" dirty="0">
                  <a:solidFill>
                    <a:srgbClr val="000000"/>
                  </a:solidFill>
                  <a:latin typeface="Times New Roman" pitchFamily="18" charset="0"/>
                  <a:cs typeface="Times New Roman" pitchFamily="18" charset="0"/>
                </a:rPr>
                <a:t> </a:t>
              </a:r>
              <a:r>
                <a:rPr lang="en-GB" dirty="0" smtClean="0">
                  <a:solidFill>
                    <a:srgbClr val="000000"/>
                  </a:solidFill>
                  <a:latin typeface="Times New Roman" pitchFamily="18" charset="0"/>
                  <a:cs typeface="Times New Roman" pitchFamily="18" charset="0"/>
                </a:rPr>
                <a:t>+ E</a:t>
              </a:r>
              <a:r>
                <a:rPr lang="en-GB" baseline="-25000" dirty="0" smtClean="0">
                  <a:solidFill>
                    <a:srgbClr val="000000"/>
                  </a:solidFill>
                  <a:latin typeface="Times New Roman" pitchFamily="18" charset="0"/>
                  <a:cs typeface="Times New Roman" pitchFamily="18" charset="0"/>
                </a:rPr>
                <a:t>X </a:t>
              </a:r>
              <a:r>
                <a:rPr lang="en-GB" dirty="0" smtClean="0">
                  <a:solidFill>
                    <a:srgbClr val="000000"/>
                  </a:solidFill>
                  <a:latin typeface="Times New Roman" pitchFamily="18" charset="0"/>
                  <a:cs typeface="Times New Roman" pitchFamily="18" charset="0"/>
                </a:rPr>
                <a:t> </a:t>
              </a:r>
              <a:endParaRPr lang="en-GB" dirty="0">
                <a:solidFill>
                  <a:srgbClr val="000000"/>
                </a:solidFill>
                <a:latin typeface="Times New Roman" pitchFamily="18" charset="0"/>
                <a:cs typeface="Times New Roman" pitchFamily="18" charset="0"/>
              </a:endParaRP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400" dirty="0">
                <a:solidFill>
                  <a:srgbClr val="000000"/>
                </a:solidFill>
                <a:latin typeface="Times New Roman" pitchFamily="18" charset="0"/>
                <a:cs typeface="Times New Roman" pitchFamily="18" charset="0"/>
              </a:endParaRP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a:solidFill>
                    <a:srgbClr val="000000"/>
                  </a:solidFill>
                  <a:latin typeface="Times New Roman" pitchFamily="18" charset="0"/>
                  <a:cs typeface="Times New Roman" pitchFamily="18" charset="0"/>
                </a:rPr>
                <a:t>P</a:t>
              </a:r>
              <a:r>
                <a:rPr lang="en-GB" baseline="-25000" dirty="0" err="1">
                  <a:solidFill>
                    <a:srgbClr val="000000"/>
                  </a:solidFill>
                  <a:latin typeface="Times New Roman" pitchFamily="18" charset="0"/>
                  <a:cs typeface="Times New Roman" pitchFamily="18" charset="0"/>
                </a:rPr>
                <a:t>e</a:t>
              </a:r>
              <a:r>
                <a:rPr lang="en-GB" dirty="0">
                  <a:solidFill>
                    <a:srgbClr val="000000"/>
                  </a:solidFill>
                  <a:latin typeface="Times New Roman" pitchFamily="18" charset="0"/>
                  <a:cs typeface="Times New Roman" pitchFamily="18" charset="0"/>
                </a:rPr>
                <a:t> + 0 = </a:t>
              </a:r>
              <a:r>
                <a:rPr lang="en-GB" dirty="0" err="1">
                  <a:solidFill>
                    <a:srgbClr val="000000"/>
                  </a:solidFill>
                  <a:latin typeface="Times New Roman" pitchFamily="18" charset="0"/>
                  <a:cs typeface="Times New Roman" pitchFamily="18" charset="0"/>
                </a:rPr>
                <a:t>P</a:t>
              </a:r>
              <a:r>
                <a:rPr lang="en-GB" baseline="-25000" dirty="0" err="1">
                  <a:solidFill>
                    <a:srgbClr val="000000"/>
                  </a:solidFill>
                  <a:latin typeface="Times New Roman" pitchFamily="18" charset="0"/>
                  <a:cs typeface="Times New Roman" pitchFamily="18" charset="0"/>
                </a:rPr>
                <a:t>e</a:t>
              </a:r>
              <a:r>
                <a:rPr lang="en-GB" baseline="-25000" dirty="0">
                  <a:solidFill>
                    <a:srgbClr val="000000"/>
                  </a:solidFill>
                  <a:latin typeface="Times New Roman" pitchFamily="18" charset="0"/>
                  <a:cs typeface="Times New Roman" pitchFamily="18" charset="0"/>
                </a:rPr>
                <a:t>´</a:t>
              </a:r>
              <a:r>
                <a:rPr lang="en-GB" dirty="0">
                  <a:solidFill>
                    <a:srgbClr val="000000"/>
                  </a:solidFill>
                  <a:latin typeface="Times New Roman" pitchFamily="18" charset="0"/>
                  <a:cs typeface="Times New Roman" pitchFamily="18" charset="0"/>
                </a:rPr>
                <a:t> + P</a:t>
              </a:r>
              <a:r>
                <a:rPr lang="en-GB" baseline="-25000" dirty="0">
                  <a:solidFill>
                    <a:srgbClr val="000000"/>
                  </a:solidFill>
                  <a:latin typeface="Times New Roman" pitchFamily="18" charset="0"/>
                  <a:cs typeface="Times New Roman" pitchFamily="18" charset="0"/>
                </a:rPr>
                <a:t>K+</a:t>
              </a:r>
              <a:r>
                <a:rPr lang="en-GB" dirty="0">
                  <a:solidFill>
                    <a:srgbClr val="000000"/>
                  </a:solidFill>
                  <a:latin typeface="Times New Roman" pitchFamily="18" charset="0"/>
                  <a:cs typeface="Times New Roman" pitchFamily="18" charset="0"/>
                </a:rPr>
                <a:t> + P</a:t>
              </a:r>
              <a:r>
                <a:rPr lang="en-GB" baseline="-25000" dirty="0">
                  <a:solidFill>
                    <a:srgbClr val="000000"/>
                  </a:solidFill>
                  <a:latin typeface="Times New Roman" pitchFamily="18" charset="0"/>
                  <a:cs typeface="Times New Roman" pitchFamily="18" charset="0"/>
                </a:rPr>
                <a:t>X</a:t>
              </a:r>
              <a:r>
                <a:rPr lang="en-GB" dirty="0">
                  <a:solidFill>
                    <a:srgbClr val="000000"/>
                  </a:solidFill>
                  <a:latin typeface="Times New Roman" pitchFamily="18" charset="0"/>
                  <a:cs typeface="Times New Roman" pitchFamily="18" charset="0"/>
                </a:rPr>
                <a:t> </a:t>
              </a:r>
            </a:p>
          </p:txBody>
        </p:sp>
      </p:grpSp>
      <p:grpSp>
        <p:nvGrpSpPr>
          <p:cNvPr id="27" name="Group 30"/>
          <p:cNvGrpSpPr>
            <a:grpSpLocks/>
          </p:cNvGrpSpPr>
          <p:nvPr/>
        </p:nvGrpSpPr>
        <p:grpSpPr bwMode="auto">
          <a:xfrm>
            <a:off x="6419850" y="1098550"/>
            <a:ext cx="1581150" cy="1600200"/>
            <a:chOff x="2106610" y="2819403"/>
            <a:chExt cx="1581150" cy="1600201"/>
          </a:xfrm>
        </p:grpSpPr>
        <p:sp>
          <p:nvSpPr>
            <p:cNvPr id="28" name="Line 8"/>
            <p:cNvSpPr>
              <a:spLocks noChangeShapeType="1"/>
            </p:cNvSpPr>
            <p:nvPr/>
          </p:nvSpPr>
          <p:spPr bwMode="auto">
            <a:xfrm>
              <a:off x="3048000" y="3621088"/>
              <a:ext cx="168275" cy="265112"/>
            </a:xfrm>
            <a:prstGeom prst="line">
              <a:avLst/>
            </a:prstGeom>
            <a:noFill/>
            <a:ln w="9360">
              <a:solidFill>
                <a:srgbClr val="000000"/>
              </a:solidFill>
              <a:miter lim="800000"/>
              <a:headEnd/>
              <a:tailEnd type="triangle" w="med" len="med"/>
            </a:ln>
          </p:spPr>
          <p:txBody>
            <a:bodyPr/>
            <a:lstStyle/>
            <a:p>
              <a:endParaRPr lang="en-US"/>
            </a:p>
          </p:txBody>
        </p:sp>
        <p:grpSp>
          <p:nvGrpSpPr>
            <p:cNvPr id="29" name="Group 1"/>
            <p:cNvGrpSpPr>
              <a:grpSpLocks/>
            </p:cNvGrpSpPr>
            <p:nvPr/>
          </p:nvGrpSpPr>
          <p:grpSpPr bwMode="auto">
            <a:xfrm>
              <a:off x="2106610" y="2819405"/>
              <a:ext cx="1581150" cy="1600201"/>
              <a:chOff x="3552" y="1845"/>
              <a:chExt cx="996" cy="1008"/>
            </a:xfrm>
          </p:grpSpPr>
          <p:sp>
            <p:nvSpPr>
              <p:cNvPr id="33" name="Line 2"/>
              <p:cNvSpPr>
                <a:spLocks noChangeShapeType="1"/>
              </p:cNvSpPr>
              <p:nvPr/>
            </p:nvSpPr>
            <p:spPr bwMode="auto">
              <a:xfrm flipV="1">
                <a:off x="3666" y="2236"/>
                <a:ext cx="202" cy="210"/>
              </a:xfrm>
              <a:prstGeom prst="line">
                <a:avLst/>
              </a:prstGeom>
              <a:noFill/>
              <a:ln w="9360">
                <a:solidFill>
                  <a:srgbClr val="000000"/>
                </a:solidFill>
                <a:miter lim="800000"/>
                <a:headEnd/>
                <a:tailEnd/>
              </a:ln>
            </p:spPr>
            <p:txBody>
              <a:bodyPr/>
              <a:lstStyle/>
              <a:p>
                <a:endParaRPr lang="en-US"/>
              </a:p>
            </p:txBody>
          </p:sp>
          <p:sp>
            <p:nvSpPr>
              <p:cNvPr id="34" name="Line 3"/>
              <p:cNvSpPr>
                <a:spLocks noChangeShapeType="1"/>
              </p:cNvSpPr>
              <p:nvPr/>
            </p:nvSpPr>
            <p:spPr bwMode="auto">
              <a:xfrm flipH="1" flipV="1">
                <a:off x="3803" y="1985"/>
                <a:ext cx="73" cy="264"/>
              </a:xfrm>
              <a:prstGeom prst="line">
                <a:avLst/>
              </a:prstGeom>
              <a:noFill/>
              <a:ln w="9360">
                <a:solidFill>
                  <a:srgbClr val="000000"/>
                </a:solidFill>
                <a:miter lim="800000"/>
                <a:headEnd/>
                <a:tailEnd type="triangle" w="med" len="med"/>
              </a:ln>
            </p:spPr>
            <p:txBody>
              <a:bodyPr/>
              <a:lstStyle/>
              <a:p>
                <a:endParaRPr lang="en-US"/>
              </a:p>
            </p:txBody>
          </p:sp>
          <p:sp>
            <p:nvSpPr>
              <p:cNvPr id="35" name="AutoShape 4"/>
              <p:cNvSpPr>
                <a:spLocks noChangeArrowheads="1"/>
              </p:cNvSpPr>
              <p:nvPr/>
            </p:nvSpPr>
            <p:spPr bwMode="auto">
              <a:xfrm>
                <a:off x="3875" y="2119"/>
                <a:ext cx="215" cy="259"/>
              </a:xfrm>
              <a:custGeom>
                <a:avLst/>
                <a:gdLst>
                  <a:gd name="T0" fmla="*/ 0 w 1208"/>
                  <a:gd name="T1" fmla="*/ 0 h 1455"/>
                  <a:gd name="T2" fmla="*/ 0 w 1208"/>
                  <a:gd name="T3" fmla="*/ 0 h 1455"/>
                  <a:gd name="T4" fmla="*/ 0 w 1208"/>
                  <a:gd name="T5" fmla="*/ 0 h 1455"/>
                  <a:gd name="T6" fmla="*/ 0 w 1208"/>
                  <a:gd name="T7" fmla="*/ 0 h 1455"/>
                  <a:gd name="T8" fmla="*/ 0 60000 65536"/>
                  <a:gd name="T9" fmla="*/ 0 60000 65536"/>
                  <a:gd name="T10" fmla="*/ 0 60000 65536"/>
                  <a:gd name="T11" fmla="*/ 0 60000 65536"/>
                  <a:gd name="T12" fmla="*/ 0 w 1208"/>
                  <a:gd name="T13" fmla="*/ 0 h 1455"/>
                  <a:gd name="T14" fmla="*/ 1208 w 1208"/>
                  <a:gd name="T15" fmla="*/ 1455 h 1455"/>
                </a:gdLst>
                <a:ahLst/>
                <a:cxnLst>
                  <a:cxn ang="T8">
                    <a:pos x="T0" y="T1"/>
                  </a:cxn>
                  <a:cxn ang="T9">
                    <a:pos x="T2" y="T3"/>
                  </a:cxn>
                  <a:cxn ang="T10">
                    <a:pos x="T4" y="T5"/>
                  </a:cxn>
                  <a:cxn ang="T11">
                    <a:pos x="T6" y="T7"/>
                  </a:cxn>
                </a:cxnLst>
                <a:rect l="T12" t="T13" r="T14" b="T15"/>
                <a:pathLst>
                  <a:path w="1208" h="1455">
                    <a:moveTo>
                      <a:pt x="0" y="694"/>
                    </a:moveTo>
                    <a:cubicBezTo>
                      <a:pt x="601" y="0"/>
                      <a:pt x="169" y="1454"/>
                      <a:pt x="772" y="761"/>
                    </a:cubicBezTo>
                    <a:lnTo>
                      <a:pt x="973" y="1096"/>
                    </a:lnTo>
                    <a:lnTo>
                      <a:pt x="1207" y="995"/>
                    </a:lnTo>
                  </a:path>
                </a:pathLst>
              </a:custGeom>
              <a:noFill/>
              <a:ln w="9360">
                <a:solidFill>
                  <a:srgbClr val="000000"/>
                </a:solidFill>
                <a:round/>
                <a:headEnd/>
                <a:tailEnd/>
              </a:ln>
            </p:spPr>
            <p:txBody>
              <a:bodyPr wrap="none" anchor="ctr"/>
              <a:lstStyle/>
              <a:p>
                <a:endParaRPr lang="en-US"/>
              </a:p>
            </p:txBody>
          </p:sp>
          <p:sp>
            <p:nvSpPr>
              <p:cNvPr id="36" name="Line 7"/>
              <p:cNvSpPr>
                <a:spLocks noChangeShapeType="1"/>
              </p:cNvSpPr>
              <p:nvPr/>
            </p:nvSpPr>
            <p:spPr bwMode="auto">
              <a:xfrm flipV="1">
                <a:off x="4143" y="2026"/>
                <a:ext cx="119" cy="240"/>
              </a:xfrm>
              <a:prstGeom prst="line">
                <a:avLst/>
              </a:prstGeom>
              <a:noFill/>
              <a:ln w="9360">
                <a:solidFill>
                  <a:srgbClr val="000000"/>
                </a:solidFill>
                <a:miter lim="800000"/>
                <a:headEnd/>
                <a:tailEnd type="triangle" w="med" len="med"/>
              </a:ln>
            </p:spPr>
            <p:txBody>
              <a:bodyPr/>
              <a:lstStyle/>
              <a:p>
                <a:endParaRPr lang="en-US"/>
              </a:p>
            </p:txBody>
          </p:sp>
          <p:sp>
            <p:nvSpPr>
              <p:cNvPr id="37" name="Line 8"/>
              <p:cNvSpPr>
                <a:spLocks noChangeShapeType="1"/>
              </p:cNvSpPr>
              <p:nvPr/>
            </p:nvSpPr>
            <p:spPr bwMode="auto">
              <a:xfrm flipV="1">
                <a:off x="4196" y="2302"/>
                <a:ext cx="202" cy="25"/>
              </a:xfrm>
              <a:prstGeom prst="line">
                <a:avLst/>
              </a:prstGeom>
              <a:noFill/>
              <a:ln w="9360">
                <a:solidFill>
                  <a:srgbClr val="000000"/>
                </a:solidFill>
                <a:miter lim="800000"/>
                <a:headEnd/>
                <a:tailEnd type="triangle" w="med" len="med"/>
              </a:ln>
            </p:spPr>
            <p:txBody>
              <a:bodyPr/>
              <a:lstStyle/>
              <a:p>
                <a:endParaRPr lang="en-US"/>
              </a:p>
            </p:txBody>
          </p:sp>
          <p:sp>
            <p:nvSpPr>
              <p:cNvPr id="38" name="Line 9"/>
              <p:cNvSpPr>
                <a:spLocks noChangeShapeType="1"/>
              </p:cNvSpPr>
              <p:nvPr/>
            </p:nvSpPr>
            <p:spPr bwMode="auto">
              <a:xfrm flipV="1">
                <a:off x="3666" y="2324"/>
                <a:ext cx="113" cy="115"/>
              </a:xfrm>
              <a:prstGeom prst="line">
                <a:avLst/>
              </a:prstGeom>
              <a:noFill/>
              <a:ln w="9360">
                <a:solidFill>
                  <a:srgbClr val="000000"/>
                </a:solidFill>
                <a:miter lim="800000"/>
                <a:headEnd/>
                <a:tailEnd type="triangle" w="med" len="med"/>
              </a:ln>
            </p:spPr>
            <p:txBody>
              <a:bodyPr/>
              <a:lstStyle/>
              <a:p>
                <a:endParaRPr lang="en-US"/>
              </a:p>
            </p:txBody>
          </p:sp>
          <p:sp>
            <p:nvSpPr>
              <p:cNvPr id="39" name="Text Box 11"/>
              <p:cNvSpPr txBox="1">
                <a:spLocks noChangeArrowheads="1"/>
              </p:cNvSpPr>
              <p:nvPr/>
            </p:nvSpPr>
            <p:spPr bwMode="auto">
              <a:xfrm>
                <a:off x="3552" y="2393"/>
                <a:ext cx="76" cy="182"/>
              </a:xfrm>
              <a:prstGeom prst="rect">
                <a:avLst/>
              </a:prstGeom>
              <a:noFill/>
              <a:ln w="9525">
                <a:noFill/>
                <a:round/>
                <a:headEnd/>
                <a:tailEnd/>
              </a:ln>
            </p:spPr>
            <p:txBody>
              <a:bodyPr lIns="0" tIns="0" rIns="0" bIns="0">
                <a:spAutoFit/>
              </a:bodyPr>
              <a:lstStyle/>
              <a:p>
                <a:pPr>
                  <a:lnSpc>
                    <a:spcPct val="86000"/>
                  </a:lnSpc>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8000"/>
                    </a:solidFill>
                    <a:latin typeface="GRArial" charset="0"/>
                  </a:rPr>
                  <a:t>e</a:t>
                </a:r>
              </a:p>
            </p:txBody>
          </p:sp>
          <p:sp>
            <p:nvSpPr>
              <p:cNvPr id="40" name="Text Box 12"/>
              <p:cNvSpPr txBox="1">
                <a:spLocks noChangeArrowheads="1"/>
              </p:cNvSpPr>
              <p:nvPr/>
            </p:nvSpPr>
            <p:spPr bwMode="auto">
              <a:xfrm>
                <a:off x="3905" y="2671"/>
                <a:ext cx="82" cy="182"/>
              </a:xfrm>
              <a:prstGeom prst="rect">
                <a:avLst/>
              </a:prstGeom>
              <a:noFill/>
              <a:ln w="9525">
                <a:noFill/>
                <a:round/>
                <a:headEnd/>
                <a:tailEnd/>
              </a:ln>
            </p:spPr>
            <p:txBody>
              <a:bodyPr lIns="0" tIns="0" rIns="0" bIns="0">
                <a:spAutoFit/>
              </a:bodyPr>
              <a:lstStyle/>
              <a:p>
                <a:pPr>
                  <a:lnSpc>
                    <a:spcPct val="86000"/>
                  </a:lnSpc>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8000"/>
                    </a:solidFill>
                    <a:latin typeface="GRArial" charset="0"/>
                  </a:rPr>
                  <a:t>A</a:t>
                </a:r>
              </a:p>
            </p:txBody>
          </p:sp>
          <p:sp>
            <p:nvSpPr>
              <p:cNvPr id="41" name="Text Box 13"/>
              <p:cNvSpPr txBox="1">
                <a:spLocks noChangeArrowheads="1"/>
              </p:cNvSpPr>
              <p:nvPr/>
            </p:nvSpPr>
            <p:spPr bwMode="auto">
              <a:xfrm>
                <a:off x="4401" y="2245"/>
                <a:ext cx="81" cy="182"/>
              </a:xfrm>
              <a:prstGeom prst="rect">
                <a:avLst/>
              </a:prstGeom>
              <a:noFill/>
              <a:ln w="9525">
                <a:noFill/>
                <a:round/>
                <a:headEnd/>
                <a:tailEnd/>
              </a:ln>
            </p:spPr>
            <p:txBody>
              <a:bodyPr lIns="0" tIns="0" rIns="0" bIns="0">
                <a:spAutoFit/>
              </a:bodyPr>
              <a:lstStyle/>
              <a:p>
                <a:pPr>
                  <a:lnSpc>
                    <a:spcPct val="8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8000"/>
                    </a:solidFill>
                    <a:latin typeface="GRArial" charset="0"/>
                  </a:rPr>
                  <a:t>Λ</a:t>
                </a:r>
              </a:p>
            </p:txBody>
          </p:sp>
          <p:sp>
            <p:nvSpPr>
              <p:cNvPr id="43" name="Text Box 14"/>
              <p:cNvSpPr txBox="1">
                <a:spLocks noChangeArrowheads="1"/>
              </p:cNvSpPr>
              <p:nvPr/>
            </p:nvSpPr>
            <p:spPr bwMode="auto">
              <a:xfrm>
                <a:off x="4289" y="1845"/>
                <a:ext cx="259" cy="186"/>
              </a:xfrm>
              <a:prstGeom prst="rect">
                <a:avLst/>
              </a:prstGeom>
              <a:noFill/>
              <a:ln w="9525">
                <a:noFill/>
                <a:round/>
                <a:headEnd/>
                <a:tailEnd/>
              </a:ln>
            </p:spPr>
            <p:txBody>
              <a:bodyPr lIns="0" tIns="0" rIns="0" bIns="0">
                <a:spAutoFit/>
              </a:bodyPr>
              <a:lstStyle/>
              <a:p>
                <a:pPr>
                  <a:lnSpc>
                    <a:spcPts val="2300"/>
                  </a:lnSpc>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8000"/>
                    </a:solidFill>
                    <a:latin typeface="Symbol" pitchFamily="18" charset="2"/>
                  </a:rPr>
                  <a:t></a:t>
                </a:r>
                <a:r>
                  <a:rPr lang="en-GB" sz="2200" baseline="30000">
                    <a:solidFill>
                      <a:srgbClr val="008000"/>
                    </a:solidFill>
                    <a:latin typeface="Symbol" pitchFamily="18" charset="2"/>
                  </a:rPr>
                  <a:t></a:t>
                </a:r>
              </a:p>
            </p:txBody>
          </p:sp>
          <p:sp>
            <p:nvSpPr>
              <p:cNvPr id="44" name="Text Box 15"/>
              <p:cNvSpPr txBox="1">
                <a:spLocks noChangeArrowheads="1"/>
              </p:cNvSpPr>
              <p:nvPr/>
            </p:nvSpPr>
            <p:spPr bwMode="auto">
              <a:xfrm>
                <a:off x="3584" y="1845"/>
                <a:ext cx="499" cy="182"/>
              </a:xfrm>
              <a:prstGeom prst="rect">
                <a:avLst/>
              </a:prstGeom>
              <a:noFill/>
              <a:ln w="9525">
                <a:noFill/>
                <a:round/>
                <a:headEnd/>
                <a:tailEnd/>
              </a:ln>
            </p:spPr>
            <p:txBody>
              <a:bodyPr lIns="0" tIns="0" rIns="0" bIns="0">
                <a:spAutoFit/>
              </a:bodyPr>
              <a:lstStyle/>
              <a:p>
                <a:pPr>
                  <a:lnSpc>
                    <a:spcPct val="86000"/>
                  </a:lnSpc>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8000"/>
                    </a:solidFill>
                    <a:latin typeface="GRArial" charset="0"/>
                  </a:rPr>
                  <a:t>e´</a:t>
                </a:r>
              </a:p>
            </p:txBody>
          </p:sp>
          <p:sp>
            <p:nvSpPr>
              <p:cNvPr id="45" name="Text Box 18"/>
              <p:cNvSpPr txBox="1">
                <a:spLocks noChangeArrowheads="1"/>
              </p:cNvSpPr>
              <p:nvPr/>
            </p:nvSpPr>
            <p:spPr bwMode="auto">
              <a:xfrm>
                <a:off x="4194" y="2553"/>
                <a:ext cx="301" cy="182"/>
              </a:xfrm>
              <a:prstGeom prst="rect">
                <a:avLst/>
              </a:prstGeom>
              <a:noFill/>
              <a:ln w="9525">
                <a:noFill/>
                <a:round/>
                <a:headEnd/>
                <a:tailEnd/>
              </a:ln>
            </p:spPr>
            <p:txBody>
              <a:bodyPr lIns="0" tIns="0" rIns="0" bIns="0">
                <a:spAutoFit/>
              </a:bodyPr>
              <a:lstStyle/>
              <a:p>
                <a:pPr>
                  <a:lnSpc>
                    <a:spcPct val="86000"/>
                  </a:lnSpc>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8000"/>
                    </a:solidFill>
                    <a:latin typeface="GRArial" charset="0"/>
                  </a:rPr>
                  <a:t>A-1</a:t>
                </a:r>
              </a:p>
            </p:txBody>
          </p:sp>
          <p:sp>
            <p:nvSpPr>
              <p:cNvPr id="46" name="Oval 5"/>
              <p:cNvSpPr>
                <a:spLocks noChangeArrowheads="1"/>
              </p:cNvSpPr>
              <p:nvPr/>
            </p:nvSpPr>
            <p:spPr bwMode="auto">
              <a:xfrm>
                <a:off x="4083" y="2266"/>
                <a:ext cx="115" cy="114"/>
              </a:xfrm>
              <a:prstGeom prst="ellipse">
                <a:avLst/>
              </a:prstGeom>
              <a:solidFill>
                <a:srgbClr val="7030A0"/>
              </a:solidFill>
              <a:ln w="27360">
                <a:noFill/>
                <a:miter lim="800000"/>
                <a:headEnd/>
                <a:tailEnd/>
              </a:ln>
            </p:spPr>
            <p:txBody>
              <a:bodyPr wrap="none" anchor="ctr"/>
              <a:lstStyle/>
              <a:p>
                <a:endParaRPr lang="en-US"/>
              </a:p>
            </p:txBody>
          </p:sp>
        </p:grpSp>
        <p:grpSp>
          <p:nvGrpSpPr>
            <p:cNvPr id="30" name="Group 45"/>
            <p:cNvGrpSpPr>
              <a:grpSpLocks/>
            </p:cNvGrpSpPr>
            <p:nvPr/>
          </p:nvGrpSpPr>
          <p:grpSpPr bwMode="auto">
            <a:xfrm rot="-4325039">
              <a:off x="2621249" y="3900694"/>
              <a:ext cx="539750" cy="9404"/>
              <a:chOff x="5026045" y="4099008"/>
              <a:chExt cx="539750" cy="9404"/>
            </a:xfrm>
          </p:grpSpPr>
          <p:cxnSp>
            <p:nvCxnSpPr>
              <p:cNvPr id="31" name="Straight Connector 30"/>
              <p:cNvCxnSpPr/>
              <p:nvPr/>
            </p:nvCxnSpPr>
            <p:spPr>
              <a:xfrm rot="5400000">
                <a:off x="5295920" y="3838537"/>
                <a:ext cx="0" cy="53975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5321839" y="4099008"/>
                <a:ext cx="889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grpSp>
        <p:nvGrpSpPr>
          <p:cNvPr id="47" name="Group 70"/>
          <p:cNvGrpSpPr>
            <a:grpSpLocks/>
          </p:cNvGrpSpPr>
          <p:nvPr/>
        </p:nvGrpSpPr>
        <p:grpSpPr bwMode="auto">
          <a:xfrm>
            <a:off x="8077200" y="1751013"/>
            <a:ext cx="1066800" cy="719137"/>
            <a:chOff x="6535737" y="2635250"/>
            <a:chExt cx="1066800" cy="719138"/>
          </a:xfrm>
        </p:grpSpPr>
        <p:sp>
          <p:nvSpPr>
            <p:cNvPr id="48" name="Text Box 16"/>
            <p:cNvSpPr txBox="1">
              <a:spLocks noChangeArrowheads="1"/>
            </p:cNvSpPr>
            <p:nvPr/>
          </p:nvSpPr>
          <p:spPr bwMode="auto">
            <a:xfrm>
              <a:off x="6773862" y="2754312"/>
              <a:ext cx="828675" cy="423449"/>
            </a:xfrm>
            <a:prstGeom prst="rect">
              <a:avLst/>
            </a:prstGeom>
            <a:noFill/>
            <a:ln w="9525">
              <a:noFill/>
              <a:round/>
              <a:headEnd/>
              <a:tailEnd/>
            </a:ln>
          </p:spPr>
          <p:txBody>
            <a:bodyPr lIns="0" tIns="0" rIns="0" bIns="0">
              <a:spAutoFit/>
            </a:bodyPr>
            <a:lstStyle/>
            <a:p>
              <a:pPr>
                <a:lnSpc>
                  <a:spcPct val="86000"/>
                </a:lnSpc>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FF0000"/>
                  </a:solidFill>
                  <a:latin typeface="GRArial" charset="0"/>
                </a:rPr>
                <a:t>missing mass</a:t>
              </a:r>
            </a:p>
          </p:txBody>
        </p:sp>
        <p:sp>
          <p:nvSpPr>
            <p:cNvPr id="49" name="AutoShape 19"/>
            <p:cNvSpPr>
              <a:spLocks/>
            </p:cNvSpPr>
            <p:nvPr/>
          </p:nvSpPr>
          <p:spPr bwMode="auto">
            <a:xfrm>
              <a:off x="6535737" y="2635250"/>
              <a:ext cx="120650" cy="719138"/>
            </a:xfrm>
            <a:prstGeom prst="rightBrace">
              <a:avLst>
                <a:gd name="adj1" fmla="val 49671"/>
                <a:gd name="adj2" fmla="val 50000"/>
              </a:avLst>
            </a:prstGeom>
            <a:noFill/>
            <a:ln w="38160">
              <a:solidFill>
                <a:srgbClr val="FF0000"/>
              </a:solidFill>
              <a:miter lim="800000"/>
              <a:headEnd/>
              <a:tailEnd/>
            </a:ln>
          </p:spPr>
          <p:txBody>
            <a:bodyPr wrap="none" anchor="ctr"/>
            <a:lstStyle/>
            <a:p>
              <a:endParaRPr lang="en-US" sz="1400" b="0"/>
            </a:p>
          </p:txBody>
        </p:sp>
      </p:grpSp>
      <p:sp>
        <p:nvSpPr>
          <p:cNvPr id="50" name="Oval 49"/>
          <p:cNvSpPr>
            <a:spLocks noChangeArrowheads="1"/>
          </p:cNvSpPr>
          <p:nvPr/>
        </p:nvSpPr>
        <p:spPr bwMode="auto">
          <a:xfrm>
            <a:off x="7659688" y="1681163"/>
            <a:ext cx="381000" cy="381000"/>
          </a:xfrm>
          <a:prstGeom prst="ellipse">
            <a:avLst/>
          </a:prstGeom>
          <a:noFill/>
          <a:ln w="28575" algn="ctr">
            <a:solidFill>
              <a:srgbClr val="FA987A"/>
            </a:solidFill>
            <a:round/>
            <a:headEnd/>
            <a:tailEnd/>
          </a:ln>
        </p:spPr>
        <p:txBody>
          <a:bodyPr/>
          <a:lstStyle/>
          <a:p>
            <a:endParaRPr lang="en-US"/>
          </a:p>
        </p:txBody>
      </p:sp>
      <p:grpSp>
        <p:nvGrpSpPr>
          <p:cNvPr id="51" name="Group 30"/>
          <p:cNvGrpSpPr>
            <a:grpSpLocks/>
          </p:cNvGrpSpPr>
          <p:nvPr/>
        </p:nvGrpSpPr>
        <p:grpSpPr bwMode="auto">
          <a:xfrm>
            <a:off x="6427788" y="1071563"/>
            <a:ext cx="1581150" cy="1600200"/>
            <a:chOff x="2106610" y="2819405"/>
            <a:chExt cx="1581150" cy="1600201"/>
          </a:xfrm>
        </p:grpSpPr>
        <p:grpSp>
          <p:nvGrpSpPr>
            <p:cNvPr id="52" name="Group 1"/>
            <p:cNvGrpSpPr>
              <a:grpSpLocks/>
            </p:cNvGrpSpPr>
            <p:nvPr/>
          </p:nvGrpSpPr>
          <p:grpSpPr bwMode="auto">
            <a:xfrm>
              <a:off x="2106610" y="2819407"/>
              <a:ext cx="1581150" cy="1600201"/>
              <a:chOff x="3552" y="1845"/>
              <a:chExt cx="996" cy="1008"/>
            </a:xfrm>
          </p:grpSpPr>
          <p:sp>
            <p:nvSpPr>
              <p:cNvPr id="56" name="Line 2"/>
              <p:cNvSpPr>
                <a:spLocks noChangeShapeType="1"/>
              </p:cNvSpPr>
              <p:nvPr/>
            </p:nvSpPr>
            <p:spPr bwMode="auto">
              <a:xfrm flipV="1">
                <a:off x="3666" y="2236"/>
                <a:ext cx="202" cy="210"/>
              </a:xfrm>
              <a:prstGeom prst="line">
                <a:avLst/>
              </a:prstGeom>
              <a:noFill/>
              <a:ln w="9360">
                <a:solidFill>
                  <a:srgbClr val="000000"/>
                </a:solidFill>
                <a:miter lim="800000"/>
                <a:headEnd/>
                <a:tailEnd/>
              </a:ln>
            </p:spPr>
            <p:txBody>
              <a:bodyPr/>
              <a:lstStyle/>
              <a:p>
                <a:endParaRPr lang="en-US"/>
              </a:p>
            </p:txBody>
          </p:sp>
          <p:sp>
            <p:nvSpPr>
              <p:cNvPr id="57" name="Line 3"/>
              <p:cNvSpPr>
                <a:spLocks noChangeShapeType="1"/>
              </p:cNvSpPr>
              <p:nvPr/>
            </p:nvSpPr>
            <p:spPr bwMode="auto">
              <a:xfrm flipH="1" flipV="1">
                <a:off x="3803" y="1985"/>
                <a:ext cx="73" cy="264"/>
              </a:xfrm>
              <a:prstGeom prst="line">
                <a:avLst/>
              </a:prstGeom>
              <a:noFill/>
              <a:ln w="9360">
                <a:solidFill>
                  <a:srgbClr val="000000"/>
                </a:solidFill>
                <a:miter lim="800000"/>
                <a:headEnd/>
                <a:tailEnd type="triangle" w="med" len="med"/>
              </a:ln>
            </p:spPr>
            <p:txBody>
              <a:bodyPr/>
              <a:lstStyle/>
              <a:p>
                <a:endParaRPr lang="en-US"/>
              </a:p>
            </p:txBody>
          </p:sp>
          <p:sp>
            <p:nvSpPr>
              <p:cNvPr id="58" name="AutoShape 4"/>
              <p:cNvSpPr>
                <a:spLocks noChangeArrowheads="1"/>
              </p:cNvSpPr>
              <p:nvPr/>
            </p:nvSpPr>
            <p:spPr bwMode="auto">
              <a:xfrm>
                <a:off x="3875" y="2119"/>
                <a:ext cx="215" cy="259"/>
              </a:xfrm>
              <a:custGeom>
                <a:avLst/>
                <a:gdLst>
                  <a:gd name="T0" fmla="*/ 0 w 1208"/>
                  <a:gd name="T1" fmla="*/ 0 h 1455"/>
                  <a:gd name="T2" fmla="*/ 0 w 1208"/>
                  <a:gd name="T3" fmla="*/ 0 h 1455"/>
                  <a:gd name="T4" fmla="*/ 0 w 1208"/>
                  <a:gd name="T5" fmla="*/ 0 h 1455"/>
                  <a:gd name="T6" fmla="*/ 0 w 1208"/>
                  <a:gd name="T7" fmla="*/ 0 h 1455"/>
                  <a:gd name="T8" fmla="*/ 0 60000 65536"/>
                  <a:gd name="T9" fmla="*/ 0 60000 65536"/>
                  <a:gd name="T10" fmla="*/ 0 60000 65536"/>
                  <a:gd name="T11" fmla="*/ 0 60000 65536"/>
                  <a:gd name="T12" fmla="*/ 0 w 1208"/>
                  <a:gd name="T13" fmla="*/ 0 h 1455"/>
                  <a:gd name="T14" fmla="*/ 1208 w 1208"/>
                  <a:gd name="T15" fmla="*/ 1455 h 1455"/>
                </a:gdLst>
                <a:ahLst/>
                <a:cxnLst>
                  <a:cxn ang="T8">
                    <a:pos x="T0" y="T1"/>
                  </a:cxn>
                  <a:cxn ang="T9">
                    <a:pos x="T2" y="T3"/>
                  </a:cxn>
                  <a:cxn ang="T10">
                    <a:pos x="T4" y="T5"/>
                  </a:cxn>
                  <a:cxn ang="T11">
                    <a:pos x="T6" y="T7"/>
                  </a:cxn>
                </a:cxnLst>
                <a:rect l="T12" t="T13" r="T14" b="T15"/>
                <a:pathLst>
                  <a:path w="1208" h="1455">
                    <a:moveTo>
                      <a:pt x="0" y="694"/>
                    </a:moveTo>
                    <a:cubicBezTo>
                      <a:pt x="601" y="0"/>
                      <a:pt x="169" y="1454"/>
                      <a:pt x="772" y="761"/>
                    </a:cubicBezTo>
                    <a:lnTo>
                      <a:pt x="973" y="1096"/>
                    </a:lnTo>
                    <a:lnTo>
                      <a:pt x="1207" y="995"/>
                    </a:lnTo>
                  </a:path>
                </a:pathLst>
              </a:custGeom>
              <a:noFill/>
              <a:ln w="9360">
                <a:solidFill>
                  <a:srgbClr val="000000"/>
                </a:solidFill>
                <a:round/>
                <a:headEnd/>
                <a:tailEnd/>
              </a:ln>
            </p:spPr>
            <p:txBody>
              <a:bodyPr wrap="none" anchor="ctr"/>
              <a:lstStyle/>
              <a:p>
                <a:endParaRPr lang="en-US"/>
              </a:p>
            </p:txBody>
          </p:sp>
          <p:sp>
            <p:nvSpPr>
              <p:cNvPr id="59" name="Line 7"/>
              <p:cNvSpPr>
                <a:spLocks noChangeShapeType="1"/>
              </p:cNvSpPr>
              <p:nvPr/>
            </p:nvSpPr>
            <p:spPr bwMode="auto">
              <a:xfrm flipV="1">
                <a:off x="4143" y="2026"/>
                <a:ext cx="119" cy="240"/>
              </a:xfrm>
              <a:prstGeom prst="line">
                <a:avLst/>
              </a:prstGeom>
              <a:noFill/>
              <a:ln w="9360">
                <a:solidFill>
                  <a:srgbClr val="000000"/>
                </a:solidFill>
                <a:miter lim="800000"/>
                <a:headEnd/>
                <a:tailEnd type="triangle" w="med" len="med"/>
              </a:ln>
            </p:spPr>
            <p:txBody>
              <a:bodyPr/>
              <a:lstStyle/>
              <a:p>
                <a:endParaRPr lang="en-US"/>
              </a:p>
            </p:txBody>
          </p:sp>
          <p:sp>
            <p:nvSpPr>
              <p:cNvPr id="60" name="Line 8"/>
              <p:cNvSpPr>
                <a:spLocks noChangeShapeType="1"/>
              </p:cNvSpPr>
              <p:nvPr/>
            </p:nvSpPr>
            <p:spPr bwMode="auto">
              <a:xfrm flipV="1">
                <a:off x="4196" y="2302"/>
                <a:ext cx="202" cy="25"/>
              </a:xfrm>
              <a:prstGeom prst="line">
                <a:avLst/>
              </a:prstGeom>
              <a:noFill/>
              <a:ln w="9360">
                <a:solidFill>
                  <a:srgbClr val="000000"/>
                </a:solidFill>
                <a:miter lim="800000"/>
                <a:headEnd/>
                <a:tailEnd type="triangle" w="med" len="med"/>
              </a:ln>
            </p:spPr>
            <p:txBody>
              <a:bodyPr/>
              <a:lstStyle/>
              <a:p>
                <a:endParaRPr lang="en-US"/>
              </a:p>
            </p:txBody>
          </p:sp>
          <p:sp>
            <p:nvSpPr>
              <p:cNvPr id="61" name="Line 9"/>
              <p:cNvSpPr>
                <a:spLocks noChangeShapeType="1"/>
              </p:cNvSpPr>
              <p:nvPr/>
            </p:nvSpPr>
            <p:spPr bwMode="auto">
              <a:xfrm flipV="1">
                <a:off x="3666" y="2324"/>
                <a:ext cx="113" cy="115"/>
              </a:xfrm>
              <a:prstGeom prst="line">
                <a:avLst/>
              </a:prstGeom>
              <a:noFill/>
              <a:ln w="9360">
                <a:solidFill>
                  <a:srgbClr val="000000"/>
                </a:solidFill>
                <a:miter lim="800000"/>
                <a:headEnd/>
                <a:tailEnd type="triangle" w="med" len="med"/>
              </a:ln>
            </p:spPr>
            <p:txBody>
              <a:bodyPr/>
              <a:lstStyle/>
              <a:p>
                <a:endParaRPr lang="en-US"/>
              </a:p>
            </p:txBody>
          </p:sp>
          <p:sp>
            <p:nvSpPr>
              <p:cNvPr id="62" name="Text Box 11"/>
              <p:cNvSpPr txBox="1">
                <a:spLocks noChangeArrowheads="1"/>
              </p:cNvSpPr>
              <p:nvPr/>
            </p:nvSpPr>
            <p:spPr bwMode="auto">
              <a:xfrm>
                <a:off x="3552" y="2393"/>
                <a:ext cx="76" cy="182"/>
              </a:xfrm>
              <a:prstGeom prst="rect">
                <a:avLst/>
              </a:prstGeom>
              <a:noFill/>
              <a:ln w="9525">
                <a:noFill/>
                <a:round/>
                <a:headEnd/>
                <a:tailEnd/>
              </a:ln>
            </p:spPr>
            <p:txBody>
              <a:bodyPr lIns="0" tIns="0" rIns="0" bIns="0">
                <a:spAutoFit/>
              </a:bodyPr>
              <a:lstStyle/>
              <a:p>
                <a:pPr>
                  <a:lnSpc>
                    <a:spcPct val="86000"/>
                  </a:lnSpc>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8000"/>
                    </a:solidFill>
                    <a:latin typeface="GRArial" charset="0"/>
                  </a:rPr>
                  <a:t>e</a:t>
                </a:r>
              </a:p>
            </p:txBody>
          </p:sp>
          <p:sp>
            <p:nvSpPr>
              <p:cNvPr id="63" name="Text Box 12"/>
              <p:cNvSpPr txBox="1">
                <a:spLocks noChangeArrowheads="1"/>
              </p:cNvSpPr>
              <p:nvPr/>
            </p:nvSpPr>
            <p:spPr bwMode="auto">
              <a:xfrm>
                <a:off x="3905" y="2671"/>
                <a:ext cx="82" cy="182"/>
              </a:xfrm>
              <a:prstGeom prst="rect">
                <a:avLst/>
              </a:prstGeom>
              <a:noFill/>
              <a:ln w="9525">
                <a:noFill/>
                <a:round/>
                <a:headEnd/>
                <a:tailEnd/>
              </a:ln>
            </p:spPr>
            <p:txBody>
              <a:bodyPr lIns="0" tIns="0" rIns="0" bIns="0">
                <a:spAutoFit/>
              </a:bodyPr>
              <a:lstStyle/>
              <a:p>
                <a:pPr>
                  <a:lnSpc>
                    <a:spcPct val="86000"/>
                  </a:lnSpc>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8000"/>
                    </a:solidFill>
                    <a:latin typeface="GRArial" charset="0"/>
                  </a:rPr>
                  <a:t>p</a:t>
                </a:r>
              </a:p>
            </p:txBody>
          </p:sp>
          <p:sp>
            <p:nvSpPr>
              <p:cNvPr id="64" name="Text Box 13"/>
              <p:cNvSpPr txBox="1">
                <a:spLocks noChangeArrowheads="1"/>
              </p:cNvSpPr>
              <p:nvPr/>
            </p:nvSpPr>
            <p:spPr bwMode="auto">
              <a:xfrm>
                <a:off x="4401" y="2245"/>
                <a:ext cx="81" cy="182"/>
              </a:xfrm>
              <a:prstGeom prst="rect">
                <a:avLst/>
              </a:prstGeom>
              <a:noFill/>
              <a:ln w="9525">
                <a:noFill/>
                <a:round/>
                <a:headEnd/>
                <a:tailEnd/>
              </a:ln>
            </p:spPr>
            <p:txBody>
              <a:bodyPr lIns="0" tIns="0" rIns="0" bIns="0">
                <a:spAutoFit/>
              </a:bodyPr>
              <a:lstStyle/>
              <a:p>
                <a:pPr>
                  <a:lnSpc>
                    <a:spcPct val="8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8000"/>
                    </a:solidFill>
                    <a:latin typeface="GRArial" charset="0"/>
                  </a:rPr>
                  <a:t>Λ</a:t>
                </a:r>
              </a:p>
            </p:txBody>
          </p:sp>
          <p:sp>
            <p:nvSpPr>
              <p:cNvPr id="65" name="Text Box 14"/>
              <p:cNvSpPr txBox="1">
                <a:spLocks noChangeArrowheads="1"/>
              </p:cNvSpPr>
              <p:nvPr/>
            </p:nvSpPr>
            <p:spPr bwMode="auto">
              <a:xfrm>
                <a:off x="4289" y="1845"/>
                <a:ext cx="259" cy="186"/>
              </a:xfrm>
              <a:prstGeom prst="rect">
                <a:avLst/>
              </a:prstGeom>
              <a:noFill/>
              <a:ln w="9525">
                <a:noFill/>
                <a:round/>
                <a:headEnd/>
                <a:tailEnd/>
              </a:ln>
            </p:spPr>
            <p:txBody>
              <a:bodyPr lIns="0" tIns="0" rIns="0" bIns="0">
                <a:spAutoFit/>
              </a:bodyPr>
              <a:lstStyle/>
              <a:p>
                <a:pPr>
                  <a:lnSpc>
                    <a:spcPts val="2300"/>
                  </a:lnSpc>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8000"/>
                    </a:solidFill>
                    <a:latin typeface="Symbol" pitchFamily="18" charset="2"/>
                  </a:rPr>
                  <a:t></a:t>
                </a:r>
                <a:r>
                  <a:rPr lang="en-GB" sz="2200" baseline="30000">
                    <a:solidFill>
                      <a:srgbClr val="008000"/>
                    </a:solidFill>
                    <a:latin typeface="Symbol" pitchFamily="18" charset="2"/>
                  </a:rPr>
                  <a:t></a:t>
                </a:r>
              </a:p>
            </p:txBody>
          </p:sp>
          <p:sp>
            <p:nvSpPr>
              <p:cNvPr id="66" name="Text Box 15"/>
              <p:cNvSpPr txBox="1">
                <a:spLocks noChangeArrowheads="1"/>
              </p:cNvSpPr>
              <p:nvPr/>
            </p:nvSpPr>
            <p:spPr bwMode="auto">
              <a:xfrm>
                <a:off x="3584" y="1845"/>
                <a:ext cx="499" cy="182"/>
              </a:xfrm>
              <a:prstGeom prst="rect">
                <a:avLst/>
              </a:prstGeom>
              <a:noFill/>
              <a:ln w="9525">
                <a:noFill/>
                <a:round/>
                <a:headEnd/>
                <a:tailEnd/>
              </a:ln>
            </p:spPr>
            <p:txBody>
              <a:bodyPr lIns="0" tIns="0" rIns="0" bIns="0">
                <a:spAutoFit/>
              </a:bodyPr>
              <a:lstStyle/>
              <a:p>
                <a:pPr>
                  <a:lnSpc>
                    <a:spcPct val="86000"/>
                  </a:lnSpc>
                  <a:buFont typeface="Wingdings"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008000"/>
                    </a:solidFill>
                    <a:latin typeface="GRArial" charset="0"/>
                  </a:rPr>
                  <a:t>e´</a:t>
                </a:r>
              </a:p>
            </p:txBody>
          </p:sp>
          <p:sp>
            <p:nvSpPr>
              <p:cNvPr id="67" name="Oval 5"/>
              <p:cNvSpPr>
                <a:spLocks noChangeArrowheads="1"/>
              </p:cNvSpPr>
              <p:nvPr/>
            </p:nvSpPr>
            <p:spPr bwMode="auto">
              <a:xfrm>
                <a:off x="4083" y="2266"/>
                <a:ext cx="115" cy="114"/>
              </a:xfrm>
              <a:prstGeom prst="ellipse">
                <a:avLst/>
              </a:prstGeom>
              <a:solidFill>
                <a:srgbClr val="7030A0"/>
              </a:solidFill>
              <a:ln w="27360">
                <a:noFill/>
                <a:miter lim="800000"/>
                <a:headEnd/>
                <a:tailEnd/>
              </a:ln>
            </p:spPr>
            <p:txBody>
              <a:bodyPr wrap="none" anchor="ctr"/>
              <a:lstStyle/>
              <a:p>
                <a:endParaRPr lang="en-US"/>
              </a:p>
            </p:txBody>
          </p:sp>
        </p:grpSp>
        <p:grpSp>
          <p:nvGrpSpPr>
            <p:cNvPr id="53" name="Group 45"/>
            <p:cNvGrpSpPr>
              <a:grpSpLocks/>
            </p:cNvGrpSpPr>
            <p:nvPr/>
          </p:nvGrpSpPr>
          <p:grpSpPr bwMode="auto">
            <a:xfrm rot="-4325039">
              <a:off x="2621309" y="3899784"/>
              <a:ext cx="539750" cy="5940"/>
              <a:chOff x="5028576" y="4099985"/>
              <a:chExt cx="539750" cy="5940"/>
            </a:xfrm>
          </p:grpSpPr>
          <p:cxnSp>
            <p:nvCxnSpPr>
              <p:cNvPr id="54" name="Straight Connector 53"/>
              <p:cNvCxnSpPr/>
              <p:nvPr/>
            </p:nvCxnSpPr>
            <p:spPr>
              <a:xfrm rot="5400000">
                <a:off x="5298451" y="3836050"/>
                <a:ext cx="0" cy="53975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5318817" y="4099985"/>
                <a:ext cx="889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56" presetClass="path" presetSubtype="0" accel="50000" decel="50000" fill="hold" grpId="1" nodeType="withEffect">
                                  <p:stCondLst>
                                    <p:cond delay="0"/>
                                  </p:stCondLst>
                                  <p:childTnLst>
                                    <p:animMotion origin="layout" path="M -3.33333E-6 -2.43293E-6 L 0.52084 -0.19403 " pathEditMode="relative" rAng="0" ptsTypes="AA">
                                      <p:cBhvr>
                                        <p:cTn id="42" dur="500" fill="hold"/>
                                        <p:tgtEl>
                                          <p:spTgt spid="18"/>
                                        </p:tgtEl>
                                        <p:attrNameLst>
                                          <p:attrName>ppt_x</p:attrName>
                                          <p:attrName>ppt_y</p:attrName>
                                        </p:attrNameLst>
                                      </p:cBhvr>
                                      <p:rCtr x="260" y="-97"/>
                                    </p:animMotion>
                                  </p:childTnLst>
                                </p:cTn>
                              </p:par>
                              <p:par>
                                <p:cTn id="43" presetID="53"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xit" presetSubtype="0" fill="hold" nodeType="withEffect">
                                  <p:stCondLst>
                                    <p:cond delay="0"/>
                                  </p:stCondLst>
                                  <p:childTnLst>
                                    <p:anim calcmode="lin" valueType="num">
                                      <p:cBhvr>
                                        <p:cTn id="49" dur="500"/>
                                        <p:tgtEl>
                                          <p:spTgt spid="27"/>
                                        </p:tgtEl>
                                        <p:attrNameLst>
                                          <p:attrName>ppt_w</p:attrName>
                                        </p:attrNameLst>
                                      </p:cBhvr>
                                      <p:tavLst>
                                        <p:tav tm="0">
                                          <p:val>
                                            <p:strVal val="ppt_w"/>
                                          </p:val>
                                        </p:tav>
                                        <p:tav tm="100000">
                                          <p:val>
                                            <p:fltVal val="0"/>
                                          </p:val>
                                        </p:tav>
                                      </p:tavLst>
                                    </p:anim>
                                    <p:anim calcmode="lin" valueType="num">
                                      <p:cBhvr>
                                        <p:cTn id="50" dur="500"/>
                                        <p:tgtEl>
                                          <p:spTgt spid="27"/>
                                        </p:tgtEl>
                                        <p:attrNameLst>
                                          <p:attrName>ppt_h</p:attrName>
                                        </p:attrNameLst>
                                      </p:cBhvr>
                                      <p:tavLst>
                                        <p:tav tm="0">
                                          <p:val>
                                            <p:strVal val="ppt_h"/>
                                          </p:val>
                                        </p:tav>
                                        <p:tav tm="100000">
                                          <p:val>
                                            <p:fltVal val="0"/>
                                          </p:val>
                                        </p:tav>
                                      </p:tavLst>
                                    </p:anim>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par>
                                <p:cTn id="53" presetID="53" presetClass="exit" presetSubtype="0" fill="hold" nodeType="withEffect">
                                  <p:stCondLst>
                                    <p:cond delay="0"/>
                                  </p:stCondLst>
                                  <p:childTnLst>
                                    <p:anim calcmode="lin" valueType="num">
                                      <p:cBhvr>
                                        <p:cTn id="54" dur="500"/>
                                        <p:tgtEl>
                                          <p:spTgt spid="47"/>
                                        </p:tgtEl>
                                        <p:attrNameLst>
                                          <p:attrName>ppt_w</p:attrName>
                                        </p:attrNameLst>
                                      </p:cBhvr>
                                      <p:tavLst>
                                        <p:tav tm="0">
                                          <p:val>
                                            <p:strVal val="ppt_w"/>
                                          </p:val>
                                        </p:tav>
                                        <p:tav tm="100000">
                                          <p:val>
                                            <p:fltVal val="0"/>
                                          </p:val>
                                        </p:tav>
                                      </p:tavLst>
                                    </p:anim>
                                    <p:anim calcmode="lin" valueType="num">
                                      <p:cBhvr>
                                        <p:cTn id="55" dur="500"/>
                                        <p:tgtEl>
                                          <p:spTgt spid="47"/>
                                        </p:tgtEl>
                                        <p:attrNameLst>
                                          <p:attrName>ppt_h</p:attrName>
                                        </p:attrNameLst>
                                      </p:cBhvr>
                                      <p:tavLst>
                                        <p:tav tm="0">
                                          <p:val>
                                            <p:strVal val="ppt_h"/>
                                          </p:val>
                                        </p:tav>
                                        <p:tav tm="100000">
                                          <p:val>
                                            <p:fltVal val="0"/>
                                          </p:val>
                                        </p:tav>
                                      </p:tavLst>
                                    </p:anim>
                                    <p:animEffect transition="out" filter="fade">
                                      <p:cBhvr>
                                        <p:cTn id="56" dur="500"/>
                                        <p:tgtEl>
                                          <p:spTgt spid="47"/>
                                        </p:tgtEl>
                                      </p:cBhvr>
                                    </p:animEffect>
                                    <p:set>
                                      <p:cBhvr>
                                        <p:cTn id="57" dur="1" fill="hold">
                                          <p:stCondLst>
                                            <p:cond delay="499"/>
                                          </p:stCondLst>
                                        </p:cTn>
                                        <p:tgtEl>
                                          <p:spTgt spid="47"/>
                                        </p:tgtEl>
                                        <p:attrNameLst>
                                          <p:attrName>style.visibility</p:attrName>
                                        </p:attrNameLst>
                                      </p:cBhvr>
                                      <p:to>
                                        <p:strVal val="hidden"/>
                                      </p:to>
                                    </p:set>
                                  </p:childTnLst>
                                </p:cTn>
                              </p:par>
                              <p:par>
                                <p:cTn id="58" presetID="53" presetClass="exit" presetSubtype="0" fill="hold" grpId="1" nodeType="withEffect">
                                  <p:stCondLst>
                                    <p:cond delay="0"/>
                                  </p:stCondLst>
                                  <p:childTnLst>
                                    <p:anim calcmode="lin" valueType="num">
                                      <p:cBhvr>
                                        <p:cTn id="59" dur="500"/>
                                        <p:tgtEl>
                                          <p:spTgt spid="50"/>
                                        </p:tgtEl>
                                        <p:attrNameLst>
                                          <p:attrName>ppt_w</p:attrName>
                                        </p:attrNameLst>
                                      </p:cBhvr>
                                      <p:tavLst>
                                        <p:tav tm="0">
                                          <p:val>
                                            <p:strVal val="ppt_w"/>
                                          </p:val>
                                        </p:tav>
                                        <p:tav tm="100000">
                                          <p:val>
                                            <p:fltVal val="0"/>
                                          </p:val>
                                        </p:tav>
                                      </p:tavLst>
                                    </p:anim>
                                    <p:anim calcmode="lin" valueType="num">
                                      <p:cBhvr>
                                        <p:cTn id="60" dur="500"/>
                                        <p:tgtEl>
                                          <p:spTgt spid="50"/>
                                        </p:tgtEl>
                                        <p:attrNameLst>
                                          <p:attrName>ppt_h</p:attrName>
                                        </p:attrNameLst>
                                      </p:cBhvr>
                                      <p:tavLst>
                                        <p:tav tm="0">
                                          <p:val>
                                            <p:strVal val="ppt_h"/>
                                          </p:val>
                                        </p:tav>
                                        <p:tav tm="100000">
                                          <p:val>
                                            <p:fltVal val="0"/>
                                          </p:val>
                                        </p:tav>
                                      </p:tavLst>
                                    </p:anim>
                                    <p:animEffect transition="out" filter="fade">
                                      <p:cBhvr>
                                        <p:cTn id="61" dur="500"/>
                                        <p:tgtEl>
                                          <p:spTgt spid="50"/>
                                        </p:tgtEl>
                                      </p:cBhvr>
                                    </p:animEffect>
                                    <p:set>
                                      <p:cBhvr>
                                        <p:cTn id="62" dur="1" fill="hold">
                                          <p:stCondLst>
                                            <p:cond delay="499"/>
                                          </p:stCondLst>
                                        </p:cTn>
                                        <p:tgtEl>
                                          <p:spTgt spid="50"/>
                                        </p:tgtEl>
                                        <p:attrNameLst>
                                          <p:attrName>style.visibility</p:attrName>
                                        </p:attrNameLst>
                                      </p:cBhvr>
                                      <p:to>
                                        <p:strVal val="hidden"/>
                                      </p:to>
                                    </p:set>
                                  </p:childTnLst>
                                </p:cTn>
                              </p:par>
                              <p:par>
                                <p:cTn id="63" presetID="53"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p:cTn id="65" dur="500" fill="hold"/>
                                        <p:tgtEl>
                                          <p:spTgt spid="51"/>
                                        </p:tgtEl>
                                        <p:attrNameLst>
                                          <p:attrName>ppt_w</p:attrName>
                                        </p:attrNameLst>
                                      </p:cBhvr>
                                      <p:tavLst>
                                        <p:tav tm="0">
                                          <p:val>
                                            <p:fltVal val="0"/>
                                          </p:val>
                                        </p:tav>
                                        <p:tav tm="100000">
                                          <p:val>
                                            <p:strVal val="#ppt_w"/>
                                          </p:val>
                                        </p:tav>
                                      </p:tavLst>
                                    </p:anim>
                                    <p:anim calcmode="lin" valueType="num">
                                      <p:cBhvr>
                                        <p:cTn id="66" dur="500" fill="hold"/>
                                        <p:tgtEl>
                                          <p:spTgt spid="51"/>
                                        </p:tgtEl>
                                        <p:attrNameLst>
                                          <p:attrName>ppt_h</p:attrName>
                                        </p:attrNameLst>
                                      </p:cBhvr>
                                      <p:tavLst>
                                        <p:tav tm="0">
                                          <p:val>
                                            <p:fltVal val="0"/>
                                          </p:val>
                                        </p:tav>
                                        <p:tav tm="100000">
                                          <p:val>
                                            <p:strVal val="#ppt_h"/>
                                          </p:val>
                                        </p:tav>
                                      </p:tavLst>
                                    </p:anim>
                                    <p:animEffect transition="in" filter="fade">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animBg="1"/>
      <p:bldP spid="21" grpId="0" animBg="1"/>
      <p:bldP spid="23" grpId="0"/>
      <p:bldP spid="50" grpId="0" animBg="1"/>
      <p:bldP spid="5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9"/>
          <p:cNvSpPr txBox="1">
            <a:spLocks noChangeArrowheads="1"/>
          </p:cNvSpPr>
          <p:nvPr/>
        </p:nvSpPr>
        <p:spPr bwMode="auto">
          <a:xfrm>
            <a:off x="5867298" y="2057400"/>
            <a:ext cx="2743302" cy="2680121"/>
          </a:xfrm>
          <a:prstGeom prst="rect">
            <a:avLst/>
          </a:prstGeom>
          <a:noFill/>
          <a:ln w="25560">
            <a:solidFill>
              <a:srgbClr val="000000"/>
            </a:solidFill>
            <a:miter lim="800000"/>
            <a:headEnd/>
            <a:tailEnd/>
          </a:ln>
        </p:spPr>
        <p:txBody>
          <a:bodyPr lIns="90000" tIns="46800" rIns="90000" bIns="46800">
            <a:spAutoFit/>
          </a:bodyPr>
          <a:lstStyle/>
          <a:p>
            <a:pPr>
              <a:lnSpc>
                <a:spcPct val="100000"/>
              </a:lnSpc>
              <a:buFont typeface="Comic Sans MS" pitchFamily="6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dirty="0">
                <a:solidFill>
                  <a:srgbClr val="000000"/>
                </a:solidFill>
                <a:latin typeface="Times New Roman" pitchFamily="18" charset="0"/>
              </a:rPr>
              <a:t>Missing Mass: </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dirty="0">
                <a:solidFill>
                  <a:srgbClr val="000000"/>
                </a:solidFill>
                <a:latin typeface="Times New Roman" pitchFamily="18" charset="0"/>
              </a:rPr>
              <a:t>1.10&lt;</a:t>
            </a:r>
            <a:r>
              <a:rPr lang="en-GB" sz="1400" b="0" dirty="0" err="1">
                <a:solidFill>
                  <a:srgbClr val="000000"/>
                </a:solidFill>
                <a:latin typeface="Times New Roman" pitchFamily="18" charset="0"/>
              </a:rPr>
              <a:t>M</a:t>
            </a:r>
            <a:r>
              <a:rPr lang="en-GB" sz="1400" b="0" baseline="-25000" dirty="0" err="1">
                <a:solidFill>
                  <a:srgbClr val="000000"/>
                </a:solidFill>
                <a:latin typeface="Times New Roman" pitchFamily="18" charset="0"/>
              </a:rPr>
              <a:t>x</a:t>
            </a:r>
            <a:r>
              <a:rPr lang="en-GB" sz="1400" b="0" dirty="0">
                <a:solidFill>
                  <a:srgbClr val="000000"/>
                </a:solidFill>
                <a:latin typeface="Times New Roman" pitchFamily="18" charset="0"/>
              </a:rPr>
              <a:t> &lt;1.15 for </a:t>
            </a:r>
            <a:r>
              <a:rPr lang="el-GR" sz="1400" b="0" dirty="0">
                <a:solidFill>
                  <a:srgbClr val="000000"/>
                </a:solidFill>
                <a:latin typeface="Times New Roman" pitchFamily="18" charset="0"/>
              </a:rPr>
              <a:t>Λ</a:t>
            </a:r>
            <a:r>
              <a:rPr lang="en-US" sz="1400" b="0" dirty="0">
                <a:solidFill>
                  <a:srgbClr val="000000"/>
                </a:solidFill>
                <a:latin typeface="Times New Roman" pitchFamily="18" charset="0"/>
              </a:rPr>
              <a:t>,</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dirty="0">
                <a:solidFill>
                  <a:srgbClr val="000000"/>
                </a:solidFill>
                <a:latin typeface="Times New Roman" pitchFamily="18" charset="0"/>
              </a:rPr>
              <a:t>1.17&lt;</a:t>
            </a:r>
            <a:r>
              <a:rPr lang="en-GB" sz="1400" b="0" dirty="0" err="1">
                <a:solidFill>
                  <a:srgbClr val="000000"/>
                </a:solidFill>
                <a:latin typeface="Times New Roman" pitchFamily="18" charset="0"/>
              </a:rPr>
              <a:t>M</a:t>
            </a:r>
            <a:r>
              <a:rPr lang="en-GB" sz="1400" b="0" baseline="-25000" dirty="0" err="1">
                <a:solidFill>
                  <a:srgbClr val="000000"/>
                </a:solidFill>
                <a:latin typeface="Times New Roman" pitchFamily="18" charset="0"/>
              </a:rPr>
              <a:t>x</a:t>
            </a:r>
            <a:r>
              <a:rPr lang="en-GB" sz="1400" b="0" dirty="0">
                <a:solidFill>
                  <a:srgbClr val="000000"/>
                </a:solidFill>
                <a:latin typeface="Times New Roman" pitchFamily="18" charset="0"/>
              </a:rPr>
              <a:t> &lt;1.22 for </a:t>
            </a:r>
            <a:r>
              <a:rPr lang="el-GR" sz="1400" b="0" dirty="0">
                <a:solidFill>
                  <a:srgbClr val="000000"/>
                </a:solidFill>
                <a:latin typeface="Times New Roman" pitchFamily="18" charset="0"/>
              </a:rPr>
              <a:t>Σ</a:t>
            </a:r>
            <a:endParaRPr lang="en-US" sz="1400" b="0" dirty="0">
              <a:solidFill>
                <a:srgbClr val="000000"/>
              </a:solidFill>
              <a:latin typeface="Times New Roman" pitchFamily="18" charset="0"/>
            </a:endParaRPr>
          </a:p>
          <a:p>
            <a:pPr>
              <a:lnSpc>
                <a:spcPct val="100000"/>
              </a:lnSpc>
              <a:buFont typeface="Comic Sans MS" pitchFamily="6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dirty="0">
                <a:solidFill>
                  <a:srgbClr val="000000"/>
                </a:solidFill>
                <a:latin typeface="Times New Roman" pitchFamily="18" charset="0"/>
              </a:rPr>
              <a:t>Coincidence Time:</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dirty="0">
                <a:solidFill>
                  <a:srgbClr val="000000"/>
                </a:solidFill>
                <a:latin typeface="Times New Roman" pitchFamily="18" charset="0"/>
              </a:rPr>
              <a:t> abs(cointime+58.63)&lt;0.26</a:t>
            </a:r>
          </a:p>
          <a:p>
            <a:pPr>
              <a:lnSpc>
                <a:spcPct val="100000"/>
              </a:lnSpc>
              <a:buFont typeface="Comic Sans MS" pitchFamily="6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dirty="0">
                <a:solidFill>
                  <a:srgbClr val="000000"/>
                </a:solidFill>
                <a:latin typeface="Times New Roman" pitchFamily="18" charset="0"/>
              </a:rPr>
              <a:t>Gas Cherenkov:</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dirty="0">
                <a:solidFill>
                  <a:srgbClr val="000000"/>
                </a:solidFill>
                <a:latin typeface="Times New Roman" pitchFamily="18" charset="0"/>
              </a:rPr>
              <a:t>SOS, N</a:t>
            </a:r>
            <a:r>
              <a:rPr lang="en-GB" sz="1400" b="0" baseline="-25000" dirty="0">
                <a:solidFill>
                  <a:srgbClr val="000000"/>
                </a:solidFill>
                <a:latin typeface="Times New Roman" pitchFamily="18" charset="0"/>
              </a:rPr>
              <a:t>(</a:t>
            </a:r>
            <a:r>
              <a:rPr lang="en-GB" sz="1400" b="0" baseline="-25000" dirty="0" err="1">
                <a:solidFill>
                  <a:srgbClr val="000000"/>
                </a:solidFill>
                <a:latin typeface="Times New Roman" pitchFamily="18" charset="0"/>
              </a:rPr>
              <a:t>p.e</a:t>
            </a:r>
            <a:r>
              <a:rPr lang="en-GB" sz="1400" b="0" baseline="-25000" dirty="0">
                <a:solidFill>
                  <a:srgbClr val="000000"/>
                </a:solidFill>
                <a:latin typeface="Times New Roman" pitchFamily="18" charset="0"/>
              </a:rPr>
              <a:t>)</a:t>
            </a:r>
            <a:r>
              <a:rPr lang="en-GB" sz="1400" b="0" dirty="0">
                <a:solidFill>
                  <a:srgbClr val="000000"/>
                </a:solidFill>
                <a:latin typeface="Times New Roman" pitchFamily="18" charset="0"/>
              </a:rPr>
              <a:t>&gt;1; HMS, N</a:t>
            </a:r>
            <a:r>
              <a:rPr lang="en-GB" sz="1400" b="0" baseline="-25000" dirty="0">
                <a:solidFill>
                  <a:srgbClr val="000000"/>
                </a:solidFill>
                <a:latin typeface="Times New Roman" pitchFamily="18" charset="0"/>
              </a:rPr>
              <a:t>(</a:t>
            </a:r>
            <a:r>
              <a:rPr lang="en-GB" sz="1400" b="0" baseline="-25000" dirty="0" err="1">
                <a:solidFill>
                  <a:srgbClr val="000000"/>
                </a:solidFill>
                <a:latin typeface="Times New Roman" pitchFamily="18" charset="0"/>
              </a:rPr>
              <a:t>p.e</a:t>
            </a:r>
            <a:r>
              <a:rPr lang="en-GB" sz="1400" b="0" baseline="-25000" dirty="0">
                <a:solidFill>
                  <a:srgbClr val="000000"/>
                </a:solidFill>
                <a:latin typeface="Times New Roman" pitchFamily="18" charset="0"/>
              </a:rPr>
              <a:t>)</a:t>
            </a:r>
            <a:r>
              <a:rPr lang="en-GB" sz="1400" b="0" dirty="0">
                <a:solidFill>
                  <a:srgbClr val="000000"/>
                </a:solidFill>
                <a:latin typeface="Times New Roman" pitchFamily="18" charset="0"/>
              </a:rPr>
              <a:t>&lt;1</a:t>
            </a:r>
          </a:p>
          <a:p>
            <a:pPr>
              <a:lnSpc>
                <a:spcPct val="100000"/>
              </a:lnSpc>
              <a:buFont typeface="Comic Sans MS" pitchFamily="6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dirty="0" err="1">
                <a:solidFill>
                  <a:srgbClr val="000000"/>
                </a:solidFill>
                <a:latin typeface="Times New Roman" pitchFamily="18" charset="0"/>
              </a:rPr>
              <a:t>Aerogel</a:t>
            </a:r>
            <a:r>
              <a:rPr lang="en-GB" sz="1400" b="0" dirty="0">
                <a:solidFill>
                  <a:srgbClr val="000000"/>
                </a:solidFill>
                <a:latin typeface="Times New Roman" pitchFamily="18" charset="0"/>
              </a:rPr>
              <a:t> Cherenkov:</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dirty="0">
                <a:solidFill>
                  <a:srgbClr val="000000"/>
                </a:solidFill>
                <a:latin typeface="Times New Roman" pitchFamily="18" charset="0"/>
              </a:rPr>
              <a:t>HMS, N</a:t>
            </a:r>
            <a:r>
              <a:rPr lang="en-GB" sz="1400" b="0" baseline="-25000" dirty="0">
                <a:solidFill>
                  <a:srgbClr val="000000"/>
                </a:solidFill>
                <a:latin typeface="Times New Roman" pitchFamily="18" charset="0"/>
              </a:rPr>
              <a:t>(</a:t>
            </a:r>
            <a:r>
              <a:rPr lang="en-GB" sz="1400" b="0" baseline="-25000" dirty="0" err="1">
                <a:solidFill>
                  <a:srgbClr val="000000"/>
                </a:solidFill>
                <a:latin typeface="Times New Roman" pitchFamily="18" charset="0"/>
              </a:rPr>
              <a:t>p.e</a:t>
            </a:r>
            <a:r>
              <a:rPr lang="en-GB" sz="1400" b="0" baseline="-25000" dirty="0">
                <a:solidFill>
                  <a:srgbClr val="000000"/>
                </a:solidFill>
                <a:latin typeface="Times New Roman" pitchFamily="18" charset="0"/>
              </a:rPr>
              <a:t>)</a:t>
            </a:r>
            <a:r>
              <a:rPr lang="en-GB" sz="1400" b="0" dirty="0">
                <a:solidFill>
                  <a:srgbClr val="000000"/>
                </a:solidFill>
                <a:latin typeface="Times New Roman" pitchFamily="18" charset="0"/>
              </a:rPr>
              <a:t>&lt;0</a:t>
            </a:r>
          </a:p>
          <a:p>
            <a:pPr>
              <a:lnSpc>
                <a:spcPct val="100000"/>
              </a:lnSpc>
              <a:buFont typeface="Comic Sans MS" pitchFamily="6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dirty="0">
                <a:solidFill>
                  <a:srgbClr val="000000"/>
                </a:solidFill>
                <a:latin typeface="Times New Roman" pitchFamily="18" charset="0"/>
              </a:rPr>
              <a:t>Other acceptances</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dirty="0">
                <a:solidFill>
                  <a:srgbClr val="000000"/>
                </a:solidFill>
                <a:latin typeface="Times New Roman" pitchFamily="18" charset="0"/>
              </a:rPr>
              <a:t> </a:t>
            </a:r>
            <a:r>
              <a:rPr lang="en-GB" sz="1400" b="0" dirty="0" err="1">
                <a:solidFill>
                  <a:srgbClr val="000000"/>
                </a:solidFill>
                <a:latin typeface="Times New Roman" pitchFamily="18" charset="0"/>
              </a:rPr>
              <a:t>Hsyptar</a:t>
            </a:r>
            <a:r>
              <a:rPr lang="en-GB" sz="1400" b="0" dirty="0">
                <a:solidFill>
                  <a:srgbClr val="000000"/>
                </a:solidFill>
                <a:latin typeface="Times New Roman" pitchFamily="18" charset="0"/>
              </a:rPr>
              <a:t>, </a:t>
            </a:r>
            <a:r>
              <a:rPr lang="en-GB" sz="1400" b="0" dirty="0" err="1">
                <a:solidFill>
                  <a:srgbClr val="000000"/>
                </a:solidFill>
                <a:latin typeface="Times New Roman" pitchFamily="18" charset="0"/>
              </a:rPr>
              <a:t>hsxptar</a:t>
            </a:r>
            <a:r>
              <a:rPr lang="en-GB" sz="1400" b="0" dirty="0">
                <a:solidFill>
                  <a:srgbClr val="000000"/>
                </a:solidFill>
                <a:latin typeface="Times New Roman" pitchFamily="18" charset="0"/>
              </a:rPr>
              <a:t>, </a:t>
            </a:r>
            <a:r>
              <a:rPr lang="en-GB" sz="1400" b="0" dirty="0" err="1">
                <a:solidFill>
                  <a:srgbClr val="000000"/>
                </a:solidFill>
                <a:latin typeface="Times New Roman" pitchFamily="18" charset="0"/>
              </a:rPr>
              <a:t>hsdelta</a:t>
            </a:r>
            <a:r>
              <a:rPr lang="en-GB" sz="1400" b="0" dirty="0">
                <a:solidFill>
                  <a:srgbClr val="000000"/>
                </a:solidFill>
                <a:latin typeface="Times New Roman" pitchFamily="18" charset="0"/>
              </a:rPr>
              <a:t>, </a:t>
            </a:r>
            <a:r>
              <a:rPr lang="en-GB" sz="1400" b="0" dirty="0" err="1">
                <a:solidFill>
                  <a:srgbClr val="000000"/>
                </a:solidFill>
                <a:latin typeface="Times New Roman" pitchFamily="18" charset="0"/>
              </a:rPr>
              <a:t>ssdelta</a:t>
            </a:r>
            <a:endParaRPr lang="en-GB" sz="1400" b="0" dirty="0">
              <a:solidFill>
                <a:srgbClr val="000000"/>
              </a:solidFill>
              <a:latin typeface="Times New Roman" pitchFamily="18" charset="0"/>
            </a:endParaRPr>
          </a:p>
          <a:p>
            <a:pPr>
              <a:lnSpc>
                <a:spcPct val="100000"/>
              </a:lnSpc>
              <a:buFont typeface="Comic Sans MS" pitchFamily="6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400" b="0" dirty="0">
              <a:solidFill>
                <a:srgbClr val="000000"/>
              </a:solidFill>
              <a:latin typeface="Times New Roman" pitchFamily="18" charset="0"/>
            </a:endParaRPr>
          </a:p>
        </p:txBody>
      </p:sp>
      <p:pic>
        <p:nvPicPr>
          <p:cNvPr id="49" name="Picture 48" descr="misscoin_1.png"/>
          <p:cNvPicPr>
            <a:picLocks noChangeAspect="1"/>
          </p:cNvPicPr>
          <p:nvPr/>
        </p:nvPicPr>
        <p:blipFill>
          <a:blip r:embed="rId2" cstate="print"/>
          <a:stretch>
            <a:fillRect/>
          </a:stretch>
        </p:blipFill>
        <p:spPr>
          <a:xfrm>
            <a:off x="-9525" y="1304925"/>
            <a:ext cx="5114925" cy="5172075"/>
          </a:xfrm>
          <a:prstGeom prst="rect">
            <a:avLst/>
          </a:prstGeom>
        </p:spPr>
      </p:pic>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400" dirty="0" smtClean="0">
                <a:solidFill>
                  <a:schemeClr val="bg1"/>
                </a:solidFill>
                <a:effectLst>
                  <a:reflection blurRad="6350" stA="55000" endA="300" endPos="45500" dir="5400000" sy="-100000" algn="bl" rotWithShape="0"/>
                </a:effectLst>
              </a:rPr>
              <a:t>Before and After Applying PIDs on </a:t>
            </a:r>
            <a:r>
              <a:rPr lang="en-US" sz="2400" dirty="0" err="1" smtClean="0">
                <a:solidFill>
                  <a:schemeClr val="bg1"/>
                </a:solidFill>
                <a:effectLst>
                  <a:reflection blurRad="6350" stA="55000" endA="300" endPos="45500" dir="5400000" sy="-100000" algn="bl" rotWithShape="0"/>
                </a:effectLst>
              </a:rPr>
              <a:t>Kaon</a:t>
            </a:r>
            <a:r>
              <a:rPr lang="en-US" sz="2400" dirty="0" smtClean="0">
                <a:solidFill>
                  <a:schemeClr val="bg1"/>
                </a:solidFill>
                <a:effectLst>
                  <a:reflection blurRad="6350" stA="55000" endA="300" endPos="45500" dir="5400000" sy="-100000" algn="bl" rotWithShape="0"/>
                </a:effectLst>
              </a:rPr>
              <a:t> Hydrogen Data</a:t>
            </a:r>
            <a:endParaRPr lang="en-MY" sz="24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t>
              </a:r>
              <a:r>
                <a:rPr lang="en-US" sz="1200" dirty="0" smtClean="0">
                  <a:solidFill>
                    <a:schemeClr val="bg1"/>
                  </a:solidFill>
                </a:rPr>
                <a:t>Analysis</a:t>
              </a:r>
              <a:r>
                <a:rPr lang="en-US" sz="1200" dirty="0" smtClean="0">
                  <a:solidFill>
                    <a:srgbClr val="D4D4D6">
                      <a:lumMod val="50000"/>
                    </a:srgbClr>
                  </a:solidFill>
                </a:rPr>
                <a:t>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16</a:t>
            </a:fld>
            <a:endParaRPr lang="en-US" dirty="0">
              <a:solidFill>
                <a:prstClr val="black">
                  <a:tint val="95000"/>
                </a:prstClr>
              </a:solidFill>
            </a:endParaRPr>
          </a:p>
        </p:txBody>
      </p:sp>
      <p:sp>
        <p:nvSpPr>
          <p:cNvPr id="24" name="Text Box 2"/>
          <p:cNvSpPr txBox="1">
            <a:spLocks noChangeArrowheads="1"/>
          </p:cNvSpPr>
          <p:nvPr/>
        </p:nvSpPr>
        <p:spPr bwMode="auto">
          <a:xfrm>
            <a:off x="5894730" y="4807652"/>
            <a:ext cx="2393918" cy="1135948"/>
          </a:xfrm>
          <a:prstGeom prst="rect">
            <a:avLst/>
          </a:prstGeom>
          <a:solidFill>
            <a:srgbClr val="FFFFFF"/>
          </a:solidFill>
          <a:ln w="25560">
            <a:solidFill>
              <a:schemeClr val="tx1"/>
            </a:solidFill>
            <a:miter lim="800000"/>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a:solidFill>
                  <a:srgbClr val="000000"/>
                </a:solidFill>
                <a:latin typeface="Times New Roman" pitchFamily="18" charset="0"/>
                <a:cs typeface="Times New Roman" pitchFamily="18" charset="0"/>
              </a:rPr>
              <a:t>Pions, Protons, Kaons (in coincidence time vs missing mass ) using a loose Constraints</a:t>
            </a:r>
          </a:p>
        </p:txBody>
      </p:sp>
      <p:grpSp>
        <p:nvGrpSpPr>
          <p:cNvPr id="53" name="Group 52"/>
          <p:cNvGrpSpPr/>
          <p:nvPr/>
        </p:nvGrpSpPr>
        <p:grpSpPr>
          <a:xfrm>
            <a:off x="557388" y="2389474"/>
            <a:ext cx="2582460" cy="3571324"/>
            <a:chOff x="557388" y="2389474"/>
            <a:chExt cx="2582460" cy="3571324"/>
          </a:xfrm>
        </p:grpSpPr>
        <p:sp>
          <p:nvSpPr>
            <p:cNvPr id="30" name="Oval 8"/>
            <p:cNvSpPr>
              <a:spLocks noChangeArrowheads="1"/>
            </p:cNvSpPr>
            <p:nvPr/>
          </p:nvSpPr>
          <p:spPr bwMode="auto">
            <a:xfrm>
              <a:off x="2865526" y="2962621"/>
              <a:ext cx="274322" cy="182858"/>
            </a:xfrm>
            <a:prstGeom prst="ellipse">
              <a:avLst/>
            </a:prstGeom>
            <a:noFill/>
            <a:ln w="28440">
              <a:solidFill>
                <a:srgbClr val="0066FF"/>
              </a:solidFill>
              <a:miter lim="800000"/>
              <a:headEnd/>
              <a:tailEnd/>
            </a:ln>
          </p:spPr>
          <p:txBody>
            <a:bodyPr wrap="none" anchor="ctr"/>
            <a:lstStyle/>
            <a:p>
              <a:endParaRPr lang="en-US"/>
            </a:p>
          </p:txBody>
        </p:sp>
        <p:sp>
          <p:nvSpPr>
            <p:cNvPr id="34" name="Line 12"/>
            <p:cNvSpPr>
              <a:spLocks noChangeShapeType="1"/>
            </p:cNvSpPr>
            <p:nvPr/>
          </p:nvSpPr>
          <p:spPr bwMode="auto">
            <a:xfrm flipV="1">
              <a:off x="557388" y="3044783"/>
              <a:ext cx="2286013" cy="0"/>
            </a:xfrm>
            <a:prstGeom prst="line">
              <a:avLst/>
            </a:prstGeom>
            <a:noFill/>
            <a:ln w="9360">
              <a:solidFill>
                <a:srgbClr val="000000"/>
              </a:solidFill>
              <a:miter lim="800000"/>
              <a:headEnd/>
              <a:tailEnd/>
            </a:ln>
          </p:spPr>
          <p:txBody>
            <a:bodyPr/>
            <a:lstStyle/>
            <a:p>
              <a:endParaRPr lang="en-US"/>
            </a:p>
          </p:txBody>
        </p:sp>
        <p:sp>
          <p:nvSpPr>
            <p:cNvPr id="35" name="Text Box 13"/>
            <p:cNvSpPr txBox="1">
              <a:spLocks noChangeArrowheads="1"/>
            </p:cNvSpPr>
            <p:nvPr/>
          </p:nvSpPr>
          <p:spPr bwMode="auto">
            <a:xfrm>
              <a:off x="709789" y="3111494"/>
              <a:ext cx="1066806" cy="304764"/>
            </a:xfrm>
            <a:prstGeom prst="rect">
              <a:avLst/>
            </a:prstGeom>
            <a:solidFill>
              <a:schemeClr val="bg1"/>
            </a:solidFill>
            <a:ln w="25560">
              <a:solidFill>
                <a:srgbClr val="FF0000"/>
              </a:solidFill>
              <a:miter lim="800000"/>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FF0000"/>
                  </a:solidFill>
                  <a:latin typeface="Times New Roman" pitchFamily="18" charset="0"/>
                  <a:cs typeface="Times New Roman" pitchFamily="18" charset="0"/>
                </a:rPr>
                <a:t>M</a:t>
              </a:r>
              <a:r>
                <a:rPr lang="en-GB" sz="1400" baseline="-25000" dirty="0">
                  <a:solidFill>
                    <a:srgbClr val="FF0000"/>
                  </a:solidFill>
                  <a:latin typeface="Times New Roman" pitchFamily="18" charset="0"/>
                  <a:cs typeface="Times New Roman" pitchFamily="18" charset="0"/>
                </a:rPr>
                <a:t>Λ</a:t>
              </a:r>
              <a:r>
                <a:rPr lang="en-GB" sz="1400" dirty="0">
                  <a:solidFill>
                    <a:srgbClr val="FF0000"/>
                  </a:solidFill>
                  <a:latin typeface="Times New Roman" pitchFamily="18" charset="0"/>
                  <a:cs typeface="Times New Roman" pitchFamily="18" charset="0"/>
                </a:rPr>
                <a:t>= 1.115</a:t>
              </a:r>
            </a:p>
          </p:txBody>
        </p:sp>
        <p:sp>
          <p:nvSpPr>
            <p:cNvPr id="23" name="Oval 8"/>
            <p:cNvSpPr>
              <a:spLocks noChangeArrowheads="1"/>
            </p:cNvSpPr>
            <p:nvPr/>
          </p:nvSpPr>
          <p:spPr bwMode="auto">
            <a:xfrm>
              <a:off x="2873215" y="2684324"/>
              <a:ext cx="228601" cy="152399"/>
            </a:xfrm>
            <a:prstGeom prst="ellipse">
              <a:avLst/>
            </a:prstGeom>
            <a:noFill/>
            <a:ln w="28440">
              <a:solidFill>
                <a:srgbClr val="0066FF"/>
              </a:solidFill>
              <a:miter lim="800000"/>
              <a:headEnd/>
              <a:tailEnd/>
            </a:ln>
          </p:spPr>
          <p:txBody>
            <a:bodyPr wrap="none" anchor="ctr"/>
            <a:lstStyle/>
            <a:p>
              <a:endParaRPr lang="en-US"/>
            </a:p>
          </p:txBody>
        </p:sp>
        <p:sp>
          <p:nvSpPr>
            <p:cNvPr id="20" name="Line 12"/>
            <p:cNvSpPr>
              <a:spLocks noChangeShapeType="1"/>
            </p:cNvSpPr>
            <p:nvPr/>
          </p:nvSpPr>
          <p:spPr bwMode="auto">
            <a:xfrm flipV="1">
              <a:off x="570638" y="2743789"/>
              <a:ext cx="2286013" cy="0"/>
            </a:xfrm>
            <a:prstGeom prst="line">
              <a:avLst/>
            </a:prstGeom>
            <a:noFill/>
            <a:ln w="9360">
              <a:solidFill>
                <a:srgbClr val="000000"/>
              </a:solidFill>
              <a:miter lim="800000"/>
              <a:headEnd/>
              <a:tailEnd/>
            </a:ln>
          </p:spPr>
          <p:txBody>
            <a:bodyPr/>
            <a:lstStyle/>
            <a:p>
              <a:endParaRPr lang="en-US"/>
            </a:p>
          </p:txBody>
        </p:sp>
        <p:sp>
          <p:nvSpPr>
            <p:cNvPr id="21" name="Text Box 13"/>
            <p:cNvSpPr txBox="1">
              <a:spLocks noChangeArrowheads="1"/>
            </p:cNvSpPr>
            <p:nvPr/>
          </p:nvSpPr>
          <p:spPr bwMode="auto">
            <a:xfrm>
              <a:off x="709787" y="2389474"/>
              <a:ext cx="1066806" cy="304626"/>
            </a:xfrm>
            <a:prstGeom prst="rect">
              <a:avLst/>
            </a:prstGeom>
            <a:solidFill>
              <a:schemeClr val="bg1"/>
            </a:solidFill>
            <a:ln w="25560">
              <a:solidFill>
                <a:srgbClr val="3333CC"/>
              </a:solidFill>
              <a:miter lim="800000"/>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3333CC"/>
                  </a:solidFill>
                  <a:latin typeface="Times New Roman" pitchFamily="18" charset="0"/>
                  <a:cs typeface="Times New Roman" pitchFamily="18" charset="0"/>
                </a:rPr>
                <a:t>M</a:t>
              </a:r>
              <a:r>
                <a:rPr lang="el-GR" sz="1400" baseline="-25000" dirty="0">
                  <a:solidFill>
                    <a:srgbClr val="3333CC"/>
                  </a:solidFill>
                  <a:latin typeface="Times New Roman" pitchFamily="18" charset="0"/>
                  <a:cs typeface="Times New Roman" pitchFamily="18" charset="0"/>
                </a:rPr>
                <a:t>Σ</a:t>
              </a:r>
              <a:r>
                <a:rPr lang="en-GB" sz="1400" dirty="0">
                  <a:solidFill>
                    <a:srgbClr val="3333CC"/>
                  </a:solidFill>
                  <a:latin typeface="Times New Roman" pitchFamily="18" charset="0"/>
                  <a:cs typeface="Times New Roman" pitchFamily="18" charset="0"/>
                </a:rPr>
                <a:t>= 1.193</a:t>
              </a:r>
            </a:p>
          </p:txBody>
        </p:sp>
        <p:cxnSp>
          <p:nvCxnSpPr>
            <p:cNvPr id="16" name="Straight Connector 33"/>
            <p:cNvCxnSpPr>
              <a:cxnSpLocks noChangeShapeType="1"/>
            </p:cNvCxnSpPr>
            <p:nvPr/>
          </p:nvCxnSpPr>
          <p:spPr bwMode="auto">
            <a:xfrm rot="5400000">
              <a:off x="1579274" y="4542684"/>
              <a:ext cx="2834640" cy="1588"/>
            </a:xfrm>
            <a:prstGeom prst="line">
              <a:avLst/>
            </a:prstGeom>
            <a:noFill/>
            <a:ln w="9525" algn="ctr">
              <a:solidFill>
                <a:schemeClr val="tx1"/>
              </a:solidFill>
              <a:round/>
              <a:headEnd/>
              <a:tailEnd/>
            </a:ln>
          </p:spPr>
        </p:cxnSp>
      </p:grpSp>
      <p:grpSp>
        <p:nvGrpSpPr>
          <p:cNvPr id="52" name="Group 51"/>
          <p:cNvGrpSpPr/>
          <p:nvPr/>
        </p:nvGrpSpPr>
        <p:grpSpPr>
          <a:xfrm>
            <a:off x="2225744" y="2200514"/>
            <a:ext cx="5092333" cy="3542831"/>
            <a:chOff x="2225744" y="2200514"/>
            <a:chExt cx="5092333" cy="3542831"/>
          </a:xfrm>
        </p:grpSpPr>
        <p:sp>
          <p:nvSpPr>
            <p:cNvPr id="25" name="Text Box 3"/>
            <p:cNvSpPr txBox="1">
              <a:spLocks noChangeArrowheads="1"/>
            </p:cNvSpPr>
            <p:nvPr/>
          </p:nvSpPr>
          <p:spPr bwMode="auto">
            <a:xfrm>
              <a:off x="5896689" y="2949073"/>
              <a:ext cx="1421388" cy="380997"/>
            </a:xfrm>
            <a:prstGeom prst="rect">
              <a:avLst/>
            </a:prstGeom>
            <a:solidFill>
              <a:srgbClr val="FFFFFF"/>
            </a:solidFill>
            <a:ln w="25560">
              <a:solidFill>
                <a:srgbClr val="00B050"/>
              </a:solidFill>
              <a:miter lim="800000"/>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B050"/>
                  </a:solidFill>
                  <a:latin typeface="Times New Roman" pitchFamily="18" charset="0"/>
                  <a:cs typeface="Times New Roman" pitchFamily="18" charset="0"/>
                </a:rPr>
                <a:t>Pions</a:t>
              </a:r>
            </a:p>
          </p:txBody>
        </p:sp>
        <p:sp>
          <p:nvSpPr>
            <p:cNvPr id="26" name="Text Box 4"/>
            <p:cNvSpPr txBox="1">
              <a:spLocks noChangeArrowheads="1"/>
            </p:cNvSpPr>
            <p:nvPr/>
          </p:nvSpPr>
          <p:spPr bwMode="auto">
            <a:xfrm>
              <a:off x="5896689" y="2200514"/>
              <a:ext cx="1421388" cy="380997"/>
            </a:xfrm>
            <a:prstGeom prst="rect">
              <a:avLst/>
            </a:prstGeom>
            <a:solidFill>
              <a:srgbClr val="FFFFFF"/>
            </a:solidFill>
            <a:ln w="25560">
              <a:solidFill>
                <a:srgbClr val="0066FF"/>
              </a:solidFill>
              <a:miter lim="800000"/>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a:solidFill>
                    <a:srgbClr val="0070C0"/>
                  </a:solidFill>
                  <a:latin typeface="Times New Roman" pitchFamily="18" charset="0"/>
                  <a:cs typeface="Times New Roman" pitchFamily="18" charset="0"/>
                </a:rPr>
                <a:t>Kaons</a:t>
              </a:r>
              <a:endParaRPr lang="en-GB" dirty="0">
                <a:solidFill>
                  <a:srgbClr val="0070C0"/>
                </a:solidFill>
                <a:latin typeface="Times New Roman" pitchFamily="18" charset="0"/>
                <a:cs typeface="Times New Roman" pitchFamily="18" charset="0"/>
              </a:endParaRPr>
            </a:p>
          </p:txBody>
        </p:sp>
        <p:sp>
          <p:nvSpPr>
            <p:cNvPr id="27" name="Text Box 5"/>
            <p:cNvSpPr txBox="1">
              <a:spLocks noChangeArrowheads="1"/>
            </p:cNvSpPr>
            <p:nvPr/>
          </p:nvSpPr>
          <p:spPr bwMode="auto">
            <a:xfrm>
              <a:off x="5896689" y="3684863"/>
              <a:ext cx="1421388" cy="380997"/>
            </a:xfrm>
            <a:prstGeom prst="rect">
              <a:avLst/>
            </a:prstGeom>
            <a:solidFill>
              <a:srgbClr val="FFFFFF"/>
            </a:solidFill>
            <a:ln w="25560">
              <a:solidFill>
                <a:srgbClr val="FF0000"/>
              </a:solidFill>
              <a:miter lim="800000"/>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latin typeface="Times New Roman" pitchFamily="18" charset="0"/>
                  <a:cs typeface="Times New Roman" pitchFamily="18" charset="0"/>
                </a:rPr>
                <a:t>Protons</a:t>
              </a:r>
            </a:p>
          </p:txBody>
        </p:sp>
        <p:cxnSp>
          <p:nvCxnSpPr>
            <p:cNvPr id="28" name="AutoShape 6"/>
            <p:cNvCxnSpPr>
              <a:cxnSpLocks noChangeShapeType="1"/>
            </p:cNvCxnSpPr>
            <p:nvPr/>
          </p:nvCxnSpPr>
          <p:spPr bwMode="auto">
            <a:xfrm rot="10800000" flipV="1">
              <a:off x="3380115" y="3139571"/>
              <a:ext cx="2516576" cy="697394"/>
            </a:xfrm>
            <a:prstGeom prst="straightConnector1">
              <a:avLst/>
            </a:prstGeom>
            <a:noFill/>
            <a:ln w="12700">
              <a:solidFill>
                <a:srgbClr val="00B050"/>
              </a:solidFill>
              <a:miter lim="800000"/>
              <a:headEnd/>
              <a:tailEnd type="triangle" w="med" len="med"/>
            </a:ln>
          </p:spPr>
        </p:cxnSp>
        <p:sp>
          <p:nvSpPr>
            <p:cNvPr id="29" name="Oval 7"/>
            <p:cNvSpPr>
              <a:spLocks noChangeArrowheads="1"/>
            </p:cNvSpPr>
            <p:nvPr/>
          </p:nvSpPr>
          <p:spPr bwMode="auto">
            <a:xfrm>
              <a:off x="3168059" y="2201920"/>
              <a:ext cx="212037" cy="1980887"/>
            </a:xfrm>
            <a:prstGeom prst="ellipse">
              <a:avLst/>
            </a:prstGeom>
            <a:noFill/>
            <a:ln w="25560">
              <a:solidFill>
                <a:srgbClr val="00B050"/>
              </a:solidFill>
              <a:miter lim="800000"/>
              <a:headEnd/>
              <a:tailEnd/>
            </a:ln>
          </p:spPr>
          <p:txBody>
            <a:bodyPr wrap="none" anchor="ctr"/>
            <a:lstStyle/>
            <a:p>
              <a:endParaRPr lang="en-US"/>
            </a:p>
          </p:txBody>
        </p:sp>
        <p:cxnSp>
          <p:nvCxnSpPr>
            <p:cNvPr id="31" name="AutoShape 9"/>
            <p:cNvCxnSpPr>
              <a:cxnSpLocks noChangeShapeType="1"/>
              <a:stCxn id="26" idx="1"/>
            </p:cNvCxnSpPr>
            <p:nvPr/>
          </p:nvCxnSpPr>
          <p:spPr bwMode="auto">
            <a:xfrm rot="10800000" flipV="1">
              <a:off x="3075315" y="2391011"/>
              <a:ext cx="2821375" cy="531661"/>
            </a:xfrm>
            <a:prstGeom prst="straightConnector1">
              <a:avLst/>
            </a:prstGeom>
            <a:noFill/>
            <a:ln w="12700">
              <a:solidFill>
                <a:srgbClr val="0066FF"/>
              </a:solidFill>
              <a:miter lim="800000"/>
              <a:headEnd/>
              <a:tailEnd type="triangle" w="med" len="med"/>
            </a:ln>
          </p:spPr>
        </p:cxnSp>
        <p:sp>
          <p:nvSpPr>
            <p:cNvPr id="32" name="Oval 10"/>
            <p:cNvSpPr>
              <a:spLocks noChangeArrowheads="1"/>
            </p:cNvSpPr>
            <p:nvPr/>
          </p:nvSpPr>
          <p:spPr bwMode="auto">
            <a:xfrm rot="21362325">
              <a:off x="2225744" y="2487304"/>
              <a:ext cx="341232" cy="3256041"/>
            </a:xfrm>
            <a:prstGeom prst="ellipse">
              <a:avLst/>
            </a:prstGeom>
            <a:noFill/>
            <a:ln w="25560">
              <a:solidFill>
                <a:srgbClr val="FF0000"/>
              </a:solidFill>
              <a:miter lim="800000"/>
              <a:headEnd/>
              <a:tailEnd/>
            </a:ln>
          </p:spPr>
          <p:txBody>
            <a:bodyPr wrap="none" anchor="ctr"/>
            <a:lstStyle/>
            <a:p>
              <a:endParaRPr lang="en-US"/>
            </a:p>
          </p:txBody>
        </p:sp>
        <p:cxnSp>
          <p:nvCxnSpPr>
            <p:cNvPr id="33" name="AutoShape 11"/>
            <p:cNvCxnSpPr>
              <a:cxnSpLocks noChangeShapeType="1"/>
            </p:cNvCxnSpPr>
            <p:nvPr/>
          </p:nvCxnSpPr>
          <p:spPr bwMode="auto">
            <a:xfrm rot="10800000" flipV="1">
              <a:off x="2680665" y="3875360"/>
              <a:ext cx="3202377" cy="799705"/>
            </a:xfrm>
            <a:prstGeom prst="straightConnector1">
              <a:avLst/>
            </a:prstGeom>
            <a:noFill/>
            <a:ln w="12700">
              <a:solidFill>
                <a:srgbClr val="FF0000"/>
              </a:solidFill>
              <a:miter lim="800000"/>
              <a:headEnd/>
              <a:tailEnd type="triangle" w="med" len="med"/>
            </a:ln>
          </p:spPr>
        </p:cxnSp>
        <p:sp>
          <p:nvSpPr>
            <p:cNvPr id="41" name="Oval 5"/>
            <p:cNvSpPr>
              <a:spLocks noChangeArrowheads="1"/>
            </p:cNvSpPr>
            <p:nvPr/>
          </p:nvSpPr>
          <p:spPr bwMode="auto">
            <a:xfrm>
              <a:off x="2783700" y="2514519"/>
              <a:ext cx="381014" cy="762081"/>
            </a:xfrm>
            <a:prstGeom prst="ellipse">
              <a:avLst/>
            </a:prstGeom>
            <a:noFill/>
            <a:ln w="38160">
              <a:solidFill>
                <a:srgbClr val="0066FF"/>
              </a:solidFill>
              <a:miter lim="800000"/>
              <a:headEnd/>
              <a:tailEnd/>
            </a:ln>
          </p:spPr>
          <p:txBody>
            <a:bodyPr wrap="none" anchor="ctr"/>
            <a:lstStyle/>
            <a:p>
              <a:endParaRPr lang="en-US"/>
            </a:p>
          </p:txBody>
        </p:sp>
      </p:grpSp>
      <p:sp>
        <p:nvSpPr>
          <p:cNvPr id="47" name="Rectangle 13"/>
          <p:cNvSpPr>
            <a:spLocks noChangeArrowheads="1"/>
          </p:cNvSpPr>
          <p:nvPr/>
        </p:nvSpPr>
        <p:spPr bwMode="auto">
          <a:xfrm>
            <a:off x="5880100" y="6081713"/>
            <a:ext cx="1646238" cy="319087"/>
          </a:xfrm>
          <a:prstGeom prst="rect">
            <a:avLst/>
          </a:prstGeom>
          <a:solidFill>
            <a:srgbClr val="92D050"/>
          </a:solidFill>
          <a:ln w="9525">
            <a:noFill/>
            <a:miter lim="800000"/>
            <a:headEnd/>
            <a:tailEnd/>
          </a:ln>
        </p:spPr>
        <p:txBody>
          <a:bodyPr>
            <a:spAutoFit/>
          </a:bodyPr>
          <a:lstStyle/>
          <a:p>
            <a:pPr algn="ct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=2.2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a:t>
            </a:r>
          </a:p>
        </p:txBody>
      </p:sp>
      <p:pic>
        <p:nvPicPr>
          <p:cNvPr id="54" name="Picture 53" descr="misscoin_2.png"/>
          <p:cNvPicPr>
            <a:picLocks noChangeAspect="1"/>
          </p:cNvPicPr>
          <p:nvPr/>
        </p:nvPicPr>
        <p:blipFill>
          <a:blip r:embed="rId28" cstate="print"/>
          <a:stretch>
            <a:fillRect/>
          </a:stretch>
        </p:blipFill>
        <p:spPr>
          <a:xfrm>
            <a:off x="0" y="1304925"/>
            <a:ext cx="5114925" cy="5172075"/>
          </a:xfrm>
          <a:prstGeom prst="rect">
            <a:avLst/>
          </a:prstGeom>
        </p:spPr>
      </p:pic>
      <p:grpSp>
        <p:nvGrpSpPr>
          <p:cNvPr id="50" name="Group 49"/>
          <p:cNvGrpSpPr/>
          <p:nvPr/>
        </p:nvGrpSpPr>
        <p:grpSpPr>
          <a:xfrm>
            <a:off x="3137848" y="1357947"/>
            <a:ext cx="5410529" cy="1371604"/>
            <a:chOff x="3137848" y="1357947"/>
            <a:chExt cx="5410529" cy="1371604"/>
          </a:xfrm>
        </p:grpSpPr>
        <p:cxnSp>
          <p:nvCxnSpPr>
            <p:cNvPr id="43" name="Straight Arrow Connector 42"/>
            <p:cNvCxnSpPr>
              <a:stCxn id="38" idx="1"/>
            </p:cNvCxnSpPr>
            <p:nvPr/>
          </p:nvCxnSpPr>
          <p:spPr bwMode="auto">
            <a:xfrm rot="10800000" flipV="1">
              <a:off x="3137848" y="1665926"/>
              <a:ext cx="2743200" cy="1063625"/>
            </a:xfrm>
            <a:prstGeom prst="straightConnector1">
              <a:avLst/>
            </a:prstGeom>
            <a:ln w="12700">
              <a:solidFill>
                <a:srgbClr val="0066FF"/>
              </a:solidFill>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38" name="Text Box 7"/>
            <p:cNvSpPr txBox="1">
              <a:spLocks noChangeArrowheads="1"/>
            </p:cNvSpPr>
            <p:nvPr/>
          </p:nvSpPr>
          <p:spPr bwMode="auto">
            <a:xfrm>
              <a:off x="5881277" y="1357947"/>
              <a:ext cx="2667100" cy="615363"/>
            </a:xfrm>
            <a:prstGeom prst="rect">
              <a:avLst/>
            </a:prstGeom>
            <a:solidFill>
              <a:srgbClr val="FFFFFF"/>
            </a:solidFill>
            <a:ln w="25560">
              <a:solidFill>
                <a:srgbClr val="0066FF"/>
              </a:solidFill>
              <a:miter lim="800000"/>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a:solidFill>
                    <a:srgbClr val="000000"/>
                  </a:solidFill>
                  <a:latin typeface="Times New Roman" pitchFamily="18" charset="0"/>
                  <a:cs typeface="Times New Roman" pitchFamily="18" charset="0"/>
                </a:rPr>
                <a:t>Kaons after application of all constraints for H</a:t>
              </a:r>
              <a:r>
                <a:rPr lang="en-GB" sz="1800" b="0" baseline="-25000">
                  <a:solidFill>
                    <a:srgbClr val="000000"/>
                  </a:solidFill>
                  <a:latin typeface="Times New Roman" pitchFamily="18" charset="0"/>
                  <a:cs typeface="Times New Roman" pitchFamily="18" charset="0"/>
                </a:rPr>
                <a:t>2</a:t>
              </a:r>
              <a:r>
                <a:rPr lang="en-GB" sz="1800" b="0">
                  <a:solidFill>
                    <a:srgbClr val="000000"/>
                  </a:solidFill>
                  <a:latin typeface="Times New Roman" pitchFamily="18" charset="0"/>
                  <a:cs typeface="Times New Roman" pitchFamily="18" charset="0"/>
                </a:rPr>
                <a:t> target</a:t>
              </a:r>
            </a:p>
          </p:txBody>
        </p:sp>
      </p:grpSp>
      <p:pic>
        <p:nvPicPr>
          <p:cNvPr id="37" name="Picture 36" descr="misscoin_color.png"/>
          <p:cNvPicPr>
            <a:picLocks noChangeAspect="1"/>
          </p:cNvPicPr>
          <p:nvPr/>
        </p:nvPicPr>
        <p:blipFill>
          <a:blip r:embed="rId29" cstate="print"/>
          <a:stretch>
            <a:fillRect/>
          </a:stretch>
        </p:blipFill>
        <p:spPr>
          <a:xfrm>
            <a:off x="0" y="1304925"/>
            <a:ext cx="5448300" cy="5172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37"/>
                                        </p:tgtEl>
                                        <p:attrNameLst>
                                          <p:attrName>ppt_w</p:attrName>
                                        </p:attrNameLst>
                                      </p:cBhvr>
                                      <p:tavLst>
                                        <p:tav tm="0">
                                          <p:val>
                                            <p:strVal val="ppt_w"/>
                                          </p:val>
                                        </p:tav>
                                        <p:tav tm="100000">
                                          <p:val>
                                            <p:fltVal val="0"/>
                                          </p:val>
                                        </p:tav>
                                      </p:tavLst>
                                    </p:anim>
                                    <p:anim calcmode="lin" valueType="num">
                                      <p:cBhvr>
                                        <p:cTn id="7" dur="500"/>
                                        <p:tgtEl>
                                          <p:spTgt spid="37"/>
                                        </p:tgtEl>
                                        <p:attrNameLst>
                                          <p:attrName>ppt_h</p:attrName>
                                        </p:attrNameLst>
                                      </p:cBhvr>
                                      <p:tavLst>
                                        <p:tav tm="0">
                                          <p:val>
                                            <p:strVal val="ppt_h"/>
                                          </p:val>
                                        </p:tav>
                                        <p:tav tm="100000">
                                          <p:val>
                                            <p:fltVal val="0"/>
                                          </p:val>
                                        </p:tav>
                                      </p:tavLst>
                                    </p:anim>
                                    <p:animEffect transition="out" filter="fade">
                                      <p:cBhvr>
                                        <p:cTn id="8" dur="500"/>
                                        <p:tgtEl>
                                          <p:spTgt spid="37"/>
                                        </p:tgtEl>
                                      </p:cBhvr>
                                    </p:animEffect>
                                    <p:set>
                                      <p:cBhvr>
                                        <p:cTn id="9" dur="1" fill="hold">
                                          <p:stCondLst>
                                            <p:cond delay="499"/>
                                          </p:stCondLst>
                                        </p:cTn>
                                        <p:tgtEl>
                                          <p:spTgt spid="3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52"/>
                                        </p:tgtEl>
                                        <p:attrNameLst>
                                          <p:attrName>style.visibility</p:attrName>
                                        </p:attrNameLst>
                                      </p:cBhvr>
                                      <p:to>
                                        <p:strVal val="hidden"/>
                                      </p:to>
                                    </p:set>
                                  </p:childTnLst>
                                </p:cTn>
                              </p:par>
                              <p:par>
                                <p:cTn id="18" presetID="29" presetClass="entr" presetSubtype="0" fill="hold"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1000" fill="hold"/>
                                        <p:tgtEl>
                                          <p:spTgt spid="53"/>
                                        </p:tgtEl>
                                        <p:attrNameLst>
                                          <p:attrName>ppt_x</p:attrName>
                                        </p:attrNameLst>
                                      </p:cBhvr>
                                      <p:tavLst>
                                        <p:tav tm="0">
                                          <p:val>
                                            <p:strVal val="#ppt_x-.2"/>
                                          </p:val>
                                        </p:tav>
                                        <p:tav tm="100000">
                                          <p:val>
                                            <p:strVal val="#ppt_x"/>
                                          </p:val>
                                        </p:tav>
                                      </p:tavLst>
                                    </p:anim>
                                    <p:anim calcmode="lin" valueType="num">
                                      <p:cBhvr>
                                        <p:cTn id="21"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xit" presetSubtype="32" fill="hold" nodeType="clickEffect">
                                  <p:stCondLst>
                                    <p:cond delay="0"/>
                                  </p:stCondLst>
                                  <p:childTnLst>
                                    <p:anim calcmode="lin" valueType="num">
                                      <p:cBhvr>
                                        <p:cTn id="26" dur="500"/>
                                        <p:tgtEl>
                                          <p:spTgt spid="49"/>
                                        </p:tgtEl>
                                        <p:attrNameLst>
                                          <p:attrName>ppt_w</p:attrName>
                                        </p:attrNameLst>
                                      </p:cBhvr>
                                      <p:tavLst>
                                        <p:tav tm="0">
                                          <p:val>
                                            <p:strVal val="ppt_w"/>
                                          </p:val>
                                        </p:tav>
                                        <p:tav tm="100000">
                                          <p:val>
                                            <p:fltVal val="0"/>
                                          </p:val>
                                        </p:tav>
                                      </p:tavLst>
                                    </p:anim>
                                    <p:anim calcmode="lin" valueType="num">
                                      <p:cBhvr>
                                        <p:cTn id="27" dur="500"/>
                                        <p:tgtEl>
                                          <p:spTgt spid="49"/>
                                        </p:tgtEl>
                                        <p:attrNameLst>
                                          <p:attrName>ppt_h</p:attrName>
                                        </p:attrNameLst>
                                      </p:cBhvr>
                                      <p:tavLst>
                                        <p:tav tm="0">
                                          <p:val>
                                            <p:strVal val="ppt_h"/>
                                          </p:val>
                                        </p:tav>
                                        <p:tav tm="100000">
                                          <p:val>
                                            <p:fltVal val="0"/>
                                          </p:val>
                                        </p:tav>
                                      </p:tavLst>
                                    </p:anim>
                                    <p:set>
                                      <p:cBhvr>
                                        <p:cTn id="28" dur="1" fill="hold">
                                          <p:stCondLst>
                                            <p:cond delay="499"/>
                                          </p:stCondLst>
                                        </p:cTn>
                                        <p:tgtEl>
                                          <p:spTgt spid="4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53"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misscoin_ld2_1.png"/>
          <p:cNvPicPr>
            <a:picLocks noChangeAspect="1"/>
          </p:cNvPicPr>
          <p:nvPr/>
        </p:nvPicPr>
        <p:blipFill>
          <a:blip r:embed="rId2" cstate="print"/>
          <a:stretch>
            <a:fillRect/>
          </a:stretch>
        </p:blipFill>
        <p:spPr>
          <a:xfrm>
            <a:off x="0" y="1390650"/>
            <a:ext cx="5114925" cy="5010150"/>
          </a:xfrm>
          <a:prstGeom prst="rect">
            <a:avLst/>
          </a:prstGeom>
        </p:spPr>
      </p:pic>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400" dirty="0" smtClean="0">
                <a:solidFill>
                  <a:schemeClr val="bg1"/>
                </a:solidFill>
                <a:effectLst>
                  <a:reflection blurRad="6350" stA="55000" endA="300" endPos="45500" dir="5400000" sy="-100000" algn="bl" rotWithShape="0"/>
                </a:effectLst>
              </a:rPr>
              <a:t>Before and After Applying PIDs on </a:t>
            </a:r>
            <a:r>
              <a:rPr lang="en-US" sz="2400" dirty="0" err="1" smtClean="0">
                <a:solidFill>
                  <a:schemeClr val="bg1"/>
                </a:solidFill>
                <a:effectLst>
                  <a:reflection blurRad="6350" stA="55000" endA="300" endPos="45500" dir="5400000" sy="-100000" algn="bl" rotWithShape="0"/>
                </a:effectLst>
              </a:rPr>
              <a:t>Kaon</a:t>
            </a:r>
            <a:r>
              <a:rPr lang="en-US" sz="2400" dirty="0" smtClean="0">
                <a:solidFill>
                  <a:schemeClr val="bg1"/>
                </a:solidFill>
                <a:effectLst>
                  <a:reflection blurRad="6350" stA="55000" endA="300" endPos="45500" dir="5400000" sy="-100000" algn="bl" rotWithShape="0"/>
                </a:effectLst>
              </a:rPr>
              <a:t> Deuterium Data</a:t>
            </a:r>
            <a:endParaRPr lang="en-MY" sz="24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t>
              </a:r>
              <a:r>
                <a:rPr lang="en-US" sz="1200" dirty="0" smtClean="0">
                  <a:solidFill>
                    <a:schemeClr val="bg1"/>
                  </a:solidFill>
                </a:rPr>
                <a:t>Analysis</a:t>
              </a:r>
              <a:r>
                <a:rPr lang="en-US" sz="1200" dirty="0" smtClean="0">
                  <a:solidFill>
                    <a:srgbClr val="D4D4D6">
                      <a:lumMod val="50000"/>
                    </a:srgbClr>
                  </a:solidFill>
                </a:rPr>
                <a:t>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17</a:t>
            </a:fld>
            <a:endParaRPr lang="en-US" dirty="0">
              <a:solidFill>
                <a:prstClr val="black">
                  <a:tint val="95000"/>
                </a:prstClr>
              </a:solidFill>
            </a:endParaRPr>
          </a:p>
        </p:txBody>
      </p:sp>
      <p:sp>
        <p:nvSpPr>
          <p:cNvPr id="50" name="Text Box 4"/>
          <p:cNvSpPr txBox="1">
            <a:spLocks noChangeArrowheads="1"/>
          </p:cNvSpPr>
          <p:nvPr/>
        </p:nvSpPr>
        <p:spPr bwMode="auto">
          <a:xfrm>
            <a:off x="5880279" y="4991617"/>
            <a:ext cx="2819221" cy="875783"/>
          </a:xfrm>
          <a:prstGeom prst="rect">
            <a:avLst/>
          </a:prstGeom>
          <a:solidFill>
            <a:srgbClr val="FFFFFF"/>
          </a:solidFill>
          <a:ln w="25560">
            <a:solidFill>
              <a:schemeClr val="tx1"/>
            </a:solidFill>
            <a:miter lim="800000"/>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a:solidFill>
                  <a:srgbClr val="000000"/>
                </a:solidFill>
                <a:latin typeface="Times New Roman" pitchFamily="18" charset="0"/>
                <a:cs typeface="Times New Roman" pitchFamily="18" charset="0"/>
              </a:rPr>
              <a:t>Pions, Protons &amp; Kaons before  application of all constraints for LD</a:t>
            </a:r>
            <a:r>
              <a:rPr lang="en-GB" sz="1800" b="0" baseline="-25000">
                <a:solidFill>
                  <a:srgbClr val="000000"/>
                </a:solidFill>
                <a:latin typeface="Times New Roman" pitchFamily="18" charset="0"/>
                <a:cs typeface="Times New Roman" pitchFamily="18" charset="0"/>
              </a:rPr>
              <a:t>2</a:t>
            </a:r>
            <a:r>
              <a:rPr lang="en-GB" sz="1800" b="0">
                <a:solidFill>
                  <a:srgbClr val="000000"/>
                </a:solidFill>
                <a:latin typeface="Times New Roman" pitchFamily="18" charset="0"/>
                <a:cs typeface="Times New Roman" pitchFamily="18" charset="0"/>
              </a:rPr>
              <a:t> target</a:t>
            </a:r>
          </a:p>
        </p:txBody>
      </p:sp>
      <p:pic>
        <p:nvPicPr>
          <p:cNvPr id="26" name="Picture 25" descr="misscoin_ld2_2.png"/>
          <p:cNvPicPr>
            <a:picLocks noChangeAspect="1"/>
          </p:cNvPicPr>
          <p:nvPr/>
        </p:nvPicPr>
        <p:blipFill>
          <a:blip r:embed="rId28" cstate="print"/>
          <a:stretch>
            <a:fillRect/>
          </a:stretch>
        </p:blipFill>
        <p:spPr>
          <a:xfrm>
            <a:off x="0" y="1390650"/>
            <a:ext cx="5114925" cy="5010150"/>
          </a:xfrm>
          <a:prstGeom prst="rect">
            <a:avLst/>
          </a:prstGeom>
        </p:spPr>
      </p:pic>
      <p:grpSp>
        <p:nvGrpSpPr>
          <p:cNvPr id="51" name="Group 19"/>
          <p:cNvGrpSpPr>
            <a:grpSpLocks/>
          </p:cNvGrpSpPr>
          <p:nvPr/>
        </p:nvGrpSpPr>
        <p:grpSpPr bwMode="auto">
          <a:xfrm>
            <a:off x="2860387" y="1440094"/>
            <a:ext cx="5839119" cy="3208106"/>
            <a:chOff x="2860747" y="1143000"/>
            <a:chExt cx="5839387" cy="3207765"/>
          </a:xfrm>
        </p:grpSpPr>
        <p:grpSp>
          <p:nvGrpSpPr>
            <p:cNvPr id="52" name="Group 14"/>
            <p:cNvGrpSpPr>
              <a:grpSpLocks/>
            </p:cNvGrpSpPr>
            <p:nvPr/>
          </p:nvGrpSpPr>
          <p:grpSpPr bwMode="auto">
            <a:xfrm>
              <a:off x="5880730" y="1143000"/>
              <a:ext cx="2819404" cy="3207765"/>
              <a:chOff x="5804530" y="1219200"/>
              <a:chExt cx="2819404" cy="3207765"/>
            </a:xfrm>
          </p:grpSpPr>
          <p:sp>
            <p:nvSpPr>
              <p:cNvPr id="56" name="Text Box 5"/>
              <p:cNvSpPr txBox="1">
                <a:spLocks noChangeArrowheads="1"/>
              </p:cNvSpPr>
              <p:nvPr/>
            </p:nvSpPr>
            <p:spPr bwMode="auto">
              <a:xfrm>
                <a:off x="5804534" y="1219200"/>
                <a:ext cx="2819400" cy="875690"/>
              </a:xfrm>
              <a:prstGeom prst="rect">
                <a:avLst/>
              </a:prstGeom>
              <a:solidFill>
                <a:srgbClr val="FFFFFF"/>
              </a:solidFill>
              <a:ln w="25560">
                <a:solidFill>
                  <a:srgbClr val="0066FF"/>
                </a:solidFill>
                <a:miter lim="800000"/>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a:solidFill>
                      <a:srgbClr val="000000"/>
                    </a:solidFill>
                    <a:latin typeface="Times New Roman" pitchFamily="18" charset="0"/>
                    <a:cs typeface="Times New Roman" pitchFamily="18" charset="0"/>
                  </a:rPr>
                  <a:t>Kaons separated after application of all constraints on LD</a:t>
                </a:r>
                <a:r>
                  <a:rPr lang="en-GB" sz="1800" b="0" baseline="-25000">
                    <a:solidFill>
                      <a:srgbClr val="000000"/>
                    </a:solidFill>
                    <a:latin typeface="Times New Roman" pitchFamily="18" charset="0"/>
                    <a:cs typeface="Times New Roman" pitchFamily="18" charset="0"/>
                  </a:rPr>
                  <a:t>2</a:t>
                </a:r>
                <a:r>
                  <a:rPr lang="en-GB" sz="1800" b="0">
                    <a:solidFill>
                      <a:srgbClr val="000000"/>
                    </a:solidFill>
                    <a:latin typeface="Times New Roman" pitchFamily="18" charset="0"/>
                    <a:cs typeface="Times New Roman" pitchFamily="18" charset="0"/>
                  </a:rPr>
                  <a:t> target</a:t>
                </a:r>
              </a:p>
            </p:txBody>
          </p:sp>
          <p:sp>
            <p:nvSpPr>
              <p:cNvPr id="57" name="Text Box 9"/>
              <p:cNvSpPr txBox="1">
                <a:spLocks noChangeArrowheads="1"/>
              </p:cNvSpPr>
              <p:nvPr/>
            </p:nvSpPr>
            <p:spPr bwMode="auto">
              <a:xfrm>
                <a:off x="5804530" y="2178016"/>
                <a:ext cx="2667003" cy="2248949"/>
              </a:xfrm>
              <a:prstGeom prst="rect">
                <a:avLst/>
              </a:prstGeom>
              <a:noFill/>
              <a:ln w="25560">
                <a:solidFill>
                  <a:srgbClr val="000000"/>
                </a:solidFill>
                <a:miter lim="800000"/>
                <a:headEnd/>
                <a:tailEnd/>
              </a:ln>
            </p:spPr>
            <p:txBody>
              <a:bodyPr lIns="90000" tIns="46800" rIns="90000" bIns="46800">
                <a:spAutoFit/>
              </a:bodyPr>
              <a:lstStyle/>
              <a:p>
                <a:pPr>
                  <a:lnSpc>
                    <a:spcPct val="100000"/>
                  </a:lnSpc>
                  <a:buFont typeface="Comic Sans MS" pitchFamily="6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a:solidFill>
                      <a:srgbClr val="000000"/>
                    </a:solidFill>
                    <a:latin typeface="Times New Roman" pitchFamily="18" charset="0"/>
                  </a:rPr>
                  <a:t>Missing Mass: </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a:solidFill>
                      <a:srgbClr val="000000"/>
                    </a:solidFill>
                    <a:latin typeface="Times New Roman" pitchFamily="18" charset="0"/>
                  </a:rPr>
                  <a:t>1.09&lt;M</a:t>
                </a:r>
                <a:r>
                  <a:rPr lang="en-GB" sz="1400" b="0" baseline="-25000">
                    <a:solidFill>
                      <a:srgbClr val="000000"/>
                    </a:solidFill>
                    <a:latin typeface="Times New Roman" pitchFamily="18" charset="0"/>
                  </a:rPr>
                  <a:t>x</a:t>
                </a:r>
                <a:r>
                  <a:rPr lang="en-GB" sz="1400" b="0">
                    <a:solidFill>
                      <a:srgbClr val="000000"/>
                    </a:solidFill>
                    <a:latin typeface="Times New Roman" pitchFamily="18" charset="0"/>
                  </a:rPr>
                  <a:t> &lt;1.22</a:t>
                </a:r>
                <a:endParaRPr lang="en-US" sz="1400" b="0">
                  <a:solidFill>
                    <a:srgbClr val="000000"/>
                  </a:solidFill>
                  <a:latin typeface="Times New Roman" pitchFamily="18" charset="0"/>
                </a:endParaRPr>
              </a:p>
              <a:p>
                <a:pPr>
                  <a:lnSpc>
                    <a:spcPct val="100000"/>
                  </a:lnSpc>
                  <a:buFont typeface="Comic Sans MS" pitchFamily="6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a:solidFill>
                      <a:srgbClr val="000000"/>
                    </a:solidFill>
                    <a:latin typeface="Times New Roman" pitchFamily="18" charset="0"/>
                  </a:rPr>
                  <a:t>Coincidence Time:</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a:solidFill>
                      <a:srgbClr val="000000"/>
                    </a:solidFill>
                    <a:latin typeface="Times New Roman" pitchFamily="18" charset="0"/>
                  </a:rPr>
                  <a:t> abs(cointime+58.63)&lt;0.26</a:t>
                </a:r>
              </a:p>
              <a:p>
                <a:pPr>
                  <a:lnSpc>
                    <a:spcPct val="100000"/>
                  </a:lnSpc>
                  <a:buFont typeface="Comic Sans MS" pitchFamily="6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a:solidFill>
                      <a:srgbClr val="000000"/>
                    </a:solidFill>
                    <a:latin typeface="Times New Roman" pitchFamily="18" charset="0"/>
                  </a:rPr>
                  <a:t>Gas Cherenkov:</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a:solidFill>
                      <a:srgbClr val="000000"/>
                    </a:solidFill>
                    <a:latin typeface="Times New Roman" pitchFamily="18" charset="0"/>
                  </a:rPr>
                  <a:t>SOS, N</a:t>
                </a:r>
                <a:r>
                  <a:rPr lang="en-GB" sz="1400" b="0" baseline="-25000">
                    <a:solidFill>
                      <a:srgbClr val="000000"/>
                    </a:solidFill>
                    <a:latin typeface="Times New Roman" pitchFamily="18" charset="0"/>
                  </a:rPr>
                  <a:t>(p.e)</a:t>
                </a:r>
                <a:r>
                  <a:rPr lang="en-GB" sz="1400" b="0">
                    <a:solidFill>
                      <a:srgbClr val="000000"/>
                    </a:solidFill>
                    <a:latin typeface="Times New Roman" pitchFamily="18" charset="0"/>
                  </a:rPr>
                  <a:t>&gt;1; HMS, N</a:t>
                </a:r>
                <a:r>
                  <a:rPr lang="en-GB" sz="1400" b="0" baseline="-25000">
                    <a:solidFill>
                      <a:srgbClr val="000000"/>
                    </a:solidFill>
                    <a:latin typeface="Times New Roman" pitchFamily="18" charset="0"/>
                  </a:rPr>
                  <a:t>(p.e)</a:t>
                </a:r>
                <a:r>
                  <a:rPr lang="en-GB" sz="1400" b="0">
                    <a:solidFill>
                      <a:srgbClr val="000000"/>
                    </a:solidFill>
                    <a:latin typeface="Times New Roman" pitchFamily="18" charset="0"/>
                  </a:rPr>
                  <a:t>&lt;1</a:t>
                </a:r>
              </a:p>
              <a:p>
                <a:pPr>
                  <a:lnSpc>
                    <a:spcPct val="100000"/>
                  </a:lnSpc>
                  <a:buFont typeface="Comic Sans MS" pitchFamily="6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a:solidFill>
                      <a:srgbClr val="000000"/>
                    </a:solidFill>
                    <a:latin typeface="Times New Roman" pitchFamily="18" charset="0"/>
                  </a:rPr>
                  <a:t>Aerogel Cherenkov:</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a:solidFill>
                      <a:srgbClr val="000000"/>
                    </a:solidFill>
                    <a:latin typeface="Times New Roman" pitchFamily="18" charset="0"/>
                  </a:rPr>
                  <a:t>HMS, N</a:t>
                </a:r>
                <a:r>
                  <a:rPr lang="en-GB" sz="1400" b="0" baseline="-25000">
                    <a:solidFill>
                      <a:srgbClr val="000000"/>
                    </a:solidFill>
                    <a:latin typeface="Times New Roman" pitchFamily="18" charset="0"/>
                  </a:rPr>
                  <a:t>(p.e)</a:t>
                </a:r>
                <a:r>
                  <a:rPr lang="en-GB" sz="1400" b="0">
                    <a:solidFill>
                      <a:srgbClr val="000000"/>
                    </a:solidFill>
                    <a:latin typeface="Times New Roman" pitchFamily="18" charset="0"/>
                  </a:rPr>
                  <a:t>&lt;0</a:t>
                </a:r>
              </a:p>
              <a:p>
                <a:pPr>
                  <a:lnSpc>
                    <a:spcPct val="100000"/>
                  </a:lnSpc>
                  <a:buFont typeface="Comic Sans MS" pitchFamily="6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a:solidFill>
                      <a:srgbClr val="000000"/>
                    </a:solidFill>
                    <a:latin typeface="Times New Roman" pitchFamily="18" charset="0"/>
                  </a:rPr>
                  <a:t>Other acceptances</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0">
                    <a:solidFill>
                      <a:srgbClr val="000000"/>
                    </a:solidFill>
                    <a:latin typeface="Times New Roman" pitchFamily="18" charset="0"/>
                  </a:rPr>
                  <a:t> Hsyptar, hsxptar, hsdelta, ssdelta</a:t>
                </a:r>
              </a:p>
            </p:txBody>
          </p:sp>
        </p:grpSp>
        <p:cxnSp>
          <p:nvCxnSpPr>
            <p:cNvPr id="53" name="AutoShape 6"/>
            <p:cNvCxnSpPr>
              <a:cxnSpLocks noChangeShapeType="1"/>
            </p:cNvCxnSpPr>
            <p:nvPr/>
          </p:nvCxnSpPr>
          <p:spPr bwMode="auto">
            <a:xfrm rot="10800000" flipV="1">
              <a:off x="3353188" y="1524000"/>
              <a:ext cx="2514362" cy="1302927"/>
            </a:xfrm>
            <a:prstGeom prst="straightConnector1">
              <a:avLst/>
            </a:prstGeom>
            <a:noFill/>
            <a:ln w="12700">
              <a:solidFill>
                <a:srgbClr val="0066FF"/>
              </a:solidFill>
              <a:miter lim="800000"/>
              <a:headEnd/>
              <a:tailEnd type="triangle" w="med" len="med"/>
            </a:ln>
          </p:spPr>
        </p:cxnSp>
        <p:sp>
          <p:nvSpPr>
            <p:cNvPr id="54" name="Oval 7"/>
            <p:cNvSpPr>
              <a:spLocks noChangeArrowheads="1"/>
            </p:cNvSpPr>
            <p:nvPr/>
          </p:nvSpPr>
          <p:spPr bwMode="auto">
            <a:xfrm>
              <a:off x="2860747" y="2674544"/>
              <a:ext cx="457177" cy="457152"/>
            </a:xfrm>
            <a:prstGeom prst="ellipse">
              <a:avLst/>
            </a:prstGeom>
            <a:noFill/>
            <a:ln w="28440">
              <a:solidFill>
                <a:srgbClr val="0066FF"/>
              </a:solidFill>
              <a:miter lim="800000"/>
              <a:headEnd/>
              <a:tailEnd/>
            </a:ln>
          </p:spPr>
          <p:txBody>
            <a:bodyPr wrap="none" anchor="ctr"/>
            <a:lstStyle/>
            <a:p>
              <a:endParaRPr lang="en-US"/>
            </a:p>
          </p:txBody>
        </p:sp>
      </p:grpSp>
      <p:sp>
        <p:nvSpPr>
          <p:cNvPr id="27" name="Rectangle 13"/>
          <p:cNvSpPr>
            <a:spLocks noChangeArrowheads="1"/>
          </p:cNvSpPr>
          <p:nvPr/>
        </p:nvSpPr>
        <p:spPr bwMode="auto">
          <a:xfrm>
            <a:off x="5880100" y="6081713"/>
            <a:ext cx="1646238" cy="319087"/>
          </a:xfrm>
          <a:prstGeom prst="rect">
            <a:avLst/>
          </a:prstGeom>
          <a:solidFill>
            <a:srgbClr val="92D050"/>
          </a:solidFill>
          <a:ln w="9525">
            <a:noFill/>
            <a:miter lim="800000"/>
            <a:headEnd/>
            <a:tailEnd/>
          </a:ln>
        </p:spPr>
        <p:txBody>
          <a:bodyPr>
            <a:spAutoFit/>
          </a:bodyPr>
          <a:lstStyle/>
          <a:p>
            <a:pPr algn="ct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=2.2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MY" sz="2800" dirty="0" smtClean="0">
                <a:solidFill>
                  <a:schemeClr val="bg1"/>
                </a:solidFill>
                <a:effectLst>
                  <a:reflection blurRad="6350" stA="55000" endA="300" endPos="45500" dir="5400000" sy="-100000" algn="bl" rotWithShape="0"/>
                </a:effectLst>
              </a:rPr>
              <a:t>Experimental Simulation SIMC</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t>
              </a:r>
              <a:r>
                <a:rPr lang="en-US" sz="1200" dirty="0" smtClean="0">
                  <a:solidFill>
                    <a:schemeClr val="bg1"/>
                  </a:solidFill>
                </a:rPr>
                <a:t>Analysis</a:t>
              </a:r>
              <a:r>
                <a:rPr lang="en-US" sz="1200" dirty="0" smtClean="0">
                  <a:solidFill>
                    <a:srgbClr val="D4D4D6">
                      <a:lumMod val="50000"/>
                    </a:srgbClr>
                  </a:solidFill>
                </a:rPr>
                <a:t>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18</a:t>
            </a:fld>
            <a:endParaRPr lang="en-US" dirty="0">
              <a:solidFill>
                <a:prstClr val="black">
                  <a:tint val="95000"/>
                </a:prstClr>
              </a:solidFill>
            </a:endParaRPr>
          </a:p>
        </p:txBody>
      </p:sp>
      <p:sp>
        <p:nvSpPr>
          <p:cNvPr id="13" name="Rectangle 2"/>
          <p:cNvSpPr>
            <a:spLocks noChangeArrowheads="1"/>
          </p:cNvSpPr>
          <p:nvPr/>
        </p:nvSpPr>
        <p:spPr bwMode="auto">
          <a:xfrm>
            <a:off x="990600" y="1066800"/>
            <a:ext cx="7010400" cy="4260850"/>
          </a:xfrm>
          <a:prstGeom prst="rect">
            <a:avLst/>
          </a:prstGeom>
          <a:noFill/>
          <a:ln w="9525">
            <a:noFill/>
            <a:round/>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Ingredients of SIMC:</a:t>
            </a:r>
            <a:br>
              <a:rPr lang="en-GB">
                <a:solidFill>
                  <a:srgbClr val="000000"/>
                </a:solidFill>
                <a:latin typeface="Times New Roman" pitchFamily="18" charset="0"/>
                <a:cs typeface="Times New Roman" pitchFamily="18" charset="0"/>
              </a:rPr>
            </a:br>
            <a:r>
              <a:rPr lang="en-GB" sz="1600">
                <a:solidFill>
                  <a:srgbClr val="000000"/>
                </a:solidFill>
                <a:latin typeface="Times New Roman" pitchFamily="18" charset="0"/>
                <a:cs typeface="Times New Roman" pitchFamily="18" charset="0"/>
              </a:rPr>
              <a:t/>
            </a:r>
            <a:br>
              <a:rPr lang="en-GB" sz="1600">
                <a:solidFill>
                  <a:srgbClr val="000000"/>
                </a:solidFill>
                <a:latin typeface="Times New Roman" pitchFamily="18" charset="0"/>
                <a:cs typeface="Times New Roman" pitchFamily="18" charset="0"/>
              </a:rPr>
            </a:br>
            <a:r>
              <a:rPr lang="en-GB" sz="1800" b="0">
                <a:solidFill>
                  <a:srgbClr val="000000"/>
                </a:solidFill>
                <a:latin typeface="Times New Roman" pitchFamily="18" charset="0"/>
                <a:cs typeface="Times New Roman" pitchFamily="18" charset="0"/>
              </a:rPr>
              <a:t>1. Realistic Models of the magnetic spectrometers including multiple </a:t>
            </a: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a:solidFill>
                  <a:srgbClr val="000000"/>
                </a:solidFill>
                <a:latin typeface="Times New Roman" pitchFamily="18" charset="0"/>
                <a:cs typeface="Times New Roman" pitchFamily="18" charset="0"/>
              </a:rPr>
              <a:t>    scattering and energy loss in all intervening material encountered by </a:t>
            </a: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a:solidFill>
                  <a:srgbClr val="000000"/>
                </a:solidFill>
                <a:latin typeface="Times New Roman" pitchFamily="18" charset="0"/>
                <a:cs typeface="Times New Roman" pitchFamily="18" charset="0"/>
              </a:rPr>
              <a:t>    the particles.</a:t>
            </a:r>
            <a:br>
              <a:rPr lang="en-GB" sz="1800" b="0">
                <a:solidFill>
                  <a:srgbClr val="000000"/>
                </a:solidFill>
                <a:latin typeface="Times New Roman" pitchFamily="18" charset="0"/>
                <a:cs typeface="Times New Roman" pitchFamily="18" charset="0"/>
              </a:rPr>
            </a:br>
            <a:r>
              <a:rPr lang="en-GB" sz="1800" b="0">
                <a:solidFill>
                  <a:srgbClr val="000000"/>
                </a:solidFill>
                <a:latin typeface="Times New Roman" pitchFamily="18" charset="0"/>
                <a:cs typeface="Times New Roman" pitchFamily="18" charset="0"/>
              </a:rPr>
              <a:t/>
            </a:r>
            <a:br>
              <a:rPr lang="en-GB" sz="1800" b="0">
                <a:solidFill>
                  <a:srgbClr val="000000"/>
                </a:solidFill>
                <a:latin typeface="Times New Roman" pitchFamily="18" charset="0"/>
                <a:cs typeface="Times New Roman" pitchFamily="18" charset="0"/>
              </a:rPr>
            </a:br>
            <a:r>
              <a:rPr lang="en-GB" sz="1800" b="0">
                <a:solidFill>
                  <a:srgbClr val="000000"/>
                </a:solidFill>
                <a:latin typeface="Times New Roman" pitchFamily="18" charset="0"/>
                <a:cs typeface="Times New Roman" pitchFamily="18" charset="0"/>
              </a:rPr>
              <a:t>2. Decay of kaons in flight, and radiative corrections for all particles.</a:t>
            </a:r>
            <a:br>
              <a:rPr lang="en-GB" sz="1800" b="0">
                <a:solidFill>
                  <a:srgbClr val="000000"/>
                </a:solidFill>
                <a:latin typeface="Times New Roman" pitchFamily="18" charset="0"/>
                <a:cs typeface="Times New Roman" pitchFamily="18" charset="0"/>
              </a:rPr>
            </a:br>
            <a:r>
              <a:rPr lang="en-GB" sz="1800" b="0">
                <a:solidFill>
                  <a:srgbClr val="000000"/>
                </a:solidFill>
                <a:latin typeface="Times New Roman" pitchFamily="18" charset="0"/>
                <a:cs typeface="Times New Roman" pitchFamily="18" charset="0"/>
              </a:rPr>
              <a:t/>
            </a:r>
            <a:br>
              <a:rPr lang="en-GB" sz="1800" b="0">
                <a:solidFill>
                  <a:srgbClr val="000000"/>
                </a:solidFill>
                <a:latin typeface="Times New Roman" pitchFamily="18" charset="0"/>
                <a:cs typeface="Times New Roman" pitchFamily="18" charset="0"/>
              </a:rPr>
            </a:br>
            <a:r>
              <a:rPr lang="en-GB" sz="1800" b="0">
                <a:solidFill>
                  <a:srgbClr val="000000"/>
                </a:solidFill>
                <a:latin typeface="Times New Roman" pitchFamily="18" charset="0"/>
                <a:cs typeface="Times New Roman" pitchFamily="18" charset="0"/>
              </a:rPr>
              <a:t>3. Model of the electro production of kaons from free protons and </a:t>
            </a: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a:solidFill>
                  <a:srgbClr val="000000"/>
                </a:solidFill>
                <a:latin typeface="Times New Roman" pitchFamily="18" charset="0"/>
                <a:cs typeface="Times New Roman" pitchFamily="18" charset="0"/>
              </a:rPr>
              <a:t>    neutrons.</a:t>
            </a:r>
            <a:br>
              <a:rPr lang="en-GB" sz="1800" b="0">
                <a:solidFill>
                  <a:srgbClr val="000000"/>
                </a:solidFill>
                <a:latin typeface="Times New Roman" pitchFamily="18" charset="0"/>
                <a:cs typeface="Times New Roman" pitchFamily="18" charset="0"/>
              </a:rPr>
            </a:br>
            <a:r>
              <a:rPr lang="en-GB" sz="1800" b="0">
                <a:solidFill>
                  <a:srgbClr val="000000"/>
                </a:solidFill>
                <a:latin typeface="Times New Roman" pitchFamily="18" charset="0"/>
                <a:cs typeface="Times New Roman" pitchFamily="18" charset="0"/>
              </a:rPr>
              <a:t/>
            </a:r>
            <a:br>
              <a:rPr lang="en-GB" sz="1800" b="0">
                <a:solidFill>
                  <a:srgbClr val="000000"/>
                </a:solidFill>
                <a:latin typeface="Times New Roman" pitchFamily="18" charset="0"/>
                <a:cs typeface="Times New Roman" pitchFamily="18" charset="0"/>
              </a:rPr>
            </a:br>
            <a:r>
              <a:rPr lang="en-GB" sz="1800" b="0">
                <a:solidFill>
                  <a:srgbClr val="000000"/>
                </a:solidFill>
                <a:latin typeface="Times New Roman" pitchFamily="18" charset="0"/>
                <a:cs typeface="Times New Roman" pitchFamily="18" charset="0"/>
              </a:rPr>
              <a:t>4. For heavier targets the free proton model is convoluted with a realistic </a:t>
            </a:r>
            <a:br>
              <a:rPr lang="en-GB" sz="1800" b="0">
                <a:solidFill>
                  <a:srgbClr val="000000"/>
                </a:solidFill>
                <a:latin typeface="Times New Roman" pitchFamily="18" charset="0"/>
                <a:cs typeface="Times New Roman" pitchFamily="18" charset="0"/>
              </a:rPr>
            </a:br>
            <a:r>
              <a:rPr lang="en-GB" sz="1800" b="0">
                <a:solidFill>
                  <a:srgbClr val="000000"/>
                </a:solidFill>
                <a:latin typeface="Times New Roman" pitchFamily="18" charset="0"/>
                <a:cs typeface="Times New Roman" pitchFamily="18" charset="0"/>
              </a:rPr>
              <a:t>    spectral function for each target.</a:t>
            </a:r>
            <a:br>
              <a:rPr lang="en-GB" sz="1800" b="0">
                <a:solidFill>
                  <a:srgbClr val="000000"/>
                </a:solidFill>
                <a:latin typeface="Times New Roman" pitchFamily="18" charset="0"/>
                <a:cs typeface="Times New Roman" pitchFamily="18" charset="0"/>
              </a:rPr>
            </a:br>
            <a:r>
              <a:rPr lang="en-GB" sz="1800" b="0">
                <a:solidFill>
                  <a:srgbClr val="000000"/>
                </a:solidFill>
                <a:latin typeface="Times New Roman" pitchFamily="18" charset="0"/>
                <a:cs typeface="Times New Roman" pitchFamily="18" charset="0"/>
              </a:rPr>
              <a:t>  </a:t>
            </a: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a:solidFill>
                  <a:srgbClr val="00B050"/>
                </a:solidFill>
                <a:latin typeface="Times New Roman" pitchFamily="18" charset="0"/>
                <a:cs typeface="Times New Roman" pitchFamily="18" charset="0"/>
              </a:rPr>
              <a:t>Spectral function = probability of finding a proton inside the nucleus with a certain energy and momentum.</a:t>
            </a:r>
          </a:p>
        </p:txBody>
      </p:sp>
      <p:sp>
        <p:nvSpPr>
          <p:cNvPr id="15" name="Text Box 3"/>
          <p:cNvSpPr txBox="1">
            <a:spLocks noChangeArrowheads="1"/>
          </p:cNvSpPr>
          <p:nvPr/>
        </p:nvSpPr>
        <p:spPr bwMode="auto">
          <a:xfrm>
            <a:off x="1597025" y="5489575"/>
            <a:ext cx="3854450" cy="401638"/>
          </a:xfrm>
          <a:prstGeom prst="rect">
            <a:avLst/>
          </a:prstGeom>
          <a:noFill/>
          <a:ln w="9525">
            <a:noFill/>
            <a:round/>
            <a:headEnd/>
            <a:tailEnd/>
          </a:ln>
        </p:spPr>
        <p:txBody>
          <a:bodyPr lIns="90000" tIns="46800" rIns="90000" bIns="46800">
            <a:spAutoFit/>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rPr>
              <a:t>Transparency to be extracted as</a:t>
            </a:r>
          </a:p>
        </p:txBody>
      </p:sp>
      <p:grpSp>
        <p:nvGrpSpPr>
          <p:cNvPr id="16" name="Group 9"/>
          <p:cNvGrpSpPr>
            <a:grpSpLocks/>
          </p:cNvGrpSpPr>
          <p:nvPr/>
        </p:nvGrpSpPr>
        <p:grpSpPr bwMode="auto">
          <a:xfrm>
            <a:off x="5181600" y="5181600"/>
            <a:ext cx="2743200" cy="1041400"/>
            <a:chOff x="2362199" y="1905000"/>
            <a:chExt cx="2743200" cy="1040296"/>
          </a:xfrm>
        </p:grpSpPr>
        <p:grpSp>
          <p:nvGrpSpPr>
            <p:cNvPr id="17" name="Group 11"/>
            <p:cNvGrpSpPr>
              <a:grpSpLocks/>
            </p:cNvGrpSpPr>
            <p:nvPr/>
          </p:nvGrpSpPr>
          <p:grpSpPr bwMode="auto">
            <a:xfrm>
              <a:off x="2362199" y="1905000"/>
              <a:ext cx="2743200" cy="1040296"/>
              <a:chOff x="2362200" y="1905000"/>
              <a:chExt cx="1758462" cy="1040296"/>
            </a:xfrm>
          </p:grpSpPr>
          <p:sp>
            <p:nvSpPr>
              <p:cNvPr id="22" name="TextBox 15"/>
              <p:cNvSpPr txBox="1">
                <a:spLocks noChangeArrowheads="1"/>
              </p:cNvSpPr>
              <p:nvPr/>
            </p:nvSpPr>
            <p:spPr bwMode="auto">
              <a:xfrm>
                <a:off x="2362200" y="2209800"/>
                <a:ext cx="609600" cy="488432"/>
              </a:xfrm>
              <a:prstGeom prst="rect">
                <a:avLst/>
              </a:prstGeom>
              <a:noFill/>
              <a:ln w="9525">
                <a:noFill/>
                <a:miter lim="800000"/>
                <a:headEnd/>
                <a:tailEnd/>
              </a:ln>
            </p:spPr>
            <p:txBody>
              <a:bodyPr>
                <a:spAutoFit/>
              </a:bodyPr>
              <a:lstStyle/>
              <a:p>
                <a:r>
                  <a:rPr lang="en-US" sz="2800" b="0">
                    <a:solidFill>
                      <a:srgbClr val="FF0000"/>
                    </a:solidFill>
                    <a:latin typeface="Times New Roman" pitchFamily="18" charset="0"/>
                    <a:cs typeface="Times New Roman" pitchFamily="18" charset="0"/>
                  </a:rPr>
                  <a:t>T = </a:t>
                </a:r>
              </a:p>
            </p:txBody>
          </p:sp>
          <p:sp>
            <p:nvSpPr>
              <p:cNvPr id="23" name="TextBox 16"/>
              <p:cNvSpPr txBox="1">
                <a:spLocks noChangeArrowheads="1"/>
              </p:cNvSpPr>
              <p:nvPr/>
            </p:nvSpPr>
            <p:spPr bwMode="auto">
              <a:xfrm>
                <a:off x="2895600" y="1905000"/>
                <a:ext cx="1176215" cy="488724"/>
              </a:xfrm>
              <a:prstGeom prst="rect">
                <a:avLst/>
              </a:prstGeom>
              <a:noFill/>
              <a:ln w="9525">
                <a:noFill/>
                <a:miter lim="800000"/>
                <a:headEnd/>
                <a:tailEnd/>
              </a:ln>
            </p:spPr>
            <p:txBody>
              <a:bodyPr>
                <a:spAutoFit/>
              </a:bodyPr>
              <a:lstStyle/>
              <a:p>
                <a:r>
                  <a:rPr lang="en-US" sz="2800" b="0">
                    <a:solidFill>
                      <a:srgbClr val="FF0000"/>
                    </a:solidFill>
                    <a:latin typeface="Times New Roman" pitchFamily="18" charset="0"/>
                    <a:cs typeface="Times New Roman" pitchFamily="18" charset="0"/>
                  </a:rPr>
                  <a:t>(Y/ Y</a:t>
                </a:r>
                <a:r>
                  <a:rPr lang="en-US" sz="2800" b="0" baseline="-25000">
                    <a:solidFill>
                      <a:srgbClr val="FF0000"/>
                    </a:solidFill>
                    <a:latin typeface="Times New Roman" pitchFamily="18" charset="0"/>
                    <a:cs typeface="Times New Roman" pitchFamily="18" charset="0"/>
                  </a:rPr>
                  <a:t>MC</a:t>
                </a:r>
                <a:r>
                  <a:rPr lang="en-US" sz="2800" b="0">
                    <a:solidFill>
                      <a:srgbClr val="FF0000"/>
                    </a:solidFill>
                    <a:latin typeface="Times New Roman" pitchFamily="18" charset="0"/>
                    <a:cs typeface="Times New Roman" pitchFamily="18" charset="0"/>
                  </a:rPr>
                  <a:t>)</a:t>
                </a:r>
                <a:r>
                  <a:rPr lang="en-US" sz="2800" b="0" baseline="-25000">
                    <a:solidFill>
                      <a:srgbClr val="FF0000"/>
                    </a:solidFill>
                    <a:latin typeface="Times New Roman" pitchFamily="18" charset="0"/>
                    <a:cs typeface="Times New Roman" pitchFamily="18" charset="0"/>
                  </a:rPr>
                  <a:t>A</a:t>
                </a:r>
              </a:p>
            </p:txBody>
          </p:sp>
          <p:cxnSp>
            <p:nvCxnSpPr>
              <p:cNvPr id="24" name="Straight Connector 17"/>
              <p:cNvCxnSpPr>
                <a:cxnSpLocks noChangeShapeType="1"/>
              </p:cNvCxnSpPr>
              <p:nvPr/>
            </p:nvCxnSpPr>
            <p:spPr bwMode="auto">
              <a:xfrm>
                <a:off x="2962031" y="2428460"/>
                <a:ext cx="914400" cy="0"/>
              </a:xfrm>
              <a:prstGeom prst="line">
                <a:avLst/>
              </a:prstGeom>
              <a:noFill/>
              <a:ln w="9525" algn="ctr">
                <a:solidFill>
                  <a:srgbClr val="FF0000"/>
                </a:solidFill>
                <a:round/>
                <a:headEnd/>
                <a:tailEnd/>
              </a:ln>
            </p:spPr>
          </p:cxnSp>
          <p:sp>
            <p:nvSpPr>
              <p:cNvPr id="25" name="TextBox 18"/>
              <p:cNvSpPr txBox="1">
                <a:spLocks noChangeArrowheads="1"/>
              </p:cNvSpPr>
              <p:nvPr/>
            </p:nvSpPr>
            <p:spPr bwMode="auto">
              <a:xfrm>
                <a:off x="2895600" y="2456572"/>
                <a:ext cx="1225062" cy="488724"/>
              </a:xfrm>
              <a:prstGeom prst="rect">
                <a:avLst/>
              </a:prstGeom>
              <a:noFill/>
              <a:ln w="9525">
                <a:noFill/>
                <a:miter lim="800000"/>
                <a:headEnd/>
                <a:tailEnd/>
              </a:ln>
            </p:spPr>
            <p:txBody>
              <a:bodyPr>
                <a:spAutoFit/>
              </a:bodyPr>
              <a:lstStyle/>
              <a:p>
                <a:r>
                  <a:rPr lang="en-US" sz="2800" b="0">
                    <a:solidFill>
                      <a:srgbClr val="FF0000"/>
                    </a:solidFill>
                    <a:latin typeface="Times New Roman" pitchFamily="18" charset="0"/>
                    <a:cs typeface="Times New Roman" pitchFamily="18" charset="0"/>
                  </a:rPr>
                  <a:t>(Y/ Y</a:t>
                </a:r>
                <a:r>
                  <a:rPr lang="en-US" sz="2800" b="0" baseline="-25000">
                    <a:solidFill>
                      <a:srgbClr val="FF0000"/>
                    </a:solidFill>
                    <a:latin typeface="Times New Roman" pitchFamily="18" charset="0"/>
                    <a:cs typeface="Times New Roman" pitchFamily="18" charset="0"/>
                  </a:rPr>
                  <a:t>MC</a:t>
                </a:r>
                <a:r>
                  <a:rPr lang="en-US" sz="2800" b="0">
                    <a:solidFill>
                      <a:srgbClr val="FF0000"/>
                    </a:solidFill>
                    <a:latin typeface="Times New Roman" pitchFamily="18" charset="0"/>
                    <a:cs typeface="Times New Roman" pitchFamily="18" charset="0"/>
                  </a:rPr>
                  <a:t>)</a:t>
                </a:r>
                <a:r>
                  <a:rPr lang="en-US" sz="2800" b="0" baseline="-25000">
                    <a:solidFill>
                      <a:srgbClr val="FF0000"/>
                    </a:solidFill>
                    <a:latin typeface="Times New Roman" pitchFamily="18" charset="0"/>
                    <a:cs typeface="Times New Roman" pitchFamily="18" charset="0"/>
                  </a:rPr>
                  <a:t>H</a:t>
                </a:r>
              </a:p>
            </p:txBody>
          </p:sp>
        </p:grpSp>
        <p:cxnSp>
          <p:nvCxnSpPr>
            <p:cNvPr id="18" name="Straight Connector 11"/>
            <p:cNvCxnSpPr>
              <a:cxnSpLocks noChangeShapeType="1"/>
            </p:cNvCxnSpPr>
            <p:nvPr/>
          </p:nvCxnSpPr>
          <p:spPr bwMode="auto">
            <a:xfrm>
              <a:off x="3482008" y="1954696"/>
              <a:ext cx="152400" cy="0"/>
            </a:xfrm>
            <a:prstGeom prst="line">
              <a:avLst/>
            </a:prstGeom>
            <a:noFill/>
            <a:ln w="9525" algn="ctr">
              <a:solidFill>
                <a:srgbClr val="FF0000"/>
              </a:solidFill>
              <a:round/>
              <a:headEnd/>
              <a:tailEnd/>
            </a:ln>
          </p:spPr>
        </p:cxnSp>
        <p:cxnSp>
          <p:nvCxnSpPr>
            <p:cNvPr id="19" name="Straight Connector 12"/>
            <p:cNvCxnSpPr>
              <a:cxnSpLocks noChangeShapeType="1"/>
            </p:cNvCxnSpPr>
            <p:nvPr/>
          </p:nvCxnSpPr>
          <p:spPr bwMode="auto">
            <a:xfrm>
              <a:off x="3886200" y="1958008"/>
              <a:ext cx="152400" cy="0"/>
            </a:xfrm>
            <a:prstGeom prst="line">
              <a:avLst/>
            </a:prstGeom>
            <a:noFill/>
            <a:ln w="9525" algn="ctr">
              <a:solidFill>
                <a:srgbClr val="FF0000"/>
              </a:solidFill>
              <a:round/>
              <a:headEnd/>
              <a:tailEnd/>
            </a:ln>
          </p:spPr>
        </p:cxnSp>
        <p:cxnSp>
          <p:nvCxnSpPr>
            <p:cNvPr id="20" name="Straight Connector 13"/>
            <p:cNvCxnSpPr>
              <a:cxnSpLocks noChangeShapeType="1"/>
            </p:cNvCxnSpPr>
            <p:nvPr/>
          </p:nvCxnSpPr>
          <p:spPr bwMode="auto">
            <a:xfrm>
              <a:off x="3896140" y="2514600"/>
              <a:ext cx="152400" cy="0"/>
            </a:xfrm>
            <a:prstGeom prst="line">
              <a:avLst/>
            </a:prstGeom>
            <a:noFill/>
            <a:ln w="9525" algn="ctr">
              <a:solidFill>
                <a:srgbClr val="FF0000"/>
              </a:solidFill>
              <a:round/>
              <a:headEnd/>
              <a:tailEnd/>
            </a:ln>
          </p:spPr>
        </p:cxnSp>
        <p:cxnSp>
          <p:nvCxnSpPr>
            <p:cNvPr id="21" name="Straight Connector 14"/>
            <p:cNvCxnSpPr>
              <a:cxnSpLocks noChangeShapeType="1"/>
            </p:cNvCxnSpPr>
            <p:nvPr/>
          </p:nvCxnSpPr>
          <p:spPr bwMode="auto">
            <a:xfrm>
              <a:off x="3488636" y="2514600"/>
              <a:ext cx="152400" cy="0"/>
            </a:xfrm>
            <a:prstGeom prst="line">
              <a:avLst/>
            </a:prstGeom>
            <a:noFill/>
            <a:ln w="9525" algn="ctr">
              <a:solidFill>
                <a:srgbClr val="FF0000"/>
              </a:solidFill>
              <a:round/>
              <a:headEnd/>
              <a:tailEnd/>
            </a:ln>
          </p:spPr>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400" dirty="0" smtClean="0">
                <a:solidFill>
                  <a:schemeClr val="bg1"/>
                </a:solidFill>
                <a:effectLst>
                  <a:reflection blurRad="6350" stA="55000" endA="300" endPos="45500" dir="5400000" sy="-100000" algn="bl" rotWithShape="0"/>
                </a:effectLst>
              </a:rPr>
              <a:t> Comparison of </a:t>
            </a:r>
            <a:r>
              <a:rPr lang="en-US" sz="2400" dirty="0" err="1" smtClean="0">
                <a:solidFill>
                  <a:schemeClr val="bg1"/>
                </a:solidFill>
                <a:effectLst>
                  <a:reflection blurRad="6350" stA="55000" endA="300" endPos="45500" dir="5400000" sy="-100000" algn="bl" rotWithShape="0"/>
                </a:effectLst>
              </a:rPr>
              <a:t>Kaon</a:t>
            </a:r>
            <a:r>
              <a:rPr lang="en-US" sz="2400" dirty="0" smtClean="0">
                <a:solidFill>
                  <a:schemeClr val="bg1"/>
                </a:solidFill>
                <a:effectLst>
                  <a:reflection blurRad="6350" stA="55000" endA="300" endPos="45500" dir="5400000" sy="-100000" algn="bl" rotWithShape="0"/>
                </a:effectLst>
              </a:rPr>
              <a:t> Hydrogen Data with SIMC after all Cuts</a:t>
            </a:r>
            <a:endParaRPr lang="en-MY" sz="24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t>
              </a:r>
              <a:r>
                <a:rPr lang="en-US" sz="1200" dirty="0" smtClean="0">
                  <a:solidFill>
                    <a:schemeClr val="bg1"/>
                  </a:solidFill>
                </a:rPr>
                <a:t>Analysis</a:t>
              </a:r>
              <a:r>
                <a:rPr lang="en-US" sz="1200" dirty="0" smtClean="0">
                  <a:solidFill>
                    <a:srgbClr val="D4D4D6">
                      <a:lumMod val="50000"/>
                    </a:srgbClr>
                  </a:solidFill>
                </a:rPr>
                <a:t>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19</a:t>
            </a:fld>
            <a:endParaRPr lang="en-US" dirty="0">
              <a:solidFill>
                <a:prstClr val="black">
                  <a:tint val="95000"/>
                </a:prstClr>
              </a:solidFill>
            </a:endParaRPr>
          </a:p>
        </p:txBody>
      </p:sp>
      <p:grpSp>
        <p:nvGrpSpPr>
          <p:cNvPr id="13" name="Group 19"/>
          <p:cNvGrpSpPr>
            <a:grpSpLocks/>
          </p:cNvGrpSpPr>
          <p:nvPr/>
        </p:nvGrpSpPr>
        <p:grpSpPr bwMode="auto">
          <a:xfrm>
            <a:off x="381000" y="990600"/>
            <a:ext cx="5334000" cy="5562600"/>
            <a:chOff x="381000" y="1066800"/>
            <a:chExt cx="5334000" cy="5562600"/>
          </a:xfrm>
        </p:grpSpPr>
        <p:grpSp>
          <p:nvGrpSpPr>
            <p:cNvPr id="15" name="Group 18"/>
            <p:cNvGrpSpPr>
              <a:grpSpLocks/>
            </p:cNvGrpSpPr>
            <p:nvPr/>
          </p:nvGrpSpPr>
          <p:grpSpPr bwMode="auto">
            <a:xfrm>
              <a:off x="381000" y="1066800"/>
              <a:ext cx="5334000" cy="5562600"/>
              <a:chOff x="381000" y="1066800"/>
              <a:chExt cx="5334000" cy="5562600"/>
            </a:xfrm>
          </p:grpSpPr>
          <p:pic>
            <p:nvPicPr>
              <p:cNvPr id="18" name="Picture 17" descr="phipq_1.png"/>
              <p:cNvPicPr>
                <a:picLocks noChangeAspect="1"/>
              </p:cNvPicPr>
              <p:nvPr/>
            </p:nvPicPr>
            <p:blipFill>
              <a:blip r:embed="rId27" cstate="print"/>
              <a:srcRect l="1366" t="1315" r="3053" b="2632"/>
              <a:stretch>
                <a:fillRect/>
              </a:stretch>
            </p:blipFill>
            <p:spPr bwMode="auto">
              <a:xfrm>
                <a:off x="381000" y="1066800"/>
                <a:ext cx="5334000" cy="5562600"/>
              </a:xfrm>
              <a:prstGeom prst="rect">
                <a:avLst/>
              </a:prstGeom>
              <a:noFill/>
              <a:ln w="9525">
                <a:noFill/>
                <a:miter lim="800000"/>
                <a:headEnd/>
                <a:tailEnd/>
              </a:ln>
            </p:spPr>
          </p:pic>
          <p:sp>
            <p:nvSpPr>
              <p:cNvPr id="19" name="TextBox 8"/>
              <p:cNvSpPr txBox="1">
                <a:spLocks noChangeArrowheads="1"/>
              </p:cNvSpPr>
              <p:nvPr/>
            </p:nvSpPr>
            <p:spPr bwMode="auto">
              <a:xfrm>
                <a:off x="3733800" y="3757076"/>
                <a:ext cx="1219200" cy="319087"/>
              </a:xfrm>
              <a:prstGeom prst="rect">
                <a:avLst/>
              </a:prstGeom>
              <a:solidFill>
                <a:schemeClr val="bg1"/>
              </a:solid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         </a:t>
                </a:r>
                <a:r>
                  <a:rPr lang="el-GR" sz="1600">
                    <a:solidFill>
                      <a:schemeClr val="tx1"/>
                    </a:solidFill>
                    <a:latin typeface="Times New Roman" pitchFamily="18" charset="0"/>
                    <a:cs typeface="Times New Roman" pitchFamily="18" charset="0"/>
                  </a:rPr>
                  <a:t>ϕ</a:t>
                </a:r>
                <a:r>
                  <a:rPr lang="en-US" sz="1600" baseline="-25000">
                    <a:solidFill>
                      <a:schemeClr val="tx1"/>
                    </a:solidFill>
                    <a:latin typeface="Times New Roman" pitchFamily="18" charset="0"/>
                    <a:cs typeface="Times New Roman" pitchFamily="18" charset="0"/>
                  </a:rPr>
                  <a:t>pq</a:t>
                </a:r>
              </a:p>
            </p:txBody>
          </p:sp>
          <p:sp>
            <p:nvSpPr>
              <p:cNvPr id="20" name="TextBox 11"/>
              <p:cNvSpPr txBox="1">
                <a:spLocks noChangeArrowheads="1"/>
              </p:cNvSpPr>
              <p:nvPr/>
            </p:nvSpPr>
            <p:spPr bwMode="auto">
              <a:xfrm>
                <a:off x="2120721" y="1719262"/>
                <a:ext cx="838200" cy="261938"/>
              </a:xfrm>
              <a:prstGeom prst="rect">
                <a:avLst/>
              </a:prstGeom>
              <a:noFill/>
              <a:ln w="9525">
                <a:noFill/>
                <a:miter lim="800000"/>
                <a:headEnd/>
                <a:tailEnd/>
              </a:ln>
            </p:spPr>
            <p:txBody>
              <a:bodyPr>
                <a:spAutoFit/>
              </a:bodyPr>
              <a:lstStyle/>
              <a:p>
                <a:r>
                  <a:rPr lang="en-US" sz="1200">
                    <a:solidFill>
                      <a:srgbClr val="FF0000"/>
                    </a:solidFill>
                    <a:latin typeface="Times New Roman" pitchFamily="18" charset="0"/>
                    <a:cs typeface="Times New Roman" pitchFamily="18" charset="0"/>
                  </a:rPr>
                  <a:t>SIMC </a:t>
                </a:r>
                <a:r>
                  <a:rPr lang="el-GR" sz="1200">
                    <a:solidFill>
                      <a:srgbClr val="009973"/>
                    </a:solidFill>
                    <a:latin typeface="Times New Roman" pitchFamily="18" charset="0"/>
                    <a:cs typeface="Times New Roman" pitchFamily="18" charset="0"/>
                  </a:rPr>
                  <a:t>Λ</a:t>
                </a:r>
                <a:endParaRPr lang="en-US" sz="1200">
                  <a:solidFill>
                    <a:srgbClr val="009973"/>
                  </a:solidFill>
                  <a:latin typeface="Times New Roman" pitchFamily="18" charset="0"/>
                  <a:cs typeface="Times New Roman" pitchFamily="18" charset="0"/>
                </a:endParaRPr>
              </a:p>
            </p:txBody>
          </p:sp>
          <p:sp>
            <p:nvSpPr>
              <p:cNvPr id="21" name="TextBox 12"/>
              <p:cNvSpPr txBox="1">
                <a:spLocks noChangeArrowheads="1"/>
              </p:cNvSpPr>
              <p:nvPr/>
            </p:nvSpPr>
            <p:spPr bwMode="auto">
              <a:xfrm>
                <a:off x="4573074" y="1702158"/>
                <a:ext cx="838200" cy="261938"/>
              </a:xfrm>
              <a:prstGeom prst="rect">
                <a:avLst/>
              </a:prstGeom>
              <a:noFill/>
              <a:ln w="9525">
                <a:noFill/>
                <a:miter lim="800000"/>
                <a:headEnd/>
                <a:tailEnd/>
              </a:ln>
            </p:spPr>
            <p:txBody>
              <a:bodyPr>
                <a:spAutoFit/>
              </a:bodyPr>
              <a:lstStyle/>
              <a:p>
                <a:r>
                  <a:rPr lang="en-US" sz="1200">
                    <a:solidFill>
                      <a:srgbClr val="FF0000"/>
                    </a:solidFill>
                    <a:latin typeface="Times New Roman" pitchFamily="18" charset="0"/>
                    <a:cs typeface="Times New Roman" pitchFamily="18" charset="0"/>
                  </a:rPr>
                  <a:t>SIMC </a:t>
                </a:r>
                <a:r>
                  <a:rPr lang="el-GR" sz="1200">
                    <a:solidFill>
                      <a:srgbClr val="009973"/>
                    </a:solidFill>
                    <a:latin typeface="Times New Roman" pitchFamily="18" charset="0"/>
                    <a:cs typeface="Times New Roman" pitchFamily="18" charset="0"/>
                  </a:rPr>
                  <a:t>Σ</a:t>
                </a:r>
                <a:endParaRPr lang="en-US" sz="1200">
                  <a:solidFill>
                    <a:srgbClr val="009973"/>
                  </a:solidFill>
                  <a:latin typeface="Times New Roman" pitchFamily="18" charset="0"/>
                  <a:cs typeface="Times New Roman" pitchFamily="18" charset="0"/>
                </a:endParaRPr>
              </a:p>
            </p:txBody>
          </p:sp>
          <p:sp>
            <p:nvSpPr>
              <p:cNvPr id="22" name="TextBox 8"/>
              <p:cNvSpPr txBox="1">
                <a:spLocks noChangeArrowheads="1"/>
              </p:cNvSpPr>
              <p:nvPr/>
            </p:nvSpPr>
            <p:spPr bwMode="auto">
              <a:xfrm>
                <a:off x="1143000" y="3769955"/>
                <a:ext cx="1219200" cy="319087"/>
              </a:xfrm>
              <a:prstGeom prst="rect">
                <a:avLst/>
              </a:prstGeom>
              <a:solidFill>
                <a:schemeClr val="bg1"/>
              </a:solid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         </a:t>
                </a:r>
                <a:r>
                  <a:rPr lang="el-GR" sz="1600">
                    <a:solidFill>
                      <a:schemeClr val="tx1"/>
                    </a:solidFill>
                    <a:latin typeface="Times New Roman" pitchFamily="18" charset="0"/>
                    <a:cs typeface="Times New Roman" pitchFamily="18" charset="0"/>
                  </a:rPr>
                  <a:t>ϕ</a:t>
                </a:r>
                <a:r>
                  <a:rPr lang="en-US" sz="1600" baseline="-25000">
                    <a:solidFill>
                      <a:schemeClr val="tx1"/>
                    </a:solidFill>
                    <a:latin typeface="Times New Roman" pitchFamily="18" charset="0"/>
                    <a:cs typeface="Times New Roman" pitchFamily="18" charset="0"/>
                  </a:rPr>
                  <a:t>pq</a:t>
                </a:r>
              </a:p>
            </p:txBody>
          </p:sp>
          <p:sp>
            <p:nvSpPr>
              <p:cNvPr id="23" name="TextBox 8"/>
              <p:cNvSpPr txBox="1">
                <a:spLocks noChangeArrowheads="1"/>
              </p:cNvSpPr>
              <p:nvPr/>
            </p:nvSpPr>
            <p:spPr bwMode="auto">
              <a:xfrm>
                <a:off x="3657600" y="6248400"/>
                <a:ext cx="1219200" cy="319088"/>
              </a:xfrm>
              <a:prstGeom prst="rect">
                <a:avLst/>
              </a:prstGeom>
              <a:solidFill>
                <a:schemeClr val="bg1"/>
              </a:solid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         </a:t>
                </a:r>
                <a:r>
                  <a:rPr lang="el-GR" sz="1600">
                    <a:solidFill>
                      <a:schemeClr val="tx1"/>
                    </a:solidFill>
                    <a:latin typeface="Times New Roman" pitchFamily="18" charset="0"/>
                    <a:cs typeface="Times New Roman" pitchFamily="18" charset="0"/>
                  </a:rPr>
                  <a:t>ϕ</a:t>
                </a:r>
                <a:r>
                  <a:rPr lang="en-US" sz="1600" baseline="-25000">
                    <a:solidFill>
                      <a:schemeClr val="tx1"/>
                    </a:solidFill>
                    <a:latin typeface="Times New Roman" pitchFamily="18" charset="0"/>
                    <a:cs typeface="Times New Roman" pitchFamily="18" charset="0"/>
                  </a:rPr>
                  <a:t>pq</a:t>
                </a:r>
              </a:p>
            </p:txBody>
          </p:sp>
          <p:sp>
            <p:nvSpPr>
              <p:cNvPr id="24" name="TextBox 8"/>
              <p:cNvSpPr txBox="1">
                <a:spLocks noChangeArrowheads="1"/>
              </p:cNvSpPr>
              <p:nvPr/>
            </p:nvSpPr>
            <p:spPr bwMode="auto">
              <a:xfrm>
                <a:off x="1143000" y="6248400"/>
                <a:ext cx="1219200" cy="319088"/>
              </a:xfrm>
              <a:prstGeom prst="rect">
                <a:avLst/>
              </a:prstGeom>
              <a:solidFill>
                <a:schemeClr val="bg1"/>
              </a:solid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         </a:t>
                </a:r>
                <a:r>
                  <a:rPr lang="el-GR" sz="1600">
                    <a:solidFill>
                      <a:schemeClr val="tx1"/>
                    </a:solidFill>
                    <a:latin typeface="Times New Roman" pitchFamily="18" charset="0"/>
                    <a:cs typeface="Times New Roman" pitchFamily="18" charset="0"/>
                  </a:rPr>
                  <a:t>ϕ</a:t>
                </a:r>
                <a:r>
                  <a:rPr lang="en-US" sz="1600" baseline="-25000">
                    <a:solidFill>
                      <a:schemeClr val="tx1"/>
                    </a:solidFill>
                    <a:latin typeface="Times New Roman" pitchFamily="18" charset="0"/>
                    <a:cs typeface="Times New Roman" pitchFamily="18" charset="0"/>
                  </a:rPr>
                  <a:t>pq</a:t>
                </a:r>
              </a:p>
            </p:txBody>
          </p:sp>
        </p:grpSp>
        <p:sp>
          <p:nvSpPr>
            <p:cNvPr id="16" name="TextBox 16"/>
            <p:cNvSpPr txBox="1">
              <a:spLocks noChangeArrowheads="1"/>
            </p:cNvSpPr>
            <p:nvPr/>
          </p:nvSpPr>
          <p:spPr bwMode="auto">
            <a:xfrm>
              <a:off x="2133600" y="4233549"/>
              <a:ext cx="914400" cy="262251"/>
            </a:xfrm>
            <a:prstGeom prst="rect">
              <a:avLst/>
            </a:prstGeom>
            <a:noFill/>
            <a:ln w="9525">
              <a:noFill/>
              <a:miter lim="800000"/>
              <a:headEnd/>
              <a:tailEnd/>
            </a:ln>
          </p:spPr>
          <p:txBody>
            <a:bodyPr>
              <a:spAutoFit/>
            </a:bodyPr>
            <a:lstStyle/>
            <a:p>
              <a:r>
                <a:rPr lang="en-US" sz="1200">
                  <a:solidFill>
                    <a:srgbClr val="1F02F4"/>
                  </a:solidFill>
                  <a:latin typeface="Times New Roman" pitchFamily="18" charset="0"/>
                  <a:cs typeface="Times New Roman" pitchFamily="18" charset="0"/>
                </a:rPr>
                <a:t>Data </a:t>
              </a:r>
              <a:r>
                <a:rPr lang="el-GR" sz="1200">
                  <a:solidFill>
                    <a:srgbClr val="009973"/>
                  </a:solidFill>
                  <a:latin typeface="Times New Roman" pitchFamily="18" charset="0"/>
                  <a:cs typeface="Times New Roman" pitchFamily="18" charset="0"/>
                </a:rPr>
                <a:t>Λ</a:t>
              </a:r>
              <a:r>
                <a:rPr lang="en-US" sz="1200">
                  <a:solidFill>
                    <a:srgbClr val="009973"/>
                  </a:solidFill>
                  <a:latin typeface="Times New Roman" pitchFamily="18" charset="0"/>
                  <a:cs typeface="Times New Roman" pitchFamily="18" charset="0"/>
                </a:rPr>
                <a:t> </a:t>
              </a:r>
              <a:endParaRPr lang="en-US" sz="1200">
                <a:solidFill>
                  <a:srgbClr val="1F02F4"/>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4648200" y="4216030"/>
              <a:ext cx="914400" cy="262251"/>
            </a:xfrm>
            <a:prstGeom prst="rect">
              <a:avLst/>
            </a:prstGeom>
            <a:noFill/>
            <a:ln w="9525">
              <a:noFill/>
              <a:miter lim="800000"/>
              <a:headEnd/>
              <a:tailEnd/>
            </a:ln>
          </p:spPr>
          <p:txBody>
            <a:bodyPr>
              <a:spAutoFit/>
            </a:bodyPr>
            <a:lstStyle/>
            <a:p>
              <a:r>
                <a:rPr lang="en-US" sz="1200">
                  <a:solidFill>
                    <a:srgbClr val="1F02F4"/>
                  </a:solidFill>
                  <a:latin typeface="Times New Roman" pitchFamily="18" charset="0"/>
                  <a:cs typeface="Times New Roman" pitchFamily="18" charset="0"/>
                </a:rPr>
                <a:t>Data </a:t>
              </a:r>
              <a:r>
                <a:rPr lang="el-GR" sz="1200">
                  <a:solidFill>
                    <a:srgbClr val="009973"/>
                  </a:solidFill>
                  <a:latin typeface="Times New Roman" pitchFamily="18" charset="0"/>
                  <a:cs typeface="Times New Roman" pitchFamily="18" charset="0"/>
                </a:rPr>
                <a:t>Σ</a:t>
              </a:r>
              <a:endParaRPr lang="en-US" sz="1200">
                <a:solidFill>
                  <a:srgbClr val="009973"/>
                </a:solidFill>
                <a:latin typeface="Times New Roman" pitchFamily="18" charset="0"/>
                <a:cs typeface="Times New Roman" pitchFamily="18" charset="0"/>
              </a:endParaRPr>
            </a:p>
          </p:txBody>
        </p:sp>
      </p:grpSp>
      <p:sp>
        <p:nvSpPr>
          <p:cNvPr id="25" name="Text Box 3"/>
          <p:cNvSpPr txBox="1">
            <a:spLocks noChangeArrowheads="1"/>
          </p:cNvSpPr>
          <p:nvPr/>
        </p:nvSpPr>
        <p:spPr bwMode="auto">
          <a:xfrm>
            <a:off x="6629400" y="5645150"/>
            <a:ext cx="1600200" cy="709613"/>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FF0000"/>
                </a:solidFill>
                <a:latin typeface="Times New Roman" pitchFamily="18" charset="0"/>
                <a:cs typeface="Times New Roman" pitchFamily="18" charset="0"/>
              </a:rPr>
              <a:t>Red</a:t>
            </a:r>
            <a:r>
              <a:rPr lang="en-GB" b="0">
                <a:solidFill>
                  <a:srgbClr val="000000"/>
                </a:solidFill>
                <a:latin typeface="Times New Roman" pitchFamily="18" charset="0"/>
                <a:cs typeface="Times New Roman" pitchFamily="18" charset="0"/>
              </a:rPr>
              <a:t> – SIMC</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1059FC"/>
                </a:solidFill>
                <a:latin typeface="Times New Roman" pitchFamily="18" charset="0"/>
                <a:cs typeface="Times New Roman" pitchFamily="18" charset="0"/>
              </a:rPr>
              <a:t>Blue </a:t>
            </a:r>
            <a:r>
              <a:rPr lang="en-GB" b="0">
                <a:solidFill>
                  <a:srgbClr val="000000"/>
                </a:solidFill>
                <a:latin typeface="Times New Roman" pitchFamily="18" charset="0"/>
                <a:cs typeface="Times New Roman" pitchFamily="18" charset="0"/>
              </a:rPr>
              <a:t>– Data </a:t>
            </a:r>
          </a:p>
        </p:txBody>
      </p:sp>
      <p:sp>
        <p:nvSpPr>
          <p:cNvPr id="26" name="Rectangle 5"/>
          <p:cNvSpPr>
            <a:spLocks noChangeArrowheads="1"/>
          </p:cNvSpPr>
          <p:nvPr/>
        </p:nvSpPr>
        <p:spPr bwMode="auto">
          <a:xfrm>
            <a:off x="1295400" y="1025525"/>
            <a:ext cx="6248400" cy="352425"/>
          </a:xfrm>
          <a:prstGeom prst="rect">
            <a:avLst/>
          </a:prstGeom>
          <a:no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a:solidFill>
                  <a:srgbClr val="000000"/>
                </a:solidFill>
                <a:latin typeface="Times New Roman" pitchFamily="18" charset="0"/>
                <a:cs typeface="Times New Roman" pitchFamily="18" charset="0"/>
              </a:rPr>
              <a:t>All particle identification and acceptance constraints applied</a:t>
            </a:r>
          </a:p>
        </p:txBody>
      </p:sp>
      <p:sp>
        <p:nvSpPr>
          <p:cNvPr id="27" name="Rectangle 6"/>
          <p:cNvSpPr>
            <a:spLocks noChangeArrowheads="1"/>
          </p:cNvSpPr>
          <p:nvPr/>
        </p:nvSpPr>
        <p:spPr bwMode="auto">
          <a:xfrm>
            <a:off x="6248400" y="1563688"/>
            <a:ext cx="2514600" cy="500062"/>
          </a:xfrm>
          <a:prstGeom prst="rect">
            <a:avLst/>
          </a:prstGeom>
          <a:solidFill>
            <a:srgbClr val="9EF8A7"/>
          </a:solidFill>
          <a:ln w="9525">
            <a:noFill/>
            <a:round/>
            <a:headEnd/>
            <a:tailEnd/>
          </a:ln>
        </p:spPr>
        <p:txBody>
          <a:bodyPr lIns="90000" tIns="46800" rIns="90000" bIns="46800" anchor="ctr">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 </a:t>
            </a: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a:t>
            </a:r>
            <a:r>
              <a:rPr lang="en-GB" sz="1800">
                <a:solidFill>
                  <a:srgbClr val="000000"/>
                </a:solidFill>
                <a:latin typeface="Times New Roman" pitchFamily="18" charset="0"/>
                <a:cs typeface="Times New Roman" pitchFamily="18" charset="0"/>
              </a:rPr>
              <a:t>Q</a:t>
            </a:r>
            <a:r>
              <a:rPr lang="en-GB" baseline="30000">
                <a:solidFill>
                  <a:srgbClr val="000000"/>
                </a:solidFill>
                <a:latin typeface="Times New Roman" pitchFamily="18" charset="0"/>
                <a:cs typeface="Times New Roman" pitchFamily="18" charset="0"/>
              </a:rPr>
              <a:t>2</a:t>
            </a:r>
            <a:r>
              <a:rPr lang="en-GB">
                <a:solidFill>
                  <a:srgbClr val="000000"/>
                </a:solidFill>
                <a:latin typeface="Times New Roman" pitchFamily="18" charset="0"/>
                <a:cs typeface="Times New Roman" pitchFamily="18" charset="0"/>
              </a:rPr>
              <a:t>, </a:t>
            </a:r>
            <a:r>
              <a:rPr lang="en-GB" sz="1600">
                <a:solidFill>
                  <a:srgbClr val="000000"/>
                </a:solidFill>
                <a:latin typeface="Times New Roman" pitchFamily="18" charset="0"/>
                <a:cs typeface="Times New Roman" pitchFamily="18" charset="0"/>
              </a:rPr>
              <a:t>W</a:t>
            </a:r>
            <a:r>
              <a:rPr lang="en-GB">
                <a:solidFill>
                  <a:srgbClr val="000000"/>
                </a:solidFill>
                <a:latin typeface="Times New Roman" pitchFamily="18" charset="0"/>
                <a:cs typeface="Times New Roman" pitchFamily="18" charset="0"/>
              </a:rPr>
              <a:t>, t, </a:t>
            </a:r>
            <a:r>
              <a:rPr lang="el-GR">
                <a:solidFill>
                  <a:srgbClr val="000000"/>
                </a:solidFill>
                <a:latin typeface="Times New Roman" pitchFamily="18" charset="0"/>
                <a:cs typeface="Times New Roman" pitchFamily="18" charset="0"/>
              </a:rPr>
              <a:t> ϕ</a:t>
            </a:r>
            <a:r>
              <a:rPr lang="en-US" baseline="-25000">
                <a:solidFill>
                  <a:srgbClr val="000000"/>
                </a:solidFill>
                <a:latin typeface="Times New Roman" pitchFamily="18" charset="0"/>
                <a:cs typeface="Times New Roman" pitchFamily="18" charset="0"/>
              </a:rPr>
              <a:t>pq</a:t>
            </a:r>
            <a:r>
              <a:rPr lang="en-GB">
                <a:solidFill>
                  <a:srgbClr val="000000"/>
                </a:solidFill>
                <a:latin typeface="Times New Roman" pitchFamily="18" charset="0"/>
                <a:cs typeface="Times New Roman" pitchFamily="18" charset="0"/>
              </a:rPr>
              <a:t>)</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cs typeface="Times New Roman" pitchFamily="18" charset="0"/>
            </a:endParaRPr>
          </a:p>
        </p:txBody>
      </p:sp>
      <p:sp>
        <p:nvSpPr>
          <p:cNvPr id="28" name="Rectangle 17"/>
          <p:cNvSpPr>
            <a:spLocks noChangeArrowheads="1"/>
          </p:cNvSpPr>
          <p:nvPr/>
        </p:nvSpPr>
        <p:spPr bwMode="auto">
          <a:xfrm>
            <a:off x="6248400" y="3740150"/>
            <a:ext cx="2286000" cy="857250"/>
          </a:xfrm>
          <a:prstGeom prst="rect">
            <a:avLst/>
          </a:prstGeom>
          <a:solidFill>
            <a:srgbClr val="EAA2EC"/>
          </a:solidFill>
          <a:ln w="9525">
            <a:noFill/>
            <a:miter lim="800000"/>
            <a:headEnd/>
            <a:tailEnd/>
          </a:ln>
        </p:spPr>
        <p:txBody>
          <a:bodyPr>
            <a:spAutoFit/>
          </a:bodyPr>
          <a:lstStyle/>
          <a:p>
            <a:r>
              <a:rPr lang="en-US" sz="1800" b="0">
                <a:solidFill>
                  <a:schemeClr val="tx1"/>
                </a:solidFill>
                <a:latin typeface="Times New Roman" pitchFamily="18" charset="0"/>
                <a:cs typeface="Times New Roman" pitchFamily="18" charset="0"/>
              </a:rPr>
              <a:t>The ratio of </a:t>
            </a:r>
            <a:r>
              <a:rPr lang="el-GR" sz="1800" b="0">
                <a:solidFill>
                  <a:schemeClr val="tx1"/>
                </a:solidFill>
                <a:latin typeface="Times New Roman" pitchFamily="18" charset="0"/>
                <a:cs typeface="Times New Roman" pitchFamily="18" charset="0"/>
              </a:rPr>
              <a:t>Λ</a:t>
            </a:r>
            <a:r>
              <a:rPr lang="en-US" sz="1800" b="0">
                <a:solidFill>
                  <a:schemeClr val="tx1"/>
                </a:solidFill>
                <a:latin typeface="Times New Roman" pitchFamily="18" charset="0"/>
                <a:cs typeface="Times New Roman" pitchFamily="18" charset="0"/>
              </a:rPr>
              <a:t>/</a:t>
            </a:r>
            <a:r>
              <a:rPr lang="el-GR" sz="1800" b="0">
                <a:solidFill>
                  <a:schemeClr val="tx1"/>
                </a:solidFill>
                <a:latin typeface="Times New Roman" pitchFamily="18" charset="0"/>
                <a:cs typeface="Times New Roman" pitchFamily="18" charset="0"/>
              </a:rPr>
              <a:t>Σ</a:t>
            </a:r>
            <a:r>
              <a:rPr lang="en-US" sz="1800" b="0">
                <a:solidFill>
                  <a:schemeClr val="tx1"/>
                </a:solidFill>
                <a:latin typeface="Times New Roman" pitchFamily="18" charset="0"/>
                <a:cs typeface="Times New Roman" pitchFamily="18" charset="0"/>
              </a:rPr>
              <a:t> is determined from the LH</a:t>
            </a:r>
            <a:r>
              <a:rPr lang="en-US" sz="1800" b="0" baseline="-25000">
                <a:solidFill>
                  <a:schemeClr val="tx1"/>
                </a:solidFill>
                <a:latin typeface="Times New Roman" pitchFamily="18" charset="0"/>
                <a:cs typeface="Times New Roman" pitchFamily="18" charset="0"/>
              </a:rPr>
              <a:t>2</a:t>
            </a:r>
            <a:r>
              <a:rPr lang="en-US" sz="1800" b="0">
                <a:solidFill>
                  <a:schemeClr val="tx1"/>
                </a:solidFill>
                <a:latin typeface="Times New Roman" pitchFamily="18" charset="0"/>
                <a:cs typeface="Times New Roman" pitchFamily="18" charset="0"/>
              </a:rPr>
              <a:t> data</a:t>
            </a:r>
          </a:p>
        </p:txBody>
      </p:sp>
      <p:sp>
        <p:nvSpPr>
          <p:cNvPr id="29" name="Rectangle 28"/>
          <p:cNvSpPr>
            <a:spLocks noChangeArrowheads="1"/>
          </p:cNvSpPr>
          <p:nvPr/>
        </p:nvSpPr>
        <p:spPr bwMode="auto">
          <a:xfrm>
            <a:off x="6248400" y="4814888"/>
            <a:ext cx="2193925" cy="773112"/>
          </a:xfrm>
          <a:prstGeom prst="rect">
            <a:avLst/>
          </a:prstGeom>
          <a:solidFill>
            <a:srgbClr val="92D050"/>
          </a:solidFill>
          <a:ln w="9525">
            <a:noFill/>
            <a:miter lim="800000"/>
            <a:headEnd/>
            <a:tailEnd/>
          </a:ln>
        </p:spPr>
        <p:txBody>
          <a:bodyPr>
            <a:spAutoFit/>
          </a:bodyPr>
          <a:lstStyle/>
          <a:p>
            <a:pPr algn="ct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=1.1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 15.6 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=2.2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  9.7 </a:t>
            </a:r>
            <a:br>
              <a:rPr lang="en-US" sz="1600">
                <a:solidFill>
                  <a:schemeClr val="tx1"/>
                </a:solidFill>
                <a:latin typeface="Times New Roman" pitchFamily="18" charset="0"/>
                <a:cs typeface="Times New Roman" pitchFamily="18" charset="0"/>
              </a:rPr>
            </a:b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=3.0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  6.4 </a:t>
            </a:r>
          </a:p>
        </p:txBody>
      </p:sp>
      <p:sp>
        <p:nvSpPr>
          <p:cNvPr id="30" name="Rectangle 29"/>
          <p:cNvSpPr>
            <a:spLocks noChangeArrowheads="1"/>
          </p:cNvSpPr>
          <p:nvPr/>
        </p:nvSpPr>
        <p:spPr bwMode="auto">
          <a:xfrm>
            <a:off x="6288088" y="5035550"/>
            <a:ext cx="1644650" cy="319088"/>
          </a:xfrm>
          <a:prstGeom prst="rect">
            <a:avLst/>
          </a:prstGeom>
          <a:solidFill>
            <a:srgbClr val="92D050"/>
          </a:solidFill>
          <a:ln w="9525">
            <a:noFill/>
            <a:miter lim="800000"/>
            <a:headEnd/>
            <a:tailEnd/>
          </a:ln>
        </p:spPr>
        <p:txBody>
          <a:bodyPr>
            <a:spAutoFit/>
          </a:bodyPr>
          <a:lstStyle/>
          <a:p>
            <a:pPr algn="ct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=2.2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a:t>
            </a:r>
          </a:p>
        </p:txBody>
      </p:sp>
      <p:sp>
        <p:nvSpPr>
          <p:cNvPr id="31" name="Text Box 7"/>
          <p:cNvSpPr txBox="1">
            <a:spLocks noChangeArrowheads="1"/>
          </p:cNvSpPr>
          <p:nvPr/>
        </p:nvSpPr>
        <p:spPr bwMode="auto">
          <a:xfrm>
            <a:off x="6248400" y="2357438"/>
            <a:ext cx="2362200" cy="962025"/>
          </a:xfrm>
          <a:prstGeom prst="rect">
            <a:avLst/>
          </a:prstGeom>
          <a:solidFill>
            <a:srgbClr val="D6D6F5"/>
          </a:solidFill>
          <a:ln w="25560">
            <a:solidFill>
              <a:srgbClr val="3333CC"/>
            </a:solidFill>
            <a:miter lim="800000"/>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b="0">
                <a:solidFill>
                  <a:srgbClr val="000000"/>
                </a:solidFill>
                <a:latin typeface="Times New Roman" pitchFamily="18" charset="0"/>
                <a:cs typeface="Times New Roman" pitchFamily="18" charset="0"/>
              </a:rPr>
              <a:t>ϕ</a:t>
            </a:r>
            <a:r>
              <a:rPr lang="en-US" b="0" baseline="-25000">
                <a:solidFill>
                  <a:srgbClr val="000000"/>
                </a:solidFill>
                <a:latin typeface="Times New Roman" pitchFamily="18" charset="0"/>
                <a:cs typeface="Times New Roman" pitchFamily="18" charset="0"/>
              </a:rPr>
              <a:t>pq</a:t>
            </a:r>
            <a:r>
              <a:rPr lang="en-GB" b="0">
                <a:solidFill>
                  <a:srgbClr val="000000"/>
                </a:solidFill>
                <a:latin typeface="Times New Roman" pitchFamily="18" charset="0"/>
                <a:cs typeface="Times New Roman" pitchFamily="18" charset="0"/>
              </a:rPr>
              <a:t>= Angle Between</a:t>
            </a: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Reaction Plane &amp;</a:t>
            </a: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Scattering Plane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txBox="1">
            <a:spLocks noGrp="1"/>
          </p:cNvSpPr>
          <p:nvPr>
            <p:ph type="ctrTitle"/>
          </p:nvPr>
        </p:nvSpPr>
        <p:spPr>
          <a:xfrm>
            <a:off x="714348" y="4731603"/>
            <a:ext cx="8077200" cy="830997"/>
          </a:xfrm>
          <a:prstGeom prst="rect">
            <a:avLst/>
          </a:prstGeom>
          <a:noFill/>
        </p:spPr>
        <p:txBody>
          <a:bodyPr wrap="square" rtlCol="0">
            <a:spAutoFit/>
          </a:bodyPr>
          <a:lstStyle/>
          <a:p>
            <a:pPr algn="r"/>
            <a:r>
              <a:rPr lang="en-US" sz="5400" dirty="0" smtClean="0">
                <a:effectLst>
                  <a:reflection blurRad="6350" stA="55000" endA="300" endPos="45500" dir="5400000" sy="-100000" algn="bl" rotWithShape="0"/>
                </a:effectLst>
              </a:rPr>
              <a:t>Overview</a:t>
            </a:r>
            <a:endParaRPr lang="en-MY" sz="5400" dirty="0">
              <a:effectLst>
                <a:reflection blurRad="6350" stA="55000" endA="300" endPos="45500" dir="5400000" sy="-100000" algn="bl" rotWithShape="0"/>
              </a:effectLst>
            </a:endParaRPr>
          </a:p>
        </p:txBody>
      </p:sp>
      <p:sp>
        <p:nvSpPr>
          <p:cNvPr id="4" name="TextBox 3"/>
          <p:cNvSpPr txBox="1"/>
          <p:nvPr/>
        </p:nvSpPr>
        <p:spPr>
          <a:xfrm>
            <a:off x="1066800" y="838200"/>
            <a:ext cx="6248400" cy="3416320"/>
          </a:xfrm>
          <a:prstGeom prst="rect">
            <a:avLst/>
          </a:prstGeom>
          <a:noFill/>
        </p:spPr>
        <p:txBody>
          <a:bodyPr wrap="square" rtlCol="0">
            <a:spAutoFit/>
          </a:bodyPr>
          <a:lstStyle/>
          <a:p>
            <a:pPr lvl="0">
              <a:buClr>
                <a:srgbClr val="F0AD00"/>
              </a:buClr>
              <a:buSzPct val="80000"/>
            </a:pPr>
            <a:r>
              <a:rPr lang="en-US" sz="2400" b="1" dirty="0" smtClean="0">
                <a:solidFill>
                  <a:srgbClr val="FFFFFF"/>
                </a:solidFill>
                <a:effectLst>
                  <a:reflection blurRad="6350" stA="55000" endA="300" endPos="45500" dir="5400000" sy="-100000" algn="bl" rotWithShape="0"/>
                </a:effectLst>
              </a:rPr>
              <a:t>Motivation &amp; Basics</a:t>
            </a:r>
          </a:p>
          <a:p>
            <a:pPr lvl="0">
              <a:buClr>
                <a:srgbClr val="F0AD00"/>
              </a:buClr>
              <a:buSzPct val="80000"/>
            </a:pPr>
            <a:endParaRPr lang="en-US" sz="2400" b="1" dirty="0" smtClean="0">
              <a:solidFill>
                <a:srgbClr val="FFFFFF"/>
              </a:solidFill>
              <a:effectLst>
                <a:reflection blurRad="6350" stA="55000" endA="300" endPos="45500" dir="5400000" sy="-100000" algn="bl" rotWithShape="0"/>
              </a:effectLst>
            </a:endParaRPr>
          </a:p>
          <a:p>
            <a:pPr lvl="0">
              <a:buClr>
                <a:srgbClr val="F0AD00"/>
              </a:buClr>
              <a:buSzPct val="80000"/>
            </a:pPr>
            <a:r>
              <a:rPr lang="en-US" sz="2400" b="1" dirty="0" smtClean="0">
                <a:solidFill>
                  <a:srgbClr val="FFFFFF"/>
                </a:solidFill>
                <a:effectLst>
                  <a:reflection blurRad="6350" stA="55000" endA="300" endPos="45500" dir="5400000" sy="-100000" algn="bl" rotWithShape="0"/>
                </a:effectLst>
              </a:rPr>
              <a:t>Experimental Background</a:t>
            </a:r>
          </a:p>
          <a:p>
            <a:pPr lvl="0">
              <a:buClr>
                <a:srgbClr val="F0AD00"/>
              </a:buClr>
              <a:buSzPct val="80000"/>
            </a:pPr>
            <a:endParaRPr lang="en-US" sz="2400" b="1" dirty="0" smtClean="0">
              <a:solidFill>
                <a:srgbClr val="FFFFFF"/>
              </a:solidFill>
              <a:effectLst>
                <a:reflection blurRad="6350" stA="55000" endA="300" endPos="45500" dir="5400000" sy="-100000" algn="bl" rotWithShape="0"/>
              </a:effectLst>
            </a:endParaRPr>
          </a:p>
          <a:p>
            <a:pPr lvl="0">
              <a:buClr>
                <a:srgbClr val="F0AD00"/>
              </a:buClr>
              <a:buSzPct val="80000"/>
            </a:pPr>
            <a:r>
              <a:rPr lang="en-US" sz="2400" b="1" dirty="0" smtClean="0">
                <a:solidFill>
                  <a:srgbClr val="FFFFFF"/>
                </a:solidFill>
                <a:effectLst>
                  <a:reflection blurRad="6350" stA="55000" endA="300" endPos="45500" dir="5400000" sy="-100000" algn="bl" rotWithShape="0"/>
                </a:effectLst>
              </a:rPr>
              <a:t>Analysis</a:t>
            </a:r>
          </a:p>
          <a:p>
            <a:pPr lvl="0">
              <a:buClr>
                <a:srgbClr val="F0AD00"/>
              </a:buClr>
              <a:buSzPct val="80000"/>
            </a:pPr>
            <a:endParaRPr lang="en-US" sz="2400" b="1" dirty="0" smtClean="0">
              <a:solidFill>
                <a:srgbClr val="FFFFFF"/>
              </a:solidFill>
              <a:effectLst>
                <a:reflection blurRad="6350" stA="55000" endA="300" endPos="45500" dir="5400000" sy="-100000" algn="bl" rotWithShape="0"/>
              </a:effectLst>
            </a:endParaRPr>
          </a:p>
          <a:p>
            <a:pPr lvl="0">
              <a:buClr>
                <a:srgbClr val="F0AD00"/>
              </a:buClr>
              <a:buSzPct val="80000"/>
            </a:pPr>
            <a:r>
              <a:rPr lang="en-US" sz="2400" b="1" dirty="0" smtClean="0">
                <a:solidFill>
                  <a:srgbClr val="FFFFFF"/>
                </a:solidFill>
                <a:effectLst>
                  <a:reflection blurRad="6350" stA="55000" endA="300" endPos="45500" dir="5400000" sy="-100000" algn="bl" rotWithShape="0"/>
                </a:effectLst>
              </a:rPr>
              <a:t>Results</a:t>
            </a:r>
          </a:p>
          <a:p>
            <a:pPr lvl="0">
              <a:buClr>
                <a:srgbClr val="F0AD00"/>
              </a:buClr>
              <a:buSzPct val="80000"/>
            </a:pPr>
            <a:endParaRPr lang="en-US" sz="2400" b="1" dirty="0" smtClean="0">
              <a:solidFill>
                <a:srgbClr val="FFFFFF"/>
              </a:solidFill>
              <a:effectLst>
                <a:reflection blurRad="6350" stA="55000" endA="300" endPos="45500" dir="5400000" sy="-100000" algn="bl" rotWithShape="0"/>
              </a:effectLst>
            </a:endParaRPr>
          </a:p>
          <a:p>
            <a:pPr lvl="0">
              <a:buClr>
                <a:srgbClr val="F0AD00"/>
              </a:buClr>
              <a:buSzPct val="80000"/>
            </a:pPr>
            <a:r>
              <a:rPr lang="en-US" sz="2400" b="1" dirty="0" smtClean="0">
                <a:solidFill>
                  <a:srgbClr val="FFFFFF"/>
                </a:solidFill>
                <a:effectLst>
                  <a:reflection blurRad="6350" stA="55000" endA="300" endPos="45500" dir="5400000" sy="-100000" algn="bl" rotWithShape="0"/>
                </a:effectLst>
              </a:rPr>
              <a:t>Conclusion &amp;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400" dirty="0" smtClean="0">
                <a:solidFill>
                  <a:schemeClr val="bg1"/>
                </a:solidFill>
                <a:effectLst>
                  <a:reflection blurRad="6350" stA="55000" endA="300" endPos="45500" dir="5400000" sy="-100000" algn="bl" rotWithShape="0"/>
                </a:effectLst>
              </a:rPr>
              <a:t> Comparison of </a:t>
            </a:r>
            <a:r>
              <a:rPr lang="en-US" sz="2400" dirty="0" err="1" smtClean="0">
                <a:solidFill>
                  <a:schemeClr val="bg1"/>
                </a:solidFill>
                <a:effectLst>
                  <a:reflection blurRad="6350" stA="55000" endA="300" endPos="45500" dir="5400000" sy="-100000" algn="bl" rotWithShape="0"/>
                </a:effectLst>
              </a:rPr>
              <a:t>Kaon</a:t>
            </a:r>
            <a:r>
              <a:rPr lang="en-US" sz="2400" dirty="0" smtClean="0">
                <a:solidFill>
                  <a:schemeClr val="bg1"/>
                </a:solidFill>
                <a:effectLst>
                  <a:reflection blurRad="6350" stA="55000" endA="300" endPos="45500" dir="5400000" sy="-100000" algn="bl" rotWithShape="0"/>
                </a:effectLst>
              </a:rPr>
              <a:t> Hydrogen Data with SIMC after all Cuts</a:t>
            </a:r>
            <a:endParaRPr lang="en-MY" sz="24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t>
              </a:r>
              <a:r>
                <a:rPr lang="en-US" sz="1200" dirty="0" smtClean="0">
                  <a:solidFill>
                    <a:schemeClr val="bg1"/>
                  </a:solidFill>
                </a:rPr>
                <a:t>Analysis</a:t>
              </a:r>
              <a:r>
                <a:rPr lang="en-US" sz="1200" dirty="0" smtClean="0">
                  <a:solidFill>
                    <a:srgbClr val="D4D4D6">
                      <a:lumMod val="50000"/>
                    </a:srgbClr>
                  </a:solidFill>
                </a:rPr>
                <a:t>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20</a:t>
            </a:fld>
            <a:endParaRPr lang="en-US" dirty="0">
              <a:solidFill>
                <a:prstClr val="black">
                  <a:tint val="95000"/>
                </a:prstClr>
              </a:solidFill>
            </a:endParaRPr>
          </a:p>
        </p:txBody>
      </p:sp>
      <p:sp>
        <p:nvSpPr>
          <p:cNvPr id="13" name="Text Box 3"/>
          <p:cNvSpPr txBox="1">
            <a:spLocks noChangeArrowheads="1"/>
          </p:cNvSpPr>
          <p:nvPr/>
        </p:nvSpPr>
        <p:spPr bwMode="auto">
          <a:xfrm>
            <a:off x="6629400" y="5638800"/>
            <a:ext cx="1600200" cy="709613"/>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FF0000"/>
                </a:solidFill>
                <a:latin typeface="Times New Roman" pitchFamily="18" charset="0"/>
                <a:cs typeface="Times New Roman" pitchFamily="18" charset="0"/>
              </a:rPr>
              <a:t>Red</a:t>
            </a:r>
            <a:r>
              <a:rPr lang="en-GB" b="0">
                <a:solidFill>
                  <a:srgbClr val="000000"/>
                </a:solidFill>
                <a:latin typeface="Times New Roman" pitchFamily="18" charset="0"/>
                <a:cs typeface="Times New Roman" pitchFamily="18" charset="0"/>
              </a:rPr>
              <a:t> – SIMC</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1059FC"/>
                </a:solidFill>
                <a:latin typeface="Times New Roman" pitchFamily="18" charset="0"/>
                <a:cs typeface="Times New Roman" pitchFamily="18" charset="0"/>
              </a:rPr>
              <a:t>Blue </a:t>
            </a:r>
            <a:r>
              <a:rPr lang="en-GB" b="0">
                <a:solidFill>
                  <a:srgbClr val="000000"/>
                </a:solidFill>
                <a:latin typeface="Times New Roman" pitchFamily="18" charset="0"/>
                <a:cs typeface="Times New Roman" pitchFamily="18" charset="0"/>
              </a:rPr>
              <a:t>– Data </a:t>
            </a:r>
          </a:p>
        </p:txBody>
      </p:sp>
      <p:sp>
        <p:nvSpPr>
          <p:cNvPr id="15" name="Rectangle 5"/>
          <p:cNvSpPr>
            <a:spLocks noChangeArrowheads="1"/>
          </p:cNvSpPr>
          <p:nvPr/>
        </p:nvSpPr>
        <p:spPr bwMode="auto">
          <a:xfrm>
            <a:off x="1295400" y="1019175"/>
            <a:ext cx="6248400" cy="352425"/>
          </a:xfrm>
          <a:prstGeom prst="rect">
            <a:avLst/>
          </a:prstGeom>
          <a:no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a:solidFill>
                  <a:srgbClr val="000000"/>
                </a:solidFill>
                <a:latin typeface="Times New Roman" pitchFamily="18" charset="0"/>
                <a:cs typeface="Times New Roman" pitchFamily="18" charset="0"/>
              </a:rPr>
              <a:t>All particle identification and acceptance constraints applied</a:t>
            </a:r>
          </a:p>
        </p:txBody>
      </p:sp>
      <p:sp>
        <p:nvSpPr>
          <p:cNvPr id="16" name="Rectangle 6"/>
          <p:cNvSpPr>
            <a:spLocks noChangeArrowheads="1"/>
          </p:cNvSpPr>
          <p:nvPr/>
        </p:nvSpPr>
        <p:spPr bwMode="auto">
          <a:xfrm>
            <a:off x="6248400" y="1560513"/>
            <a:ext cx="2514600" cy="500062"/>
          </a:xfrm>
          <a:prstGeom prst="rect">
            <a:avLst/>
          </a:prstGeom>
          <a:solidFill>
            <a:srgbClr val="9EF8A7"/>
          </a:solidFill>
          <a:ln w="9525">
            <a:noFill/>
            <a:round/>
            <a:headEnd/>
            <a:tailEnd/>
          </a:ln>
        </p:spPr>
        <p:txBody>
          <a:bodyPr lIns="90000" tIns="46800" rIns="90000" bIns="46800" anchor="ctr">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 </a:t>
            </a: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a:t>
            </a:r>
            <a:r>
              <a:rPr lang="en-GB" sz="1800">
                <a:solidFill>
                  <a:srgbClr val="000000"/>
                </a:solidFill>
                <a:latin typeface="Times New Roman" pitchFamily="18" charset="0"/>
                <a:cs typeface="Times New Roman" pitchFamily="18" charset="0"/>
              </a:rPr>
              <a:t>Q</a:t>
            </a:r>
            <a:r>
              <a:rPr lang="en-GB" baseline="30000">
                <a:solidFill>
                  <a:srgbClr val="000000"/>
                </a:solidFill>
                <a:latin typeface="Times New Roman" pitchFamily="18" charset="0"/>
                <a:cs typeface="Times New Roman" pitchFamily="18" charset="0"/>
              </a:rPr>
              <a:t>2</a:t>
            </a:r>
            <a:r>
              <a:rPr lang="en-GB">
                <a:solidFill>
                  <a:srgbClr val="000000"/>
                </a:solidFill>
                <a:latin typeface="Times New Roman" pitchFamily="18" charset="0"/>
                <a:cs typeface="Times New Roman" pitchFamily="18" charset="0"/>
              </a:rPr>
              <a:t>, </a:t>
            </a:r>
            <a:r>
              <a:rPr lang="en-GB" sz="1600">
                <a:solidFill>
                  <a:srgbClr val="000000"/>
                </a:solidFill>
                <a:latin typeface="Times New Roman" pitchFamily="18" charset="0"/>
                <a:cs typeface="Times New Roman" pitchFamily="18" charset="0"/>
              </a:rPr>
              <a:t>W</a:t>
            </a:r>
            <a:r>
              <a:rPr lang="en-GB">
                <a:solidFill>
                  <a:srgbClr val="000000"/>
                </a:solidFill>
                <a:latin typeface="Times New Roman" pitchFamily="18" charset="0"/>
                <a:cs typeface="Times New Roman" pitchFamily="18" charset="0"/>
              </a:rPr>
              <a:t>, t, </a:t>
            </a:r>
            <a:r>
              <a:rPr lang="el-GR">
                <a:solidFill>
                  <a:srgbClr val="000000"/>
                </a:solidFill>
                <a:latin typeface="Times New Roman" pitchFamily="18" charset="0"/>
                <a:cs typeface="Times New Roman" pitchFamily="18" charset="0"/>
              </a:rPr>
              <a:t> ϕ</a:t>
            </a:r>
            <a:r>
              <a:rPr lang="en-US" baseline="-25000">
                <a:solidFill>
                  <a:srgbClr val="000000"/>
                </a:solidFill>
                <a:latin typeface="Times New Roman" pitchFamily="18" charset="0"/>
                <a:cs typeface="Times New Roman" pitchFamily="18" charset="0"/>
              </a:rPr>
              <a:t>pq</a:t>
            </a:r>
            <a:r>
              <a:rPr lang="en-GB">
                <a:solidFill>
                  <a:srgbClr val="000000"/>
                </a:solidFill>
                <a:latin typeface="Times New Roman" pitchFamily="18" charset="0"/>
                <a:cs typeface="Times New Roman" pitchFamily="18" charset="0"/>
              </a:rPr>
              <a:t>)</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cs typeface="Times New Roman" pitchFamily="18" charset="0"/>
            </a:endParaRPr>
          </a:p>
        </p:txBody>
      </p:sp>
      <p:sp>
        <p:nvSpPr>
          <p:cNvPr id="17" name="Text Box 7"/>
          <p:cNvSpPr txBox="1">
            <a:spLocks noChangeArrowheads="1"/>
          </p:cNvSpPr>
          <p:nvPr/>
        </p:nvSpPr>
        <p:spPr bwMode="auto">
          <a:xfrm>
            <a:off x="6248400" y="2351088"/>
            <a:ext cx="2362200" cy="962025"/>
          </a:xfrm>
          <a:prstGeom prst="rect">
            <a:avLst/>
          </a:prstGeom>
          <a:solidFill>
            <a:srgbClr val="D6D6F5"/>
          </a:solidFill>
          <a:ln w="25560">
            <a:solidFill>
              <a:srgbClr val="3333CC"/>
            </a:solidFill>
            <a:miter lim="800000"/>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b="0">
                <a:solidFill>
                  <a:srgbClr val="000000"/>
                </a:solidFill>
                <a:latin typeface="Times New Roman" pitchFamily="18" charset="0"/>
                <a:cs typeface="Times New Roman" pitchFamily="18" charset="0"/>
              </a:rPr>
              <a:t>ϕ</a:t>
            </a:r>
            <a:r>
              <a:rPr lang="en-US" b="0" baseline="-25000">
                <a:solidFill>
                  <a:srgbClr val="000000"/>
                </a:solidFill>
                <a:latin typeface="Times New Roman" pitchFamily="18" charset="0"/>
                <a:cs typeface="Times New Roman" pitchFamily="18" charset="0"/>
              </a:rPr>
              <a:t>pq</a:t>
            </a:r>
            <a:r>
              <a:rPr lang="en-GB" b="0">
                <a:solidFill>
                  <a:srgbClr val="000000"/>
                </a:solidFill>
                <a:latin typeface="Times New Roman" pitchFamily="18" charset="0"/>
                <a:cs typeface="Times New Roman" pitchFamily="18" charset="0"/>
              </a:rPr>
              <a:t>= Angle Between</a:t>
            </a: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Reaction Plane &amp;</a:t>
            </a: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Scattering Plane</a:t>
            </a:r>
          </a:p>
        </p:txBody>
      </p:sp>
      <p:grpSp>
        <p:nvGrpSpPr>
          <p:cNvPr id="18" name="Group 11"/>
          <p:cNvGrpSpPr>
            <a:grpSpLocks/>
          </p:cNvGrpSpPr>
          <p:nvPr/>
        </p:nvGrpSpPr>
        <p:grpSpPr bwMode="auto">
          <a:xfrm>
            <a:off x="762000" y="1600200"/>
            <a:ext cx="4876800" cy="5029200"/>
            <a:chOff x="762000" y="1524000"/>
            <a:chExt cx="4876800" cy="5029200"/>
          </a:xfrm>
        </p:grpSpPr>
        <p:grpSp>
          <p:nvGrpSpPr>
            <p:cNvPr id="19" name="Group 20"/>
            <p:cNvGrpSpPr>
              <a:grpSpLocks/>
            </p:cNvGrpSpPr>
            <p:nvPr/>
          </p:nvGrpSpPr>
          <p:grpSpPr bwMode="auto">
            <a:xfrm>
              <a:off x="762000" y="1524000"/>
              <a:ext cx="4876800" cy="5029200"/>
              <a:chOff x="762000" y="1524000"/>
              <a:chExt cx="4876800" cy="5029200"/>
            </a:xfrm>
          </p:grpSpPr>
          <p:pic>
            <p:nvPicPr>
              <p:cNvPr id="22" name="Picture 18" descr="phipq_2.png"/>
              <p:cNvPicPr>
                <a:picLocks noChangeAspect="1"/>
              </p:cNvPicPr>
              <p:nvPr/>
            </p:nvPicPr>
            <p:blipFill>
              <a:blip r:embed="rId27" cstate="print"/>
              <a:srcRect l="1511" t="2908" r="1875" b="6898"/>
              <a:stretch>
                <a:fillRect/>
              </a:stretch>
            </p:blipFill>
            <p:spPr bwMode="auto">
              <a:xfrm>
                <a:off x="762000" y="1524000"/>
                <a:ext cx="4876800" cy="4724400"/>
              </a:xfrm>
              <a:prstGeom prst="rect">
                <a:avLst/>
              </a:prstGeom>
              <a:noFill/>
              <a:ln w="9525">
                <a:noFill/>
                <a:miter lim="800000"/>
                <a:headEnd/>
                <a:tailEnd/>
              </a:ln>
            </p:spPr>
          </p:pic>
          <p:sp>
            <p:nvSpPr>
              <p:cNvPr id="23" name="TextBox 8"/>
              <p:cNvSpPr txBox="1">
                <a:spLocks noChangeArrowheads="1"/>
              </p:cNvSpPr>
              <p:nvPr/>
            </p:nvSpPr>
            <p:spPr bwMode="auto">
              <a:xfrm>
                <a:off x="2514600" y="6121094"/>
                <a:ext cx="1219200" cy="432106"/>
              </a:xfrm>
              <a:prstGeom prst="rect">
                <a:avLst/>
              </a:prstGeom>
              <a:solidFill>
                <a:schemeClr val="bg1"/>
              </a:solidFill>
              <a:ln w="9525">
                <a:noFill/>
                <a:miter lim="800000"/>
                <a:headEnd/>
                <a:tailEnd/>
              </a:ln>
            </p:spPr>
            <p:txBody>
              <a:bodyPr>
                <a:spAutoFit/>
              </a:bodyPr>
              <a:lstStyle/>
              <a:p>
                <a:pPr algn="ctr"/>
                <a:r>
                  <a:rPr lang="el-GR" sz="2400">
                    <a:solidFill>
                      <a:schemeClr val="tx1"/>
                    </a:solidFill>
                    <a:latin typeface="Times New Roman" pitchFamily="18" charset="0"/>
                    <a:cs typeface="Times New Roman" pitchFamily="18" charset="0"/>
                  </a:rPr>
                  <a:t>ϕ</a:t>
                </a:r>
                <a:r>
                  <a:rPr lang="en-US" sz="2400" baseline="-25000">
                    <a:solidFill>
                      <a:schemeClr val="tx1"/>
                    </a:solidFill>
                    <a:latin typeface="Times New Roman" pitchFamily="18" charset="0"/>
                    <a:cs typeface="Times New Roman" pitchFamily="18" charset="0"/>
                  </a:rPr>
                  <a:t>pq</a:t>
                </a:r>
              </a:p>
            </p:txBody>
          </p:sp>
        </p:grpSp>
        <p:sp>
          <p:nvSpPr>
            <p:cNvPr id="20" name="TextBox 15"/>
            <p:cNvSpPr txBox="1">
              <a:spLocks noChangeArrowheads="1"/>
            </p:cNvSpPr>
            <p:nvPr/>
          </p:nvSpPr>
          <p:spPr bwMode="auto">
            <a:xfrm>
              <a:off x="4013916" y="2082800"/>
              <a:ext cx="990600" cy="261938"/>
            </a:xfrm>
            <a:prstGeom prst="rect">
              <a:avLst/>
            </a:prstGeom>
            <a:noFill/>
            <a:ln w="9525">
              <a:noFill/>
              <a:miter lim="800000"/>
              <a:headEnd/>
              <a:tailEnd/>
            </a:ln>
          </p:spPr>
          <p:txBody>
            <a:bodyPr>
              <a:spAutoFit/>
            </a:bodyPr>
            <a:lstStyle/>
            <a:p>
              <a:r>
                <a:rPr lang="en-US" sz="1200">
                  <a:solidFill>
                    <a:srgbClr val="FF0000"/>
                  </a:solidFill>
                  <a:latin typeface="Times New Roman" pitchFamily="18" charset="0"/>
                  <a:cs typeface="Times New Roman" pitchFamily="18" charset="0"/>
                </a:rPr>
                <a:t>SIMC </a:t>
              </a:r>
              <a:r>
                <a:rPr lang="el-GR" sz="1200">
                  <a:solidFill>
                    <a:srgbClr val="009973"/>
                  </a:solidFill>
                  <a:latin typeface="Times New Roman" pitchFamily="18" charset="0"/>
                  <a:cs typeface="Times New Roman" pitchFamily="18" charset="0"/>
                </a:rPr>
                <a:t>Λ</a:t>
              </a:r>
              <a:r>
                <a:rPr lang="en-US" sz="1200">
                  <a:solidFill>
                    <a:srgbClr val="009973"/>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a:t>
              </a:r>
              <a:r>
                <a:rPr lang="en-US" sz="1200">
                  <a:solidFill>
                    <a:srgbClr val="009973"/>
                  </a:solidFill>
                  <a:latin typeface="Times New Roman" pitchFamily="18" charset="0"/>
                  <a:cs typeface="Times New Roman" pitchFamily="18" charset="0"/>
                </a:rPr>
                <a:t> </a:t>
              </a:r>
              <a:r>
                <a:rPr lang="el-GR" sz="1200">
                  <a:solidFill>
                    <a:srgbClr val="009973"/>
                  </a:solidFill>
                  <a:latin typeface="Times New Roman" pitchFamily="18" charset="0"/>
                  <a:cs typeface="Times New Roman" pitchFamily="18" charset="0"/>
                </a:rPr>
                <a:t>Σ</a:t>
              </a:r>
              <a:endParaRPr lang="en-US" sz="1200">
                <a:solidFill>
                  <a:srgbClr val="009973"/>
                </a:solidFill>
                <a:latin typeface="Times New Roman" pitchFamily="18" charset="0"/>
                <a:cs typeface="Times New Roman" pitchFamily="18" charset="0"/>
              </a:endParaRPr>
            </a:p>
          </p:txBody>
        </p:sp>
        <p:sp>
          <p:nvSpPr>
            <p:cNvPr id="21" name="TextBox 16"/>
            <p:cNvSpPr txBox="1">
              <a:spLocks noChangeArrowheads="1"/>
            </p:cNvSpPr>
            <p:nvPr/>
          </p:nvSpPr>
          <p:spPr bwMode="auto">
            <a:xfrm>
              <a:off x="4114800" y="2235200"/>
              <a:ext cx="914400" cy="602088"/>
            </a:xfrm>
            <a:prstGeom prst="rect">
              <a:avLst/>
            </a:prstGeom>
            <a:noFill/>
            <a:ln w="9525">
              <a:noFill/>
              <a:miter lim="800000"/>
              <a:headEnd/>
              <a:tailEnd/>
            </a:ln>
          </p:spPr>
          <p:txBody>
            <a:bodyPr>
              <a:spAutoFit/>
            </a:bodyPr>
            <a:lstStyle/>
            <a:p>
              <a:pPr algn="ctr"/>
              <a:r>
                <a:rPr lang="en-US" sz="1200">
                  <a:solidFill>
                    <a:schemeClr val="tx1"/>
                  </a:solidFill>
                  <a:latin typeface="Times New Roman" pitchFamily="18" charset="0"/>
                  <a:cs typeface="Times New Roman" pitchFamily="18" charset="0"/>
                </a:rPr>
                <a:t>&amp;</a:t>
              </a:r>
            </a:p>
            <a:p>
              <a:r>
                <a:rPr lang="en-US" sz="1200">
                  <a:solidFill>
                    <a:srgbClr val="1F02F4"/>
                  </a:solidFill>
                  <a:latin typeface="Times New Roman" pitchFamily="18" charset="0"/>
                  <a:cs typeface="Times New Roman" pitchFamily="18" charset="0"/>
                </a:rPr>
                <a:t>Data </a:t>
              </a:r>
              <a:r>
                <a:rPr lang="el-GR" sz="1200">
                  <a:solidFill>
                    <a:srgbClr val="009973"/>
                  </a:solidFill>
                  <a:latin typeface="Times New Roman" pitchFamily="18" charset="0"/>
                  <a:cs typeface="Times New Roman" pitchFamily="18" charset="0"/>
                </a:rPr>
                <a:t>Λ</a:t>
              </a:r>
              <a:r>
                <a:rPr lang="en-US" sz="1200">
                  <a:solidFill>
                    <a:srgbClr val="009973"/>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a:t>
              </a:r>
              <a:r>
                <a:rPr lang="en-US" sz="1200">
                  <a:solidFill>
                    <a:srgbClr val="009973"/>
                  </a:solidFill>
                  <a:latin typeface="Times New Roman" pitchFamily="18" charset="0"/>
                  <a:cs typeface="Times New Roman" pitchFamily="18" charset="0"/>
                </a:rPr>
                <a:t> </a:t>
              </a:r>
              <a:r>
                <a:rPr lang="el-GR" sz="1200">
                  <a:solidFill>
                    <a:srgbClr val="009973"/>
                  </a:solidFill>
                  <a:latin typeface="Times New Roman" pitchFamily="18" charset="0"/>
                  <a:cs typeface="Times New Roman" pitchFamily="18" charset="0"/>
                </a:rPr>
                <a:t>Σ</a:t>
              </a:r>
              <a:endParaRPr lang="en-US" sz="1200">
                <a:solidFill>
                  <a:srgbClr val="009973"/>
                </a:solidFill>
                <a:latin typeface="Times New Roman" pitchFamily="18" charset="0"/>
                <a:cs typeface="Times New Roman" pitchFamily="18" charset="0"/>
              </a:endParaRPr>
            </a:p>
            <a:p>
              <a:endParaRPr lang="en-US" sz="1200">
                <a:solidFill>
                  <a:srgbClr val="1F02F4"/>
                </a:solidFill>
                <a:latin typeface="Times New Roman" pitchFamily="18" charset="0"/>
                <a:cs typeface="Times New Roman" pitchFamily="18" charset="0"/>
              </a:endParaRPr>
            </a:p>
          </p:txBody>
        </p:sp>
      </p:grpSp>
      <p:sp>
        <p:nvSpPr>
          <p:cNvPr id="24" name="TextBox 13"/>
          <p:cNvSpPr txBox="1">
            <a:spLocks noChangeArrowheads="1"/>
          </p:cNvSpPr>
          <p:nvPr/>
        </p:nvSpPr>
        <p:spPr bwMode="auto">
          <a:xfrm>
            <a:off x="6654800" y="3560763"/>
            <a:ext cx="1752600" cy="37623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H(e, e</a:t>
            </a:r>
            <a:r>
              <a:rPr lang="el-GR" b="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a:t>
            </a:r>
            <a:r>
              <a:rPr lang="el-GR" b="0">
                <a:solidFill>
                  <a:schemeClr val="tx1"/>
                </a:solidFill>
                <a:latin typeface="Times New Roman" pitchFamily="18" charset="0"/>
                <a:cs typeface="Times New Roman" pitchFamily="18" charset="0"/>
              </a:rPr>
              <a:t> Λ</a:t>
            </a:r>
            <a:endParaRPr lang="en-US" b="0">
              <a:solidFill>
                <a:schemeClr val="tx1"/>
              </a:solidFill>
              <a:latin typeface="Times New Roman" pitchFamily="18" charset="0"/>
              <a:cs typeface="Times New Roman" pitchFamily="18" charset="0"/>
            </a:endParaRPr>
          </a:p>
        </p:txBody>
      </p:sp>
      <p:sp>
        <p:nvSpPr>
          <p:cNvPr id="25" name="TextBox 14"/>
          <p:cNvSpPr txBox="1">
            <a:spLocks noChangeArrowheads="1"/>
          </p:cNvSpPr>
          <p:nvPr/>
        </p:nvSpPr>
        <p:spPr bwMode="auto">
          <a:xfrm>
            <a:off x="6654800" y="3832225"/>
            <a:ext cx="1752600" cy="376238"/>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H(e, e</a:t>
            </a:r>
            <a:r>
              <a:rPr lang="el-GR" b="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a:t>
            </a:r>
            <a:r>
              <a:rPr lang="el-GR" b="0">
                <a:solidFill>
                  <a:schemeClr val="tx1"/>
                </a:solidFill>
                <a:latin typeface="Times New Roman" pitchFamily="18" charset="0"/>
                <a:cs typeface="Times New Roman" pitchFamily="18" charset="0"/>
              </a:rPr>
              <a:t> Σ</a:t>
            </a:r>
            <a:r>
              <a:rPr lang="en-US" b="0" baseline="30000">
                <a:solidFill>
                  <a:schemeClr val="tx1"/>
                </a:solidFill>
                <a:latin typeface="Times New Roman" pitchFamily="18" charset="0"/>
                <a:cs typeface="Times New Roman" pitchFamily="18" charset="0"/>
              </a:rPr>
              <a:t>0</a:t>
            </a:r>
          </a:p>
        </p:txBody>
      </p:sp>
      <p:sp>
        <p:nvSpPr>
          <p:cNvPr id="26" name="Rectangle 18"/>
          <p:cNvSpPr>
            <a:spLocks noChangeArrowheads="1"/>
          </p:cNvSpPr>
          <p:nvPr/>
        </p:nvSpPr>
        <p:spPr bwMode="auto">
          <a:xfrm>
            <a:off x="6288088" y="5029200"/>
            <a:ext cx="1644650" cy="319088"/>
          </a:xfrm>
          <a:prstGeom prst="rect">
            <a:avLst/>
          </a:prstGeom>
          <a:solidFill>
            <a:srgbClr val="92D050"/>
          </a:solidFill>
          <a:ln w="9525">
            <a:noFill/>
            <a:miter lim="800000"/>
            <a:headEnd/>
            <a:tailEnd/>
          </a:ln>
        </p:spPr>
        <p:txBody>
          <a:bodyPr>
            <a:spAutoFit/>
          </a:bodyPr>
          <a:lstStyle/>
          <a:p>
            <a:pPr algn="ct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=2.2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 Comparison of </a:t>
            </a:r>
            <a:r>
              <a:rPr lang="en-US" sz="2800" dirty="0" err="1" smtClean="0">
                <a:solidFill>
                  <a:schemeClr val="bg1"/>
                </a:solidFill>
                <a:effectLst>
                  <a:reflection blurRad="6350" stA="55000" endA="300" endPos="45500" dir="5400000" sy="-100000" algn="bl" rotWithShape="0"/>
                </a:effectLst>
              </a:rPr>
              <a:t>Kaon</a:t>
            </a:r>
            <a:r>
              <a:rPr lang="en-US" sz="2800" dirty="0" smtClean="0">
                <a:solidFill>
                  <a:schemeClr val="bg1"/>
                </a:solidFill>
                <a:effectLst>
                  <a:reflection blurRad="6350" stA="55000" endA="300" endPos="45500" dir="5400000" sy="-100000" algn="bl" rotWithShape="0"/>
                </a:effectLst>
              </a:rPr>
              <a:t> Data with SIMC after all Cuts</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t>
              </a:r>
              <a:r>
                <a:rPr lang="en-US" sz="1200" dirty="0" smtClean="0">
                  <a:solidFill>
                    <a:schemeClr val="bg1"/>
                  </a:solidFill>
                </a:rPr>
                <a:t>Analysis </a:t>
              </a:r>
              <a:r>
                <a:rPr lang="en-US" sz="1200" dirty="0" smtClean="0">
                  <a:solidFill>
                    <a:srgbClr val="D4D4D6">
                      <a:lumMod val="50000"/>
                    </a:srgbClr>
                  </a:solidFill>
                </a:rPr>
                <a:t>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21</a:t>
            </a:fld>
            <a:endParaRPr lang="en-US" dirty="0">
              <a:solidFill>
                <a:prstClr val="black">
                  <a:tint val="95000"/>
                </a:prstClr>
              </a:solidFill>
            </a:endParaRPr>
          </a:p>
        </p:txBody>
      </p:sp>
      <p:sp>
        <p:nvSpPr>
          <p:cNvPr id="13" name="Text Box 2"/>
          <p:cNvSpPr txBox="1">
            <a:spLocks noChangeArrowheads="1"/>
          </p:cNvSpPr>
          <p:nvPr/>
        </p:nvSpPr>
        <p:spPr bwMode="auto">
          <a:xfrm>
            <a:off x="6629400" y="5767388"/>
            <a:ext cx="1600200" cy="709612"/>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FF0000"/>
                </a:solidFill>
                <a:latin typeface="Times New Roman" pitchFamily="18" charset="0"/>
                <a:cs typeface="Times New Roman" pitchFamily="18" charset="0"/>
              </a:rPr>
              <a:t>Red</a:t>
            </a:r>
            <a:r>
              <a:rPr lang="en-GB" b="0">
                <a:solidFill>
                  <a:srgbClr val="000000"/>
                </a:solidFill>
                <a:latin typeface="Times New Roman" pitchFamily="18" charset="0"/>
                <a:cs typeface="Times New Roman" pitchFamily="18" charset="0"/>
              </a:rPr>
              <a:t> – SIMC</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1059FC"/>
                </a:solidFill>
                <a:latin typeface="Times New Roman" pitchFamily="18" charset="0"/>
                <a:cs typeface="Times New Roman" pitchFamily="18" charset="0"/>
              </a:rPr>
              <a:t>Blue </a:t>
            </a:r>
            <a:r>
              <a:rPr lang="en-GB" b="0">
                <a:solidFill>
                  <a:srgbClr val="000000"/>
                </a:solidFill>
                <a:latin typeface="Times New Roman" pitchFamily="18" charset="0"/>
                <a:cs typeface="Times New Roman" pitchFamily="18" charset="0"/>
              </a:rPr>
              <a:t>– Data </a:t>
            </a:r>
          </a:p>
        </p:txBody>
      </p:sp>
      <p:sp>
        <p:nvSpPr>
          <p:cNvPr id="15" name="Rectangle 3"/>
          <p:cNvSpPr>
            <a:spLocks noChangeArrowheads="1"/>
          </p:cNvSpPr>
          <p:nvPr/>
        </p:nvSpPr>
        <p:spPr bwMode="auto">
          <a:xfrm>
            <a:off x="1295400" y="977900"/>
            <a:ext cx="6248400" cy="355600"/>
          </a:xfrm>
          <a:prstGeom prst="rect">
            <a:avLst/>
          </a:prstGeom>
          <a:no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a:solidFill>
                  <a:srgbClr val="000000"/>
                </a:solidFill>
                <a:latin typeface="Times New Roman" pitchFamily="18" charset="0"/>
                <a:cs typeface="Times New Roman" pitchFamily="18" charset="0"/>
              </a:rPr>
              <a:t>All particle identification and acceptance constraints applied</a:t>
            </a:r>
          </a:p>
        </p:txBody>
      </p:sp>
      <p:sp>
        <p:nvSpPr>
          <p:cNvPr id="16" name="Text Box 7"/>
          <p:cNvSpPr txBox="1">
            <a:spLocks noChangeArrowheads="1"/>
          </p:cNvSpPr>
          <p:nvPr/>
        </p:nvSpPr>
        <p:spPr bwMode="auto">
          <a:xfrm>
            <a:off x="6272213" y="2324100"/>
            <a:ext cx="2490787" cy="673100"/>
          </a:xfrm>
          <a:prstGeom prst="rect">
            <a:avLst/>
          </a:prstGeom>
          <a:solidFill>
            <a:srgbClr val="D6D6F5"/>
          </a:solidFill>
          <a:ln w="25560">
            <a:solidFill>
              <a:srgbClr val="3333CC"/>
            </a:solidFill>
            <a:miter lim="800000"/>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Q</a:t>
            </a:r>
            <a:r>
              <a:rPr lang="en-GB" b="0" baseline="30000">
                <a:solidFill>
                  <a:srgbClr val="000000"/>
                </a:solidFill>
                <a:latin typeface="Times New Roman" pitchFamily="18" charset="0"/>
                <a:cs typeface="Times New Roman" pitchFamily="18" charset="0"/>
              </a:rPr>
              <a:t>2</a:t>
            </a:r>
            <a:r>
              <a:rPr lang="en-GB" b="0">
                <a:solidFill>
                  <a:srgbClr val="000000"/>
                </a:solidFill>
                <a:latin typeface="Times New Roman" pitchFamily="18" charset="0"/>
                <a:cs typeface="Times New Roman" pitchFamily="18" charset="0"/>
              </a:rPr>
              <a:t> = Four Momentum Transferred Squared</a:t>
            </a:r>
          </a:p>
        </p:txBody>
      </p:sp>
      <p:sp>
        <p:nvSpPr>
          <p:cNvPr id="17" name="Rectangle 6"/>
          <p:cNvSpPr>
            <a:spLocks noChangeArrowheads="1"/>
          </p:cNvSpPr>
          <p:nvPr/>
        </p:nvSpPr>
        <p:spPr bwMode="auto">
          <a:xfrm>
            <a:off x="6248400" y="1522413"/>
            <a:ext cx="2514600" cy="500062"/>
          </a:xfrm>
          <a:prstGeom prst="rect">
            <a:avLst/>
          </a:prstGeom>
          <a:solidFill>
            <a:srgbClr val="9EF8A7"/>
          </a:solidFill>
          <a:ln w="9525">
            <a:noFill/>
            <a:round/>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 </a:t>
            </a: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a:t>
            </a:r>
            <a:r>
              <a:rPr lang="en-GB" sz="1800">
                <a:solidFill>
                  <a:srgbClr val="000000"/>
                </a:solidFill>
                <a:latin typeface="Times New Roman" pitchFamily="18" charset="0"/>
                <a:cs typeface="Times New Roman" pitchFamily="18" charset="0"/>
              </a:rPr>
              <a:t>Q</a:t>
            </a:r>
            <a:r>
              <a:rPr lang="en-GB" baseline="30000">
                <a:solidFill>
                  <a:srgbClr val="000000"/>
                </a:solidFill>
                <a:latin typeface="Times New Roman" pitchFamily="18" charset="0"/>
                <a:cs typeface="Times New Roman" pitchFamily="18" charset="0"/>
              </a:rPr>
              <a:t>2</a:t>
            </a:r>
            <a:r>
              <a:rPr lang="en-GB">
                <a:solidFill>
                  <a:srgbClr val="000000"/>
                </a:solidFill>
                <a:latin typeface="Times New Roman" pitchFamily="18" charset="0"/>
                <a:cs typeface="Times New Roman" pitchFamily="18" charset="0"/>
              </a:rPr>
              <a:t>, </a:t>
            </a:r>
            <a:r>
              <a:rPr lang="en-GB" sz="1600">
                <a:solidFill>
                  <a:srgbClr val="000000"/>
                </a:solidFill>
                <a:latin typeface="Times New Roman" pitchFamily="18" charset="0"/>
                <a:cs typeface="Times New Roman" pitchFamily="18" charset="0"/>
              </a:rPr>
              <a:t>W</a:t>
            </a:r>
            <a:r>
              <a:rPr lang="en-GB">
                <a:solidFill>
                  <a:srgbClr val="000000"/>
                </a:solidFill>
                <a:latin typeface="Times New Roman" pitchFamily="18" charset="0"/>
                <a:cs typeface="Times New Roman" pitchFamily="18" charset="0"/>
              </a:rPr>
              <a:t>, t, </a:t>
            </a:r>
            <a:r>
              <a:rPr lang="el-GR">
                <a:solidFill>
                  <a:srgbClr val="000000"/>
                </a:solidFill>
                <a:latin typeface="Times New Roman" pitchFamily="18" charset="0"/>
                <a:cs typeface="Times New Roman" pitchFamily="18" charset="0"/>
              </a:rPr>
              <a:t> ϕ</a:t>
            </a:r>
            <a:r>
              <a:rPr lang="en-US" baseline="-25000">
                <a:solidFill>
                  <a:srgbClr val="000000"/>
                </a:solidFill>
                <a:latin typeface="Times New Roman" pitchFamily="18" charset="0"/>
                <a:cs typeface="Times New Roman" pitchFamily="18" charset="0"/>
              </a:rPr>
              <a:t>pq</a:t>
            </a:r>
            <a:r>
              <a:rPr lang="en-GB">
                <a:solidFill>
                  <a:srgbClr val="000000"/>
                </a:solidFill>
                <a:latin typeface="Times New Roman" pitchFamily="18" charset="0"/>
                <a:cs typeface="Times New Roman" pitchFamily="18" charset="0"/>
              </a:rPr>
              <a:t>)</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cs typeface="Times New Roman" pitchFamily="18" charset="0"/>
            </a:endParaRPr>
          </a:p>
        </p:txBody>
      </p:sp>
      <p:grpSp>
        <p:nvGrpSpPr>
          <p:cNvPr id="18" name="Group 26"/>
          <p:cNvGrpSpPr>
            <a:grpSpLocks/>
          </p:cNvGrpSpPr>
          <p:nvPr/>
        </p:nvGrpSpPr>
        <p:grpSpPr bwMode="auto">
          <a:xfrm>
            <a:off x="382588" y="1460500"/>
            <a:ext cx="5180012" cy="4902200"/>
            <a:chOff x="152400" y="1346200"/>
            <a:chExt cx="5789613" cy="5435600"/>
          </a:xfrm>
        </p:grpSpPr>
        <p:grpSp>
          <p:nvGrpSpPr>
            <p:cNvPr id="19" name="Group 19"/>
            <p:cNvGrpSpPr>
              <a:grpSpLocks/>
            </p:cNvGrpSpPr>
            <p:nvPr/>
          </p:nvGrpSpPr>
          <p:grpSpPr bwMode="auto">
            <a:xfrm>
              <a:off x="3038475" y="1371600"/>
              <a:ext cx="2828925" cy="2681288"/>
              <a:chOff x="152400" y="1371600"/>
              <a:chExt cx="2828925" cy="2681288"/>
            </a:xfrm>
          </p:grpSpPr>
          <p:pic>
            <p:nvPicPr>
              <p:cNvPr id="32" name="Picture 3" descr="C:\Users\nur\Desktop\31.png"/>
              <p:cNvPicPr>
                <a:picLocks noChangeAspect="1" noChangeArrowheads="1"/>
              </p:cNvPicPr>
              <p:nvPr/>
            </p:nvPicPr>
            <p:blipFill>
              <a:blip r:embed="rId27" cstate="print"/>
              <a:srcRect/>
              <a:stretch>
                <a:fillRect/>
              </a:stretch>
            </p:blipFill>
            <p:spPr bwMode="auto">
              <a:xfrm>
                <a:off x="152400" y="1371600"/>
                <a:ext cx="2828925" cy="2605088"/>
              </a:xfrm>
              <a:prstGeom prst="rect">
                <a:avLst/>
              </a:prstGeom>
              <a:noFill/>
              <a:ln w="9525">
                <a:noFill/>
                <a:miter lim="800000"/>
                <a:headEnd/>
                <a:tailEnd/>
              </a:ln>
            </p:spPr>
          </p:pic>
          <p:sp>
            <p:nvSpPr>
              <p:cNvPr id="33" name="TextBox 9"/>
              <p:cNvSpPr txBox="1">
                <a:spLocks noChangeArrowheads="1"/>
              </p:cNvSpPr>
              <p:nvPr/>
            </p:nvSpPr>
            <p:spPr bwMode="auto">
              <a:xfrm>
                <a:off x="1228725" y="3733800"/>
                <a:ext cx="1219200" cy="319088"/>
              </a:xfrm>
              <a:prstGeom prst="rect">
                <a:avLst/>
              </a:prstGeom>
              <a:solidFill>
                <a:schemeClr val="bg1"/>
              </a:solid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Q</a:t>
                </a:r>
                <a:r>
                  <a:rPr lang="en-US" sz="1200" baseline="30000">
                    <a:solidFill>
                      <a:schemeClr val="tx1"/>
                    </a:solidFill>
                    <a:latin typeface="Times New Roman" pitchFamily="18" charset="0"/>
                    <a:cs typeface="Times New Roman" pitchFamily="18" charset="0"/>
                  </a:rPr>
                  <a:t>2</a:t>
                </a:r>
                <a:endParaRPr lang="en-US" sz="1600" baseline="30000">
                  <a:solidFill>
                    <a:schemeClr val="tx1"/>
                  </a:solidFill>
                  <a:latin typeface="Times New Roman" pitchFamily="18" charset="0"/>
                  <a:cs typeface="Times New Roman" pitchFamily="18" charset="0"/>
                </a:endParaRPr>
              </a:p>
            </p:txBody>
          </p:sp>
          <p:sp>
            <p:nvSpPr>
              <p:cNvPr id="34" name="TextBox 20"/>
              <p:cNvSpPr txBox="1">
                <a:spLocks noChangeArrowheads="1"/>
              </p:cNvSpPr>
              <p:nvPr/>
            </p:nvSpPr>
            <p:spPr bwMode="auto">
              <a:xfrm>
                <a:off x="2376207" y="1712329"/>
                <a:ext cx="509401" cy="384918"/>
              </a:xfrm>
              <a:prstGeom prst="rect">
                <a:avLst/>
              </a:prstGeom>
              <a:noFill/>
              <a:ln w="9525">
                <a:noFill/>
                <a:miter lim="800000"/>
                <a:headEnd/>
                <a:tailEnd/>
              </a:ln>
            </p:spPr>
            <p:txBody>
              <a:bodyPr>
                <a:spAutoFit/>
              </a:bodyPr>
              <a:lstStyle/>
              <a:p>
                <a:r>
                  <a:rPr lang="en-US" sz="1800">
                    <a:solidFill>
                      <a:srgbClr val="00A200"/>
                    </a:solidFill>
                    <a:latin typeface="Times New Roman" pitchFamily="18" charset="0"/>
                    <a:cs typeface="Times New Roman" pitchFamily="18" charset="0"/>
                  </a:rPr>
                  <a:t>C</a:t>
                </a:r>
              </a:p>
            </p:txBody>
          </p:sp>
        </p:grpSp>
        <p:grpSp>
          <p:nvGrpSpPr>
            <p:cNvPr id="20" name="Group 21"/>
            <p:cNvGrpSpPr>
              <a:grpSpLocks/>
            </p:cNvGrpSpPr>
            <p:nvPr/>
          </p:nvGrpSpPr>
          <p:grpSpPr bwMode="auto">
            <a:xfrm>
              <a:off x="152400" y="4114800"/>
              <a:ext cx="2905125" cy="2667000"/>
              <a:chOff x="152400" y="4200525"/>
              <a:chExt cx="2905125" cy="2667000"/>
            </a:xfrm>
          </p:grpSpPr>
          <p:pic>
            <p:nvPicPr>
              <p:cNvPr id="29" name="Picture 4" descr="C:\Users\nur\Desktop\32.png"/>
              <p:cNvPicPr>
                <a:picLocks noChangeAspect="1" noChangeArrowheads="1"/>
              </p:cNvPicPr>
              <p:nvPr/>
            </p:nvPicPr>
            <p:blipFill>
              <a:blip r:embed="rId28" cstate="print"/>
              <a:srcRect/>
              <a:stretch>
                <a:fillRect/>
              </a:stretch>
            </p:blipFill>
            <p:spPr bwMode="auto">
              <a:xfrm>
                <a:off x="152400" y="4200525"/>
                <a:ext cx="2905125" cy="2657475"/>
              </a:xfrm>
              <a:prstGeom prst="rect">
                <a:avLst/>
              </a:prstGeom>
              <a:noFill/>
              <a:ln w="9525">
                <a:noFill/>
                <a:miter lim="800000"/>
                <a:headEnd/>
                <a:tailEnd/>
              </a:ln>
            </p:spPr>
          </p:pic>
          <p:sp>
            <p:nvSpPr>
              <p:cNvPr id="30" name="TextBox 9"/>
              <p:cNvSpPr txBox="1">
                <a:spLocks noChangeArrowheads="1"/>
              </p:cNvSpPr>
              <p:nvPr/>
            </p:nvSpPr>
            <p:spPr bwMode="auto">
              <a:xfrm>
                <a:off x="1143000" y="6548438"/>
                <a:ext cx="1219200" cy="319087"/>
              </a:xfrm>
              <a:prstGeom prst="rect">
                <a:avLst/>
              </a:prstGeom>
              <a:solidFill>
                <a:schemeClr val="bg1"/>
              </a:solid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Q</a:t>
                </a:r>
                <a:r>
                  <a:rPr lang="en-US" sz="1200" baseline="30000">
                    <a:solidFill>
                      <a:schemeClr val="tx1"/>
                    </a:solidFill>
                    <a:latin typeface="Times New Roman" pitchFamily="18" charset="0"/>
                    <a:cs typeface="Times New Roman" pitchFamily="18" charset="0"/>
                  </a:rPr>
                  <a:t>2</a:t>
                </a:r>
                <a:endParaRPr lang="en-US" sz="1600" baseline="30000">
                  <a:solidFill>
                    <a:schemeClr val="tx1"/>
                  </a:solidFill>
                  <a:latin typeface="Times New Roman" pitchFamily="18" charset="0"/>
                  <a:cs typeface="Times New Roman" pitchFamily="18" charset="0"/>
                </a:endParaRPr>
              </a:p>
            </p:txBody>
          </p:sp>
          <p:sp>
            <p:nvSpPr>
              <p:cNvPr id="31" name="TextBox 21"/>
              <p:cNvSpPr txBox="1">
                <a:spLocks noChangeArrowheads="1"/>
              </p:cNvSpPr>
              <p:nvPr/>
            </p:nvSpPr>
            <p:spPr bwMode="auto">
              <a:xfrm>
                <a:off x="2236695" y="4505325"/>
                <a:ext cx="639389" cy="384918"/>
              </a:xfrm>
              <a:prstGeom prst="rect">
                <a:avLst/>
              </a:prstGeom>
              <a:noFill/>
              <a:ln w="9525">
                <a:noFill/>
                <a:miter lim="800000"/>
                <a:headEnd/>
                <a:tailEnd/>
              </a:ln>
            </p:spPr>
            <p:txBody>
              <a:bodyPr>
                <a:spAutoFit/>
              </a:bodyPr>
              <a:lstStyle/>
              <a:p>
                <a:r>
                  <a:rPr lang="en-US" sz="1800">
                    <a:solidFill>
                      <a:srgbClr val="00A200"/>
                    </a:solidFill>
                    <a:latin typeface="Times New Roman" pitchFamily="18" charset="0"/>
                    <a:cs typeface="Times New Roman" pitchFamily="18" charset="0"/>
                  </a:rPr>
                  <a:t>Cu</a:t>
                </a:r>
              </a:p>
            </p:txBody>
          </p:sp>
        </p:grpSp>
        <p:grpSp>
          <p:nvGrpSpPr>
            <p:cNvPr id="21" name="Group 20"/>
            <p:cNvGrpSpPr>
              <a:grpSpLocks/>
            </p:cNvGrpSpPr>
            <p:nvPr/>
          </p:nvGrpSpPr>
          <p:grpSpPr bwMode="auto">
            <a:xfrm>
              <a:off x="3048000" y="4114800"/>
              <a:ext cx="2894013" cy="2657475"/>
              <a:chOff x="3048000" y="4200525"/>
              <a:chExt cx="2894013" cy="2657475"/>
            </a:xfrm>
          </p:grpSpPr>
          <p:pic>
            <p:nvPicPr>
              <p:cNvPr id="26" name="Picture 5" descr="C:\Users\nur\Desktop\33.png"/>
              <p:cNvPicPr>
                <a:picLocks noChangeAspect="1" noChangeArrowheads="1"/>
              </p:cNvPicPr>
              <p:nvPr/>
            </p:nvPicPr>
            <p:blipFill>
              <a:blip r:embed="rId29" cstate="print"/>
              <a:srcRect/>
              <a:stretch>
                <a:fillRect/>
              </a:stretch>
            </p:blipFill>
            <p:spPr bwMode="auto">
              <a:xfrm>
                <a:off x="3048000" y="4200525"/>
                <a:ext cx="2894013" cy="2657475"/>
              </a:xfrm>
              <a:prstGeom prst="rect">
                <a:avLst/>
              </a:prstGeom>
              <a:noFill/>
              <a:ln w="9525">
                <a:noFill/>
                <a:miter lim="800000"/>
                <a:headEnd/>
                <a:tailEnd/>
              </a:ln>
            </p:spPr>
          </p:pic>
          <p:sp>
            <p:nvSpPr>
              <p:cNvPr id="27" name="TextBox 9"/>
              <p:cNvSpPr txBox="1">
                <a:spLocks noChangeArrowheads="1"/>
              </p:cNvSpPr>
              <p:nvPr/>
            </p:nvSpPr>
            <p:spPr bwMode="auto">
              <a:xfrm>
                <a:off x="4038600" y="6538913"/>
                <a:ext cx="1219200" cy="319087"/>
              </a:xfrm>
              <a:prstGeom prst="rect">
                <a:avLst/>
              </a:prstGeom>
              <a:solidFill>
                <a:schemeClr val="bg1"/>
              </a:solid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Q</a:t>
                </a:r>
                <a:r>
                  <a:rPr lang="en-US" sz="1200" baseline="30000">
                    <a:solidFill>
                      <a:schemeClr val="tx1"/>
                    </a:solidFill>
                    <a:latin typeface="Times New Roman" pitchFamily="18" charset="0"/>
                    <a:cs typeface="Times New Roman" pitchFamily="18" charset="0"/>
                  </a:rPr>
                  <a:t>2</a:t>
                </a:r>
                <a:endParaRPr lang="en-US" sz="1600" baseline="30000">
                  <a:solidFill>
                    <a:schemeClr val="tx1"/>
                  </a:solidFill>
                  <a:latin typeface="Times New Roman" pitchFamily="18" charset="0"/>
                  <a:cs typeface="Times New Roman" pitchFamily="18" charset="0"/>
                </a:endParaRPr>
              </a:p>
            </p:txBody>
          </p:sp>
          <p:sp>
            <p:nvSpPr>
              <p:cNvPr id="28" name="TextBox 22"/>
              <p:cNvSpPr txBox="1">
                <a:spLocks noChangeArrowheads="1"/>
              </p:cNvSpPr>
              <p:nvPr/>
            </p:nvSpPr>
            <p:spPr bwMode="auto">
              <a:xfrm>
                <a:off x="5177118" y="4452939"/>
                <a:ext cx="594566" cy="384918"/>
              </a:xfrm>
              <a:prstGeom prst="rect">
                <a:avLst/>
              </a:prstGeom>
              <a:noFill/>
              <a:ln w="9525">
                <a:noFill/>
                <a:miter lim="800000"/>
                <a:headEnd/>
                <a:tailEnd/>
              </a:ln>
            </p:spPr>
            <p:txBody>
              <a:bodyPr>
                <a:spAutoFit/>
              </a:bodyPr>
              <a:lstStyle/>
              <a:p>
                <a:r>
                  <a:rPr lang="en-US" sz="1800">
                    <a:solidFill>
                      <a:srgbClr val="00A200"/>
                    </a:solidFill>
                    <a:latin typeface="Times New Roman" pitchFamily="18" charset="0"/>
                    <a:cs typeface="Times New Roman" pitchFamily="18" charset="0"/>
                  </a:rPr>
                  <a:t>Au</a:t>
                </a:r>
              </a:p>
            </p:txBody>
          </p:sp>
        </p:grpSp>
        <p:grpSp>
          <p:nvGrpSpPr>
            <p:cNvPr id="22" name="Group 25"/>
            <p:cNvGrpSpPr>
              <a:grpSpLocks/>
            </p:cNvGrpSpPr>
            <p:nvPr/>
          </p:nvGrpSpPr>
          <p:grpSpPr bwMode="auto">
            <a:xfrm>
              <a:off x="203200" y="1346200"/>
              <a:ext cx="3062288" cy="2706688"/>
              <a:chOff x="202842" y="1345842"/>
              <a:chExt cx="3063240" cy="2707046"/>
            </a:xfrm>
          </p:grpSpPr>
          <p:pic>
            <p:nvPicPr>
              <p:cNvPr id="23" name="Picture 3" descr="C:\Users\nur\Desktop\plots\24.png"/>
              <p:cNvPicPr>
                <a:picLocks noChangeAspect="1" noChangeArrowheads="1"/>
              </p:cNvPicPr>
              <p:nvPr/>
            </p:nvPicPr>
            <p:blipFill>
              <a:blip r:embed="rId30" cstate="print"/>
              <a:srcRect l="47214" t="53085" r="5998" b="4938"/>
              <a:stretch>
                <a:fillRect/>
              </a:stretch>
            </p:blipFill>
            <p:spPr bwMode="auto">
              <a:xfrm>
                <a:off x="202842" y="1345842"/>
                <a:ext cx="3063240" cy="2670517"/>
              </a:xfrm>
              <a:prstGeom prst="rect">
                <a:avLst/>
              </a:prstGeom>
              <a:noFill/>
              <a:ln w="9525">
                <a:noFill/>
                <a:miter lim="800000"/>
                <a:headEnd/>
                <a:tailEnd/>
              </a:ln>
            </p:spPr>
          </p:pic>
          <p:sp>
            <p:nvSpPr>
              <p:cNvPr id="24" name="TextBox 9"/>
              <p:cNvSpPr txBox="1">
                <a:spLocks noChangeArrowheads="1"/>
              </p:cNvSpPr>
              <p:nvPr/>
            </p:nvSpPr>
            <p:spPr bwMode="auto">
              <a:xfrm>
                <a:off x="1102200" y="3733799"/>
                <a:ext cx="1066800" cy="319089"/>
              </a:xfrm>
              <a:prstGeom prst="rect">
                <a:avLst/>
              </a:prstGeom>
              <a:solidFill>
                <a:schemeClr val="bg1"/>
              </a:solid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Q</a:t>
                </a:r>
                <a:r>
                  <a:rPr lang="en-US" sz="1200" baseline="30000">
                    <a:solidFill>
                      <a:schemeClr val="tx1"/>
                    </a:solidFill>
                    <a:latin typeface="Times New Roman" pitchFamily="18" charset="0"/>
                    <a:cs typeface="Times New Roman" pitchFamily="18" charset="0"/>
                  </a:rPr>
                  <a:t>2</a:t>
                </a:r>
                <a:endParaRPr lang="en-US" sz="1600" baseline="30000">
                  <a:solidFill>
                    <a:schemeClr val="tx1"/>
                  </a:solidFill>
                  <a:latin typeface="Times New Roman" pitchFamily="18" charset="0"/>
                  <a:cs typeface="Times New Roman" pitchFamily="18" charset="0"/>
                </a:endParaRPr>
              </a:p>
            </p:txBody>
          </p:sp>
          <p:sp>
            <p:nvSpPr>
              <p:cNvPr id="25" name="TextBox 20"/>
              <p:cNvSpPr txBox="1">
                <a:spLocks noChangeArrowheads="1"/>
              </p:cNvSpPr>
              <p:nvPr/>
            </p:nvSpPr>
            <p:spPr bwMode="auto">
              <a:xfrm>
                <a:off x="2286000" y="1676400"/>
                <a:ext cx="762000" cy="347663"/>
              </a:xfrm>
              <a:prstGeom prst="rect">
                <a:avLst/>
              </a:prstGeom>
              <a:noFill/>
              <a:ln w="9525">
                <a:noFill/>
                <a:miter lim="800000"/>
                <a:headEnd/>
                <a:tailEnd/>
              </a:ln>
            </p:spPr>
            <p:txBody>
              <a:bodyPr>
                <a:spAutoFit/>
              </a:bodyPr>
              <a:lstStyle/>
              <a:p>
                <a:r>
                  <a:rPr lang="en-US" sz="1800">
                    <a:solidFill>
                      <a:srgbClr val="00A200"/>
                    </a:solidFill>
                    <a:latin typeface="Times New Roman" pitchFamily="18" charset="0"/>
                    <a:cs typeface="Times New Roman" pitchFamily="18" charset="0"/>
                  </a:rPr>
                  <a:t>LD</a:t>
                </a:r>
                <a:r>
                  <a:rPr lang="en-US" sz="1800" baseline="-25000">
                    <a:solidFill>
                      <a:srgbClr val="00A200"/>
                    </a:solidFill>
                    <a:latin typeface="Times New Roman" pitchFamily="18" charset="0"/>
                    <a:cs typeface="Times New Roman" pitchFamily="18" charset="0"/>
                  </a:rPr>
                  <a:t>2</a:t>
                </a:r>
              </a:p>
            </p:txBody>
          </p:sp>
        </p:grpSp>
      </p:grpSp>
      <p:sp>
        <p:nvSpPr>
          <p:cNvPr id="35" name="Rectangle 28"/>
          <p:cNvSpPr>
            <a:spLocks noChangeArrowheads="1"/>
          </p:cNvSpPr>
          <p:nvPr/>
        </p:nvSpPr>
        <p:spPr bwMode="auto">
          <a:xfrm>
            <a:off x="6288088" y="4991100"/>
            <a:ext cx="1644650" cy="319088"/>
          </a:xfrm>
          <a:prstGeom prst="rect">
            <a:avLst/>
          </a:prstGeom>
          <a:solidFill>
            <a:srgbClr val="92D050"/>
          </a:solidFill>
          <a:ln w="9525">
            <a:noFill/>
            <a:miter lim="800000"/>
            <a:headEnd/>
            <a:tailEnd/>
          </a:ln>
        </p:spPr>
        <p:txBody>
          <a:bodyPr>
            <a:spAutoFit/>
          </a:bodyPr>
          <a:lstStyle/>
          <a:p>
            <a:pPr algn="ct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=2.2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a:t>
            </a:r>
          </a:p>
        </p:txBody>
      </p:sp>
      <p:sp>
        <p:nvSpPr>
          <p:cNvPr id="36" name="TextBox 13"/>
          <p:cNvSpPr txBox="1">
            <a:spLocks noChangeArrowheads="1"/>
          </p:cNvSpPr>
          <p:nvPr/>
        </p:nvSpPr>
        <p:spPr bwMode="auto">
          <a:xfrm>
            <a:off x="6654800" y="3522663"/>
            <a:ext cx="1752600" cy="37623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A(e, e</a:t>
            </a:r>
            <a:r>
              <a:rPr lang="el-GR" b="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a:t>
            </a:r>
            <a:r>
              <a:rPr lang="el-GR" b="0">
                <a:solidFill>
                  <a:schemeClr val="tx1"/>
                </a:solidFill>
                <a:latin typeface="Times New Roman" pitchFamily="18" charset="0"/>
                <a:cs typeface="Times New Roman" pitchFamily="18" charset="0"/>
              </a:rPr>
              <a:t> Λ</a:t>
            </a:r>
            <a:endParaRPr lang="en-US" b="0">
              <a:solidFill>
                <a:schemeClr val="tx1"/>
              </a:solidFill>
              <a:latin typeface="Times New Roman" pitchFamily="18" charset="0"/>
              <a:cs typeface="Times New Roman" pitchFamily="18" charset="0"/>
            </a:endParaRPr>
          </a:p>
        </p:txBody>
      </p:sp>
      <p:sp>
        <p:nvSpPr>
          <p:cNvPr id="37" name="TextBox 14"/>
          <p:cNvSpPr txBox="1">
            <a:spLocks noChangeArrowheads="1"/>
          </p:cNvSpPr>
          <p:nvPr/>
        </p:nvSpPr>
        <p:spPr bwMode="auto">
          <a:xfrm>
            <a:off x="6654800" y="3794125"/>
            <a:ext cx="1752600" cy="376238"/>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A(e, e</a:t>
            </a:r>
            <a:r>
              <a:rPr lang="el-GR" b="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a:t>
            </a:r>
            <a:r>
              <a:rPr lang="el-GR" b="0">
                <a:solidFill>
                  <a:schemeClr val="tx1"/>
                </a:solidFill>
                <a:latin typeface="Times New Roman" pitchFamily="18" charset="0"/>
                <a:cs typeface="Times New Roman" pitchFamily="18" charset="0"/>
              </a:rPr>
              <a:t> Σ</a:t>
            </a:r>
            <a:r>
              <a:rPr lang="en-US" b="0" baseline="30000">
                <a:solidFill>
                  <a:schemeClr val="tx1"/>
                </a:solidFill>
                <a:latin typeface="Times New Roman" pitchFamily="18" charset="0"/>
                <a:cs typeface="Times New Roman" pitchFamily="18" charset="0"/>
              </a:rPr>
              <a:t>0</a:t>
            </a:r>
          </a:p>
        </p:txBody>
      </p:sp>
      <p:sp>
        <p:nvSpPr>
          <p:cNvPr id="38" name="TextBox 14"/>
          <p:cNvSpPr txBox="1">
            <a:spLocks noChangeArrowheads="1"/>
          </p:cNvSpPr>
          <p:nvPr/>
        </p:nvSpPr>
        <p:spPr bwMode="auto">
          <a:xfrm>
            <a:off x="6656388" y="4081463"/>
            <a:ext cx="1752600" cy="37623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A(e, e</a:t>
            </a:r>
            <a:r>
              <a:rPr lang="el-GR" b="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a:t>
            </a:r>
            <a:r>
              <a:rPr lang="el-GR" b="0">
                <a:solidFill>
                  <a:schemeClr val="tx1"/>
                </a:solidFill>
                <a:latin typeface="Times New Roman" pitchFamily="18" charset="0"/>
                <a:cs typeface="Times New Roman" pitchFamily="18" charset="0"/>
              </a:rPr>
              <a:t> Σ</a:t>
            </a:r>
            <a:r>
              <a:rPr lang="en-US" b="0" baseline="30000">
                <a:solidFill>
                  <a:schemeClr val="tx1"/>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6"/>
          <p:cNvGrpSpPr>
            <a:grpSpLocks/>
          </p:cNvGrpSpPr>
          <p:nvPr/>
        </p:nvGrpSpPr>
        <p:grpSpPr bwMode="auto">
          <a:xfrm>
            <a:off x="152400" y="990600"/>
            <a:ext cx="7250113" cy="5725698"/>
            <a:chOff x="152400" y="990600"/>
            <a:chExt cx="7250805" cy="5725698"/>
          </a:xfrm>
        </p:grpSpPr>
        <p:pic>
          <p:nvPicPr>
            <p:cNvPr id="15" name="Picture 12" descr="transp2.png"/>
            <p:cNvPicPr>
              <a:picLocks noChangeAspect="1"/>
            </p:cNvPicPr>
            <p:nvPr/>
          </p:nvPicPr>
          <p:blipFill>
            <a:blip r:embed="rId2" cstate="print"/>
            <a:stretch>
              <a:fillRect/>
            </a:stretch>
          </p:blipFill>
          <p:spPr bwMode="auto">
            <a:xfrm>
              <a:off x="1610379" y="1446626"/>
              <a:ext cx="5400675" cy="5269672"/>
            </a:xfrm>
            <a:prstGeom prst="rect">
              <a:avLst/>
            </a:prstGeom>
            <a:noFill/>
            <a:ln w="9525">
              <a:noFill/>
              <a:miter lim="800000"/>
              <a:headEnd/>
              <a:tailEnd/>
            </a:ln>
          </p:spPr>
        </p:pic>
        <p:sp>
          <p:nvSpPr>
            <p:cNvPr id="16" name="Rectangle 19"/>
            <p:cNvSpPr>
              <a:spLocks noChangeArrowheads="1"/>
            </p:cNvSpPr>
            <p:nvPr/>
          </p:nvSpPr>
          <p:spPr bwMode="auto">
            <a:xfrm>
              <a:off x="1916805" y="990600"/>
              <a:ext cx="5486400" cy="319087"/>
            </a:xfrm>
            <a:prstGeom prst="rect">
              <a:avLst/>
            </a:prstGeom>
            <a:no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Cu, C are shifted by -0.05,0.05,-0.10 in 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respectively </a:t>
              </a:r>
            </a:p>
          </p:txBody>
        </p:sp>
        <p:sp>
          <p:nvSpPr>
            <p:cNvPr id="17" name="Rectangle 19"/>
            <p:cNvSpPr>
              <a:spLocks noChangeArrowheads="1"/>
            </p:cNvSpPr>
            <p:nvPr/>
          </p:nvSpPr>
          <p:spPr bwMode="auto">
            <a:xfrm>
              <a:off x="152400" y="2465387"/>
              <a:ext cx="1676400" cy="2640013"/>
            </a:xfrm>
            <a:prstGeom prst="rect">
              <a:avLst/>
            </a:prstGeom>
            <a:noFill/>
            <a:ln w="9525">
              <a:noFill/>
              <a:miter lim="800000"/>
              <a:headEnd/>
              <a:tailEnd/>
            </a:ln>
          </p:spPr>
          <p:txBody>
            <a:bodyPr>
              <a:spAutoFit/>
            </a:bodyPr>
            <a:lstStyle/>
            <a:p>
              <a:r>
                <a:rPr lang="en-US" b="0" dirty="0">
                  <a:solidFill>
                    <a:schemeClr val="tx1"/>
                  </a:solidFill>
                  <a:latin typeface="Times New Roman" pitchFamily="18" charset="0"/>
                  <a:cs typeface="Times New Roman" pitchFamily="18" charset="0"/>
                </a:rPr>
                <a:t>LD</a:t>
              </a:r>
              <a:r>
                <a:rPr lang="en-US" b="0" baseline="-25000" dirty="0">
                  <a:solidFill>
                    <a:schemeClr val="tx1"/>
                  </a:solidFill>
                  <a:latin typeface="Times New Roman" pitchFamily="18" charset="0"/>
                  <a:cs typeface="Times New Roman" pitchFamily="18" charset="0"/>
                </a:rPr>
                <a:t>2</a:t>
              </a:r>
              <a:r>
                <a:rPr lang="en-US" b="0" dirty="0">
                  <a:solidFill>
                    <a:schemeClr val="tx1"/>
                  </a:solidFill>
                  <a:latin typeface="Times New Roman" pitchFamily="18" charset="0"/>
                  <a:cs typeface="Times New Roman" pitchFamily="18" charset="0"/>
                </a:rPr>
                <a:t> has one proton and one neutron.</a:t>
              </a:r>
            </a:p>
            <a:p>
              <a:endParaRPr lang="en-US" b="0" dirty="0">
                <a:solidFill>
                  <a:schemeClr val="tx1"/>
                </a:solidFill>
                <a:latin typeface="Times New Roman" pitchFamily="18" charset="0"/>
                <a:cs typeface="Times New Roman" pitchFamily="18" charset="0"/>
              </a:endParaRPr>
            </a:p>
            <a:p>
              <a:r>
                <a:rPr lang="en-US" b="0" dirty="0">
                  <a:solidFill>
                    <a:schemeClr val="tx1"/>
                  </a:solidFill>
                  <a:latin typeface="Times New Roman" pitchFamily="18" charset="0"/>
                  <a:cs typeface="Times New Roman" pitchFamily="18" charset="0"/>
                </a:rPr>
                <a:t>It is more logical to measure transparency </a:t>
              </a:r>
              <a:r>
                <a:rPr lang="en-US" b="0" dirty="0" err="1">
                  <a:solidFill>
                    <a:schemeClr val="tx1"/>
                  </a:solidFill>
                  <a:latin typeface="Times New Roman" pitchFamily="18" charset="0"/>
                  <a:cs typeface="Times New Roman" pitchFamily="18" charset="0"/>
                </a:rPr>
                <a:t>w.r.t</a:t>
              </a:r>
              <a:r>
                <a:rPr lang="en-US" b="0" dirty="0">
                  <a:solidFill>
                    <a:schemeClr val="tx1"/>
                  </a:solidFill>
                  <a:latin typeface="Times New Roman" pitchFamily="18" charset="0"/>
                  <a:cs typeface="Times New Roman" pitchFamily="18" charset="0"/>
                </a:rPr>
                <a:t>. LD</a:t>
              </a:r>
              <a:r>
                <a:rPr lang="en-US" b="0" baseline="-25000" dirty="0">
                  <a:solidFill>
                    <a:schemeClr val="tx1"/>
                  </a:solidFill>
                  <a:latin typeface="Times New Roman" pitchFamily="18" charset="0"/>
                  <a:cs typeface="Times New Roman" pitchFamily="18" charset="0"/>
                </a:rPr>
                <a:t>2</a:t>
              </a:r>
              <a:r>
                <a:rPr lang="en-US" b="0" dirty="0">
                  <a:solidFill>
                    <a:schemeClr val="tx1"/>
                  </a:solidFill>
                  <a:latin typeface="Times New Roman" pitchFamily="18" charset="0"/>
                  <a:cs typeface="Times New Roman" pitchFamily="18" charset="0"/>
                </a:rPr>
                <a:t> </a:t>
              </a:r>
              <a:endParaRPr lang="en-US" b="0" baseline="-25000" dirty="0">
                <a:solidFill>
                  <a:schemeClr val="tx1"/>
                </a:solidFill>
                <a:latin typeface="Times New Roman" pitchFamily="18" charset="0"/>
                <a:cs typeface="Times New Roman" pitchFamily="18" charset="0"/>
              </a:endParaRPr>
            </a:p>
          </p:txBody>
        </p:sp>
      </p:grpSp>
      <p:grpSp>
        <p:nvGrpSpPr>
          <p:cNvPr id="32" name="Group 11"/>
          <p:cNvGrpSpPr>
            <a:grpSpLocks/>
          </p:cNvGrpSpPr>
          <p:nvPr/>
        </p:nvGrpSpPr>
        <p:grpSpPr bwMode="auto">
          <a:xfrm>
            <a:off x="1600200" y="976313"/>
            <a:ext cx="7010400" cy="5740237"/>
            <a:chOff x="1600200" y="976313"/>
            <a:chExt cx="7010400" cy="5740237"/>
          </a:xfrm>
        </p:grpSpPr>
        <p:pic>
          <p:nvPicPr>
            <p:cNvPr id="33" name="Picture 10" descr="transp1.png"/>
            <p:cNvPicPr>
              <a:picLocks noChangeAspect="1"/>
            </p:cNvPicPr>
            <p:nvPr/>
          </p:nvPicPr>
          <p:blipFill>
            <a:blip r:embed="rId3" cstate="print"/>
            <a:stretch>
              <a:fillRect/>
            </a:stretch>
          </p:blipFill>
          <p:spPr bwMode="auto">
            <a:xfrm>
              <a:off x="1600200" y="1446375"/>
              <a:ext cx="5400675" cy="5270175"/>
            </a:xfrm>
            <a:prstGeom prst="rect">
              <a:avLst/>
            </a:prstGeom>
            <a:noFill/>
            <a:ln w="9525">
              <a:noFill/>
              <a:miter lim="800000"/>
              <a:headEnd/>
              <a:tailEnd/>
            </a:ln>
          </p:spPr>
        </p:pic>
        <p:sp>
          <p:nvSpPr>
            <p:cNvPr id="34" name="TextBox 7"/>
            <p:cNvSpPr txBox="1">
              <a:spLocks noChangeArrowheads="1"/>
            </p:cNvSpPr>
            <p:nvPr/>
          </p:nvSpPr>
          <p:spPr bwMode="auto">
            <a:xfrm>
              <a:off x="7162800" y="1981200"/>
              <a:ext cx="1447800" cy="646331"/>
            </a:xfrm>
            <a:prstGeom prst="rect">
              <a:avLst/>
            </a:prstGeom>
            <a:noFill/>
            <a:ln w="9525">
              <a:noFill/>
              <a:miter lim="800000"/>
              <a:headEnd/>
              <a:tailEnd/>
            </a:ln>
          </p:spPr>
          <p:txBody>
            <a:bodyPr wrap="square">
              <a:spAutoFit/>
            </a:bodyPr>
            <a:lstStyle/>
            <a:p>
              <a:r>
                <a:rPr lang="en-US" sz="1800" b="0" dirty="0" smtClean="0">
                  <a:solidFill>
                    <a:schemeClr val="tx1"/>
                  </a:solidFill>
                  <a:latin typeface="Times New Roman" pitchFamily="18" charset="0"/>
                  <a:cs typeface="Times New Roman" pitchFamily="18" charset="0"/>
                </a:rPr>
                <a:t>Transparency </a:t>
              </a:r>
              <a:r>
                <a:rPr lang="en-US" sz="1800" b="0" dirty="0" err="1" smtClean="0">
                  <a:solidFill>
                    <a:schemeClr val="tx1"/>
                  </a:solidFill>
                  <a:latin typeface="Times New Roman" pitchFamily="18" charset="0"/>
                  <a:cs typeface="Times New Roman" pitchFamily="18" charset="0"/>
                </a:rPr>
                <a:t>w.r.t</a:t>
              </a:r>
              <a:r>
                <a:rPr lang="en-US" sz="1800" b="0" dirty="0" smtClean="0">
                  <a:solidFill>
                    <a:schemeClr val="tx1"/>
                  </a:solidFill>
                  <a:latin typeface="Times New Roman" pitchFamily="18" charset="0"/>
                  <a:cs typeface="Times New Roman" pitchFamily="18" charset="0"/>
                </a:rPr>
                <a:t> LH</a:t>
              </a:r>
              <a:r>
                <a:rPr lang="en-US" sz="1800" b="0" baseline="-25000" dirty="0" smtClean="0">
                  <a:solidFill>
                    <a:schemeClr val="tx1"/>
                  </a:solidFill>
                  <a:latin typeface="Times New Roman" pitchFamily="18" charset="0"/>
                  <a:cs typeface="Times New Roman" pitchFamily="18" charset="0"/>
                </a:rPr>
                <a:t>2</a:t>
              </a:r>
              <a:r>
                <a:rPr lang="en-US" sz="1800" b="0" dirty="0" smtClean="0">
                  <a:solidFill>
                    <a:schemeClr val="tx1"/>
                  </a:solidFill>
                  <a:latin typeface="Times New Roman" pitchFamily="18" charset="0"/>
                  <a:cs typeface="Times New Roman" pitchFamily="18" charset="0"/>
                </a:rPr>
                <a:t>.</a:t>
              </a:r>
              <a:endParaRPr lang="en-US" sz="1800" b="0" dirty="0">
                <a:solidFill>
                  <a:schemeClr val="tx1"/>
                </a:solidFill>
                <a:latin typeface="Times New Roman" pitchFamily="18" charset="0"/>
                <a:cs typeface="Times New Roman" pitchFamily="18" charset="0"/>
              </a:endParaRPr>
            </a:p>
          </p:txBody>
        </p:sp>
        <p:sp>
          <p:nvSpPr>
            <p:cNvPr id="35" name="Rectangle 19"/>
            <p:cNvSpPr>
              <a:spLocks noChangeArrowheads="1"/>
            </p:cNvSpPr>
            <p:nvPr/>
          </p:nvSpPr>
          <p:spPr bwMode="auto">
            <a:xfrm>
              <a:off x="1905000" y="976313"/>
              <a:ext cx="5486400" cy="319087"/>
            </a:xfrm>
            <a:prstGeom prst="rect">
              <a:avLst/>
            </a:prstGeom>
            <a:no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Cu, C, LD</a:t>
              </a:r>
              <a:r>
                <a:rPr lang="en-US" sz="1600" baseline="-25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are shifted by - 0.05, 0.05,-0.10 in 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respectively </a:t>
              </a:r>
            </a:p>
          </p:txBody>
        </p:sp>
      </p:grpSp>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Nuclear Transparency</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a:t>
              </a:r>
              <a:r>
                <a:rPr lang="en-US" sz="1200" dirty="0" smtClean="0">
                  <a:solidFill>
                    <a:schemeClr val="bg1"/>
                  </a:solidFill>
                </a:rPr>
                <a:t>Results</a:t>
              </a:r>
              <a:r>
                <a:rPr lang="en-US" sz="1200" dirty="0" smtClean="0">
                  <a:solidFill>
                    <a:srgbClr val="D4D4D6">
                      <a:lumMod val="50000"/>
                    </a:srgbClr>
                  </a:solidFill>
                </a:rPr>
                <a:t>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22</a:t>
            </a:fld>
            <a:endParaRPr lang="en-US" dirty="0">
              <a:solidFill>
                <a:prstClr val="black">
                  <a:tint val="95000"/>
                </a:prstClr>
              </a:solidFill>
            </a:endParaRPr>
          </a:p>
        </p:txBody>
      </p:sp>
      <p:grpSp>
        <p:nvGrpSpPr>
          <p:cNvPr id="18" name="Group 17"/>
          <p:cNvGrpSpPr>
            <a:grpSpLocks/>
          </p:cNvGrpSpPr>
          <p:nvPr/>
        </p:nvGrpSpPr>
        <p:grpSpPr bwMode="auto">
          <a:xfrm>
            <a:off x="6857692" y="4524375"/>
            <a:ext cx="2563812" cy="1041400"/>
            <a:chOff x="2540972" y="1905000"/>
            <a:chExt cx="2564427" cy="1040296"/>
          </a:xfrm>
        </p:grpSpPr>
        <p:grpSp>
          <p:nvGrpSpPr>
            <p:cNvPr id="19" name="Group 11"/>
            <p:cNvGrpSpPr>
              <a:grpSpLocks/>
            </p:cNvGrpSpPr>
            <p:nvPr/>
          </p:nvGrpSpPr>
          <p:grpSpPr bwMode="auto">
            <a:xfrm>
              <a:off x="2540973" y="1905000"/>
              <a:ext cx="2564428" cy="1040296"/>
              <a:chOff x="2476798" y="1905000"/>
              <a:chExt cx="1643864" cy="1040296"/>
            </a:xfrm>
          </p:grpSpPr>
          <p:sp>
            <p:nvSpPr>
              <p:cNvPr id="24" name="TextBox 23"/>
              <p:cNvSpPr txBox="1">
                <a:spLocks noChangeArrowheads="1"/>
              </p:cNvSpPr>
              <p:nvPr/>
            </p:nvSpPr>
            <p:spPr bwMode="auto">
              <a:xfrm>
                <a:off x="2476798" y="2209800"/>
                <a:ext cx="609600" cy="488432"/>
              </a:xfrm>
              <a:prstGeom prst="rect">
                <a:avLst/>
              </a:prstGeom>
              <a:noFill/>
              <a:ln w="9525">
                <a:noFill/>
                <a:miter lim="800000"/>
                <a:headEnd/>
                <a:tailEnd/>
              </a:ln>
            </p:spPr>
            <p:txBody>
              <a:bodyPr>
                <a:spAutoFit/>
              </a:bodyPr>
              <a:lstStyle/>
              <a:p>
                <a:r>
                  <a:rPr lang="en-US" sz="2800" b="0">
                    <a:solidFill>
                      <a:srgbClr val="FF0000"/>
                    </a:solidFill>
                    <a:latin typeface="Times New Roman" pitchFamily="18" charset="0"/>
                    <a:cs typeface="Times New Roman" pitchFamily="18" charset="0"/>
                  </a:rPr>
                  <a:t>T = </a:t>
                </a:r>
              </a:p>
            </p:txBody>
          </p:sp>
          <p:sp>
            <p:nvSpPr>
              <p:cNvPr id="25" name="TextBox 24"/>
              <p:cNvSpPr txBox="1">
                <a:spLocks noChangeArrowheads="1"/>
              </p:cNvSpPr>
              <p:nvPr/>
            </p:nvSpPr>
            <p:spPr bwMode="auto">
              <a:xfrm>
                <a:off x="2895600" y="1905000"/>
                <a:ext cx="1176215" cy="488724"/>
              </a:xfrm>
              <a:prstGeom prst="rect">
                <a:avLst/>
              </a:prstGeom>
              <a:noFill/>
              <a:ln w="9525">
                <a:noFill/>
                <a:miter lim="800000"/>
                <a:headEnd/>
                <a:tailEnd/>
              </a:ln>
            </p:spPr>
            <p:txBody>
              <a:bodyPr>
                <a:spAutoFit/>
              </a:bodyPr>
              <a:lstStyle/>
              <a:p>
                <a:r>
                  <a:rPr lang="en-US" sz="2800" b="0">
                    <a:solidFill>
                      <a:srgbClr val="FF0000"/>
                    </a:solidFill>
                    <a:latin typeface="Times New Roman" pitchFamily="18" charset="0"/>
                    <a:cs typeface="Times New Roman" pitchFamily="18" charset="0"/>
                  </a:rPr>
                  <a:t>(Y/ Y</a:t>
                </a:r>
                <a:r>
                  <a:rPr lang="en-US" sz="2800" b="0" baseline="-25000">
                    <a:solidFill>
                      <a:srgbClr val="FF0000"/>
                    </a:solidFill>
                    <a:latin typeface="Times New Roman" pitchFamily="18" charset="0"/>
                    <a:cs typeface="Times New Roman" pitchFamily="18" charset="0"/>
                  </a:rPr>
                  <a:t>MC</a:t>
                </a:r>
                <a:r>
                  <a:rPr lang="en-US" sz="2800" b="0">
                    <a:solidFill>
                      <a:srgbClr val="FF0000"/>
                    </a:solidFill>
                    <a:latin typeface="Times New Roman" pitchFamily="18" charset="0"/>
                    <a:cs typeface="Times New Roman" pitchFamily="18" charset="0"/>
                  </a:rPr>
                  <a:t>)</a:t>
                </a:r>
                <a:r>
                  <a:rPr lang="en-US" sz="2800" b="0" baseline="-25000">
                    <a:solidFill>
                      <a:srgbClr val="FF0000"/>
                    </a:solidFill>
                    <a:latin typeface="Times New Roman" pitchFamily="18" charset="0"/>
                    <a:cs typeface="Times New Roman" pitchFamily="18" charset="0"/>
                  </a:rPr>
                  <a:t>A</a:t>
                </a:r>
              </a:p>
            </p:txBody>
          </p:sp>
          <p:cxnSp>
            <p:nvCxnSpPr>
              <p:cNvPr id="26" name="Straight Connector 25"/>
              <p:cNvCxnSpPr>
                <a:cxnSpLocks noChangeShapeType="1"/>
              </p:cNvCxnSpPr>
              <p:nvPr/>
            </p:nvCxnSpPr>
            <p:spPr bwMode="auto">
              <a:xfrm>
                <a:off x="2962031" y="2428460"/>
                <a:ext cx="914400" cy="0"/>
              </a:xfrm>
              <a:prstGeom prst="line">
                <a:avLst/>
              </a:prstGeom>
              <a:noFill/>
              <a:ln w="9525" algn="ctr">
                <a:solidFill>
                  <a:srgbClr val="FF0000"/>
                </a:solidFill>
                <a:round/>
                <a:headEnd/>
                <a:tailEnd/>
              </a:ln>
            </p:spPr>
          </p:cxnSp>
          <p:sp>
            <p:nvSpPr>
              <p:cNvPr id="27" name="TextBox 26"/>
              <p:cNvSpPr txBox="1">
                <a:spLocks noChangeArrowheads="1"/>
              </p:cNvSpPr>
              <p:nvPr/>
            </p:nvSpPr>
            <p:spPr bwMode="auto">
              <a:xfrm>
                <a:off x="2895600" y="2456572"/>
                <a:ext cx="1225062" cy="488724"/>
              </a:xfrm>
              <a:prstGeom prst="rect">
                <a:avLst/>
              </a:prstGeom>
              <a:noFill/>
              <a:ln w="9525">
                <a:noFill/>
                <a:miter lim="800000"/>
                <a:headEnd/>
                <a:tailEnd/>
              </a:ln>
            </p:spPr>
            <p:txBody>
              <a:bodyPr>
                <a:spAutoFit/>
              </a:bodyPr>
              <a:lstStyle/>
              <a:p>
                <a:r>
                  <a:rPr lang="en-US" sz="2800" b="0">
                    <a:solidFill>
                      <a:srgbClr val="FF0000"/>
                    </a:solidFill>
                    <a:latin typeface="Times New Roman" pitchFamily="18" charset="0"/>
                    <a:cs typeface="Times New Roman" pitchFamily="18" charset="0"/>
                  </a:rPr>
                  <a:t>(Y/ Y</a:t>
                </a:r>
                <a:r>
                  <a:rPr lang="en-US" sz="2800" b="0" baseline="-25000">
                    <a:solidFill>
                      <a:srgbClr val="FF0000"/>
                    </a:solidFill>
                    <a:latin typeface="Times New Roman" pitchFamily="18" charset="0"/>
                    <a:cs typeface="Times New Roman" pitchFamily="18" charset="0"/>
                  </a:rPr>
                  <a:t>MC</a:t>
                </a:r>
                <a:r>
                  <a:rPr lang="en-US" sz="2800" b="0">
                    <a:solidFill>
                      <a:srgbClr val="FF0000"/>
                    </a:solidFill>
                    <a:latin typeface="Times New Roman" pitchFamily="18" charset="0"/>
                    <a:cs typeface="Times New Roman" pitchFamily="18" charset="0"/>
                  </a:rPr>
                  <a:t>)</a:t>
                </a:r>
                <a:r>
                  <a:rPr lang="en-US" sz="2800" b="0" baseline="-25000">
                    <a:solidFill>
                      <a:srgbClr val="FF0000"/>
                    </a:solidFill>
                    <a:latin typeface="Times New Roman" pitchFamily="18" charset="0"/>
                    <a:cs typeface="Times New Roman" pitchFamily="18" charset="0"/>
                  </a:rPr>
                  <a:t>D</a:t>
                </a:r>
              </a:p>
            </p:txBody>
          </p:sp>
        </p:grpSp>
        <p:cxnSp>
          <p:nvCxnSpPr>
            <p:cNvPr id="20" name="Straight Connector 19"/>
            <p:cNvCxnSpPr>
              <a:cxnSpLocks noChangeShapeType="1"/>
            </p:cNvCxnSpPr>
            <p:nvPr/>
          </p:nvCxnSpPr>
          <p:spPr bwMode="auto">
            <a:xfrm>
              <a:off x="3482008" y="1954696"/>
              <a:ext cx="152400" cy="0"/>
            </a:xfrm>
            <a:prstGeom prst="line">
              <a:avLst/>
            </a:prstGeom>
            <a:noFill/>
            <a:ln w="9525" algn="ctr">
              <a:solidFill>
                <a:srgbClr val="FF0000"/>
              </a:solidFill>
              <a:round/>
              <a:headEnd/>
              <a:tailEnd/>
            </a:ln>
          </p:spPr>
        </p:cxnSp>
        <p:cxnSp>
          <p:nvCxnSpPr>
            <p:cNvPr id="21" name="Straight Connector 20"/>
            <p:cNvCxnSpPr>
              <a:cxnSpLocks noChangeShapeType="1"/>
            </p:cNvCxnSpPr>
            <p:nvPr/>
          </p:nvCxnSpPr>
          <p:spPr bwMode="auto">
            <a:xfrm>
              <a:off x="3886200" y="1958008"/>
              <a:ext cx="152400" cy="0"/>
            </a:xfrm>
            <a:prstGeom prst="line">
              <a:avLst/>
            </a:prstGeom>
            <a:noFill/>
            <a:ln w="9525" algn="ctr">
              <a:solidFill>
                <a:srgbClr val="FF0000"/>
              </a:solidFill>
              <a:round/>
              <a:headEnd/>
              <a:tailEnd/>
            </a:ln>
          </p:spPr>
        </p:cxnSp>
        <p:cxnSp>
          <p:nvCxnSpPr>
            <p:cNvPr id="22" name="Straight Connector 21"/>
            <p:cNvCxnSpPr>
              <a:cxnSpLocks noChangeShapeType="1"/>
            </p:cNvCxnSpPr>
            <p:nvPr/>
          </p:nvCxnSpPr>
          <p:spPr bwMode="auto">
            <a:xfrm>
              <a:off x="3896140" y="2514600"/>
              <a:ext cx="152400" cy="0"/>
            </a:xfrm>
            <a:prstGeom prst="line">
              <a:avLst/>
            </a:prstGeom>
            <a:noFill/>
            <a:ln w="9525" algn="ctr">
              <a:solidFill>
                <a:srgbClr val="FF0000"/>
              </a:solidFill>
              <a:round/>
              <a:headEnd/>
              <a:tailEnd/>
            </a:ln>
          </p:spPr>
        </p:cxnSp>
        <p:cxnSp>
          <p:nvCxnSpPr>
            <p:cNvPr id="23" name="Straight Connector 22"/>
            <p:cNvCxnSpPr>
              <a:cxnSpLocks noChangeShapeType="1"/>
            </p:cNvCxnSpPr>
            <p:nvPr/>
          </p:nvCxnSpPr>
          <p:spPr bwMode="auto">
            <a:xfrm>
              <a:off x="3488636" y="2514600"/>
              <a:ext cx="152400" cy="0"/>
            </a:xfrm>
            <a:prstGeom prst="line">
              <a:avLst/>
            </a:prstGeom>
            <a:noFill/>
            <a:ln w="9525" algn="ctr">
              <a:solidFill>
                <a:srgbClr val="FF0000"/>
              </a:solidFill>
              <a:round/>
              <a:headEnd/>
              <a:tailEnd/>
            </a:ln>
          </p:spPr>
        </p:cxnSp>
      </p:grpSp>
      <p:grpSp>
        <p:nvGrpSpPr>
          <p:cNvPr id="36" name="Group 27"/>
          <p:cNvGrpSpPr>
            <a:grpSpLocks/>
          </p:cNvGrpSpPr>
          <p:nvPr/>
        </p:nvGrpSpPr>
        <p:grpSpPr bwMode="auto">
          <a:xfrm>
            <a:off x="6830704" y="4522788"/>
            <a:ext cx="2590800" cy="1039812"/>
            <a:chOff x="2514599" y="1905000"/>
            <a:chExt cx="2590799" cy="1040296"/>
          </a:xfrm>
        </p:grpSpPr>
        <p:grpSp>
          <p:nvGrpSpPr>
            <p:cNvPr id="37" name="Group 11"/>
            <p:cNvGrpSpPr>
              <a:grpSpLocks/>
            </p:cNvGrpSpPr>
            <p:nvPr/>
          </p:nvGrpSpPr>
          <p:grpSpPr bwMode="auto">
            <a:xfrm>
              <a:off x="2514601" y="1905000"/>
              <a:ext cx="2590799" cy="1040296"/>
              <a:chOff x="2459893" y="1905000"/>
              <a:chExt cx="1660769" cy="1040296"/>
            </a:xfrm>
          </p:grpSpPr>
          <p:sp>
            <p:nvSpPr>
              <p:cNvPr id="43" name="TextBox 33"/>
              <p:cNvSpPr txBox="1">
                <a:spLocks noChangeArrowheads="1"/>
              </p:cNvSpPr>
              <p:nvPr/>
            </p:nvSpPr>
            <p:spPr bwMode="auto">
              <a:xfrm>
                <a:off x="2459893" y="2209800"/>
                <a:ext cx="520009" cy="489085"/>
              </a:xfrm>
              <a:prstGeom prst="rect">
                <a:avLst/>
              </a:prstGeom>
              <a:noFill/>
              <a:ln w="9525">
                <a:noFill/>
                <a:miter lim="800000"/>
                <a:headEnd/>
                <a:tailEnd/>
              </a:ln>
            </p:spPr>
            <p:txBody>
              <a:bodyPr>
                <a:spAutoFit/>
              </a:bodyPr>
              <a:lstStyle/>
              <a:p>
                <a:r>
                  <a:rPr lang="en-US" sz="2800" b="0">
                    <a:solidFill>
                      <a:srgbClr val="FF0000"/>
                    </a:solidFill>
                    <a:latin typeface="Times New Roman" pitchFamily="18" charset="0"/>
                    <a:cs typeface="Times New Roman" pitchFamily="18" charset="0"/>
                  </a:rPr>
                  <a:t>T = </a:t>
                </a:r>
              </a:p>
            </p:txBody>
          </p:sp>
          <p:sp>
            <p:nvSpPr>
              <p:cNvPr id="44" name="TextBox 34"/>
              <p:cNvSpPr txBox="1">
                <a:spLocks noChangeArrowheads="1"/>
              </p:cNvSpPr>
              <p:nvPr/>
            </p:nvSpPr>
            <p:spPr bwMode="auto">
              <a:xfrm>
                <a:off x="2895600" y="1905000"/>
                <a:ext cx="1176215" cy="488724"/>
              </a:xfrm>
              <a:prstGeom prst="rect">
                <a:avLst/>
              </a:prstGeom>
              <a:noFill/>
              <a:ln w="9525">
                <a:noFill/>
                <a:miter lim="800000"/>
                <a:headEnd/>
                <a:tailEnd/>
              </a:ln>
            </p:spPr>
            <p:txBody>
              <a:bodyPr>
                <a:spAutoFit/>
              </a:bodyPr>
              <a:lstStyle/>
              <a:p>
                <a:r>
                  <a:rPr lang="en-US" sz="2800" b="0">
                    <a:solidFill>
                      <a:srgbClr val="FF0000"/>
                    </a:solidFill>
                    <a:latin typeface="Times New Roman" pitchFamily="18" charset="0"/>
                    <a:cs typeface="Times New Roman" pitchFamily="18" charset="0"/>
                  </a:rPr>
                  <a:t>(Y/ Y</a:t>
                </a:r>
                <a:r>
                  <a:rPr lang="en-US" sz="2800" b="0" baseline="-25000">
                    <a:solidFill>
                      <a:srgbClr val="FF0000"/>
                    </a:solidFill>
                    <a:latin typeface="Times New Roman" pitchFamily="18" charset="0"/>
                    <a:cs typeface="Times New Roman" pitchFamily="18" charset="0"/>
                  </a:rPr>
                  <a:t>MC</a:t>
                </a:r>
                <a:r>
                  <a:rPr lang="en-US" sz="2800" b="0">
                    <a:solidFill>
                      <a:srgbClr val="FF0000"/>
                    </a:solidFill>
                    <a:latin typeface="Times New Roman" pitchFamily="18" charset="0"/>
                    <a:cs typeface="Times New Roman" pitchFamily="18" charset="0"/>
                  </a:rPr>
                  <a:t>)</a:t>
                </a:r>
                <a:r>
                  <a:rPr lang="en-US" sz="2800" b="0" baseline="-25000">
                    <a:solidFill>
                      <a:srgbClr val="FF0000"/>
                    </a:solidFill>
                    <a:latin typeface="Times New Roman" pitchFamily="18" charset="0"/>
                    <a:cs typeface="Times New Roman" pitchFamily="18" charset="0"/>
                  </a:rPr>
                  <a:t>A</a:t>
                </a:r>
              </a:p>
            </p:txBody>
          </p:sp>
          <p:cxnSp>
            <p:nvCxnSpPr>
              <p:cNvPr id="45" name="Straight Connector 35"/>
              <p:cNvCxnSpPr>
                <a:cxnSpLocks noChangeShapeType="1"/>
              </p:cNvCxnSpPr>
              <p:nvPr/>
            </p:nvCxnSpPr>
            <p:spPr bwMode="auto">
              <a:xfrm>
                <a:off x="2962031" y="2428460"/>
                <a:ext cx="914400" cy="0"/>
              </a:xfrm>
              <a:prstGeom prst="line">
                <a:avLst/>
              </a:prstGeom>
              <a:noFill/>
              <a:ln w="9525" algn="ctr">
                <a:solidFill>
                  <a:srgbClr val="FF0000"/>
                </a:solidFill>
                <a:round/>
                <a:headEnd/>
                <a:tailEnd/>
              </a:ln>
            </p:spPr>
          </p:cxnSp>
          <p:sp>
            <p:nvSpPr>
              <p:cNvPr id="46" name="TextBox 36"/>
              <p:cNvSpPr txBox="1">
                <a:spLocks noChangeArrowheads="1"/>
              </p:cNvSpPr>
              <p:nvPr/>
            </p:nvSpPr>
            <p:spPr bwMode="auto">
              <a:xfrm>
                <a:off x="2895600" y="2456572"/>
                <a:ext cx="1225062" cy="488724"/>
              </a:xfrm>
              <a:prstGeom prst="rect">
                <a:avLst/>
              </a:prstGeom>
              <a:noFill/>
              <a:ln w="9525">
                <a:noFill/>
                <a:miter lim="800000"/>
                <a:headEnd/>
                <a:tailEnd/>
              </a:ln>
            </p:spPr>
            <p:txBody>
              <a:bodyPr>
                <a:spAutoFit/>
              </a:bodyPr>
              <a:lstStyle/>
              <a:p>
                <a:r>
                  <a:rPr lang="en-US" sz="2800" b="0" dirty="0">
                    <a:solidFill>
                      <a:srgbClr val="FF0000"/>
                    </a:solidFill>
                    <a:latin typeface="Times New Roman" pitchFamily="18" charset="0"/>
                    <a:cs typeface="Times New Roman" pitchFamily="18" charset="0"/>
                  </a:rPr>
                  <a:t>(Y/ Y</a:t>
                </a:r>
                <a:r>
                  <a:rPr lang="en-US" sz="2800" b="0" baseline="-25000" dirty="0">
                    <a:solidFill>
                      <a:srgbClr val="FF0000"/>
                    </a:solidFill>
                    <a:latin typeface="Times New Roman" pitchFamily="18" charset="0"/>
                    <a:cs typeface="Times New Roman" pitchFamily="18" charset="0"/>
                  </a:rPr>
                  <a:t>MC</a:t>
                </a:r>
                <a:r>
                  <a:rPr lang="en-US" sz="2800" b="0" dirty="0">
                    <a:solidFill>
                      <a:srgbClr val="FF0000"/>
                    </a:solidFill>
                    <a:latin typeface="Times New Roman" pitchFamily="18" charset="0"/>
                    <a:cs typeface="Times New Roman" pitchFamily="18" charset="0"/>
                  </a:rPr>
                  <a:t>)</a:t>
                </a:r>
                <a:r>
                  <a:rPr lang="en-US" sz="2800" b="0" baseline="-25000" dirty="0">
                    <a:solidFill>
                      <a:srgbClr val="FF0000"/>
                    </a:solidFill>
                    <a:latin typeface="Times New Roman" pitchFamily="18" charset="0"/>
                    <a:cs typeface="Times New Roman" pitchFamily="18" charset="0"/>
                  </a:rPr>
                  <a:t>H</a:t>
                </a:r>
              </a:p>
            </p:txBody>
          </p:sp>
        </p:grpSp>
        <p:cxnSp>
          <p:nvCxnSpPr>
            <p:cNvPr id="38" name="Straight Connector 29"/>
            <p:cNvCxnSpPr>
              <a:cxnSpLocks noChangeShapeType="1"/>
            </p:cNvCxnSpPr>
            <p:nvPr/>
          </p:nvCxnSpPr>
          <p:spPr bwMode="auto">
            <a:xfrm>
              <a:off x="3482008" y="1954696"/>
              <a:ext cx="152400" cy="0"/>
            </a:xfrm>
            <a:prstGeom prst="line">
              <a:avLst/>
            </a:prstGeom>
            <a:noFill/>
            <a:ln w="9525" algn="ctr">
              <a:solidFill>
                <a:srgbClr val="FF0000"/>
              </a:solidFill>
              <a:round/>
              <a:headEnd/>
              <a:tailEnd/>
            </a:ln>
          </p:spPr>
        </p:cxnSp>
        <p:cxnSp>
          <p:nvCxnSpPr>
            <p:cNvPr id="39" name="Straight Connector 30"/>
            <p:cNvCxnSpPr>
              <a:cxnSpLocks noChangeShapeType="1"/>
            </p:cNvCxnSpPr>
            <p:nvPr/>
          </p:nvCxnSpPr>
          <p:spPr bwMode="auto">
            <a:xfrm>
              <a:off x="3886200" y="1958008"/>
              <a:ext cx="152400" cy="0"/>
            </a:xfrm>
            <a:prstGeom prst="line">
              <a:avLst/>
            </a:prstGeom>
            <a:noFill/>
            <a:ln w="9525" algn="ctr">
              <a:solidFill>
                <a:srgbClr val="FF0000"/>
              </a:solidFill>
              <a:round/>
              <a:headEnd/>
              <a:tailEnd/>
            </a:ln>
          </p:spPr>
        </p:cxnSp>
        <p:cxnSp>
          <p:nvCxnSpPr>
            <p:cNvPr id="40" name="Straight Connector 31"/>
            <p:cNvCxnSpPr>
              <a:cxnSpLocks noChangeShapeType="1"/>
            </p:cNvCxnSpPr>
            <p:nvPr/>
          </p:nvCxnSpPr>
          <p:spPr bwMode="auto">
            <a:xfrm>
              <a:off x="3896140" y="2514600"/>
              <a:ext cx="152400" cy="0"/>
            </a:xfrm>
            <a:prstGeom prst="line">
              <a:avLst/>
            </a:prstGeom>
            <a:noFill/>
            <a:ln w="9525" algn="ctr">
              <a:solidFill>
                <a:srgbClr val="FF0000"/>
              </a:solidFill>
              <a:round/>
              <a:headEnd/>
              <a:tailEnd/>
            </a:ln>
          </p:spPr>
        </p:cxnSp>
        <p:cxnSp>
          <p:nvCxnSpPr>
            <p:cNvPr id="41" name="Straight Connector 32"/>
            <p:cNvCxnSpPr>
              <a:cxnSpLocks noChangeShapeType="1"/>
            </p:cNvCxnSpPr>
            <p:nvPr/>
          </p:nvCxnSpPr>
          <p:spPr bwMode="auto">
            <a:xfrm>
              <a:off x="3488636" y="2514600"/>
              <a:ext cx="152400" cy="0"/>
            </a:xfrm>
            <a:prstGeom prst="line">
              <a:avLst/>
            </a:prstGeom>
            <a:noFill/>
            <a:ln w="9525" algn="ctr">
              <a:solidFill>
                <a:srgbClr val="FF0000"/>
              </a:solidFill>
              <a:round/>
              <a:headEnd/>
              <a:tailEnd/>
            </a:ln>
          </p:spPr>
        </p:cxnSp>
      </p:grpSp>
      <p:sp>
        <p:nvSpPr>
          <p:cNvPr id="47" name="Oval 46"/>
          <p:cNvSpPr/>
          <p:nvPr/>
        </p:nvSpPr>
        <p:spPr bwMode="auto">
          <a:xfrm>
            <a:off x="1219200" y="1543050"/>
            <a:ext cx="914400" cy="914400"/>
          </a:xfrm>
          <a:prstGeom prst="ellipse">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buFont typeface="Comic Sans MS" pitchFamily="64" charset="0"/>
              <a:buNone/>
              <a:defRPr/>
            </a:pPr>
            <a:endParaRPr lang="en-US">
              <a:solidFill>
                <a:schemeClr val="bg1"/>
              </a:solidFill>
              <a:latin typeface="Comic Sans MS" pitchFamily="64" charset="0"/>
            </a:endParaRPr>
          </a:p>
        </p:txBody>
      </p:sp>
      <p:sp>
        <p:nvSpPr>
          <p:cNvPr id="48" name="Oval 47"/>
          <p:cNvSpPr>
            <a:spLocks noChangeArrowheads="1"/>
          </p:cNvSpPr>
          <p:nvPr/>
        </p:nvSpPr>
        <p:spPr bwMode="auto">
          <a:xfrm>
            <a:off x="1639888" y="1503363"/>
            <a:ext cx="92075" cy="92075"/>
          </a:xfrm>
          <a:prstGeom prst="ellipse">
            <a:avLst/>
          </a:prstGeom>
          <a:solidFill>
            <a:schemeClr val="tx1"/>
          </a:solidFill>
          <a:ln w="9525" algn="ctr">
            <a:noFill/>
            <a:round/>
            <a:headEnd/>
            <a:tailEnd/>
          </a:ln>
        </p:spPr>
        <p:txBody>
          <a:bodyPr/>
          <a:lstStyle/>
          <a:p>
            <a:endParaRPr lang="en-US"/>
          </a:p>
        </p:txBody>
      </p:sp>
      <p:sp>
        <p:nvSpPr>
          <p:cNvPr id="49" name="Oval 48"/>
          <p:cNvSpPr/>
          <p:nvPr/>
        </p:nvSpPr>
        <p:spPr bwMode="auto">
          <a:xfrm>
            <a:off x="1550504" y="1847850"/>
            <a:ext cx="274320" cy="274320"/>
          </a:xfrm>
          <a:prstGeom prst="ellipse">
            <a:avLst/>
          </a:prstGeom>
          <a:solidFill>
            <a:srgbClr val="C4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p</a:t>
            </a:r>
          </a:p>
        </p:txBody>
      </p:sp>
      <p:sp>
        <p:nvSpPr>
          <p:cNvPr id="50" name="TextBox 48"/>
          <p:cNvSpPr txBox="1">
            <a:spLocks noChangeArrowheads="1"/>
          </p:cNvSpPr>
          <p:nvPr/>
        </p:nvSpPr>
        <p:spPr bwMode="auto">
          <a:xfrm>
            <a:off x="1511300" y="2444750"/>
            <a:ext cx="533400" cy="374650"/>
          </a:xfrm>
          <a:prstGeom prst="rect">
            <a:avLst/>
          </a:prstGeom>
          <a:noFill/>
          <a:ln w="9525">
            <a:noFill/>
            <a:miter lim="800000"/>
            <a:headEnd/>
            <a:tailEnd/>
          </a:ln>
        </p:spPr>
        <p:txBody>
          <a:bodyPr>
            <a:spAutoFit/>
          </a:bodyPr>
          <a:lstStyle/>
          <a:p>
            <a:r>
              <a:rPr lang="en-US">
                <a:solidFill>
                  <a:schemeClr val="tx1"/>
                </a:solidFill>
                <a:latin typeface="Times New Roman" pitchFamily="18" charset="0"/>
                <a:cs typeface="Times New Roman" pitchFamily="18" charset="0"/>
              </a:rPr>
              <a:t>H</a:t>
            </a:r>
            <a:endParaRPr lang="en-US" baseline="-25000">
              <a:solidFill>
                <a:schemeClr val="tx1"/>
              </a:solidFill>
              <a:latin typeface="Times New Roman" pitchFamily="18" charset="0"/>
              <a:cs typeface="Times New Roman" pitchFamily="18" charset="0"/>
            </a:endParaRPr>
          </a:p>
        </p:txBody>
      </p:sp>
      <p:sp>
        <p:nvSpPr>
          <p:cNvPr id="51" name="Oval 50"/>
          <p:cNvSpPr/>
          <p:nvPr/>
        </p:nvSpPr>
        <p:spPr bwMode="auto">
          <a:xfrm>
            <a:off x="2906713" y="1463675"/>
            <a:ext cx="1096962" cy="1098550"/>
          </a:xfrm>
          <a:prstGeom prst="ellipse">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buFont typeface="Comic Sans MS" pitchFamily="64" charset="0"/>
              <a:buNone/>
              <a:defRPr/>
            </a:pPr>
            <a:endParaRPr lang="en-US">
              <a:solidFill>
                <a:schemeClr val="bg1"/>
              </a:solidFill>
              <a:latin typeface="Comic Sans MS" pitchFamily="64" charset="0"/>
            </a:endParaRPr>
          </a:p>
        </p:txBody>
      </p:sp>
      <p:sp>
        <p:nvSpPr>
          <p:cNvPr id="52" name="Oval 51"/>
          <p:cNvSpPr>
            <a:spLocks noChangeArrowheads="1"/>
          </p:cNvSpPr>
          <p:nvPr/>
        </p:nvSpPr>
        <p:spPr bwMode="auto">
          <a:xfrm>
            <a:off x="3351213" y="1447800"/>
            <a:ext cx="90487" cy="92075"/>
          </a:xfrm>
          <a:prstGeom prst="ellipse">
            <a:avLst/>
          </a:prstGeom>
          <a:solidFill>
            <a:schemeClr val="tx1"/>
          </a:solidFill>
          <a:ln w="9525" algn="ctr">
            <a:noFill/>
            <a:round/>
            <a:headEnd/>
            <a:tailEnd/>
          </a:ln>
        </p:spPr>
        <p:txBody>
          <a:bodyPr/>
          <a:lstStyle/>
          <a:p>
            <a:endParaRPr lang="en-US"/>
          </a:p>
        </p:txBody>
      </p:sp>
      <p:sp>
        <p:nvSpPr>
          <p:cNvPr id="53" name="Oval 52"/>
          <p:cNvSpPr>
            <a:spLocks noChangeArrowheads="1"/>
          </p:cNvSpPr>
          <p:nvPr/>
        </p:nvSpPr>
        <p:spPr bwMode="auto">
          <a:xfrm>
            <a:off x="3703638" y="1530350"/>
            <a:ext cx="92075" cy="92075"/>
          </a:xfrm>
          <a:prstGeom prst="ellipse">
            <a:avLst/>
          </a:prstGeom>
          <a:solidFill>
            <a:schemeClr val="tx1"/>
          </a:solidFill>
          <a:ln w="9525" algn="ctr">
            <a:noFill/>
            <a:round/>
            <a:headEnd/>
            <a:tailEnd/>
          </a:ln>
        </p:spPr>
        <p:txBody>
          <a:bodyPr/>
          <a:lstStyle/>
          <a:p>
            <a:endParaRPr lang="en-US"/>
          </a:p>
        </p:txBody>
      </p:sp>
      <p:sp>
        <p:nvSpPr>
          <p:cNvPr id="54" name="Oval 53"/>
          <p:cNvSpPr/>
          <p:nvPr/>
        </p:nvSpPr>
        <p:spPr bwMode="auto">
          <a:xfrm rot="1744615">
            <a:off x="3292475" y="1492250"/>
            <a:ext cx="354013" cy="1066800"/>
          </a:xfrm>
          <a:prstGeom prst="ellipse">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buFont typeface="Comic Sans MS" pitchFamily="64" charset="0"/>
              <a:buNone/>
              <a:defRPr/>
            </a:pPr>
            <a:endParaRPr lang="en-US">
              <a:solidFill>
                <a:schemeClr val="bg1"/>
              </a:solidFill>
              <a:latin typeface="Comic Sans MS" pitchFamily="64" charset="0"/>
            </a:endParaRPr>
          </a:p>
        </p:txBody>
      </p:sp>
      <p:sp>
        <p:nvSpPr>
          <p:cNvPr id="55" name="Oval 54"/>
          <p:cNvSpPr/>
          <p:nvPr/>
        </p:nvSpPr>
        <p:spPr bwMode="auto">
          <a:xfrm>
            <a:off x="3195100" y="1867738"/>
            <a:ext cx="274320" cy="274320"/>
          </a:xfrm>
          <a:prstGeom prst="ellipse">
            <a:avLst/>
          </a:prstGeom>
          <a:solidFill>
            <a:srgbClr val="C4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buFont typeface="Comic Sans MS" pitchFamily="64" charset="0"/>
              <a:buNone/>
              <a:defRPr/>
            </a:pPr>
            <a:r>
              <a:rPr lang="en-US" sz="1400" b="0" dirty="0">
                <a:latin typeface="Times New Roman" pitchFamily="18" charset="0"/>
                <a:cs typeface="Times New Roman" pitchFamily="18" charset="0"/>
              </a:rPr>
              <a:t>p</a:t>
            </a:r>
          </a:p>
        </p:txBody>
      </p:sp>
      <p:sp>
        <p:nvSpPr>
          <p:cNvPr id="56" name="Oval 55"/>
          <p:cNvSpPr/>
          <p:nvPr/>
        </p:nvSpPr>
        <p:spPr bwMode="auto">
          <a:xfrm>
            <a:off x="3478696" y="1868556"/>
            <a:ext cx="274320" cy="274320"/>
          </a:xfrm>
          <a:prstGeom prst="ellipse">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buFont typeface="Comic Sans MS" pitchFamily="64" charset="0"/>
              <a:buNone/>
              <a:defRPr/>
            </a:pPr>
            <a:r>
              <a:rPr lang="en-US" sz="1400" b="0" dirty="0">
                <a:latin typeface="Times New Roman" pitchFamily="18" charset="0"/>
                <a:cs typeface="Times New Roman" pitchFamily="18" charset="0"/>
              </a:rPr>
              <a:t>n</a:t>
            </a:r>
          </a:p>
        </p:txBody>
      </p:sp>
      <p:sp>
        <p:nvSpPr>
          <p:cNvPr id="57" name="TextBox 49"/>
          <p:cNvSpPr txBox="1">
            <a:spLocks noChangeArrowheads="1"/>
          </p:cNvSpPr>
          <p:nvPr/>
        </p:nvSpPr>
        <p:spPr bwMode="auto">
          <a:xfrm>
            <a:off x="3306763" y="2551113"/>
            <a:ext cx="533400" cy="376237"/>
          </a:xfrm>
          <a:prstGeom prst="rect">
            <a:avLst/>
          </a:prstGeom>
          <a:noFill/>
          <a:ln w="9525">
            <a:noFill/>
            <a:miter lim="800000"/>
            <a:headEnd/>
            <a:tailEnd/>
          </a:ln>
        </p:spPr>
        <p:txBody>
          <a:bodyPr>
            <a:spAutoFit/>
          </a:bodyPr>
          <a:lstStyle/>
          <a:p>
            <a:r>
              <a:rPr lang="en-US">
                <a:solidFill>
                  <a:schemeClr val="tx1"/>
                </a:solidFill>
                <a:latin typeface="Times New Roman" pitchFamily="18" charset="0"/>
                <a:cs typeface="Times New Roman" pitchFamily="18" charset="0"/>
              </a:rPr>
              <a:t>D</a:t>
            </a:r>
            <a:endParaRPr lang="en-US" baseline="-25000">
              <a:solidFill>
                <a:schemeClr val="tx1"/>
              </a:solidFill>
              <a:latin typeface="Times New Roman" pitchFamily="18" charset="0"/>
              <a:cs typeface="Times New Roman" pitchFamily="18" charset="0"/>
            </a:endParaRPr>
          </a:p>
        </p:txBody>
      </p:sp>
      <p:sp>
        <p:nvSpPr>
          <p:cNvPr id="58" name="Oval 57"/>
          <p:cNvSpPr/>
          <p:nvPr/>
        </p:nvSpPr>
        <p:spPr bwMode="auto">
          <a:xfrm>
            <a:off x="4724400" y="1316038"/>
            <a:ext cx="2193925" cy="2195512"/>
          </a:xfrm>
          <a:prstGeom prst="ellipse">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buFont typeface="Comic Sans MS" pitchFamily="64" charset="0"/>
              <a:buNone/>
              <a:defRPr/>
            </a:pPr>
            <a:endParaRPr lang="en-US">
              <a:solidFill>
                <a:schemeClr val="bg1"/>
              </a:solidFill>
              <a:latin typeface="Comic Sans MS" pitchFamily="64" charset="0"/>
            </a:endParaRPr>
          </a:p>
        </p:txBody>
      </p:sp>
      <p:sp>
        <p:nvSpPr>
          <p:cNvPr id="59" name="Oval 58"/>
          <p:cNvSpPr>
            <a:spLocks noChangeArrowheads="1"/>
          </p:cNvSpPr>
          <p:nvPr/>
        </p:nvSpPr>
        <p:spPr bwMode="auto">
          <a:xfrm>
            <a:off x="5703888" y="1273175"/>
            <a:ext cx="92075" cy="92075"/>
          </a:xfrm>
          <a:prstGeom prst="ellipse">
            <a:avLst/>
          </a:prstGeom>
          <a:solidFill>
            <a:schemeClr val="tx1"/>
          </a:solidFill>
          <a:ln w="9525" algn="ctr">
            <a:noFill/>
            <a:round/>
            <a:headEnd/>
            <a:tailEnd/>
          </a:ln>
        </p:spPr>
        <p:txBody>
          <a:bodyPr/>
          <a:lstStyle/>
          <a:p>
            <a:endParaRPr lang="en-US"/>
          </a:p>
        </p:txBody>
      </p:sp>
      <p:sp>
        <p:nvSpPr>
          <p:cNvPr id="60" name="Oval 59"/>
          <p:cNvSpPr/>
          <p:nvPr/>
        </p:nvSpPr>
        <p:spPr bwMode="auto">
          <a:xfrm rot="1511703">
            <a:off x="5657850" y="1335088"/>
            <a:ext cx="355600" cy="2178050"/>
          </a:xfrm>
          <a:prstGeom prst="ellipse">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buFont typeface="Comic Sans MS" pitchFamily="64" charset="0"/>
              <a:buNone/>
              <a:defRPr/>
            </a:pPr>
            <a:endParaRPr lang="en-US">
              <a:solidFill>
                <a:schemeClr val="bg1"/>
              </a:solidFill>
              <a:latin typeface="Comic Sans MS" pitchFamily="64" charset="0"/>
            </a:endParaRPr>
          </a:p>
        </p:txBody>
      </p:sp>
      <p:sp>
        <p:nvSpPr>
          <p:cNvPr id="61" name="Oval 60"/>
          <p:cNvSpPr>
            <a:spLocks noChangeArrowheads="1"/>
          </p:cNvSpPr>
          <p:nvPr/>
        </p:nvSpPr>
        <p:spPr bwMode="auto">
          <a:xfrm>
            <a:off x="6249988" y="1439863"/>
            <a:ext cx="90487" cy="92075"/>
          </a:xfrm>
          <a:prstGeom prst="ellipse">
            <a:avLst/>
          </a:prstGeom>
          <a:solidFill>
            <a:schemeClr val="tx1"/>
          </a:solidFill>
          <a:ln w="9525" algn="ctr">
            <a:noFill/>
            <a:round/>
            <a:headEnd/>
            <a:tailEnd/>
          </a:ln>
        </p:spPr>
        <p:txBody>
          <a:bodyPr/>
          <a:lstStyle/>
          <a:p>
            <a:endParaRPr lang="en-US"/>
          </a:p>
        </p:txBody>
      </p:sp>
      <p:sp>
        <p:nvSpPr>
          <p:cNvPr id="62" name="Oval 61"/>
          <p:cNvSpPr/>
          <p:nvPr/>
        </p:nvSpPr>
        <p:spPr bwMode="auto">
          <a:xfrm rot="4029265">
            <a:off x="5638007" y="1234281"/>
            <a:ext cx="355600" cy="2176463"/>
          </a:xfrm>
          <a:prstGeom prst="ellipse">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buFont typeface="Comic Sans MS" pitchFamily="64" charset="0"/>
              <a:buNone/>
              <a:defRPr/>
            </a:pPr>
            <a:endParaRPr lang="en-US">
              <a:solidFill>
                <a:schemeClr val="bg1"/>
              </a:solidFill>
              <a:latin typeface="Comic Sans MS" pitchFamily="64" charset="0"/>
            </a:endParaRPr>
          </a:p>
        </p:txBody>
      </p:sp>
      <p:sp>
        <p:nvSpPr>
          <p:cNvPr id="63" name="Oval 62"/>
          <p:cNvSpPr>
            <a:spLocks noChangeArrowheads="1"/>
          </p:cNvSpPr>
          <p:nvPr/>
        </p:nvSpPr>
        <p:spPr bwMode="auto">
          <a:xfrm rot="-178823">
            <a:off x="6762750" y="1849438"/>
            <a:ext cx="92075" cy="92075"/>
          </a:xfrm>
          <a:prstGeom prst="ellipse">
            <a:avLst/>
          </a:prstGeom>
          <a:solidFill>
            <a:schemeClr val="tx1"/>
          </a:solidFill>
          <a:ln w="9525" algn="ctr">
            <a:noFill/>
            <a:round/>
            <a:headEnd/>
            <a:tailEnd/>
          </a:ln>
        </p:spPr>
        <p:txBody>
          <a:bodyPr/>
          <a:lstStyle/>
          <a:p>
            <a:endParaRPr lang="en-US"/>
          </a:p>
        </p:txBody>
      </p:sp>
      <p:sp>
        <p:nvSpPr>
          <p:cNvPr id="64" name="Oval 63"/>
          <p:cNvSpPr/>
          <p:nvPr/>
        </p:nvSpPr>
        <p:spPr bwMode="auto">
          <a:xfrm rot="7720278">
            <a:off x="5664994" y="1300957"/>
            <a:ext cx="355600" cy="2176462"/>
          </a:xfrm>
          <a:prstGeom prst="ellipse">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buFont typeface="Comic Sans MS" pitchFamily="64" charset="0"/>
              <a:buNone/>
              <a:defRPr/>
            </a:pPr>
            <a:endParaRPr lang="en-US">
              <a:solidFill>
                <a:schemeClr val="bg1"/>
              </a:solidFill>
              <a:latin typeface="Comic Sans MS" pitchFamily="64" charset="0"/>
            </a:endParaRPr>
          </a:p>
        </p:txBody>
      </p:sp>
      <p:sp>
        <p:nvSpPr>
          <p:cNvPr id="65" name="Oval 64"/>
          <p:cNvSpPr/>
          <p:nvPr/>
        </p:nvSpPr>
        <p:spPr bwMode="auto">
          <a:xfrm rot="9731034">
            <a:off x="5634038" y="1331913"/>
            <a:ext cx="355600" cy="2178050"/>
          </a:xfrm>
          <a:prstGeom prst="ellipse">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buFont typeface="Comic Sans MS" pitchFamily="64" charset="0"/>
              <a:buNone/>
              <a:defRPr/>
            </a:pPr>
            <a:endParaRPr lang="en-US">
              <a:solidFill>
                <a:schemeClr val="bg1"/>
              </a:solidFill>
              <a:latin typeface="Comic Sans MS" pitchFamily="64" charset="0"/>
            </a:endParaRPr>
          </a:p>
        </p:txBody>
      </p:sp>
      <p:sp>
        <p:nvSpPr>
          <p:cNvPr id="66" name="Oval 65"/>
          <p:cNvSpPr>
            <a:spLocks noChangeArrowheads="1"/>
          </p:cNvSpPr>
          <p:nvPr/>
        </p:nvSpPr>
        <p:spPr bwMode="auto">
          <a:xfrm>
            <a:off x="6654800" y="3038475"/>
            <a:ext cx="90488" cy="90488"/>
          </a:xfrm>
          <a:prstGeom prst="ellipse">
            <a:avLst/>
          </a:prstGeom>
          <a:solidFill>
            <a:schemeClr val="tx1"/>
          </a:solidFill>
          <a:ln w="9525" algn="ctr">
            <a:noFill/>
            <a:round/>
            <a:headEnd/>
            <a:tailEnd/>
          </a:ln>
        </p:spPr>
        <p:txBody>
          <a:bodyPr/>
          <a:lstStyle/>
          <a:p>
            <a:endParaRPr lang="en-US"/>
          </a:p>
        </p:txBody>
      </p:sp>
      <p:sp>
        <p:nvSpPr>
          <p:cNvPr id="67" name="Oval 66"/>
          <p:cNvSpPr>
            <a:spLocks noChangeArrowheads="1"/>
          </p:cNvSpPr>
          <p:nvPr/>
        </p:nvSpPr>
        <p:spPr bwMode="auto">
          <a:xfrm>
            <a:off x="6137275" y="3378200"/>
            <a:ext cx="92075" cy="92075"/>
          </a:xfrm>
          <a:prstGeom prst="ellipse">
            <a:avLst/>
          </a:prstGeom>
          <a:solidFill>
            <a:schemeClr val="tx1"/>
          </a:solidFill>
          <a:ln w="9525" algn="ctr">
            <a:noFill/>
            <a:round/>
            <a:headEnd/>
            <a:tailEnd/>
          </a:ln>
        </p:spPr>
        <p:txBody>
          <a:bodyPr/>
          <a:lstStyle/>
          <a:p>
            <a:endParaRPr lang="en-US"/>
          </a:p>
        </p:txBody>
      </p:sp>
      <p:sp>
        <p:nvSpPr>
          <p:cNvPr id="68" name="Oval 67"/>
          <p:cNvSpPr/>
          <p:nvPr/>
        </p:nvSpPr>
        <p:spPr bwMode="auto">
          <a:xfrm rot="6043654">
            <a:off x="5679282" y="1251743"/>
            <a:ext cx="355600" cy="2176463"/>
          </a:xfrm>
          <a:prstGeom prst="ellipse">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buFont typeface="Comic Sans MS" pitchFamily="64" charset="0"/>
              <a:buNone/>
              <a:defRPr/>
            </a:pPr>
            <a:endParaRPr lang="en-US">
              <a:solidFill>
                <a:schemeClr val="bg1"/>
              </a:solidFill>
              <a:latin typeface="Comic Sans MS" pitchFamily="64" charset="0"/>
            </a:endParaRPr>
          </a:p>
        </p:txBody>
      </p:sp>
      <p:grpSp>
        <p:nvGrpSpPr>
          <p:cNvPr id="69" name="Group 98"/>
          <p:cNvGrpSpPr>
            <a:grpSpLocks/>
          </p:cNvGrpSpPr>
          <p:nvPr/>
        </p:nvGrpSpPr>
        <p:grpSpPr bwMode="auto">
          <a:xfrm>
            <a:off x="5346700" y="1812925"/>
            <a:ext cx="1035050" cy="1055688"/>
            <a:chOff x="4061792" y="3790120"/>
            <a:chExt cx="1036316" cy="1055382"/>
          </a:xfrm>
        </p:grpSpPr>
        <p:sp>
          <p:nvSpPr>
            <p:cNvPr id="70" name="Oval 69"/>
            <p:cNvSpPr/>
            <p:nvPr/>
          </p:nvSpPr>
          <p:spPr bwMode="auto">
            <a:xfrm>
              <a:off x="4061792" y="4217504"/>
              <a:ext cx="274320" cy="274320"/>
            </a:xfrm>
            <a:prstGeom prst="ellipse">
              <a:avLst/>
            </a:prstGeom>
            <a:solidFill>
              <a:srgbClr val="C4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p</a:t>
              </a:r>
            </a:p>
          </p:txBody>
        </p:sp>
        <p:sp>
          <p:nvSpPr>
            <p:cNvPr id="71" name="Oval 70"/>
            <p:cNvSpPr/>
            <p:nvPr/>
          </p:nvSpPr>
          <p:spPr bwMode="auto">
            <a:xfrm>
              <a:off x="4499112" y="4320872"/>
              <a:ext cx="274320" cy="274320"/>
            </a:xfrm>
            <a:prstGeom prst="ellipse">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n</a:t>
              </a:r>
            </a:p>
          </p:txBody>
        </p:sp>
        <p:sp>
          <p:nvSpPr>
            <p:cNvPr id="72" name="Oval 71"/>
            <p:cNvSpPr/>
            <p:nvPr/>
          </p:nvSpPr>
          <p:spPr bwMode="auto">
            <a:xfrm>
              <a:off x="4167808" y="3952460"/>
              <a:ext cx="274320" cy="274320"/>
            </a:xfrm>
            <a:prstGeom prst="ellipse">
              <a:avLst/>
            </a:prstGeom>
            <a:solidFill>
              <a:srgbClr val="C4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p</a:t>
              </a:r>
            </a:p>
          </p:txBody>
        </p:sp>
        <p:sp>
          <p:nvSpPr>
            <p:cNvPr id="73" name="Oval 72"/>
            <p:cNvSpPr/>
            <p:nvPr/>
          </p:nvSpPr>
          <p:spPr bwMode="auto">
            <a:xfrm>
              <a:off x="4512364" y="4069080"/>
              <a:ext cx="274320" cy="274320"/>
            </a:xfrm>
            <a:prstGeom prst="ellipse">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n</a:t>
              </a:r>
            </a:p>
          </p:txBody>
        </p:sp>
        <p:sp>
          <p:nvSpPr>
            <p:cNvPr id="74" name="Oval 73"/>
            <p:cNvSpPr/>
            <p:nvPr/>
          </p:nvSpPr>
          <p:spPr bwMode="auto">
            <a:xfrm>
              <a:off x="4194312" y="4485042"/>
              <a:ext cx="274320" cy="274320"/>
            </a:xfrm>
            <a:prstGeom prst="ellipse">
              <a:avLst/>
            </a:prstGeom>
            <a:solidFill>
              <a:srgbClr val="C4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p</a:t>
              </a:r>
            </a:p>
          </p:txBody>
        </p:sp>
        <p:sp>
          <p:nvSpPr>
            <p:cNvPr id="75" name="Oval 74"/>
            <p:cNvSpPr/>
            <p:nvPr/>
          </p:nvSpPr>
          <p:spPr bwMode="auto">
            <a:xfrm>
              <a:off x="4737648" y="4460020"/>
              <a:ext cx="274320" cy="274320"/>
            </a:xfrm>
            <a:prstGeom prst="ellipse">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n</a:t>
              </a:r>
            </a:p>
          </p:txBody>
        </p:sp>
        <p:sp>
          <p:nvSpPr>
            <p:cNvPr id="76" name="Oval 75"/>
            <p:cNvSpPr/>
            <p:nvPr/>
          </p:nvSpPr>
          <p:spPr bwMode="auto">
            <a:xfrm>
              <a:off x="4373216" y="3790120"/>
              <a:ext cx="274320" cy="274320"/>
            </a:xfrm>
            <a:prstGeom prst="ellipse">
              <a:avLst/>
            </a:prstGeom>
            <a:solidFill>
              <a:srgbClr val="C4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p</a:t>
              </a:r>
            </a:p>
          </p:txBody>
        </p:sp>
        <p:sp>
          <p:nvSpPr>
            <p:cNvPr id="77" name="Oval 76"/>
            <p:cNvSpPr/>
            <p:nvPr/>
          </p:nvSpPr>
          <p:spPr bwMode="auto">
            <a:xfrm>
              <a:off x="4611756" y="3817288"/>
              <a:ext cx="274320" cy="274320"/>
            </a:xfrm>
            <a:prstGeom prst="ellipse">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n</a:t>
              </a:r>
            </a:p>
          </p:txBody>
        </p:sp>
        <p:sp>
          <p:nvSpPr>
            <p:cNvPr id="78" name="Oval 77"/>
            <p:cNvSpPr/>
            <p:nvPr/>
          </p:nvSpPr>
          <p:spPr bwMode="auto">
            <a:xfrm>
              <a:off x="4463332" y="4571182"/>
              <a:ext cx="274320" cy="274320"/>
            </a:xfrm>
            <a:prstGeom prst="ellipse">
              <a:avLst/>
            </a:prstGeom>
            <a:solidFill>
              <a:srgbClr val="C4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p</a:t>
              </a:r>
            </a:p>
          </p:txBody>
        </p:sp>
        <p:sp>
          <p:nvSpPr>
            <p:cNvPr id="79" name="Oval 78"/>
            <p:cNvSpPr/>
            <p:nvPr/>
          </p:nvSpPr>
          <p:spPr bwMode="auto">
            <a:xfrm>
              <a:off x="4823788" y="4200940"/>
              <a:ext cx="274320" cy="274320"/>
            </a:xfrm>
            <a:prstGeom prst="ellipse">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n</a:t>
              </a:r>
            </a:p>
          </p:txBody>
        </p:sp>
        <p:sp>
          <p:nvSpPr>
            <p:cNvPr id="80" name="Oval 79"/>
            <p:cNvSpPr/>
            <p:nvPr/>
          </p:nvSpPr>
          <p:spPr bwMode="auto">
            <a:xfrm>
              <a:off x="4744280" y="3962400"/>
              <a:ext cx="274320" cy="274320"/>
            </a:xfrm>
            <a:prstGeom prst="ellipse">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n</a:t>
              </a:r>
            </a:p>
          </p:txBody>
        </p:sp>
        <p:sp>
          <p:nvSpPr>
            <p:cNvPr id="81" name="Oval 80"/>
            <p:cNvSpPr/>
            <p:nvPr/>
          </p:nvSpPr>
          <p:spPr bwMode="auto">
            <a:xfrm>
              <a:off x="4306956" y="4204252"/>
              <a:ext cx="274320" cy="274320"/>
            </a:xfrm>
            <a:prstGeom prst="ellipse">
              <a:avLst/>
            </a:prstGeom>
            <a:solidFill>
              <a:srgbClr val="C4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b"/>
            <a:lstStyle/>
            <a:p>
              <a:pPr algn="ctr">
                <a:buFont typeface="Comic Sans MS" pitchFamily="64" charset="0"/>
                <a:buNone/>
                <a:defRPr/>
              </a:pPr>
              <a:r>
                <a:rPr lang="en-US" sz="1400" b="0" dirty="0">
                  <a:latin typeface="Times New Roman" pitchFamily="18" charset="0"/>
                  <a:cs typeface="Times New Roman" pitchFamily="18" charset="0"/>
                </a:rPr>
                <a:t>p</a:t>
              </a:r>
            </a:p>
          </p:txBody>
        </p:sp>
      </p:grpSp>
      <p:sp>
        <p:nvSpPr>
          <p:cNvPr id="82" name="Oval 81"/>
          <p:cNvSpPr>
            <a:spLocks noChangeArrowheads="1"/>
          </p:cNvSpPr>
          <p:nvPr/>
        </p:nvSpPr>
        <p:spPr bwMode="auto">
          <a:xfrm>
            <a:off x="6896100" y="2495550"/>
            <a:ext cx="90488" cy="90488"/>
          </a:xfrm>
          <a:prstGeom prst="ellipse">
            <a:avLst/>
          </a:prstGeom>
          <a:solidFill>
            <a:schemeClr val="tx1"/>
          </a:solidFill>
          <a:ln w="9525" algn="ctr">
            <a:noFill/>
            <a:round/>
            <a:headEnd/>
            <a:tailEnd/>
          </a:ln>
        </p:spPr>
        <p:txBody>
          <a:bodyPr/>
          <a:lstStyle/>
          <a:p>
            <a:endParaRPr lang="en-US"/>
          </a:p>
        </p:txBody>
      </p:sp>
      <p:sp>
        <p:nvSpPr>
          <p:cNvPr id="83" name="TextBox 50"/>
          <p:cNvSpPr txBox="1">
            <a:spLocks noChangeArrowheads="1"/>
          </p:cNvSpPr>
          <p:nvPr/>
        </p:nvSpPr>
        <p:spPr bwMode="auto">
          <a:xfrm>
            <a:off x="5740400" y="3586163"/>
            <a:ext cx="533400" cy="376237"/>
          </a:xfrm>
          <a:prstGeom prst="rect">
            <a:avLst/>
          </a:prstGeom>
          <a:noFill/>
          <a:ln w="9525">
            <a:noFill/>
            <a:miter lim="800000"/>
            <a:headEnd/>
            <a:tailEnd/>
          </a:ln>
        </p:spPr>
        <p:txBody>
          <a:bodyPr>
            <a:spAutoFit/>
          </a:bodyPr>
          <a:lstStyle/>
          <a:p>
            <a:r>
              <a:rPr lang="en-US">
                <a:solidFill>
                  <a:srgbClr val="FF0000"/>
                </a:solidFill>
                <a:latin typeface="Times New Roman" pitchFamily="18" charset="0"/>
                <a:cs typeface="Times New Roman" pitchFamily="18" charset="0"/>
              </a:rPr>
              <a:t>C</a:t>
            </a:r>
            <a:endParaRPr lang="en-US" baseline="-25000">
              <a:solidFill>
                <a:srgbClr val="FF0000"/>
              </a:solidFill>
              <a:latin typeface="Times New Roman" pitchFamily="18" charset="0"/>
              <a:cs typeface="Times New Roman" pitchFamily="18" charset="0"/>
            </a:endParaRPr>
          </a:p>
        </p:txBody>
      </p:sp>
      <p:grpSp>
        <p:nvGrpSpPr>
          <p:cNvPr id="88" name="Group 14"/>
          <p:cNvGrpSpPr>
            <a:grpSpLocks/>
          </p:cNvGrpSpPr>
          <p:nvPr/>
        </p:nvGrpSpPr>
        <p:grpSpPr bwMode="auto">
          <a:xfrm>
            <a:off x="1295400" y="4691063"/>
            <a:ext cx="5867400" cy="871537"/>
            <a:chOff x="685800" y="2862792"/>
            <a:chExt cx="5867400" cy="871008"/>
          </a:xfrm>
        </p:grpSpPr>
        <p:sp>
          <p:nvSpPr>
            <p:cNvPr id="89" name="Rectangle 28"/>
            <p:cNvSpPr>
              <a:spLocks noChangeArrowheads="1"/>
            </p:cNvSpPr>
            <p:nvPr/>
          </p:nvSpPr>
          <p:spPr bwMode="auto">
            <a:xfrm>
              <a:off x="685800" y="2867537"/>
              <a:ext cx="2819400" cy="866263"/>
            </a:xfrm>
            <a:prstGeom prst="rect">
              <a:avLst/>
            </a:prstGeom>
            <a:noFill/>
            <a:ln w="9525">
              <a:noFill/>
              <a:miter lim="800000"/>
              <a:headEnd/>
              <a:tailEnd/>
            </a:ln>
          </p:spPr>
          <p:txBody>
            <a:bodyPr>
              <a:spAutoFit/>
            </a:bodyPr>
            <a:lstStyle/>
            <a:p>
              <a:r>
                <a:rPr lang="en-US">
                  <a:solidFill>
                    <a:schemeClr val="tx1"/>
                  </a:solidFill>
                  <a:latin typeface="Times New Roman" pitchFamily="18" charset="0"/>
                  <a:cs typeface="Times New Roman" pitchFamily="18" charset="0"/>
                </a:rPr>
                <a:t>e + p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rgbClr val="000000"/>
                  </a:solidFill>
                  <a:latin typeface="Times New Roman" pitchFamily="18" charset="0"/>
                  <a:cs typeface="Times New Roman" pitchFamily="18" charset="0"/>
                </a:rPr>
                <a:t>Σ</a:t>
              </a:r>
              <a:r>
                <a:rPr lang="en-US" baseline="30000">
                  <a:solidFill>
                    <a:srgbClr val="000000"/>
                  </a:solidFill>
                  <a:latin typeface="Times New Roman" pitchFamily="18" charset="0"/>
                  <a:cs typeface="Times New Roman" pitchFamily="18" charset="0"/>
                </a:rPr>
                <a:t>0</a:t>
              </a:r>
            </a:p>
            <a:p>
              <a:endParaRPr lang="en-US" baseline="30000">
                <a:solidFill>
                  <a:srgbClr val="000000"/>
                </a:solidFill>
                <a:latin typeface="Times New Roman" pitchFamily="18" charset="0"/>
                <a:cs typeface="Times New Roman" pitchFamily="18" charset="0"/>
              </a:endParaRPr>
            </a:p>
            <a:p>
              <a:r>
                <a:rPr lang="en-US">
                  <a:solidFill>
                    <a:schemeClr val="tx1"/>
                  </a:solidFill>
                  <a:latin typeface="Times New Roman" pitchFamily="18" charset="0"/>
                  <a:cs typeface="Times New Roman" pitchFamily="18" charset="0"/>
                </a:rPr>
                <a:t>e + n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rgbClr val="000000"/>
                  </a:solidFill>
                  <a:latin typeface="Times New Roman" pitchFamily="18" charset="0"/>
                  <a:cs typeface="Times New Roman" pitchFamily="18" charset="0"/>
                </a:rPr>
                <a:t>Σ</a:t>
              </a:r>
              <a:r>
                <a:rPr lang="en-US" baseline="3000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t>
              </a:r>
              <a:endParaRPr lang="en-US" baseline="30000">
                <a:solidFill>
                  <a:srgbClr val="000000"/>
                </a:solidFill>
                <a:latin typeface="Times New Roman" pitchFamily="18" charset="0"/>
                <a:cs typeface="Times New Roman" pitchFamily="18" charset="0"/>
              </a:endParaRPr>
            </a:p>
          </p:txBody>
        </p:sp>
        <p:sp>
          <p:nvSpPr>
            <p:cNvPr id="90" name="Rectangle 29"/>
            <p:cNvSpPr>
              <a:spLocks noChangeArrowheads="1"/>
            </p:cNvSpPr>
            <p:nvPr/>
          </p:nvSpPr>
          <p:spPr bwMode="auto">
            <a:xfrm>
              <a:off x="3505200" y="2862792"/>
              <a:ext cx="3048000" cy="871008"/>
            </a:xfrm>
            <a:prstGeom prst="rect">
              <a:avLst/>
            </a:prstGeom>
            <a:noFill/>
            <a:ln w="9525">
              <a:noFill/>
              <a:miter lim="800000"/>
              <a:headEnd/>
              <a:tailEnd/>
            </a:ln>
          </p:spPr>
          <p:txBody>
            <a:bodyPr>
              <a:spAutoFit/>
            </a:bodyPr>
            <a:lstStyle/>
            <a:p>
              <a:r>
                <a:rPr lang="en-US">
                  <a:solidFill>
                    <a:schemeClr val="tx1"/>
                  </a:solidFill>
                  <a:latin typeface="Times New Roman" pitchFamily="18" charset="0"/>
                  <a:cs typeface="Times New Roman" pitchFamily="18" charset="0"/>
                </a:rPr>
                <a:t>e + A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rgbClr val="000000"/>
                  </a:solidFill>
                  <a:latin typeface="Times New Roman" pitchFamily="18" charset="0"/>
                  <a:cs typeface="Times New Roman" pitchFamily="18" charset="0"/>
                </a:rPr>
                <a:t>Σ</a:t>
              </a:r>
              <a:r>
                <a:rPr lang="en-US" baseline="30000">
                  <a:solidFill>
                    <a:srgbClr val="000000"/>
                  </a:solidFill>
                  <a:latin typeface="Times New Roman" pitchFamily="18" charset="0"/>
                  <a:cs typeface="Times New Roman" pitchFamily="18" charset="0"/>
                </a:rPr>
                <a:t>0</a:t>
              </a:r>
              <a:r>
                <a:rPr lang="en-US">
                  <a:solidFill>
                    <a:srgbClr val="000000"/>
                  </a:solidFill>
                  <a:latin typeface="Times New Roman" pitchFamily="18" charset="0"/>
                  <a:cs typeface="Times New Roman" pitchFamily="18" charset="0"/>
                </a:rPr>
                <a:t> + X</a:t>
              </a:r>
            </a:p>
            <a:p>
              <a:endParaRPr lang="en-US" baseline="30000">
                <a:solidFill>
                  <a:srgbClr val="000000"/>
                </a:solidFill>
                <a:latin typeface="Times New Roman" pitchFamily="18" charset="0"/>
                <a:cs typeface="Times New Roman" pitchFamily="18" charset="0"/>
              </a:endParaRPr>
            </a:p>
            <a:p>
              <a:r>
                <a:rPr lang="en-US">
                  <a:solidFill>
                    <a:schemeClr val="tx1"/>
                  </a:solidFill>
                  <a:latin typeface="Times New Roman" pitchFamily="18" charset="0"/>
                  <a:cs typeface="Times New Roman" pitchFamily="18" charset="0"/>
                </a:rPr>
                <a:t>e + A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rgbClr val="000000"/>
                  </a:solidFill>
                  <a:latin typeface="Times New Roman" pitchFamily="18" charset="0"/>
                  <a:cs typeface="Times New Roman" pitchFamily="18" charset="0"/>
                </a:rPr>
                <a:t>Σ</a:t>
              </a:r>
              <a:r>
                <a:rPr lang="en-US" baseline="3000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 X</a:t>
              </a:r>
              <a:endParaRPr lang="en-US" baseline="30000">
                <a:solidFill>
                  <a:srgbClr val="000000"/>
                </a:solidFill>
                <a:latin typeface="Times New Roman" pitchFamily="18" charset="0"/>
                <a:cs typeface="Times New Roman" pitchFamily="18" charset="0"/>
              </a:endParaRPr>
            </a:p>
          </p:txBody>
        </p:sp>
      </p:grpSp>
      <p:grpSp>
        <p:nvGrpSpPr>
          <p:cNvPr id="91" name="Group 13"/>
          <p:cNvGrpSpPr>
            <a:grpSpLocks/>
          </p:cNvGrpSpPr>
          <p:nvPr/>
        </p:nvGrpSpPr>
        <p:grpSpPr bwMode="auto">
          <a:xfrm>
            <a:off x="1295400" y="4267200"/>
            <a:ext cx="5673725" cy="376238"/>
            <a:chOff x="685800" y="2438400"/>
            <a:chExt cx="5673824" cy="375487"/>
          </a:xfrm>
        </p:grpSpPr>
        <p:sp>
          <p:nvSpPr>
            <p:cNvPr id="92" name="Rectangle 11"/>
            <p:cNvSpPr>
              <a:spLocks noChangeArrowheads="1"/>
            </p:cNvSpPr>
            <p:nvPr/>
          </p:nvSpPr>
          <p:spPr bwMode="auto">
            <a:xfrm>
              <a:off x="685800" y="2438400"/>
              <a:ext cx="2398670" cy="375487"/>
            </a:xfrm>
            <a:prstGeom prst="rect">
              <a:avLst/>
            </a:prstGeom>
            <a:noFill/>
            <a:ln w="9525">
              <a:noFill/>
              <a:miter lim="800000"/>
              <a:headEnd/>
              <a:tailEnd/>
            </a:ln>
          </p:spPr>
          <p:txBody>
            <a:bodyPr wrap="none">
              <a:spAutoFit/>
            </a:bodyPr>
            <a:lstStyle/>
            <a:p>
              <a:r>
                <a:rPr lang="en-US">
                  <a:solidFill>
                    <a:schemeClr val="tx1"/>
                  </a:solidFill>
                  <a:latin typeface="Times New Roman" pitchFamily="18" charset="0"/>
                  <a:cs typeface="Times New Roman" pitchFamily="18" charset="0"/>
                </a:rPr>
                <a:t>e + p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chemeClr val="tx1"/>
                  </a:solidFill>
                  <a:latin typeface="Times New Roman" pitchFamily="18" charset="0"/>
                  <a:cs typeface="Times New Roman" pitchFamily="18" charset="0"/>
                </a:rPr>
                <a:t>Λ</a:t>
              </a:r>
              <a:r>
                <a:rPr lang="en-US" baseline="30000">
                  <a:solidFill>
                    <a:schemeClr val="tx1"/>
                  </a:solidFill>
                  <a:latin typeface="Times New Roman" pitchFamily="18" charset="0"/>
                  <a:cs typeface="Times New Roman" pitchFamily="18" charset="0"/>
                </a:rPr>
                <a:t>0</a:t>
              </a:r>
            </a:p>
          </p:txBody>
        </p:sp>
        <p:sp>
          <p:nvSpPr>
            <p:cNvPr id="93" name="Rectangle 12"/>
            <p:cNvSpPr>
              <a:spLocks noChangeArrowheads="1"/>
            </p:cNvSpPr>
            <p:nvPr/>
          </p:nvSpPr>
          <p:spPr bwMode="auto">
            <a:xfrm>
              <a:off x="3505190" y="2438400"/>
              <a:ext cx="2854434" cy="375487"/>
            </a:xfrm>
            <a:prstGeom prst="rect">
              <a:avLst/>
            </a:prstGeom>
            <a:noFill/>
            <a:ln w="9525">
              <a:noFill/>
              <a:miter lim="800000"/>
              <a:headEnd/>
              <a:tailEnd/>
            </a:ln>
          </p:spPr>
          <p:txBody>
            <a:bodyPr wrap="none">
              <a:spAutoFit/>
            </a:bodyPr>
            <a:lstStyle/>
            <a:p>
              <a:r>
                <a:rPr lang="en-US">
                  <a:solidFill>
                    <a:schemeClr val="tx1"/>
                  </a:solidFill>
                  <a:latin typeface="Times New Roman" pitchFamily="18" charset="0"/>
                  <a:cs typeface="Times New Roman" pitchFamily="18" charset="0"/>
                </a:rPr>
                <a:t>e + A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chemeClr val="tx1"/>
                  </a:solidFill>
                  <a:latin typeface="Times New Roman" pitchFamily="18" charset="0"/>
                  <a:cs typeface="Times New Roman" pitchFamily="18" charset="0"/>
                </a:rPr>
                <a:t>Λ</a:t>
              </a:r>
              <a:r>
                <a:rPr lang="en-US" baseline="30000">
                  <a:solidFill>
                    <a:schemeClr val="tx1"/>
                  </a:solidFill>
                  <a:latin typeface="Times New Roman" pitchFamily="18" charset="0"/>
                  <a:cs typeface="Times New Roman" pitchFamily="18" charset="0"/>
                </a:rPr>
                <a:t>0</a:t>
              </a:r>
              <a:r>
                <a:rPr lang="en-US">
                  <a:solidFill>
                    <a:schemeClr val="tx1"/>
                  </a:solidFill>
                  <a:latin typeface="Times New Roman" pitchFamily="18" charset="0"/>
                  <a:cs typeface="Times New Roman" pitchFamily="18" charset="0"/>
                </a:rPr>
                <a:t> + X</a:t>
              </a:r>
              <a:endParaRPr lang="en-US" baseline="30000">
                <a:solidFill>
                  <a:schemeClr val="tx1"/>
                </a:solidFill>
                <a:latin typeface="Times New Roman" pitchFamily="18" charset="0"/>
                <a:cs typeface="Times New Roman" pitchFamily="18" charset="0"/>
              </a:endParaRPr>
            </a:p>
          </p:txBody>
        </p:sp>
      </p:grpSp>
      <p:sp>
        <p:nvSpPr>
          <p:cNvPr id="94" name="TextBox 7"/>
          <p:cNvSpPr txBox="1">
            <a:spLocks noChangeArrowheads="1"/>
          </p:cNvSpPr>
          <p:nvPr/>
        </p:nvSpPr>
        <p:spPr bwMode="auto">
          <a:xfrm>
            <a:off x="7162800" y="2002808"/>
            <a:ext cx="1447800" cy="646331"/>
          </a:xfrm>
          <a:prstGeom prst="rect">
            <a:avLst/>
          </a:prstGeom>
          <a:noFill/>
          <a:ln w="9525">
            <a:noFill/>
            <a:miter lim="800000"/>
            <a:headEnd/>
            <a:tailEnd/>
          </a:ln>
        </p:spPr>
        <p:txBody>
          <a:bodyPr wrap="square">
            <a:spAutoFit/>
          </a:bodyPr>
          <a:lstStyle/>
          <a:p>
            <a:r>
              <a:rPr lang="en-US" sz="1800" b="0" dirty="0" smtClean="0">
                <a:solidFill>
                  <a:schemeClr val="tx1"/>
                </a:solidFill>
                <a:latin typeface="Times New Roman" pitchFamily="18" charset="0"/>
                <a:cs typeface="Times New Roman" pitchFamily="18" charset="0"/>
              </a:rPr>
              <a:t>Transparency </a:t>
            </a:r>
            <a:r>
              <a:rPr lang="en-US" sz="1800" b="0" dirty="0" err="1" smtClean="0">
                <a:solidFill>
                  <a:schemeClr val="tx1"/>
                </a:solidFill>
                <a:latin typeface="Times New Roman" pitchFamily="18" charset="0"/>
                <a:cs typeface="Times New Roman" pitchFamily="18" charset="0"/>
              </a:rPr>
              <a:t>w.r.t</a:t>
            </a:r>
            <a:r>
              <a:rPr lang="en-US" sz="1800" b="0" dirty="0" smtClean="0">
                <a:solidFill>
                  <a:schemeClr val="tx1"/>
                </a:solidFill>
                <a:latin typeface="Times New Roman" pitchFamily="18" charset="0"/>
                <a:cs typeface="Times New Roman" pitchFamily="18" charset="0"/>
              </a:rPr>
              <a:t> LD</a:t>
            </a:r>
            <a:r>
              <a:rPr lang="en-US" sz="1800" b="0" baseline="-25000" dirty="0" smtClean="0">
                <a:solidFill>
                  <a:schemeClr val="tx1"/>
                </a:solidFill>
                <a:latin typeface="Times New Roman" pitchFamily="18" charset="0"/>
                <a:cs typeface="Times New Roman" pitchFamily="18" charset="0"/>
              </a:rPr>
              <a:t>2</a:t>
            </a:r>
            <a:r>
              <a:rPr lang="en-US" sz="1800" b="0" dirty="0" smtClean="0">
                <a:solidFill>
                  <a:schemeClr val="tx1"/>
                </a:solidFill>
                <a:latin typeface="Times New Roman" pitchFamily="18" charset="0"/>
                <a:cs typeface="Times New Roman" pitchFamily="18" charset="0"/>
              </a:rPr>
              <a:t>.</a:t>
            </a:r>
            <a:endParaRPr lang="en-US" sz="1800" b="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36"/>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52"/>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5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childTnLst>
                                </p:cTn>
                              </p:par>
                              <p:par>
                                <p:cTn id="40" presetID="1" presetClass="entr" presetSubtype="0" fill="hold" grpId="1" nodeType="with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6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6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66"/>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6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9"/>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8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9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8"/>
                                        </p:tgtEl>
                                        <p:attrNameLst>
                                          <p:attrName>style.visibility</p:attrName>
                                        </p:attrNameLst>
                                      </p:cBhvr>
                                      <p:to>
                                        <p:strVal val="visible"/>
                                      </p:to>
                                    </p:set>
                                  </p:childTnLst>
                                </p:cTn>
                              </p:par>
                              <p:par>
                                <p:cTn id="70" presetID="1" presetClass="path" presetSubtype="0" repeatCount="indefinite" fill="hold" grpId="0" nodeType="withEffect">
                                  <p:stCondLst>
                                    <p:cond delay="0"/>
                                  </p:stCondLst>
                                  <p:childTnLst>
                                    <p:animMotion origin="layout" path="M -0.00156 -8.88067E-7 C 0.02552 -8.88067E-7 0.04792 0.0296 0.04792 0.06614 C 0.04792 0.10245 0.02552 0.13229 -0.00156 0.13229 C -0.02899 0.13229 -0.05104 0.10245 -0.05104 0.06614 C -0.05104 0.0296 -0.02899 -8.88067E-7 -0.00156 -8.88067E-7 Z " pathEditMode="relative" rAng="0" ptsTypes="fffff">
                                      <p:cBhvr>
                                        <p:cTn id="71" dur="500" fill="hold"/>
                                        <p:tgtEl>
                                          <p:spTgt spid="48"/>
                                        </p:tgtEl>
                                        <p:attrNameLst>
                                          <p:attrName>ppt_x</p:attrName>
                                          <p:attrName>ppt_y</p:attrName>
                                        </p:attrNameLst>
                                      </p:cBhvr>
                                      <p:rCtr x="0" y="66"/>
                                    </p:animMotion>
                                  </p:childTnLst>
                                </p:cTn>
                              </p:par>
                              <p:par>
                                <p:cTn id="72" presetID="1" presetClass="path" presetSubtype="0" repeatCount="indefinite" fill="hold" grpId="0" nodeType="withEffect">
                                  <p:stCondLst>
                                    <p:cond delay="0"/>
                                  </p:stCondLst>
                                  <p:childTnLst>
                                    <p:animMotion origin="layout" path="M 0.00712 -0.00185 C 0.03958 -0.00185 0.06701 0.03238 0.06701 0.07539 C 0.06701 0.11772 0.03958 0.15264 0.00712 0.15264 C -0.02622 0.15264 -0.05278 0.11772 -0.05278 0.07539 C -0.05278 0.03238 -0.02622 -0.00185 0.00712 -0.00185 Z " pathEditMode="relative" rAng="0" ptsTypes="fffff">
                                      <p:cBhvr>
                                        <p:cTn id="73" dur="500" fill="hold"/>
                                        <p:tgtEl>
                                          <p:spTgt spid="52"/>
                                        </p:tgtEl>
                                        <p:attrNameLst>
                                          <p:attrName>ppt_x</p:attrName>
                                          <p:attrName>ppt_y</p:attrName>
                                        </p:attrNameLst>
                                      </p:cBhvr>
                                      <p:rCtr x="0" y="77"/>
                                    </p:animMotion>
                                  </p:childTnLst>
                                </p:cTn>
                              </p:par>
                              <p:par>
                                <p:cTn id="74" presetID="1" presetClass="path" presetSubtype="0" repeatCount="indefinite" fill="hold" grpId="0" nodeType="withEffect">
                                  <p:stCondLst>
                                    <p:cond delay="0"/>
                                  </p:stCondLst>
                                  <p:childTnLst>
                                    <p:animMotion origin="layout" path="M -0.01406 0.07539 C -0.02951 0.10985 -0.05 0.13367 -0.06042 0.12997 C -0.06892 0.12234 -0.06285 0.08626 -0.04601 0.0488 C -0.02969 0.01434 -0.00972 -0.00925 -0.00069 -0.00116 C 0.00816 0.00509 0.00208 0.04001 -0.01406 0.07539 Z " pathEditMode="fixed" rAng="7259232" ptsTypes="fffff">
                                      <p:cBhvr>
                                        <p:cTn id="75" dur="500" fill="hold"/>
                                        <p:tgtEl>
                                          <p:spTgt spid="53"/>
                                        </p:tgtEl>
                                        <p:attrNameLst>
                                          <p:attrName>ppt_x</p:attrName>
                                          <p:attrName>ppt_y</p:attrName>
                                        </p:attrNameLst>
                                      </p:cBhvr>
                                      <p:rCtr x="-17" y="-12"/>
                                    </p:animMotion>
                                  </p:childTnLst>
                                </p:cTn>
                              </p:par>
                              <p:par>
                                <p:cTn id="76" presetID="1" presetClass="path" presetSubtype="0" repeatCount="indefinite" fill="hold" grpId="0" nodeType="withEffect">
                                  <p:stCondLst>
                                    <p:cond delay="0"/>
                                  </p:stCondLst>
                                  <p:childTnLst>
                                    <p:animMotion origin="layout" path="M 0.00868 -0.00301 C 0.07413 -0.00301 0.12969 0.06869 0.12969 0.15911 C 0.12969 0.24792 0.07413 0.32146 0.00868 0.32146 C -0.05868 0.32146 -0.11198 0.24792 -0.11198 0.15911 C -0.11198 0.06869 -0.05868 -0.00301 0.00868 -0.00301 Z " pathEditMode="relative" rAng="0" ptsTypes="fffff">
                                      <p:cBhvr>
                                        <p:cTn id="77" dur="1000" fill="hold"/>
                                        <p:tgtEl>
                                          <p:spTgt spid="59"/>
                                        </p:tgtEl>
                                        <p:attrNameLst>
                                          <p:attrName>ppt_x</p:attrName>
                                          <p:attrName>ppt_y</p:attrName>
                                        </p:attrNameLst>
                                      </p:cBhvr>
                                      <p:rCtr x="0" y="162"/>
                                    </p:animMotion>
                                  </p:childTnLst>
                                </p:cTn>
                              </p:par>
                              <p:par>
                                <p:cTn id="78" presetID="1" presetClass="path" presetSubtype="0" repeatCount="indefinite" fill="hold" grpId="0" nodeType="withEffect">
                                  <p:stCondLst>
                                    <p:cond delay="0"/>
                                  </p:stCondLst>
                                  <p:childTnLst>
                                    <p:animMotion origin="layout" path="M -0.03212 0.1531 C -0.06024 0.23034 -0.09271 0.2914 -0.10347 0.28515 C -0.11354 0.2796 -0.09687 0.20606 -0.0691 0.12974 C -0.03976 0.04926 -0.01007 -0.00462 -0.00017 0.00185 C 0.01024 0.00833 -0.00312 0.07331 -0.03212 0.1531 Z " pathEditMode="relative" rAng="6953102" ptsTypes="fffff">
                                      <p:cBhvr>
                                        <p:cTn id="79" dur="1000" fill="hold"/>
                                        <p:tgtEl>
                                          <p:spTgt spid="61"/>
                                        </p:tgtEl>
                                        <p:attrNameLst>
                                          <p:attrName>ppt_x</p:attrName>
                                          <p:attrName>ppt_y</p:attrName>
                                        </p:attrNameLst>
                                      </p:cBhvr>
                                      <p:rCtr x="-19" y="-9"/>
                                    </p:animMotion>
                                  </p:childTnLst>
                                </p:cTn>
                              </p:par>
                              <p:par>
                                <p:cTn id="80" presetID="1" presetClass="path" presetSubtype="0" repeatCount="indefinite" fill="hold" grpId="0" nodeType="withEffect">
                                  <p:stCondLst>
                                    <p:cond delay="0"/>
                                  </p:stCondLst>
                                  <p:childTnLst>
                                    <p:animMotion origin="layout" path="M -0.09566 0.08094 C -0.15556 0.11448 -0.21441 0.13344 -0.21493 0.11795 C -0.22414 0.10592 -0.17101 0.06452 -0.11007 0.03122 C -0.04792 -0.00486 -0.0007 -0.01781 -0.00382 0.00023 C 0.00694 0.01018 -0.0316 0.04487 -0.09566 0.08094 Z " pathEditMode="relative" rAng="9445623" ptsTypes="fffff">
                                      <p:cBhvr>
                                        <p:cTn id="81" dur="1000" fill="hold"/>
                                        <p:tgtEl>
                                          <p:spTgt spid="63"/>
                                        </p:tgtEl>
                                        <p:attrNameLst>
                                          <p:attrName>ppt_x</p:attrName>
                                          <p:attrName>ppt_y</p:attrName>
                                        </p:attrNameLst>
                                      </p:cBhvr>
                                      <p:rCtr x="-12" y="-23"/>
                                    </p:animMotion>
                                  </p:childTnLst>
                                </p:cTn>
                              </p:par>
                              <p:par>
                                <p:cTn id="82" presetID="1" presetClass="path" presetSubtype="0" repeatCount="indefinite" fill="hold" grpId="0" nodeType="withEffect">
                                  <p:stCondLst>
                                    <p:cond delay="0"/>
                                  </p:stCondLst>
                                  <p:childTnLst>
                                    <p:animMotion origin="layout" path="M -0.18733 -0.2056 C -0.18056 -0.21693 -0.13281 -0.18293 -0.08021 -0.12512 C -0.0283 -0.06961 0.00712 -0.01341 0.00034 -0.00185 C -0.00781 0.01064 -0.05452 -0.02914 -0.10521 -0.08395 C -0.15834 -0.14061 -0.19514 -0.19357 -0.18733 -0.2056 Z " pathEditMode="relative" rAng="-24644244" ptsTypes="fffff">
                                      <p:cBhvr>
                                        <p:cTn id="83" dur="1000" fill="hold"/>
                                        <p:tgtEl>
                                          <p:spTgt spid="66"/>
                                        </p:tgtEl>
                                        <p:attrNameLst>
                                          <p:attrName>ppt_x</p:attrName>
                                          <p:attrName>ppt_y</p:attrName>
                                        </p:attrNameLst>
                                      </p:cBhvr>
                                      <p:rCtr x="94" y="101"/>
                                    </p:animMotion>
                                  </p:childTnLst>
                                </p:cTn>
                              </p:par>
                              <p:par>
                                <p:cTn id="84" presetID="1" presetClass="path" presetSubtype="0" repeatCount="indefinite" fill="hold" grpId="0" nodeType="withEffect">
                                  <p:stCondLst>
                                    <p:cond delay="0"/>
                                  </p:stCondLst>
                                  <p:childTnLst>
                                    <p:animMotion origin="layout" path="M -0.00573 -0.00069 C -0.01718 0.00324 -0.04288 -0.06036 -0.06232 -0.14616 C -0.0835 -0.23103 -0.08993 -0.30481 -0.07899 -0.30897 C -0.06788 -0.31429 -0.04357 -0.24745 -0.025 -0.16304 C -0.00347 -0.07701 0.00539 -0.00624 -0.00573 -0.00069 Z " pathEditMode="relative" rAng="9749776" ptsTypes="fffff">
                                      <p:cBhvr>
                                        <p:cTn id="85" dur="1000" fill="hold"/>
                                        <p:tgtEl>
                                          <p:spTgt spid="67"/>
                                        </p:tgtEl>
                                        <p:attrNameLst>
                                          <p:attrName>ppt_x</p:attrName>
                                          <p:attrName>ppt_y</p:attrName>
                                        </p:attrNameLst>
                                      </p:cBhvr>
                                      <p:rCtr x="-38" y="-154"/>
                                    </p:animMotion>
                                  </p:childTnLst>
                                </p:cTn>
                              </p:par>
                              <p:par>
                                <p:cTn id="86" presetID="1" presetClass="path" presetSubtype="0" repeatCount="indefinite" fill="hold" grpId="0" nodeType="withEffect">
                                  <p:stCondLst>
                                    <p:cond delay="0"/>
                                  </p:stCondLst>
                                  <p:childTnLst>
                                    <p:animMotion origin="layout" path="M -0.12379 -0.05597 C -0.06111 -0.04071 -0.00382 -0.0155 -0.00747 -0.0037 C -0.00504 0.0104 -0.06667 0.00693 -0.12882 -0.00926 C -0.20018 -0.02591 -0.23664 -0.04626 -0.23507 -0.05898 C -0.2342 -0.07262 -0.1915 -0.07262 -0.12379 -0.05597 Z " pathEditMode="relative" rAng="-42568195" ptsTypes="fffff">
                                      <p:cBhvr>
                                        <p:cTn id="87" dur="1000" fill="hold"/>
                                        <p:tgtEl>
                                          <p:spTgt spid="82"/>
                                        </p:tgtEl>
                                        <p:attrNameLst>
                                          <p:attrName>ppt_x</p:attrName>
                                          <p:attrName>ppt_y</p:attrName>
                                        </p:attrNameLst>
                                      </p:cBhvr>
                                      <p:rCtr x="4" y="25"/>
                                    </p:animMotion>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47"/>
                                        </p:tgtEl>
                                        <p:attrNameLst>
                                          <p:attrName>style.visibility</p:attrName>
                                        </p:attrNameLst>
                                      </p:cBhvr>
                                      <p:to>
                                        <p:strVal val="hidden"/>
                                      </p:to>
                                    </p:set>
                                  </p:childTnLst>
                                </p:cTn>
                              </p:par>
                              <p:par>
                                <p:cTn id="92" presetID="1" presetClass="exit" presetSubtype="0" fill="hold" grpId="2" nodeType="withEffect">
                                  <p:stCondLst>
                                    <p:cond delay="0"/>
                                  </p:stCondLst>
                                  <p:childTnLst>
                                    <p:set>
                                      <p:cBhvr>
                                        <p:cTn id="93" dur="1" fill="hold">
                                          <p:stCondLst>
                                            <p:cond delay="0"/>
                                          </p:stCondLst>
                                        </p:cTn>
                                        <p:tgtEl>
                                          <p:spTgt spid="48"/>
                                        </p:tgtEl>
                                        <p:attrNameLst>
                                          <p:attrName>style.visibility</p:attrName>
                                        </p:attrNameLst>
                                      </p:cBhvr>
                                      <p:to>
                                        <p:strVal val="hidden"/>
                                      </p:to>
                                    </p:set>
                                  </p:childTnLst>
                                </p:cTn>
                              </p:par>
                              <p:par>
                                <p:cTn id="94" presetID="1" presetClass="exit" presetSubtype="0" fill="hold" nodeType="withEffect">
                                  <p:stCondLst>
                                    <p:cond delay="0"/>
                                  </p:stCondLst>
                                  <p:childTnLst>
                                    <p:set>
                                      <p:cBhvr>
                                        <p:cTn id="95" dur="1" fill="hold">
                                          <p:stCondLst>
                                            <p:cond delay="0"/>
                                          </p:stCondLst>
                                        </p:cTn>
                                        <p:tgtEl>
                                          <p:spTgt spid="49"/>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50"/>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51"/>
                                        </p:tgtEl>
                                        <p:attrNameLst>
                                          <p:attrName>style.visibility</p:attrName>
                                        </p:attrNameLst>
                                      </p:cBhvr>
                                      <p:to>
                                        <p:strVal val="hidden"/>
                                      </p:to>
                                    </p:set>
                                  </p:childTnLst>
                                </p:cTn>
                              </p:par>
                              <p:par>
                                <p:cTn id="100" presetID="1" presetClass="exit" presetSubtype="0" fill="hold" grpId="2" nodeType="withEffect">
                                  <p:stCondLst>
                                    <p:cond delay="0"/>
                                  </p:stCondLst>
                                  <p:childTnLst>
                                    <p:set>
                                      <p:cBhvr>
                                        <p:cTn id="101" dur="1" fill="hold">
                                          <p:stCondLst>
                                            <p:cond delay="0"/>
                                          </p:stCondLst>
                                        </p:cTn>
                                        <p:tgtEl>
                                          <p:spTgt spid="52"/>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53"/>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54"/>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55"/>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56"/>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57"/>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58"/>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59"/>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60"/>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61"/>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62"/>
                                        </p:tgtEl>
                                        <p:attrNameLst>
                                          <p:attrName>style.visibility</p:attrName>
                                        </p:attrNameLst>
                                      </p:cBhvr>
                                      <p:to>
                                        <p:strVal val="hidden"/>
                                      </p:to>
                                    </p:set>
                                  </p:childTnLst>
                                </p:cTn>
                              </p:par>
                              <p:par>
                                <p:cTn id="122" presetID="1" presetClass="exit" presetSubtype="0" fill="hold" grpId="2" nodeType="withEffect">
                                  <p:stCondLst>
                                    <p:cond delay="0"/>
                                  </p:stCondLst>
                                  <p:childTnLst>
                                    <p:set>
                                      <p:cBhvr>
                                        <p:cTn id="123" dur="1" fill="hold">
                                          <p:stCondLst>
                                            <p:cond delay="0"/>
                                          </p:stCondLst>
                                        </p:cTn>
                                        <p:tgtEl>
                                          <p:spTgt spid="63"/>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64"/>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65"/>
                                        </p:tgtEl>
                                        <p:attrNameLst>
                                          <p:attrName>style.visibility</p:attrName>
                                        </p:attrNameLst>
                                      </p:cBhvr>
                                      <p:to>
                                        <p:strVal val="hidden"/>
                                      </p:to>
                                    </p:set>
                                  </p:childTnLst>
                                </p:cTn>
                              </p:par>
                              <p:par>
                                <p:cTn id="128" presetID="1" presetClass="exit" presetSubtype="0" fill="hold" grpId="2" nodeType="withEffect">
                                  <p:stCondLst>
                                    <p:cond delay="0"/>
                                  </p:stCondLst>
                                  <p:childTnLst>
                                    <p:set>
                                      <p:cBhvr>
                                        <p:cTn id="129" dur="1" fill="hold">
                                          <p:stCondLst>
                                            <p:cond delay="0"/>
                                          </p:stCondLst>
                                        </p:cTn>
                                        <p:tgtEl>
                                          <p:spTgt spid="66"/>
                                        </p:tgtEl>
                                        <p:attrNameLst>
                                          <p:attrName>style.visibility</p:attrName>
                                        </p:attrNameLst>
                                      </p:cBhvr>
                                      <p:to>
                                        <p:strVal val="hidden"/>
                                      </p:to>
                                    </p:set>
                                  </p:childTnLst>
                                </p:cTn>
                              </p:par>
                              <p:par>
                                <p:cTn id="130" presetID="1" presetClass="exit" presetSubtype="0" fill="hold" grpId="2" nodeType="withEffect">
                                  <p:stCondLst>
                                    <p:cond delay="0"/>
                                  </p:stCondLst>
                                  <p:childTnLst>
                                    <p:set>
                                      <p:cBhvr>
                                        <p:cTn id="131" dur="1" fill="hold">
                                          <p:stCondLst>
                                            <p:cond delay="0"/>
                                          </p:stCondLst>
                                        </p:cTn>
                                        <p:tgtEl>
                                          <p:spTgt spid="67"/>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68"/>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69"/>
                                        </p:tgtEl>
                                        <p:attrNameLst>
                                          <p:attrName>style.visibility</p:attrName>
                                        </p:attrNameLst>
                                      </p:cBhvr>
                                      <p:to>
                                        <p:strVal val="hidden"/>
                                      </p:to>
                                    </p:set>
                                  </p:childTnLst>
                                </p:cTn>
                              </p:par>
                              <p:par>
                                <p:cTn id="136" presetID="1" presetClass="exit" presetSubtype="0" fill="hold" grpId="2" nodeType="withEffect">
                                  <p:stCondLst>
                                    <p:cond delay="0"/>
                                  </p:stCondLst>
                                  <p:childTnLst>
                                    <p:set>
                                      <p:cBhvr>
                                        <p:cTn id="137" dur="1" fill="hold">
                                          <p:stCondLst>
                                            <p:cond delay="0"/>
                                          </p:stCondLst>
                                        </p:cTn>
                                        <p:tgtEl>
                                          <p:spTgt spid="82"/>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83"/>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91"/>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88"/>
                                        </p:tgtEl>
                                        <p:attrNameLst>
                                          <p:attrName>style.visibility</p:attrName>
                                        </p:attrNameLst>
                                      </p:cBhvr>
                                      <p:to>
                                        <p:strVal val="hidden"/>
                                      </p:to>
                                    </p:set>
                                  </p:childTnLst>
                                </p:cTn>
                              </p:par>
                              <p:par>
                                <p:cTn id="144" presetID="1" presetClass="entr" presetSubtype="0" fill="hold" nodeType="withEffect">
                                  <p:stCondLst>
                                    <p:cond delay="0"/>
                                  </p:stCondLst>
                                  <p:childTnLst>
                                    <p:set>
                                      <p:cBhvr>
                                        <p:cTn id="145" dur="1" fill="hold">
                                          <p:stCondLst>
                                            <p:cond delay="0"/>
                                          </p:stCondLst>
                                        </p:cTn>
                                        <p:tgtEl>
                                          <p:spTgt spid="13"/>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18"/>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48" grpId="1" animBg="1"/>
      <p:bldP spid="48" grpId="2" animBg="1"/>
      <p:bldP spid="50" grpId="0"/>
      <p:bldP spid="50" grpId="1"/>
      <p:bldP spid="51" grpId="0" animBg="1"/>
      <p:bldP spid="51" grpId="1" animBg="1"/>
      <p:bldP spid="52" grpId="0" animBg="1"/>
      <p:bldP spid="52" grpId="1" animBg="1"/>
      <p:bldP spid="52" grpId="2" animBg="1"/>
      <p:bldP spid="53" grpId="0" animBg="1"/>
      <p:bldP spid="53" grpId="1" animBg="1"/>
      <p:bldP spid="53" grpId="2" animBg="1"/>
      <p:bldP spid="54" grpId="0" animBg="1"/>
      <p:bldP spid="54" grpId="1" animBg="1"/>
      <p:bldP spid="57" grpId="0"/>
      <p:bldP spid="57" grpId="1"/>
      <p:bldP spid="58" grpId="0" animBg="1"/>
      <p:bldP spid="58" grpId="1" animBg="1"/>
      <p:bldP spid="59" grpId="0" animBg="1"/>
      <p:bldP spid="59" grpId="1" animBg="1"/>
      <p:bldP spid="59" grpId="2" animBg="1"/>
      <p:bldP spid="60" grpId="0" animBg="1"/>
      <p:bldP spid="60" grpId="1" animBg="1"/>
      <p:bldP spid="61" grpId="0" animBg="1"/>
      <p:bldP spid="61" grpId="1" animBg="1"/>
      <p:bldP spid="61" grpId="2" animBg="1"/>
      <p:bldP spid="62" grpId="0" animBg="1"/>
      <p:bldP spid="62" grpId="1" animBg="1"/>
      <p:bldP spid="63" grpId="0" animBg="1"/>
      <p:bldP spid="63" grpId="1" animBg="1"/>
      <p:bldP spid="63" grpId="2" animBg="1"/>
      <p:bldP spid="64" grpId="0" animBg="1"/>
      <p:bldP spid="64" grpId="1" animBg="1"/>
      <p:bldP spid="65" grpId="0" animBg="1"/>
      <p:bldP spid="65" grpId="1" animBg="1"/>
      <p:bldP spid="66" grpId="0" animBg="1"/>
      <p:bldP spid="66" grpId="1" animBg="1"/>
      <p:bldP spid="66" grpId="2" animBg="1"/>
      <p:bldP spid="67" grpId="0" animBg="1"/>
      <p:bldP spid="67" grpId="1" animBg="1"/>
      <p:bldP spid="67" grpId="2" animBg="1"/>
      <p:bldP spid="68" grpId="0" animBg="1"/>
      <p:bldP spid="68" grpId="1" animBg="1"/>
      <p:bldP spid="82" grpId="0" animBg="1"/>
      <p:bldP spid="82" grpId="1" animBg="1"/>
      <p:bldP spid="82" grpId="2" animBg="1"/>
      <p:bldP spid="83" grpId="0"/>
      <p:bldP spid="83" grpId="1"/>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a:spLocks noChangeArrowheads="1"/>
          </p:cNvSpPr>
          <p:nvPr/>
        </p:nvSpPr>
        <p:spPr bwMode="auto">
          <a:xfrm>
            <a:off x="762000" y="1752600"/>
            <a:ext cx="7543800" cy="959795"/>
          </a:xfrm>
          <a:prstGeom prst="rect">
            <a:avLst/>
          </a:prstGeom>
          <a:noFill/>
          <a:ln w="9525">
            <a:noFill/>
            <a:miter lim="800000"/>
            <a:headEnd/>
            <a:tailEnd/>
          </a:ln>
        </p:spPr>
        <p:txBody>
          <a:bodyPr wrap="square">
            <a:spAutoFit/>
          </a:bodyPr>
          <a:lstStyle/>
          <a:p>
            <a:r>
              <a:rPr lang="en-US" b="0" dirty="0">
                <a:solidFill>
                  <a:schemeClr val="tx1"/>
                </a:solidFill>
                <a:latin typeface="Times New Roman" pitchFamily="18" charset="0"/>
                <a:cs typeface="Times New Roman" pitchFamily="18" charset="0"/>
              </a:rPr>
              <a:t>We are using same set of data set used for </a:t>
            </a:r>
            <a:r>
              <a:rPr lang="en-US" b="0" dirty="0" err="1">
                <a:solidFill>
                  <a:schemeClr val="tx1"/>
                </a:solidFill>
                <a:latin typeface="Times New Roman" pitchFamily="18" charset="0"/>
                <a:cs typeface="Times New Roman" pitchFamily="18" charset="0"/>
              </a:rPr>
              <a:t>pion</a:t>
            </a:r>
            <a:r>
              <a:rPr lang="en-US" b="0" dirty="0">
                <a:solidFill>
                  <a:schemeClr val="tx1"/>
                </a:solidFill>
                <a:latin typeface="Times New Roman" pitchFamily="18" charset="0"/>
                <a:cs typeface="Times New Roman" pitchFamily="18" charset="0"/>
              </a:rPr>
              <a:t> transparency calculation.</a:t>
            </a:r>
          </a:p>
          <a:p>
            <a:endParaRPr lang="en-US" b="0" dirty="0">
              <a:solidFill>
                <a:schemeClr val="tx1"/>
              </a:solidFill>
              <a:latin typeface="Times New Roman" pitchFamily="18" charset="0"/>
              <a:cs typeface="Times New Roman" pitchFamily="18" charset="0"/>
            </a:endParaRPr>
          </a:p>
          <a:p>
            <a:r>
              <a:rPr lang="en-US" b="0" dirty="0">
                <a:solidFill>
                  <a:schemeClr val="tx1"/>
                </a:solidFill>
                <a:latin typeface="Times New Roman" pitchFamily="18" charset="0"/>
                <a:cs typeface="Times New Roman" pitchFamily="18" charset="0"/>
              </a:rPr>
              <a:t>Most of the uncertainty remains same.</a:t>
            </a:r>
          </a:p>
        </p:txBody>
      </p:sp>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Error Calculation</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a:t>
              </a:r>
              <a:r>
                <a:rPr lang="en-US" sz="1200" dirty="0" smtClean="0">
                  <a:solidFill>
                    <a:schemeClr val="bg1"/>
                  </a:solidFill>
                </a:rPr>
                <a:t>Results</a:t>
              </a:r>
              <a:r>
                <a:rPr lang="en-US" sz="1200" dirty="0" smtClean="0">
                  <a:solidFill>
                    <a:srgbClr val="D4D4D6">
                      <a:lumMod val="50000"/>
                    </a:srgbClr>
                  </a:solidFill>
                </a:rPr>
                <a:t>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23</a:t>
            </a:fld>
            <a:endParaRPr lang="en-US" dirty="0">
              <a:solidFill>
                <a:prstClr val="black">
                  <a:tint val="95000"/>
                </a:prstClr>
              </a:solidFill>
            </a:endParaRPr>
          </a:p>
        </p:txBody>
      </p:sp>
      <p:grpSp>
        <p:nvGrpSpPr>
          <p:cNvPr id="15" name="Group 83"/>
          <p:cNvGrpSpPr>
            <a:grpSpLocks/>
          </p:cNvGrpSpPr>
          <p:nvPr/>
        </p:nvGrpSpPr>
        <p:grpSpPr bwMode="auto">
          <a:xfrm>
            <a:off x="317500" y="1994844"/>
            <a:ext cx="8978900" cy="2693988"/>
            <a:chOff x="1156252" y="1926608"/>
            <a:chExt cx="8978348" cy="2695088"/>
          </a:xfrm>
        </p:grpSpPr>
        <p:sp>
          <p:nvSpPr>
            <p:cNvPr id="16" name="Rectangle 84"/>
            <p:cNvSpPr>
              <a:spLocks noChangeArrowheads="1"/>
            </p:cNvSpPr>
            <p:nvPr/>
          </p:nvSpPr>
          <p:spPr bwMode="auto">
            <a:xfrm>
              <a:off x="1807192" y="1926608"/>
              <a:ext cx="2438400" cy="658642"/>
            </a:xfrm>
            <a:prstGeom prst="rect">
              <a:avLst/>
            </a:prstGeom>
            <a:noFill/>
            <a:ln w="9525">
              <a:noFill/>
              <a:miter lim="800000"/>
              <a:headEnd/>
              <a:tailEnd/>
            </a:ln>
          </p:spPr>
          <p:txBody>
            <a:bodyPr>
              <a:spAutoFit/>
            </a:bodyPr>
            <a:lstStyle/>
            <a:p>
              <a:r>
                <a:rPr lang="en-US" b="0">
                  <a:solidFill>
                    <a:schemeClr val="tx1"/>
                  </a:solidFill>
                  <a:latin typeface="Times New Roman" pitchFamily="18" charset="0"/>
                </a:rPr>
                <a:t>Total charge </a:t>
              </a:r>
            </a:p>
            <a:p>
              <a:r>
                <a:rPr lang="en-US" b="0">
                  <a:solidFill>
                    <a:schemeClr val="tx1"/>
                  </a:solidFill>
                  <a:latin typeface="Times New Roman" pitchFamily="18" charset="0"/>
                </a:rPr>
                <a:t>normalized yield Y =</a:t>
              </a:r>
              <a:endParaRPr lang="en-US" b="0">
                <a:solidFill>
                  <a:schemeClr val="tx1"/>
                </a:solidFill>
              </a:endParaRPr>
            </a:p>
          </p:txBody>
        </p:sp>
        <p:grpSp>
          <p:nvGrpSpPr>
            <p:cNvPr id="17" name="Group 19"/>
            <p:cNvGrpSpPr>
              <a:grpSpLocks/>
            </p:cNvGrpSpPr>
            <p:nvPr/>
          </p:nvGrpSpPr>
          <p:grpSpPr bwMode="auto">
            <a:xfrm>
              <a:off x="4114800" y="2030896"/>
              <a:ext cx="1828800" cy="696851"/>
              <a:chOff x="4114800" y="2030896"/>
              <a:chExt cx="1828800" cy="696851"/>
            </a:xfrm>
          </p:grpSpPr>
          <p:sp>
            <p:nvSpPr>
              <p:cNvPr id="45" name="Rectangle 5"/>
              <p:cNvSpPr>
                <a:spLocks noChangeArrowheads="1"/>
              </p:cNvSpPr>
              <p:nvPr/>
            </p:nvSpPr>
            <p:spPr bwMode="auto">
              <a:xfrm>
                <a:off x="4114800" y="2057400"/>
                <a:ext cx="1828800" cy="646595"/>
              </a:xfrm>
              <a:prstGeom prst="rect">
                <a:avLst/>
              </a:prstGeom>
              <a:noFill/>
              <a:ln w="9525">
                <a:noFill/>
                <a:miter lim="800000"/>
                <a:headEnd/>
                <a:tailEnd/>
              </a:ln>
            </p:spPr>
            <p:txBody>
              <a:bodyPr>
                <a:spAutoFit/>
              </a:bodyPr>
              <a:lstStyle/>
              <a:p>
                <a:r>
                  <a:rPr lang="en-US" sz="3600" b="0" dirty="0">
                    <a:solidFill>
                      <a:schemeClr val="tx1"/>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b="0" dirty="0" smtClean="0">
                    <a:solidFill>
                      <a:schemeClr val="tx1"/>
                    </a:solidFill>
                    <a:latin typeface="Times New Roman" pitchFamily="18" charset="0"/>
                    <a:cs typeface="Times New Roman" pitchFamily="18" charset="0"/>
                  </a:rPr>
                  <a:t>)</a:t>
                </a:r>
                <a:endParaRPr lang="en-US" sz="3600" b="0" dirty="0">
                  <a:solidFill>
                    <a:schemeClr val="tx1"/>
                  </a:solidFill>
                  <a:latin typeface="Times New Roman" pitchFamily="18" charset="0"/>
                  <a:cs typeface="Times New Roman" pitchFamily="18" charset="0"/>
                </a:endParaRPr>
              </a:p>
            </p:txBody>
          </p:sp>
          <p:sp>
            <p:nvSpPr>
              <p:cNvPr id="46" name="Rectangle 113"/>
              <p:cNvSpPr>
                <a:spLocks noChangeArrowheads="1"/>
              </p:cNvSpPr>
              <p:nvPr/>
            </p:nvSpPr>
            <p:spPr bwMode="auto">
              <a:xfrm>
                <a:off x="4267200" y="2196548"/>
                <a:ext cx="533400"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 </a:t>
                </a:r>
              </a:p>
            </p:txBody>
          </p:sp>
          <p:sp>
            <p:nvSpPr>
              <p:cNvPr id="47" name="Rectangle 114"/>
              <p:cNvSpPr>
                <a:spLocks noChangeArrowheads="1"/>
              </p:cNvSpPr>
              <p:nvPr/>
            </p:nvSpPr>
            <p:spPr bwMode="auto">
              <a:xfrm>
                <a:off x="4740964" y="2030896"/>
                <a:ext cx="533400"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Y</a:t>
                </a:r>
                <a:r>
                  <a:rPr lang="en-US" b="0" baseline="-25000">
                    <a:solidFill>
                      <a:schemeClr val="tx1"/>
                    </a:solidFill>
                    <a:latin typeface="Times New Roman" pitchFamily="18" charset="0"/>
                    <a:cs typeface="Times New Roman" pitchFamily="18" charset="0"/>
                  </a:rPr>
                  <a:t>i</a:t>
                </a:r>
                <a:r>
                  <a:rPr lang="en-US" b="0">
                    <a:solidFill>
                      <a:schemeClr val="tx1"/>
                    </a:solidFill>
                    <a:latin typeface="Times New Roman" pitchFamily="18" charset="0"/>
                    <a:cs typeface="Times New Roman" pitchFamily="18" charset="0"/>
                  </a:rPr>
                  <a:t> </a:t>
                </a:r>
              </a:p>
            </p:txBody>
          </p:sp>
          <p:sp>
            <p:nvSpPr>
              <p:cNvPr id="48" name="Rectangle 115"/>
              <p:cNvSpPr>
                <a:spLocks noChangeArrowheads="1"/>
              </p:cNvSpPr>
              <p:nvPr/>
            </p:nvSpPr>
            <p:spPr bwMode="auto">
              <a:xfrm>
                <a:off x="4459356" y="2352260"/>
                <a:ext cx="1331844" cy="375487"/>
              </a:xfrm>
              <a:prstGeom prst="rect">
                <a:avLst/>
              </a:prstGeom>
              <a:noFill/>
              <a:ln w="9525">
                <a:noFill/>
                <a:miter lim="800000"/>
                <a:headEnd/>
                <a:tailEnd/>
              </a:ln>
            </p:spPr>
            <p:txBody>
              <a:bodyPr>
                <a:spAutoFit/>
              </a:bodyPr>
              <a:lstStyle/>
              <a:p>
                <a:r>
                  <a:rPr lang="en-US" b="0" dirty="0">
                    <a:solidFill>
                      <a:schemeClr val="tx1"/>
                    </a:solidFill>
                    <a:latin typeface="Times New Roman" pitchFamily="18" charset="0"/>
                    <a:cs typeface="Times New Roman" pitchFamily="18" charset="0"/>
                  </a:rPr>
                  <a:t>(Y</a:t>
                </a:r>
                <a:r>
                  <a:rPr lang="en-US" b="0" baseline="-25000" dirty="0">
                    <a:solidFill>
                      <a:schemeClr val="tx1"/>
                    </a:solidFill>
                    <a:latin typeface="Times New Roman" pitchFamily="18" charset="0"/>
                    <a:cs typeface="Times New Roman" pitchFamily="18" charset="0"/>
                  </a:rPr>
                  <a:t>i</a:t>
                </a:r>
                <a:r>
                  <a:rPr lang="en-US" b="0" dirty="0">
                    <a:solidFill>
                      <a:schemeClr val="tx1"/>
                    </a:solidFill>
                    <a:latin typeface="Times New Roman" pitchFamily="18" charset="0"/>
                    <a:cs typeface="Times New Roman" pitchFamily="18" charset="0"/>
                  </a:rPr>
                  <a:t> / √N</a:t>
                </a:r>
                <a:r>
                  <a:rPr lang="en-US" b="0" baseline="-25000" dirty="0">
                    <a:solidFill>
                      <a:schemeClr val="tx1"/>
                    </a:solidFill>
                    <a:latin typeface="Times New Roman" pitchFamily="18" charset="0"/>
                    <a:cs typeface="Times New Roman" pitchFamily="18" charset="0"/>
                  </a:rPr>
                  <a:t>i</a:t>
                </a:r>
                <a:r>
                  <a:rPr lang="en-US" b="0" dirty="0">
                    <a:solidFill>
                      <a:schemeClr val="tx1"/>
                    </a:solidFill>
                    <a:latin typeface="Times New Roman" pitchFamily="18" charset="0"/>
                    <a:cs typeface="Times New Roman" pitchFamily="18" charset="0"/>
                  </a:rPr>
                  <a:t> )</a:t>
                </a:r>
                <a:r>
                  <a:rPr lang="en-US" b="0" baseline="30000" dirty="0">
                    <a:solidFill>
                      <a:schemeClr val="tx1"/>
                    </a:solidFill>
                    <a:latin typeface="Times New Roman" pitchFamily="18" charset="0"/>
                    <a:cs typeface="Times New Roman" pitchFamily="18" charset="0"/>
                  </a:rPr>
                  <a:t>2</a:t>
                </a:r>
              </a:p>
            </p:txBody>
          </p:sp>
          <p:cxnSp>
            <p:nvCxnSpPr>
              <p:cNvPr id="49" name="Straight Connector 116"/>
              <p:cNvCxnSpPr>
                <a:cxnSpLocks noChangeShapeType="1"/>
              </p:cNvCxnSpPr>
              <p:nvPr/>
            </p:nvCxnSpPr>
            <p:spPr bwMode="auto">
              <a:xfrm>
                <a:off x="4568688" y="2388704"/>
                <a:ext cx="914400" cy="0"/>
              </a:xfrm>
              <a:prstGeom prst="line">
                <a:avLst/>
              </a:prstGeom>
              <a:noFill/>
              <a:ln w="9525" algn="ctr">
                <a:solidFill>
                  <a:schemeClr val="tx1"/>
                </a:solidFill>
                <a:round/>
                <a:headEnd/>
                <a:tailEnd/>
              </a:ln>
            </p:spPr>
          </p:cxnSp>
          <p:sp>
            <p:nvSpPr>
              <p:cNvPr id="50" name="Rectangle 49"/>
              <p:cNvSpPr/>
              <p:nvPr/>
            </p:nvSpPr>
            <p:spPr>
              <a:xfrm>
                <a:off x="4346931" y="2474520"/>
                <a:ext cx="304781" cy="239810"/>
              </a:xfrm>
              <a:prstGeom prst="rect">
                <a:avLst/>
              </a:prstGeom>
            </p:spPr>
            <p:txBody>
              <a:bodyPr>
                <a:spAutoFit/>
              </a:bodyPr>
              <a:lstStyle/>
              <a:p>
                <a:pPr>
                  <a:defRPr/>
                </a:pPr>
                <a:r>
                  <a:rPr lang="en-US" sz="1050" b="0" dirty="0" err="1">
                    <a:solidFill>
                      <a:schemeClr val="tx1"/>
                    </a:solidFill>
                    <a:latin typeface="Times New Roman" pitchFamily="18" charset="0"/>
                    <a:cs typeface="Times New Roman" pitchFamily="18" charset="0"/>
                  </a:rPr>
                  <a:t>i</a:t>
                </a:r>
                <a:r>
                  <a:rPr lang="en-US" sz="1050" b="0" dirty="0">
                    <a:solidFill>
                      <a:schemeClr val="tx1"/>
                    </a:solidFill>
                    <a:latin typeface="Times New Roman" pitchFamily="18" charset="0"/>
                    <a:cs typeface="Times New Roman" pitchFamily="18" charset="0"/>
                  </a:rPr>
                  <a:t> </a:t>
                </a:r>
              </a:p>
            </p:txBody>
          </p:sp>
          <p:sp>
            <p:nvSpPr>
              <p:cNvPr id="51" name="Rectangle 50"/>
              <p:cNvSpPr/>
              <p:nvPr/>
            </p:nvSpPr>
            <p:spPr>
              <a:xfrm>
                <a:off x="4343756" y="2058425"/>
                <a:ext cx="304781" cy="239810"/>
              </a:xfrm>
              <a:prstGeom prst="rect">
                <a:avLst/>
              </a:prstGeom>
            </p:spPr>
            <p:txBody>
              <a:bodyPr>
                <a:spAutoFit/>
              </a:bodyPr>
              <a:lstStyle/>
              <a:p>
                <a:pPr>
                  <a:defRPr/>
                </a:pPr>
                <a:r>
                  <a:rPr lang="en-US" sz="1050" b="0" dirty="0">
                    <a:solidFill>
                      <a:schemeClr val="tx1"/>
                    </a:solidFill>
                    <a:latin typeface="Times New Roman" pitchFamily="18" charset="0"/>
                    <a:cs typeface="Times New Roman" pitchFamily="18" charset="0"/>
                  </a:rPr>
                  <a:t>n </a:t>
                </a:r>
              </a:p>
            </p:txBody>
          </p:sp>
          <p:cxnSp>
            <p:nvCxnSpPr>
              <p:cNvPr id="52" name="Straight Connector 119"/>
              <p:cNvCxnSpPr>
                <a:cxnSpLocks noChangeShapeType="1"/>
              </p:cNvCxnSpPr>
              <p:nvPr/>
            </p:nvCxnSpPr>
            <p:spPr bwMode="auto">
              <a:xfrm>
                <a:off x="4913244" y="2110408"/>
                <a:ext cx="76200" cy="0"/>
              </a:xfrm>
              <a:prstGeom prst="line">
                <a:avLst/>
              </a:prstGeom>
              <a:noFill/>
              <a:ln w="9525" algn="ctr">
                <a:solidFill>
                  <a:schemeClr val="tx1"/>
                </a:solidFill>
                <a:round/>
                <a:headEnd/>
                <a:tailEnd/>
              </a:ln>
            </p:spPr>
          </p:cxnSp>
          <p:cxnSp>
            <p:nvCxnSpPr>
              <p:cNvPr id="53" name="Straight Connector 120"/>
              <p:cNvCxnSpPr>
                <a:cxnSpLocks noChangeShapeType="1"/>
              </p:cNvCxnSpPr>
              <p:nvPr/>
            </p:nvCxnSpPr>
            <p:spPr bwMode="auto">
              <a:xfrm>
                <a:off x="4684644" y="2425148"/>
                <a:ext cx="76200" cy="0"/>
              </a:xfrm>
              <a:prstGeom prst="line">
                <a:avLst/>
              </a:prstGeom>
              <a:noFill/>
              <a:ln w="9525" algn="ctr">
                <a:solidFill>
                  <a:schemeClr val="tx1"/>
                </a:solidFill>
                <a:round/>
                <a:headEnd/>
                <a:tailEnd/>
              </a:ln>
            </p:spPr>
          </p:cxnSp>
        </p:grpSp>
        <p:cxnSp>
          <p:nvCxnSpPr>
            <p:cNvPr id="18" name="Straight Connector 86"/>
            <p:cNvCxnSpPr>
              <a:cxnSpLocks noChangeShapeType="1"/>
            </p:cNvCxnSpPr>
            <p:nvPr/>
          </p:nvCxnSpPr>
          <p:spPr bwMode="auto">
            <a:xfrm>
              <a:off x="3597328" y="2262808"/>
              <a:ext cx="76200" cy="0"/>
            </a:xfrm>
            <a:prstGeom prst="line">
              <a:avLst/>
            </a:prstGeom>
            <a:noFill/>
            <a:ln w="9525" algn="ctr">
              <a:solidFill>
                <a:schemeClr val="tx1"/>
              </a:solidFill>
              <a:round/>
              <a:headEnd/>
              <a:tailEnd/>
            </a:ln>
          </p:spPr>
        </p:cxnSp>
        <p:grpSp>
          <p:nvGrpSpPr>
            <p:cNvPr id="19" name="Group 20"/>
            <p:cNvGrpSpPr>
              <a:grpSpLocks/>
            </p:cNvGrpSpPr>
            <p:nvPr/>
          </p:nvGrpSpPr>
          <p:grpSpPr bwMode="auto">
            <a:xfrm>
              <a:off x="5638800" y="2034208"/>
              <a:ext cx="1828800" cy="696851"/>
              <a:chOff x="4114800" y="2030896"/>
              <a:chExt cx="1828800" cy="696851"/>
            </a:xfrm>
          </p:grpSpPr>
          <p:sp>
            <p:nvSpPr>
              <p:cNvPr id="36" name="Rectangle 104"/>
              <p:cNvSpPr>
                <a:spLocks noChangeArrowheads="1"/>
              </p:cNvSpPr>
              <p:nvPr/>
            </p:nvSpPr>
            <p:spPr bwMode="auto">
              <a:xfrm>
                <a:off x="4114800" y="2057400"/>
                <a:ext cx="1828800" cy="646595"/>
              </a:xfrm>
              <a:prstGeom prst="rect">
                <a:avLst/>
              </a:prstGeom>
              <a:noFill/>
              <a:ln w="9525">
                <a:noFill/>
                <a:miter lim="800000"/>
                <a:headEnd/>
                <a:tailEnd/>
              </a:ln>
            </p:spPr>
            <p:txBody>
              <a:bodyPr>
                <a:spAutoFit/>
              </a:bodyPr>
              <a:lstStyle/>
              <a:p>
                <a:r>
                  <a:rPr lang="en-US" sz="3600" b="0" dirty="0">
                    <a:solidFill>
                      <a:schemeClr val="tx1"/>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b="0" dirty="0" smtClean="0">
                    <a:solidFill>
                      <a:schemeClr val="tx1"/>
                    </a:solidFill>
                    <a:latin typeface="Times New Roman" pitchFamily="18" charset="0"/>
                    <a:cs typeface="Times New Roman" pitchFamily="18" charset="0"/>
                  </a:rPr>
                  <a:t>)</a:t>
                </a:r>
                <a:endParaRPr lang="en-US" sz="3600" b="0" dirty="0">
                  <a:solidFill>
                    <a:schemeClr val="tx1"/>
                  </a:solidFill>
                  <a:latin typeface="Times New Roman" pitchFamily="18" charset="0"/>
                  <a:cs typeface="Times New Roman" pitchFamily="18" charset="0"/>
                </a:endParaRPr>
              </a:p>
            </p:txBody>
          </p:sp>
          <p:sp>
            <p:nvSpPr>
              <p:cNvPr id="37" name="Rectangle 105"/>
              <p:cNvSpPr>
                <a:spLocks noChangeArrowheads="1"/>
              </p:cNvSpPr>
              <p:nvPr/>
            </p:nvSpPr>
            <p:spPr bwMode="auto">
              <a:xfrm>
                <a:off x="4267200" y="2196548"/>
                <a:ext cx="533400"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 </a:t>
                </a:r>
              </a:p>
            </p:txBody>
          </p:sp>
          <p:sp>
            <p:nvSpPr>
              <p:cNvPr id="38" name="Rectangle 106"/>
              <p:cNvSpPr>
                <a:spLocks noChangeArrowheads="1"/>
              </p:cNvSpPr>
              <p:nvPr/>
            </p:nvSpPr>
            <p:spPr bwMode="auto">
              <a:xfrm>
                <a:off x="4740964" y="2030896"/>
                <a:ext cx="533400" cy="375487"/>
              </a:xfrm>
              <a:prstGeom prst="rect">
                <a:avLst/>
              </a:prstGeom>
              <a:noFill/>
              <a:ln w="9525">
                <a:noFill/>
                <a:miter lim="800000"/>
                <a:headEnd/>
                <a:tailEnd/>
              </a:ln>
            </p:spPr>
            <p:txBody>
              <a:bodyPr>
                <a:spAutoFit/>
              </a:bodyPr>
              <a:lstStyle/>
              <a:p>
                <a:pPr algn="ctr"/>
                <a:r>
                  <a:rPr lang="en-US" b="0">
                    <a:solidFill>
                      <a:schemeClr val="tx1"/>
                    </a:solidFill>
                    <a:latin typeface="Times New Roman" pitchFamily="18" charset="0"/>
                    <a:cs typeface="Times New Roman" pitchFamily="18" charset="0"/>
                  </a:rPr>
                  <a:t>1 </a:t>
                </a:r>
              </a:p>
            </p:txBody>
          </p:sp>
          <p:sp>
            <p:nvSpPr>
              <p:cNvPr id="39" name="Rectangle 107"/>
              <p:cNvSpPr>
                <a:spLocks noChangeArrowheads="1"/>
              </p:cNvSpPr>
              <p:nvPr/>
            </p:nvSpPr>
            <p:spPr bwMode="auto">
              <a:xfrm>
                <a:off x="4459356" y="2352260"/>
                <a:ext cx="1331844"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(Y</a:t>
                </a:r>
                <a:r>
                  <a:rPr lang="en-US" b="0" baseline="-25000">
                    <a:solidFill>
                      <a:schemeClr val="tx1"/>
                    </a:solidFill>
                    <a:latin typeface="Times New Roman" pitchFamily="18" charset="0"/>
                    <a:cs typeface="Times New Roman" pitchFamily="18" charset="0"/>
                  </a:rPr>
                  <a:t>i</a:t>
                </a:r>
                <a:r>
                  <a:rPr lang="en-US" b="0">
                    <a:solidFill>
                      <a:schemeClr val="tx1"/>
                    </a:solidFill>
                    <a:latin typeface="Times New Roman" pitchFamily="18" charset="0"/>
                    <a:cs typeface="Times New Roman" pitchFamily="18" charset="0"/>
                  </a:rPr>
                  <a:t> / √N</a:t>
                </a:r>
                <a:r>
                  <a:rPr lang="en-US" b="0" baseline="-25000">
                    <a:solidFill>
                      <a:schemeClr val="tx1"/>
                    </a:solidFill>
                    <a:latin typeface="Times New Roman" pitchFamily="18" charset="0"/>
                    <a:cs typeface="Times New Roman" pitchFamily="18" charset="0"/>
                  </a:rPr>
                  <a:t>i</a:t>
                </a:r>
                <a:r>
                  <a:rPr lang="en-US" b="0">
                    <a:solidFill>
                      <a:schemeClr val="tx1"/>
                    </a:solidFill>
                    <a:latin typeface="Times New Roman" pitchFamily="18" charset="0"/>
                    <a:cs typeface="Times New Roman" pitchFamily="18" charset="0"/>
                  </a:rPr>
                  <a:t> )</a:t>
                </a:r>
                <a:r>
                  <a:rPr lang="en-US" b="0" baseline="30000">
                    <a:solidFill>
                      <a:schemeClr val="tx1"/>
                    </a:solidFill>
                    <a:latin typeface="Times New Roman" pitchFamily="18" charset="0"/>
                    <a:cs typeface="Times New Roman" pitchFamily="18" charset="0"/>
                  </a:rPr>
                  <a:t>2</a:t>
                </a:r>
              </a:p>
            </p:txBody>
          </p:sp>
          <p:cxnSp>
            <p:nvCxnSpPr>
              <p:cNvPr id="40" name="Straight Connector 108"/>
              <p:cNvCxnSpPr>
                <a:cxnSpLocks noChangeShapeType="1"/>
              </p:cNvCxnSpPr>
              <p:nvPr/>
            </p:nvCxnSpPr>
            <p:spPr bwMode="auto">
              <a:xfrm>
                <a:off x="4568688" y="2388704"/>
                <a:ext cx="914400" cy="0"/>
              </a:xfrm>
              <a:prstGeom prst="line">
                <a:avLst/>
              </a:prstGeom>
              <a:noFill/>
              <a:ln w="9525" algn="ctr">
                <a:solidFill>
                  <a:schemeClr val="tx1"/>
                </a:solidFill>
                <a:round/>
                <a:headEnd/>
                <a:tailEnd/>
              </a:ln>
            </p:spPr>
          </p:cxnSp>
          <p:sp>
            <p:nvSpPr>
              <p:cNvPr id="41" name="Rectangle 40"/>
              <p:cNvSpPr/>
              <p:nvPr/>
            </p:nvSpPr>
            <p:spPr>
              <a:xfrm>
                <a:off x="4346837" y="2475971"/>
                <a:ext cx="304781" cy="239811"/>
              </a:xfrm>
              <a:prstGeom prst="rect">
                <a:avLst/>
              </a:prstGeom>
            </p:spPr>
            <p:txBody>
              <a:bodyPr>
                <a:spAutoFit/>
              </a:bodyPr>
              <a:lstStyle/>
              <a:p>
                <a:pPr>
                  <a:defRPr/>
                </a:pPr>
                <a:r>
                  <a:rPr lang="en-US" sz="1050" b="0" dirty="0" err="1">
                    <a:solidFill>
                      <a:schemeClr val="tx1"/>
                    </a:solidFill>
                    <a:latin typeface="Times New Roman" pitchFamily="18" charset="0"/>
                    <a:cs typeface="Times New Roman" pitchFamily="18" charset="0"/>
                  </a:rPr>
                  <a:t>i</a:t>
                </a:r>
                <a:r>
                  <a:rPr lang="en-US" sz="1050" b="0" dirty="0">
                    <a:solidFill>
                      <a:schemeClr val="tx1"/>
                    </a:solidFill>
                    <a:latin typeface="Times New Roman" pitchFamily="18" charset="0"/>
                    <a:cs typeface="Times New Roman" pitchFamily="18" charset="0"/>
                  </a:rPr>
                  <a:t> </a:t>
                </a:r>
              </a:p>
            </p:txBody>
          </p:sp>
          <p:sp>
            <p:nvSpPr>
              <p:cNvPr id="43" name="Rectangle 42"/>
              <p:cNvSpPr/>
              <p:nvPr/>
            </p:nvSpPr>
            <p:spPr>
              <a:xfrm>
                <a:off x="4343662" y="2058289"/>
                <a:ext cx="304781" cy="239810"/>
              </a:xfrm>
              <a:prstGeom prst="rect">
                <a:avLst/>
              </a:prstGeom>
            </p:spPr>
            <p:txBody>
              <a:bodyPr>
                <a:spAutoFit/>
              </a:bodyPr>
              <a:lstStyle/>
              <a:p>
                <a:pPr>
                  <a:defRPr/>
                </a:pPr>
                <a:r>
                  <a:rPr lang="en-US" sz="1050" b="0" dirty="0">
                    <a:solidFill>
                      <a:schemeClr val="tx1"/>
                    </a:solidFill>
                    <a:latin typeface="Times New Roman" pitchFamily="18" charset="0"/>
                    <a:cs typeface="Times New Roman" pitchFamily="18" charset="0"/>
                  </a:rPr>
                  <a:t>n </a:t>
                </a:r>
              </a:p>
            </p:txBody>
          </p:sp>
          <p:cxnSp>
            <p:nvCxnSpPr>
              <p:cNvPr id="44" name="Straight Connector 111"/>
              <p:cNvCxnSpPr>
                <a:cxnSpLocks noChangeShapeType="1"/>
              </p:cNvCxnSpPr>
              <p:nvPr/>
            </p:nvCxnSpPr>
            <p:spPr bwMode="auto">
              <a:xfrm>
                <a:off x="4684644" y="2425148"/>
                <a:ext cx="76200" cy="0"/>
              </a:xfrm>
              <a:prstGeom prst="line">
                <a:avLst/>
              </a:prstGeom>
              <a:noFill/>
              <a:ln w="9525" algn="ctr">
                <a:solidFill>
                  <a:schemeClr val="tx1"/>
                </a:solidFill>
                <a:round/>
                <a:headEnd/>
                <a:tailEnd/>
              </a:ln>
            </p:spPr>
          </p:cxnSp>
        </p:grpSp>
        <p:sp>
          <p:nvSpPr>
            <p:cNvPr id="20" name="Rectangle 88"/>
            <p:cNvSpPr>
              <a:spLocks noChangeArrowheads="1"/>
            </p:cNvSpPr>
            <p:nvPr/>
          </p:nvSpPr>
          <p:spPr bwMode="auto">
            <a:xfrm>
              <a:off x="7136296" y="2046941"/>
              <a:ext cx="381000" cy="262251"/>
            </a:xfrm>
            <a:prstGeom prst="rect">
              <a:avLst/>
            </a:prstGeom>
            <a:noFill/>
            <a:ln w="9525">
              <a:noFill/>
              <a:miter lim="800000"/>
              <a:headEnd/>
              <a:tailEnd/>
            </a:ln>
          </p:spPr>
          <p:txBody>
            <a:bodyPr>
              <a:spAutoFit/>
            </a:bodyPr>
            <a:lstStyle/>
            <a:p>
              <a:r>
                <a:rPr lang="en-US" sz="1200" b="0">
                  <a:solidFill>
                    <a:schemeClr val="tx1"/>
                  </a:solidFill>
                  <a:latin typeface="Times New Roman" pitchFamily="18" charset="0"/>
                  <a:cs typeface="Times New Roman" pitchFamily="18" charset="0"/>
                </a:rPr>
                <a:t>-1 </a:t>
              </a:r>
            </a:p>
          </p:txBody>
        </p:sp>
        <p:grpSp>
          <p:nvGrpSpPr>
            <p:cNvPr id="21" name="Group 33"/>
            <p:cNvGrpSpPr>
              <a:grpSpLocks/>
            </p:cNvGrpSpPr>
            <p:nvPr/>
          </p:nvGrpSpPr>
          <p:grpSpPr bwMode="auto">
            <a:xfrm>
              <a:off x="1156252" y="3129713"/>
              <a:ext cx="3124200" cy="375487"/>
              <a:chOff x="533400" y="2977313"/>
              <a:chExt cx="3124200" cy="375487"/>
            </a:xfrm>
          </p:grpSpPr>
          <p:sp>
            <p:nvSpPr>
              <p:cNvPr id="34" name="Rectangle 102"/>
              <p:cNvSpPr>
                <a:spLocks noChangeArrowheads="1"/>
              </p:cNvSpPr>
              <p:nvPr/>
            </p:nvSpPr>
            <p:spPr bwMode="auto">
              <a:xfrm>
                <a:off x="533400" y="2977313"/>
                <a:ext cx="3124200"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rPr>
                  <a:t>Statistical Uncertainty dY =</a:t>
                </a:r>
                <a:endParaRPr lang="en-US" b="0">
                  <a:solidFill>
                    <a:schemeClr val="tx1"/>
                  </a:solidFill>
                </a:endParaRPr>
              </a:p>
            </p:txBody>
          </p:sp>
          <p:cxnSp>
            <p:nvCxnSpPr>
              <p:cNvPr id="35" name="Straight Connector 103"/>
              <p:cNvCxnSpPr>
                <a:cxnSpLocks noChangeShapeType="1"/>
              </p:cNvCxnSpPr>
              <p:nvPr/>
            </p:nvCxnSpPr>
            <p:spPr bwMode="auto">
              <a:xfrm>
                <a:off x="2932350" y="3024808"/>
                <a:ext cx="76200" cy="0"/>
              </a:xfrm>
              <a:prstGeom prst="line">
                <a:avLst/>
              </a:prstGeom>
              <a:noFill/>
              <a:ln w="9525" algn="ctr">
                <a:solidFill>
                  <a:schemeClr val="tx1"/>
                </a:solidFill>
                <a:round/>
                <a:headEnd/>
                <a:tailEnd/>
              </a:ln>
            </p:spPr>
          </p:cxnSp>
        </p:grpSp>
        <p:grpSp>
          <p:nvGrpSpPr>
            <p:cNvPr id="22" name="Group 34"/>
            <p:cNvGrpSpPr>
              <a:grpSpLocks/>
            </p:cNvGrpSpPr>
            <p:nvPr/>
          </p:nvGrpSpPr>
          <p:grpSpPr bwMode="auto">
            <a:xfrm>
              <a:off x="4114800" y="2974786"/>
              <a:ext cx="1828800" cy="659083"/>
              <a:chOff x="4114800" y="2057074"/>
              <a:chExt cx="1828800" cy="659083"/>
            </a:xfrm>
          </p:grpSpPr>
          <p:sp>
            <p:nvSpPr>
              <p:cNvPr id="28" name="Rectangle 96"/>
              <p:cNvSpPr>
                <a:spLocks noChangeArrowheads="1"/>
              </p:cNvSpPr>
              <p:nvPr/>
            </p:nvSpPr>
            <p:spPr bwMode="auto">
              <a:xfrm>
                <a:off x="4114800" y="2057400"/>
                <a:ext cx="1828800" cy="646595"/>
              </a:xfrm>
              <a:prstGeom prst="rect">
                <a:avLst/>
              </a:prstGeom>
              <a:noFill/>
              <a:ln w="9525">
                <a:noFill/>
                <a:miter lim="800000"/>
                <a:headEnd/>
                <a:tailEnd/>
              </a:ln>
            </p:spPr>
            <p:txBody>
              <a:bodyPr>
                <a:spAutoFit/>
              </a:bodyPr>
              <a:lstStyle/>
              <a:p>
                <a:r>
                  <a:rPr lang="en-US" sz="3600" b="0" dirty="0">
                    <a:solidFill>
                      <a:schemeClr val="tx1"/>
                    </a:solidFill>
                    <a:latin typeface="Times New Roman" pitchFamily="18" charset="0"/>
                    <a:cs typeface="Times New Roman" pitchFamily="18" charset="0"/>
                  </a:rPr>
                  <a:t>(	</a:t>
                </a:r>
                <a:r>
                  <a:rPr lang="en-US" sz="3600" b="0" dirty="0" smtClean="0">
                    <a:solidFill>
                      <a:schemeClr val="tx1"/>
                    </a:solidFill>
                    <a:latin typeface="Times New Roman" pitchFamily="18" charset="0"/>
                    <a:cs typeface="Times New Roman" pitchFamily="18" charset="0"/>
                  </a:rPr>
                  <a:t>)</a:t>
                </a:r>
                <a:endParaRPr lang="en-US" sz="3600" b="0" dirty="0">
                  <a:solidFill>
                    <a:schemeClr val="tx1"/>
                  </a:solidFill>
                  <a:latin typeface="Times New Roman" pitchFamily="18" charset="0"/>
                  <a:cs typeface="Times New Roman" pitchFamily="18" charset="0"/>
                </a:endParaRPr>
              </a:p>
            </p:txBody>
          </p:sp>
          <p:sp>
            <p:nvSpPr>
              <p:cNvPr id="29" name="Rectangle 97"/>
              <p:cNvSpPr>
                <a:spLocks noChangeArrowheads="1"/>
              </p:cNvSpPr>
              <p:nvPr/>
            </p:nvSpPr>
            <p:spPr bwMode="auto">
              <a:xfrm>
                <a:off x="4267200" y="2196548"/>
                <a:ext cx="533400"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 </a:t>
                </a:r>
              </a:p>
            </p:txBody>
          </p:sp>
          <p:sp>
            <p:nvSpPr>
              <p:cNvPr id="30" name="Rectangle 98"/>
              <p:cNvSpPr>
                <a:spLocks noChangeArrowheads="1"/>
              </p:cNvSpPr>
              <p:nvPr/>
            </p:nvSpPr>
            <p:spPr bwMode="auto">
              <a:xfrm>
                <a:off x="4459356" y="2212001"/>
                <a:ext cx="1331844" cy="375487"/>
              </a:xfrm>
              <a:prstGeom prst="rect">
                <a:avLst/>
              </a:prstGeom>
              <a:noFill/>
              <a:ln w="9525">
                <a:noFill/>
                <a:miter lim="800000"/>
                <a:headEnd/>
                <a:tailEnd/>
              </a:ln>
            </p:spPr>
            <p:txBody>
              <a:bodyPr>
                <a:spAutoFit/>
              </a:bodyPr>
              <a:lstStyle/>
              <a:p>
                <a:r>
                  <a:rPr lang="en-US" b="0" dirty="0">
                    <a:solidFill>
                      <a:schemeClr val="tx1"/>
                    </a:solidFill>
                    <a:latin typeface="Times New Roman" pitchFamily="18" charset="0"/>
                    <a:cs typeface="Times New Roman" pitchFamily="18" charset="0"/>
                  </a:rPr>
                  <a:t>N</a:t>
                </a:r>
                <a:r>
                  <a:rPr lang="en-US" b="0" baseline="-25000" dirty="0">
                    <a:solidFill>
                      <a:schemeClr val="tx1"/>
                    </a:solidFill>
                    <a:latin typeface="Times New Roman" pitchFamily="18" charset="0"/>
                    <a:cs typeface="Times New Roman" pitchFamily="18" charset="0"/>
                  </a:rPr>
                  <a:t>i</a:t>
                </a:r>
                <a:r>
                  <a:rPr lang="en-US" b="0" dirty="0">
                    <a:solidFill>
                      <a:schemeClr val="tx1"/>
                    </a:solidFill>
                    <a:latin typeface="Times New Roman" pitchFamily="18" charset="0"/>
                    <a:cs typeface="Times New Roman" pitchFamily="18" charset="0"/>
                  </a:rPr>
                  <a:t> /Y</a:t>
                </a:r>
                <a:r>
                  <a:rPr lang="en-US" b="0" baseline="-25000" dirty="0">
                    <a:solidFill>
                      <a:schemeClr val="tx1"/>
                    </a:solidFill>
                    <a:latin typeface="Times New Roman" pitchFamily="18" charset="0"/>
                    <a:cs typeface="Times New Roman" pitchFamily="18" charset="0"/>
                  </a:rPr>
                  <a:t>i</a:t>
                </a:r>
                <a:r>
                  <a:rPr lang="en-US" b="0" baseline="30000" dirty="0">
                    <a:solidFill>
                      <a:schemeClr val="tx1"/>
                    </a:solidFill>
                    <a:latin typeface="Times New Roman" pitchFamily="18" charset="0"/>
                    <a:cs typeface="Times New Roman" pitchFamily="18" charset="0"/>
                  </a:rPr>
                  <a:t>2</a:t>
                </a:r>
              </a:p>
            </p:txBody>
          </p:sp>
          <p:sp>
            <p:nvSpPr>
              <p:cNvPr id="31" name="Rectangle 30"/>
              <p:cNvSpPr/>
              <p:nvPr/>
            </p:nvSpPr>
            <p:spPr>
              <a:xfrm>
                <a:off x="4346931" y="2474758"/>
                <a:ext cx="304781" cy="241399"/>
              </a:xfrm>
              <a:prstGeom prst="rect">
                <a:avLst/>
              </a:prstGeom>
            </p:spPr>
            <p:txBody>
              <a:bodyPr>
                <a:spAutoFit/>
              </a:bodyPr>
              <a:lstStyle/>
              <a:p>
                <a:pPr>
                  <a:defRPr/>
                </a:pPr>
                <a:r>
                  <a:rPr lang="en-US" sz="1050" b="0" dirty="0" err="1">
                    <a:solidFill>
                      <a:schemeClr val="tx1"/>
                    </a:solidFill>
                    <a:latin typeface="Times New Roman" pitchFamily="18" charset="0"/>
                    <a:cs typeface="Times New Roman" pitchFamily="18" charset="0"/>
                  </a:rPr>
                  <a:t>i</a:t>
                </a:r>
                <a:r>
                  <a:rPr lang="en-US" sz="1050" b="0" dirty="0">
                    <a:solidFill>
                      <a:schemeClr val="tx1"/>
                    </a:solidFill>
                    <a:latin typeface="Times New Roman" pitchFamily="18" charset="0"/>
                    <a:cs typeface="Times New Roman" pitchFamily="18" charset="0"/>
                  </a:rPr>
                  <a:t> </a:t>
                </a:r>
              </a:p>
            </p:txBody>
          </p:sp>
          <p:sp>
            <p:nvSpPr>
              <p:cNvPr id="32" name="Rectangle 31"/>
              <p:cNvSpPr/>
              <p:nvPr/>
            </p:nvSpPr>
            <p:spPr>
              <a:xfrm>
                <a:off x="4343756" y="2057074"/>
                <a:ext cx="304781" cy="241399"/>
              </a:xfrm>
              <a:prstGeom prst="rect">
                <a:avLst/>
              </a:prstGeom>
            </p:spPr>
            <p:txBody>
              <a:bodyPr>
                <a:spAutoFit/>
              </a:bodyPr>
              <a:lstStyle/>
              <a:p>
                <a:pPr>
                  <a:defRPr/>
                </a:pPr>
                <a:r>
                  <a:rPr lang="en-US" sz="1050" b="0" dirty="0">
                    <a:solidFill>
                      <a:schemeClr val="tx1"/>
                    </a:solidFill>
                    <a:latin typeface="Times New Roman" pitchFamily="18" charset="0"/>
                    <a:cs typeface="Times New Roman" pitchFamily="18" charset="0"/>
                  </a:rPr>
                  <a:t>n </a:t>
                </a:r>
              </a:p>
            </p:txBody>
          </p:sp>
          <p:cxnSp>
            <p:nvCxnSpPr>
              <p:cNvPr id="33" name="Straight Connector 101"/>
              <p:cNvCxnSpPr>
                <a:cxnSpLocks noChangeShapeType="1"/>
              </p:cNvCxnSpPr>
              <p:nvPr/>
            </p:nvCxnSpPr>
            <p:spPr bwMode="auto">
              <a:xfrm>
                <a:off x="4953000" y="2282688"/>
                <a:ext cx="76200" cy="0"/>
              </a:xfrm>
              <a:prstGeom prst="line">
                <a:avLst/>
              </a:prstGeom>
              <a:noFill/>
              <a:ln w="9525" algn="ctr">
                <a:solidFill>
                  <a:schemeClr val="tx1"/>
                </a:solidFill>
                <a:round/>
                <a:headEnd/>
                <a:tailEnd/>
              </a:ln>
            </p:spPr>
          </p:cxnSp>
        </p:grpSp>
        <p:sp>
          <p:nvSpPr>
            <p:cNvPr id="23" name="Rectangle 91"/>
            <p:cNvSpPr>
              <a:spLocks noChangeArrowheads="1"/>
            </p:cNvSpPr>
            <p:nvPr/>
          </p:nvSpPr>
          <p:spPr bwMode="auto">
            <a:xfrm>
              <a:off x="5105400" y="2938149"/>
              <a:ext cx="533400" cy="262251"/>
            </a:xfrm>
            <a:prstGeom prst="rect">
              <a:avLst/>
            </a:prstGeom>
            <a:noFill/>
            <a:ln w="9525">
              <a:noFill/>
              <a:miter lim="800000"/>
              <a:headEnd/>
              <a:tailEnd/>
            </a:ln>
          </p:spPr>
          <p:txBody>
            <a:bodyPr>
              <a:spAutoFit/>
            </a:bodyPr>
            <a:lstStyle/>
            <a:p>
              <a:r>
                <a:rPr lang="en-US" sz="1200" b="0">
                  <a:solidFill>
                    <a:schemeClr val="tx1"/>
                  </a:solidFill>
                  <a:latin typeface="Times New Roman" pitchFamily="18" charset="0"/>
                  <a:cs typeface="Times New Roman" pitchFamily="18" charset="0"/>
                </a:rPr>
                <a:t>-1/2 </a:t>
              </a:r>
            </a:p>
          </p:txBody>
        </p:sp>
        <p:sp>
          <p:nvSpPr>
            <p:cNvPr id="24" name="Rectangle 92"/>
            <p:cNvSpPr>
              <a:spLocks noChangeArrowheads="1"/>
            </p:cNvSpPr>
            <p:nvPr/>
          </p:nvSpPr>
          <p:spPr bwMode="auto">
            <a:xfrm>
              <a:off x="1255644" y="3963054"/>
              <a:ext cx="3048000" cy="658642"/>
            </a:xfrm>
            <a:prstGeom prst="rect">
              <a:avLst/>
            </a:prstGeom>
            <a:noFill/>
            <a:ln w="9525">
              <a:noFill/>
              <a:miter lim="800000"/>
              <a:headEnd/>
              <a:tailEnd/>
            </a:ln>
          </p:spPr>
          <p:txBody>
            <a:bodyPr>
              <a:spAutoFit/>
            </a:bodyPr>
            <a:lstStyle/>
            <a:p>
              <a:r>
                <a:rPr lang="en-US" b="0">
                  <a:solidFill>
                    <a:schemeClr val="tx1"/>
                  </a:solidFill>
                  <a:latin typeface="Times New Roman" pitchFamily="18" charset="0"/>
                </a:rPr>
                <a:t>Statistical uncertainty </a:t>
              </a:r>
            </a:p>
            <a:p>
              <a:r>
                <a:rPr lang="en-US" b="0">
                  <a:solidFill>
                    <a:schemeClr val="tx1"/>
                  </a:solidFill>
                  <a:latin typeface="Times New Roman" pitchFamily="18" charset="0"/>
                </a:rPr>
                <a:t>in the transparency dT</a:t>
              </a:r>
              <a:r>
                <a:rPr lang="en-US" b="0" baseline="-25000">
                  <a:solidFill>
                    <a:schemeClr val="tx1"/>
                  </a:solidFill>
                  <a:latin typeface="Times New Roman" pitchFamily="18" charset="0"/>
                </a:rPr>
                <a:t>stat</a:t>
              </a:r>
              <a:r>
                <a:rPr lang="en-US" b="0">
                  <a:solidFill>
                    <a:schemeClr val="tx1"/>
                  </a:solidFill>
                  <a:latin typeface="Times New Roman" pitchFamily="18" charset="0"/>
                </a:rPr>
                <a:t> = </a:t>
              </a:r>
              <a:endParaRPr lang="en-US" b="0">
                <a:solidFill>
                  <a:schemeClr val="tx1"/>
                </a:solidFill>
              </a:endParaRPr>
            </a:p>
          </p:txBody>
        </p:sp>
        <p:sp>
          <p:nvSpPr>
            <p:cNvPr id="25" name="Rectangle 93"/>
            <p:cNvSpPr>
              <a:spLocks noChangeArrowheads="1"/>
            </p:cNvSpPr>
            <p:nvPr/>
          </p:nvSpPr>
          <p:spPr bwMode="auto">
            <a:xfrm>
              <a:off x="4114800" y="4240696"/>
              <a:ext cx="685800"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T  √ </a:t>
              </a:r>
            </a:p>
          </p:txBody>
        </p:sp>
        <p:sp>
          <p:nvSpPr>
            <p:cNvPr id="26" name="Rectangle 94"/>
            <p:cNvSpPr>
              <a:spLocks noChangeArrowheads="1"/>
            </p:cNvSpPr>
            <p:nvPr/>
          </p:nvSpPr>
          <p:spPr bwMode="auto">
            <a:xfrm>
              <a:off x="4515680" y="4232957"/>
              <a:ext cx="5618920"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([dY/Y]</a:t>
              </a:r>
              <a:r>
                <a:rPr lang="en-US" b="0" baseline="30000">
                  <a:solidFill>
                    <a:schemeClr val="tx1"/>
                  </a:solidFill>
                  <a:latin typeface="Times New Roman" pitchFamily="18" charset="0"/>
                  <a:cs typeface="Times New Roman" pitchFamily="18" charset="0"/>
                </a:rPr>
                <a:t>2</a:t>
              </a:r>
              <a:r>
                <a:rPr lang="en-US" b="0">
                  <a:solidFill>
                    <a:schemeClr val="tx1"/>
                  </a:solidFill>
                  <a:latin typeface="Times New Roman" pitchFamily="18" charset="0"/>
                  <a:cs typeface="Times New Roman" pitchFamily="18" charset="0"/>
                </a:rPr>
                <a:t>+[dY/Y]</a:t>
              </a:r>
              <a:r>
                <a:rPr lang="en-US" b="0" baseline="30000">
                  <a:solidFill>
                    <a:schemeClr val="tx1"/>
                  </a:solidFill>
                  <a:latin typeface="Times New Roman" pitchFamily="18" charset="0"/>
                  <a:cs typeface="Times New Roman" pitchFamily="18" charset="0"/>
                </a:rPr>
                <a:t>2</a:t>
              </a:r>
              <a:r>
                <a:rPr lang="en-US" b="0" baseline="-25000">
                  <a:solidFill>
                    <a:schemeClr val="tx1"/>
                  </a:solidFill>
                  <a:latin typeface="Times New Roman" pitchFamily="18" charset="0"/>
                  <a:cs typeface="Times New Roman" pitchFamily="18" charset="0"/>
                </a:rPr>
                <a:t>SIMC</a:t>
              </a:r>
              <a:r>
                <a:rPr lang="en-US" b="0">
                  <a:solidFill>
                    <a:schemeClr val="tx1"/>
                  </a:solidFill>
                  <a:latin typeface="Times New Roman" pitchFamily="18" charset="0"/>
                  <a:cs typeface="Times New Roman" pitchFamily="18" charset="0"/>
                </a:rPr>
                <a:t>)</a:t>
              </a:r>
              <a:r>
                <a:rPr lang="en-US" b="0" baseline="-25000">
                  <a:solidFill>
                    <a:schemeClr val="tx1"/>
                  </a:solidFill>
                  <a:latin typeface="Times New Roman" pitchFamily="18" charset="0"/>
                  <a:cs typeface="Times New Roman" pitchFamily="18" charset="0"/>
                </a:rPr>
                <a:t>D</a:t>
              </a:r>
              <a:r>
                <a:rPr lang="en-US" b="0">
                  <a:solidFill>
                    <a:schemeClr val="tx1"/>
                  </a:solidFill>
                  <a:latin typeface="Times New Roman" pitchFamily="18" charset="0"/>
                  <a:cs typeface="Times New Roman" pitchFamily="18" charset="0"/>
                </a:rPr>
                <a:t> + ([dY/Y]</a:t>
              </a:r>
              <a:r>
                <a:rPr lang="en-US" b="0" baseline="30000">
                  <a:solidFill>
                    <a:schemeClr val="tx1"/>
                  </a:solidFill>
                  <a:latin typeface="Times New Roman" pitchFamily="18" charset="0"/>
                  <a:cs typeface="Times New Roman" pitchFamily="18" charset="0"/>
                </a:rPr>
                <a:t>2</a:t>
              </a:r>
              <a:r>
                <a:rPr lang="en-US" b="0">
                  <a:solidFill>
                    <a:schemeClr val="tx1"/>
                  </a:solidFill>
                  <a:latin typeface="Times New Roman" pitchFamily="18" charset="0"/>
                  <a:cs typeface="Times New Roman" pitchFamily="18" charset="0"/>
                </a:rPr>
                <a:t>+[dY/Y]</a:t>
              </a:r>
              <a:r>
                <a:rPr lang="en-US" b="0" baseline="30000">
                  <a:solidFill>
                    <a:schemeClr val="tx1"/>
                  </a:solidFill>
                  <a:latin typeface="Times New Roman" pitchFamily="18" charset="0"/>
                  <a:cs typeface="Times New Roman" pitchFamily="18" charset="0"/>
                </a:rPr>
                <a:t>2</a:t>
              </a:r>
              <a:r>
                <a:rPr lang="en-US" b="0" baseline="-25000">
                  <a:solidFill>
                    <a:schemeClr val="tx1"/>
                  </a:solidFill>
                  <a:latin typeface="Times New Roman" pitchFamily="18" charset="0"/>
                  <a:cs typeface="Times New Roman" pitchFamily="18" charset="0"/>
                </a:rPr>
                <a:t>SIMC</a:t>
              </a:r>
              <a:r>
                <a:rPr lang="en-US" b="0">
                  <a:solidFill>
                    <a:schemeClr val="tx1"/>
                  </a:solidFill>
                  <a:latin typeface="Times New Roman" pitchFamily="18" charset="0"/>
                  <a:cs typeface="Times New Roman" pitchFamily="18" charset="0"/>
                </a:rPr>
                <a:t>)</a:t>
              </a:r>
              <a:r>
                <a:rPr lang="en-US" b="0" baseline="-25000">
                  <a:solidFill>
                    <a:schemeClr val="tx1"/>
                  </a:solidFill>
                  <a:latin typeface="Times New Roman" pitchFamily="18" charset="0"/>
                  <a:cs typeface="Times New Roman" pitchFamily="18" charset="0"/>
                </a:rPr>
                <a:t>A</a:t>
              </a:r>
            </a:p>
          </p:txBody>
        </p:sp>
        <p:cxnSp>
          <p:nvCxnSpPr>
            <p:cNvPr id="27" name="Straight Connector 95"/>
            <p:cNvCxnSpPr>
              <a:cxnSpLocks noChangeShapeType="1"/>
            </p:cNvCxnSpPr>
            <p:nvPr/>
          </p:nvCxnSpPr>
          <p:spPr bwMode="auto">
            <a:xfrm>
              <a:off x="4593608" y="4267200"/>
              <a:ext cx="5105400" cy="0"/>
            </a:xfrm>
            <a:prstGeom prst="line">
              <a:avLst/>
            </a:prstGeom>
            <a:noFill/>
            <a:ln w="9525" algn="ctr">
              <a:solidFill>
                <a:schemeClr val="tx1"/>
              </a:solidFill>
              <a:round/>
              <a:headEnd/>
              <a:tailEnd/>
            </a:ln>
          </p:spPr>
        </p:cxnSp>
      </p:grpSp>
      <p:sp>
        <p:nvSpPr>
          <p:cNvPr id="54" name="TextBox 552"/>
          <p:cNvSpPr txBox="1">
            <a:spLocks noChangeArrowheads="1"/>
          </p:cNvSpPr>
          <p:nvPr/>
        </p:nvSpPr>
        <p:spPr bwMode="auto">
          <a:xfrm>
            <a:off x="0" y="982019"/>
            <a:ext cx="3352800" cy="403225"/>
          </a:xfrm>
          <a:prstGeom prst="rect">
            <a:avLst/>
          </a:prstGeom>
          <a:noFill/>
          <a:ln w="9525">
            <a:noFill/>
            <a:miter lim="800000"/>
            <a:headEnd/>
            <a:tailEnd/>
          </a:ln>
        </p:spPr>
        <p:txBody>
          <a:bodyPr>
            <a:spAutoFit/>
          </a:bodyPr>
          <a:lstStyle/>
          <a:p>
            <a:r>
              <a:rPr lang="en-US" sz="2200">
                <a:solidFill>
                  <a:schemeClr val="tx1"/>
                </a:solidFill>
                <a:latin typeface="Times New Roman" pitchFamily="18" charset="0"/>
                <a:cs typeface="Times New Roman" pitchFamily="18" charset="0"/>
              </a:rPr>
              <a:t>Statistical Uncertainty:</a:t>
            </a:r>
          </a:p>
        </p:txBody>
      </p:sp>
      <p:sp>
        <p:nvSpPr>
          <p:cNvPr id="55" name="Rectangle 54"/>
          <p:cNvSpPr>
            <a:spLocks noChangeArrowheads="1"/>
          </p:cNvSpPr>
          <p:nvPr/>
        </p:nvSpPr>
        <p:spPr bwMode="auto">
          <a:xfrm>
            <a:off x="762000" y="5352407"/>
            <a:ext cx="7543800" cy="658812"/>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here i represents the i</a:t>
            </a:r>
            <a:r>
              <a:rPr lang="en-US" b="0" baseline="30000">
                <a:solidFill>
                  <a:schemeClr val="tx1"/>
                </a:solidFill>
                <a:latin typeface="Times New Roman" pitchFamily="18" charset="0"/>
                <a:cs typeface="Times New Roman" pitchFamily="18" charset="0"/>
              </a:rPr>
              <a:t>th</a:t>
            </a:r>
            <a:r>
              <a:rPr lang="en-US" b="0">
                <a:solidFill>
                  <a:schemeClr val="tx1"/>
                </a:solidFill>
                <a:latin typeface="Times New Roman" pitchFamily="18" charset="0"/>
                <a:cs typeface="Times New Roman" pitchFamily="18" charset="0"/>
              </a:rPr>
              <a:t> run of a kinematic setting and N</a:t>
            </a:r>
            <a:r>
              <a:rPr lang="en-US" b="0" baseline="-25000">
                <a:solidFill>
                  <a:schemeClr val="tx1"/>
                </a:solidFill>
                <a:latin typeface="Times New Roman" pitchFamily="18" charset="0"/>
                <a:cs typeface="Times New Roman" pitchFamily="18" charset="0"/>
              </a:rPr>
              <a:t>i</a:t>
            </a:r>
            <a:r>
              <a:rPr lang="en-US" b="0">
                <a:solidFill>
                  <a:schemeClr val="tx1"/>
                </a:solidFill>
                <a:latin typeface="Times New Roman" pitchFamily="18" charset="0"/>
                <a:cs typeface="Times New Roman" pitchFamily="18" charset="0"/>
              </a:rPr>
              <a:t> the number of events inside the experimental acceptance</a:t>
            </a:r>
          </a:p>
        </p:txBody>
      </p:sp>
      <p:sp>
        <p:nvSpPr>
          <p:cNvPr id="56" name="TextBox 552"/>
          <p:cNvSpPr txBox="1">
            <a:spLocks noChangeArrowheads="1"/>
          </p:cNvSpPr>
          <p:nvPr/>
        </p:nvSpPr>
        <p:spPr bwMode="auto">
          <a:xfrm>
            <a:off x="0" y="982019"/>
            <a:ext cx="3352800" cy="403225"/>
          </a:xfrm>
          <a:prstGeom prst="rect">
            <a:avLst/>
          </a:prstGeom>
          <a:noFill/>
          <a:ln w="9525">
            <a:noFill/>
            <a:miter lim="800000"/>
            <a:headEnd/>
            <a:tailEnd/>
          </a:ln>
        </p:spPr>
        <p:txBody>
          <a:bodyPr>
            <a:spAutoFit/>
          </a:bodyPr>
          <a:lstStyle/>
          <a:p>
            <a:r>
              <a:rPr lang="en-US" sz="2200">
                <a:solidFill>
                  <a:schemeClr val="tx1"/>
                </a:solidFill>
                <a:latin typeface="Times New Roman" pitchFamily="18" charset="0"/>
                <a:cs typeface="Times New Roman" pitchFamily="18" charset="0"/>
              </a:rPr>
              <a:t>Systematic Uncertainty:</a:t>
            </a:r>
          </a:p>
        </p:txBody>
      </p:sp>
      <p:graphicFrame>
        <p:nvGraphicFramePr>
          <p:cNvPr id="60" name="Table 59"/>
          <p:cNvGraphicFramePr>
            <a:graphicFrameLocks noGrp="1"/>
          </p:cNvGraphicFramePr>
          <p:nvPr/>
        </p:nvGraphicFramePr>
        <p:xfrm>
          <a:off x="762000" y="829619"/>
          <a:ext cx="7696200" cy="5952181"/>
        </p:xfrm>
        <a:graphic>
          <a:graphicData uri="http://schemas.openxmlformats.org/drawingml/2006/table">
            <a:tbl>
              <a:tblPr/>
              <a:tblGrid>
                <a:gridCol w="2438400"/>
                <a:gridCol w="2133600"/>
                <a:gridCol w="1752600"/>
                <a:gridCol w="1371600"/>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Item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87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 Point-to-Point (%)</a:t>
                      </a:r>
                      <a:r>
                        <a:rPr kumimoji="0" lang="ar-SA" sz="18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87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Times New Roman" pitchFamily="18" charset="0"/>
                          <a:cs typeface="Times New Roman" pitchFamily="18" charset="0"/>
                        </a:rPr>
                        <a:t>Scale (%)</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87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Total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87ED"/>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Particle 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EA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EA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0.4-0.7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EA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EA8E"/>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Charge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Target thickness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Coin blocking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Trigger(HMS+SOS)</a:t>
                      </a:r>
                      <a:r>
                        <a:rPr kumimoji="0" lang="ar-SA" sz="15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Dead time correction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Tracking(HMS+SOS)</a:t>
                      </a:r>
                      <a:r>
                        <a:rPr kumimoji="0" lang="ar-SA" sz="15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Kaon</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Absorption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Beam Energy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Cut dependence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EA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EA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EA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EA8E"/>
                    </a:solid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New Roman" pitchFamily="18" charset="0"/>
                          <a:cs typeface="Times New Roman" pitchFamily="18" charset="0"/>
                        </a:rPr>
                        <a:t>Kaon</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Decay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Pauli Blocking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Radiative Corrections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Collimator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Acceptance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Spectral Function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0000"/>
                          </a:solidFill>
                          <a:effectLst/>
                          <a:latin typeface="Times New Roman" pitchFamily="18" charset="0"/>
                          <a:cs typeface="Times New Roman" pitchFamily="18" charset="0"/>
                        </a:rPr>
                        <a:t>TOTAL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Times New Roman" pitchFamily="18" charset="0"/>
                          <a:cs typeface="Times New Roman" pitchFamily="18" charset="0"/>
                        </a:rPr>
                        <a:t>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FF0000"/>
                          </a:solidFill>
                          <a:effectLst/>
                          <a:latin typeface="Times New Roman" pitchFamily="18" charset="0"/>
                          <a:cs typeface="Times New Roman" pitchFamily="18"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FF0000"/>
                          </a:solidFill>
                          <a:effectLst/>
                          <a:latin typeface="Times New Roman" pitchFamily="18" charset="0"/>
                          <a:cs typeface="Times New Roman" pitchFamily="18"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54" grpId="0"/>
      <p:bldP spid="55" grpId="0"/>
      <p:bldP spid="56" grpId="0"/>
      <p:bldP spid="5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lpha_final.png"/>
          <p:cNvPicPr>
            <a:picLocks noChangeAspect="1"/>
          </p:cNvPicPr>
          <p:nvPr/>
        </p:nvPicPr>
        <p:blipFill>
          <a:blip r:embed="rId2" cstate="print"/>
          <a:stretch>
            <a:fillRect/>
          </a:stretch>
        </p:blipFill>
        <p:spPr>
          <a:xfrm>
            <a:off x="1914525" y="1219200"/>
            <a:ext cx="5400675" cy="5400675"/>
          </a:xfrm>
          <a:prstGeom prst="rect">
            <a:avLst/>
          </a:prstGeom>
        </p:spPr>
      </p:pic>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l-GR" sz="2800" dirty="0" smtClean="0">
                <a:solidFill>
                  <a:schemeClr val="bg1"/>
                </a:solidFill>
                <a:effectLst>
                  <a:reflection blurRad="6350" stA="55000" endA="300" endPos="45500" dir="5400000" sy="-100000" algn="bl" rotWithShape="0"/>
                </a:effectLst>
              </a:rPr>
              <a:t>α</a:t>
            </a:r>
            <a:r>
              <a:rPr lang="en-US" sz="2800" dirty="0" smtClean="0">
                <a:solidFill>
                  <a:schemeClr val="bg1"/>
                </a:solidFill>
                <a:effectLst>
                  <a:reflection blurRad="6350" stA="55000" endA="300" endPos="45500" dir="5400000" sy="-100000" algn="bl" rotWithShape="0"/>
                </a:effectLst>
              </a:rPr>
              <a:t> </a:t>
            </a:r>
            <a:r>
              <a:rPr lang="en-US" sz="2800" dirty="0" err="1" smtClean="0">
                <a:solidFill>
                  <a:schemeClr val="bg1"/>
                </a:solidFill>
                <a:effectLst>
                  <a:reflection blurRad="6350" stA="55000" endA="300" endPos="45500" dir="5400000" sy="-100000" algn="bl" rotWithShape="0"/>
                </a:effectLst>
              </a:rPr>
              <a:t>vs</a:t>
            </a:r>
            <a:r>
              <a:rPr lang="en-US" sz="2800" dirty="0" smtClean="0">
                <a:solidFill>
                  <a:schemeClr val="bg1"/>
                </a:solidFill>
                <a:effectLst>
                  <a:reflection blurRad="6350" stA="55000" endA="300" endPos="45500" dir="5400000" sy="-100000" algn="bl" rotWithShape="0"/>
                </a:effectLst>
              </a:rPr>
              <a:t> Q</a:t>
            </a:r>
            <a:r>
              <a:rPr lang="en-US" sz="2800" baseline="30000" dirty="0" smtClean="0">
                <a:solidFill>
                  <a:schemeClr val="bg1"/>
                </a:solidFill>
                <a:effectLst>
                  <a:reflection blurRad="6350" stA="55000" endA="300" endPos="45500" dir="5400000" sy="-100000" algn="bl" rotWithShape="0"/>
                </a:effectLst>
              </a:rPr>
              <a:t>2</a:t>
            </a:r>
            <a:endParaRPr lang="en-MY" sz="2800" baseline="300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a:t>
              </a:r>
              <a:r>
                <a:rPr lang="en-US" sz="1200" dirty="0" smtClean="0">
                  <a:solidFill>
                    <a:schemeClr val="bg1"/>
                  </a:solidFill>
                </a:rPr>
                <a:t>Results </a:t>
              </a:r>
              <a:r>
                <a:rPr lang="en-US" sz="1200" dirty="0" smtClean="0">
                  <a:solidFill>
                    <a:srgbClr val="D4D4D6">
                      <a:lumMod val="50000"/>
                    </a:srgbClr>
                  </a:solidFill>
                </a:rPr>
                <a:t>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24</a:t>
            </a:fld>
            <a:endParaRPr lang="en-US" dirty="0">
              <a:solidFill>
                <a:prstClr val="black">
                  <a:tint val="95000"/>
                </a:prstClr>
              </a:solidFill>
            </a:endParaRPr>
          </a:p>
        </p:txBody>
      </p:sp>
      <p:sp>
        <p:nvSpPr>
          <p:cNvPr id="32" name="TextBox 15"/>
          <p:cNvSpPr txBox="1">
            <a:spLocks noChangeArrowheads="1"/>
          </p:cNvSpPr>
          <p:nvPr/>
        </p:nvSpPr>
        <p:spPr bwMode="auto">
          <a:xfrm>
            <a:off x="3747448" y="1076980"/>
            <a:ext cx="1981200" cy="523220"/>
          </a:xfrm>
          <a:prstGeom prst="rect">
            <a:avLst/>
          </a:prstGeom>
          <a:noFill/>
          <a:ln w="9525">
            <a:noFill/>
            <a:miter lim="800000"/>
            <a:headEnd/>
            <a:tailEnd/>
          </a:ln>
        </p:spPr>
        <p:txBody>
          <a:bodyPr wrap="square">
            <a:spAutoFit/>
          </a:bodyPr>
          <a:lstStyle/>
          <a:p>
            <a:r>
              <a:rPr lang="en-US" sz="2800" dirty="0">
                <a:solidFill>
                  <a:schemeClr val="tx1"/>
                </a:solidFill>
                <a:latin typeface="Times New Roman" pitchFamily="18" charset="0"/>
                <a:cs typeface="Times New Roman" pitchFamily="18" charset="0"/>
              </a:rPr>
              <a:t>T= </a:t>
            </a:r>
            <a:r>
              <a:rPr lang="en-US" sz="2800" dirty="0" smtClean="0">
                <a:solidFill>
                  <a:schemeClr val="tx1"/>
                </a:solidFill>
                <a:latin typeface="Times New Roman" pitchFamily="18" charset="0"/>
                <a:cs typeface="Times New Roman" pitchFamily="18" charset="0"/>
              </a:rPr>
              <a:t>(A/2)</a:t>
            </a:r>
            <a:r>
              <a:rPr lang="el-GR" sz="2800" baseline="30000" dirty="0" smtClean="0">
                <a:solidFill>
                  <a:schemeClr val="tx1"/>
                </a:solidFill>
                <a:latin typeface="Times New Roman" pitchFamily="18" charset="0"/>
                <a:cs typeface="Times New Roman" pitchFamily="18" charset="0"/>
              </a:rPr>
              <a:t>α</a:t>
            </a:r>
            <a:r>
              <a:rPr lang="en-US" sz="2800" baseline="30000" dirty="0">
                <a:solidFill>
                  <a:schemeClr val="tx1"/>
                </a:solidFill>
                <a:latin typeface="Times New Roman" pitchFamily="18" charset="0"/>
                <a:cs typeface="Times New Roman" pitchFamily="18" charset="0"/>
              </a:rPr>
              <a:t>-1</a:t>
            </a:r>
          </a:p>
        </p:txBody>
      </p:sp>
      <p:grpSp>
        <p:nvGrpSpPr>
          <p:cNvPr id="37" name="Group 36"/>
          <p:cNvGrpSpPr/>
          <p:nvPr/>
        </p:nvGrpSpPr>
        <p:grpSpPr>
          <a:xfrm>
            <a:off x="1905000" y="1690048"/>
            <a:ext cx="5105400" cy="3339152"/>
            <a:chOff x="1905000" y="1690048"/>
            <a:chExt cx="5105400" cy="3339152"/>
          </a:xfrm>
        </p:grpSpPr>
        <p:sp>
          <p:nvSpPr>
            <p:cNvPr id="34" name="Rectangle 33"/>
            <p:cNvSpPr/>
            <p:nvPr/>
          </p:nvSpPr>
          <p:spPr>
            <a:xfrm>
              <a:off x="1905000" y="1690048"/>
              <a:ext cx="5105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139288" y="1842448"/>
              <a:ext cx="2438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438400" y="2819400"/>
              <a:ext cx="16002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Effective Cross Section</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a:t>
              </a:r>
              <a:r>
                <a:rPr lang="en-US" sz="1200" dirty="0" smtClean="0">
                  <a:solidFill>
                    <a:schemeClr val="bg1"/>
                  </a:solidFill>
                </a:rPr>
                <a:t>Results  </a:t>
              </a:r>
              <a:r>
                <a:rPr lang="en-US" sz="1200" dirty="0" smtClean="0">
                  <a:solidFill>
                    <a:srgbClr val="D4D4D6">
                      <a:lumMod val="50000"/>
                    </a:srgbClr>
                  </a:solidFill>
                </a:rPr>
                <a:t>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25</a:t>
            </a:fld>
            <a:endParaRPr lang="en-US" dirty="0">
              <a:solidFill>
                <a:prstClr val="black">
                  <a:tint val="95000"/>
                </a:prstClr>
              </a:solidFill>
            </a:endParaRPr>
          </a:p>
        </p:txBody>
      </p:sp>
      <p:grpSp>
        <p:nvGrpSpPr>
          <p:cNvPr id="13" name="Group 6"/>
          <p:cNvGrpSpPr>
            <a:grpSpLocks/>
          </p:cNvGrpSpPr>
          <p:nvPr/>
        </p:nvGrpSpPr>
        <p:grpSpPr bwMode="auto">
          <a:xfrm>
            <a:off x="4763" y="1295400"/>
            <a:ext cx="5100637" cy="5129213"/>
            <a:chOff x="724313" y="521778"/>
            <a:chExt cx="6398320" cy="6258475"/>
          </a:xfrm>
        </p:grpSpPr>
        <p:pic>
          <p:nvPicPr>
            <p:cNvPr id="15" name="Picture 2"/>
            <p:cNvPicPr>
              <a:picLocks noChangeAspect="1" noChangeArrowheads="1"/>
            </p:cNvPicPr>
            <p:nvPr/>
          </p:nvPicPr>
          <p:blipFill>
            <a:blip r:embed="rId27" cstate="print"/>
            <a:srcRect l="5194" t="35164" r="13567" b="3030"/>
            <a:stretch>
              <a:fillRect/>
            </a:stretch>
          </p:blipFill>
          <p:spPr bwMode="auto">
            <a:xfrm>
              <a:off x="1134574" y="664566"/>
              <a:ext cx="5988059" cy="5895489"/>
            </a:xfrm>
            <a:prstGeom prst="rect">
              <a:avLst/>
            </a:prstGeom>
            <a:noFill/>
            <a:ln w="9525">
              <a:noFill/>
              <a:miter lim="800000"/>
              <a:headEnd/>
              <a:tailEnd/>
            </a:ln>
          </p:spPr>
        </p:pic>
        <p:sp>
          <p:nvSpPr>
            <p:cNvPr id="16" name="TextBox 4"/>
            <p:cNvSpPr txBox="1">
              <a:spLocks noChangeArrowheads="1"/>
            </p:cNvSpPr>
            <p:nvPr/>
          </p:nvSpPr>
          <p:spPr bwMode="auto">
            <a:xfrm>
              <a:off x="3830217" y="6347499"/>
              <a:ext cx="3233994" cy="432754"/>
            </a:xfrm>
            <a:prstGeom prst="rect">
              <a:avLst/>
            </a:prstGeom>
            <a:noFill/>
            <a:ln w="9525">
              <a:noFill/>
              <a:miter lim="800000"/>
              <a:headEnd/>
              <a:tailEnd/>
            </a:ln>
          </p:spPr>
          <p:txBody>
            <a:bodyPr>
              <a:spAutoFit/>
            </a:bodyPr>
            <a:lstStyle/>
            <a:p>
              <a:pPr algn="r"/>
              <a:r>
                <a:rPr lang="en-US" sz="1800">
                  <a:solidFill>
                    <a:schemeClr val="tx1"/>
                  </a:solidFill>
                  <a:latin typeface="Times New Roman" pitchFamily="18" charset="0"/>
                  <a:cs typeface="Times New Roman" pitchFamily="18" charset="0"/>
                </a:rPr>
                <a:t>Transparency</a:t>
              </a:r>
            </a:p>
          </p:txBody>
        </p:sp>
        <p:sp>
          <p:nvSpPr>
            <p:cNvPr id="17" name="TextBox 5"/>
            <p:cNvSpPr txBox="1">
              <a:spLocks noChangeArrowheads="1"/>
            </p:cNvSpPr>
            <p:nvPr/>
          </p:nvSpPr>
          <p:spPr bwMode="auto">
            <a:xfrm rot="-5400000">
              <a:off x="-1289657" y="2535748"/>
              <a:ext cx="4463408" cy="435468"/>
            </a:xfrm>
            <a:prstGeom prst="rect">
              <a:avLst/>
            </a:prstGeom>
            <a:noFill/>
            <a:ln w="9525">
              <a:noFill/>
              <a:miter lim="800000"/>
              <a:headEnd/>
              <a:tailEnd/>
            </a:ln>
          </p:spPr>
          <p:txBody>
            <a:bodyPr>
              <a:spAutoFit/>
            </a:bodyPr>
            <a:lstStyle/>
            <a:p>
              <a:pPr algn="r"/>
              <a:r>
                <a:rPr lang="en-US" sz="1800">
                  <a:solidFill>
                    <a:schemeClr val="tx1"/>
                  </a:solidFill>
                  <a:latin typeface="Times New Roman" pitchFamily="18" charset="0"/>
                  <a:cs typeface="Times New Roman" pitchFamily="18" charset="0"/>
                </a:rPr>
                <a:t>Effective Cross Section (mb)</a:t>
              </a:r>
            </a:p>
          </p:txBody>
        </p:sp>
      </p:grpSp>
      <p:grpSp>
        <p:nvGrpSpPr>
          <p:cNvPr id="18" name="Group 20"/>
          <p:cNvGrpSpPr>
            <a:grpSpLocks/>
          </p:cNvGrpSpPr>
          <p:nvPr/>
        </p:nvGrpSpPr>
        <p:grpSpPr bwMode="auto">
          <a:xfrm>
            <a:off x="5208588" y="1295400"/>
            <a:ext cx="3756333" cy="713096"/>
            <a:chOff x="5605697" y="1684496"/>
            <a:chExt cx="3756638" cy="712929"/>
          </a:xfrm>
        </p:grpSpPr>
        <p:sp>
          <p:nvSpPr>
            <p:cNvPr id="19" name="TextBox 15"/>
            <p:cNvSpPr txBox="1">
              <a:spLocks noChangeArrowheads="1"/>
            </p:cNvSpPr>
            <p:nvPr/>
          </p:nvSpPr>
          <p:spPr bwMode="auto">
            <a:xfrm>
              <a:off x="5605697" y="1834313"/>
              <a:ext cx="636672" cy="347146"/>
            </a:xfrm>
            <a:prstGeom prst="rect">
              <a:avLst/>
            </a:prstGeom>
            <a:noFill/>
            <a:ln w="9525">
              <a:noFill/>
              <a:miter lim="800000"/>
              <a:headEnd/>
              <a:tailEnd/>
            </a:ln>
          </p:spPr>
          <p:txBody>
            <a:bodyPr>
              <a:spAutoFit/>
            </a:bodyPr>
            <a:lstStyle/>
            <a:p>
              <a:r>
                <a:rPr lang="en-US" sz="1800" b="0">
                  <a:solidFill>
                    <a:schemeClr val="tx1"/>
                  </a:solidFill>
                  <a:latin typeface="Times New Roman" pitchFamily="18" charset="0"/>
                  <a:cs typeface="Times New Roman" pitchFamily="18" charset="0"/>
                </a:rPr>
                <a:t>T = </a:t>
              </a:r>
              <a:endParaRPr lang="en-US" sz="1800" b="0" baseline="30000">
                <a:solidFill>
                  <a:schemeClr val="tx1"/>
                </a:solidFill>
                <a:latin typeface="Times New Roman" pitchFamily="18" charset="0"/>
                <a:cs typeface="Times New Roman" pitchFamily="18" charset="0"/>
              </a:endParaRPr>
            </a:p>
          </p:txBody>
        </p:sp>
        <p:grpSp>
          <p:nvGrpSpPr>
            <p:cNvPr id="20" name="Group 11"/>
            <p:cNvGrpSpPr>
              <a:grpSpLocks/>
            </p:cNvGrpSpPr>
            <p:nvPr/>
          </p:nvGrpSpPr>
          <p:grpSpPr bwMode="auto">
            <a:xfrm>
              <a:off x="6004773" y="1684496"/>
              <a:ext cx="381000" cy="651946"/>
              <a:chOff x="6172200" y="3429000"/>
              <a:chExt cx="381000" cy="651946"/>
            </a:xfrm>
          </p:grpSpPr>
          <p:sp>
            <p:nvSpPr>
              <p:cNvPr id="28" name="TextBox 15"/>
              <p:cNvSpPr txBox="1">
                <a:spLocks noChangeArrowheads="1"/>
              </p:cNvSpPr>
              <p:nvPr/>
            </p:nvSpPr>
            <p:spPr bwMode="auto">
              <a:xfrm>
                <a:off x="6172200" y="3429000"/>
                <a:ext cx="381000" cy="347146"/>
              </a:xfrm>
              <a:prstGeom prst="rect">
                <a:avLst/>
              </a:prstGeom>
              <a:noFill/>
              <a:ln w="9525">
                <a:noFill/>
                <a:miter lim="800000"/>
                <a:headEnd/>
                <a:tailEnd/>
              </a:ln>
            </p:spPr>
            <p:txBody>
              <a:bodyPr>
                <a:spAutoFit/>
              </a:bodyPr>
              <a:lstStyle/>
              <a:p>
                <a:r>
                  <a:rPr lang="en-US" sz="1800" b="0">
                    <a:solidFill>
                      <a:schemeClr val="tx1"/>
                    </a:solidFill>
                    <a:latin typeface="Times New Roman" pitchFamily="18" charset="0"/>
                    <a:cs typeface="Times New Roman" pitchFamily="18" charset="0"/>
                  </a:rPr>
                  <a:t>1 </a:t>
                </a:r>
                <a:endParaRPr lang="en-US" sz="1800" b="0" baseline="30000">
                  <a:solidFill>
                    <a:schemeClr val="tx1"/>
                  </a:solidFill>
                  <a:latin typeface="Times New Roman" pitchFamily="18" charset="0"/>
                  <a:cs typeface="Times New Roman" pitchFamily="18" charset="0"/>
                </a:endParaRPr>
              </a:p>
            </p:txBody>
          </p:sp>
          <p:sp>
            <p:nvSpPr>
              <p:cNvPr id="29" name="TextBox 15"/>
              <p:cNvSpPr txBox="1">
                <a:spLocks noChangeArrowheads="1"/>
              </p:cNvSpPr>
              <p:nvPr/>
            </p:nvSpPr>
            <p:spPr bwMode="auto">
              <a:xfrm>
                <a:off x="6172200" y="3733800"/>
                <a:ext cx="381000" cy="347146"/>
              </a:xfrm>
              <a:prstGeom prst="rect">
                <a:avLst/>
              </a:prstGeom>
              <a:noFill/>
              <a:ln w="9525">
                <a:noFill/>
                <a:miter lim="800000"/>
                <a:headEnd/>
                <a:tailEnd/>
              </a:ln>
            </p:spPr>
            <p:txBody>
              <a:bodyPr>
                <a:spAutoFit/>
              </a:bodyPr>
              <a:lstStyle/>
              <a:p>
                <a:r>
                  <a:rPr lang="en-US" sz="1800" b="0">
                    <a:solidFill>
                      <a:schemeClr val="tx1"/>
                    </a:solidFill>
                    <a:latin typeface="Times New Roman" pitchFamily="18" charset="0"/>
                    <a:cs typeface="Times New Roman" pitchFamily="18" charset="0"/>
                  </a:rPr>
                  <a:t>Z </a:t>
                </a:r>
                <a:endParaRPr lang="en-US" sz="1800" b="0" baseline="30000">
                  <a:solidFill>
                    <a:schemeClr val="tx1"/>
                  </a:solidFill>
                  <a:latin typeface="Times New Roman" pitchFamily="18" charset="0"/>
                  <a:cs typeface="Times New Roman" pitchFamily="18" charset="0"/>
                </a:endParaRPr>
              </a:p>
            </p:txBody>
          </p:sp>
          <p:cxnSp>
            <p:nvCxnSpPr>
              <p:cNvPr id="30" name="Straight Connector 10"/>
              <p:cNvCxnSpPr>
                <a:cxnSpLocks noChangeShapeType="1"/>
              </p:cNvCxnSpPr>
              <p:nvPr/>
            </p:nvCxnSpPr>
            <p:spPr bwMode="auto">
              <a:xfrm>
                <a:off x="6222642" y="3733800"/>
                <a:ext cx="228600" cy="0"/>
              </a:xfrm>
              <a:prstGeom prst="line">
                <a:avLst/>
              </a:prstGeom>
              <a:noFill/>
              <a:ln w="9525" algn="ctr">
                <a:solidFill>
                  <a:schemeClr val="tx1"/>
                </a:solidFill>
                <a:round/>
                <a:headEnd/>
                <a:tailEnd/>
              </a:ln>
            </p:spPr>
          </p:cxnSp>
        </p:grpSp>
        <p:sp>
          <p:nvSpPr>
            <p:cNvPr id="21" name="TextBox 12"/>
            <p:cNvSpPr txBox="1">
              <a:spLocks noChangeArrowheads="1"/>
            </p:cNvSpPr>
            <p:nvPr/>
          </p:nvSpPr>
          <p:spPr bwMode="auto">
            <a:xfrm>
              <a:off x="6196135" y="1760176"/>
              <a:ext cx="330558" cy="602024"/>
            </a:xfrm>
            <a:prstGeom prst="rect">
              <a:avLst/>
            </a:prstGeom>
            <a:noFill/>
            <a:ln w="9525">
              <a:noFill/>
              <a:miter lim="800000"/>
              <a:headEnd/>
              <a:tailEnd/>
            </a:ln>
          </p:spPr>
          <p:txBody>
            <a:bodyPr>
              <a:spAutoFit/>
            </a:bodyPr>
            <a:lstStyle/>
            <a:p>
              <a:r>
                <a:rPr lang="en-US" sz="3600" b="0">
                  <a:solidFill>
                    <a:schemeClr val="tx1"/>
                  </a:solidFill>
                  <a:latin typeface="Times New Roman" pitchFamily="18" charset="0"/>
                  <a:cs typeface="Times New Roman" pitchFamily="18" charset="0"/>
                </a:rPr>
                <a:t>∫</a:t>
              </a:r>
            </a:p>
          </p:txBody>
        </p:sp>
        <p:sp>
          <p:nvSpPr>
            <p:cNvPr id="22" name="TextBox 15"/>
            <p:cNvSpPr txBox="1">
              <a:spLocks noChangeArrowheads="1"/>
            </p:cNvSpPr>
            <p:nvPr/>
          </p:nvSpPr>
          <p:spPr bwMode="auto">
            <a:xfrm>
              <a:off x="6324600" y="1828800"/>
              <a:ext cx="1371600" cy="347146"/>
            </a:xfrm>
            <a:prstGeom prst="rect">
              <a:avLst/>
            </a:prstGeom>
            <a:noFill/>
            <a:ln w="9525">
              <a:noFill/>
              <a:miter lim="800000"/>
              <a:headEnd/>
              <a:tailEnd/>
            </a:ln>
          </p:spPr>
          <p:txBody>
            <a:bodyPr>
              <a:spAutoFit/>
            </a:bodyPr>
            <a:lstStyle/>
            <a:p>
              <a:r>
                <a:rPr lang="en-US" sz="1800" b="0">
                  <a:solidFill>
                    <a:schemeClr val="tx1"/>
                  </a:solidFill>
                  <a:latin typeface="Times New Roman" pitchFamily="18" charset="0"/>
                  <a:cs typeface="Times New Roman" pitchFamily="18" charset="0"/>
                </a:rPr>
                <a:t>d</a:t>
              </a:r>
              <a:r>
                <a:rPr lang="en-US" sz="1800" b="0" baseline="30000">
                  <a:solidFill>
                    <a:schemeClr val="tx1"/>
                  </a:solidFill>
                  <a:latin typeface="Times New Roman" pitchFamily="18" charset="0"/>
                  <a:cs typeface="Times New Roman" pitchFamily="18" charset="0"/>
                </a:rPr>
                <a:t>3</a:t>
              </a:r>
              <a:r>
                <a:rPr lang="en-US" sz="1800" b="0">
                  <a:solidFill>
                    <a:schemeClr val="tx1"/>
                  </a:solidFill>
                  <a:latin typeface="Times New Roman" pitchFamily="18" charset="0"/>
                  <a:cs typeface="Times New Roman" pitchFamily="18" charset="0"/>
                </a:rPr>
                <a:t>r </a:t>
              </a:r>
              <a:r>
                <a:rPr lang="el-GR" sz="1800" b="0">
                  <a:solidFill>
                    <a:schemeClr val="tx1"/>
                  </a:solidFill>
                  <a:latin typeface="Times New Roman" pitchFamily="18" charset="0"/>
                  <a:cs typeface="Times New Roman" pitchFamily="18" charset="0"/>
                </a:rPr>
                <a:t>ρ</a:t>
              </a:r>
              <a:r>
                <a:rPr lang="en-US" sz="1800" b="0" baseline="-25000">
                  <a:solidFill>
                    <a:schemeClr val="tx1"/>
                  </a:solidFill>
                  <a:latin typeface="Times New Roman" pitchFamily="18" charset="0"/>
                  <a:cs typeface="Times New Roman" pitchFamily="18" charset="0"/>
                </a:rPr>
                <a:t>z</a:t>
              </a:r>
              <a:r>
                <a:rPr lang="en-US" sz="1800" b="0">
                  <a:solidFill>
                    <a:schemeClr val="tx1"/>
                  </a:solidFill>
                  <a:latin typeface="Times New Roman" pitchFamily="18" charset="0"/>
                  <a:cs typeface="Times New Roman" pitchFamily="18" charset="0"/>
                </a:rPr>
                <a:t>(</a:t>
              </a:r>
              <a:r>
                <a:rPr lang="en-US" sz="1800">
                  <a:solidFill>
                    <a:schemeClr val="tx1"/>
                  </a:solidFill>
                  <a:latin typeface="Times New Roman" pitchFamily="18" charset="0"/>
                  <a:cs typeface="Times New Roman" pitchFamily="18" charset="0"/>
                </a:rPr>
                <a:t>r</a:t>
              </a:r>
              <a:r>
                <a:rPr lang="en-US" sz="1800" b="0">
                  <a:solidFill>
                    <a:schemeClr val="tx1"/>
                  </a:solidFill>
                  <a:latin typeface="Times New Roman" pitchFamily="18" charset="0"/>
                  <a:cs typeface="Times New Roman" pitchFamily="18" charset="0"/>
                </a:rPr>
                <a:t>)exp</a:t>
              </a:r>
              <a:endParaRPr lang="en-US" sz="1800" b="0" baseline="30000">
                <a:solidFill>
                  <a:schemeClr val="tx1"/>
                </a:solidFill>
                <a:latin typeface="Times New Roman" pitchFamily="18" charset="0"/>
                <a:cs typeface="Times New Roman" pitchFamily="18" charset="0"/>
              </a:endParaRPr>
            </a:p>
          </p:txBody>
        </p:sp>
        <p:sp>
          <p:nvSpPr>
            <p:cNvPr id="23" name="TextBox 15"/>
            <p:cNvSpPr txBox="1">
              <a:spLocks noChangeArrowheads="1"/>
            </p:cNvSpPr>
            <p:nvPr/>
          </p:nvSpPr>
          <p:spPr bwMode="auto">
            <a:xfrm>
              <a:off x="7709454" y="1828800"/>
              <a:ext cx="1600200" cy="347146"/>
            </a:xfrm>
            <a:prstGeom prst="rect">
              <a:avLst/>
            </a:prstGeom>
            <a:noFill/>
            <a:ln w="9525">
              <a:noFill/>
              <a:miter lim="800000"/>
              <a:headEnd/>
              <a:tailEnd/>
            </a:ln>
          </p:spPr>
          <p:txBody>
            <a:bodyPr>
              <a:spAutoFit/>
            </a:bodyPr>
            <a:lstStyle/>
            <a:p>
              <a:r>
                <a:rPr lang="en-US" sz="1800" b="0">
                  <a:solidFill>
                    <a:schemeClr val="tx1"/>
                  </a:solidFill>
                  <a:latin typeface="Times New Roman" pitchFamily="18" charset="0"/>
                  <a:cs typeface="Times New Roman" pitchFamily="18" charset="0"/>
                </a:rPr>
                <a:t>dz</a:t>
              </a:r>
              <a:r>
                <a:rPr lang="el-GR" sz="1800" b="0">
                  <a:solidFill>
                    <a:schemeClr val="tx1"/>
                  </a:solidFill>
                  <a:latin typeface="Times New Roman" pitchFamily="18" charset="0"/>
                  <a:cs typeface="Times New Roman" pitchFamily="18" charset="0"/>
                </a:rPr>
                <a:t>´</a:t>
              </a:r>
              <a:r>
                <a:rPr lang="en-US" sz="1800" b="0">
                  <a:solidFill>
                    <a:schemeClr val="tx1"/>
                  </a:solidFill>
                  <a:latin typeface="Times New Roman" pitchFamily="18" charset="0"/>
                  <a:cs typeface="Times New Roman" pitchFamily="18" charset="0"/>
                </a:rPr>
                <a:t> </a:t>
              </a:r>
              <a:r>
                <a:rPr lang="el-GR" sz="1800" b="0">
                  <a:solidFill>
                    <a:schemeClr val="tx1"/>
                  </a:solidFill>
                  <a:latin typeface="Times New Roman" pitchFamily="18" charset="0"/>
                  <a:cs typeface="Times New Roman" pitchFamily="18" charset="0"/>
                </a:rPr>
                <a:t>σ</a:t>
              </a:r>
              <a:r>
                <a:rPr lang="en-US" sz="1800" b="0" baseline="-25000">
                  <a:solidFill>
                    <a:schemeClr val="tx1"/>
                  </a:solidFill>
                  <a:latin typeface="Times New Roman" pitchFamily="18" charset="0"/>
                  <a:cs typeface="Times New Roman" pitchFamily="18" charset="0"/>
                </a:rPr>
                <a:t>eff </a:t>
              </a:r>
              <a:r>
                <a:rPr lang="el-GR" sz="1800" b="0">
                  <a:solidFill>
                    <a:schemeClr val="tx1"/>
                  </a:solidFill>
                  <a:latin typeface="Times New Roman" pitchFamily="18" charset="0"/>
                  <a:cs typeface="Times New Roman" pitchFamily="18" charset="0"/>
                </a:rPr>
                <a:t>ρ</a:t>
              </a:r>
              <a:r>
                <a:rPr lang="en-US" sz="1800" b="0" baseline="-25000">
                  <a:solidFill>
                    <a:schemeClr val="tx1"/>
                  </a:solidFill>
                  <a:latin typeface="Times New Roman" pitchFamily="18" charset="0"/>
                  <a:cs typeface="Times New Roman" pitchFamily="18" charset="0"/>
                </a:rPr>
                <a:t>A-1</a:t>
              </a:r>
              <a:r>
                <a:rPr lang="en-US" sz="1800" b="0">
                  <a:solidFill>
                    <a:schemeClr val="tx1"/>
                  </a:solidFill>
                  <a:latin typeface="Times New Roman" pitchFamily="18" charset="0"/>
                  <a:cs typeface="Times New Roman" pitchFamily="18" charset="0"/>
                </a:rPr>
                <a:t>(</a:t>
              </a:r>
              <a:r>
                <a:rPr lang="en-US" sz="1800">
                  <a:solidFill>
                    <a:schemeClr val="tx1"/>
                  </a:solidFill>
                  <a:latin typeface="Times New Roman" pitchFamily="18" charset="0"/>
                  <a:cs typeface="Times New Roman" pitchFamily="18" charset="0"/>
                </a:rPr>
                <a:t>r</a:t>
              </a:r>
              <a:r>
                <a:rPr lang="el-GR" sz="1800" b="0">
                  <a:solidFill>
                    <a:schemeClr val="tx1"/>
                  </a:solidFill>
                  <a:latin typeface="Times New Roman" pitchFamily="18" charset="0"/>
                  <a:cs typeface="Times New Roman" pitchFamily="18" charset="0"/>
                </a:rPr>
                <a:t>´</a:t>
              </a:r>
              <a:r>
                <a:rPr lang="en-US" sz="1800" b="0">
                  <a:solidFill>
                    <a:schemeClr val="tx1"/>
                  </a:solidFill>
                  <a:latin typeface="Times New Roman" pitchFamily="18" charset="0"/>
                  <a:cs typeface="Times New Roman" pitchFamily="18" charset="0"/>
                </a:rPr>
                <a:t>)</a:t>
              </a:r>
              <a:endParaRPr lang="en-US" sz="1800" b="0" baseline="30000">
                <a:solidFill>
                  <a:schemeClr val="tx1"/>
                </a:solidFill>
                <a:latin typeface="Times New Roman" pitchFamily="18" charset="0"/>
                <a:cs typeface="Times New Roman" pitchFamily="18" charset="0"/>
              </a:endParaRPr>
            </a:p>
          </p:txBody>
        </p:sp>
        <p:sp>
          <p:nvSpPr>
            <p:cNvPr id="24" name="TextBox 15"/>
            <p:cNvSpPr txBox="1">
              <a:spLocks noChangeArrowheads="1"/>
            </p:cNvSpPr>
            <p:nvPr/>
          </p:nvSpPr>
          <p:spPr bwMode="auto">
            <a:xfrm>
              <a:off x="7594242" y="1752600"/>
              <a:ext cx="330558" cy="602024"/>
            </a:xfrm>
            <a:prstGeom prst="rect">
              <a:avLst/>
            </a:prstGeom>
            <a:noFill/>
            <a:ln w="9525">
              <a:noFill/>
              <a:miter lim="800000"/>
              <a:headEnd/>
              <a:tailEnd/>
            </a:ln>
          </p:spPr>
          <p:txBody>
            <a:bodyPr>
              <a:spAutoFit/>
            </a:bodyPr>
            <a:lstStyle/>
            <a:p>
              <a:r>
                <a:rPr lang="en-US" sz="3600" b="0">
                  <a:solidFill>
                    <a:schemeClr val="tx1"/>
                  </a:solidFill>
                  <a:latin typeface="Times New Roman" pitchFamily="18" charset="0"/>
                  <a:cs typeface="Times New Roman" pitchFamily="18" charset="0"/>
                </a:rPr>
                <a:t>∫</a:t>
              </a:r>
            </a:p>
          </p:txBody>
        </p:sp>
        <p:sp>
          <p:nvSpPr>
            <p:cNvPr id="25" name="TextBox 17"/>
            <p:cNvSpPr txBox="1">
              <a:spLocks noChangeArrowheads="1"/>
            </p:cNvSpPr>
            <p:nvPr/>
          </p:nvSpPr>
          <p:spPr bwMode="auto">
            <a:xfrm>
              <a:off x="7543800" y="1803042"/>
              <a:ext cx="228600" cy="375487"/>
            </a:xfrm>
            <a:prstGeom prst="rect">
              <a:avLst/>
            </a:prstGeom>
            <a:noFill/>
            <a:ln w="9525">
              <a:noFill/>
              <a:miter lim="800000"/>
              <a:headEnd/>
              <a:tailEnd/>
            </a:ln>
          </p:spPr>
          <p:txBody>
            <a:bodyPr>
              <a:spAutoFit/>
            </a:bodyPr>
            <a:lstStyle/>
            <a:p>
              <a:r>
                <a:rPr lang="en-US">
                  <a:solidFill>
                    <a:schemeClr val="tx1"/>
                  </a:solidFill>
                  <a:latin typeface="Times New Roman" pitchFamily="18" charset="0"/>
                  <a:cs typeface="Times New Roman" pitchFamily="18" charset="0"/>
                </a:rPr>
                <a:t>-</a:t>
              </a:r>
            </a:p>
          </p:txBody>
        </p:sp>
        <p:sp>
          <p:nvSpPr>
            <p:cNvPr id="26" name="TextBox 18"/>
            <p:cNvSpPr txBox="1">
              <a:spLocks noChangeArrowheads="1"/>
            </p:cNvSpPr>
            <p:nvPr/>
          </p:nvSpPr>
          <p:spPr bwMode="auto">
            <a:xfrm>
              <a:off x="7416834" y="1714836"/>
              <a:ext cx="330558" cy="545406"/>
            </a:xfrm>
            <a:prstGeom prst="rect">
              <a:avLst/>
            </a:prstGeom>
            <a:noFill/>
            <a:ln w="9525">
              <a:noFill/>
              <a:miter lim="800000"/>
              <a:headEnd/>
              <a:tailEnd/>
            </a:ln>
          </p:spPr>
          <p:txBody>
            <a:bodyPr>
              <a:spAutoFit/>
            </a:bodyPr>
            <a:lstStyle/>
            <a:p>
              <a:r>
                <a:rPr lang="en-US" sz="3200" b="0">
                  <a:solidFill>
                    <a:schemeClr val="tx1"/>
                  </a:solidFill>
                  <a:latin typeface="Times New Roman" pitchFamily="18" charset="0"/>
                  <a:cs typeface="Times New Roman" pitchFamily="18" charset="0"/>
                </a:rPr>
                <a:t>[</a:t>
              </a:r>
            </a:p>
          </p:txBody>
        </p:sp>
        <p:sp>
          <p:nvSpPr>
            <p:cNvPr id="27" name="TextBox 19"/>
            <p:cNvSpPr txBox="1">
              <a:spLocks noChangeArrowheads="1"/>
            </p:cNvSpPr>
            <p:nvPr/>
          </p:nvSpPr>
          <p:spPr bwMode="auto">
            <a:xfrm flipV="1">
              <a:off x="9031777" y="1852019"/>
              <a:ext cx="330558" cy="545406"/>
            </a:xfrm>
            <a:prstGeom prst="rect">
              <a:avLst/>
            </a:prstGeom>
            <a:noFill/>
            <a:ln w="9525">
              <a:noFill/>
              <a:miter lim="800000"/>
              <a:headEnd/>
              <a:tailEnd/>
            </a:ln>
          </p:spPr>
          <p:txBody>
            <a:bodyPr>
              <a:spAutoFit/>
            </a:bodyPr>
            <a:lstStyle/>
            <a:p>
              <a:r>
                <a:rPr lang="en-US" sz="3200" b="0" dirty="0">
                  <a:solidFill>
                    <a:schemeClr val="tx1"/>
                  </a:solidFill>
                  <a:latin typeface="Times New Roman" pitchFamily="18" charset="0"/>
                  <a:cs typeface="Times New Roman" pitchFamily="18" charset="0"/>
                </a:rPr>
                <a:t>[</a:t>
              </a:r>
            </a:p>
          </p:txBody>
        </p:sp>
      </p:grpSp>
      <p:sp>
        <p:nvSpPr>
          <p:cNvPr id="31" name="Rectangle 20"/>
          <p:cNvSpPr>
            <a:spLocks noChangeArrowheads="1"/>
          </p:cNvSpPr>
          <p:nvPr/>
        </p:nvSpPr>
        <p:spPr bwMode="auto">
          <a:xfrm>
            <a:off x="5724525" y="4043363"/>
            <a:ext cx="2514600" cy="601662"/>
          </a:xfrm>
          <a:prstGeom prst="rect">
            <a:avLst/>
          </a:prstGeom>
          <a:noFill/>
          <a:ln w="9525">
            <a:noFill/>
            <a:miter lim="800000"/>
            <a:headEnd/>
            <a:tailEnd/>
          </a:ln>
        </p:spPr>
        <p:txBody>
          <a:bodyPr>
            <a:spAutoFit/>
          </a:bodyPr>
          <a:lstStyle/>
          <a:p>
            <a:r>
              <a:rPr lang="en-US" sz="1800" b="0">
                <a:solidFill>
                  <a:schemeClr val="tx1"/>
                </a:solidFill>
                <a:latin typeface="Times New Roman" pitchFamily="18" charset="0"/>
                <a:cs typeface="Times New Roman" pitchFamily="18" charset="0"/>
              </a:rPr>
              <a:t>Z is the number of protons. </a:t>
            </a:r>
          </a:p>
        </p:txBody>
      </p:sp>
      <p:sp>
        <p:nvSpPr>
          <p:cNvPr id="32" name="TextBox 15"/>
          <p:cNvSpPr txBox="1">
            <a:spLocks noChangeArrowheads="1"/>
          </p:cNvSpPr>
          <p:nvPr/>
        </p:nvSpPr>
        <p:spPr bwMode="auto">
          <a:xfrm>
            <a:off x="5715000" y="2370138"/>
            <a:ext cx="2590800" cy="601662"/>
          </a:xfrm>
          <a:prstGeom prst="rect">
            <a:avLst/>
          </a:prstGeom>
          <a:noFill/>
          <a:ln w="9525">
            <a:noFill/>
            <a:miter lim="800000"/>
            <a:headEnd/>
            <a:tailEnd/>
          </a:ln>
        </p:spPr>
        <p:txBody>
          <a:bodyPr>
            <a:spAutoFit/>
          </a:bodyPr>
          <a:lstStyle/>
          <a:p>
            <a:r>
              <a:rPr lang="el-GR" sz="1800" b="0">
                <a:solidFill>
                  <a:schemeClr val="tx1"/>
                </a:solidFill>
                <a:latin typeface="Times New Roman" pitchFamily="18" charset="0"/>
                <a:cs typeface="Times New Roman" pitchFamily="18" charset="0"/>
              </a:rPr>
              <a:t>ρ</a:t>
            </a:r>
            <a:r>
              <a:rPr lang="en-US" sz="1800" b="0" baseline="-25000">
                <a:solidFill>
                  <a:schemeClr val="tx1"/>
                </a:solidFill>
                <a:latin typeface="Times New Roman" pitchFamily="18" charset="0"/>
                <a:cs typeface="Times New Roman" pitchFamily="18" charset="0"/>
              </a:rPr>
              <a:t>z</a:t>
            </a:r>
            <a:r>
              <a:rPr lang="en-US" sz="1800" b="0">
                <a:solidFill>
                  <a:schemeClr val="tx1"/>
                </a:solidFill>
                <a:latin typeface="Times New Roman" pitchFamily="18" charset="0"/>
                <a:cs typeface="Times New Roman" pitchFamily="18" charset="0"/>
              </a:rPr>
              <a:t>(</a:t>
            </a:r>
            <a:r>
              <a:rPr lang="en-US" sz="1800">
                <a:solidFill>
                  <a:schemeClr val="tx1"/>
                </a:solidFill>
                <a:latin typeface="Times New Roman" pitchFamily="18" charset="0"/>
                <a:cs typeface="Times New Roman" pitchFamily="18" charset="0"/>
              </a:rPr>
              <a:t>r</a:t>
            </a:r>
            <a:r>
              <a:rPr lang="en-US" sz="1800" b="0">
                <a:solidFill>
                  <a:schemeClr val="tx1"/>
                </a:solidFill>
                <a:latin typeface="Times New Roman" pitchFamily="18" charset="0"/>
                <a:cs typeface="Times New Roman" pitchFamily="18" charset="0"/>
              </a:rPr>
              <a:t>) is charge density distribution along z at </a:t>
            </a:r>
            <a:r>
              <a:rPr lang="en-US" sz="1800">
                <a:solidFill>
                  <a:schemeClr val="tx1"/>
                </a:solidFill>
                <a:latin typeface="Times New Roman" pitchFamily="18" charset="0"/>
                <a:cs typeface="Times New Roman" pitchFamily="18" charset="0"/>
              </a:rPr>
              <a:t>r</a:t>
            </a:r>
            <a:endParaRPr lang="en-US" sz="1800" baseline="30000">
              <a:solidFill>
                <a:schemeClr val="tx1"/>
              </a:solidFill>
              <a:latin typeface="Times New Roman" pitchFamily="18" charset="0"/>
              <a:cs typeface="Times New Roman" pitchFamily="18" charset="0"/>
            </a:endParaRPr>
          </a:p>
        </p:txBody>
      </p:sp>
      <p:sp>
        <p:nvSpPr>
          <p:cNvPr id="33" name="TextBox 15"/>
          <p:cNvSpPr txBox="1">
            <a:spLocks noChangeArrowheads="1"/>
          </p:cNvSpPr>
          <p:nvPr/>
        </p:nvSpPr>
        <p:spPr bwMode="auto">
          <a:xfrm>
            <a:off x="5730875" y="3124200"/>
            <a:ext cx="2438400" cy="603250"/>
          </a:xfrm>
          <a:prstGeom prst="rect">
            <a:avLst/>
          </a:prstGeom>
          <a:noFill/>
          <a:ln w="9525">
            <a:noFill/>
            <a:miter lim="800000"/>
            <a:headEnd/>
            <a:tailEnd/>
          </a:ln>
        </p:spPr>
        <p:txBody>
          <a:bodyPr>
            <a:spAutoFit/>
          </a:bodyPr>
          <a:lstStyle/>
          <a:p>
            <a:r>
              <a:rPr lang="el-GR" sz="1800" b="0">
                <a:solidFill>
                  <a:schemeClr val="tx1"/>
                </a:solidFill>
                <a:latin typeface="Times New Roman" pitchFamily="18" charset="0"/>
                <a:cs typeface="Times New Roman" pitchFamily="18" charset="0"/>
              </a:rPr>
              <a:t>ρ</a:t>
            </a:r>
            <a:r>
              <a:rPr lang="en-US" sz="1800" b="0" baseline="-25000">
                <a:solidFill>
                  <a:schemeClr val="tx1"/>
                </a:solidFill>
                <a:latin typeface="Times New Roman" pitchFamily="18" charset="0"/>
                <a:cs typeface="Times New Roman" pitchFamily="18" charset="0"/>
              </a:rPr>
              <a:t>A-1</a:t>
            </a:r>
            <a:r>
              <a:rPr lang="en-US" sz="1800" b="0">
                <a:solidFill>
                  <a:schemeClr val="tx1"/>
                </a:solidFill>
                <a:latin typeface="Times New Roman" pitchFamily="18" charset="0"/>
                <a:cs typeface="Times New Roman" pitchFamily="18" charset="0"/>
              </a:rPr>
              <a:t>(</a:t>
            </a:r>
            <a:r>
              <a:rPr lang="en-US" sz="1800">
                <a:solidFill>
                  <a:schemeClr val="tx1"/>
                </a:solidFill>
                <a:latin typeface="Times New Roman" pitchFamily="18" charset="0"/>
                <a:cs typeface="Times New Roman" pitchFamily="18" charset="0"/>
              </a:rPr>
              <a:t>r</a:t>
            </a:r>
            <a:r>
              <a:rPr lang="el-GR" sz="1800" b="0">
                <a:solidFill>
                  <a:schemeClr val="tx1"/>
                </a:solidFill>
                <a:latin typeface="Times New Roman" pitchFamily="18" charset="0"/>
                <a:cs typeface="Times New Roman" pitchFamily="18" charset="0"/>
              </a:rPr>
              <a:t>´</a:t>
            </a:r>
            <a:r>
              <a:rPr lang="en-US" sz="1800" b="0">
                <a:solidFill>
                  <a:schemeClr val="tx1"/>
                </a:solidFill>
                <a:latin typeface="Times New Roman" pitchFamily="18" charset="0"/>
                <a:cs typeface="Times New Roman" pitchFamily="18" charset="0"/>
              </a:rPr>
              <a:t>) is </a:t>
            </a:r>
            <a:r>
              <a:rPr lang="en-US" sz="1800">
                <a:solidFill>
                  <a:schemeClr val="tx1"/>
                </a:solidFill>
                <a:latin typeface="Times New Roman" pitchFamily="18" charset="0"/>
                <a:cs typeface="Times New Roman" pitchFamily="18" charset="0"/>
              </a:rPr>
              <a:t>r</a:t>
            </a:r>
            <a:r>
              <a:rPr lang="el-GR" sz="1800" b="0">
                <a:solidFill>
                  <a:schemeClr val="tx1"/>
                </a:solidFill>
                <a:latin typeface="Times New Roman" pitchFamily="18" charset="0"/>
                <a:cs typeface="Times New Roman" pitchFamily="18" charset="0"/>
              </a:rPr>
              <a:t>´</a:t>
            </a:r>
            <a:r>
              <a:rPr lang="en-US" sz="1800" b="0">
                <a:solidFill>
                  <a:schemeClr val="tx1"/>
                </a:solidFill>
                <a:latin typeface="Times New Roman" pitchFamily="18" charset="0"/>
                <a:cs typeface="Times New Roman" pitchFamily="18" charset="0"/>
              </a:rPr>
              <a:t> for (A-1) nucleon.</a:t>
            </a:r>
          </a:p>
        </p:txBody>
      </p:sp>
      <p:sp>
        <p:nvSpPr>
          <p:cNvPr id="34" name="Rectangle 24"/>
          <p:cNvSpPr>
            <a:spLocks noChangeArrowheads="1"/>
          </p:cNvSpPr>
          <p:nvPr/>
        </p:nvSpPr>
        <p:spPr bwMode="auto">
          <a:xfrm>
            <a:off x="6288088" y="4953000"/>
            <a:ext cx="1644650" cy="319088"/>
          </a:xfrm>
          <a:prstGeom prst="rect">
            <a:avLst/>
          </a:prstGeom>
          <a:solidFill>
            <a:srgbClr val="92D050"/>
          </a:solidFill>
          <a:ln w="9525">
            <a:noFill/>
            <a:miter lim="800000"/>
            <a:headEnd/>
            <a:tailEnd/>
          </a:ln>
        </p:spPr>
        <p:txBody>
          <a:bodyPr>
            <a:spAutoFit/>
          </a:bodyPr>
          <a:lstStyle/>
          <a:p>
            <a:pPr algn="ct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=1.1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Effective Cross Section</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a:t>
              </a:r>
              <a:r>
                <a:rPr lang="en-US" sz="1200" dirty="0" smtClean="0">
                  <a:solidFill>
                    <a:schemeClr val="bg1"/>
                  </a:solidFill>
                </a:rPr>
                <a:t>Results</a:t>
              </a:r>
              <a:r>
                <a:rPr lang="en-US" sz="1200" dirty="0" smtClean="0">
                  <a:solidFill>
                    <a:srgbClr val="D4D4D6">
                      <a:lumMod val="50000"/>
                    </a:srgbClr>
                  </a:solidFill>
                </a:rPr>
                <a:t>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26</a:t>
            </a:fld>
            <a:endParaRPr lang="en-US" dirty="0">
              <a:solidFill>
                <a:prstClr val="black">
                  <a:tint val="95000"/>
                </a:prstClr>
              </a:solidFill>
            </a:endParaRPr>
          </a:p>
        </p:txBody>
      </p:sp>
      <p:grpSp>
        <p:nvGrpSpPr>
          <p:cNvPr id="13" name="Group 7"/>
          <p:cNvGrpSpPr>
            <a:grpSpLocks/>
          </p:cNvGrpSpPr>
          <p:nvPr/>
        </p:nvGrpSpPr>
        <p:grpSpPr bwMode="auto">
          <a:xfrm>
            <a:off x="-46038" y="1066800"/>
            <a:ext cx="5280026" cy="5257800"/>
            <a:chOff x="-127718" y="1243152"/>
            <a:chExt cx="5495353" cy="5588337"/>
          </a:xfrm>
        </p:grpSpPr>
        <p:grpSp>
          <p:nvGrpSpPr>
            <p:cNvPr id="15" name="Group 4"/>
            <p:cNvGrpSpPr>
              <a:grpSpLocks/>
            </p:cNvGrpSpPr>
            <p:nvPr/>
          </p:nvGrpSpPr>
          <p:grpSpPr bwMode="auto">
            <a:xfrm>
              <a:off x="-79289" y="1243152"/>
              <a:ext cx="5446924" cy="5507347"/>
              <a:chOff x="-79289" y="1330465"/>
              <a:chExt cx="5446924" cy="5507347"/>
            </a:xfrm>
          </p:grpSpPr>
          <p:pic>
            <p:nvPicPr>
              <p:cNvPr id="18" name="Picture 2"/>
              <p:cNvPicPr>
                <a:picLocks noChangeAspect="1" noChangeArrowheads="1"/>
              </p:cNvPicPr>
              <p:nvPr/>
            </p:nvPicPr>
            <p:blipFill>
              <a:blip r:embed="rId27" cstate="print"/>
              <a:srcRect t="29546" r="11765" b="1515"/>
              <a:stretch>
                <a:fillRect/>
              </a:stretch>
            </p:blipFill>
            <p:spPr bwMode="auto">
              <a:xfrm>
                <a:off x="-79289" y="1330465"/>
                <a:ext cx="5446924" cy="5507347"/>
              </a:xfrm>
              <a:prstGeom prst="rect">
                <a:avLst/>
              </a:prstGeom>
              <a:noFill/>
              <a:ln w="9525">
                <a:noFill/>
                <a:miter lim="800000"/>
                <a:headEnd/>
                <a:tailEnd/>
              </a:ln>
            </p:spPr>
          </p:pic>
          <p:sp>
            <p:nvSpPr>
              <p:cNvPr id="19" name="TextBox 3"/>
              <p:cNvSpPr txBox="1">
                <a:spLocks noChangeArrowheads="1"/>
              </p:cNvSpPr>
              <p:nvPr/>
            </p:nvSpPr>
            <p:spPr bwMode="auto">
              <a:xfrm>
                <a:off x="1033106" y="1411454"/>
                <a:ext cx="3886200" cy="375487"/>
              </a:xfrm>
              <a:prstGeom prst="rect">
                <a:avLst/>
              </a:prstGeom>
              <a:solidFill>
                <a:schemeClr val="bg1"/>
              </a:solidFill>
              <a:ln w="9525">
                <a:noFill/>
                <a:miter lim="800000"/>
                <a:headEnd/>
                <a:tailEnd/>
              </a:ln>
            </p:spPr>
            <p:txBody>
              <a:bodyPr>
                <a:spAutoFit/>
              </a:bodyPr>
              <a:lstStyle/>
              <a:p>
                <a:endParaRPr lang="en-US"/>
              </a:p>
            </p:txBody>
          </p:sp>
        </p:grpSp>
        <p:sp>
          <p:nvSpPr>
            <p:cNvPr id="16" name="TextBox 4"/>
            <p:cNvSpPr txBox="1">
              <a:spLocks noChangeArrowheads="1"/>
            </p:cNvSpPr>
            <p:nvPr/>
          </p:nvSpPr>
          <p:spPr bwMode="auto">
            <a:xfrm>
              <a:off x="2233887" y="6456002"/>
              <a:ext cx="2950423" cy="375487"/>
            </a:xfrm>
            <a:prstGeom prst="rect">
              <a:avLst/>
            </a:prstGeom>
            <a:solidFill>
              <a:schemeClr val="bg1"/>
            </a:solidFill>
            <a:ln w="9525">
              <a:noFill/>
              <a:miter lim="800000"/>
              <a:headEnd/>
              <a:tailEnd/>
            </a:ln>
          </p:spPr>
          <p:txBody>
            <a:bodyPr>
              <a:spAutoFit/>
            </a:bodyPr>
            <a:lstStyle/>
            <a:p>
              <a:pPr algn="r"/>
              <a:r>
                <a:rPr lang="en-US" sz="1800">
                  <a:solidFill>
                    <a:schemeClr val="tx1"/>
                  </a:solidFill>
                  <a:latin typeface="Times New Roman" pitchFamily="18" charset="0"/>
                  <a:cs typeface="Times New Roman" pitchFamily="18" charset="0"/>
                </a:rPr>
                <a:t>T</a:t>
              </a:r>
              <a:r>
                <a:rPr lang="en-US" sz="1800" baseline="-25000">
                  <a:solidFill>
                    <a:schemeClr val="tx1"/>
                  </a:solidFill>
                  <a:latin typeface="Times New Roman" pitchFamily="18" charset="0"/>
                  <a:cs typeface="Times New Roman" pitchFamily="18" charset="0"/>
                </a:rPr>
                <a:t>k </a:t>
              </a:r>
              <a:r>
                <a:rPr lang="en-US" sz="1800">
                  <a:solidFill>
                    <a:schemeClr val="tx1"/>
                  </a:solidFill>
                  <a:latin typeface="Times New Roman" pitchFamily="18" charset="0"/>
                  <a:cs typeface="Times New Roman" pitchFamily="18" charset="0"/>
                </a:rPr>
                <a:t> (GeV)</a:t>
              </a:r>
              <a:endParaRPr lang="en-US" sz="1800" baseline="-25000">
                <a:solidFill>
                  <a:schemeClr val="tx1"/>
                </a:solidFill>
                <a:latin typeface="Times New Roman" pitchFamily="18" charset="0"/>
                <a:cs typeface="Times New Roman" pitchFamily="18" charset="0"/>
              </a:endParaRPr>
            </a:p>
          </p:txBody>
        </p:sp>
        <p:sp>
          <p:nvSpPr>
            <p:cNvPr id="17" name="TextBox 5"/>
            <p:cNvSpPr txBox="1">
              <a:spLocks noChangeArrowheads="1"/>
            </p:cNvSpPr>
            <p:nvPr/>
          </p:nvSpPr>
          <p:spPr bwMode="auto">
            <a:xfrm rot="16200000">
              <a:off x="-1813982" y="3039687"/>
              <a:ext cx="3733801" cy="361273"/>
            </a:xfrm>
            <a:prstGeom prst="rect">
              <a:avLst/>
            </a:prstGeom>
            <a:solidFill>
              <a:schemeClr val="bg1"/>
            </a:solidFill>
            <a:ln w="9525">
              <a:noFill/>
              <a:miter lim="800000"/>
              <a:headEnd/>
              <a:tailEnd/>
            </a:ln>
          </p:spPr>
          <p:txBody>
            <a:bodyPr>
              <a:spAutoFit/>
            </a:bodyPr>
            <a:lstStyle/>
            <a:p>
              <a:pPr algn="r"/>
              <a:r>
                <a:rPr lang="en-US" sz="1800">
                  <a:solidFill>
                    <a:schemeClr val="tx1"/>
                  </a:solidFill>
                  <a:latin typeface="Times New Roman" pitchFamily="18" charset="0"/>
                  <a:cs typeface="Times New Roman" pitchFamily="18" charset="0"/>
                </a:rPr>
                <a:t>Effective Cross Section (mb)</a:t>
              </a:r>
            </a:p>
          </p:txBody>
        </p:sp>
      </p:grpSp>
      <p:sp>
        <p:nvSpPr>
          <p:cNvPr id="20" name="TextBox 35"/>
          <p:cNvSpPr txBox="1">
            <a:spLocks noChangeArrowheads="1"/>
          </p:cNvSpPr>
          <p:nvPr/>
        </p:nvSpPr>
        <p:spPr bwMode="auto">
          <a:xfrm>
            <a:off x="5257800" y="1447800"/>
            <a:ext cx="3325813" cy="290513"/>
          </a:xfrm>
          <a:prstGeom prst="rect">
            <a:avLst/>
          </a:prstGeom>
          <a:noFill/>
          <a:ln w="9525">
            <a:noFill/>
            <a:miter lim="800000"/>
            <a:headEnd/>
            <a:tailEnd/>
          </a:ln>
        </p:spPr>
        <p:txBody>
          <a:bodyPr>
            <a:spAutoFit/>
          </a:bodyPr>
          <a:lstStyle/>
          <a:p>
            <a:r>
              <a:rPr lang="el-GR" sz="1400" b="0">
                <a:solidFill>
                  <a:srgbClr val="FF0000"/>
                </a:solidFill>
                <a:latin typeface="Times New Roman" pitchFamily="18" charset="0"/>
                <a:cs typeface="Times New Roman" pitchFamily="18" charset="0"/>
              </a:rPr>
              <a:t>σ</a:t>
            </a:r>
            <a:r>
              <a:rPr lang="en-US" sz="1400" b="0" baseline="30000">
                <a:solidFill>
                  <a:srgbClr val="FF0000"/>
                </a:solidFill>
                <a:latin typeface="Times New Roman" pitchFamily="18" charset="0"/>
                <a:cs typeface="Times New Roman" pitchFamily="18" charset="0"/>
              </a:rPr>
              <a:t>C</a:t>
            </a:r>
            <a:r>
              <a:rPr lang="en-US" sz="1400" b="0" baseline="-25000">
                <a:solidFill>
                  <a:srgbClr val="FF0000"/>
                </a:solidFill>
                <a:latin typeface="Times New Roman" pitchFamily="18" charset="0"/>
                <a:cs typeface="Times New Roman" pitchFamily="18" charset="0"/>
              </a:rPr>
              <a:t>eff</a:t>
            </a:r>
            <a:r>
              <a:rPr lang="en-US" sz="1400" b="0" baseline="-25000">
                <a:solidFill>
                  <a:schemeClr val="tx1"/>
                </a:solidFill>
                <a:latin typeface="Times New Roman" pitchFamily="18" charset="0"/>
                <a:cs typeface="Times New Roman" pitchFamily="18" charset="0"/>
              </a:rPr>
              <a:t> </a:t>
            </a:r>
            <a:r>
              <a:rPr lang="en-US" sz="1400" b="0">
                <a:solidFill>
                  <a:schemeClr val="tx1"/>
                </a:solidFill>
                <a:latin typeface="Times New Roman" pitchFamily="18" charset="0"/>
                <a:cs typeface="Times New Roman" pitchFamily="18" charset="0"/>
              </a:rPr>
              <a:t> = Effective  cross section for Carbon</a:t>
            </a:r>
            <a:r>
              <a:rPr lang="en-US" sz="1400" b="0" baseline="-25000">
                <a:solidFill>
                  <a:schemeClr val="tx1"/>
                </a:solidFill>
                <a:latin typeface="Times New Roman" pitchFamily="18" charset="0"/>
                <a:cs typeface="Times New Roman" pitchFamily="18" charset="0"/>
              </a:rPr>
              <a:t> </a:t>
            </a:r>
            <a:r>
              <a:rPr lang="en-US" sz="1400" b="0">
                <a:solidFill>
                  <a:schemeClr val="tx1"/>
                </a:solidFill>
                <a:latin typeface="Times New Roman" pitchFamily="18" charset="0"/>
                <a:cs typeface="Times New Roman" pitchFamily="18" charset="0"/>
              </a:rPr>
              <a:t> </a:t>
            </a:r>
          </a:p>
        </p:txBody>
      </p:sp>
      <p:grpSp>
        <p:nvGrpSpPr>
          <p:cNvPr id="21" name="Group 13"/>
          <p:cNvGrpSpPr>
            <a:grpSpLocks/>
          </p:cNvGrpSpPr>
          <p:nvPr/>
        </p:nvGrpSpPr>
        <p:grpSpPr bwMode="auto">
          <a:xfrm>
            <a:off x="1876425" y="3048000"/>
            <a:ext cx="1870075" cy="2133600"/>
            <a:chOff x="2216493" y="3048000"/>
            <a:chExt cx="1871803" cy="2133600"/>
          </a:xfrm>
        </p:grpSpPr>
        <p:sp>
          <p:nvSpPr>
            <p:cNvPr id="22" name="Rectangle 10"/>
            <p:cNvSpPr>
              <a:spLocks noChangeArrowheads="1"/>
            </p:cNvSpPr>
            <p:nvPr/>
          </p:nvSpPr>
          <p:spPr bwMode="auto">
            <a:xfrm>
              <a:off x="2216493" y="3048000"/>
              <a:ext cx="152400" cy="1219200"/>
            </a:xfrm>
            <a:prstGeom prst="rect">
              <a:avLst/>
            </a:prstGeom>
            <a:solidFill>
              <a:schemeClr val="bg1"/>
            </a:solidFill>
            <a:ln w="9525" algn="ctr">
              <a:noFill/>
              <a:round/>
              <a:headEnd/>
              <a:tailEnd/>
            </a:ln>
          </p:spPr>
          <p:txBody>
            <a:bodyPr/>
            <a:lstStyle/>
            <a:p>
              <a:endParaRPr lang="en-US"/>
            </a:p>
          </p:txBody>
        </p:sp>
        <p:sp>
          <p:nvSpPr>
            <p:cNvPr id="23" name="Rectangle 11"/>
            <p:cNvSpPr>
              <a:spLocks noChangeArrowheads="1"/>
            </p:cNvSpPr>
            <p:nvPr/>
          </p:nvSpPr>
          <p:spPr bwMode="auto">
            <a:xfrm>
              <a:off x="3276600" y="3429000"/>
              <a:ext cx="152400" cy="1219200"/>
            </a:xfrm>
            <a:prstGeom prst="rect">
              <a:avLst/>
            </a:prstGeom>
            <a:solidFill>
              <a:schemeClr val="bg1"/>
            </a:solidFill>
            <a:ln w="9525" algn="ctr">
              <a:noFill/>
              <a:round/>
              <a:headEnd/>
              <a:tailEnd/>
            </a:ln>
          </p:spPr>
          <p:txBody>
            <a:bodyPr/>
            <a:lstStyle/>
            <a:p>
              <a:endParaRPr lang="en-US"/>
            </a:p>
          </p:txBody>
        </p:sp>
        <p:sp>
          <p:nvSpPr>
            <p:cNvPr id="24" name="Rectangle 12"/>
            <p:cNvSpPr>
              <a:spLocks noChangeArrowheads="1"/>
            </p:cNvSpPr>
            <p:nvPr/>
          </p:nvSpPr>
          <p:spPr bwMode="auto">
            <a:xfrm>
              <a:off x="3935896" y="3962400"/>
              <a:ext cx="152400" cy="1219200"/>
            </a:xfrm>
            <a:prstGeom prst="rect">
              <a:avLst/>
            </a:prstGeom>
            <a:solidFill>
              <a:schemeClr val="bg1"/>
            </a:solidFill>
            <a:ln w="9525" algn="ctr">
              <a:noFill/>
              <a:round/>
              <a:headEnd/>
              <a:tailEnd/>
            </a:ln>
          </p:spPr>
          <p:txBody>
            <a:bodyPr/>
            <a:lstStyle/>
            <a:p>
              <a:endParaRPr lang="en-US"/>
            </a:p>
          </p:txBody>
        </p:sp>
      </p:grpSp>
      <p:grpSp>
        <p:nvGrpSpPr>
          <p:cNvPr id="25" name="Group 14"/>
          <p:cNvGrpSpPr>
            <a:grpSpLocks/>
          </p:cNvGrpSpPr>
          <p:nvPr/>
        </p:nvGrpSpPr>
        <p:grpSpPr bwMode="auto">
          <a:xfrm>
            <a:off x="1752600" y="2030413"/>
            <a:ext cx="1839913" cy="2465387"/>
            <a:chOff x="2249376" y="3048000"/>
            <a:chExt cx="1838920" cy="2464904"/>
          </a:xfrm>
        </p:grpSpPr>
        <p:sp>
          <p:nvSpPr>
            <p:cNvPr id="26" name="Rectangle 15"/>
            <p:cNvSpPr>
              <a:spLocks noChangeArrowheads="1"/>
            </p:cNvSpPr>
            <p:nvPr/>
          </p:nvSpPr>
          <p:spPr bwMode="auto">
            <a:xfrm>
              <a:off x="2249376" y="3048000"/>
              <a:ext cx="152400" cy="1219200"/>
            </a:xfrm>
            <a:prstGeom prst="rect">
              <a:avLst/>
            </a:prstGeom>
            <a:solidFill>
              <a:schemeClr val="bg1"/>
            </a:solidFill>
            <a:ln w="9525" algn="ctr">
              <a:noFill/>
              <a:round/>
              <a:headEnd/>
              <a:tailEnd/>
            </a:ln>
          </p:spPr>
          <p:txBody>
            <a:bodyPr/>
            <a:lstStyle/>
            <a:p>
              <a:endParaRPr lang="en-US"/>
            </a:p>
          </p:txBody>
        </p:sp>
        <p:sp>
          <p:nvSpPr>
            <p:cNvPr id="27" name="Rectangle 16"/>
            <p:cNvSpPr>
              <a:spLocks noChangeArrowheads="1"/>
            </p:cNvSpPr>
            <p:nvPr/>
          </p:nvSpPr>
          <p:spPr bwMode="auto">
            <a:xfrm>
              <a:off x="3276600" y="3836593"/>
              <a:ext cx="152400" cy="1219200"/>
            </a:xfrm>
            <a:prstGeom prst="rect">
              <a:avLst/>
            </a:prstGeom>
            <a:solidFill>
              <a:schemeClr val="bg1"/>
            </a:solidFill>
            <a:ln w="9525" algn="ctr">
              <a:noFill/>
              <a:round/>
              <a:headEnd/>
              <a:tailEnd/>
            </a:ln>
          </p:spPr>
          <p:txBody>
            <a:bodyPr/>
            <a:lstStyle/>
            <a:p>
              <a:endParaRPr lang="en-US"/>
            </a:p>
          </p:txBody>
        </p:sp>
        <p:sp>
          <p:nvSpPr>
            <p:cNvPr id="28" name="Rectangle 17"/>
            <p:cNvSpPr>
              <a:spLocks noChangeArrowheads="1"/>
            </p:cNvSpPr>
            <p:nvPr/>
          </p:nvSpPr>
          <p:spPr bwMode="auto">
            <a:xfrm>
              <a:off x="3935896" y="4293704"/>
              <a:ext cx="152400" cy="1219200"/>
            </a:xfrm>
            <a:prstGeom prst="rect">
              <a:avLst/>
            </a:prstGeom>
            <a:solidFill>
              <a:schemeClr val="bg1"/>
            </a:solidFill>
            <a:ln w="9525" algn="ctr">
              <a:noFill/>
              <a:round/>
              <a:headEnd/>
              <a:tailEnd/>
            </a:ln>
          </p:spPr>
          <p:txBody>
            <a:bodyPr/>
            <a:lstStyle/>
            <a:p>
              <a:endParaRPr lang="en-US"/>
            </a:p>
          </p:txBody>
        </p:sp>
      </p:grpSp>
      <p:sp>
        <p:nvSpPr>
          <p:cNvPr id="29" name="Rectangle 28"/>
          <p:cNvSpPr>
            <a:spLocks noChangeArrowheads="1"/>
          </p:cNvSpPr>
          <p:nvPr/>
        </p:nvSpPr>
        <p:spPr bwMode="auto">
          <a:xfrm>
            <a:off x="5270500" y="1743075"/>
            <a:ext cx="3313113" cy="290513"/>
          </a:xfrm>
          <a:prstGeom prst="rect">
            <a:avLst/>
          </a:prstGeom>
          <a:noFill/>
          <a:ln w="9525">
            <a:noFill/>
            <a:miter lim="800000"/>
            <a:headEnd/>
            <a:tailEnd/>
          </a:ln>
        </p:spPr>
        <p:txBody>
          <a:bodyPr wrap="none">
            <a:spAutoFit/>
          </a:bodyPr>
          <a:lstStyle/>
          <a:p>
            <a:r>
              <a:rPr lang="el-GR" sz="1400" b="0">
                <a:solidFill>
                  <a:srgbClr val="00FF00"/>
                </a:solidFill>
                <a:latin typeface="Times New Roman" pitchFamily="18" charset="0"/>
                <a:cs typeface="Times New Roman" pitchFamily="18" charset="0"/>
              </a:rPr>
              <a:t>σ</a:t>
            </a:r>
            <a:r>
              <a:rPr lang="en-US" sz="1400" b="0" baseline="30000">
                <a:solidFill>
                  <a:srgbClr val="00FF00"/>
                </a:solidFill>
                <a:latin typeface="Times New Roman" pitchFamily="18" charset="0"/>
                <a:cs typeface="Times New Roman" pitchFamily="18" charset="0"/>
              </a:rPr>
              <a:t>Cu</a:t>
            </a:r>
            <a:r>
              <a:rPr lang="en-US" sz="1400" b="0" baseline="-25000">
                <a:solidFill>
                  <a:srgbClr val="00FF00"/>
                </a:solidFill>
                <a:latin typeface="Times New Roman" pitchFamily="18" charset="0"/>
                <a:cs typeface="Times New Roman" pitchFamily="18" charset="0"/>
              </a:rPr>
              <a:t>eff </a:t>
            </a:r>
            <a:r>
              <a:rPr lang="en-US" sz="1400" b="0">
                <a:solidFill>
                  <a:schemeClr val="tx1"/>
                </a:solidFill>
                <a:latin typeface="Times New Roman" pitchFamily="18" charset="0"/>
                <a:cs typeface="Times New Roman" pitchFamily="18" charset="0"/>
              </a:rPr>
              <a:t> = Effective  cross section for Copper</a:t>
            </a:r>
            <a:r>
              <a:rPr lang="en-US" sz="1400" b="0" baseline="-25000">
                <a:solidFill>
                  <a:schemeClr val="tx1"/>
                </a:solidFill>
                <a:latin typeface="Times New Roman" pitchFamily="18" charset="0"/>
                <a:cs typeface="Times New Roman" pitchFamily="18" charset="0"/>
              </a:rPr>
              <a:t> </a:t>
            </a:r>
            <a:endParaRPr lang="en-US" sz="1400"/>
          </a:p>
        </p:txBody>
      </p:sp>
      <p:sp>
        <p:nvSpPr>
          <p:cNvPr id="30" name="Rectangle 29"/>
          <p:cNvSpPr>
            <a:spLocks noChangeArrowheads="1"/>
          </p:cNvSpPr>
          <p:nvPr/>
        </p:nvSpPr>
        <p:spPr bwMode="auto">
          <a:xfrm>
            <a:off x="5270500" y="2020888"/>
            <a:ext cx="3119438" cy="290512"/>
          </a:xfrm>
          <a:prstGeom prst="rect">
            <a:avLst/>
          </a:prstGeom>
          <a:noFill/>
          <a:ln w="9525">
            <a:noFill/>
            <a:miter lim="800000"/>
            <a:headEnd/>
            <a:tailEnd/>
          </a:ln>
        </p:spPr>
        <p:txBody>
          <a:bodyPr wrap="none">
            <a:spAutoFit/>
          </a:bodyPr>
          <a:lstStyle/>
          <a:p>
            <a:r>
              <a:rPr lang="el-GR" sz="1400" b="0">
                <a:solidFill>
                  <a:srgbClr val="0066FF"/>
                </a:solidFill>
                <a:latin typeface="Times New Roman" pitchFamily="18" charset="0"/>
                <a:cs typeface="Times New Roman" pitchFamily="18" charset="0"/>
              </a:rPr>
              <a:t>σ</a:t>
            </a:r>
            <a:r>
              <a:rPr lang="en-US" sz="1400" b="0" baseline="30000">
                <a:solidFill>
                  <a:srgbClr val="0066FF"/>
                </a:solidFill>
                <a:latin typeface="Times New Roman" pitchFamily="18" charset="0"/>
                <a:cs typeface="Times New Roman" pitchFamily="18" charset="0"/>
              </a:rPr>
              <a:t>Au</a:t>
            </a:r>
            <a:r>
              <a:rPr lang="en-US" sz="1400" b="0" baseline="-25000">
                <a:solidFill>
                  <a:srgbClr val="0066FF"/>
                </a:solidFill>
                <a:latin typeface="Times New Roman" pitchFamily="18" charset="0"/>
                <a:cs typeface="Times New Roman" pitchFamily="18" charset="0"/>
              </a:rPr>
              <a:t>eff </a:t>
            </a:r>
            <a:r>
              <a:rPr lang="en-US" sz="1400" b="0">
                <a:solidFill>
                  <a:schemeClr val="tx1"/>
                </a:solidFill>
                <a:latin typeface="Times New Roman" pitchFamily="18" charset="0"/>
                <a:cs typeface="Times New Roman" pitchFamily="18" charset="0"/>
              </a:rPr>
              <a:t> = Effective  cross section for Gold</a:t>
            </a:r>
          </a:p>
        </p:txBody>
      </p:sp>
      <p:sp>
        <p:nvSpPr>
          <p:cNvPr id="31" name="Rectangle 20"/>
          <p:cNvSpPr>
            <a:spLocks noChangeArrowheads="1"/>
          </p:cNvSpPr>
          <p:nvPr/>
        </p:nvSpPr>
        <p:spPr bwMode="auto">
          <a:xfrm>
            <a:off x="5181600" y="3976688"/>
            <a:ext cx="3886200" cy="290512"/>
          </a:xfrm>
          <a:prstGeom prst="rect">
            <a:avLst/>
          </a:prstGeom>
          <a:noFill/>
          <a:ln w="9525">
            <a:noFill/>
            <a:miter lim="800000"/>
            <a:headEnd/>
            <a:tailEnd/>
          </a:ln>
        </p:spPr>
        <p:txBody>
          <a:bodyPr>
            <a:spAutoFit/>
          </a:bodyPr>
          <a:lstStyle/>
          <a:p>
            <a:r>
              <a:rPr lang="el-GR" sz="1400" b="0">
                <a:solidFill>
                  <a:srgbClr val="FF0000"/>
                </a:solidFill>
                <a:latin typeface="Times New Roman" pitchFamily="18" charset="0"/>
                <a:cs typeface="Times New Roman" pitchFamily="18" charset="0"/>
              </a:rPr>
              <a:t>∆σ</a:t>
            </a:r>
            <a:r>
              <a:rPr lang="en-US" sz="1400" b="0" baseline="30000">
                <a:solidFill>
                  <a:srgbClr val="FF0000"/>
                </a:solidFill>
                <a:latin typeface="Times New Roman" pitchFamily="18" charset="0"/>
                <a:cs typeface="Times New Roman" pitchFamily="18" charset="0"/>
              </a:rPr>
              <a:t>C</a:t>
            </a:r>
            <a:r>
              <a:rPr lang="en-US" sz="1400" b="0" baseline="-25000">
                <a:solidFill>
                  <a:schemeClr val="tx1"/>
                </a:solidFill>
                <a:latin typeface="Times New Roman" pitchFamily="18" charset="0"/>
                <a:cs typeface="Times New Roman" pitchFamily="18" charset="0"/>
              </a:rPr>
              <a:t> </a:t>
            </a:r>
            <a:r>
              <a:rPr lang="en-US" sz="1400" b="0">
                <a:solidFill>
                  <a:schemeClr val="tx1"/>
                </a:solidFill>
                <a:latin typeface="Times New Roman" pitchFamily="18" charset="0"/>
                <a:cs typeface="Times New Roman" pitchFamily="18" charset="0"/>
              </a:rPr>
              <a:t> = Error on effective  cross section for Carbon</a:t>
            </a:r>
            <a:r>
              <a:rPr lang="en-US" sz="1400" b="0" baseline="-25000">
                <a:solidFill>
                  <a:schemeClr val="tx1"/>
                </a:solidFill>
                <a:latin typeface="Times New Roman" pitchFamily="18" charset="0"/>
                <a:cs typeface="Times New Roman" pitchFamily="18" charset="0"/>
              </a:rPr>
              <a:t> </a:t>
            </a:r>
            <a:r>
              <a:rPr lang="en-US" sz="1400" b="0">
                <a:solidFill>
                  <a:schemeClr val="tx1"/>
                </a:solidFill>
                <a:latin typeface="Times New Roman" pitchFamily="18" charset="0"/>
                <a:cs typeface="Times New Roman" pitchFamily="18" charset="0"/>
              </a:rPr>
              <a:t> </a:t>
            </a:r>
            <a:endParaRPr lang="en-US" sz="2400" b="0" baseline="-25000">
              <a:solidFill>
                <a:schemeClr val="tx1"/>
              </a:solidFill>
            </a:endParaRPr>
          </a:p>
        </p:txBody>
      </p:sp>
      <p:sp>
        <p:nvSpPr>
          <p:cNvPr id="32" name="Rectangle 31"/>
          <p:cNvSpPr>
            <a:spLocks noChangeArrowheads="1"/>
          </p:cNvSpPr>
          <p:nvPr/>
        </p:nvSpPr>
        <p:spPr bwMode="auto">
          <a:xfrm>
            <a:off x="5181600" y="4281488"/>
            <a:ext cx="3962400" cy="290512"/>
          </a:xfrm>
          <a:prstGeom prst="rect">
            <a:avLst/>
          </a:prstGeom>
          <a:noFill/>
          <a:ln w="9525">
            <a:noFill/>
            <a:miter lim="800000"/>
            <a:headEnd/>
            <a:tailEnd/>
          </a:ln>
        </p:spPr>
        <p:txBody>
          <a:bodyPr>
            <a:spAutoFit/>
          </a:bodyPr>
          <a:lstStyle/>
          <a:p>
            <a:r>
              <a:rPr lang="el-GR" sz="1400" b="0">
                <a:solidFill>
                  <a:srgbClr val="00FF00"/>
                </a:solidFill>
                <a:latin typeface="Times New Roman" pitchFamily="18" charset="0"/>
                <a:cs typeface="Times New Roman" pitchFamily="18" charset="0"/>
              </a:rPr>
              <a:t>∆σ</a:t>
            </a:r>
            <a:r>
              <a:rPr lang="en-US" sz="1400" b="0" baseline="30000">
                <a:solidFill>
                  <a:srgbClr val="00FF00"/>
                </a:solidFill>
                <a:latin typeface="Times New Roman" pitchFamily="18" charset="0"/>
                <a:cs typeface="Times New Roman" pitchFamily="18" charset="0"/>
              </a:rPr>
              <a:t>Cu</a:t>
            </a:r>
            <a:r>
              <a:rPr lang="en-US" sz="1400" b="0" baseline="-25000">
                <a:solidFill>
                  <a:schemeClr val="tx1"/>
                </a:solidFill>
                <a:latin typeface="Times New Roman" pitchFamily="18" charset="0"/>
                <a:cs typeface="Times New Roman" pitchFamily="18" charset="0"/>
              </a:rPr>
              <a:t>  </a:t>
            </a:r>
            <a:r>
              <a:rPr lang="en-US" sz="1400" b="0">
                <a:solidFill>
                  <a:schemeClr val="tx1"/>
                </a:solidFill>
                <a:latin typeface="Times New Roman" pitchFamily="18" charset="0"/>
                <a:cs typeface="Times New Roman" pitchFamily="18" charset="0"/>
              </a:rPr>
              <a:t>= Error on effective  cross section for Copper</a:t>
            </a:r>
            <a:r>
              <a:rPr lang="en-US" sz="1400" b="0" baseline="-25000">
                <a:solidFill>
                  <a:schemeClr val="tx1"/>
                </a:solidFill>
                <a:latin typeface="Times New Roman" pitchFamily="18" charset="0"/>
                <a:cs typeface="Times New Roman" pitchFamily="18" charset="0"/>
              </a:rPr>
              <a:t> </a:t>
            </a:r>
            <a:r>
              <a:rPr lang="en-US" sz="1400" b="0">
                <a:solidFill>
                  <a:schemeClr val="tx1"/>
                </a:solidFill>
                <a:latin typeface="Times New Roman" pitchFamily="18" charset="0"/>
                <a:cs typeface="Times New Roman" pitchFamily="18" charset="0"/>
              </a:rPr>
              <a:t> </a:t>
            </a:r>
            <a:endParaRPr lang="en-US" sz="2400" b="0" baseline="-25000">
              <a:solidFill>
                <a:schemeClr val="tx1"/>
              </a:solidFill>
            </a:endParaRPr>
          </a:p>
        </p:txBody>
      </p:sp>
      <p:sp>
        <p:nvSpPr>
          <p:cNvPr id="33" name="Rectangle 32"/>
          <p:cNvSpPr>
            <a:spLocks noChangeArrowheads="1"/>
          </p:cNvSpPr>
          <p:nvPr/>
        </p:nvSpPr>
        <p:spPr bwMode="auto">
          <a:xfrm>
            <a:off x="5181600" y="4586288"/>
            <a:ext cx="3733800" cy="290512"/>
          </a:xfrm>
          <a:prstGeom prst="rect">
            <a:avLst/>
          </a:prstGeom>
          <a:noFill/>
          <a:ln w="9525">
            <a:noFill/>
            <a:miter lim="800000"/>
            <a:headEnd/>
            <a:tailEnd/>
          </a:ln>
        </p:spPr>
        <p:txBody>
          <a:bodyPr>
            <a:spAutoFit/>
          </a:bodyPr>
          <a:lstStyle/>
          <a:p>
            <a:r>
              <a:rPr lang="el-GR" sz="1400" b="0">
                <a:solidFill>
                  <a:srgbClr val="0066FF"/>
                </a:solidFill>
                <a:latin typeface="Times New Roman" pitchFamily="18" charset="0"/>
                <a:cs typeface="Times New Roman" pitchFamily="18" charset="0"/>
              </a:rPr>
              <a:t>∆σ</a:t>
            </a:r>
            <a:r>
              <a:rPr lang="en-US" sz="1400" b="0" baseline="30000">
                <a:solidFill>
                  <a:srgbClr val="0066FF"/>
                </a:solidFill>
                <a:latin typeface="Times New Roman" pitchFamily="18" charset="0"/>
                <a:cs typeface="Times New Roman" pitchFamily="18" charset="0"/>
              </a:rPr>
              <a:t>Au</a:t>
            </a:r>
            <a:r>
              <a:rPr lang="en-US" sz="1400" b="0" baseline="-25000">
                <a:solidFill>
                  <a:schemeClr val="tx1"/>
                </a:solidFill>
                <a:latin typeface="Times New Roman" pitchFamily="18" charset="0"/>
                <a:cs typeface="Times New Roman" pitchFamily="18" charset="0"/>
              </a:rPr>
              <a:t> </a:t>
            </a:r>
            <a:r>
              <a:rPr lang="en-US" sz="1400" b="0">
                <a:solidFill>
                  <a:schemeClr val="tx1"/>
                </a:solidFill>
                <a:latin typeface="Times New Roman" pitchFamily="18" charset="0"/>
                <a:cs typeface="Times New Roman" pitchFamily="18" charset="0"/>
              </a:rPr>
              <a:t>= Error on effective  cross section for Gold </a:t>
            </a:r>
            <a:endParaRPr lang="en-US" sz="2400" b="0" baseline="-25000">
              <a:solidFill>
                <a:schemeClr val="tx1"/>
              </a:solidFill>
            </a:endParaRPr>
          </a:p>
        </p:txBody>
      </p:sp>
      <p:sp>
        <p:nvSpPr>
          <p:cNvPr id="34" name="Rectangle 33"/>
          <p:cNvSpPr>
            <a:spLocks noChangeArrowheads="1"/>
          </p:cNvSpPr>
          <p:nvPr/>
        </p:nvSpPr>
        <p:spPr bwMode="auto">
          <a:xfrm>
            <a:off x="3590925" y="2117725"/>
            <a:ext cx="762000" cy="304800"/>
          </a:xfrm>
          <a:prstGeom prst="rect">
            <a:avLst/>
          </a:prstGeom>
          <a:solidFill>
            <a:schemeClr val="bg1"/>
          </a:solidFill>
          <a:ln w="9525" algn="ctr">
            <a:noFill/>
            <a:round/>
            <a:headEnd/>
            <a:tailEnd/>
          </a:ln>
        </p:spPr>
        <p:txBody>
          <a:bodyPr/>
          <a:lstStyle/>
          <a:p>
            <a:endParaRPr lang="en-US"/>
          </a:p>
        </p:txBody>
      </p:sp>
      <p:sp>
        <p:nvSpPr>
          <p:cNvPr id="35" name="Rectangle 34"/>
          <p:cNvSpPr>
            <a:spLocks noChangeArrowheads="1"/>
          </p:cNvSpPr>
          <p:nvPr/>
        </p:nvSpPr>
        <p:spPr bwMode="auto">
          <a:xfrm>
            <a:off x="3554413" y="2222500"/>
            <a:ext cx="762000" cy="304800"/>
          </a:xfrm>
          <a:prstGeom prst="rect">
            <a:avLst/>
          </a:prstGeom>
          <a:solidFill>
            <a:schemeClr val="bg1"/>
          </a:solidFill>
          <a:ln w="9525" algn="ctr">
            <a:no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P spid="34"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Effective Cross Section</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a:t>
              </a:r>
              <a:r>
                <a:rPr lang="en-US" sz="1200" dirty="0" smtClean="0">
                  <a:solidFill>
                    <a:schemeClr val="bg1"/>
                  </a:solidFill>
                </a:rPr>
                <a:t>Results </a:t>
              </a:r>
              <a:r>
                <a:rPr lang="en-US" sz="1200" dirty="0" smtClean="0">
                  <a:solidFill>
                    <a:srgbClr val="D4D4D6">
                      <a:lumMod val="50000"/>
                    </a:srgbClr>
                  </a:solidFill>
                </a:rPr>
                <a:t>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27</a:t>
            </a:fld>
            <a:endParaRPr lang="en-US" dirty="0">
              <a:solidFill>
                <a:prstClr val="black">
                  <a:tint val="95000"/>
                </a:prstClr>
              </a:solidFill>
            </a:endParaRPr>
          </a:p>
        </p:txBody>
      </p:sp>
      <p:grpSp>
        <p:nvGrpSpPr>
          <p:cNvPr id="13" name="Group 62"/>
          <p:cNvGrpSpPr>
            <a:grpSpLocks/>
          </p:cNvGrpSpPr>
          <p:nvPr/>
        </p:nvGrpSpPr>
        <p:grpSpPr bwMode="auto">
          <a:xfrm>
            <a:off x="33338" y="1060450"/>
            <a:ext cx="5148262" cy="5492750"/>
            <a:chOff x="-18571" y="914400"/>
            <a:chExt cx="5698764" cy="5874201"/>
          </a:xfrm>
        </p:grpSpPr>
        <p:grpSp>
          <p:nvGrpSpPr>
            <p:cNvPr id="15" name="Group 59"/>
            <p:cNvGrpSpPr>
              <a:grpSpLocks/>
            </p:cNvGrpSpPr>
            <p:nvPr/>
          </p:nvGrpSpPr>
          <p:grpSpPr bwMode="auto">
            <a:xfrm>
              <a:off x="41393" y="914400"/>
              <a:ext cx="5638800" cy="5788026"/>
              <a:chOff x="27374" y="1374775"/>
              <a:chExt cx="5413375" cy="5483226"/>
            </a:xfrm>
          </p:grpSpPr>
          <p:pic>
            <p:nvPicPr>
              <p:cNvPr id="18" name="Picture 3"/>
              <p:cNvPicPr>
                <a:picLocks noChangeAspect="1" noChangeArrowheads="1"/>
              </p:cNvPicPr>
              <p:nvPr/>
            </p:nvPicPr>
            <p:blipFill>
              <a:blip r:embed="rId27" cstate="print"/>
              <a:srcRect t="28789" r="8824" b="1515"/>
              <a:stretch>
                <a:fillRect/>
              </a:stretch>
            </p:blipFill>
            <p:spPr bwMode="auto">
              <a:xfrm>
                <a:off x="27374" y="1374775"/>
                <a:ext cx="5413375" cy="5483226"/>
              </a:xfrm>
              <a:prstGeom prst="rect">
                <a:avLst/>
              </a:prstGeom>
              <a:noFill/>
              <a:ln w="9525">
                <a:noFill/>
                <a:miter lim="800000"/>
                <a:headEnd/>
                <a:tailEnd/>
              </a:ln>
            </p:spPr>
          </p:pic>
          <p:sp>
            <p:nvSpPr>
              <p:cNvPr id="19" name="TextBox 58"/>
              <p:cNvSpPr txBox="1">
                <a:spLocks noChangeArrowheads="1"/>
              </p:cNvSpPr>
              <p:nvPr/>
            </p:nvSpPr>
            <p:spPr bwMode="auto">
              <a:xfrm>
                <a:off x="636821" y="1491950"/>
                <a:ext cx="3886200" cy="375487"/>
              </a:xfrm>
              <a:prstGeom prst="rect">
                <a:avLst/>
              </a:prstGeom>
              <a:solidFill>
                <a:schemeClr val="bg1"/>
              </a:solidFill>
              <a:ln w="9525">
                <a:noFill/>
                <a:miter lim="800000"/>
                <a:headEnd/>
                <a:tailEnd/>
              </a:ln>
            </p:spPr>
            <p:txBody>
              <a:bodyPr>
                <a:spAutoFit/>
              </a:bodyPr>
              <a:lstStyle/>
              <a:p>
                <a:endParaRPr lang="en-US"/>
              </a:p>
            </p:txBody>
          </p:sp>
        </p:grpSp>
        <p:sp>
          <p:nvSpPr>
            <p:cNvPr id="16" name="TextBox 4"/>
            <p:cNvSpPr txBox="1">
              <a:spLocks noChangeArrowheads="1"/>
            </p:cNvSpPr>
            <p:nvPr/>
          </p:nvSpPr>
          <p:spPr bwMode="auto">
            <a:xfrm>
              <a:off x="2699309" y="6417365"/>
              <a:ext cx="2587703" cy="371236"/>
            </a:xfrm>
            <a:prstGeom prst="rect">
              <a:avLst/>
            </a:prstGeom>
            <a:solidFill>
              <a:schemeClr val="bg1"/>
            </a:solidFill>
            <a:ln w="9525">
              <a:noFill/>
              <a:miter lim="800000"/>
              <a:headEnd/>
              <a:tailEnd/>
            </a:ln>
          </p:spPr>
          <p:txBody>
            <a:bodyPr>
              <a:spAutoFit/>
            </a:bodyPr>
            <a:lstStyle/>
            <a:p>
              <a:pPr algn="r"/>
              <a:r>
                <a:rPr lang="en-US" sz="1800">
                  <a:solidFill>
                    <a:schemeClr val="tx1"/>
                  </a:solidFill>
                  <a:latin typeface="Times New Roman" pitchFamily="18" charset="0"/>
                  <a:cs typeface="Times New Roman" pitchFamily="18" charset="0"/>
                </a:rPr>
                <a:t>T</a:t>
              </a:r>
              <a:r>
                <a:rPr lang="en-US" sz="1800" baseline="-25000">
                  <a:solidFill>
                    <a:schemeClr val="tx1"/>
                  </a:solidFill>
                  <a:latin typeface="Times New Roman" pitchFamily="18" charset="0"/>
                  <a:cs typeface="Times New Roman" pitchFamily="18" charset="0"/>
                </a:rPr>
                <a:t>k</a:t>
              </a:r>
              <a:r>
                <a:rPr lang="en-US" sz="1800">
                  <a:solidFill>
                    <a:schemeClr val="tx1"/>
                  </a:solidFill>
                  <a:latin typeface="Times New Roman" pitchFamily="18" charset="0"/>
                  <a:cs typeface="Times New Roman" pitchFamily="18" charset="0"/>
                </a:rPr>
                <a:t> (GeV)</a:t>
              </a:r>
              <a:endParaRPr lang="en-US" sz="1800" baseline="-25000">
                <a:solidFill>
                  <a:schemeClr val="tx1"/>
                </a:solidFill>
                <a:latin typeface="Times New Roman" pitchFamily="18" charset="0"/>
                <a:cs typeface="Times New Roman" pitchFamily="18" charset="0"/>
              </a:endParaRPr>
            </a:p>
          </p:txBody>
        </p:sp>
        <p:sp>
          <p:nvSpPr>
            <p:cNvPr id="17" name="TextBox 5"/>
            <p:cNvSpPr txBox="1">
              <a:spLocks noChangeArrowheads="1"/>
            </p:cNvSpPr>
            <p:nvPr/>
          </p:nvSpPr>
          <p:spPr bwMode="auto">
            <a:xfrm rot="-5400000">
              <a:off x="-1668075" y="3047955"/>
              <a:ext cx="3683300" cy="384291"/>
            </a:xfrm>
            <a:prstGeom prst="rect">
              <a:avLst/>
            </a:prstGeom>
            <a:solidFill>
              <a:schemeClr val="bg1"/>
            </a:solidFill>
            <a:ln w="9525">
              <a:noFill/>
              <a:miter lim="800000"/>
              <a:headEnd/>
              <a:tailEnd/>
            </a:ln>
          </p:spPr>
          <p:txBody>
            <a:bodyPr>
              <a:spAutoFit/>
            </a:bodyPr>
            <a:lstStyle/>
            <a:p>
              <a:pPr algn="r"/>
              <a:r>
                <a:rPr lang="en-US" sz="1800">
                  <a:solidFill>
                    <a:schemeClr val="tx1"/>
                  </a:solidFill>
                  <a:latin typeface="Times New Roman" pitchFamily="18" charset="0"/>
                  <a:cs typeface="Times New Roman" pitchFamily="18" charset="0"/>
                </a:rPr>
                <a:t>Effective Cross Section (mb)</a:t>
              </a:r>
            </a:p>
          </p:txBody>
        </p:sp>
      </p:grpSp>
      <p:grpSp>
        <p:nvGrpSpPr>
          <p:cNvPr id="20" name="Group 69"/>
          <p:cNvGrpSpPr>
            <a:grpSpLocks/>
          </p:cNvGrpSpPr>
          <p:nvPr/>
        </p:nvGrpSpPr>
        <p:grpSpPr bwMode="auto">
          <a:xfrm>
            <a:off x="4800600" y="1041401"/>
            <a:ext cx="4343400" cy="1161913"/>
            <a:chOff x="5791200" y="1384479"/>
            <a:chExt cx="4782080" cy="1264460"/>
          </a:xfrm>
        </p:grpSpPr>
        <p:sp>
          <p:nvSpPr>
            <p:cNvPr id="21" name="TextBox 2"/>
            <p:cNvSpPr txBox="1">
              <a:spLocks noChangeArrowheads="1"/>
            </p:cNvSpPr>
            <p:nvPr/>
          </p:nvSpPr>
          <p:spPr bwMode="auto">
            <a:xfrm>
              <a:off x="5791200" y="1808461"/>
              <a:ext cx="1006754" cy="377784"/>
            </a:xfrm>
            <a:prstGeom prst="rect">
              <a:avLst/>
            </a:prstGeom>
            <a:noFill/>
            <a:ln w="9525">
              <a:noFill/>
              <a:miter lim="800000"/>
              <a:headEnd/>
              <a:tailEnd/>
            </a:ln>
          </p:spPr>
          <p:txBody>
            <a:bodyPr>
              <a:spAutoFit/>
            </a:bodyPr>
            <a:lstStyle/>
            <a:p>
              <a:r>
                <a:rPr lang="el-GR" sz="1800" b="0">
                  <a:solidFill>
                    <a:schemeClr val="tx1"/>
                  </a:solidFill>
                  <a:latin typeface="Times New Roman" pitchFamily="18" charset="0"/>
                  <a:cs typeface="Times New Roman" pitchFamily="18" charset="0"/>
                </a:rPr>
                <a:t>σ</a:t>
              </a:r>
              <a:r>
                <a:rPr lang="en-US" sz="1400" b="0" baseline="30000">
                  <a:solidFill>
                    <a:schemeClr val="tx1"/>
                  </a:solidFill>
                  <a:latin typeface="Times New Roman" pitchFamily="18" charset="0"/>
                  <a:cs typeface="Times New Roman" pitchFamily="18" charset="0"/>
                </a:rPr>
                <a:t>av</a:t>
              </a:r>
              <a:r>
                <a:rPr lang="en-US" sz="1400" b="0" baseline="-25000">
                  <a:solidFill>
                    <a:schemeClr val="tx1"/>
                  </a:solidFill>
                  <a:latin typeface="Times New Roman" pitchFamily="18" charset="0"/>
                  <a:cs typeface="Times New Roman" pitchFamily="18" charset="0"/>
                </a:rPr>
                <a:t>eff </a:t>
              </a:r>
              <a:r>
                <a:rPr lang="en-US" sz="1400" b="0">
                  <a:solidFill>
                    <a:schemeClr val="tx1"/>
                  </a:solidFill>
                  <a:latin typeface="Times New Roman" pitchFamily="18" charset="0"/>
                  <a:cs typeface="Times New Roman" pitchFamily="18" charset="0"/>
                </a:rPr>
                <a:t> = </a:t>
              </a:r>
              <a:endParaRPr lang="en-US" sz="1400" b="0" baseline="-25000">
                <a:solidFill>
                  <a:schemeClr val="tx1"/>
                </a:solidFill>
              </a:endParaRPr>
            </a:p>
          </p:txBody>
        </p:sp>
        <p:grpSp>
          <p:nvGrpSpPr>
            <p:cNvPr id="22" name="Group 68"/>
            <p:cNvGrpSpPr>
              <a:grpSpLocks/>
            </p:cNvGrpSpPr>
            <p:nvPr/>
          </p:nvGrpSpPr>
          <p:grpSpPr bwMode="auto">
            <a:xfrm>
              <a:off x="6459583" y="1384479"/>
              <a:ext cx="4113697" cy="1264460"/>
              <a:chOff x="5392783" y="2590800"/>
              <a:chExt cx="4113697" cy="1264460"/>
            </a:xfrm>
          </p:grpSpPr>
          <p:grpSp>
            <p:nvGrpSpPr>
              <p:cNvPr id="23" name="Group 38"/>
              <p:cNvGrpSpPr>
                <a:grpSpLocks/>
              </p:cNvGrpSpPr>
              <p:nvPr/>
            </p:nvGrpSpPr>
            <p:grpSpPr bwMode="auto">
              <a:xfrm>
                <a:off x="5392783" y="2590800"/>
                <a:ext cx="4113697" cy="682032"/>
                <a:chOff x="5392783" y="2590800"/>
                <a:chExt cx="4113697" cy="682032"/>
              </a:xfrm>
            </p:grpSpPr>
            <p:grpSp>
              <p:nvGrpSpPr>
                <p:cNvPr id="50" name="Group 12"/>
                <p:cNvGrpSpPr>
                  <a:grpSpLocks/>
                </p:cNvGrpSpPr>
                <p:nvPr/>
              </p:nvGrpSpPr>
              <p:grpSpPr bwMode="auto">
                <a:xfrm>
                  <a:off x="6677297" y="2590800"/>
                  <a:ext cx="913310" cy="682032"/>
                  <a:chOff x="5610497" y="2590800"/>
                  <a:chExt cx="913310" cy="682032"/>
                </a:xfrm>
              </p:grpSpPr>
              <p:sp>
                <p:nvSpPr>
                  <p:cNvPr id="70" name="TextBox 16"/>
                  <p:cNvSpPr txBox="1">
                    <a:spLocks noChangeArrowheads="1"/>
                  </p:cNvSpPr>
                  <p:nvPr/>
                </p:nvSpPr>
                <p:spPr bwMode="auto">
                  <a:xfrm>
                    <a:off x="5610497" y="2629433"/>
                    <a:ext cx="533400" cy="531570"/>
                  </a:xfrm>
                  <a:prstGeom prst="rect">
                    <a:avLst/>
                  </a:prstGeom>
                  <a:noFill/>
                  <a:ln w="9525">
                    <a:noFill/>
                    <a:miter lim="800000"/>
                    <a:headEnd/>
                    <a:tailEnd/>
                  </a:ln>
                </p:spPr>
                <p:txBody>
                  <a:bodyPr>
                    <a:spAutoFit/>
                  </a:bodyPr>
                  <a:lstStyle/>
                  <a:p>
                    <a:r>
                      <a:rPr lang="en-US" sz="2800" b="0">
                        <a:solidFill>
                          <a:schemeClr val="tx1"/>
                        </a:solidFill>
                        <a:latin typeface="Times New Roman" pitchFamily="18" charset="0"/>
                        <a:cs typeface="Times New Roman" pitchFamily="18" charset="0"/>
                      </a:rPr>
                      <a:t>(</a:t>
                    </a:r>
                  </a:p>
                </p:txBody>
              </p:sp>
              <p:sp>
                <p:nvSpPr>
                  <p:cNvPr id="71" name="TextBox 13"/>
                  <p:cNvSpPr txBox="1">
                    <a:spLocks noChangeArrowheads="1"/>
                  </p:cNvSpPr>
                  <p:nvPr/>
                </p:nvSpPr>
                <p:spPr bwMode="auto">
                  <a:xfrm>
                    <a:off x="5685608" y="2845158"/>
                    <a:ext cx="838199" cy="315999"/>
                  </a:xfrm>
                  <a:prstGeom prst="rect">
                    <a:avLst/>
                  </a:prstGeom>
                  <a:noFill/>
                  <a:ln w="9525">
                    <a:noFill/>
                    <a:miter lim="800000"/>
                    <a:headEnd/>
                    <a:tailEnd/>
                  </a:ln>
                </p:spPr>
                <p:txBody>
                  <a:bodyPr>
                    <a:spAutoFit/>
                  </a:bodyPr>
                  <a:lstStyle/>
                  <a:p>
                    <a:pPr algn="ctr"/>
                    <a:r>
                      <a:rPr lang="el-GR" sz="1400" b="0">
                        <a:solidFill>
                          <a:srgbClr val="00FF00"/>
                        </a:solidFill>
                        <a:latin typeface="Times New Roman" pitchFamily="18" charset="0"/>
                        <a:cs typeface="Times New Roman" pitchFamily="18" charset="0"/>
                      </a:rPr>
                      <a:t>Δσ</a:t>
                    </a:r>
                    <a:r>
                      <a:rPr lang="en-US" sz="1400" b="0" baseline="30000">
                        <a:solidFill>
                          <a:srgbClr val="00FF00"/>
                        </a:solidFill>
                        <a:latin typeface="Times New Roman" pitchFamily="18" charset="0"/>
                        <a:cs typeface="Times New Roman" pitchFamily="18" charset="0"/>
                      </a:rPr>
                      <a:t>Cu</a:t>
                    </a:r>
                    <a:endParaRPr lang="en-US" sz="2400" b="0" baseline="-25000">
                      <a:solidFill>
                        <a:srgbClr val="00FF00"/>
                      </a:solidFill>
                    </a:endParaRPr>
                  </a:p>
                </p:txBody>
              </p:sp>
              <p:cxnSp>
                <p:nvCxnSpPr>
                  <p:cNvPr id="72" name="Straight Connector 14"/>
                  <p:cNvCxnSpPr>
                    <a:cxnSpLocks noChangeShapeType="1"/>
                  </p:cNvCxnSpPr>
                  <p:nvPr/>
                </p:nvCxnSpPr>
                <p:spPr bwMode="auto">
                  <a:xfrm>
                    <a:off x="5835831" y="2895600"/>
                    <a:ext cx="533400" cy="0"/>
                  </a:xfrm>
                  <a:prstGeom prst="line">
                    <a:avLst/>
                  </a:prstGeom>
                  <a:noFill/>
                  <a:ln w="9525" algn="ctr">
                    <a:solidFill>
                      <a:schemeClr val="tx1"/>
                    </a:solidFill>
                    <a:round/>
                    <a:headEnd/>
                    <a:tailEnd/>
                  </a:ln>
                </p:spPr>
              </p:cxnSp>
              <p:sp>
                <p:nvSpPr>
                  <p:cNvPr id="73" name="TextBox 15"/>
                  <p:cNvSpPr txBox="1">
                    <a:spLocks noChangeArrowheads="1"/>
                  </p:cNvSpPr>
                  <p:nvPr/>
                </p:nvSpPr>
                <p:spPr bwMode="auto">
                  <a:xfrm>
                    <a:off x="5910943" y="2590800"/>
                    <a:ext cx="228601" cy="315999"/>
                  </a:xfrm>
                  <a:prstGeom prst="rect">
                    <a:avLst/>
                  </a:prstGeom>
                  <a:noFill/>
                  <a:ln w="9525">
                    <a:noFill/>
                    <a:miter lim="800000"/>
                    <a:headEnd/>
                    <a:tailEnd/>
                  </a:ln>
                </p:spPr>
                <p:txBody>
                  <a:bodyPr>
                    <a:spAutoFit/>
                  </a:bodyPr>
                  <a:lstStyle/>
                  <a:p>
                    <a:pPr algn="ctr"/>
                    <a:r>
                      <a:rPr lang="en-US" sz="1400" b="0">
                        <a:solidFill>
                          <a:schemeClr val="tx1"/>
                        </a:solidFill>
                        <a:latin typeface="Times New Roman" pitchFamily="18" charset="0"/>
                        <a:cs typeface="Times New Roman" pitchFamily="18" charset="0"/>
                      </a:rPr>
                      <a:t>1</a:t>
                    </a:r>
                  </a:p>
                </p:txBody>
              </p:sp>
              <p:sp>
                <p:nvSpPr>
                  <p:cNvPr id="74" name="TextBox 17"/>
                  <p:cNvSpPr txBox="1">
                    <a:spLocks noChangeArrowheads="1"/>
                  </p:cNvSpPr>
                  <p:nvPr/>
                </p:nvSpPr>
                <p:spPr bwMode="auto">
                  <a:xfrm flipV="1">
                    <a:off x="5986053" y="2741262"/>
                    <a:ext cx="533400" cy="531570"/>
                  </a:xfrm>
                  <a:prstGeom prst="rect">
                    <a:avLst/>
                  </a:prstGeom>
                  <a:noFill/>
                  <a:ln w="9525">
                    <a:noFill/>
                    <a:miter lim="800000"/>
                    <a:headEnd/>
                    <a:tailEnd/>
                  </a:ln>
                </p:spPr>
                <p:txBody>
                  <a:bodyPr>
                    <a:spAutoFit/>
                  </a:bodyPr>
                  <a:lstStyle/>
                  <a:p>
                    <a:r>
                      <a:rPr lang="en-US" sz="2800" b="0" dirty="0">
                        <a:solidFill>
                          <a:schemeClr val="tx1"/>
                        </a:solidFill>
                        <a:latin typeface="Times New Roman" pitchFamily="18" charset="0"/>
                        <a:cs typeface="Times New Roman" pitchFamily="18" charset="0"/>
                      </a:rPr>
                      <a:t>(</a:t>
                    </a:r>
                  </a:p>
                </p:txBody>
              </p:sp>
              <p:sp>
                <p:nvSpPr>
                  <p:cNvPr id="75" name="TextBox 18"/>
                  <p:cNvSpPr txBox="1">
                    <a:spLocks noChangeArrowheads="1"/>
                  </p:cNvSpPr>
                  <p:nvPr/>
                </p:nvSpPr>
                <p:spPr bwMode="auto">
                  <a:xfrm>
                    <a:off x="6286347" y="2665063"/>
                    <a:ext cx="228967" cy="262596"/>
                  </a:xfrm>
                  <a:prstGeom prst="rect">
                    <a:avLst/>
                  </a:prstGeom>
                  <a:noFill/>
                  <a:ln w="9525">
                    <a:noFill/>
                    <a:miter lim="800000"/>
                    <a:headEnd/>
                    <a:tailEnd/>
                  </a:ln>
                </p:spPr>
                <p:txBody>
                  <a:bodyPr>
                    <a:spAutoFit/>
                  </a:bodyPr>
                  <a:lstStyle/>
                  <a:p>
                    <a:pPr>
                      <a:defRPr/>
                    </a:pPr>
                    <a:r>
                      <a:rPr lang="en-US" sz="1050" b="0" dirty="0">
                        <a:solidFill>
                          <a:schemeClr val="tx1"/>
                        </a:solidFill>
                        <a:latin typeface="Times New Roman" pitchFamily="18" charset="0"/>
                        <a:cs typeface="Times New Roman" pitchFamily="18" charset="0"/>
                      </a:rPr>
                      <a:t>2</a:t>
                    </a:r>
                  </a:p>
                </p:txBody>
              </p:sp>
            </p:grpSp>
            <p:grpSp>
              <p:nvGrpSpPr>
                <p:cNvPr id="51" name="Group 19"/>
                <p:cNvGrpSpPr>
                  <a:grpSpLocks/>
                </p:cNvGrpSpPr>
                <p:nvPr/>
              </p:nvGrpSpPr>
              <p:grpSpPr bwMode="auto">
                <a:xfrm>
                  <a:off x="5392783" y="2590800"/>
                  <a:ext cx="932635" cy="682032"/>
                  <a:chOff x="5849983" y="2590800"/>
                  <a:chExt cx="932635" cy="682032"/>
                </a:xfrm>
              </p:grpSpPr>
              <p:sp>
                <p:nvSpPr>
                  <p:cNvPr id="64" name="TextBox 20"/>
                  <p:cNvSpPr txBox="1">
                    <a:spLocks noChangeArrowheads="1"/>
                  </p:cNvSpPr>
                  <p:nvPr/>
                </p:nvSpPr>
                <p:spPr bwMode="auto">
                  <a:xfrm>
                    <a:off x="5849983" y="2629433"/>
                    <a:ext cx="533400" cy="531570"/>
                  </a:xfrm>
                  <a:prstGeom prst="rect">
                    <a:avLst/>
                  </a:prstGeom>
                  <a:noFill/>
                  <a:ln w="9525">
                    <a:noFill/>
                    <a:miter lim="800000"/>
                    <a:headEnd/>
                    <a:tailEnd/>
                  </a:ln>
                </p:spPr>
                <p:txBody>
                  <a:bodyPr>
                    <a:spAutoFit/>
                  </a:bodyPr>
                  <a:lstStyle/>
                  <a:p>
                    <a:r>
                      <a:rPr lang="en-US" sz="2800" b="0">
                        <a:solidFill>
                          <a:schemeClr val="tx1"/>
                        </a:solidFill>
                        <a:latin typeface="Times New Roman" pitchFamily="18" charset="0"/>
                        <a:cs typeface="Times New Roman" pitchFamily="18" charset="0"/>
                      </a:rPr>
                      <a:t>(</a:t>
                    </a:r>
                  </a:p>
                </p:txBody>
              </p:sp>
              <p:sp>
                <p:nvSpPr>
                  <p:cNvPr id="65" name="TextBox 21"/>
                  <p:cNvSpPr txBox="1">
                    <a:spLocks noChangeArrowheads="1"/>
                  </p:cNvSpPr>
                  <p:nvPr/>
                </p:nvSpPr>
                <p:spPr bwMode="auto">
                  <a:xfrm>
                    <a:off x="5867400" y="2845158"/>
                    <a:ext cx="838200" cy="315999"/>
                  </a:xfrm>
                  <a:prstGeom prst="rect">
                    <a:avLst/>
                  </a:prstGeom>
                  <a:noFill/>
                  <a:ln w="9525">
                    <a:noFill/>
                    <a:miter lim="800000"/>
                    <a:headEnd/>
                    <a:tailEnd/>
                  </a:ln>
                </p:spPr>
                <p:txBody>
                  <a:bodyPr>
                    <a:spAutoFit/>
                  </a:bodyPr>
                  <a:lstStyle/>
                  <a:p>
                    <a:pPr algn="ctr"/>
                    <a:r>
                      <a:rPr lang="el-GR" sz="1400" b="0">
                        <a:solidFill>
                          <a:srgbClr val="FF0000"/>
                        </a:solidFill>
                        <a:latin typeface="Times New Roman" pitchFamily="18" charset="0"/>
                        <a:cs typeface="Times New Roman" pitchFamily="18" charset="0"/>
                      </a:rPr>
                      <a:t>Δσ</a:t>
                    </a:r>
                    <a:r>
                      <a:rPr lang="en-US" sz="1400" b="0" baseline="30000">
                        <a:solidFill>
                          <a:srgbClr val="FF0000"/>
                        </a:solidFill>
                        <a:latin typeface="Times New Roman" pitchFamily="18" charset="0"/>
                        <a:cs typeface="Times New Roman" pitchFamily="18" charset="0"/>
                      </a:rPr>
                      <a:t>C</a:t>
                    </a:r>
                    <a:endParaRPr lang="en-US" sz="2400" b="0" baseline="-25000">
                      <a:solidFill>
                        <a:srgbClr val="FF0000"/>
                      </a:solidFill>
                    </a:endParaRPr>
                  </a:p>
                </p:txBody>
              </p:sp>
              <p:cxnSp>
                <p:nvCxnSpPr>
                  <p:cNvPr id="66" name="Straight Connector 22"/>
                  <p:cNvCxnSpPr>
                    <a:cxnSpLocks noChangeShapeType="1"/>
                  </p:cNvCxnSpPr>
                  <p:nvPr/>
                </p:nvCxnSpPr>
                <p:spPr bwMode="auto">
                  <a:xfrm>
                    <a:off x="6019800" y="2895600"/>
                    <a:ext cx="533400" cy="0"/>
                  </a:xfrm>
                  <a:prstGeom prst="line">
                    <a:avLst/>
                  </a:prstGeom>
                  <a:noFill/>
                  <a:ln w="9525" algn="ctr">
                    <a:solidFill>
                      <a:schemeClr val="tx1"/>
                    </a:solidFill>
                    <a:round/>
                    <a:headEnd/>
                    <a:tailEnd/>
                  </a:ln>
                </p:spPr>
              </p:cxnSp>
              <p:sp>
                <p:nvSpPr>
                  <p:cNvPr id="67" name="TextBox 23"/>
                  <p:cNvSpPr txBox="1">
                    <a:spLocks noChangeArrowheads="1"/>
                  </p:cNvSpPr>
                  <p:nvPr/>
                </p:nvSpPr>
                <p:spPr bwMode="auto">
                  <a:xfrm>
                    <a:off x="6172200" y="2590800"/>
                    <a:ext cx="228600" cy="315999"/>
                  </a:xfrm>
                  <a:prstGeom prst="rect">
                    <a:avLst/>
                  </a:prstGeom>
                  <a:noFill/>
                  <a:ln w="9525">
                    <a:noFill/>
                    <a:miter lim="800000"/>
                    <a:headEnd/>
                    <a:tailEnd/>
                  </a:ln>
                </p:spPr>
                <p:txBody>
                  <a:bodyPr>
                    <a:spAutoFit/>
                  </a:bodyPr>
                  <a:lstStyle/>
                  <a:p>
                    <a:pPr algn="ctr"/>
                    <a:r>
                      <a:rPr lang="en-US" sz="1400" b="0">
                        <a:solidFill>
                          <a:schemeClr val="tx1"/>
                        </a:solidFill>
                        <a:latin typeface="Times New Roman" pitchFamily="18" charset="0"/>
                        <a:cs typeface="Times New Roman" pitchFamily="18" charset="0"/>
                      </a:rPr>
                      <a:t>1</a:t>
                    </a:r>
                  </a:p>
                </p:txBody>
              </p:sp>
              <p:sp>
                <p:nvSpPr>
                  <p:cNvPr id="68" name="TextBox 24"/>
                  <p:cNvSpPr txBox="1">
                    <a:spLocks noChangeArrowheads="1"/>
                  </p:cNvSpPr>
                  <p:nvPr/>
                </p:nvSpPr>
                <p:spPr bwMode="auto">
                  <a:xfrm flipV="1">
                    <a:off x="6248400" y="2741262"/>
                    <a:ext cx="533400" cy="531570"/>
                  </a:xfrm>
                  <a:prstGeom prst="rect">
                    <a:avLst/>
                  </a:prstGeom>
                  <a:noFill/>
                  <a:ln w="9525">
                    <a:noFill/>
                    <a:miter lim="800000"/>
                    <a:headEnd/>
                    <a:tailEnd/>
                  </a:ln>
                </p:spPr>
                <p:txBody>
                  <a:bodyPr>
                    <a:spAutoFit/>
                  </a:bodyPr>
                  <a:lstStyle/>
                  <a:p>
                    <a:r>
                      <a:rPr lang="en-US" sz="2800" b="0">
                        <a:solidFill>
                          <a:schemeClr val="tx1"/>
                        </a:solidFill>
                        <a:latin typeface="Times New Roman" pitchFamily="18" charset="0"/>
                        <a:cs typeface="Times New Roman" pitchFamily="18" charset="0"/>
                      </a:rPr>
                      <a:t>(</a:t>
                    </a:r>
                  </a:p>
                </p:txBody>
              </p:sp>
              <p:sp>
                <p:nvSpPr>
                  <p:cNvPr id="69" name="TextBox 25"/>
                  <p:cNvSpPr txBox="1">
                    <a:spLocks noChangeArrowheads="1"/>
                  </p:cNvSpPr>
                  <p:nvPr/>
                </p:nvSpPr>
                <p:spPr bwMode="auto">
                  <a:xfrm>
                    <a:off x="6553652" y="2665063"/>
                    <a:ext cx="228966" cy="262596"/>
                  </a:xfrm>
                  <a:prstGeom prst="rect">
                    <a:avLst/>
                  </a:prstGeom>
                  <a:noFill/>
                  <a:ln w="9525">
                    <a:noFill/>
                    <a:miter lim="800000"/>
                    <a:headEnd/>
                    <a:tailEnd/>
                  </a:ln>
                </p:spPr>
                <p:txBody>
                  <a:bodyPr>
                    <a:spAutoFit/>
                  </a:bodyPr>
                  <a:lstStyle/>
                  <a:p>
                    <a:pPr>
                      <a:defRPr/>
                    </a:pPr>
                    <a:r>
                      <a:rPr lang="en-US" sz="1050" b="0">
                        <a:solidFill>
                          <a:schemeClr val="tx1"/>
                        </a:solidFill>
                        <a:latin typeface="Times New Roman" pitchFamily="18" charset="0"/>
                        <a:cs typeface="Times New Roman" pitchFamily="18" charset="0"/>
                      </a:rPr>
                      <a:t>2</a:t>
                    </a:r>
                  </a:p>
                </p:txBody>
              </p:sp>
            </p:grpSp>
            <p:sp>
              <p:nvSpPr>
                <p:cNvPr id="52" name="TextBox 26"/>
                <p:cNvSpPr txBox="1">
                  <a:spLocks noChangeArrowheads="1"/>
                </p:cNvSpPr>
                <p:nvPr/>
              </p:nvSpPr>
              <p:spPr bwMode="auto">
                <a:xfrm>
                  <a:off x="6527074" y="2722956"/>
                  <a:ext cx="381000" cy="315999"/>
                </a:xfrm>
                <a:prstGeom prst="rect">
                  <a:avLst/>
                </a:prstGeom>
                <a:noFill/>
                <a:ln w="9525">
                  <a:noFill/>
                  <a:miter lim="800000"/>
                  <a:headEnd/>
                  <a:tailEnd/>
                </a:ln>
              </p:spPr>
              <p:txBody>
                <a:bodyPr>
                  <a:spAutoFit/>
                </a:bodyPr>
                <a:lstStyle/>
                <a:p>
                  <a:r>
                    <a:rPr lang="en-US" sz="1400" b="0">
                      <a:solidFill>
                        <a:schemeClr val="tx1"/>
                      </a:solidFill>
                      <a:latin typeface="Times New Roman" pitchFamily="18" charset="0"/>
                      <a:cs typeface="Times New Roman" pitchFamily="18" charset="0"/>
                    </a:rPr>
                    <a:t>+</a:t>
                  </a:r>
                </a:p>
              </p:txBody>
            </p:sp>
            <p:grpSp>
              <p:nvGrpSpPr>
                <p:cNvPr id="53" name="Group 27"/>
                <p:cNvGrpSpPr>
                  <a:grpSpLocks/>
                </p:cNvGrpSpPr>
                <p:nvPr/>
              </p:nvGrpSpPr>
              <p:grpSpPr bwMode="auto">
                <a:xfrm>
                  <a:off x="8029303" y="2590800"/>
                  <a:ext cx="903887" cy="682032"/>
                  <a:chOff x="5464261" y="2590800"/>
                  <a:chExt cx="903887" cy="682032"/>
                </a:xfrm>
              </p:grpSpPr>
              <p:sp>
                <p:nvSpPr>
                  <p:cNvPr id="58" name="TextBox 28"/>
                  <p:cNvSpPr txBox="1">
                    <a:spLocks noChangeArrowheads="1"/>
                  </p:cNvSpPr>
                  <p:nvPr/>
                </p:nvSpPr>
                <p:spPr bwMode="auto">
                  <a:xfrm>
                    <a:off x="5464261" y="2629433"/>
                    <a:ext cx="533400" cy="531570"/>
                  </a:xfrm>
                  <a:prstGeom prst="rect">
                    <a:avLst/>
                  </a:prstGeom>
                  <a:noFill/>
                  <a:ln w="9525">
                    <a:noFill/>
                    <a:miter lim="800000"/>
                    <a:headEnd/>
                    <a:tailEnd/>
                  </a:ln>
                </p:spPr>
                <p:txBody>
                  <a:bodyPr>
                    <a:spAutoFit/>
                  </a:bodyPr>
                  <a:lstStyle/>
                  <a:p>
                    <a:r>
                      <a:rPr lang="en-US" sz="2800" b="0">
                        <a:solidFill>
                          <a:schemeClr val="tx1"/>
                        </a:solidFill>
                        <a:latin typeface="Times New Roman" pitchFamily="18" charset="0"/>
                        <a:cs typeface="Times New Roman" pitchFamily="18" charset="0"/>
                      </a:rPr>
                      <a:t>(</a:t>
                    </a:r>
                  </a:p>
                </p:txBody>
              </p:sp>
              <p:sp>
                <p:nvSpPr>
                  <p:cNvPr id="59" name="TextBox 29"/>
                  <p:cNvSpPr txBox="1">
                    <a:spLocks noChangeArrowheads="1"/>
                  </p:cNvSpPr>
                  <p:nvPr/>
                </p:nvSpPr>
                <p:spPr bwMode="auto">
                  <a:xfrm>
                    <a:off x="5464261" y="2845158"/>
                    <a:ext cx="838198" cy="315999"/>
                  </a:xfrm>
                  <a:prstGeom prst="rect">
                    <a:avLst/>
                  </a:prstGeom>
                  <a:noFill/>
                  <a:ln w="9525">
                    <a:noFill/>
                    <a:miter lim="800000"/>
                    <a:headEnd/>
                    <a:tailEnd/>
                  </a:ln>
                </p:spPr>
                <p:txBody>
                  <a:bodyPr>
                    <a:spAutoFit/>
                  </a:bodyPr>
                  <a:lstStyle/>
                  <a:p>
                    <a:pPr algn="ctr"/>
                    <a:r>
                      <a:rPr lang="el-GR" sz="1400" b="0">
                        <a:solidFill>
                          <a:srgbClr val="0066FF"/>
                        </a:solidFill>
                        <a:latin typeface="Times New Roman" pitchFamily="18" charset="0"/>
                        <a:cs typeface="Times New Roman" pitchFamily="18" charset="0"/>
                      </a:rPr>
                      <a:t>Δσ</a:t>
                    </a:r>
                    <a:r>
                      <a:rPr lang="en-US" sz="1400" b="0" baseline="30000">
                        <a:solidFill>
                          <a:srgbClr val="0066FF"/>
                        </a:solidFill>
                        <a:latin typeface="Times New Roman" pitchFamily="18" charset="0"/>
                        <a:cs typeface="Times New Roman" pitchFamily="18" charset="0"/>
                      </a:rPr>
                      <a:t>Au</a:t>
                    </a:r>
                    <a:endParaRPr lang="en-US" sz="2400" b="0" baseline="-25000">
                      <a:solidFill>
                        <a:srgbClr val="0066FF"/>
                      </a:solidFill>
                    </a:endParaRPr>
                  </a:p>
                </p:txBody>
              </p:sp>
              <p:cxnSp>
                <p:nvCxnSpPr>
                  <p:cNvPr id="60" name="Straight Connector 30"/>
                  <p:cNvCxnSpPr>
                    <a:cxnSpLocks noChangeShapeType="1"/>
                  </p:cNvCxnSpPr>
                  <p:nvPr/>
                </p:nvCxnSpPr>
                <p:spPr bwMode="auto">
                  <a:xfrm>
                    <a:off x="5681976" y="2895600"/>
                    <a:ext cx="533399" cy="0"/>
                  </a:xfrm>
                  <a:prstGeom prst="line">
                    <a:avLst/>
                  </a:prstGeom>
                  <a:noFill/>
                  <a:ln w="9525" algn="ctr">
                    <a:solidFill>
                      <a:schemeClr val="tx1"/>
                    </a:solidFill>
                    <a:round/>
                    <a:headEnd/>
                    <a:tailEnd/>
                  </a:ln>
                </p:spPr>
              </p:cxnSp>
              <p:sp>
                <p:nvSpPr>
                  <p:cNvPr id="61" name="TextBox 31"/>
                  <p:cNvSpPr txBox="1">
                    <a:spLocks noChangeArrowheads="1"/>
                  </p:cNvSpPr>
                  <p:nvPr/>
                </p:nvSpPr>
                <p:spPr bwMode="auto">
                  <a:xfrm>
                    <a:off x="5764707" y="2590800"/>
                    <a:ext cx="228600" cy="315999"/>
                  </a:xfrm>
                  <a:prstGeom prst="rect">
                    <a:avLst/>
                  </a:prstGeom>
                  <a:noFill/>
                  <a:ln w="9525">
                    <a:noFill/>
                    <a:miter lim="800000"/>
                    <a:headEnd/>
                    <a:tailEnd/>
                  </a:ln>
                </p:spPr>
                <p:txBody>
                  <a:bodyPr>
                    <a:spAutoFit/>
                  </a:bodyPr>
                  <a:lstStyle/>
                  <a:p>
                    <a:pPr algn="ctr"/>
                    <a:r>
                      <a:rPr lang="en-US" sz="1400" b="0">
                        <a:solidFill>
                          <a:schemeClr val="tx1"/>
                        </a:solidFill>
                        <a:latin typeface="Times New Roman" pitchFamily="18" charset="0"/>
                        <a:cs typeface="Times New Roman" pitchFamily="18" charset="0"/>
                      </a:rPr>
                      <a:t>1</a:t>
                    </a:r>
                  </a:p>
                </p:txBody>
              </p:sp>
              <p:sp>
                <p:nvSpPr>
                  <p:cNvPr id="62" name="TextBox 32"/>
                  <p:cNvSpPr txBox="1">
                    <a:spLocks noChangeArrowheads="1"/>
                  </p:cNvSpPr>
                  <p:nvPr/>
                </p:nvSpPr>
                <p:spPr bwMode="auto">
                  <a:xfrm flipV="1">
                    <a:off x="5832199" y="2741262"/>
                    <a:ext cx="533399" cy="531570"/>
                  </a:xfrm>
                  <a:prstGeom prst="rect">
                    <a:avLst/>
                  </a:prstGeom>
                  <a:noFill/>
                  <a:ln w="9525">
                    <a:noFill/>
                    <a:miter lim="800000"/>
                    <a:headEnd/>
                    <a:tailEnd/>
                  </a:ln>
                </p:spPr>
                <p:txBody>
                  <a:bodyPr>
                    <a:spAutoFit/>
                  </a:bodyPr>
                  <a:lstStyle/>
                  <a:p>
                    <a:r>
                      <a:rPr lang="en-US" sz="2800" b="0">
                        <a:solidFill>
                          <a:schemeClr val="tx1"/>
                        </a:solidFill>
                        <a:latin typeface="Times New Roman" pitchFamily="18" charset="0"/>
                        <a:cs typeface="Times New Roman" pitchFamily="18" charset="0"/>
                      </a:rPr>
                      <a:t>(</a:t>
                    </a:r>
                  </a:p>
                </p:txBody>
              </p:sp>
              <p:sp>
                <p:nvSpPr>
                  <p:cNvPr id="63" name="TextBox 33"/>
                  <p:cNvSpPr txBox="1">
                    <a:spLocks noChangeArrowheads="1"/>
                  </p:cNvSpPr>
                  <p:nvPr/>
                </p:nvSpPr>
                <p:spPr bwMode="auto">
                  <a:xfrm>
                    <a:off x="6139182" y="2665063"/>
                    <a:ext cx="228966" cy="262596"/>
                  </a:xfrm>
                  <a:prstGeom prst="rect">
                    <a:avLst/>
                  </a:prstGeom>
                  <a:noFill/>
                  <a:ln w="9525">
                    <a:noFill/>
                    <a:miter lim="800000"/>
                    <a:headEnd/>
                    <a:tailEnd/>
                  </a:ln>
                </p:spPr>
                <p:txBody>
                  <a:bodyPr>
                    <a:spAutoFit/>
                  </a:bodyPr>
                  <a:lstStyle/>
                  <a:p>
                    <a:pPr>
                      <a:defRPr/>
                    </a:pPr>
                    <a:r>
                      <a:rPr lang="en-US" sz="1050" b="0" dirty="0">
                        <a:solidFill>
                          <a:schemeClr val="tx1"/>
                        </a:solidFill>
                        <a:latin typeface="Times New Roman" pitchFamily="18" charset="0"/>
                        <a:cs typeface="Times New Roman" pitchFamily="18" charset="0"/>
                      </a:rPr>
                      <a:t>2</a:t>
                    </a:r>
                  </a:p>
                </p:txBody>
              </p:sp>
            </p:grpSp>
            <p:sp>
              <p:nvSpPr>
                <p:cNvPr id="54" name="TextBox 34"/>
                <p:cNvSpPr txBox="1">
                  <a:spLocks noChangeArrowheads="1"/>
                </p:cNvSpPr>
                <p:nvPr/>
              </p:nvSpPr>
              <p:spPr bwMode="auto">
                <a:xfrm>
                  <a:off x="7879080" y="2722956"/>
                  <a:ext cx="381000" cy="315999"/>
                </a:xfrm>
                <a:prstGeom prst="rect">
                  <a:avLst/>
                </a:prstGeom>
                <a:noFill/>
                <a:ln w="9525">
                  <a:noFill/>
                  <a:miter lim="800000"/>
                  <a:headEnd/>
                  <a:tailEnd/>
                </a:ln>
              </p:spPr>
              <p:txBody>
                <a:bodyPr>
                  <a:spAutoFit/>
                </a:bodyPr>
                <a:lstStyle/>
                <a:p>
                  <a:r>
                    <a:rPr lang="en-US" sz="1400" b="0">
                      <a:solidFill>
                        <a:schemeClr val="tx1"/>
                      </a:solidFill>
                      <a:latin typeface="Times New Roman" pitchFamily="18" charset="0"/>
                      <a:cs typeface="Times New Roman" pitchFamily="18" charset="0"/>
                    </a:rPr>
                    <a:t>+</a:t>
                  </a:r>
                </a:p>
              </p:txBody>
            </p:sp>
            <p:sp>
              <p:nvSpPr>
                <p:cNvPr id="55" name="TextBox 35"/>
                <p:cNvSpPr txBox="1">
                  <a:spLocks noChangeArrowheads="1"/>
                </p:cNvSpPr>
                <p:nvPr/>
              </p:nvSpPr>
              <p:spPr bwMode="auto">
                <a:xfrm>
                  <a:off x="6001294" y="2743201"/>
                  <a:ext cx="838201" cy="315999"/>
                </a:xfrm>
                <a:prstGeom prst="rect">
                  <a:avLst/>
                </a:prstGeom>
                <a:noFill/>
                <a:ln w="9525">
                  <a:noFill/>
                  <a:miter lim="800000"/>
                  <a:headEnd/>
                  <a:tailEnd/>
                </a:ln>
              </p:spPr>
              <p:txBody>
                <a:bodyPr>
                  <a:spAutoFit/>
                </a:bodyPr>
                <a:lstStyle/>
                <a:p>
                  <a:pPr algn="ctr"/>
                  <a:r>
                    <a:rPr lang="el-GR" sz="1400" b="0">
                      <a:solidFill>
                        <a:srgbClr val="FF0000"/>
                      </a:solidFill>
                      <a:latin typeface="Times New Roman" pitchFamily="18" charset="0"/>
                      <a:cs typeface="Times New Roman" pitchFamily="18" charset="0"/>
                    </a:rPr>
                    <a:t>σ</a:t>
                  </a:r>
                  <a:r>
                    <a:rPr lang="en-US" sz="1400" b="0" baseline="30000">
                      <a:solidFill>
                        <a:srgbClr val="FF0000"/>
                      </a:solidFill>
                      <a:latin typeface="Times New Roman" pitchFamily="18" charset="0"/>
                      <a:cs typeface="Times New Roman" pitchFamily="18" charset="0"/>
                    </a:rPr>
                    <a:t>C</a:t>
                  </a:r>
                  <a:r>
                    <a:rPr lang="en-US" sz="1400" b="0" baseline="-25000">
                      <a:solidFill>
                        <a:srgbClr val="FF0000"/>
                      </a:solidFill>
                      <a:latin typeface="Times New Roman" pitchFamily="18" charset="0"/>
                      <a:cs typeface="Times New Roman" pitchFamily="18" charset="0"/>
                    </a:rPr>
                    <a:t>eff</a:t>
                  </a:r>
                  <a:r>
                    <a:rPr lang="en-US" sz="1400" b="0" baseline="-25000">
                      <a:solidFill>
                        <a:schemeClr val="tx1"/>
                      </a:solidFill>
                      <a:latin typeface="Times New Roman" pitchFamily="18" charset="0"/>
                      <a:cs typeface="Times New Roman" pitchFamily="18" charset="0"/>
                    </a:rPr>
                    <a:t> </a:t>
                  </a:r>
                  <a:r>
                    <a:rPr lang="en-US" sz="1400" b="0">
                      <a:solidFill>
                        <a:schemeClr val="tx1"/>
                      </a:solidFill>
                      <a:latin typeface="Times New Roman" pitchFamily="18" charset="0"/>
                      <a:cs typeface="Times New Roman" pitchFamily="18" charset="0"/>
                    </a:rPr>
                    <a:t> </a:t>
                  </a:r>
                  <a:endParaRPr lang="en-US" sz="2400" b="0" baseline="-25000">
                    <a:solidFill>
                      <a:schemeClr val="tx1"/>
                    </a:solidFill>
                  </a:endParaRPr>
                </a:p>
              </p:txBody>
            </p:sp>
            <p:sp>
              <p:nvSpPr>
                <p:cNvPr id="56" name="TextBox 36"/>
                <p:cNvSpPr txBox="1">
                  <a:spLocks noChangeArrowheads="1"/>
                </p:cNvSpPr>
                <p:nvPr/>
              </p:nvSpPr>
              <p:spPr bwMode="auto">
                <a:xfrm>
                  <a:off x="7278188" y="2743201"/>
                  <a:ext cx="838201" cy="315999"/>
                </a:xfrm>
                <a:prstGeom prst="rect">
                  <a:avLst/>
                </a:prstGeom>
                <a:noFill/>
                <a:ln w="9525">
                  <a:noFill/>
                  <a:miter lim="800000"/>
                  <a:headEnd/>
                  <a:tailEnd/>
                </a:ln>
              </p:spPr>
              <p:txBody>
                <a:bodyPr>
                  <a:spAutoFit/>
                </a:bodyPr>
                <a:lstStyle/>
                <a:p>
                  <a:pPr algn="ctr"/>
                  <a:r>
                    <a:rPr lang="el-GR" sz="1400" b="0">
                      <a:solidFill>
                        <a:srgbClr val="00FF00"/>
                      </a:solidFill>
                      <a:latin typeface="Times New Roman" pitchFamily="18" charset="0"/>
                      <a:cs typeface="Times New Roman" pitchFamily="18" charset="0"/>
                    </a:rPr>
                    <a:t>σ</a:t>
                  </a:r>
                  <a:r>
                    <a:rPr lang="en-US" sz="1400" b="0" baseline="30000">
                      <a:solidFill>
                        <a:srgbClr val="00FF00"/>
                      </a:solidFill>
                      <a:latin typeface="Times New Roman" pitchFamily="18" charset="0"/>
                      <a:cs typeface="Times New Roman" pitchFamily="18" charset="0"/>
                    </a:rPr>
                    <a:t>Cu</a:t>
                  </a:r>
                  <a:r>
                    <a:rPr lang="en-US" sz="1400" b="0" baseline="-25000">
                      <a:solidFill>
                        <a:srgbClr val="00FF00"/>
                      </a:solidFill>
                      <a:latin typeface="Times New Roman" pitchFamily="18" charset="0"/>
                      <a:cs typeface="Times New Roman" pitchFamily="18" charset="0"/>
                    </a:rPr>
                    <a:t>eff </a:t>
                  </a:r>
                  <a:r>
                    <a:rPr lang="en-US" sz="1400" b="0">
                      <a:solidFill>
                        <a:srgbClr val="00FF00"/>
                      </a:solidFill>
                      <a:latin typeface="Times New Roman" pitchFamily="18" charset="0"/>
                      <a:cs typeface="Times New Roman" pitchFamily="18" charset="0"/>
                    </a:rPr>
                    <a:t> </a:t>
                  </a:r>
                  <a:endParaRPr lang="en-US" sz="2400" b="0" baseline="-25000">
                    <a:solidFill>
                      <a:srgbClr val="00FF00"/>
                    </a:solidFill>
                  </a:endParaRPr>
                </a:p>
              </p:txBody>
            </p:sp>
            <p:sp>
              <p:nvSpPr>
                <p:cNvPr id="57" name="TextBox 37"/>
                <p:cNvSpPr txBox="1">
                  <a:spLocks noChangeArrowheads="1"/>
                </p:cNvSpPr>
                <p:nvPr/>
              </p:nvSpPr>
              <p:spPr bwMode="auto">
                <a:xfrm>
                  <a:off x="8668279" y="2743201"/>
                  <a:ext cx="838201" cy="315999"/>
                </a:xfrm>
                <a:prstGeom prst="rect">
                  <a:avLst/>
                </a:prstGeom>
                <a:noFill/>
                <a:ln w="9525">
                  <a:noFill/>
                  <a:miter lim="800000"/>
                  <a:headEnd/>
                  <a:tailEnd/>
                </a:ln>
              </p:spPr>
              <p:txBody>
                <a:bodyPr>
                  <a:spAutoFit/>
                </a:bodyPr>
                <a:lstStyle/>
                <a:p>
                  <a:pPr algn="ctr"/>
                  <a:r>
                    <a:rPr lang="el-GR" sz="1400" b="0">
                      <a:solidFill>
                        <a:srgbClr val="0066FF"/>
                      </a:solidFill>
                      <a:latin typeface="Times New Roman" pitchFamily="18" charset="0"/>
                      <a:cs typeface="Times New Roman" pitchFamily="18" charset="0"/>
                    </a:rPr>
                    <a:t>σ</a:t>
                  </a:r>
                  <a:r>
                    <a:rPr lang="en-US" sz="1400" b="0" baseline="30000">
                      <a:solidFill>
                        <a:srgbClr val="0066FF"/>
                      </a:solidFill>
                      <a:latin typeface="Times New Roman" pitchFamily="18" charset="0"/>
                      <a:cs typeface="Times New Roman" pitchFamily="18" charset="0"/>
                    </a:rPr>
                    <a:t>Au</a:t>
                  </a:r>
                  <a:r>
                    <a:rPr lang="en-US" sz="1400" b="0" baseline="-25000">
                      <a:solidFill>
                        <a:srgbClr val="0066FF"/>
                      </a:solidFill>
                      <a:latin typeface="Times New Roman" pitchFamily="18" charset="0"/>
                      <a:cs typeface="Times New Roman" pitchFamily="18" charset="0"/>
                    </a:rPr>
                    <a:t>eff </a:t>
                  </a:r>
                  <a:r>
                    <a:rPr lang="en-US" sz="1400" b="0">
                      <a:solidFill>
                        <a:srgbClr val="0066FF"/>
                      </a:solidFill>
                      <a:latin typeface="Times New Roman" pitchFamily="18" charset="0"/>
                      <a:cs typeface="Times New Roman" pitchFamily="18" charset="0"/>
                    </a:rPr>
                    <a:t> </a:t>
                  </a:r>
                  <a:endParaRPr lang="en-US" sz="2400" b="0" baseline="-25000">
                    <a:solidFill>
                      <a:srgbClr val="0066FF"/>
                    </a:solidFill>
                  </a:endParaRPr>
                </a:p>
              </p:txBody>
            </p:sp>
          </p:grpSp>
          <p:grpSp>
            <p:nvGrpSpPr>
              <p:cNvPr id="24" name="Group 39"/>
              <p:cNvGrpSpPr>
                <a:grpSpLocks/>
              </p:cNvGrpSpPr>
              <p:nvPr/>
            </p:nvGrpSpPr>
            <p:grpSpPr bwMode="auto">
              <a:xfrm>
                <a:off x="5867400" y="3200399"/>
                <a:ext cx="3124201" cy="654861"/>
                <a:chOff x="5791200" y="2590799"/>
                <a:chExt cx="3124201" cy="654861"/>
              </a:xfrm>
            </p:grpSpPr>
            <p:grpSp>
              <p:nvGrpSpPr>
                <p:cNvPr id="26" name="Group 12"/>
                <p:cNvGrpSpPr>
                  <a:grpSpLocks/>
                </p:cNvGrpSpPr>
                <p:nvPr/>
              </p:nvGrpSpPr>
              <p:grpSpPr bwMode="auto">
                <a:xfrm>
                  <a:off x="6858000" y="2590799"/>
                  <a:ext cx="990601" cy="654861"/>
                  <a:chOff x="5791200" y="2590799"/>
                  <a:chExt cx="990601" cy="654861"/>
                </a:xfrm>
              </p:grpSpPr>
              <p:sp>
                <p:nvSpPr>
                  <p:cNvPr id="44" name="TextBox 60"/>
                  <p:cNvSpPr txBox="1">
                    <a:spLocks noChangeArrowheads="1"/>
                  </p:cNvSpPr>
                  <p:nvPr/>
                </p:nvSpPr>
                <p:spPr bwMode="auto">
                  <a:xfrm>
                    <a:off x="5791200" y="2590799"/>
                    <a:ext cx="533400" cy="531571"/>
                  </a:xfrm>
                  <a:prstGeom prst="rect">
                    <a:avLst/>
                  </a:prstGeom>
                  <a:noFill/>
                  <a:ln w="9525">
                    <a:noFill/>
                    <a:miter lim="800000"/>
                    <a:headEnd/>
                    <a:tailEnd/>
                  </a:ln>
                </p:spPr>
                <p:txBody>
                  <a:bodyPr>
                    <a:spAutoFit/>
                  </a:bodyPr>
                  <a:lstStyle/>
                  <a:p>
                    <a:r>
                      <a:rPr lang="en-US" sz="2800" b="0">
                        <a:solidFill>
                          <a:schemeClr val="tx1"/>
                        </a:solidFill>
                        <a:latin typeface="Times New Roman" pitchFamily="18" charset="0"/>
                        <a:cs typeface="Times New Roman" pitchFamily="18" charset="0"/>
                      </a:rPr>
                      <a:t>(</a:t>
                    </a:r>
                  </a:p>
                </p:txBody>
              </p:sp>
              <p:sp>
                <p:nvSpPr>
                  <p:cNvPr id="45" name="TextBox 61"/>
                  <p:cNvSpPr txBox="1">
                    <a:spLocks noChangeArrowheads="1"/>
                  </p:cNvSpPr>
                  <p:nvPr/>
                </p:nvSpPr>
                <p:spPr bwMode="auto">
                  <a:xfrm>
                    <a:off x="5867400" y="2845157"/>
                    <a:ext cx="838201" cy="316000"/>
                  </a:xfrm>
                  <a:prstGeom prst="rect">
                    <a:avLst/>
                  </a:prstGeom>
                  <a:noFill/>
                  <a:ln w="9525">
                    <a:noFill/>
                    <a:miter lim="800000"/>
                    <a:headEnd/>
                    <a:tailEnd/>
                  </a:ln>
                </p:spPr>
                <p:txBody>
                  <a:bodyPr>
                    <a:spAutoFit/>
                  </a:bodyPr>
                  <a:lstStyle/>
                  <a:p>
                    <a:pPr algn="ctr"/>
                    <a:r>
                      <a:rPr lang="el-GR" sz="1400" b="0">
                        <a:solidFill>
                          <a:srgbClr val="00FF00"/>
                        </a:solidFill>
                        <a:latin typeface="Times New Roman" pitchFamily="18" charset="0"/>
                        <a:cs typeface="Times New Roman" pitchFamily="18" charset="0"/>
                      </a:rPr>
                      <a:t>Δσ</a:t>
                    </a:r>
                    <a:r>
                      <a:rPr lang="en-US" sz="1400" b="0" baseline="30000">
                        <a:solidFill>
                          <a:srgbClr val="00FF00"/>
                        </a:solidFill>
                        <a:latin typeface="Times New Roman" pitchFamily="18" charset="0"/>
                        <a:cs typeface="Times New Roman" pitchFamily="18" charset="0"/>
                      </a:rPr>
                      <a:t>Cu</a:t>
                    </a:r>
                    <a:endParaRPr lang="en-US" sz="2400" b="0" baseline="-25000">
                      <a:solidFill>
                        <a:srgbClr val="00FF00"/>
                      </a:solidFill>
                    </a:endParaRPr>
                  </a:p>
                </p:txBody>
              </p:sp>
              <p:cxnSp>
                <p:nvCxnSpPr>
                  <p:cNvPr id="46" name="Straight Connector 62"/>
                  <p:cNvCxnSpPr>
                    <a:cxnSpLocks noChangeShapeType="1"/>
                  </p:cNvCxnSpPr>
                  <p:nvPr/>
                </p:nvCxnSpPr>
                <p:spPr bwMode="auto">
                  <a:xfrm>
                    <a:off x="6019800" y="2895600"/>
                    <a:ext cx="533400" cy="0"/>
                  </a:xfrm>
                  <a:prstGeom prst="line">
                    <a:avLst/>
                  </a:prstGeom>
                  <a:noFill/>
                  <a:ln w="9525" algn="ctr">
                    <a:solidFill>
                      <a:schemeClr val="tx1"/>
                    </a:solidFill>
                    <a:round/>
                    <a:headEnd/>
                    <a:tailEnd/>
                  </a:ln>
                </p:spPr>
              </p:cxnSp>
              <p:sp>
                <p:nvSpPr>
                  <p:cNvPr id="47" name="TextBox 63"/>
                  <p:cNvSpPr txBox="1">
                    <a:spLocks noChangeArrowheads="1"/>
                  </p:cNvSpPr>
                  <p:nvPr/>
                </p:nvSpPr>
                <p:spPr bwMode="auto">
                  <a:xfrm>
                    <a:off x="6172200" y="2590799"/>
                    <a:ext cx="228600" cy="316000"/>
                  </a:xfrm>
                  <a:prstGeom prst="rect">
                    <a:avLst/>
                  </a:prstGeom>
                  <a:noFill/>
                  <a:ln w="9525">
                    <a:noFill/>
                    <a:miter lim="800000"/>
                    <a:headEnd/>
                    <a:tailEnd/>
                  </a:ln>
                </p:spPr>
                <p:txBody>
                  <a:bodyPr>
                    <a:spAutoFit/>
                  </a:bodyPr>
                  <a:lstStyle/>
                  <a:p>
                    <a:pPr algn="ctr"/>
                    <a:r>
                      <a:rPr lang="en-US" sz="1400" b="0">
                        <a:solidFill>
                          <a:schemeClr val="tx1"/>
                        </a:solidFill>
                        <a:latin typeface="Times New Roman" pitchFamily="18" charset="0"/>
                        <a:cs typeface="Times New Roman" pitchFamily="18" charset="0"/>
                      </a:rPr>
                      <a:t>1</a:t>
                    </a:r>
                  </a:p>
                </p:txBody>
              </p:sp>
              <p:sp>
                <p:nvSpPr>
                  <p:cNvPr id="48" name="TextBox 64"/>
                  <p:cNvSpPr txBox="1">
                    <a:spLocks noChangeArrowheads="1"/>
                  </p:cNvSpPr>
                  <p:nvPr/>
                </p:nvSpPr>
                <p:spPr bwMode="auto">
                  <a:xfrm flipV="1">
                    <a:off x="6248401" y="2714090"/>
                    <a:ext cx="533400" cy="531570"/>
                  </a:xfrm>
                  <a:prstGeom prst="rect">
                    <a:avLst/>
                  </a:prstGeom>
                  <a:noFill/>
                  <a:ln w="9525">
                    <a:noFill/>
                    <a:miter lim="800000"/>
                    <a:headEnd/>
                    <a:tailEnd/>
                  </a:ln>
                </p:spPr>
                <p:txBody>
                  <a:bodyPr>
                    <a:spAutoFit/>
                  </a:bodyPr>
                  <a:lstStyle/>
                  <a:p>
                    <a:r>
                      <a:rPr lang="en-US" sz="2800" b="0">
                        <a:solidFill>
                          <a:schemeClr val="tx1"/>
                        </a:solidFill>
                        <a:latin typeface="Times New Roman" pitchFamily="18" charset="0"/>
                        <a:cs typeface="Times New Roman" pitchFamily="18" charset="0"/>
                      </a:rPr>
                      <a:t>(</a:t>
                    </a:r>
                  </a:p>
                </p:txBody>
              </p:sp>
              <p:sp>
                <p:nvSpPr>
                  <p:cNvPr id="49" name="TextBox 65"/>
                  <p:cNvSpPr txBox="1">
                    <a:spLocks noChangeArrowheads="1"/>
                  </p:cNvSpPr>
                  <p:nvPr/>
                </p:nvSpPr>
                <p:spPr bwMode="auto">
                  <a:xfrm>
                    <a:off x="6552723" y="2680160"/>
                    <a:ext cx="228967" cy="262596"/>
                  </a:xfrm>
                  <a:prstGeom prst="rect">
                    <a:avLst/>
                  </a:prstGeom>
                  <a:noFill/>
                  <a:ln w="9525">
                    <a:noFill/>
                    <a:miter lim="800000"/>
                    <a:headEnd/>
                    <a:tailEnd/>
                  </a:ln>
                </p:spPr>
                <p:txBody>
                  <a:bodyPr>
                    <a:spAutoFit/>
                  </a:bodyPr>
                  <a:lstStyle/>
                  <a:p>
                    <a:pPr>
                      <a:defRPr/>
                    </a:pPr>
                    <a:r>
                      <a:rPr lang="en-US" sz="1050" b="0">
                        <a:solidFill>
                          <a:schemeClr val="tx1"/>
                        </a:solidFill>
                        <a:latin typeface="Times New Roman" pitchFamily="18" charset="0"/>
                        <a:cs typeface="Times New Roman" pitchFamily="18" charset="0"/>
                      </a:rPr>
                      <a:t>2</a:t>
                    </a:r>
                  </a:p>
                </p:txBody>
              </p:sp>
            </p:grpSp>
            <p:grpSp>
              <p:nvGrpSpPr>
                <p:cNvPr id="27" name="Group 19"/>
                <p:cNvGrpSpPr>
                  <a:grpSpLocks/>
                </p:cNvGrpSpPr>
                <p:nvPr/>
              </p:nvGrpSpPr>
              <p:grpSpPr bwMode="auto">
                <a:xfrm>
                  <a:off x="5791200" y="2590800"/>
                  <a:ext cx="991110" cy="654860"/>
                  <a:chOff x="6248400" y="2590800"/>
                  <a:chExt cx="991110" cy="654860"/>
                </a:xfrm>
              </p:grpSpPr>
              <p:sp>
                <p:nvSpPr>
                  <p:cNvPr id="37" name="TextBox 54"/>
                  <p:cNvSpPr txBox="1">
                    <a:spLocks noChangeArrowheads="1"/>
                  </p:cNvSpPr>
                  <p:nvPr/>
                </p:nvSpPr>
                <p:spPr bwMode="auto">
                  <a:xfrm>
                    <a:off x="6248400" y="2590800"/>
                    <a:ext cx="533400" cy="531570"/>
                  </a:xfrm>
                  <a:prstGeom prst="rect">
                    <a:avLst/>
                  </a:prstGeom>
                  <a:noFill/>
                  <a:ln w="9525">
                    <a:noFill/>
                    <a:miter lim="800000"/>
                    <a:headEnd/>
                    <a:tailEnd/>
                  </a:ln>
                </p:spPr>
                <p:txBody>
                  <a:bodyPr>
                    <a:spAutoFit/>
                  </a:bodyPr>
                  <a:lstStyle/>
                  <a:p>
                    <a:r>
                      <a:rPr lang="en-US" sz="2800" b="0">
                        <a:solidFill>
                          <a:schemeClr val="tx1"/>
                        </a:solidFill>
                        <a:latin typeface="Times New Roman" pitchFamily="18" charset="0"/>
                        <a:cs typeface="Times New Roman" pitchFamily="18" charset="0"/>
                      </a:rPr>
                      <a:t>(</a:t>
                    </a:r>
                  </a:p>
                </p:txBody>
              </p:sp>
              <p:sp>
                <p:nvSpPr>
                  <p:cNvPr id="38" name="TextBox 55"/>
                  <p:cNvSpPr txBox="1">
                    <a:spLocks noChangeArrowheads="1"/>
                  </p:cNvSpPr>
                  <p:nvPr/>
                </p:nvSpPr>
                <p:spPr bwMode="auto">
                  <a:xfrm>
                    <a:off x="6324600" y="2845158"/>
                    <a:ext cx="838201" cy="315999"/>
                  </a:xfrm>
                  <a:prstGeom prst="rect">
                    <a:avLst/>
                  </a:prstGeom>
                  <a:noFill/>
                  <a:ln w="9525">
                    <a:noFill/>
                    <a:miter lim="800000"/>
                    <a:headEnd/>
                    <a:tailEnd/>
                  </a:ln>
                </p:spPr>
                <p:txBody>
                  <a:bodyPr>
                    <a:spAutoFit/>
                  </a:bodyPr>
                  <a:lstStyle/>
                  <a:p>
                    <a:pPr algn="ctr"/>
                    <a:r>
                      <a:rPr lang="el-GR" sz="1400" b="0">
                        <a:solidFill>
                          <a:srgbClr val="FF0000"/>
                        </a:solidFill>
                        <a:latin typeface="Times New Roman" pitchFamily="18" charset="0"/>
                        <a:cs typeface="Times New Roman" pitchFamily="18" charset="0"/>
                      </a:rPr>
                      <a:t>Δσ</a:t>
                    </a:r>
                    <a:r>
                      <a:rPr lang="en-US" sz="1400" b="0" baseline="30000">
                        <a:solidFill>
                          <a:srgbClr val="FF0000"/>
                        </a:solidFill>
                        <a:latin typeface="Times New Roman" pitchFamily="18" charset="0"/>
                        <a:cs typeface="Times New Roman" pitchFamily="18" charset="0"/>
                      </a:rPr>
                      <a:t>C</a:t>
                    </a:r>
                    <a:endParaRPr lang="en-US" sz="2400" b="0" baseline="-25000">
                      <a:solidFill>
                        <a:srgbClr val="FF0000"/>
                      </a:solidFill>
                    </a:endParaRPr>
                  </a:p>
                </p:txBody>
              </p:sp>
              <p:cxnSp>
                <p:nvCxnSpPr>
                  <p:cNvPr id="39" name="Straight Connector 56"/>
                  <p:cNvCxnSpPr>
                    <a:cxnSpLocks noChangeShapeType="1"/>
                  </p:cNvCxnSpPr>
                  <p:nvPr/>
                </p:nvCxnSpPr>
                <p:spPr bwMode="auto">
                  <a:xfrm>
                    <a:off x="6477000" y="2895600"/>
                    <a:ext cx="533400" cy="0"/>
                  </a:xfrm>
                  <a:prstGeom prst="line">
                    <a:avLst/>
                  </a:prstGeom>
                  <a:noFill/>
                  <a:ln w="9525" algn="ctr">
                    <a:solidFill>
                      <a:schemeClr val="tx1"/>
                    </a:solidFill>
                    <a:round/>
                    <a:headEnd/>
                    <a:tailEnd/>
                  </a:ln>
                </p:spPr>
              </p:cxnSp>
              <p:sp>
                <p:nvSpPr>
                  <p:cNvPr id="40" name="TextBox 57"/>
                  <p:cNvSpPr txBox="1">
                    <a:spLocks noChangeArrowheads="1"/>
                  </p:cNvSpPr>
                  <p:nvPr/>
                </p:nvSpPr>
                <p:spPr bwMode="auto">
                  <a:xfrm>
                    <a:off x="6629400" y="2590800"/>
                    <a:ext cx="228600" cy="315999"/>
                  </a:xfrm>
                  <a:prstGeom prst="rect">
                    <a:avLst/>
                  </a:prstGeom>
                  <a:noFill/>
                  <a:ln w="9525">
                    <a:noFill/>
                    <a:miter lim="800000"/>
                    <a:headEnd/>
                    <a:tailEnd/>
                  </a:ln>
                </p:spPr>
                <p:txBody>
                  <a:bodyPr>
                    <a:spAutoFit/>
                  </a:bodyPr>
                  <a:lstStyle/>
                  <a:p>
                    <a:pPr algn="ctr"/>
                    <a:r>
                      <a:rPr lang="en-US" sz="1400" b="0">
                        <a:solidFill>
                          <a:schemeClr val="tx1"/>
                        </a:solidFill>
                        <a:latin typeface="Times New Roman" pitchFamily="18" charset="0"/>
                        <a:cs typeface="Times New Roman" pitchFamily="18" charset="0"/>
                      </a:rPr>
                      <a:t>1</a:t>
                    </a:r>
                  </a:p>
                </p:txBody>
              </p:sp>
              <p:sp>
                <p:nvSpPr>
                  <p:cNvPr id="41" name="TextBox 58"/>
                  <p:cNvSpPr txBox="1">
                    <a:spLocks noChangeArrowheads="1"/>
                  </p:cNvSpPr>
                  <p:nvPr/>
                </p:nvSpPr>
                <p:spPr bwMode="auto">
                  <a:xfrm flipV="1">
                    <a:off x="6705601" y="2714090"/>
                    <a:ext cx="533400" cy="531570"/>
                  </a:xfrm>
                  <a:prstGeom prst="rect">
                    <a:avLst/>
                  </a:prstGeom>
                  <a:noFill/>
                  <a:ln w="9525">
                    <a:noFill/>
                    <a:miter lim="800000"/>
                    <a:headEnd/>
                    <a:tailEnd/>
                  </a:ln>
                </p:spPr>
                <p:txBody>
                  <a:bodyPr>
                    <a:spAutoFit/>
                  </a:bodyPr>
                  <a:lstStyle/>
                  <a:p>
                    <a:r>
                      <a:rPr lang="en-US" sz="2800" b="0">
                        <a:solidFill>
                          <a:schemeClr val="tx1"/>
                        </a:solidFill>
                        <a:latin typeface="Times New Roman" pitchFamily="18" charset="0"/>
                        <a:cs typeface="Times New Roman" pitchFamily="18" charset="0"/>
                      </a:rPr>
                      <a:t>(</a:t>
                    </a:r>
                  </a:p>
                </p:txBody>
              </p:sp>
              <p:sp>
                <p:nvSpPr>
                  <p:cNvPr id="43" name="TextBox 59"/>
                  <p:cNvSpPr txBox="1">
                    <a:spLocks noChangeArrowheads="1"/>
                  </p:cNvSpPr>
                  <p:nvPr/>
                </p:nvSpPr>
                <p:spPr bwMode="auto">
                  <a:xfrm>
                    <a:off x="7010543" y="2680160"/>
                    <a:ext cx="228967" cy="262596"/>
                  </a:xfrm>
                  <a:prstGeom prst="rect">
                    <a:avLst/>
                  </a:prstGeom>
                  <a:noFill/>
                  <a:ln w="9525">
                    <a:noFill/>
                    <a:miter lim="800000"/>
                    <a:headEnd/>
                    <a:tailEnd/>
                  </a:ln>
                </p:spPr>
                <p:txBody>
                  <a:bodyPr>
                    <a:spAutoFit/>
                  </a:bodyPr>
                  <a:lstStyle/>
                  <a:p>
                    <a:pPr>
                      <a:defRPr/>
                    </a:pPr>
                    <a:r>
                      <a:rPr lang="en-US" sz="1050" b="0" dirty="0">
                        <a:solidFill>
                          <a:schemeClr val="tx1"/>
                        </a:solidFill>
                        <a:latin typeface="Times New Roman" pitchFamily="18" charset="0"/>
                        <a:cs typeface="Times New Roman" pitchFamily="18" charset="0"/>
                      </a:rPr>
                      <a:t>2</a:t>
                    </a:r>
                  </a:p>
                </p:txBody>
              </p:sp>
            </p:grpSp>
            <p:sp>
              <p:nvSpPr>
                <p:cNvPr id="28" name="TextBox 42"/>
                <p:cNvSpPr txBox="1">
                  <a:spLocks noChangeArrowheads="1"/>
                </p:cNvSpPr>
                <p:nvPr/>
              </p:nvSpPr>
              <p:spPr bwMode="auto">
                <a:xfrm>
                  <a:off x="6655159" y="2722955"/>
                  <a:ext cx="381000" cy="315999"/>
                </a:xfrm>
                <a:prstGeom prst="rect">
                  <a:avLst/>
                </a:prstGeom>
                <a:noFill/>
                <a:ln w="9525">
                  <a:noFill/>
                  <a:miter lim="800000"/>
                  <a:headEnd/>
                  <a:tailEnd/>
                </a:ln>
              </p:spPr>
              <p:txBody>
                <a:bodyPr>
                  <a:spAutoFit/>
                </a:bodyPr>
                <a:lstStyle/>
                <a:p>
                  <a:r>
                    <a:rPr lang="en-US" sz="1400" b="0">
                      <a:solidFill>
                        <a:schemeClr val="tx1"/>
                      </a:solidFill>
                      <a:latin typeface="Times New Roman" pitchFamily="18" charset="0"/>
                      <a:cs typeface="Times New Roman" pitchFamily="18" charset="0"/>
                    </a:rPr>
                    <a:t>+</a:t>
                  </a:r>
                </a:p>
              </p:txBody>
            </p:sp>
            <p:grpSp>
              <p:nvGrpSpPr>
                <p:cNvPr id="29" name="Group 27"/>
                <p:cNvGrpSpPr>
                  <a:grpSpLocks/>
                </p:cNvGrpSpPr>
                <p:nvPr/>
              </p:nvGrpSpPr>
              <p:grpSpPr bwMode="auto">
                <a:xfrm>
                  <a:off x="7924800" y="2590800"/>
                  <a:ext cx="990601" cy="654860"/>
                  <a:chOff x="5359758" y="2590800"/>
                  <a:chExt cx="990601" cy="654860"/>
                </a:xfrm>
              </p:grpSpPr>
              <p:sp>
                <p:nvSpPr>
                  <p:cNvPr id="31" name="TextBox 48"/>
                  <p:cNvSpPr txBox="1">
                    <a:spLocks noChangeArrowheads="1"/>
                  </p:cNvSpPr>
                  <p:nvPr/>
                </p:nvSpPr>
                <p:spPr bwMode="auto">
                  <a:xfrm>
                    <a:off x="5359758" y="2590800"/>
                    <a:ext cx="533400" cy="531569"/>
                  </a:xfrm>
                  <a:prstGeom prst="rect">
                    <a:avLst/>
                  </a:prstGeom>
                  <a:noFill/>
                  <a:ln w="9525">
                    <a:noFill/>
                    <a:miter lim="800000"/>
                    <a:headEnd/>
                    <a:tailEnd/>
                  </a:ln>
                </p:spPr>
                <p:txBody>
                  <a:bodyPr>
                    <a:spAutoFit/>
                  </a:bodyPr>
                  <a:lstStyle/>
                  <a:p>
                    <a:r>
                      <a:rPr lang="en-US" sz="2800" b="0">
                        <a:solidFill>
                          <a:schemeClr val="tx1"/>
                        </a:solidFill>
                        <a:latin typeface="Times New Roman" pitchFamily="18" charset="0"/>
                        <a:cs typeface="Times New Roman" pitchFamily="18" charset="0"/>
                      </a:rPr>
                      <a:t>(</a:t>
                    </a:r>
                  </a:p>
                </p:txBody>
              </p:sp>
              <p:sp>
                <p:nvSpPr>
                  <p:cNvPr id="32" name="TextBox 49"/>
                  <p:cNvSpPr txBox="1">
                    <a:spLocks noChangeArrowheads="1"/>
                  </p:cNvSpPr>
                  <p:nvPr/>
                </p:nvSpPr>
                <p:spPr bwMode="auto">
                  <a:xfrm>
                    <a:off x="5435958" y="2845158"/>
                    <a:ext cx="838201" cy="315999"/>
                  </a:xfrm>
                  <a:prstGeom prst="rect">
                    <a:avLst/>
                  </a:prstGeom>
                  <a:noFill/>
                  <a:ln w="9525">
                    <a:noFill/>
                    <a:miter lim="800000"/>
                    <a:headEnd/>
                    <a:tailEnd/>
                  </a:ln>
                </p:spPr>
                <p:txBody>
                  <a:bodyPr>
                    <a:spAutoFit/>
                  </a:bodyPr>
                  <a:lstStyle/>
                  <a:p>
                    <a:pPr algn="ctr"/>
                    <a:r>
                      <a:rPr lang="el-GR" sz="1400" b="0">
                        <a:solidFill>
                          <a:srgbClr val="0066FF"/>
                        </a:solidFill>
                        <a:latin typeface="Times New Roman" pitchFamily="18" charset="0"/>
                        <a:cs typeface="Times New Roman" pitchFamily="18" charset="0"/>
                      </a:rPr>
                      <a:t>Δσ</a:t>
                    </a:r>
                    <a:r>
                      <a:rPr lang="en-US" sz="1400" b="0" baseline="30000">
                        <a:solidFill>
                          <a:srgbClr val="0066FF"/>
                        </a:solidFill>
                        <a:latin typeface="Times New Roman" pitchFamily="18" charset="0"/>
                        <a:cs typeface="Times New Roman" pitchFamily="18" charset="0"/>
                      </a:rPr>
                      <a:t>Au</a:t>
                    </a:r>
                    <a:endParaRPr lang="en-US" sz="2400" b="0" baseline="-25000">
                      <a:solidFill>
                        <a:srgbClr val="0066FF"/>
                      </a:solidFill>
                    </a:endParaRPr>
                  </a:p>
                </p:txBody>
              </p:sp>
              <p:cxnSp>
                <p:nvCxnSpPr>
                  <p:cNvPr id="33" name="Straight Connector 50"/>
                  <p:cNvCxnSpPr>
                    <a:cxnSpLocks noChangeShapeType="1"/>
                  </p:cNvCxnSpPr>
                  <p:nvPr/>
                </p:nvCxnSpPr>
                <p:spPr bwMode="auto">
                  <a:xfrm>
                    <a:off x="5588358" y="2895600"/>
                    <a:ext cx="533400" cy="0"/>
                  </a:xfrm>
                  <a:prstGeom prst="line">
                    <a:avLst/>
                  </a:prstGeom>
                  <a:noFill/>
                  <a:ln w="9525" algn="ctr">
                    <a:solidFill>
                      <a:schemeClr val="tx1"/>
                    </a:solidFill>
                    <a:round/>
                    <a:headEnd/>
                    <a:tailEnd/>
                  </a:ln>
                </p:spPr>
              </p:cxnSp>
              <p:sp>
                <p:nvSpPr>
                  <p:cNvPr id="34" name="TextBox 51"/>
                  <p:cNvSpPr txBox="1">
                    <a:spLocks noChangeArrowheads="1"/>
                  </p:cNvSpPr>
                  <p:nvPr/>
                </p:nvSpPr>
                <p:spPr bwMode="auto">
                  <a:xfrm>
                    <a:off x="5740758" y="2590800"/>
                    <a:ext cx="228600" cy="315999"/>
                  </a:xfrm>
                  <a:prstGeom prst="rect">
                    <a:avLst/>
                  </a:prstGeom>
                  <a:noFill/>
                  <a:ln w="9525">
                    <a:noFill/>
                    <a:miter lim="800000"/>
                    <a:headEnd/>
                    <a:tailEnd/>
                  </a:ln>
                </p:spPr>
                <p:txBody>
                  <a:bodyPr>
                    <a:spAutoFit/>
                  </a:bodyPr>
                  <a:lstStyle/>
                  <a:p>
                    <a:pPr algn="ctr"/>
                    <a:r>
                      <a:rPr lang="en-US" sz="1400" b="0">
                        <a:solidFill>
                          <a:schemeClr val="tx1"/>
                        </a:solidFill>
                        <a:latin typeface="Times New Roman" pitchFamily="18" charset="0"/>
                        <a:cs typeface="Times New Roman" pitchFamily="18" charset="0"/>
                      </a:rPr>
                      <a:t>1</a:t>
                    </a:r>
                  </a:p>
                </p:txBody>
              </p:sp>
              <p:sp>
                <p:nvSpPr>
                  <p:cNvPr id="35" name="TextBox 52"/>
                  <p:cNvSpPr txBox="1">
                    <a:spLocks noChangeArrowheads="1"/>
                  </p:cNvSpPr>
                  <p:nvPr/>
                </p:nvSpPr>
                <p:spPr bwMode="auto">
                  <a:xfrm flipV="1">
                    <a:off x="5816959" y="2714090"/>
                    <a:ext cx="533400" cy="531570"/>
                  </a:xfrm>
                  <a:prstGeom prst="rect">
                    <a:avLst/>
                  </a:prstGeom>
                  <a:noFill/>
                  <a:ln w="9525">
                    <a:noFill/>
                    <a:miter lim="800000"/>
                    <a:headEnd/>
                    <a:tailEnd/>
                  </a:ln>
                </p:spPr>
                <p:txBody>
                  <a:bodyPr>
                    <a:spAutoFit/>
                  </a:bodyPr>
                  <a:lstStyle/>
                  <a:p>
                    <a:r>
                      <a:rPr lang="en-US" sz="2800" b="0">
                        <a:solidFill>
                          <a:schemeClr val="tx1"/>
                        </a:solidFill>
                        <a:latin typeface="Times New Roman" pitchFamily="18" charset="0"/>
                        <a:cs typeface="Times New Roman" pitchFamily="18" charset="0"/>
                      </a:rPr>
                      <a:t>(</a:t>
                    </a:r>
                  </a:p>
                </p:txBody>
              </p:sp>
              <p:sp>
                <p:nvSpPr>
                  <p:cNvPr id="36" name="TextBox 53"/>
                  <p:cNvSpPr txBox="1">
                    <a:spLocks noChangeArrowheads="1"/>
                  </p:cNvSpPr>
                  <p:nvPr/>
                </p:nvSpPr>
                <p:spPr bwMode="auto">
                  <a:xfrm>
                    <a:off x="6120661" y="2680160"/>
                    <a:ext cx="228967" cy="262595"/>
                  </a:xfrm>
                  <a:prstGeom prst="rect">
                    <a:avLst/>
                  </a:prstGeom>
                  <a:noFill/>
                  <a:ln w="9525">
                    <a:noFill/>
                    <a:miter lim="800000"/>
                    <a:headEnd/>
                    <a:tailEnd/>
                  </a:ln>
                </p:spPr>
                <p:txBody>
                  <a:bodyPr>
                    <a:spAutoFit/>
                  </a:bodyPr>
                  <a:lstStyle/>
                  <a:p>
                    <a:pPr>
                      <a:defRPr/>
                    </a:pPr>
                    <a:r>
                      <a:rPr lang="en-US" sz="1050" b="0">
                        <a:solidFill>
                          <a:schemeClr val="tx1"/>
                        </a:solidFill>
                        <a:latin typeface="Times New Roman" pitchFamily="18" charset="0"/>
                        <a:cs typeface="Times New Roman" pitchFamily="18" charset="0"/>
                      </a:rPr>
                      <a:t>2</a:t>
                    </a:r>
                  </a:p>
                </p:txBody>
              </p:sp>
            </p:grpSp>
            <p:sp>
              <p:nvSpPr>
                <p:cNvPr id="30" name="TextBox 44"/>
                <p:cNvSpPr txBox="1">
                  <a:spLocks noChangeArrowheads="1"/>
                </p:cNvSpPr>
                <p:nvPr/>
              </p:nvSpPr>
              <p:spPr bwMode="auto">
                <a:xfrm>
                  <a:off x="7696201" y="2722954"/>
                  <a:ext cx="381000" cy="315999"/>
                </a:xfrm>
                <a:prstGeom prst="rect">
                  <a:avLst/>
                </a:prstGeom>
                <a:noFill/>
                <a:ln w="9525">
                  <a:noFill/>
                  <a:miter lim="800000"/>
                  <a:headEnd/>
                  <a:tailEnd/>
                </a:ln>
              </p:spPr>
              <p:txBody>
                <a:bodyPr>
                  <a:spAutoFit/>
                </a:bodyPr>
                <a:lstStyle/>
                <a:p>
                  <a:r>
                    <a:rPr lang="en-US" sz="1400" b="0">
                      <a:solidFill>
                        <a:schemeClr val="tx1"/>
                      </a:solidFill>
                      <a:latin typeface="Times New Roman" pitchFamily="18" charset="0"/>
                      <a:cs typeface="Times New Roman" pitchFamily="18" charset="0"/>
                    </a:rPr>
                    <a:t>+</a:t>
                  </a:r>
                </a:p>
              </p:txBody>
            </p:sp>
          </p:grpSp>
          <p:cxnSp>
            <p:nvCxnSpPr>
              <p:cNvPr id="25" name="Straight Connector 67"/>
              <p:cNvCxnSpPr>
                <a:cxnSpLocks noChangeShapeType="1"/>
              </p:cNvCxnSpPr>
              <p:nvPr/>
            </p:nvCxnSpPr>
            <p:spPr bwMode="auto">
              <a:xfrm>
                <a:off x="5475514" y="3200400"/>
                <a:ext cx="3695381" cy="5096"/>
              </a:xfrm>
              <a:prstGeom prst="line">
                <a:avLst/>
              </a:prstGeom>
              <a:noFill/>
              <a:ln w="9525" algn="ctr">
                <a:solidFill>
                  <a:schemeClr val="tx1"/>
                </a:solidFill>
                <a:round/>
                <a:headEnd/>
                <a:tailEnd/>
              </a:ln>
            </p:spPr>
          </p:cxn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World Data Fit</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a:t>
              </a:r>
              <a:r>
                <a:rPr lang="en-US" sz="1200" dirty="0" smtClean="0">
                  <a:solidFill>
                    <a:schemeClr val="bg1"/>
                  </a:solidFill>
                </a:rPr>
                <a:t> Results</a:t>
              </a:r>
              <a:r>
                <a:rPr lang="en-US" sz="1200" dirty="0" smtClean="0">
                  <a:solidFill>
                    <a:srgbClr val="D4D4D6">
                      <a:lumMod val="50000"/>
                    </a:srgbClr>
                  </a:solidFill>
                </a:rPr>
                <a:t>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28</a:t>
            </a:fld>
            <a:endParaRPr lang="en-US" dirty="0">
              <a:solidFill>
                <a:prstClr val="black">
                  <a:tint val="95000"/>
                </a:prstClr>
              </a:solidFill>
            </a:endParaRPr>
          </a:p>
        </p:txBody>
      </p:sp>
      <p:pic>
        <p:nvPicPr>
          <p:cNvPr id="13" name="Picture 3" descr="crr1.png"/>
          <p:cNvPicPr>
            <a:picLocks noChangeAspect="1"/>
          </p:cNvPicPr>
          <p:nvPr/>
        </p:nvPicPr>
        <p:blipFill>
          <a:blip r:embed="rId27" cstate="print"/>
          <a:srcRect/>
          <a:stretch>
            <a:fillRect/>
          </a:stretch>
        </p:blipFill>
        <p:spPr bwMode="auto">
          <a:xfrm>
            <a:off x="76200" y="1066800"/>
            <a:ext cx="5410200" cy="5410200"/>
          </a:xfrm>
          <a:prstGeom prst="rect">
            <a:avLst/>
          </a:prstGeom>
          <a:noFill/>
          <a:ln w="9525">
            <a:noFill/>
            <a:miter lim="800000"/>
            <a:headEnd/>
            <a:tailEnd/>
          </a:ln>
        </p:spPr>
      </p:pic>
      <p:grpSp>
        <p:nvGrpSpPr>
          <p:cNvPr id="15" name="Group 11"/>
          <p:cNvGrpSpPr>
            <a:grpSpLocks/>
          </p:cNvGrpSpPr>
          <p:nvPr/>
        </p:nvGrpSpPr>
        <p:grpSpPr bwMode="auto">
          <a:xfrm>
            <a:off x="5346700" y="3014663"/>
            <a:ext cx="2959100" cy="376237"/>
            <a:chOff x="7175679" y="1610137"/>
            <a:chExt cx="2958807" cy="375508"/>
          </a:xfrm>
        </p:grpSpPr>
        <p:cxnSp>
          <p:nvCxnSpPr>
            <p:cNvPr id="16" name="Straight Connector 15"/>
            <p:cNvCxnSpPr/>
            <p:nvPr/>
          </p:nvCxnSpPr>
          <p:spPr bwMode="auto">
            <a:xfrm>
              <a:off x="7175679" y="1828788"/>
              <a:ext cx="304770" cy="0"/>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8"/>
            <p:cNvSpPr txBox="1">
              <a:spLocks noChangeArrowheads="1"/>
            </p:cNvSpPr>
            <p:nvPr/>
          </p:nvSpPr>
          <p:spPr bwMode="auto">
            <a:xfrm>
              <a:off x="7543799" y="1610137"/>
              <a:ext cx="2590687" cy="375508"/>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p-p cross section fit</a:t>
              </a:r>
            </a:p>
          </p:txBody>
        </p:sp>
      </p:grpSp>
      <p:grpSp>
        <p:nvGrpSpPr>
          <p:cNvPr id="18" name="Group 12"/>
          <p:cNvGrpSpPr>
            <a:grpSpLocks/>
          </p:cNvGrpSpPr>
          <p:nvPr/>
        </p:nvGrpSpPr>
        <p:grpSpPr bwMode="auto">
          <a:xfrm>
            <a:off x="5359400" y="3500438"/>
            <a:ext cx="2870200" cy="376237"/>
            <a:chOff x="7188558" y="1893511"/>
            <a:chExt cx="2869673" cy="375509"/>
          </a:xfrm>
        </p:grpSpPr>
        <p:cxnSp>
          <p:nvCxnSpPr>
            <p:cNvPr id="19" name="Straight Connector 18"/>
            <p:cNvCxnSpPr/>
            <p:nvPr/>
          </p:nvCxnSpPr>
          <p:spPr bwMode="auto">
            <a:xfrm>
              <a:off x="7188558" y="2056707"/>
              <a:ext cx="304744" cy="0"/>
            </a:xfrm>
            <a:prstGeom prst="line">
              <a:avLst/>
            </a:prstGeom>
            <a:ln>
              <a:solidFill>
                <a:srgbClr val="13FD3A"/>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TextBox 9"/>
            <p:cNvSpPr txBox="1">
              <a:spLocks noChangeArrowheads="1"/>
            </p:cNvSpPr>
            <p:nvPr/>
          </p:nvSpPr>
          <p:spPr bwMode="auto">
            <a:xfrm>
              <a:off x="7543799" y="1893511"/>
              <a:ext cx="2514432" cy="375509"/>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π</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-p cross section fit</a:t>
              </a:r>
            </a:p>
          </p:txBody>
        </p:sp>
      </p:grpSp>
      <p:grpSp>
        <p:nvGrpSpPr>
          <p:cNvPr id="21" name="Group 13"/>
          <p:cNvGrpSpPr>
            <a:grpSpLocks/>
          </p:cNvGrpSpPr>
          <p:nvPr/>
        </p:nvGrpSpPr>
        <p:grpSpPr bwMode="auto">
          <a:xfrm>
            <a:off x="5359400" y="3930650"/>
            <a:ext cx="3022600" cy="374650"/>
            <a:chOff x="7188558" y="2134990"/>
            <a:chExt cx="3022045" cy="375509"/>
          </a:xfrm>
        </p:grpSpPr>
        <p:cxnSp>
          <p:nvCxnSpPr>
            <p:cNvPr id="22" name="Straight Connector 21"/>
            <p:cNvCxnSpPr/>
            <p:nvPr/>
          </p:nvCxnSpPr>
          <p:spPr bwMode="auto">
            <a:xfrm>
              <a:off x="7188558" y="2286149"/>
              <a:ext cx="304744" cy="0"/>
            </a:xfrm>
            <a:prstGeom prst="line">
              <a:avLst/>
            </a:prstGeom>
            <a:ln>
              <a:solidFill>
                <a:srgbClr val="0F04F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Box 10"/>
            <p:cNvSpPr txBox="1">
              <a:spLocks noChangeArrowheads="1"/>
            </p:cNvSpPr>
            <p:nvPr/>
          </p:nvSpPr>
          <p:spPr bwMode="auto">
            <a:xfrm>
              <a:off x="7543799" y="2134990"/>
              <a:ext cx="2666804" cy="375509"/>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-p cross section fit</a:t>
              </a:r>
            </a:p>
          </p:txBody>
        </p:sp>
      </p:grpSp>
      <p:grpSp>
        <p:nvGrpSpPr>
          <p:cNvPr id="24" name="Group 26"/>
          <p:cNvGrpSpPr>
            <a:grpSpLocks/>
          </p:cNvGrpSpPr>
          <p:nvPr/>
        </p:nvGrpSpPr>
        <p:grpSpPr bwMode="auto">
          <a:xfrm>
            <a:off x="5449888" y="1703388"/>
            <a:ext cx="2322512" cy="374650"/>
            <a:chOff x="5449956" y="1550504"/>
            <a:chExt cx="2322996" cy="375487"/>
          </a:xfrm>
        </p:grpSpPr>
        <p:sp>
          <p:nvSpPr>
            <p:cNvPr id="25" name="TextBox 8"/>
            <p:cNvSpPr txBox="1">
              <a:spLocks noChangeArrowheads="1"/>
            </p:cNvSpPr>
            <p:nvPr/>
          </p:nvSpPr>
          <p:spPr bwMode="auto">
            <a:xfrm>
              <a:off x="5715409" y="1550504"/>
              <a:ext cx="2057543"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p-p cross section</a:t>
              </a:r>
            </a:p>
          </p:txBody>
        </p:sp>
        <p:sp>
          <p:nvSpPr>
            <p:cNvPr id="26" name="Oval 23"/>
            <p:cNvSpPr>
              <a:spLocks noChangeArrowheads="1"/>
            </p:cNvSpPr>
            <p:nvPr/>
          </p:nvSpPr>
          <p:spPr bwMode="auto">
            <a:xfrm>
              <a:off x="5449956" y="1702904"/>
              <a:ext cx="91440" cy="91440"/>
            </a:xfrm>
            <a:prstGeom prst="ellipse">
              <a:avLst/>
            </a:prstGeom>
            <a:noFill/>
            <a:ln w="9525" algn="ctr">
              <a:solidFill>
                <a:srgbClr val="FF0000"/>
              </a:solidFill>
              <a:round/>
              <a:headEnd/>
              <a:tailEnd/>
            </a:ln>
          </p:spPr>
          <p:txBody>
            <a:bodyPr/>
            <a:lstStyle/>
            <a:p>
              <a:endParaRPr lang="en-US"/>
            </a:p>
          </p:txBody>
        </p:sp>
      </p:grpSp>
      <p:grpSp>
        <p:nvGrpSpPr>
          <p:cNvPr id="27" name="Group 27"/>
          <p:cNvGrpSpPr>
            <a:grpSpLocks/>
          </p:cNvGrpSpPr>
          <p:nvPr/>
        </p:nvGrpSpPr>
        <p:grpSpPr bwMode="auto">
          <a:xfrm>
            <a:off x="5446713" y="2162175"/>
            <a:ext cx="2325687" cy="376238"/>
            <a:chOff x="5446644" y="2010042"/>
            <a:chExt cx="2326308" cy="375487"/>
          </a:xfrm>
        </p:grpSpPr>
        <p:sp>
          <p:nvSpPr>
            <p:cNvPr id="28" name="TextBox 9"/>
            <p:cNvSpPr txBox="1">
              <a:spLocks noChangeArrowheads="1"/>
            </p:cNvSpPr>
            <p:nvPr/>
          </p:nvSpPr>
          <p:spPr bwMode="auto">
            <a:xfrm>
              <a:off x="5715259" y="2010042"/>
              <a:ext cx="2057693"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π</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-p cross section</a:t>
              </a:r>
            </a:p>
          </p:txBody>
        </p:sp>
        <p:sp>
          <p:nvSpPr>
            <p:cNvPr id="29" name="Oval 24"/>
            <p:cNvSpPr>
              <a:spLocks noChangeArrowheads="1"/>
            </p:cNvSpPr>
            <p:nvPr/>
          </p:nvSpPr>
          <p:spPr bwMode="auto">
            <a:xfrm>
              <a:off x="5446644" y="2158116"/>
              <a:ext cx="91440" cy="91440"/>
            </a:xfrm>
            <a:prstGeom prst="ellipse">
              <a:avLst/>
            </a:prstGeom>
            <a:noFill/>
            <a:ln w="9525" algn="ctr">
              <a:solidFill>
                <a:srgbClr val="00FF00"/>
              </a:solidFill>
              <a:round/>
              <a:headEnd/>
              <a:tailEnd/>
            </a:ln>
          </p:spPr>
          <p:txBody>
            <a:bodyPr/>
            <a:lstStyle/>
            <a:p>
              <a:endParaRPr lang="en-US"/>
            </a:p>
          </p:txBody>
        </p:sp>
      </p:grpSp>
      <p:grpSp>
        <p:nvGrpSpPr>
          <p:cNvPr id="30" name="Group 28"/>
          <p:cNvGrpSpPr>
            <a:grpSpLocks/>
          </p:cNvGrpSpPr>
          <p:nvPr/>
        </p:nvGrpSpPr>
        <p:grpSpPr bwMode="auto">
          <a:xfrm>
            <a:off x="5446713" y="2592388"/>
            <a:ext cx="2401887" cy="374650"/>
            <a:chOff x="5446644" y="2439571"/>
            <a:chExt cx="2402508" cy="375487"/>
          </a:xfrm>
        </p:grpSpPr>
        <p:sp>
          <p:nvSpPr>
            <p:cNvPr id="31" name="TextBox 10"/>
            <p:cNvSpPr txBox="1">
              <a:spLocks noChangeArrowheads="1"/>
            </p:cNvSpPr>
            <p:nvPr/>
          </p:nvSpPr>
          <p:spPr bwMode="auto">
            <a:xfrm>
              <a:off x="5715259" y="2439571"/>
              <a:ext cx="2133893"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-p cross section</a:t>
              </a:r>
            </a:p>
          </p:txBody>
        </p:sp>
        <p:sp>
          <p:nvSpPr>
            <p:cNvPr id="32" name="Oval 25"/>
            <p:cNvSpPr>
              <a:spLocks noChangeArrowheads="1"/>
            </p:cNvSpPr>
            <p:nvPr/>
          </p:nvSpPr>
          <p:spPr bwMode="auto">
            <a:xfrm>
              <a:off x="5446644" y="2592124"/>
              <a:ext cx="91440" cy="91440"/>
            </a:xfrm>
            <a:prstGeom prst="ellipse">
              <a:avLst/>
            </a:prstGeom>
            <a:noFill/>
            <a:ln w="9525" algn="ctr">
              <a:solidFill>
                <a:srgbClr val="0066FF"/>
              </a:solidFill>
              <a:round/>
              <a:headEnd/>
              <a:tailEnd/>
            </a:ln>
          </p:spPr>
          <p:txBody>
            <a:bodyPr/>
            <a:lstStyle/>
            <a:p>
              <a:endParaRPr lang="en-US"/>
            </a:p>
          </p:txBody>
        </p:sp>
      </p:grpSp>
      <p:sp>
        <p:nvSpPr>
          <p:cNvPr id="33" name="TextBox 80"/>
          <p:cNvSpPr txBox="1">
            <a:spLocks noChangeArrowheads="1"/>
          </p:cNvSpPr>
          <p:nvPr/>
        </p:nvSpPr>
        <p:spPr bwMode="auto">
          <a:xfrm>
            <a:off x="7315200" y="6081713"/>
            <a:ext cx="1752600" cy="319087"/>
          </a:xfrm>
          <a:prstGeom prst="rect">
            <a:avLst/>
          </a:prstGeom>
          <a:noFill/>
          <a:ln w="9525">
            <a:noFill/>
            <a:miter lim="800000"/>
            <a:headEnd/>
            <a:tailEnd/>
          </a:ln>
        </p:spPr>
        <p:txBody>
          <a:bodyPr>
            <a:spAutoFit/>
          </a:bodyPr>
          <a:lstStyle/>
          <a:p>
            <a:r>
              <a:rPr lang="en-US" sz="1600" b="0">
                <a:solidFill>
                  <a:srgbClr val="0066FF"/>
                </a:solidFill>
                <a:latin typeface="Times New Roman" pitchFamily="18" charset="0"/>
                <a:cs typeface="Times New Roman" pitchFamily="18" charset="0"/>
              </a:rPr>
              <a:t>Ref: </a:t>
            </a:r>
            <a:r>
              <a:rPr lang="en-US" sz="1600" b="0">
                <a:solidFill>
                  <a:schemeClr val="tx1"/>
                </a:solidFill>
                <a:latin typeface="Times New Roman" pitchFamily="18" charset="0"/>
                <a:cs typeface="Times New Roman" pitchFamily="18" charset="0"/>
              </a:rPr>
              <a:t>PDG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Effective Cross Section</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a:t>
              </a:r>
              <a:r>
                <a:rPr lang="en-US" sz="1200" dirty="0" smtClean="0">
                  <a:solidFill>
                    <a:schemeClr val="bg1"/>
                  </a:solidFill>
                </a:rPr>
                <a:t>Results</a:t>
              </a:r>
              <a:r>
                <a:rPr lang="en-US" sz="1200" dirty="0" smtClean="0">
                  <a:solidFill>
                    <a:srgbClr val="D4D4D6">
                      <a:lumMod val="50000"/>
                    </a:srgbClr>
                  </a:solidFill>
                </a:rPr>
                <a:t>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29</a:t>
            </a:fld>
            <a:endParaRPr lang="en-US" dirty="0">
              <a:solidFill>
                <a:prstClr val="black">
                  <a:tint val="95000"/>
                </a:prstClr>
              </a:solidFill>
            </a:endParaRPr>
          </a:p>
        </p:txBody>
      </p:sp>
      <p:grpSp>
        <p:nvGrpSpPr>
          <p:cNvPr id="34" name="Group 20"/>
          <p:cNvGrpSpPr>
            <a:grpSpLocks/>
          </p:cNvGrpSpPr>
          <p:nvPr/>
        </p:nvGrpSpPr>
        <p:grpSpPr bwMode="auto">
          <a:xfrm>
            <a:off x="76200" y="1076325"/>
            <a:ext cx="5400675" cy="5400675"/>
            <a:chOff x="1905000" y="1143000"/>
            <a:chExt cx="5400675" cy="5400675"/>
          </a:xfrm>
        </p:grpSpPr>
        <p:pic>
          <p:nvPicPr>
            <p:cNvPr id="35" name="Picture 3" descr="crr2.png"/>
            <p:cNvPicPr>
              <a:picLocks noChangeAspect="1"/>
            </p:cNvPicPr>
            <p:nvPr/>
          </p:nvPicPr>
          <p:blipFill>
            <a:blip r:embed="rId27" cstate="print"/>
            <a:srcRect/>
            <a:stretch>
              <a:fillRect/>
            </a:stretch>
          </p:blipFill>
          <p:spPr bwMode="auto">
            <a:xfrm>
              <a:off x="1905000" y="1143000"/>
              <a:ext cx="5400675" cy="5400675"/>
            </a:xfrm>
            <a:prstGeom prst="rect">
              <a:avLst/>
            </a:prstGeom>
            <a:noFill/>
            <a:ln w="9525">
              <a:noFill/>
              <a:miter lim="800000"/>
              <a:headEnd/>
              <a:tailEnd/>
            </a:ln>
          </p:spPr>
        </p:pic>
        <p:sp>
          <p:nvSpPr>
            <p:cNvPr id="36" name="TextBox 15"/>
            <p:cNvSpPr txBox="1">
              <a:spLocks noChangeArrowheads="1"/>
            </p:cNvSpPr>
            <p:nvPr/>
          </p:nvSpPr>
          <p:spPr bwMode="auto">
            <a:xfrm>
              <a:off x="2692758" y="2514600"/>
              <a:ext cx="4038600" cy="1791260"/>
            </a:xfrm>
            <a:prstGeom prst="rect">
              <a:avLst/>
            </a:prstGeom>
            <a:solidFill>
              <a:schemeClr val="bg1"/>
            </a:solidFill>
            <a:ln w="9525">
              <a:noFill/>
              <a:miter lim="800000"/>
              <a:headEnd/>
              <a:tailEnd/>
            </a:ln>
          </p:spPr>
          <p:txBody>
            <a:bodyPr>
              <a:spAutoFit/>
            </a:bodyPr>
            <a:lstStyle/>
            <a:p>
              <a:endParaRPr lang="en-US"/>
            </a:p>
            <a:p>
              <a:endParaRPr lang="en-US"/>
            </a:p>
            <a:p>
              <a:endParaRPr lang="en-US"/>
            </a:p>
            <a:p>
              <a:endParaRPr lang="en-US"/>
            </a:p>
            <a:p>
              <a:endParaRPr lang="en-US"/>
            </a:p>
            <a:p>
              <a:endParaRPr lang="en-US"/>
            </a:p>
          </p:txBody>
        </p:sp>
        <p:sp>
          <p:nvSpPr>
            <p:cNvPr id="37" name="TextBox 16"/>
            <p:cNvSpPr txBox="1">
              <a:spLocks noChangeArrowheads="1"/>
            </p:cNvSpPr>
            <p:nvPr/>
          </p:nvSpPr>
          <p:spPr bwMode="auto">
            <a:xfrm>
              <a:off x="2819400" y="3161740"/>
              <a:ext cx="685800" cy="1791260"/>
            </a:xfrm>
            <a:prstGeom prst="rect">
              <a:avLst/>
            </a:prstGeom>
            <a:solidFill>
              <a:schemeClr val="bg1"/>
            </a:solidFill>
            <a:ln w="9525">
              <a:noFill/>
              <a:miter lim="800000"/>
              <a:headEnd/>
              <a:tailEnd/>
            </a:ln>
          </p:spPr>
          <p:txBody>
            <a:bodyPr>
              <a:spAutoFit/>
            </a:bodyPr>
            <a:lstStyle/>
            <a:p>
              <a:endParaRPr lang="en-US"/>
            </a:p>
            <a:p>
              <a:endParaRPr lang="en-US"/>
            </a:p>
            <a:p>
              <a:endParaRPr lang="en-US"/>
            </a:p>
            <a:p>
              <a:endParaRPr lang="en-US"/>
            </a:p>
            <a:p>
              <a:endParaRPr lang="en-US"/>
            </a:p>
            <a:p>
              <a:endParaRPr lang="en-US"/>
            </a:p>
          </p:txBody>
        </p:sp>
        <p:sp>
          <p:nvSpPr>
            <p:cNvPr id="38" name="TextBox 17"/>
            <p:cNvSpPr txBox="1">
              <a:spLocks noChangeArrowheads="1"/>
            </p:cNvSpPr>
            <p:nvPr/>
          </p:nvSpPr>
          <p:spPr bwMode="auto">
            <a:xfrm>
              <a:off x="4800600" y="2704540"/>
              <a:ext cx="685800" cy="1791260"/>
            </a:xfrm>
            <a:prstGeom prst="rect">
              <a:avLst/>
            </a:prstGeom>
            <a:solidFill>
              <a:schemeClr val="bg1"/>
            </a:solidFill>
            <a:ln w="9525">
              <a:noFill/>
              <a:miter lim="800000"/>
              <a:headEnd/>
              <a:tailEnd/>
            </a:ln>
          </p:spPr>
          <p:txBody>
            <a:bodyPr>
              <a:spAutoFit/>
            </a:bodyPr>
            <a:lstStyle/>
            <a:p>
              <a:endParaRPr lang="en-US"/>
            </a:p>
            <a:p>
              <a:endParaRPr lang="en-US"/>
            </a:p>
            <a:p>
              <a:endParaRPr lang="en-US"/>
            </a:p>
            <a:p>
              <a:endParaRPr lang="en-US"/>
            </a:p>
            <a:p>
              <a:endParaRPr lang="en-US"/>
            </a:p>
            <a:p>
              <a:endParaRPr lang="en-US"/>
            </a:p>
          </p:txBody>
        </p:sp>
        <p:sp>
          <p:nvSpPr>
            <p:cNvPr id="39" name="TextBox 18"/>
            <p:cNvSpPr txBox="1">
              <a:spLocks noChangeArrowheads="1"/>
            </p:cNvSpPr>
            <p:nvPr/>
          </p:nvSpPr>
          <p:spPr bwMode="auto">
            <a:xfrm>
              <a:off x="5973654" y="1715037"/>
              <a:ext cx="685800" cy="375487"/>
            </a:xfrm>
            <a:prstGeom prst="rect">
              <a:avLst/>
            </a:prstGeom>
            <a:solidFill>
              <a:schemeClr val="bg1"/>
            </a:solidFill>
            <a:ln w="9525">
              <a:noFill/>
              <a:miter lim="800000"/>
              <a:headEnd/>
              <a:tailEnd/>
            </a:ln>
          </p:spPr>
          <p:txBody>
            <a:bodyPr>
              <a:spAutoFit/>
            </a:bodyPr>
            <a:lstStyle/>
            <a:p>
              <a:endParaRPr lang="en-US"/>
            </a:p>
          </p:txBody>
        </p:sp>
      </p:grpSp>
      <p:pic>
        <p:nvPicPr>
          <p:cNvPr id="40" name="Picture 3" descr="crr2.png"/>
          <p:cNvPicPr>
            <a:picLocks noChangeAspect="1"/>
          </p:cNvPicPr>
          <p:nvPr/>
        </p:nvPicPr>
        <p:blipFill>
          <a:blip r:embed="rId27" cstate="print"/>
          <a:srcRect/>
          <a:stretch>
            <a:fillRect/>
          </a:stretch>
        </p:blipFill>
        <p:spPr bwMode="auto">
          <a:xfrm>
            <a:off x="72077" y="1086798"/>
            <a:ext cx="5400675" cy="5400675"/>
          </a:xfrm>
          <a:prstGeom prst="rect">
            <a:avLst/>
          </a:prstGeom>
          <a:noFill/>
          <a:ln w="9525">
            <a:noFill/>
            <a:miter lim="800000"/>
            <a:headEnd/>
            <a:tailEnd/>
          </a:ln>
        </p:spPr>
      </p:pic>
      <p:grpSp>
        <p:nvGrpSpPr>
          <p:cNvPr id="41" name="Group 11"/>
          <p:cNvGrpSpPr>
            <a:grpSpLocks/>
          </p:cNvGrpSpPr>
          <p:nvPr/>
        </p:nvGrpSpPr>
        <p:grpSpPr bwMode="auto">
          <a:xfrm>
            <a:off x="5346700" y="1543050"/>
            <a:ext cx="2425700" cy="376238"/>
            <a:chOff x="7175679" y="1610137"/>
            <a:chExt cx="2425461" cy="375508"/>
          </a:xfrm>
        </p:grpSpPr>
        <p:cxnSp>
          <p:nvCxnSpPr>
            <p:cNvPr id="43" name="Straight Connector 42"/>
            <p:cNvCxnSpPr/>
            <p:nvPr/>
          </p:nvCxnSpPr>
          <p:spPr bwMode="auto">
            <a:xfrm>
              <a:off x="7175679" y="1828787"/>
              <a:ext cx="304770" cy="0"/>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4" name="TextBox 8"/>
            <p:cNvSpPr txBox="1">
              <a:spLocks noChangeArrowheads="1"/>
            </p:cNvSpPr>
            <p:nvPr/>
          </p:nvSpPr>
          <p:spPr bwMode="auto">
            <a:xfrm>
              <a:off x="7543800" y="1610137"/>
              <a:ext cx="2057340" cy="375508"/>
            </a:xfrm>
            <a:prstGeom prst="rect">
              <a:avLst/>
            </a:prstGeom>
            <a:noFill/>
            <a:ln w="9525">
              <a:noFill/>
              <a:miter lim="800000"/>
              <a:headEnd/>
              <a:tailEnd/>
            </a:ln>
          </p:spPr>
          <p:txBody>
            <a:bodyPr>
              <a:spAutoFit/>
            </a:bodyPr>
            <a:lstStyle/>
            <a:p>
              <a:r>
                <a:rPr lang="en-US" b="0" dirty="0">
                  <a:solidFill>
                    <a:schemeClr val="tx1"/>
                  </a:solidFill>
                  <a:latin typeface="Times New Roman" pitchFamily="18" charset="0"/>
                  <a:cs typeface="Times New Roman" pitchFamily="18" charset="0"/>
                </a:rPr>
                <a:t>p-p cross </a:t>
              </a:r>
              <a:r>
                <a:rPr lang="en-US" b="0" dirty="0" smtClean="0">
                  <a:solidFill>
                    <a:schemeClr val="tx1"/>
                  </a:solidFill>
                  <a:latin typeface="Times New Roman" pitchFamily="18" charset="0"/>
                  <a:cs typeface="Times New Roman" pitchFamily="18" charset="0"/>
                </a:rPr>
                <a:t>section fit</a:t>
              </a:r>
              <a:endParaRPr lang="en-US" b="0" dirty="0">
                <a:solidFill>
                  <a:schemeClr val="tx1"/>
                </a:solidFill>
                <a:latin typeface="Times New Roman" pitchFamily="18" charset="0"/>
                <a:cs typeface="Times New Roman" pitchFamily="18" charset="0"/>
              </a:endParaRPr>
            </a:p>
          </p:txBody>
        </p:sp>
      </p:grpSp>
      <p:grpSp>
        <p:nvGrpSpPr>
          <p:cNvPr id="45" name="Group 12"/>
          <p:cNvGrpSpPr>
            <a:grpSpLocks/>
          </p:cNvGrpSpPr>
          <p:nvPr/>
        </p:nvGrpSpPr>
        <p:grpSpPr bwMode="auto">
          <a:xfrm>
            <a:off x="5359400" y="2028823"/>
            <a:ext cx="2641600" cy="369332"/>
            <a:chOff x="7188558" y="1893512"/>
            <a:chExt cx="2641115" cy="368617"/>
          </a:xfrm>
        </p:grpSpPr>
        <p:cxnSp>
          <p:nvCxnSpPr>
            <p:cNvPr id="46" name="Straight Connector 45"/>
            <p:cNvCxnSpPr/>
            <p:nvPr/>
          </p:nvCxnSpPr>
          <p:spPr bwMode="auto">
            <a:xfrm>
              <a:off x="7188558" y="2056707"/>
              <a:ext cx="304744" cy="0"/>
            </a:xfrm>
            <a:prstGeom prst="line">
              <a:avLst/>
            </a:prstGeom>
            <a:ln>
              <a:solidFill>
                <a:srgbClr val="13FD3A"/>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7" name="TextBox 9"/>
            <p:cNvSpPr txBox="1">
              <a:spLocks noChangeArrowheads="1"/>
            </p:cNvSpPr>
            <p:nvPr/>
          </p:nvSpPr>
          <p:spPr bwMode="auto">
            <a:xfrm>
              <a:off x="7543799" y="1893512"/>
              <a:ext cx="2285874" cy="368617"/>
            </a:xfrm>
            <a:prstGeom prst="rect">
              <a:avLst/>
            </a:prstGeom>
            <a:noFill/>
            <a:ln w="9525">
              <a:noFill/>
              <a:miter lim="800000"/>
              <a:headEnd/>
              <a:tailEnd/>
            </a:ln>
          </p:spPr>
          <p:txBody>
            <a:bodyPr wrap="square">
              <a:spAutoFit/>
            </a:bodyPr>
            <a:lstStyle/>
            <a:p>
              <a:r>
                <a:rPr lang="en-US" b="0" dirty="0">
                  <a:solidFill>
                    <a:schemeClr val="tx1"/>
                  </a:solidFill>
                  <a:latin typeface="Times New Roman" pitchFamily="18" charset="0"/>
                  <a:cs typeface="Times New Roman" pitchFamily="18" charset="0"/>
                </a:rPr>
                <a:t>π</a:t>
              </a:r>
              <a:r>
                <a:rPr lang="en-US" b="0" baseline="30000" dirty="0">
                  <a:solidFill>
                    <a:schemeClr val="tx1"/>
                  </a:solidFill>
                  <a:latin typeface="Times New Roman" pitchFamily="18" charset="0"/>
                  <a:cs typeface="Times New Roman" pitchFamily="18" charset="0"/>
                </a:rPr>
                <a:t>+</a:t>
              </a:r>
              <a:r>
                <a:rPr lang="en-US" b="0" dirty="0">
                  <a:solidFill>
                    <a:schemeClr val="tx1"/>
                  </a:solidFill>
                  <a:latin typeface="Times New Roman" pitchFamily="18" charset="0"/>
                  <a:cs typeface="Times New Roman" pitchFamily="18" charset="0"/>
                </a:rPr>
                <a:t>-p cross </a:t>
              </a:r>
              <a:r>
                <a:rPr lang="en-US" b="0" dirty="0" smtClean="0">
                  <a:solidFill>
                    <a:schemeClr val="tx1"/>
                  </a:solidFill>
                  <a:latin typeface="Times New Roman" pitchFamily="18" charset="0"/>
                  <a:cs typeface="Times New Roman" pitchFamily="18" charset="0"/>
                </a:rPr>
                <a:t>section fit</a:t>
              </a:r>
              <a:endParaRPr lang="en-US" b="0" dirty="0">
                <a:solidFill>
                  <a:schemeClr val="tx1"/>
                </a:solidFill>
                <a:latin typeface="Times New Roman" pitchFamily="18" charset="0"/>
                <a:cs typeface="Times New Roman" pitchFamily="18" charset="0"/>
              </a:endParaRPr>
            </a:p>
          </p:txBody>
        </p:sp>
      </p:grpSp>
      <p:grpSp>
        <p:nvGrpSpPr>
          <p:cNvPr id="48" name="Group 13"/>
          <p:cNvGrpSpPr>
            <a:grpSpLocks/>
          </p:cNvGrpSpPr>
          <p:nvPr/>
        </p:nvGrpSpPr>
        <p:grpSpPr bwMode="auto">
          <a:xfrm>
            <a:off x="5359400" y="2459038"/>
            <a:ext cx="2489200" cy="376237"/>
            <a:chOff x="7188558" y="2134990"/>
            <a:chExt cx="2488743" cy="375509"/>
          </a:xfrm>
        </p:grpSpPr>
        <p:cxnSp>
          <p:nvCxnSpPr>
            <p:cNvPr id="49" name="Straight Connector 48"/>
            <p:cNvCxnSpPr/>
            <p:nvPr/>
          </p:nvCxnSpPr>
          <p:spPr bwMode="auto">
            <a:xfrm>
              <a:off x="7188558" y="2285510"/>
              <a:ext cx="304744" cy="0"/>
            </a:xfrm>
            <a:prstGeom prst="line">
              <a:avLst/>
            </a:prstGeom>
            <a:ln>
              <a:solidFill>
                <a:srgbClr val="0F04F2"/>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0" name="TextBox 10"/>
            <p:cNvSpPr txBox="1">
              <a:spLocks noChangeArrowheads="1"/>
            </p:cNvSpPr>
            <p:nvPr/>
          </p:nvSpPr>
          <p:spPr bwMode="auto">
            <a:xfrm>
              <a:off x="7543799" y="2134990"/>
              <a:ext cx="2133502" cy="375509"/>
            </a:xfrm>
            <a:prstGeom prst="rect">
              <a:avLst/>
            </a:prstGeom>
            <a:noFill/>
            <a:ln w="9525">
              <a:noFill/>
              <a:miter lim="800000"/>
              <a:headEnd/>
              <a:tailEnd/>
            </a:ln>
          </p:spPr>
          <p:txBody>
            <a:bodyPr>
              <a:spAutoFit/>
            </a:bodyPr>
            <a:lstStyle/>
            <a:p>
              <a:r>
                <a:rPr lang="en-US" b="0" dirty="0">
                  <a:solidFill>
                    <a:schemeClr val="tx1"/>
                  </a:solidFill>
                  <a:latin typeface="Times New Roman" pitchFamily="18" charset="0"/>
                  <a:cs typeface="Times New Roman" pitchFamily="18" charset="0"/>
                </a:rPr>
                <a:t>K</a:t>
              </a:r>
              <a:r>
                <a:rPr lang="en-US" b="0" baseline="30000" dirty="0">
                  <a:solidFill>
                    <a:schemeClr val="tx1"/>
                  </a:solidFill>
                  <a:latin typeface="Times New Roman" pitchFamily="18" charset="0"/>
                  <a:cs typeface="Times New Roman" pitchFamily="18" charset="0"/>
                </a:rPr>
                <a:t>+</a:t>
              </a:r>
              <a:r>
                <a:rPr lang="en-US" b="0" dirty="0">
                  <a:solidFill>
                    <a:schemeClr val="tx1"/>
                  </a:solidFill>
                  <a:latin typeface="Times New Roman" pitchFamily="18" charset="0"/>
                  <a:cs typeface="Times New Roman" pitchFamily="18" charset="0"/>
                </a:rPr>
                <a:t>-p cross </a:t>
              </a:r>
              <a:r>
                <a:rPr lang="en-US" b="0" dirty="0" smtClean="0">
                  <a:solidFill>
                    <a:schemeClr val="tx1"/>
                  </a:solidFill>
                  <a:latin typeface="Times New Roman" pitchFamily="18" charset="0"/>
                  <a:cs typeface="Times New Roman" pitchFamily="18" charset="0"/>
                </a:rPr>
                <a:t>section fit</a:t>
              </a:r>
              <a:endParaRPr lang="en-US" b="0" dirty="0">
                <a:solidFill>
                  <a:schemeClr val="tx1"/>
                </a:solidFill>
                <a:latin typeface="Times New Roman" pitchFamily="18" charset="0"/>
                <a:cs typeface="Times New Roman" pitchFamily="18" charset="0"/>
              </a:endParaRPr>
            </a:p>
          </p:txBody>
        </p:sp>
      </p:grpSp>
      <p:sp>
        <p:nvSpPr>
          <p:cNvPr id="51" name="Rectangle 19"/>
          <p:cNvSpPr>
            <a:spLocks noChangeArrowheads="1"/>
          </p:cNvSpPr>
          <p:nvPr/>
        </p:nvSpPr>
        <p:spPr bwMode="auto">
          <a:xfrm>
            <a:off x="5410200" y="3657600"/>
            <a:ext cx="3352800" cy="1636713"/>
          </a:xfrm>
          <a:prstGeom prst="rect">
            <a:avLst/>
          </a:prstGeom>
          <a:noFill/>
          <a:ln w="9525">
            <a:noFill/>
            <a:miter lim="800000"/>
            <a:headEnd/>
            <a:tailEnd/>
          </a:ln>
        </p:spPr>
        <p:txBody>
          <a:bodyPr>
            <a:spAutoFit/>
          </a:bodyPr>
          <a:lstStyle/>
          <a:p>
            <a:r>
              <a:rPr lang="en-US" b="0" dirty="0" err="1">
                <a:solidFill>
                  <a:schemeClr val="tx1"/>
                </a:solidFill>
                <a:latin typeface="Times New Roman" pitchFamily="18" charset="0"/>
              </a:rPr>
              <a:t>Hadron</a:t>
            </a:r>
            <a:r>
              <a:rPr lang="en-US" b="0" dirty="0">
                <a:solidFill>
                  <a:schemeClr val="tx1"/>
                </a:solidFill>
                <a:latin typeface="Times New Roman" pitchFamily="18" charset="0"/>
              </a:rPr>
              <a:t> scattering cross section scale factor </a:t>
            </a:r>
          </a:p>
          <a:p>
            <a:endParaRPr lang="en-US" sz="1000" b="0" dirty="0">
              <a:solidFill>
                <a:schemeClr val="tx1"/>
              </a:solidFill>
              <a:latin typeface="Times New Roman" pitchFamily="18" charset="0"/>
            </a:endParaRPr>
          </a:p>
          <a:p>
            <a:r>
              <a:rPr lang="en-US" b="0" dirty="0">
                <a:solidFill>
                  <a:schemeClr val="tx1"/>
                </a:solidFill>
                <a:latin typeface="Times New Roman" pitchFamily="18" charset="0"/>
              </a:rPr>
              <a:t>p -p   </a:t>
            </a:r>
            <a:r>
              <a:rPr lang="en-US" b="0" dirty="0" smtClean="0">
                <a:solidFill>
                  <a:schemeClr val="tx1"/>
                </a:solidFill>
                <a:latin typeface="Times New Roman" pitchFamily="18" charset="0"/>
              </a:rPr>
              <a:t>0.68</a:t>
            </a:r>
            <a:endParaRPr lang="en-US" b="0" dirty="0">
              <a:solidFill>
                <a:schemeClr val="tx1"/>
              </a:solidFill>
              <a:latin typeface="Times New Roman" pitchFamily="18" charset="0"/>
            </a:endParaRPr>
          </a:p>
          <a:p>
            <a:r>
              <a:rPr lang="en-US" b="0" dirty="0">
                <a:solidFill>
                  <a:schemeClr val="tx1"/>
                </a:solidFill>
                <a:latin typeface="Times New Roman" pitchFamily="18" charset="0"/>
              </a:rPr>
              <a:t>π</a:t>
            </a:r>
            <a:r>
              <a:rPr lang="en-US" b="0" baseline="30000" dirty="0">
                <a:solidFill>
                  <a:schemeClr val="tx1"/>
                </a:solidFill>
                <a:latin typeface="Times New Roman" pitchFamily="18" charset="0"/>
              </a:rPr>
              <a:t>+</a:t>
            </a:r>
            <a:r>
              <a:rPr lang="en-US" b="0" dirty="0">
                <a:solidFill>
                  <a:schemeClr val="tx1"/>
                </a:solidFill>
                <a:latin typeface="Times New Roman" pitchFamily="18" charset="0"/>
              </a:rPr>
              <a:t>-p   </a:t>
            </a:r>
            <a:r>
              <a:rPr lang="en-US" b="0" dirty="0" smtClean="0">
                <a:solidFill>
                  <a:schemeClr val="tx1"/>
                </a:solidFill>
                <a:latin typeface="Times New Roman" pitchFamily="18" charset="0"/>
              </a:rPr>
              <a:t>0.81</a:t>
            </a:r>
            <a:endParaRPr lang="en-US" b="0" dirty="0">
              <a:solidFill>
                <a:schemeClr val="tx1"/>
              </a:solidFill>
              <a:latin typeface="Times New Roman" pitchFamily="18" charset="0"/>
            </a:endParaRPr>
          </a:p>
          <a:p>
            <a:r>
              <a:rPr lang="en-US" b="0" dirty="0">
                <a:solidFill>
                  <a:schemeClr val="tx1"/>
                </a:solidFill>
                <a:latin typeface="Times New Roman" pitchFamily="18" charset="0"/>
              </a:rPr>
              <a:t>K</a:t>
            </a:r>
            <a:r>
              <a:rPr lang="en-US" b="0" baseline="30000" dirty="0">
                <a:solidFill>
                  <a:schemeClr val="tx1"/>
                </a:solidFill>
                <a:latin typeface="Times New Roman" pitchFamily="18" charset="0"/>
              </a:rPr>
              <a:t>+</a:t>
            </a:r>
            <a:r>
              <a:rPr lang="en-US" b="0" dirty="0">
                <a:solidFill>
                  <a:schemeClr val="tx1"/>
                </a:solidFill>
                <a:latin typeface="Times New Roman" pitchFamily="18" charset="0"/>
              </a:rPr>
              <a:t>-p  0.59</a:t>
            </a:r>
            <a:endParaRPr lang="en-US"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err="1" smtClean="0">
                <a:solidFill>
                  <a:schemeClr val="bg1"/>
                </a:solidFill>
                <a:effectLst>
                  <a:reflection blurRad="6350" stA="55000" endA="300" endPos="45500" dir="5400000" sy="-100000" algn="bl" rotWithShape="0"/>
                </a:effectLst>
              </a:rPr>
              <a:t>Hadron</a:t>
            </a:r>
            <a:r>
              <a:rPr lang="en-US" sz="2800" dirty="0" smtClean="0">
                <a:solidFill>
                  <a:schemeClr val="bg1"/>
                </a:solidFill>
                <a:effectLst>
                  <a:reflection blurRad="6350" stA="55000" endA="300" endPos="45500" dir="5400000" sy="-100000" algn="bl" rotWithShape="0"/>
                </a:effectLst>
              </a:rPr>
              <a:t> Structure</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a:t>
              </a:r>
              <a:r>
                <a:rPr lang="en-US" sz="1200" dirty="0" smtClean="0">
                  <a:solidFill>
                    <a:schemeClr val="bg1"/>
                  </a:solidFill>
                </a:rPr>
                <a:t> Basics</a:t>
              </a:r>
              <a:r>
                <a:rPr lang="en-US" sz="1200" dirty="0" smtClean="0">
                  <a:solidFill>
                    <a:srgbClr val="D4D4D6">
                      <a:lumMod val="50000"/>
                    </a:srgbClr>
                  </a:solidFill>
                </a:rPr>
                <a:t>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3</a:t>
            </a:fld>
            <a:endParaRPr lang="en-US" dirty="0">
              <a:solidFill>
                <a:prstClr val="black">
                  <a:tint val="95000"/>
                </a:prstClr>
              </a:solidFill>
            </a:endParaRPr>
          </a:p>
        </p:txBody>
      </p:sp>
      <p:sp>
        <p:nvSpPr>
          <p:cNvPr id="13" name="Rectangle 12"/>
          <p:cNvSpPr>
            <a:spLocks noChangeArrowheads="1"/>
          </p:cNvSpPr>
          <p:nvPr/>
        </p:nvSpPr>
        <p:spPr bwMode="auto">
          <a:xfrm>
            <a:off x="596900" y="2693988"/>
            <a:ext cx="7924800" cy="658812"/>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Similar to how atoms and molecules are held together by the electromagnetic force.</a:t>
            </a:r>
          </a:p>
        </p:txBody>
      </p:sp>
      <p:sp>
        <p:nvSpPr>
          <p:cNvPr id="15" name="Rectangle 14"/>
          <p:cNvSpPr>
            <a:spLocks noChangeArrowheads="1"/>
          </p:cNvSpPr>
          <p:nvPr/>
        </p:nvSpPr>
        <p:spPr bwMode="auto">
          <a:xfrm>
            <a:off x="533400" y="1447800"/>
            <a:ext cx="8382000" cy="658813"/>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In particle physics, a hadron is a composite particle made of quarks held together by the strong force.</a:t>
            </a:r>
          </a:p>
        </p:txBody>
      </p:sp>
      <p:grpSp>
        <p:nvGrpSpPr>
          <p:cNvPr id="16" name="Group 77"/>
          <p:cNvGrpSpPr>
            <a:grpSpLocks/>
          </p:cNvGrpSpPr>
          <p:nvPr/>
        </p:nvGrpSpPr>
        <p:grpSpPr bwMode="auto">
          <a:xfrm>
            <a:off x="304800" y="1235075"/>
            <a:ext cx="4098925" cy="4479925"/>
            <a:chOff x="304800" y="1082040"/>
            <a:chExt cx="4098978" cy="4480549"/>
          </a:xfrm>
        </p:grpSpPr>
        <p:grpSp>
          <p:nvGrpSpPr>
            <p:cNvPr id="17" name="Group 71"/>
            <p:cNvGrpSpPr>
              <a:grpSpLocks/>
            </p:cNvGrpSpPr>
            <p:nvPr/>
          </p:nvGrpSpPr>
          <p:grpSpPr bwMode="auto">
            <a:xfrm>
              <a:off x="2667031" y="1082040"/>
              <a:ext cx="1736747" cy="1736967"/>
              <a:chOff x="4267231" y="1082040"/>
              <a:chExt cx="1736747" cy="1736967"/>
            </a:xfrm>
          </p:grpSpPr>
          <p:sp>
            <p:nvSpPr>
              <p:cNvPr id="38" name="Oval 37"/>
              <p:cNvSpPr/>
              <p:nvPr/>
            </p:nvSpPr>
            <p:spPr bwMode="auto">
              <a:xfrm>
                <a:off x="4267231" y="1082040"/>
                <a:ext cx="1736747" cy="1736967"/>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a:buFont typeface="Comic Sans MS" pitchFamily="64" charset="0"/>
                  <a:buNone/>
                  <a:defRPr/>
                </a:pPr>
                <a:endParaRPr lang="en-US">
                  <a:latin typeface="Comic Sans MS" pitchFamily="64" charset="0"/>
                </a:endParaRPr>
              </a:p>
            </p:txBody>
          </p:sp>
          <p:grpSp>
            <p:nvGrpSpPr>
              <p:cNvPr id="39" name="Group 55"/>
              <p:cNvGrpSpPr>
                <a:grpSpLocks/>
              </p:cNvGrpSpPr>
              <p:nvPr/>
            </p:nvGrpSpPr>
            <p:grpSpPr bwMode="auto">
              <a:xfrm>
                <a:off x="4592623" y="1676400"/>
                <a:ext cx="1142999" cy="457200"/>
                <a:chOff x="4592623" y="1676400"/>
                <a:chExt cx="1142999" cy="457200"/>
              </a:xfrm>
            </p:grpSpPr>
            <p:sp>
              <p:nvSpPr>
                <p:cNvPr id="40" name="Oval 39"/>
                <p:cNvSpPr/>
                <p:nvPr/>
              </p:nvSpPr>
              <p:spPr bwMode="auto">
                <a:xfrm>
                  <a:off x="4592623" y="1676400"/>
                  <a:ext cx="457200" cy="457200"/>
                </a:xfrm>
                <a:prstGeom prst="ellipse">
                  <a:avLst/>
                </a:prstGeom>
                <a:solidFill>
                  <a:srgbClr val="443CE4"/>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u</a:t>
                  </a:r>
                </a:p>
              </p:txBody>
            </p:sp>
            <p:sp>
              <p:nvSpPr>
                <p:cNvPr id="41" name="Oval 40"/>
                <p:cNvSpPr/>
                <p:nvPr/>
              </p:nvSpPr>
              <p:spPr bwMode="auto">
                <a:xfrm>
                  <a:off x="5278422" y="1676400"/>
                  <a:ext cx="457200" cy="457200"/>
                </a:xfrm>
                <a:prstGeom prst="ellipse">
                  <a:avLst/>
                </a:prstGeom>
                <a:solidFill>
                  <a:srgbClr val="D88B1A"/>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d</a:t>
                  </a:r>
                </a:p>
              </p:txBody>
            </p:sp>
            <p:sp>
              <p:nvSpPr>
                <p:cNvPr id="43" name="Freeform 52"/>
                <p:cNvSpPr>
                  <a:spLocks/>
                </p:cNvSpPr>
                <p:nvPr/>
              </p:nvSpPr>
              <p:spPr bwMode="auto">
                <a:xfrm>
                  <a:off x="4980249" y="1828800"/>
                  <a:ext cx="374374" cy="152400"/>
                </a:xfrm>
                <a:custGeom>
                  <a:avLst/>
                  <a:gdLst>
                    <a:gd name="T0" fmla="*/ 0 w 410818"/>
                    <a:gd name="T1" fmla="*/ 1078318 h 132522"/>
                    <a:gd name="T2" fmla="*/ 16447 w 410818"/>
                    <a:gd name="T3" fmla="*/ 107834 h 132522"/>
                    <a:gd name="T4" fmla="*/ 23027 w 410818"/>
                    <a:gd name="T5" fmla="*/ 323499 h 132522"/>
                    <a:gd name="T6" fmla="*/ 29605 w 410818"/>
                    <a:gd name="T7" fmla="*/ 970482 h 132522"/>
                    <a:gd name="T8" fmla="*/ 39474 w 410818"/>
                    <a:gd name="T9" fmla="*/ 1078318 h 132522"/>
                    <a:gd name="T10" fmla="*/ 46053 w 410818"/>
                    <a:gd name="T11" fmla="*/ 215674 h 132522"/>
                    <a:gd name="T12" fmla="*/ 52632 w 410818"/>
                    <a:gd name="T13" fmla="*/ 0 h 132522"/>
                    <a:gd name="T14" fmla="*/ 59211 w 410818"/>
                    <a:gd name="T15" fmla="*/ 646985 h 132522"/>
                    <a:gd name="T16" fmla="*/ 62501 w 410818"/>
                    <a:gd name="T17" fmla="*/ 970482 h 132522"/>
                    <a:gd name="T18" fmla="*/ 72370 w 410818"/>
                    <a:gd name="T19" fmla="*/ 1078318 h 132522"/>
                    <a:gd name="T20" fmla="*/ 78949 w 410818"/>
                    <a:gd name="T21" fmla="*/ 431325 h 132522"/>
                    <a:gd name="T22" fmla="*/ 82238 w 410818"/>
                    <a:gd name="T23" fmla="*/ 107834 h 132522"/>
                    <a:gd name="T24" fmla="*/ 98684 w 410818"/>
                    <a:gd name="T25" fmla="*/ 431325 h 132522"/>
                    <a:gd name="T26" fmla="*/ 101976 w 410818"/>
                    <a:gd name="T27" fmla="*/ 754820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cxnSp>
              <p:nvCxnSpPr>
                <p:cNvPr id="44" name="Straight Connector 54"/>
                <p:cNvCxnSpPr>
                  <a:cxnSpLocks noChangeShapeType="1"/>
                </p:cNvCxnSpPr>
                <p:nvPr/>
              </p:nvCxnSpPr>
              <p:spPr bwMode="auto">
                <a:xfrm>
                  <a:off x="5454015" y="1792356"/>
                  <a:ext cx="152400" cy="0"/>
                </a:xfrm>
                <a:prstGeom prst="line">
                  <a:avLst/>
                </a:prstGeom>
                <a:noFill/>
                <a:ln w="28575" algn="ctr">
                  <a:solidFill>
                    <a:schemeClr val="bg1"/>
                  </a:solidFill>
                  <a:round/>
                  <a:headEnd/>
                  <a:tailEnd/>
                </a:ln>
              </p:spPr>
            </p:cxnSp>
          </p:grpSp>
        </p:grpSp>
        <p:grpSp>
          <p:nvGrpSpPr>
            <p:cNvPr id="18" name="Group 72"/>
            <p:cNvGrpSpPr>
              <a:grpSpLocks/>
            </p:cNvGrpSpPr>
            <p:nvPr/>
          </p:nvGrpSpPr>
          <p:grpSpPr bwMode="auto">
            <a:xfrm>
              <a:off x="304800" y="1082040"/>
              <a:ext cx="1736747" cy="1736967"/>
              <a:chOff x="1905000" y="1082040"/>
              <a:chExt cx="1736747" cy="1736967"/>
            </a:xfrm>
          </p:grpSpPr>
          <p:sp>
            <p:nvSpPr>
              <p:cNvPr id="29" name="Oval 28"/>
              <p:cNvSpPr/>
              <p:nvPr/>
            </p:nvSpPr>
            <p:spPr bwMode="auto">
              <a:xfrm>
                <a:off x="1905000" y="1082040"/>
                <a:ext cx="1736747" cy="1736967"/>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a:buFont typeface="Comic Sans MS" pitchFamily="64" charset="0"/>
                  <a:buNone/>
                  <a:defRPr/>
                </a:pPr>
                <a:endParaRPr lang="en-US">
                  <a:latin typeface="Comic Sans MS" pitchFamily="64" charset="0"/>
                </a:endParaRPr>
              </a:p>
            </p:txBody>
          </p:sp>
          <p:grpSp>
            <p:nvGrpSpPr>
              <p:cNvPr id="30" name="Group 64"/>
              <p:cNvGrpSpPr>
                <a:grpSpLocks/>
              </p:cNvGrpSpPr>
              <p:nvPr/>
            </p:nvGrpSpPr>
            <p:grpSpPr bwMode="auto">
              <a:xfrm>
                <a:off x="2209800" y="1447800"/>
                <a:ext cx="1143000" cy="1066800"/>
                <a:chOff x="2209800" y="1447800"/>
                <a:chExt cx="1143000" cy="1066800"/>
              </a:xfrm>
            </p:grpSpPr>
            <p:grpSp>
              <p:nvGrpSpPr>
                <p:cNvPr id="31" name="Group 56"/>
                <p:cNvGrpSpPr>
                  <a:grpSpLocks/>
                </p:cNvGrpSpPr>
                <p:nvPr/>
              </p:nvGrpSpPr>
              <p:grpSpPr bwMode="auto">
                <a:xfrm>
                  <a:off x="2209800" y="1447800"/>
                  <a:ext cx="1143000" cy="457200"/>
                  <a:chOff x="5715000" y="1676400"/>
                  <a:chExt cx="1143000" cy="457200"/>
                </a:xfrm>
              </p:grpSpPr>
              <p:sp>
                <p:nvSpPr>
                  <p:cNvPr id="35" name="Oval 34"/>
                  <p:cNvSpPr/>
                  <p:nvPr/>
                </p:nvSpPr>
                <p:spPr bwMode="auto">
                  <a:xfrm>
                    <a:off x="5715000" y="1676400"/>
                    <a:ext cx="457200" cy="457200"/>
                  </a:xfrm>
                  <a:prstGeom prst="ellipse">
                    <a:avLst/>
                  </a:prstGeom>
                  <a:solidFill>
                    <a:srgbClr val="443CE4"/>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u</a:t>
                    </a:r>
                  </a:p>
                </p:txBody>
              </p:sp>
              <p:sp>
                <p:nvSpPr>
                  <p:cNvPr id="36" name="Oval 35"/>
                  <p:cNvSpPr/>
                  <p:nvPr/>
                </p:nvSpPr>
                <p:spPr bwMode="auto">
                  <a:xfrm>
                    <a:off x="6400800" y="1676400"/>
                    <a:ext cx="457200" cy="457200"/>
                  </a:xfrm>
                  <a:prstGeom prst="ellipse">
                    <a:avLst/>
                  </a:prstGeom>
                  <a:solidFill>
                    <a:srgbClr val="C00000"/>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u</a:t>
                    </a:r>
                  </a:p>
                </p:txBody>
              </p:sp>
              <p:sp>
                <p:nvSpPr>
                  <p:cNvPr id="37" name="Freeform 59"/>
                  <p:cNvSpPr>
                    <a:spLocks/>
                  </p:cNvSpPr>
                  <p:nvPr/>
                </p:nvSpPr>
                <p:spPr bwMode="auto">
                  <a:xfrm>
                    <a:off x="6102626" y="1828800"/>
                    <a:ext cx="374374" cy="152400"/>
                  </a:xfrm>
                  <a:custGeom>
                    <a:avLst/>
                    <a:gdLst>
                      <a:gd name="T0" fmla="*/ 0 w 410818"/>
                      <a:gd name="T1" fmla="*/ 1078318 h 132522"/>
                      <a:gd name="T2" fmla="*/ 16447 w 410818"/>
                      <a:gd name="T3" fmla="*/ 107834 h 132522"/>
                      <a:gd name="T4" fmla="*/ 23027 w 410818"/>
                      <a:gd name="T5" fmla="*/ 323499 h 132522"/>
                      <a:gd name="T6" fmla="*/ 29605 w 410818"/>
                      <a:gd name="T7" fmla="*/ 970482 h 132522"/>
                      <a:gd name="T8" fmla="*/ 39474 w 410818"/>
                      <a:gd name="T9" fmla="*/ 1078318 h 132522"/>
                      <a:gd name="T10" fmla="*/ 46053 w 410818"/>
                      <a:gd name="T11" fmla="*/ 215674 h 132522"/>
                      <a:gd name="T12" fmla="*/ 52632 w 410818"/>
                      <a:gd name="T13" fmla="*/ 0 h 132522"/>
                      <a:gd name="T14" fmla="*/ 59211 w 410818"/>
                      <a:gd name="T15" fmla="*/ 646985 h 132522"/>
                      <a:gd name="T16" fmla="*/ 62501 w 410818"/>
                      <a:gd name="T17" fmla="*/ 970482 h 132522"/>
                      <a:gd name="T18" fmla="*/ 72370 w 410818"/>
                      <a:gd name="T19" fmla="*/ 1078318 h 132522"/>
                      <a:gd name="T20" fmla="*/ 78949 w 410818"/>
                      <a:gd name="T21" fmla="*/ 431325 h 132522"/>
                      <a:gd name="T22" fmla="*/ 82238 w 410818"/>
                      <a:gd name="T23" fmla="*/ 107834 h 132522"/>
                      <a:gd name="T24" fmla="*/ 98684 w 410818"/>
                      <a:gd name="T25" fmla="*/ 431325 h 132522"/>
                      <a:gd name="T26" fmla="*/ 101976 w 410818"/>
                      <a:gd name="T27" fmla="*/ 754820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grpSp>
            <p:sp>
              <p:nvSpPr>
                <p:cNvPr id="32" name="Oval 31"/>
                <p:cNvSpPr/>
                <p:nvPr/>
              </p:nvSpPr>
              <p:spPr bwMode="auto">
                <a:xfrm>
                  <a:off x="2590800" y="2057400"/>
                  <a:ext cx="457200" cy="457200"/>
                </a:xfrm>
                <a:prstGeom prst="ellipse">
                  <a:avLst/>
                </a:prstGeom>
                <a:solidFill>
                  <a:srgbClr val="00B050"/>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d</a:t>
                  </a:r>
                </a:p>
              </p:txBody>
            </p:sp>
            <p:sp>
              <p:nvSpPr>
                <p:cNvPr id="33" name="Freeform 62"/>
                <p:cNvSpPr>
                  <a:spLocks/>
                </p:cNvSpPr>
                <p:nvPr/>
              </p:nvSpPr>
              <p:spPr bwMode="auto">
                <a:xfrm rot="2604771">
                  <a:off x="2452810" y="1936350"/>
                  <a:ext cx="374374" cy="152400"/>
                </a:xfrm>
                <a:custGeom>
                  <a:avLst/>
                  <a:gdLst>
                    <a:gd name="T0" fmla="*/ 0 w 410818"/>
                    <a:gd name="T1" fmla="*/ 1078318 h 132522"/>
                    <a:gd name="T2" fmla="*/ 16447 w 410818"/>
                    <a:gd name="T3" fmla="*/ 107834 h 132522"/>
                    <a:gd name="T4" fmla="*/ 23027 w 410818"/>
                    <a:gd name="T5" fmla="*/ 323499 h 132522"/>
                    <a:gd name="T6" fmla="*/ 29605 w 410818"/>
                    <a:gd name="T7" fmla="*/ 970482 h 132522"/>
                    <a:gd name="T8" fmla="*/ 39474 w 410818"/>
                    <a:gd name="T9" fmla="*/ 1078318 h 132522"/>
                    <a:gd name="T10" fmla="*/ 46053 w 410818"/>
                    <a:gd name="T11" fmla="*/ 215674 h 132522"/>
                    <a:gd name="T12" fmla="*/ 52632 w 410818"/>
                    <a:gd name="T13" fmla="*/ 0 h 132522"/>
                    <a:gd name="T14" fmla="*/ 59211 w 410818"/>
                    <a:gd name="T15" fmla="*/ 646985 h 132522"/>
                    <a:gd name="T16" fmla="*/ 62501 w 410818"/>
                    <a:gd name="T17" fmla="*/ 970482 h 132522"/>
                    <a:gd name="T18" fmla="*/ 72370 w 410818"/>
                    <a:gd name="T19" fmla="*/ 1078318 h 132522"/>
                    <a:gd name="T20" fmla="*/ 78949 w 410818"/>
                    <a:gd name="T21" fmla="*/ 431325 h 132522"/>
                    <a:gd name="T22" fmla="*/ 82238 w 410818"/>
                    <a:gd name="T23" fmla="*/ 107834 h 132522"/>
                    <a:gd name="T24" fmla="*/ 98684 w 410818"/>
                    <a:gd name="T25" fmla="*/ 431325 h 132522"/>
                    <a:gd name="T26" fmla="*/ 101976 w 410818"/>
                    <a:gd name="T27" fmla="*/ 754820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sp>
              <p:nvSpPr>
                <p:cNvPr id="34" name="Freeform 63"/>
                <p:cNvSpPr>
                  <a:spLocks/>
                </p:cNvSpPr>
                <p:nvPr/>
              </p:nvSpPr>
              <p:spPr bwMode="auto">
                <a:xfrm rot="8033900">
                  <a:off x="2815261" y="1940318"/>
                  <a:ext cx="374374" cy="152400"/>
                </a:xfrm>
                <a:custGeom>
                  <a:avLst/>
                  <a:gdLst>
                    <a:gd name="T0" fmla="*/ 0 w 410818"/>
                    <a:gd name="T1" fmla="*/ 1078318 h 132522"/>
                    <a:gd name="T2" fmla="*/ 16447 w 410818"/>
                    <a:gd name="T3" fmla="*/ 107834 h 132522"/>
                    <a:gd name="T4" fmla="*/ 23027 w 410818"/>
                    <a:gd name="T5" fmla="*/ 323499 h 132522"/>
                    <a:gd name="T6" fmla="*/ 29605 w 410818"/>
                    <a:gd name="T7" fmla="*/ 970482 h 132522"/>
                    <a:gd name="T8" fmla="*/ 39474 w 410818"/>
                    <a:gd name="T9" fmla="*/ 1078318 h 132522"/>
                    <a:gd name="T10" fmla="*/ 46053 w 410818"/>
                    <a:gd name="T11" fmla="*/ 215674 h 132522"/>
                    <a:gd name="T12" fmla="*/ 52632 w 410818"/>
                    <a:gd name="T13" fmla="*/ 0 h 132522"/>
                    <a:gd name="T14" fmla="*/ 59211 w 410818"/>
                    <a:gd name="T15" fmla="*/ 646985 h 132522"/>
                    <a:gd name="T16" fmla="*/ 62501 w 410818"/>
                    <a:gd name="T17" fmla="*/ 970482 h 132522"/>
                    <a:gd name="T18" fmla="*/ 72370 w 410818"/>
                    <a:gd name="T19" fmla="*/ 1078318 h 132522"/>
                    <a:gd name="T20" fmla="*/ 78949 w 410818"/>
                    <a:gd name="T21" fmla="*/ 431325 h 132522"/>
                    <a:gd name="T22" fmla="*/ 82238 w 410818"/>
                    <a:gd name="T23" fmla="*/ 107834 h 132522"/>
                    <a:gd name="T24" fmla="*/ 98684 w 410818"/>
                    <a:gd name="T25" fmla="*/ 431325 h 132522"/>
                    <a:gd name="T26" fmla="*/ 101976 w 410818"/>
                    <a:gd name="T27" fmla="*/ 754820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grpSp>
        </p:grpSp>
        <p:grpSp>
          <p:nvGrpSpPr>
            <p:cNvPr id="19" name="Group 70"/>
            <p:cNvGrpSpPr>
              <a:grpSpLocks/>
            </p:cNvGrpSpPr>
            <p:nvPr/>
          </p:nvGrpSpPr>
          <p:grpSpPr bwMode="auto">
            <a:xfrm>
              <a:off x="1600217" y="3428692"/>
              <a:ext cx="1738335" cy="1736967"/>
              <a:chOff x="3200417" y="3428692"/>
              <a:chExt cx="1738335" cy="1736967"/>
            </a:xfrm>
          </p:grpSpPr>
          <p:sp>
            <p:nvSpPr>
              <p:cNvPr id="23" name="Oval 22"/>
              <p:cNvSpPr/>
              <p:nvPr/>
            </p:nvSpPr>
            <p:spPr bwMode="auto">
              <a:xfrm>
                <a:off x="3200417" y="3428692"/>
                <a:ext cx="1738335" cy="1736967"/>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a:buFont typeface="Comic Sans MS" pitchFamily="64" charset="0"/>
                  <a:buNone/>
                  <a:defRPr/>
                </a:pPr>
                <a:endParaRPr lang="en-US">
                  <a:latin typeface="Comic Sans MS" pitchFamily="64" charset="0"/>
                </a:endParaRPr>
              </a:p>
            </p:txBody>
          </p:sp>
          <p:grpSp>
            <p:nvGrpSpPr>
              <p:cNvPr id="24" name="Group 65"/>
              <p:cNvGrpSpPr>
                <a:grpSpLocks/>
              </p:cNvGrpSpPr>
              <p:nvPr/>
            </p:nvGrpSpPr>
            <p:grpSpPr bwMode="auto">
              <a:xfrm>
                <a:off x="3503606" y="4038589"/>
                <a:ext cx="1142999" cy="457200"/>
                <a:chOff x="5256206" y="1600189"/>
                <a:chExt cx="1142999" cy="457200"/>
              </a:xfrm>
            </p:grpSpPr>
            <p:sp>
              <p:nvSpPr>
                <p:cNvPr id="25" name="Oval 24"/>
                <p:cNvSpPr/>
                <p:nvPr/>
              </p:nvSpPr>
              <p:spPr bwMode="auto">
                <a:xfrm>
                  <a:off x="5256206" y="1600189"/>
                  <a:ext cx="457200" cy="457199"/>
                </a:xfrm>
                <a:prstGeom prst="ellipse">
                  <a:avLst/>
                </a:prstGeom>
                <a:solidFill>
                  <a:srgbClr val="443CE4"/>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u</a:t>
                  </a:r>
                </a:p>
              </p:txBody>
            </p:sp>
            <p:sp>
              <p:nvSpPr>
                <p:cNvPr id="26" name="Oval 25"/>
                <p:cNvSpPr/>
                <p:nvPr/>
              </p:nvSpPr>
              <p:spPr bwMode="auto">
                <a:xfrm>
                  <a:off x="5942005" y="1600189"/>
                  <a:ext cx="457200" cy="457200"/>
                </a:xfrm>
                <a:prstGeom prst="ellipse">
                  <a:avLst/>
                </a:prstGeom>
                <a:solidFill>
                  <a:srgbClr val="7030A0"/>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s</a:t>
                  </a:r>
                </a:p>
              </p:txBody>
            </p:sp>
            <p:sp>
              <p:nvSpPr>
                <p:cNvPr id="27" name="Freeform 68"/>
                <p:cNvSpPr>
                  <a:spLocks/>
                </p:cNvSpPr>
                <p:nvPr/>
              </p:nvSpPr>
              <p:spPr bwMode="auto">
                <a:xfrm>
                  <a:off x="5643832" y="1752589"/>
                  <a:ext cx="374374" cy="152400"/>
                </a:xfrm>
                <a:custGeom>
                  <a:avLst/>
                  <a:gdLst>
                    <a:gd name="T0" fmla="*/ 0 w 410818"/>
                    <a:gd name="T1" fmla="*/ 1078318 h 132522"/>
                    <a:gd name="T2" fmla="*/ 16447 w 410818"/>
                    <a:gd name="T3" fmla="*/ 107834 h 132522"/>
                    <a:gd name="T4" fmla="*/ 23027 w 410818"/>
                    <a:gd name="T5" fmla="*/ 323499 h 132522"/>
                    <a:gd name="T6" fmla="*/ 29605 w 410818"/>
                    <a:gd name="T7" fmla="*/ 970482 h 132522"/>
                    <a:gd name="T8" fmla="*/ 39474 w 410818"/>
                    <a:gd name="T9" fmla="*/ 1078318 h 132522"/>
                    <a:gd name="T10" fmla="*/ 46053 w 410818"/>
                    <a:gd name="T11" fmla="*/ 215674 h 132522"/>
                    <a:gd name="T12" fmla="*/ 52632 w 410818"/>
                    <a:gd name="T13" fmla="*/ 0 h 132522"/>
                    <a:gd name="T14" fmla="*/ 59211 w 410818"/>
                    <a:gd name="T15" fmla="*/ 646985 h 132522"/>
                    <a:gd name="T16" fmla="*/ 62501 w 410818"/>
                    <a:gd name="T17" fmla="*/ 970482 h 132522"/>
                    <a:gd name="T18" fmla="*/ 72370 w 410818"/>
                    <a:gd name="T19" fmla="*/ 1078318 h 132522"/>
                    <a:gd name="T20" fmla="*/ 78949 w 410818"/>
                    <a:gd name="T21" fmla="*/ 431325 h 132522"/>
                    <a:gd name="T22" fmla="*/ 82238 w 410818"/>
                    <a:gd name="T23" fmla="*/ 107834 h 132522"/>
                    <a:gd name="T24" fmla="*/ 98684 w 410818"/>
                    <a:gd name="T25" fmla="*/ 431325 h 132522"/>
                    <a:gd name="T26" fmla="*/ 101976 w 410818"/>
                    <a:gd name="T27" fmla="*/ 754820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cxnSp>
              <p:nvCxnSpPr>
                <p:cNvPr id="28" name="Straight Connector 69"/>
                <p:cNvCxnSpPr>
                  <a:cxnSpLocks noChangeShapeType="1"/>
                </p:cNvCxnSpPr>
                <p:nvPr/>
              </p:nvCxnSpPr>
              <p:spPr bwMode="auto">
                <a:xfrm>
                  <a:off x="6104345" y="1729397"/>
                  <a:ext cx="152400" cy="0"/>
                </a:xfrm>
                <a:prstGeom prst="line">
                  <a:avLst/>
                </a:prstGeom>
                <a:noFill/>
                <a:ln w="28575" algn="ctr">
                  <a:solidFill>
                    <a:schemeClr val="bg1"/>
                  </a:solidFill>
                  <a:round/>
                  <a:headEnd/>
                  <a:tailEnd/>
                </a:ln>
              </p:spPr>
            </p:cxnSp>
          </p:grpSp>
        </p:grpSp>
        <p:sp>
          <p:nvSpPr>
            <p:cNvPr id="20" name="TextBox 73"/>
            <p:cNvSpPr txBox="1">
              <a:spLocks noChangeArrowheads="1"/>
            </p:cNvSpPr>
            <p:nvPr/>
          </p:nvSpPr>
          <p:spPr bwMode="auto">
            <a:xfrm>
              <a:off x="914400" y="2819400"/>
              <a:ext cx="685800" cy="381000"/>
            </a:xfrm>
            <a:prstGeom prst="rect">
              <a:avLst/>
            </a:prstGeom>
            <a:noFill/>
            <a:ln w="9525">
              <a:noFill/>
              <a:miter lim="800000"/>
              <a:headEnd/>
              <a:tailEnd/>
            </a:ln>
          </p:spPr>
          <p:txBody>
            <a:bodyPr>
              <a:spAutoFit/>
            </a:bodyPr>
            <a:lstStyle/>
            <a:p>
              <a:pPr algn="ctr"/>
              <a:r>
                <a:rPr lang="en-US">
                  <a:solidFill>
                    <a:srgbClr val="FF0000"/>
                  </a:solidFill>
                  <a:latin typeface="Times New Roman" pitchFamily="18" charset="0"/>
                  <a:cs typeface="Times New Roman" pitchFamily="18" charset="0"/>
                </a:rPr>
                <a:t>p</a:t>
              </a:r>
            </a:p>
          </p:txBody>
        </p:sp>
        <p:sp>
          <p:nvSpPr>
            <p:cNvPr id="21" name="TextBox 74"/>
            <p:cNvSpPr txBox="1">
              <a:spLocks noChangeArrowheads="1"/>
            </p:cNvSpPr>
            <p:nvPr/>
          </p:nvSpPr>
          <p:spPr bwMode="auto">
            <a:xfrm>
              <a:off x="3221022" y="2819400"/>
              <a:ext cx="685800" cy="381000"/>
            </a:xfrm>
            <a:prstGeom prst="rect">
              <a:avLst/>
            </a:prstGeom>
            <a:noFill/>
            <a:ln w="9525">
              <a:noFill/>
              <a:miter lim="800000"/>
              <a:headEnd/>
              <a:tailEnd/>
            </a:ln>
          </p:spPr>
          <p:txBody>
            <a:bodyPr>
              <a:spAutoFit/>
            </a:bodyPr>
            <a:lstStyle/>
            <a:p>
              <a:pPr algn="ctr"/>
              <a:r>
                <a:rPr lang="en-US">
                  <a:solidFill>
                    <a:srgbClr val="00FF00"/>
                  </a:solidFill>
                  <a:latin typeface="Times New Roman" pitchFamily="18" charset="0"/>
                  <a:cs typeface="Times New Roman" pitchFamily="18" charset="0"/>
                </a:rPr>
                <a:t>π</a:t>
              </a:r>
              <a:r>
                <a:rPr lang="en-US" baseline="30000">
                  <a:solidFill>
                    <a:srgbClr val="00FF00"/>
                  </a:solidFill>
                  <a:latin typeface="Times New Roman" pitchFamily="18" charset="0"/>
                  <a:cs typeface="Times New Roman" pitchFamily="18" charset="0"/>
                </a:rPr>
                <a:t>+</a:t>
              </a:r>
            </a:p>
          </p:txBody>
        </p:sp>
        <p:sp>
          <p:nvSpPr>
            <p:cNvPr id="22" name="TextBox 75"/>
            <p:cNvSpPr txBox="1">
              <a:spLocks noChangeArrowheads="1"/>
            </p:cNvSpPr>
            <p:nvPr/>
          </p:nvSpPr>
          <p:spPr bwMode="auto">
            <a:xfrm>
              <a:off x="2208206" y="5181589"/>
              <a:ext cx="685800" cy="381000"/>
            </a:xfrm>
            <a:prstGeom prst="rect">
              <a:avLst/>
            </a:prstGeom>
            <a:noFill/>
            <a:ln w="9525">
              <a:noFill/>
              <a:miter lim="800000"/>
              <a:headEnd/>
              <a:tailEnd/>
            </a:ln>
          </p:spPr>
          <p:txBody>
            <a:bodyPr>
              <a:spAutoFit/>
            </a:bodyPr>
            <a:lstStyle/>
            <a:p>
              <a:pPr algn="ctr"/>
              <a:r>
                <a:rPr lang="en-US">
                  <a:solidFill>
                    <a:srgbClr val="0066FF"/>
                  </a:solidFill>
                  <a:latin typeface="Times New Roman" pitchFamily="18" charset="0"/>
                  <a:cs typeface="Times New Roman" pitchFamily="18" charset="0"/>
                </a:rPr>
                <a:t>K</a:t>
              </a:r>
              <a:r>
                <a:rPr lang="en-US" baseline="30000">
                  <a:solidFill>
                    <a:srgbClr val="0066FF"/>
                  </a:solidFill>
                  <a:latin typeface="Times New Roman" pitchFamily="18" charset="0"/>
                  <a:cs typeface="Times New Roman" pitchFamily="18" charset="0"/>
                </a:rPr>
                <a:t>+</a:t>
              </a:r>
            </a:p>
          </p:txBody>
        </p:sp>
      </p:grpSp>
      <p:sp>
        <p:nvSpPr>
          <p:cNvPr id="45" name="Rectangle 44"/>
          <p:cNvSpPr>
            <a:spLocks noChangeArrowheads="1"/>
          </p:cNvSpPr>
          <p:nvPr/>
        </p:nvSpPr>
        <p:spPr bwMode="auto">
          <a:xfrm>
            <a:off x="609600" y="5665787"/>
            <a:ext cx="8153400" cy="658813"/>
          </a:xfrm>
          <a:prstGeom prst="rect">
            <a:avLst/>
          </a:prstGeom>
          <a:noFill/>
          <a:ln w="9525">
            <a:noFill/>
            <a:miter lim="800000"/>
            <a:headEnd/>
            <a:tailEnd/>
          </a:ln>
        </p:spPr>
        <p:txBody>
          <a:bodyPr>
            <a:spAutoFit/>
          </a:bodyPr>
          <a:lstStyle/>
          <a:p>
            <a:r>
              <a:rPr lang="en-US" b="0" dirty="0">
                <a:solidFill>
                  <a:schemeClr val="tx1"/>
                </a:solidFill>
                <a:latin typeface="Times New Roman" pitchFamily="18" charset="0"/>
                <a:cs typeface="Times New Roman" pitchFamily="18" charset="0"/>
              </a:rPr>
              <a:t>In particle physics, a </a:t>
            </a:r>
            <a:r>
              <a:rPr lang="en-US" b="0" dirty="0" err="1">
                <a:solidFill>
                  <a:schemeClr val="tx1"/>
                </a:solidFill>
                <a:latin typeface="Times New Roman" pitchFamily="18" charset="0"/>
                <a:cs typeface="Times New Roman" pitchFamily="18" charset="0"/>
              </a:rPr>
              <a:t>hadron</a:t>
            </a:r>
            <a:r>
              <a:rPr lang="en-US" b="0" dirty="0">
                <a:solidFill>
                  <a:schemeClr val="tx1"/>
                </a:solidFill>
                <a:latin typeface="Times New Roman" pitchFamily="18" charset="0"/>
                <a:cs typeface="Times New Roman" pitchFamily="18" charset="0"/>
              </a:rPr>
              <a:t> is a composite particle made of quarks held together by the strong force</a:t>
            </a:r>
          </a:p>
        </p:txBody>
      </p:sp>
      <p:sp>
        <p:nvSpPr>
          <p:cNvPr id="46" name="TextBox 80"/>
          <p:cNvSpPr txBox="1">
            <a:spLocks noChangeArrowheads="1"/>
          </p:cNvSpPr>
          <p:nvPr/>
        </p:nvSpPr>
        <p:spPr bwMode="auto">
          <a:xfrm>
            <a:off x="7315200" y="6234113"/>
            <a:ext cx="1752600" cy="319087"/>
          </a:xfrm>
          <a:prstGeom prst="rect">
            <a:avLst/>
          </a:prstGeom>
          <a:noFill/>
          <a:ln w="9525">
            <a:noFill/>
            <a:miter lim="800000"/>
            <a:headEnd/>
            <a:tailEnd/>
          </a:ln>
        </p:spPr>
        <p:txBody>
          <a:bodyPr>
            <a:spAutoFit/>
          </a:bodyPr>
          <a:lstStyle/>
          <a:p>
            <a:r>
              <a:rPr lang="en-US" sz="1600" b="0" dirty="0">
                <a:solidFill>
                  <a:srgbClr val="0066FF"/>
                </a:solidFill>
                <a:latin typeface="Times New Roman" pitchFamily="18" charset="0"/>
                <a:cs typeface="Times New Roman" pitchFamily="18" charset="0"/>
              </a:rPr>
              <a:t>Ref: </a:t>
            </a:r>
            <a:r>
              <a:rPr lang="en-US" sz="1600" b="0" dirty="0">
                <a:solidFill>
                  <a:schemeClr val="tx1"/>
                </a:solidFill>
                <a:latin typeface="Times New Roman" pitchFamily="18" charset="0"/>
                <a:cs typeface="Times New Roman" pitchFamily="18" charset="0"/>
              </a:rPr>
              <a:t>Wikipedia</a:t>
            </a:r>
          </a:p>
        </p:txBody>
      </p:sp>
      <p:grpSp>
        <p:nvGrpSpPr>
          <p:cNvPr id="47" name="Group 116"/>
          <p:cNvGrpSpPr>
            <a:grpSpLocks/>
          </p:cNvGrpSpPr>
          <p:nvPr/>
        </p:nvGrpSpPr>
        <p:grpSpPr bwMode="auto">
          <a:xfrm>
            <a:off x="4816475" y="1241425"/>
            <a:ext cx="4098925" cy="4473575"/>
            <a:chOff x="4816475" y="1093304"/>
            <a:chExt cx="4098925" cy="4474465"/>
          </a:xfrm>
        </p:grpSpPr>
        <p:grpSp>
          <p:nvGrpSpPr>
            <p:cNvPr id="48" name="Group 77"/>
            <p:cNvGrpSpPr>
              <a:grpSpLocks/>
            </p:cNvGrpSpPr>
            <p:nvPr/>
          </p:nvGrpSpPr>
          <p:grpSpPr bwMode="auto">
            <a:xfrm>
              <a:off x="4816475" y="1093304"/>
              <a:ext cx="4098926" cy="4474464"/>
              <a:chOff x="304800" y="1082040"/>
              <a:chExt cx="4098978" cy="4475088"/>
            </a:xfrm>
          </p:grpSpPr>
          <p:sp>
            <p:nvSpPr>
              <p:cNvPr id="61" name="Oval 60"/>
              <p:cNvSpPr/>
              <p:nvPr/>
            </p:nvSpPr>
            <p:spPr bwMode="auto">
              <a:xfrm>
                <a:off x="2667031" y="1082040"/>
                <a:ext cx="1736747" cy="173731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a:buFont typeface="Comic Sans MS" pitchFamily="64" charset="0"/>
                  <a:buNone/>
                  <a:defRPr/>
                </a:pPr>
                <a:endParaRPr lang="en-US">
                  <a:latin typeface="Comic Sans MS" pitchFamily="64" charset="0"/>
                </a:endParaRPr>
              </a:p>
            </p:txBody>
          </p:sp>
          <p:grpSp>
            <p:nvGrpSpPr>
              <p:cNvPr id="62" name="Group 72"/>
              <p:cNvGrpSpPr>
                <a:grpSpLocks/>
              </p:cNvGrpSpPr>
              <p:nvPr/>
            </p:nvGrpSpPr>
            <p:grpSpPr bwMode="auto">
              <a:xfrm>
                <a:off x="304800" y="1082040"/>
                <a:ext cx="1736747" cy="1737312"/>
                <a:chOff x="1905000" y="1082040"/>
                <a:chExt cx="1736747" cy="1737312"/>
              </a:xfrm>
            </p:grpSpPr>
            <p:sp>
              <p:nvSpPr>
                <p:cNvPr id="67" name="Oval 66"/>
                <p:cNvSpPr/>
                <p:nvPr/>
              </p:nvSpPr>
              <p:spPr bwMode="auto">
                <a:xfrm>
                  <a:off x="1905000" y="1082040"/>
                  <a:ext cx="1736747" cy="1737312"/>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a:buFont typeface="Comic Sans MS" pitchFamily="64" charset="0"/>
                    <a:buNone/>
                    <a:defRPr/>
                  </a:pPr>
                  <a:endParaRPr lang="en-US">
                    <a:latin typeface="Comic Sans MS" pitchFamily="64" charset="0"/>
                  </a:endParaRPr>
                </a:p>
              </p:txBody>
            </p:sp>
            <p:grpSp>
              <p:nvGrpSpPr>
                <p:cNvPr id="68" name="Group 64"/>
                <p:cNvGrpSpPr>
                  <a:grpSpLocks/>
                </p:cNvGrpSpPr>
                <p:nvPr/>
              </p:nvGrpSpPr>
              <p:grpSpPr bwMode="auto">
                <a:xfrm>
                  <a:off x="2209800" y="1447800"/>
                  <a:ext cx="1143000" cy="1066800"/>
                  <a:chOff x="2209800" y="1447800"/>
                  <a:chExt cx="1143000" cy="1066800"/>
                </a:xfrm>
              </p:grpSpPr>
              <p:grpSp>
                <p:nvGrpSpPr>
                  <p:cNvPr id="69" name="Group 56"/>
                  <p:cNvGrpSpPr>
                    <a:grpSpLocks/>
                  </p:cNvGrpSpPr>
                  <p:nvPr/>
                </p:nvGrpSpPr>
                <p:grpSpPr bwMode="auto">
                  <a:xfrm>
                    <a:off x="2209800" y="1447800"/>
                    <a:ext cx="1143000" cy="457200"/>
                    <a:chOff x="5715000" y="1676400"/>
                    <a:chExt cx="1143000" cy="457200"/>
                  </a:xfrm>
                </p:grpSpPr>
                <p:sp>
                  <p:nvSpPr>
                    <p:cNvPr id="73" name="Oval 72"/>
                    <p:cNvSpPr/>
                    <p:nvPr/>
                  </p:nvSpPr>
                  <p:spPr bwMode="auto">
                    <a:xfrm>
                      <a:off x="5715000" y="1676400"/>
                      <a:ext cx="457200" cy="457200"/>
                    </a:xfrm>
                    <a:prstGeom prst="ellipse">
                      <a:avLst/>
                    </a:prstGeom>
                    <a:solidFill>
                      <a:srgbClr val="443CE4"/>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u</a:t>
                      </a:r>
                    </a:p>
                  </p:txBody>
                </p:sp>
                <p:sp>
                  <p:nvSpPr>
                    <p:cNvPr id="74" name="Oval 73"/>
                    <p:cNvSpPr/>
                    <p:nvPr/>
                  </p:nvSpPr>
                  <p:spPr bwMode="auto">
                    <a:xfrm>
                      <a:off x="6400800" y="1676400"/>
                      <a:ext cx="457200" cy="457200"/>
                    </a:xfrm>
                    <a:prstGeom prst="ellipse">
                      <a:avLst/>
                    </a:prstGeom>
                    <a:solidFill>
                      <a:srgbClr val="7030A0"/>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s</a:t>
                      </a:r>
                    </a:p>
                  </p:txBody>
                </p:sp>
                <p:sp>
                  <p:nvSpPr>
                    <p:cNvPr id="75" name="Freeform 59"/>
                    <p:cNvSpPr>
                      <a:spLocks/>
                    </p:cNvSpPr>
                    <p:nvPr/>
                  </p:nvSpPr>
                  <p:spPr bwMode="auto">
                    <a:xfrm>
                      <a:off x="6102626" y="1828800"/>
                      <a:ext cx="374374" cy="152400"/>
                    </a:xfrm>
                    <a:custGeom>
                      <a:avLst/>
                      <a:gdLst>
                        <a:gd name="T0" fmla="*/ 0 w 410818"/>
                        <a:gd name="T1" fmla="*/ 1078318 h 132522"/>
                        <a:gd name="T2" fmla="*/ 16447 w 410818"/>
                        <a:gd name="T3" fmla="*/ 107834 h 132522"/>
                        <a:gd name="T4" fmla="*/ 23027 w 410818"/>
                        <a:gd name="T5" fmla="*/ 323499 h 132522"/>
                        <a:gd name="T6" fmla="*/ 29605 w 410818"/>
                        <a:gd name="T7" fmla="*/ 970482 h 132522"/>
                        <a:gd name="T8" fmla="*/ 39474 w 410818"/>
                        <a:gd name="T9" fmla="*/ 1078318 h 132522"/>
                        <a:gd name="T10" fmla="*/ 46053 w 410818"/>
                        <a:gd name="T11" fmla="*/ 215674 h 132522"/>
                        <a:gd name="T12" fmla="*/ 52632 w 410818"/>
                        <a:gd name="T13" fmla="*/ 0 h 132522"/>
                        <a:gd name="T14" fmla="*/ 59211 w 410818"/>
                        <a:gd name="T15" fmla="*/ 646985 h 132522"/>
                        <a:gd name="T16" fmla="*/ 62501 w 410818"/>
                        <a:gd name="T17" fmla="*/ 970482 h 132522"/>
                        <a:gd name="T18" fmla="*/ 72370 w 410818"/>
                        <a:gd name="T19" fmla="*/ 1078318 h 132522"/>
                        <a:gd name="T20" fmla="*/ 78949 w 410818"/>
                        <a:gd name="T21" fmla="*/ 431325 h 132522"/>
                        <a:gd name="T22" fmla="*/ 82238 w 410818"/>
                        <a:gd name="T23" fmla="*/ 107834 h 132522"/>
                        <a:gd name="T24" fmla="*/ 98684 w 410818"/>
                        <a:gd name="T25" fmla="*/ 431325 h 132522"/>
                        <a:gd name="T26" fmla="*/ 101976 w 410818"/>
                        <a:gd name="T27" fmla="*/ 754820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grpSp>
              <p:sp>
                <p:nvSpPr>
                  <p:cNvPr id="70" name="Oval 69"/>
                  <p:cNvSpPr/>
                  <p:nvPr/>
                </p:nvSpPr>
                <p:spPr bwMode="auto">
                  <a:xfrm>
                    <a:off x="2590800" y="2057400"/>
                    <a:ext cx="457200" cy="457200"/>
                  </a:xfrm>
                  <a:prstGeom prst="ellipse">
                    <a:avLst/>
                  </a:prstGeom>
                  <a:solidFill>
                    <a:srgbClr val="00B050"/>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d</a:t>
                    </a:r>
                  </a:p>
                </p:txBody>
              </p:sp>
              <p:sp>
                <p:nvSpPr>
                  <p:cNvPr id="71" name="Freeform 62"/>
                  <p:cNvSpPr>
                    <a:spLocks/>
                  </p:cNvSpPr>
                  <p:nvPr/>
                </p:nvSpPr>
                <p:spPr bwMode="auto">
                  <a:xfrm rot="2604771">
                    <a:off x="2452810" y="1936350"/>
                    <a:ext cx="374374" cy="152400"/>
                  </a:xfrm>
                  <a:custGeom>
                    <a:avLst/>
                    <a:gdLst>
                      <a:gd name="T0" fmla="*/ 0 w 410818"/>
                      <a:gd name="T1" fmla="*/ 1078318 h 132522"/>
                      <a:gd name="T2" fmla="*/ 16447 w 410818"/>
                      <a:gd name="T3" fmla="*/ 107834 h 132522"/>
                      <a:gd name="T4" fmla="*/ 23027 w 410818"/>
                      <a:gd name="T5" fmla="*/ 323499 h 132522"/>
                      <a:gd name="T6" fmla="*/ 29605 w 410818"/>
                      <a:gd name="T7" fmla="*/ 970482 h 132522"/>
                      <a:gd name="T8" fmla="*/ 39474 w 410818"/>
                      <a:gd name="T9" fmla="*/ 1078318 h 132522"/>
                      <a:gd name="T10" fmla="*/ 46053 w 410818"/>
                      <a:gd name="T11" fmla="*/ 215674 h 132522"/>
                      <a:gd name="T12" fmla="*/ 52632 w 410818"/>
                      <a:gd name="T13" fmla="*/ 0 h 132522"/>
                      <a:gd name="T14" fmla="*/ 59211 w 410818"/>
                      <a:gd name="T15" fmla="*/ 646985 h 132522"/>
                      <a:gd name="T16" fmla="*/ 62501 w 410818"/>
                      <a:gd name="T17" fmla="*/ 970482 h 132522"/>
                      <a:gd name="T18" fmla="*/ 72370 w 410818"/>
                      <a:gd name="T19" fmla="*/ 1078318 h 132522"/>
                      <a:gd name="T20" fmla="*/ 78949 w 410818"/>
                      <a:gd name="T21" fmla="*/ 431325 h 132522"/>
                      <a:gd name="T22" fmla="*/ 82238 w 410818"/>
                      <a:gd name="T23" fmla="*/ 107834 h 132522"/>
                      <a:gd name="T24" fmla="*/ 98684 w 410818"/>
                      <a:gd name="T25" fmla="*/ 431325 h 132522"/>
                      <a:gd name="T26" fmla="*/ 101976 w 410818"/>
                      <a:gd name="T27" fmla="*/ 754820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sp>
                <p:nvSpPr>
                  <p:cNvPr id="72" name="Freeform 63"/>
                  <p:cNvSpPr>
                    <a:spLocks/>
                  </p:cNvSpPr>
                  <p:nvPr/>
                </p:nvSpPr>
                <p:spPr bwMode="auto">
                  <a:xfrm rot="8033900">
                    <a:off x="2815261" y="1940318"/>
                    <a:ext cx="374374" cy="152400"/>
                  </a:xfrm>
                  <a:custGeom>
                    <a:avLst/>
                    <a:gdLst>
                      <a:gd name="T0" fmla="*/ 0 w 410818"/>
                      <a:gd name="T1" fmla="*/ 1078318 h 132522"/>
                      <a:gd name="T2" fmla="*/ 16447 w 410818"/>
                      <a:gd name="T3" fmla="*/ 107834 h 132522"/>
                      <a:gd name="T4" fmla="*/ 23027 w 410818"/>
                      <a:gd name="T5" fmla="*/ 323499 h 132522"/>
                      <a:gd name="T6" fmla="*/ 29605 w 410818"/>
                      <a:gd name="T7" fmla="*/ 970482 h 132522"/>
                      <a:gd name="T8" fmla="*/ 39474 w 410818"/>
                      <a:gd name="T9" fmla="*/ 1078318 h 132522"/>
                      <a:gd name="T10" fmla="*/ 46053 w 410818"/>
                      <a:gd name="T11" fmla="*/ 215674 h 132522"/>
                      <a:gd name="T12" fmla="*/ 52632 w 410818"/>
                      <a:gd name="T13" fmla="*/ 0 h 132522"/>
                      <a:gd name="T14" fmla="*/ 59211 w 410818"/>
                      <a:gd name="T15" fmla="*/ 646985 h 132522"/>
                      <a:gd name="T16" fmla="*/ 62501 w 410818"/>
                      <a:gd name="T17" fmla="*/ 970482 h 132522"/>
                      <a:gd name="T18" fmla="*/ 72370 w 410818"/>
                      <a:gd name="T19" fmla="*/ 1078318 h 132522"/>
                      <a:gd name="T20" fmla="*/ 78949 w 410818"/>
                      <a:gd name="T21" fmla="*/ 431325 h 132522"/>
                      <a:gd name="T22" fmla="*/ 82238 w 410818"/>
                      <a:gd name="T23" fmla="*/ 107834 h 132522"/>
                      <a:gd name="T24" fmla="*/ 98684 w 410818"/>
                      <a:gd name="T25" fmla="*/ 431325 h 132522"/>
                      <a:gd name="T26" fmla="*/ 101976 w 410818"/>
                      <a:gd name="T27" fmla="*/ 754820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grpSp>
          </p:grpSp>
          <p:sp>
            <p:nvSpPr>
              <p:cNvPr id="63" name="Oval 62"/>
              <p:cNvSpPr/>
              <p:nvPr/>
            </p:nvSpPr>
            <p:spPr bwMode="auto">
              <a:xfrm>
                <a:off x="1600217" y="3429159"/>
                <a:ext cx="1738335" cy="1735724"/>
              </a:xfrm>
              <a:prstGeom prst="ellipse">
                <a:avLst/>
              </a:prstGeom>
              <a:solidFill>
                <a:schemeClr val="bg1">
                  <a:lumMod val="75000"/>
                </a:schemeClr>
              </a:solidFill>
              <a:ln w="9525" cap="flat" cmpd="sng" algn="ctr">
                <a:noFill/>
                <a:prstDash val="solid"/>
                <a:round/>
                <a:headEnd type="none" w="med" len="med"/>
                <a:tailEnd type="none" w="med" len="med"/>
              </a:ln>
              <a:effectLst/>
            </p:spPr>
            <p:txBody>
              <a:bodyPr/>
              <a:lstStyle/>
              <a:p>
                <a:pPr>
                  <a:buFont typeface="Comic Sans MS" pitchFamily="64" charset="0"/>
                  <a:buNone/>
                  <a:defRPr/>
                </a:pPr>
                <a:endParaRPr lang="en-US">
                  <a:latin typeface="Comic Sans MS" pitchFamily="64" charset="0"/>
                </a:endParaRPr>
              </a:p>
            </p:txBody>
          </p:sp>
          <p:sp>
            <p:nvSpPr>
              <p:cNvPr id="64" name="TextBox 73"/>
              <p:cNvSpPr txBox="1">
                <a:spLocks noChangeArrowheads="1"/>
              </p:cNvSpPr>
              <p:nvPr/>
            </p:nvSpPr>
            <p:spPr bwMode="auto">
              <a:xfrm>
                <a:off x="914400" y="2819400"/>
                <a:ext cx="685800" cy="381000"/>
              </a:xfrm>
              <a:prstGeom prst="rect">
                <a:avLst/>
              </a:prstGeom>
              <a:noFill/>
              <a:ln w="9525">
                <a:noFill/>
                <a:miter lim="800000"/>
                <a:headEnd/>
                <a:tailEnd/>
              </a:ln>
            </p:spPr>
            <p:txBody>
              <a:bodyPr>
                <a:spAutoFit/>
              </a:bodyPr>
              <a:lstStyle/>
              <a:p>
                <a:pPr algn="ctr"/>
                <a:r>
                  <a:rPr lang="en-US">
                    <a:solidFill>
                      <a:schemeClr val="tx1"/>
                    </a:solidFill>
                    <a:latin typeface="Times New Roman" pitchFamily="18" charset="0"/>
                    <a:cs typeface="Times New Roman" pitchFamily="18" charset="0"/>
                  </a:rPr>
                  <a:t>Λ</a:t>
                </a:r>
                <a:r>
                  <a:rPr lang="en-US" baseline="30000">
                    <a:solidFill>
                      <a:schemeClr val="tx1"/>
                    </a:solidFill>
                    <a:latin typeface="Times New Roman" pitchFamily="18" charset="0"/>
                    <a:cs typeface="Times New Roman" pitchFamily="18" charset="0"/>
                  </a:rPr>
                  <a:t>0</a:t>
                </a:r>
              </a:p>
            </p:txBody>
          </p:sp>
          <p:sp>
            <p:nvSpPr>
              <p:cNvPr id="65" name="TextBox 74"/>
              <p:cNvSpPr txBox="1">
                <a:spLocks noChangeArrowheads="1"/>
              </p:cNvSpPr>
              <p:nvPr/>
            </p:nvSpPr>
            <p:spPr bwMode="auto">
              <a:xfrm>
                <a:off x="3221022" y="2819400"/>
                <a:ext cx="685800" cy="375539"/>
              </a:xfrm>
              <a:prstGeom prst="rect">
                <a:avLst/>
              </a:prstGeom>
              <a:noFill/>
              <a:ln w="9525">
                <a:noFill/>
                <a:miter lim="800000"/>
                <a:headEnd/>
                <a:tailEnd/>
              </a:ln>
            </p:spPr>
            <p:txBody>
              <a:bodyPr>
                <a:spAutoFit/>
              </a:bodyPr>
              <a:lstStyle/>
              <a:p>
                <a:pPr algn="ctr"/>
                <a:r>
                  <a:rPr lang="en-US">
                    <a:solidFill>
                      <a:schemeClr val="tx1"/>
                    </a:solidFill>
                    <a:latin typeface="Times New Roman" pitchFamily="18" charset="0"/>
                    <a:cs typeface="Times New Roman" pitchFamily="18" charset="0"/>
                  </a:rPr>
                  <a:t>Σ</a:t>
                </a:r>
                <a:r>
                  <a:rPr lang="en-US" baseline="30000">
                    <a:solidFill>
                      <a:schemeClr val="tx1"/>
                    </a:solidFill>
                    <a:latin typeface="Times New Roman" pitchFamily="18" charset="0"/>
                    <a:cs typeface="Times New Roman" pitchFamily="18" charset="0"/>
                  </a:rPr>
                  <a:t>0</a:t>
                </a:r>
              </a:p>
            </p:txBody>
          </p:sp>
          <p:sp>
            <p:nvSpPr>
              <p:cNvPr id="66" name="TextBox 75"/>
              <p:cNvSpPr txBox="1">
                <a:spLocks noChangeArrowheads="1"/>
              </p:cNvSpPr>
              <p:nvPr/>
            </p:nvSpPr>
            <p:spPr bwMode="auto">
              <a:xfrm>
                <a:off x="2208206" y="5181589"/>
                <a:ext cx="685800" cy="375539"/>
              </a:xfrm>
              <a:prstGeom prst="rect">
                <a:avLst/>
              </a:prstGeom>
              <a:noFill/>
              <a:ln w="9525">
                <a:noFill/>
                <a:miter lim="800000"/>
                <a:headEnd/>
                <a:tailEnd/>
              </a:ln>
            </p:spPr>
            <p:txBody>
              <a:bodyPr>
                <a:spAutoFit/>
              </a:bodyPr>
              <a:lstStyle/>
              <a:p>
                <a:pPr algn="ctr"/>
                <a:r>
                  <a:rPr lang="en-US">
                    <a:solidFill>
                      <a:schemeClr val="tx1"/>
                    </a:solidFill>
                    <a:latin typeface="Times New Roman" pitchFamily="18" charset="0"/>
                    <a:cs typeface="Times New Roman" pitchFamily="18" charset="0"/>
                  </a:rPr>
                  <a:t>Σ</a:t>
                </a:r>
                <a:r>
                  <a:rPr lang="en-US" baseline="30000">
                    <a:solidFill>
                      <a:schemeClr val="tx1"/>
                    </a:solidFill>
                    <a:latin typeface="Times New Roman" pitchFamily="18" charset="0"/>
                    <a:cs typeface="Times New Roman" pitchFamily="18" charset="0"/>
                  </a:rPr>
                  <a:t>-</a:t>
                </a:r>
              </a:p>
            </p:txBody>
          </p:sp>
        </p:grpSp>
        <p:sp>
          <p:nvSpPr>
            <p:cNvPr id="49" name="Oval 48"/>
            <p:cNvSpPr/>
            <p:nvPr/>
          </p:nvSpPr>
          <p:spPr bwMode="auto">
            <a:xfrm>
              <a:off x="7494118" y="1571657"/>
              <a:ext cx="457194" cy="457136"/>
            </a:xfrm>
            <a:prstGeom prst="ellipse">
              <a:avLst/>
            </a:prstGeom>
            <a:solidFill>
              <a:srgbClr val="443CE4"/>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u</a:t>
              </a:r>
            </a:p>
          </p:txBody>
        </p:sp>
        <p:sp>
          <p:nvSpPr>
            <p:cNvPr id="50" name="Oval 49"/>
            <p:cNvSpPr/>
            <p:nvPr/>
          </p:nvSpPr>
          <p:spPr bwMode="auto">
            <a:xfrm>
              <a:off x="8179910" y="1571657"/>
              <a:ext cx="457194" cy="457136"/>
            </a:xfrm>
            <a:prstGeom prst="ellipse">
              <a:avLst/>
            </a:prstGeom>
            <a:solidFill>
              <a:srgbClr val="7030A0"/>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s</a:t>
              </a:r>
            </a:p>
          </p:txBody>
        </p:sp>
        <p:sp>
          <p:nvSpPr>
            <p:cNvPr id="51" name="Freeform 59"/>
            <p:cNvSpPr>
              <a:spLocks/>
            </p:cNvSpPr>
            <p:nvPr/>
          </p:nvSpPr>
          <p:spPr bwMode="auto">
            <a:xfrm>
              <a:off x="7881739" y="1724036"/>
              <a:ext cx="374369" cy="152379"/>
            </a:xfrm>
            <a:custGeom>
              <a:avLst/>
              <a:gdLst>
                <a:gd name="T0" fmla="*/ 0 w 410818"/>
                <a:gd name="T1" fmla="*/ 1078170 h 132522"/>
                <a:gd name="T2" fmla="*/ 16447 w 410818"/>
                <a:gd name="T3" fmla="*/ 107819 h 132522"/>
                <a:gd name="T4" fmla="*/ 23027 w 410818"/>
                <a:gd name="T5" fmla="*/ 323454 h 132522"/>
                <a:gd name="T6" fmla="*/ 29605 w 410818"/>
                <a:gd name="T7" fmla="*/ 970348 h 132522"/>
                <a:gd name="T8" fmla="*/ 39474 w 410818"/>
                <a:gd name="T9" fmla="*/ 1078170 h 132522"/>
                <a:gd name="T10" fmla="*/ 46052 w 410818"/>
                <a:gd name="T11" fmla="*/ 215644 h 132522"/>
                <a:gd name="T12" fmla="*/ 52632 w 410818"/>
                <a:gd name="T13" fmla="*/ 0 h 132522"/>
                <a:gd name="T14" fmla="*/ 59210 w 410818"/>
                <a:gd name="T15" fmla="*/ 646896 h 132522"/>
                <a:gd name="T16" fmla="*/ 62500 w 410818"/>
                <a:gd name="T17" fmla="*/ 970348 h 132522"/>
                <a:gd name="T18" fmla="*/ 72369 w 410818"/>
                <a:gd name="T19" fmla="*/ 1078170 h 132522"/>
                <a:gd name="T20" fmla="*/ 78948 w 410818"/>
                <a:gd name="T21" fmla="*/ 431266 h 132522"/>
                <a:gd name="T22" fmla="*/ 82237 w 410818"/>
                <a:gd name="T23" fmla="*/ 107819 h 132522"/>
                <a:gd name="T24" fmla="*/ 98683 w 410818"/>
                <a:gd name="T25" fmla="*/ 431266 h 132522"/>
                <a:gd name="T26" fmla="*/ 101975 w 410818"/>
                <a:gd name="T27" fmla="*/ 754716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sp>
          <p:nvSpPr>
            <p:cNvPr id="52" name="Oval 51"/>
            <p:cNvSpPr/>
            <p:nvPr/>
          </p:nvSpPr>
          <p:spPr bwMode="auto">
            <a:xfrm>
              <a:off x="7875113" y="2181172"/>
              <a:ext cx="457194" cy="457136"/>
            </a:xfrm>
            <a:prstGeom prst="ellipse">
              <a:avLst/>
            </a:prstGeom>
            <a:solidFill>
              <a:srgbClr val="00B050"/>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d</a:t>
              </a:r>
            </a:p>
          </p:txBody>
        </p:sp>
        <p:sp>
          <p:nvSpPr>
            <p:cNvPr id="53" name="Freeform 62"/>
            <p:cNvSpPr>
              <a:spLocks/>
            </p:cNvSpPr>
            <p:nvPr/>
          </p:nvSpPr>
          <p:spPr bwMode="auto">
            <a:xfrm rot="2604771">
              <a:off x="7737125" y="2060139"/>
              <a:ext cx="374369" cy="152379"/>
            </a:xfrm>
            <a:custGeom>
              <a:avLst/>
              <a:gdLst>
                <a:gd name="T0" fmla="*/ 0 w 410818"/>
                <a:gd name="T1" fmla="*/ 1078170 h 132522"/>
                <a:gd name="T2" fmla="*/ 16447 w 410818"/>
                <a:gd name="T3" fmla="*/ 107819 h 132522"/>
                <a:gd name="T4" fmla="*/ 23027 w 410818"/>
                <a:gd name="T5" fmla="*/ 323454 h 132522"/>
                <a:gd name="T6" fmla="*/ 29605 w 410818"/>
                <a:gd name="T7" fmla="*/ 970348 h 132522"/>
                <a:gd name="T8" fmla="*/ 39474 w 410818"/>
                <a:gd name="T9" fmla="*/ 1078170 h 132522"/>
                <a:gd name="T10" fmla="*/ 46052 w 410818"/>
                <a:gd name="T11" fmla="*/ 215644 h 132522"/>
                <a:gd name="T12" fmla="*/ 52632 w 410818"/>
                <a:gd name="T13" fmla="*/ 0 h 132522"/>
                <a:gd name="T14" fmla="*/ 59210 w 410818"/>
                <a:gd name="T15" fmla="*/ 646896 h 132522"/>
                <a:gd name="T16" fmla="*/ 62500 w 410818"/>
                <a:gd name="T17" fmla="*/ 970348 h 132522"/>
                <a:gd name="T18" fmla="*/ 72369 w 410818"/>
                <a:gd name="T19" fmla="*/ 1078170 h 132522"/>
                <a:gd name="T20" fmla="*/ 78948 w 410818"/>
                <a:gd name="T21" fmla="*/ 431266 h 132522"/>
                <a:gd name="T22" fmla="*/ 82237 w 410818"/>
                <a:gd name="T23" fmla="*/ 107819 h 132522"/>
                <a:gd name="T24" fmla="*/ 98683 w 410818"/>
                <a:gd name="T25" fmla="*/ 431266 h 132522"/>
                <a:gd name="T26" fmla="*/ 101975 w 410818"/>
                <a:gd name="T27" fmla="*/ 754716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sp>
          <p:nvSpPr>
            <p:cNvPr id="54" name="Freeform 63"/>
            <p:cNvSpPr>
              <a:spLocks/>
            </p:cNvSpPr>
            <p:nvPr/>
          </p:nvSpPr>
          <p:spPr bwMode="auto">
            <a:xfrm rot="8033900">
              <a:off x="8099595" y="2064097"/>
              <a:ext cx="374322" cy="152398"/>
            </a:xfrm>
            <a:custGeom>
              <a:avLst/>
              <a:gdLst>
                <a:gd name="T0" fmla="*/ 0 w 410818"/>
                <a:gd name="T1" fmla="*/ 1078304 h 132522"/>
                <a:gd name="T2" fmla="*/ 16445 w 410818"/>
                <a:gd name="T3" fmla="*/ 107833 h 132522"/>
                <a:gd name="T4" fmla="*/ 23024 w 410818"/>
                <a:gd name="T5" fmla="*/ 323495 h 132522"/>
                <a:gd name="T6" fmla="*/ 29601 w 410818"/>
                <a:gd name="T7" fmla="*/ 970469 h 132522"/>
                <a:gd name="T8" fmla="*/ 39469 w 410818"/>
                <a:gd name="T9" fmla="*/ 1078304 h 132522"/>
                <a:gd name="T10" fmla="*/ 46047 w 410818"/>
                <a:gd name="T11" fmla="*/ 215671 h 132522"/>
                <a:gd name="T12" fmla="*/ 52625 w 410818"/>
                <a:gd name="T13" fmla="*/ 0 h 132522"/>
                <a:gd name="T14" fmla="*/ 59203 w 410818"/>
                <a:gd name="T15" fmla="*/ 646977 h 132522"/>
                <a:gd name="T16" fmla="*/ 62492 w 410818"/>
                <a:gd name="T17" fmla="*/ 970469 h 132522"/>
                <a:gd name="T18" fmla="*/ 72360 w 410818"/>
                <a:gd name="T19" fmla="*/ 1078304 h 132522"/>
                <a:gd name="T20" fmla="*/ 78938 w 410818"/>
                <a:gd name="T21" fmla="*/ 431319 h 132522"/>
                <a:gd name="T22" fmla="*/ 82227 w 410818"/>
                <a:gd name="T23" fmla="*/ 107833 h 132522"/>
                <a:gd name="T24" fmla="*/ 98671 w 410818"/>
                <a:gd name="T25" fmla="*/ 431319 h 132522"/>
                <a:gd name="T26" fmla="*/ 101962 w 410818"/>
                <a:gd name="T27" fmla="*/ 754811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sp>
          <p:nvSpPr>
            <p:cNvPr id="55" name="Oval 54"/>
            <p:cNvSpPr/>
            <p:nvPr/>
          </p:nvSpPr>
          <p:spPr bwMode="auto">
            <a:xfrm>
              <a:off x="6400814" y="3810149"/>
              <a:ext cx="457194" cy="457136"/>
            </a:xfrm>
            <a:prstGeom prst="ellipse">
              <a:avLst/>
            </a:prstGeom>
            <a:solidFill>
              <a:srgbClr val="00B050"/>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d</a:t>
              </a:r>
            </a:p>
          </p:txBody>
        </p:sp>
        <p:sp>
          <p:nvSpPr>
            <p:cNvPr id="56" name="Oval 55"/>
            <p:cNvSpPr/>
            <p:nvPr/>
          </p:nvSpPr>
          <p:spPr bwMode="auto">
            <a:xfrm>
              <a:off x="7086606" y="3810149"/>
              <a:ext cx="457194" cy="457136"/>
            </a:xfrm>
            <a:prstGeom prst="ellipse">
              <a:avLst/>
            </a:prstGeom>
            <a:solidFill>
              <a:srgbClr val="7030A0"/>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s</a:t>
              </a:r>
            </a:p>
          </p:txBody>
        </p:sp>
        <p:sp>
          <p:nvSpPr>
            <p:cNvPr id="57" name="Freeform 59"/>
            <p:cNvSpPr>
              <a:spLocks/>
            </p:cNvSpPr>
            <p:nvPr/>
          </p:nvSpPr>
          <p:spPr bwMode="auto">
            <a:xfrm>
              <a:off x="6788435" y="3962528"/>
              <a:ext cx="374369" cy="152379"/>
            </a:xfrm>
            <a:custGeom>
              <a:avLst/>
              <a:gdLst>
                <a:gd name="T0" fmla="*/ 0 w 410818"/>
                <a:gd name="T1" fmla="*/ 1078170 h 132522"/>
                <a:gd name="T2" fmla="*/ 16447 w 410818"/>
                <a:gd name="T3" fmla="*/ 107819 h 132522"/>
                <a:gd name="T4" fmla="*/ 23027 w 410818"/>
                <a:gd name="T5" fmla="*/ 323454 h 132522"/>
                <a:gd name="T6" fmla="*/ 29605 w 410818"/>
                <a:gd name="T7" fmla="*/ 970348 h 132522"/>
                <a:gd name="T8" fmla="*/ 39474 w 410818"/>
                <a:gd name="T9" fmla="*/ 1078170 h 132522"/>
                <a:gd name="T10" fmla="*/ 46052 w 410818"/>
                <a:gd name="T11" fmla="*/ 215644 h 132522"/>
                <a:gd name="T12" fmla="*/ 52632 w 410818"/>
                <a:gd name="T13" fmla="*/ 0 h 132522"/>
                <a:gd name="T14" fmla="*/ 59210 w 410818"/>
                <a:gd name="T15" fmla="*/ 646896 h 132522"/>
                <a:gd name="T16" fmla="*/ 62500 w 410818"/>
                <a:gd name="T17" fmla="*/ 970348 h 132522"/>
                <a:gd name="T18" fmla="*/ 72369 w 410818"/>
                <a:gd name="T19" fmla="*/ 1078170 h 132522"/>
                <a:gd name="T20" fmla="*/ 78948 w 410818"/>
                <a:gd name="T21" fmla="*/ 431266 h 132522"/>
                <a:gd name="T22" fmla="*/ 82237 w 410818"/>
                <a:gd name="T23" fmla="*/ 107819 h 132522"/>
                <a:gd name="T24" fmla="*/ 98683 w 410818"/>
                <a:gd name="T25" fmla="*/ 431266 h 132522"/>
                <a:gd name="T26" fmla="*/ 101975 w 410818"/>
                <a:gd name="T27" fmla="*/ 754716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sp>
          <p:nvSpPr>
            <p:cNvPr id="58" name="Oval 57"/>
            <p:cNvSpPr/>
            <p:nvPr/>
          </p:nvSpPr>
          <p:spPr bwMode="auto">
            <a:xfrm>
              <a:off x="6781809" y="4419664"/>
              <a:ext cx="457194" cy="457136"/>
            </a:xfrm>
            <a:prstGeom prst="ellipse">
              <a:avLst/>
            </a:prstGeom>
            <a:solidFill>
              <a:srgbClr val="00B050"/>
            </a:soli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a:lstStyle/>
            <a:p>
              <a:pPr algn="ctr">
                <a:buFont typeface="Comic Sans MS" pitchFamily="64" charset="0"/>
                <a:buNone/>
                <a:defRPr/>
              </a:pPr>
              <a:r>
                <a:rPr lang="en-US" dirty="0">
                  <a:latin typeface="Arial" pitchFamily="34" charset="0"/>
                  <a:cs typeface="Arial" pitchFamily="34" charset="0"/>
                </a:rPr>
                <a:t>d</a:t>
              </a:r>
            </a:p>
          </p:txBody>
        </p:sp>
        <p:sp>
          <p:nvSpPr>
            <p:cNvPr id="59" name="Freeform 62"/>
            <p:cNvSpPr>
              <a:spLocks/>
            </p:cNvSpPr>
            <p:nvPr/>
          </p:nvSpPr>
          <p:spPr bwMode="auto">
            <a:xfrm rot="2604771">
              <a:off x="6643821" y="4298631"/>
              <a:ext cx="374369" cy="152379"/>
            </a:xfrm>
            <a:custGeom>
              <a:avLst/>
              <a:gdLst>
                <a:gd name="T0" fmla="*/ 0 w 410818"/>
                <a:gd name="T1" fmla="*/ 1078170 h 132522"/>
                <a:gd name="T2" fmla="*/ 16447 w 410818"/>
                <a:gd name="T3" fmla="*/ 107819 h 132522"/>
                <a:gd name="T4" fmla="*/ 23027 w 410818"/>
                <a:gd name="T5" fmla="*/ 323454 h 132522"/>
                <a:gd name="T6" fmla="*/ 29605 w 410818"/>
                <a:gd name="T7" fmla="*/ 970348 h 132522"/>
                <a:gd name="T8" fmla="*/ 39474 w 410818"/>
                <a:gd name="T9" fmla="*/ 1078170 h 132522"/>
                <a:gd name="T10" fmla="*/ 46052 w 410818"/>
                <a:gd name="T11" fmla="*/ 215644 h 132522"/>
                <a:gd name="T12" fmla="*/ 52632 w 410818"/>
                <a:gd name="T13" fmla="*/ 0 h 132522"/>
                <a:gd name="T14" fmla="*/ 59210 w 410818"/>
                <a:gd name="T15" fmla="*/ 646896 h 132522"/>
                <a:gd name="T16" fmla="*/ 62500 w 410818"/>
                <a:gd name="T17" fmla="*/ 970348 h 132522"/>
                <a:gd name="T18" fmla="*/ 72369 w 410818"/>
                <a:gd name="T19" fmla="*/ 1078170 h 132522"/>
                <a:gd name="T20" fmla="*/ 78948 w 410818"/>
                <a:gd name="T21" fmla="*/ 431266 h 132522"/>
                <a:gd name="T22" fmla="*/ 82237 w 410818"/>
                <a:gd name="T23" fmla="*/ 107819 h 132522"/>
                <a:gd name="T24" fmla="*/ 98683 w 410818"/>
                <a:gd name="T25" fmla="*/ 431266 h 132522"/>
                <a:gd name="T26" fmla="*/ 101975 w 410818"/>
                <a:gd name="T27" fmla="*/ 754716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sp>
          <p:nvSpPr>
            <p:cNvPr id="60" name="Freeform 63"/>
            <p:cNvSpPr>
              <a:spLocks/>
            </p:cNvSpPr>
            <p:nvPr/>
          </p:nvSpPr>
          <p:spPr bwMode="auto">
            <a:xfrm rot="8033900">
              <a:off x="7006291" y="4302589"/>
              <a:ext cx="374322" cy="152398"/>
            </a:xfrm>
            <a:custGeom>
              <a:avLst/>
              <a:gdLst>
                <a:gd name="T0" fmla="*/ 0 w 410818"/>
                <a:gd name="T1" fmla="*/ 1078304 h 132522"/>
                <a:gd name="T2" fmla="*/ 16445 w 410818"/>
                <a:gd name="T3" fmla="*/ 107833 h 132522"/>
                <a:gd name="T4" fmla="*/ 23024 w 410818"/>
                <a:gd name="T5" fmla="*/ 323495 h 132522"/>
                <a:gd name="T6" fmla="*/ 29601 w 410818"/>
                <a:gd name="T7" fmla="*/ 970469 h 132522"/>
                <a:gd name="T8" fmla="*/ 39469 w 410818"/>
                <a:gd name="T9" fmla="*/ 1078304 h 132522"/>
                <a:gd name="T10" fmla="*/ 46047 w 410818"/>
                <a:gd name="T11" fmla="*/ 215671 h 132522"/>
                <a:gd name="T12" fmla="*/ 52625 w 410818"/>
                <a:gd name="T13" fmla="*/ 0 h 132522"/>
                <a:gd name="T14" fmla="*/ 59203 w 410818"/>
                <a:gd name="T15" fmla="*/ 646977 h 132522"/>
                <a:gd name="T16" fmla="*/ 62492 w 410818"/>
                <a:gd name="T17" fmla="*/ 970469 h 132522"/>
                <a:gd name="T18" fmla="*/ 72360 w 410818"/>
                <a:gd name="T19" fmla="*/ 1078304 h 132522"/>
                <a:gd name="T20" fmla="*/ 78938 w 410818"/>
                <a:gd name="T21" fmla="*/ 431319 h 132522"/>
                <a:gd name="T22" fmla="*/ 82227 w 410818"/>
                <a:gd name="T23" fmla="*/ 107833 h 132522"/>
                <a:gd name="T24" fmla="*/ 98671 w 410818"/>
                <a:gd name="T25" fmla="*/ 431319 h 132522"/>
                <a:gd name="T26" fmla="*/ 101962 w 410818"/>
                <a:gd name="T27" fmla="*/ 754811 h 132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0818"/>
                <a:gd name="T43" fmla="*/ 0 h 132522"/>
                <a:gd name="T44" fmla="*/ 410818 w 410818"/>
                <a:gd name="T45" fmla="*/ 132522 h 1325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0818" h="132522">
                  <a:moveTo>
                    <a:pt x="0" y="132522"/>
                  </a:moveTo>
                  <a:cubicBezTo>
                    <a:pt x="32432" y="35229"/>
                    <a:pt x="6750" y="72764"/>
                    <a:pt x="66261" y="13252"/>
                  </a:cubicBezTo>
                  <a:cubicBezTo>
                    <a:pt x="75096" y="22087"/>
                    <a:pt x="87178" y="28582"/>
                    <a:pt x="92766" y="39757"/>
                  </a:cubicBezTo>
                  <a:cubicBezTo>
                    <a:pt x="105260" y="64745"/>
                    <a:pt x="92766" y="110435"/>
                    <a:pt x="119270" y="119270"/>
                  </a:cubicBezTo>
                  <a:lnTo>
                    <a:pt x="159027" y="132522"/>
                  </a:lnTo>
                  <a:cubicBezTo>
                    <a:pt x="161877" y="118270"/>
                    <a:pt x="173306" y="46881"/>
                    <a:pt x="185531" y="26505"/>
                  </a:cubicBezTo>
                  <a:cubicBezTo>
                    <a:pt x="191959" y="15791"/>
                    <a:pt x="203200" y="8835"/>
                    <a:pt x="212035" y="0"/>
                  </a:cubicBezTo>
                  <a:lnTo>
                    <a:pt x="238540" y="79513"/>
                  </a:lnTo>
                  <a:cubicBezTo>
                    <a:pt x="242957" y="92765"/>
                    <a:pt x="238540" y="114853"/>
                    <a:pt x="251792" y="119270"/>
                  </a:cubicBezTo>
                  <a:lnTo>
                    <a:pt x="291548" y="132522"/>
                  </a:lnTo>
                  <a:lnTo>
                    <a:pt x="318053" y="53009"/>
                  </a:lnTo>
                  <a:lnTo>
                    <a:pt x="331305" y="13252"/>
                  </a:lnTo>
                  <a:cubicBezTo>
                    <a:pt x="362574" y="23676"/>
                    <a:pt x="379376" y="22692"/>
                    <a:pt x="397566" y="53009"/>
                  </a:cubicBezTo>
                  <a:cubicBezTo>
                    <a:pt x="404753" y="64987"/>
                    <a:pt x="410818" y="92766"/>
                    <a:pt x="410818" y="92766"/>
                  </a:cubicBezTo>
                </a:path>
              </a:pathLst>
            </a:custGeom>
            <a:noFill/>
            <a:ln w="28575" cap="flat" cmpd="sng" algn="ctr">
              <a:solidFill>
                <a:schemeClr val="bg1"/>
              </a:solidFill>
              <a:prstDash val="solid"/>
              <a:round/>
              <a:headEnd type="none" w="med" len="med"/>
              <a:tailEnd type="none" w="med" len="med"/>
            </a:ln>
          </p:spPr>
          <p:txBody>
            <a:bodyPr/>
            <a:lstStyle/>
            <a:p>
              <a:endParaRPr lang="en-US"/>
            </a:p>
          </p:txBody>
        </p:sp>
      </p:grpSp>
      <p:sp>
        <p:nvSpPr>
          <p:cNvPr id="76" name="TextBox 117"/>
          <p:cNvSpPr txBox="1">
            <a:spLocks noChangeArrowheads="1"/>
          </p:cNvSpPr>
          <p:nvPr/>
        </p:nvSpPr>
        <p:spPr bwMode="auto">
          <a:xfrm>
            <a:off x="593725" y="6254750"/>
            <a:ext cx="2438400" cy="376238"/>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We assumed h = c = 1</a:t>
            </a:r>
          </a:p>
        </p:txBody>
      </p:sp>
      <p:cxnSp>
        <p:nvCxnSpPr>
          <p:cNvPr id="77" name="Straight Connector 119"/>
          <p:cNvCxnSpPr>
            <a:cxnSpLocks noChangeShapeType="1"/>
          </p:cNvCxnSpPr>
          <p:nvPr/>
        </p:nvCxnSpPr>
        <p:spPr bwMode="auto">
          <a:xfrm>
            <a:off x="1891352" y="6390636"/>
            <a:ext cx="90487"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15"/>
                                        </p:tgtEl>
                                        <p:attrNameLst>
                                          <p:attrName>ppt_w</p:attrName>
                                        </p:attrNameLst>
                                      </p:cBhvr>
                                      <p:tavLst>
                                        <p:tav tm="0">
                                          <p:val>
                                            <p:strVal val="ppt_w"/>
                                          </p:val>
                                        </p:tav>
                                        <p:tav tm="100000">
                                          <p:val>
                                            <p:fltVal val="0"/>
                                          </p:val>
                                        </p:tav>
                                      </p:tavLst>
                                    </p:anim>
                                    <p:anim calcmode="lin" valueType="num">
                                      <p:cBhvr>
                                        <p:cTn id="7" dur="500"/>
                                        <p:tgtEl>
                                          <p:spTgt spid="15"/>
                                        </p:tgtEl>
                                        <p:attrNameLst>
                                          <p:attrName>ppt_h</p:attrName>
                                        </p:attrNameLst>
                                      </p:cBhvr>
                                      <p:tavLst>
                                        <p:tav tm="0">
                                          <p:val>
                                            <p:strVal val="ppt_h"/>
                                          </p:val>
                                        </p:tav>
                                        <p:tav tm="100000">
                                          <p:val>
                                            <p:fltVal val="0"/>
                                          </p:val>
                                        </p:tav>
                                      </p:tavLst>
                                    </p:anim>
                                    <p:animEffect transition="out" filter="fade">
                                      <p:cBhvr>
                                        <p:cTn id="8" dur="500"/>
                                        <p:tgtEl>
                                          <p:spTgt spid="15"/>
                                        </p:tgtEl>
                                      </p:cBhvr>
                                    </p:animEffect>
                                    <p:set>
                                      <p:cBhvr>
                                        <p:cTn id="9" dur="1" fill="hold">
                                          <p:stCondLst>
                                            <p:cond delay="499"/>
                                          </p:stCondLst>
                                        </p:cTn>
                                        <p:tgtEl>
                                          <p:spTgt spid="15"/>
                                        </p:tgtEl>
                                        <p:attrNameLst>
                                          <p:attrName>style.visibility</p:attrName>
                                        </p:attrNameLst>
                                      </p:cBhvr>
                                      <p:to>
                                        <p:strVal val="hidden"/>
                                      </p:to>
                                    </p:set>
                                  </p:childTnLst>
                                </p:cTn>
                              </p:par>
                              <p:par>
                                <p:cTn id="10" presetID="53" presetClass="exit" presetSubtype="0" fill="hold" grpId="0" nodeType="withEffect">
                                  <p:stCondLst>
                                    <p:cond delay="0"/>
                                  </p:stCondLst>
                                  <p:childTnLst>
                                    <p:anim calcmode="lin" valueType="num">
                                      <p:cBhvr>
                                        <p:cTn id="11" dur="500"/>
                                        <p:tgtEl>
                                          <p:spTgt spid="13"/>
                                        </p:tgtEl>
                                        <p:attrNameLst>
                                          <p:attrName>ppt_w</p:attrName>
                                        </p:attrNameLst>
                                      </p:cBhvr>
                                      <p:tavLst>
                                        <p:tav tm="0">
                                          <p:val>
                                            <p:strVal val="ppt_w"/>
                                          </p:val>
                                        </p:tav>
                                        <p:tav tm="100000">
                                          <p:val>
                                            <p:fltVal val="0"/>
                                          </p:val>
                                        </p:tav>
                                      </p:tavLst>
                                    </p:anim>
                                    <p:anim calcmode="lin" valueType="num">
                                      <p:cBhvr>
                                        <p:cTn id="12" dur="500"/>
                                        <p:tgtEl>
                                          <p:spTgt spid="13"/>
                                        </p:tgtEl>
                                        <p:attrNameLst>
                                          <p:attrName>ppt_h</p:attrName>
                                        </p:attrNameLst>
                                      </p:cBhvr>
                                      <p:tavLst>
                                        <p:tav tm="0">
                                          <p:val>
                                            <p:strVal val="ppt_h"/>
                                          </p:val>
                                        </p:tav>
                                        <p:tav tm="100000">
                                          <p:val>
                                            <p:fltVal val="0"/>
                                          </p:val>
                                        </p:tav>
                                      </p:tavLst>
                                    </p:anim>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l-GR" sz="2800" dirty="0" smtClean="0">
                <a:solidFill>
                  <a:schemeClr val="bg1"/>
                </a:solidFill>
                <a:effectLst>
                  <a:reflection blurRad="6350" stA="55000" endA="300" endPos="45500" dir="5400000" sy="-100000" algn="bl" rotWithShape="0"/>
                </a:effectLst>
              </a:rPr>
              <a:t>α</a:t>
            </a:r>
            <a:r>
              <a:rPr lang="en-US" sz="2800" dirty="0" smtClean="0">
                <a:solidFill>
                  <a:schemeClr val="bg1"/>
                </a:solidFill>
                <a:effectLst>
                  <a:reflection blurRad="6350" stA="55000" endA="300" endPos="45500" dir="5400000" sy="-100000" algn="bl" rotWithShape="0"/>
                </a:effectLst>
              </a:rPr>
              <a:t> </a:t>
            </a:r>
            <a:r>
              <a:rPr lang="en-US" sz="2800" dirty="0" err="1" smtClean="0">
                <a:solidFill>
                  <a:schemeClr val="bg1"/>
                </a:solidFill>
                <a:effectLst>
                  <a:reflection blurRad="6350" stA="55000" endA="300" endPos="45500" dir="5400000" sy="-100000" algn="bl" rotWithShape="0"/>
                </a:effectLst>
              </a:rPr>
              <a:t>vs</a:t>
            </a:r>
            <a:r>
              <a:rPr lang="en-US" sz="2800" dirty="0" smtClean="0">
                <a:solidFill>
                  <a:schemeClr val="bg1"/>
                </a:solidFill>
                <a:effectLst>
                  <a:reflection blurRad="6350" stA="55000" endA="300" endPos="45500" dir="5400000" sy="-100000" algn="bl" rotWithShape="0"/>
                </a:effectLst>
              </a:rPr>
              <a:t> Q</a:t>
            </a:r>
            <a:r>
              <a:rPr lang="en-US" sz="2800" baseline="30000" dirty="0" smtClean="0">
                <a:solidFill>
                  <a:schemeClr val="bg1"/>
                </a:solidFill>
                <a:effectLst>
                  <a:reflection blurRad="6350" stA="55000" endA="300" endPos="45500" dir="5400000" sy="-100000" algn="bl" rotWithShape="0"/>
                </a:effectLst>
              </a:rPr>
              <a:t>2</a:t>
            </a:r>
            <a:endParaRPr lang="en-MY" sz="2800" baseline="300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a:t>
              </a:r>
              <a:r>
                <a:rPr lang="en-US" sz="1200" dirty="0" smtClean="0">
                  <a:solidFill>
                    <a:schemeClr val="bg1"/>
                  </a:solidFill>
                </a:rPr>
                <a:t>Results </a:t>
              </a:r>
              <a:r>
                <a:rPr lang="en-US" sz="1200" dirty="0" smtClean="0">
                  <a:solidFill>
                    <a:srgbClr val="D4D4D6">
                      <a:lumMod val="50000"/>
                    </a:srgbClr>
                  </a:solidFill>
                </a:rPr>
                <a:t>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30</a:t>
            </a:fld>
            <a:endParaRPr lang="en-US" dirty="0">
              <a:solidFill>
                <a:prstClr val="black">
                  <a:tint val="95000"/>
                </a:prstClr>
              </a:solidFill>
            </a:endParaRPr>
          </a:p>
        </p:txBody>
      </p:sp>
      <p:pic>
        <p:nvPicPr>
          <p:cNvPr id="13" name="Picture 22" descr="carolplot.png"/>
          <p:cNvPicPr>
            <a:picLocks noChangeAspect="1"/>
          </p:cNvPicPr>
          <p:nvPr/>
        </p:nvPicPr>
        <p:blipFill>
          <a:blip r:embed="rId27" cstate="print"/>
          <a:stretch>
            <a:fillRect/>
          </a:stretch>
        </p:blipFill>
        <p:spPr bwMode="auto">
          <a:xfrm>
            <a:off x="0" y="1214437"/>
            <a:ext cx="5105400" cy="5105400"/>
          </a:xfrm>
          <a:prstGeom prst="rect">
            <a:avLst/>
          </a:prstGeom>
          <a:noFill/>
          <a:ln w="9525">
            <a:noFill/>
            <a:miter lim="800000"/>
            <a:headEnd/>
            <a:tailEnd/>
          </a:ln>
        </p:spPr>
      </p:pic>
      <p:sp>
        <p:nvSpPr>
          <p:cNvPr id="15" name="TextBox 15"/>
          <p:cNvSpPr txBox="1">
            <a:spLocks noChangeArrowheads="1"/>
          </p:cNvSpPr>
          <p:nvPr/>
        </p:nvSpPr>
        <p:spPr bwMode="auto">
          <a:xfrm>
            <a:off x="2057400" y="1035050"/>
            <a:ext cx="1371600" cy="488950"/>
          </a:xfrm>
          <a:prstGeom prst="rect">
            <a:avLst/>
          </a:prstGeom>
          <a:noFill/>
          <a:ln w="9525">
            <a:noFill/>
            <a:miter lim="800000"/>
            <a:headEnd/>
            <a:tailEnd/>
          </a:ln>
        </p:spPr>
        <p:txBody>
          <a:bodyPr>
            <a:spAutoFit/>
          </a:bodyPr>
          <a:lstStyle/>
          <a:p>
            <a:r>
              <a:rPr lang="en-US" sz="2800" dirty="0">
                <a:solidFill>
                  <a:schemeClr val="tx1"/>
                </a:solidFill>
                <a:latin typeface="Times New Roman" pitchFamily="18" charset="0"/>
                <a:cs typeface="Times New Roman" pitchFamily="18" charset="0"/>
              </a:rPr>
              <a:t>T= A</a:t>
            </a:r>
            <a:r>
              <a:rPr lang="el-GR" sz="2800" baseline="30000" dirty="0">
                <a:solidFill>
                  <a:schemeClr val="tx1"/>
                </a:solidFill>
                <a:latin typeface="Times New Roman" pitchFamily="18" charset="0"/>
                <a:cs typeface="Times New Roman" pitchFamily="18" charset="0"/>
              </a:rPr>
              <a:t>α</a:t>
            </a:r>
            <a:r>
              <a:rPr lang="en-US" sz="2800" baseline="30000" dirty="0">
                <a:solidFill>
                  <a:schemeClr val="tx1"/>
                </a:solidFill>
                <a:latin typeface="Times New Roman" pitchFamily="18" charset="0"/>
                <a:cs typeface="Times New Roman" pitchFamily="18" charset="0"/>
              </a:rPr>
              <a:t>-1</a:t>
            </a:r>
          </a:p>
        </p:txBody>
      </p:sp>
      <p:sp>
        <p:nvSpPr>
          <p:cNvPr id="16" name="TextBox 25"/>
          <p:cNvSpPr txBox="1">
            <a:spLocks noChangeArrowheads="1"/>
          </p:cNvSpPr>
          <p:nvPr/>
        </p:nvSpPr>
        <p:spPr bwMode="auto">
          <a:xfrm>
            <a:off x="6324600" y="2971800"/>
            <a:ext cx="1752600" cy="941388"/>
          </a:xfrm>
          <a:prstGeom prst="rect">
            <a:avLst/>
          </a:prstGeom>
          <a:solidFill>
            <a:srgbClr val="D6D6F5"/>
          </a:solidFill>
          <a:ln w="28575">
            <a:solidFill>
              <a:srgbClr val="3333CC"/>
            </a:solidFill>
            <a:miter lim="800000"/>
            <a:headEnd/>
            <a:tailEnd/>
          </a:ln>
        </p:spPr>
        <p:txBody>
          <a:bodyPr>
            <a:spAutoFit/>
          </a:bodyPr>
          <a:lstStyle/>
          <a:p>
            <a:pPr algn="ctr"/>
            <a:r>
              <a:rPr lang="en-US" b="0">
                <a:solidFill>
                  <a:schemeClr val="tx1"/>
                </a:solidFill>
                <a:latin typeface="Times New Roman" pitchFamily="18" charset="0"/>
                <a:cs typeface="Times New Roman" pitchFamily="18" charset="0"/>
              </a:rPr>
              <a:t>Comparison of </a:t>
            </a:r>
            <a:r>
              <a:rPr lang="el-GR" b="0">
                <a:solidFill>
                  <a:schemeClr val="tx1"/>
                </a:solidFill>
                <a:latin typeface="Times New Roman" pitchFamily="18" charset="0"/>
                <a:cs typeface="Times New Roman" pitchFamily="18" charset="0"/>
              </a:rPr>
              <a:t>α</a:t>
            </a:r>
            <a:r>
              <a:rPr lang="en-US" b="0">
                <a:solidFill>
                  <a:schemeClr val="tx1"/>
                </a:solidFill>
                <a:latin typeface="Times New Roman" pitchFamily="18" charset="0"/>
                <a:cs typeface="Times New Roman" pitchFamily="18" charset="0"/>
              </a:rPr>
              <a:t> with other experiments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Conclusion</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a:t>
              </a:r>
              <a:r>
                <a:rPr lang="en-US" sz="1200" dirty="0" smtClean="0">
                  <a:solidFill>
                    <a:schemeClr val="bg1"/>
                  </a:solidFill>
                </a:rPr>
                <a:t>Summary</a:t>
              </a:r>
              <a:endParaRPr lang="en-US" sz="1200" dirty="0">
                <a:solidFill>
                  <a:schemeClr val="bg1"/>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31</a:t>
            </a:fld>
            <a:endParaRPr lang="en-US" dirty="0">
              <a:solidFill>
                <a:prstClr val="black">
                  <a:tint val="95000"/>
                </a:prstClr>
              </a:solidFill>
            </a:endParaRPr>
          </a:p>
        </p:txBody>
      </p:sp>
      <p:sp>
        <p:nvSpPr>
          <p:cNvPr id="13" name="Text Box 2"/>
          <p:cNvSpPr txBox="1">
            <a:spLocks noChangeArrowheads="1"/>
          </p:cNvSpPr>
          <p:nvPr/>
        </p:nvSpPr>
        <p:spPr bwMode="auto">
          <a:xfrm>
            <a:off x="457200" y="1227138"/>
            <a:ext cx="8570913" cy="709612"/>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Nuclear transparency of kaons in the reaction </a:t>
            </a:r>
            <a:r>
              <a:rPr lang="en-US" b="0">
                <a:solidFill>
                  <a:srgbClr val="FF0000"/>
                </a:solidFill>
                <a:latin typeface="Times New Roman" pitchFamily="18" charset="0"/>
                <a:cs typeface="Times New Roman" pitchFamily="18" charset="0"/>
              </a:rPr>
              <a:t>A(e, e´ K</a:t>
            </a:r>
            <a:r>
              <a:rPr lang="en-US" b="0" baseline="30000">
                <a:solidFill>
                  <a:srgbClr val="FF0000"/>
                </a:solidFill>
                <a:latin typeface="Times New Roman" pitchFamily="18" charset="0"/>
                <a:cs typeface="Times New Roman" pitchFamily="18" charset="0"/>
              </a:rPr>
              <a:t>+</a:t>
            </a:r>
            <a:r>
              <a:rPr lang="en-US" b="0">
                <a:solidFill>
                  <a:srgbClr val="FF0000"/>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was measured for </a:t>
            </a:r>
            <a:r>
              <a:rPr lang="en-US" b="0">
                <a:solidFill>
                  <a:srgbClr val="0066FF"/>
                </a:solidFill>
                <a:latin typeface="Times New Roman" pitchFamily="18" charset="0"/>
                <a:cs typeface="Times New Roman" pitchFamily="18" charset="0"/>
              </a:rPr>
              <a:t>LD</a:t>
            </a:r>
            <a:r>
              <a:rPr lang="en-US" b="0" baseline="-25000">
                <a:solidFill>
                  <a:srgbClr val="0066FF"/>
                </a:solidFill>
                <a:latin typeface="Times New Roman" pitchFamily="18" charset="0"/>
                <a:cs typeface="Times New Roman" pitchFamily="18" charset="0"/>
              </a:rPr>
              <a:t>2</a:t>
            </a:r>
            <a:r>
              <a:rPr lang="en-US" b="0">
                <a:solidFill>
                  <a:schemeClr val="tx1"/>
                </a:solidFill>
                <a:latin typeface="Times New Roman" pitchFamily="18" charset="0"/>
                <a:cs typeface="Times New Roman" pitchFamily="18" charset="0"/>
              </a:rPr>
              <a:t>, </a:t>
            </a:r>
            <a:r>
              <a:rPr lang="en-US" b="0">
                <a:solidFill>
                  <a:srgbClr val="0066FF"/>
                </a:solidFill>
                <a:latin typeface="Times New Roman" pitchFamily="18" charset="0"/>
                <a:cs typeface="Times New Roman" pitchFamily="18" charset="0"/>
              </a:rPr>
              <a:t>C</a:t>
            </a:r>
            <a:r>
              <a:rPr lang="en-US" b="0">
                <a:solidFill>
                  <a:schemeClr val="tx1"/>
                </a:solidFill>
                <a:latin typeface="Times New Roman" pitchFamily="18" charset="0"/>
                <a:cs typeface="Times New Roman" pitchFamily="18" charset="0"/>
              </a:rPr>
              <a:t>, </a:t>
            </a:r>
            <a:r>
              <a:rPr lang="en-US" b="0">
                <a:solidFill>
                  <a:srgbClr val="0066FF"/>
                </a:solidFill>
                <a:latin typeface="Times New Roman" pitchFamily="18" charset="0"/>
                <a:cs typeface="Times New Roman" pitchFamily="18" charset="0"/>
              </a:rPr>
              <a:t>Cu</a:t>
            </a:r>
            <a:r>
              <a:rPr lang="en-US" b="0">
                <a:solidFill>
                  <a:schemeClr val="tx1"/>
                </a:solidFill>
                <a:latin typeface="Times New Roman" pitchFamily="18" charset="0"/>
                <a:cs typeface="Times New Roman" pitchFamily="18" charset="0"/>
              </a:rPr>
              <a:t> and </a:t>
            </a:r>
            <a:r>
              <a:rPr lang="en-US" b="0">
                <a:solidFill>
                  <a:srgbClr val="0066FF"/>
                </a:solidFill>
                <a:latin typeface="Times New Roman" pitchFamily="18" charset="0"/>
                <a:cs typeface="Times New Roman" pitchFamily="18" charset="0"/>
              </a:rPr>
              <a:t>Au</a:t>
            </a:r>
            <a:r>
              <a:rPr lang="en-US" b="0">
                <a:solidFill>
                  <a:schemeClr val="tx1"/>
                </a:solidFill>
                <a:latin typeface="Times New Roman" pitchFamily="18" charset="0"/>
                <a:cs typeface="Times New Roman" pitchFamily="18" charset="0"/>
              </a:rPr>
              <a:t> targets with kinematic settings of Q</a:t>
            </a:r>
            <a:r>
              <a:rPr lang="en-US" b="0" baseline="30000">
                <a:solidFill>
                  <a:schemeClr val="tx1"/>
                </a:solidFill>
                <a:latin typeface="Times New Roman" pitchFamily="18" charset="0"/>
                <a:cs typeface="Times New Roman" pitchFamily="18" charset="0"/>
              </a:rPr>
              <a:t>2</a:t>
            </a:r>
            <a:r>
              <a:rPr lang="en-US" b="0">
                <a:solidFill>
                  <a:schemeClr val="tx1"/>
                </a:solidFill>
                <a:latin typeface="Times New Roman" pitchFamily="18" charset="0"/>
                <a:cs typeface="Times New Roman" pitchFamily="18" charset="0"/>
              </a:rPr>
              <a:t> = </a:t>
            </a:r>
            <a:r>
              <a:rPr lang="en-US" b="0">
                <a:solidFill>
                  <a:srgbClr val="00B050"/>
                </a:solidFill>
                <a:latin typeface="Times New Roman" pitchFamily="18" charset="0"/>
                <a:cs typeface="Times New Roman" pitchFamily="18" charset="0"/>
              </a:rPr>
              <a:t>1.1</a:t>
            </a:r>
            <a:r>
              <a:rPr lang="en-US" b="0">
                <a:solidFill>
                  <a:schemeClr val="tx1"/>
                </a:solidFill>
                <a:latin typeface="Times New Roman" pitchFamily="18" charset="0"/>
                <a:cs typeface="Times New Roman" pitchFamily="18" charset="0"/>
              </a:rPr>
              <a:t>, </a:t>
            </a:r>
            <a:r>
              <a:rPr lang="en-US" b="0">
                <a:solidFill>
                  <a:srgbClr val="00B050"/>
                </a:solidFill>
                <a:latin typeface="Times New Roman" pitchFamily="18" charset="0"/>
                <a:cs typeface="Times New Roman" pitchFamily="18" charset="0"/>
              </a:rPr>
              <a:t>2.2</a:t>
            </a:r>
            <a:r>
              <a:rPr lang="en-US" b="0">
                <a:solidFill>
                  <a:schemeClr val="tx1"/>
                </a:solidFill>
                <a:latin typeface="Times New Roman" pitchFamily="18" charset="0"/>
                <a:cs typeface="Times New Roman" pitchFamily="18" charset="0"/>
              </a:rPr>
              <a:t> and </a:t>
            </a:r>
            <a:r>
              <a:rPr lang="en-US" b="0">
                <a:solidFill>
                  <a:srgbClr val="00B050"/>
                </a:solidFill>
                <a:latin typeface="Times New Roman" pitchFamily="18" charset="0"/>
                <a:cs typeface="Times New Roman" pitchFamily="18" charset="0"/>
              </a:rPr>
              <a:t>3.0</a:t>
            </a:r>
            <a:r>
              <a:rPr lang="en-US" b="0">
                <a:solidFill>
                  <a:schemeClr val="tx1"/>
                </a:solidFill>
                <a:latin typeface="Times New Roman" pitchFamily="18" charset="0"/>
                <a:cs typeface="Times New Roman" pitchFamily="18" charset="0"/>
              </a:rPr>
              <a:t> (GeV/c)</a:t>
            </a:r>
            <a:r>
              <a:rPr lang="en-US" b="0" baseline="30000">
                <a:solidFill>
                  <a:schemeClr val="tx1"/>
                </a:solidFill>
                <a:latin typeface="Times New Roman" pitchFamily="18" charset="0"/>
                <a:cs typeface="Times New Roman" pitchFamily="18" charset="0"/>
              </a:rPr>
              <a:t>2</a:t>
            </a:r>
            <a:r>
              <a:rPr lang="en-US" b="0">
                <a:solidFill>
                  <a:schemeClr val="tx1"/>
                </a:solidFill>
                <a:latin typeface="Times New Roman" pitchFamily="18" charset="0"/>
                <a:cs typeface="Times New Roman" pitchFamily="18" charset="0"/>
              </a:rPr>
              <a:t>.</a:t>
            </a:r>
          </a:p>
        </p:txBody>
      </p:sp>
      <p:sp>
        <p:nvSpPr>
          <p:cNvPr id="15" name="Text Box 2"/>
          <p:cNvSpPr txBox="1">
            <a:spLocks noChangeArrowheads="1"/>
          </p:cNvSpPr>
          <p:nvPr/>
        </p:nvSpPr>
        <p:spPr bwMode="auto">
          <a:xfrm>
            <a:off x="457200" y="1993900"/>
            <a:ext cx="8570913" cy="709613"/>
          </a:xfrm>
          <a:prstGeom prst="rect">
            <a:avLst/>
          </a:prstGeom>
          <a:noFill/>
          <a:ln w="9525">
            <a:noFill/>
            <a:round/>
            <a:headEnd/>
            <a:tailEnd/>
          </a:ln>
        </p:spPr>
        <p:txBody>
          <a:bodyPr lIns="90000" tIns="46800" rIns="90000" bIns="46800">
            <a:spAutoFit/>
          </a:bodyPr>
          <a:lstStyle/>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rgbClr val="FF0000"/>
                </a:solidFill>
                <a:latin typeface="Times New Roman" pitchFamily="18" charset="0"/>
                <a:cs typeface="Times New Roman" pitchFamily="18" charset="0"/>
              </a:rPr>
              <a:t>Energy</a:t>
            </a:r>
            <a:r>
              <a:rPr lang="en-US" b="0">
                <a:solidFill>
                  <a:schemeClr val="tx1"/>
                </a:solidFill>
                <a:latin typeface="Times New Roman" pitchFamily="18" charset="0"/>
                <a:cs typeface="Times New Roman" pitchFamily="18" charset="0"/>
              </a:rPr>
              <a:t> and </a:t>
            </a:r>
            <a:r>
              <a:rPr lang="en-US" b="0">
                <a:solidFill>
                  <a:srgbClr val="FF0000"/>
                </a:solidFill>
                <a:latin typeface="Times New Roman" pitchFamily="18" charset="0"/>
                <a:cs typeface="Times New Roman" pitchFamily="18" charset="0"/>
              </a:rPr>
              <a:t>A</a:t>
            </a:r>
            <a:r>
              <a:rPr lang="en-US" b="0">
                <a:solidFill>
                  <a:schemeClr val="tx1"/>
                </a:solidFill>
                <a:latin typeface="Times New Roman" pitchFamily="18" charset="0"/>
                <a:cs typeface="Times New Roman" pitchFamily="18" charset="0"/>
              </a:rPr>
              <a:t> dependence of the transparency are consistent with traditional nuclear physics expectations within experimental errors.</a:t>
            </a:r>
          </a:p>
        </p:txBody>
      </p:sp>
      <p:sp>
        <p:nvSpPr>
          <p:cNvPr id="16" name="Text Box 2"/>
          <p:cNvSpPr txBox="1">
            <a:spLocks noChangeArrowheads="1"/>
          </p:cNvSpPr>
          <p:nvPr/>
        </p:nvSpPr>
        <p:spPr bwMode="auto">
          <a:xfrm>
            <a:off x="457200" y="2984500"/>
            <a:ext cx="8570913" cy="401638"/>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We extracted effective kaon-nucleon cross sections from transparency.</a:t>
            </a:r>
          </a:p>
        </p:txBody>
      </p:sp>
      <p:sp>
        <p:nvSpPr>
          <p:cNvPr id="17" name="Text Box 2"/>
          <p:cNvSpPr txBox="1">
            <a:spLocks noChangeArrowheads="1"/>
          </p:cNvSpPr>
          <p:nvPr/>
        </p:nvSpPr>
        <p:spPr bwMode="auto">
          <a:xfrm>
            <a:off x="457200" y="3381375"/>
            <a:ext cx="8570913" cy="709613"/>
          </a:xfrm>
          <a:prstGeom prst="rect">
            <a:avLst/>
          </a:prstGeom>
          <a:noFill/>
          <a:ln w="9525">
            <a:noFill/>
            <a:round/>
            <a:headEnd/>
            <a:tailEnd/>
          </a:ln>
        </p:spPr>
        <p:txBody>
          <a:bodyPr lIns="90000" tIns="46800" rIns="90000" bIns="46800">
            <a:spAutoFit/>
          </a:bodyPr>
          <a:lstStyle/>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The energy dependence of effective kaon-nucleon cross sections are also consistent with the hadron scattering world data.</a:t>
            </a:r>
          </a:p>
        </p:txBody>
      </p:sp>
      <p:sp>
        <p:nvSpPr>
          <p:cNvPr id="18" name="Text Box 2"/>
          <p:cNvSpPr txBox="1">
            <a:spLocks noChangeArrowheads="1"/>
          </p:cNvSpPr>
          <p:nvPr/>
        </p:nvSpPr>
        <p:spPr bwMode="auto">
          <a:xfrm>
            <a:off x="457200" y="5054600"/>
            <a:ext cx="8570913" cy="660400"/>
          </a:xfrm>
          <a:prstGeom prst="rect">
            <a:avLst/>
          </a:prstGeom>
          <a:noFill/>
          <a:ln w="9525">
            <a:noFill/>
            <a:round/>
            <a:headEnd/>
            <a:tailEnd/>
          </a:ln>
        </p:spPr>
        <p:txBody>
          <a:bodyPr lIns="90000" tIns="46800" rIns="90000" bIns="46800">
            <a:spAutoFit/>
          </a:bodyPr>
          <a:lstStyle/>
          <a:p>
            <a:r>
              <a:rPr lang="en-US" b="0">
                <a:solidFill>
                  <a:schemeClr val="tx1"/>
                </a:solidFill>
                <a:latin typeface="Times New Roman" pitchFamily="18" charset="0"/>
              </a:rPr>
              <a:t>Due to the large statistical uncertainties, our results do not really constrain the traditional nuclear physics expectations.</a:t>
            </a:r>
            <a:endParaRPr lang="en-US"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Summary</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a:t>
              </a:r>
              <a:r>
                <a:rPr lang="en-US" sz="1200" dirty="0" smtClean="0">
                  <a:solidFill>
                    <a:schemeClr val="bg1"/>
                  </a:solidFill>
                </a:rPr>
                <a:t> Summary</a:t>
              </a:r>
              <a:endParaRPr lang="en-US" sz="1200" dirty="0">
                <a:solidFill>
                  <a:schemeClr val="bg1"/>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32</a:t>
            </a:fld>
            <a:endParaRPr lang="en-US" dirty="0">
              <a:solidFill>
                <a:prstClr val="black">
                  <a:tint val="95000"/>
                </a:prstClr>
              </a:solidFill>
            </a:endParaRPr>
          </a:p>
        </p:txBody>
      </p:sp>
      <p:sp>
        <p:nvSpPr>
          <p:cNvPr id="13" name="Text Box 2"/>
          <p:cNvSpPr txBox="1">
            <a:spLocks noChangeArrowheads="1"/>
          </p:cNvSpPr>
          <p:nvPr/>
        </p:nvSpPr>
        <p:spPr bwMode="auto">
          <a:xfrm>
            <a:off x="457200" y="1227138"/>
            <a:ext cx="8570913" cy="3479800"/>
          </a:xfrm>
          <a:prstGeom prst="rect">
            <a:avLst/>
          </a:prstGeom>
          <a:noFill/>
          <a:ln w="9525">
            <a:noFill/>
            <a:round/>
            <a:headEnd/>
            <a:tailEnd/>
          </a:ln>
        </p:spPr>
        <p:txBody>
          <a:bodyPr lIns="90000" tIns="46800" rIns="90000" bIns="46800">
            <a:spAutoFit/>
          </a:bodyPr>
          <a:lstStyle/>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Experiment E01-107 was performed at Jefferson Lab to extract pion </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   transparency during Fall 2004.</a:t>
            </a: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0">
              <a:solidFill>
                <a:schemeClr val="tx1"/>
              </a:solidFill>
              <a:latin typeface="Times New Roman" pitchFamily="18" charset="0"/>
              <a:cs typeface="Times New Roman" pitchFamily="18" charset="0"/>
            </a:endParaRP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Same set of data have been used for this analysis.</a:t>
            </a: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0">
              <a:solidFill>
                <a:schemeClr val="tx1"/>
              </a:solidFill>
              <a:latin typeface="Times New Roman" pitchFamily="18" charset="0"/>
              <a:cs typeface="Times New Roman" pitchFamily="18" charset="0"/>
            </a:endParaRP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Separated Kaons(K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from Pions(</a:t>
            </a:r>
            <a:r>
              <a:rPr lang="el-GR" b="0">
                <a:solidFill>
                  <a:schemeClr val="tx1"/>
                </a:solidFill>
                <a:latin typeface="Times New Roman" pitchFamily="18" charset="0"/>
                <a:cs typeface="Times New Roman" pitchFamily="18" charset="0"/>
              </a:rPr>
              <a:t>π</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and Protons using different</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   particle identification.</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0">
              <a:solidFill>
                <a:schemeClr val="tx1"/>
              </a:solidFill>
              <a:latin typeface="Times New Roman" pitchFamily="18" charset="0"/>
              <a:cs typeface="Times New Roman" pitchFamily="18" charset="0"/>
            </a:endParaRP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Data compared with Jefferson Lab Hall-C simulation SIMC.</a:t>
            </a:r>
            <a:endParaRPr lang="en-GB" b="0">
              <a:solidFill>
                <a:srgbClr val="000000"/>
              </a:solidFill>
              <a:latin typeface="Times New Roman" pitchFamily="18" charset="0"/>
            </a:endParaRP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b="0">
              <a:solidFill>
                <a:srgbClr val="000000"/>
              </a:solidFill>
              <a:latin typeface="Times New Roman" pitchFamily="18" charset="0"/>
            </a:endParaRP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b="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Summary</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a:t>
              </a:r>
              <a:r>
                <a:rPr lang="en-US" sz="1200" dirty="0" smtClean="0">
                  <a:solidFill>
                    <a:schemeClr val="bg1"/>
                  </a:solidFill>
                </a:rPr>
                <a:t>Summary</a:t>
              </a:r>
              <a:endParaRPr lang="en-US" sz="1200" dirty="0">
                <a:solidFill>
                  <a:schemeClr val="bg1"/>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33</a:t>
            </a:fld>
            <a:endParaRPr lang="en-US" dirty="0">
              <a:solidFill>
                <a:prstClr val="black">
                  <a:tint val="95000"/>
                </a:prstClr>
              </a:solidFill>
            </a:endParaRPr>
          </a:p>
        </p:txBody>
      </p:sp>
      <p:sp>
        <p:nvSpPr>
          <p:cNvPr id="13" name="Text Box 2"/>
          <p:cNvSpPr txBox="1">
            <a:spLocks noChangeArrowheads="1"/>
          </p:cNvSpPr>
          <p:nvPr/>
        </p:nvSpPr>
        <p:spPr bwMode="auto">
          <a:xfrm>
            <a:off x="762000" y="1293813"/>
            <a:ext cx="8153400" cy="3479800"/>
          </a:xfrm>
          <a:prstGeom prst="rect">
            <a:avLst/>
          </a:prstGeom>
          <a:noFill/>
          <a:ln w="9525">
            <a:noFill/>
            <a:round/>
            <a:headEnd/>
            <a:tailEnd/>
          </a:ln>
        </p:spPr>
        <p:txBody>
          <a:bodyPr lIns="90000" tIns="46800" rIns="90000" bIns="46800">
            <a:spAutoFit/>
          </a:bodyPr>
          <a:lstStyle/>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chemeClr val="tx1"/>
                </a:solidFill>
                <a:latin typeface="Times New Roman" pitchFamily="18" charset="0"/>
                <a:cs typeface="Times New Roman" pitchFamily="18" charset="0"/>
              </a:rPr>
              <a:t>Extracted transparency using K</a:t>
            </a:r>
            <a:r>
              <a:rPr lang="en-GB" b="0" baseline="30000">
                <a:solidFill>
                  <a:schemeClr val="tx1"/>
                </a:solidFill>
                <a:latin typeface="Times New Roman" pitchFamily="18" charset="0"/>
                <a:cs typeface="Times New Roman" pitchFamily="18" charset="0"/>
              </a:rPr>
              <a:t>+</a:t>
            </a:r>
            <a:r>
              <a:rPr lang="en-GB" b="0">
                <a:solidFill>
                  <a:schemeClr val="tx1"/>
                </a:solidFill>
                <a:latin typeface="Times New Roman" pitchFamily="18" charset="0"/>
                <a:cs typeface="Times New Roman" pitchFamily="18" charset="0"/>
              </a:rPr>
              <a:t> yields.</a:t>
            </a: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b="0">
              <a:solidFill>
                <a:srgbClr val="000000"/>
              </a:solidFill>
              <a:latin typeface="Times New Roman" pitchFamily="18" charset="0"/>
            </a:endParaRP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Calculated effective cross section using transparency.</a:t>
            </a: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0">
              <a:solidFill>
                <a:schemeClr val="tx1"/>
              </a:solidFill>
              <a:latin typeface="Times New Roman" pitchFamily="18" charset="0"/>
              <a:cs typeface="Times New Roman" pitchFamily="18" charset="0"/>
            </a:endParaRP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Compared results with existing kaon-nucleon scattering cross section world </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   data.</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0">
              <a:solidFill>
                <a:schemeClr val="tx1"/>
              </a:solidFill>
              <a:latin typeface="Times New Roman" pitchFamily="18" charset="0"/>
              <a:cs typeface="Times New Roman" pitchFamily="18" charset="0"/>
            </a:endParaRP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Due to low statistics we get large statistical error.</a:t>
            </a:r>
          </a:p>
          <a:p>
            <a:pPr>
              <a:lnSpc>
                <a:spcPct val="100000"/>
              </a:lnSpc>
              <a:buFont typeface="Wingdings" pitchFamily="2" charset="2"/>
              <a:buChar char="ü"/>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0">
              <a:solidFill>
                <a:schemeClr val="tx1"/>
              </a:solidFill>
              <a:latin typeface="Times New Roman" pitchFamily="18" charset="0"/>
              <a:cs typeface="Times New Roman" pitchFamily="18" charset="0"/>
            </a:endParaRPr>
          </a:p>
          <a:p>
            <a:pPr>
              <a:lnSpc>
                <a:spcPct val="100000"/>
              </a:lnSpc>
              <a:buFont typeface="Arial"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Waiting to compare analysis with theoretical calculation and writing</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  paper.</a:t>
            </a:r>
            <a:endParaRPr lang="en-GB" b="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Future Research</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a:t>
              </a:r>
              <a:r>
                <a:rPr lang="en-US" sz="1200" dirty="0" smtClean="0">
                  <a:solidFill>
                    <a:schemeClr val="bg1"/>
                  </a:solidFill>
                </a:rPr>
                <a:t>Summary</a:t>
              </a:r>
              <a:endParaRPr lang="en-US" sz="1200" dirty="0">
                <a:solidFill>
                  <a:schemeClr val="bg1"/>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34</a:t>
            </a:fld>
            <a:endParaRPr lang="en-US" dirty="0">
              <a:solidFill>
                <a:prstClr val="black">
                  <a:tint val="95000"/>
                </a:prstClr>
              </a:solidFill>
            </a:endParaRPr>
          </a:p>
        </p:txBody>
      </p:sp>
      <p:sp>
        <p:nvSpPr>
          <p:cNvPr id="13" name="Text Box 2"/>
          <p:cNvSpPr txBox="1">
            <a:spLocks noChangeArrowheads="1"/>
          </p:cNvSpPr>
          <p:nvPr/>
        </p:nvSpPr>
        <p:spPr bwMode="auto">
          <a:xfrm>
            <a:off x="762000" y="1143000"/>
            <a:ext cx="7924800" cy="3171825"/>
          </a:xfrm>
          <a:prstGeom prst="rect">
            <a:avLst/>
          </a:prstGeom>
          <a:noFill/>
          <a:ln w="9525">
            <a:noFill/>
            <a:round/>
            <a:headEnd/>
            <a:tailEnd/>
          </a:ln>
        </p:spPr>
        <p:txBody>
          <a:bodyPr lIns="90000" tIns="46800" rIns="90000" bIns="46800">
            <a:spAutoFit/>
          </a:bodyPr>
          <a:lstStyle/>
          <a:p>
            <a:pPr>
              <a:lnSpc>
                <a:spcPct val="100000"/>
              </a:lnSpc>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JLab will upgrade it’s energy from 6 GeV to 12 GeV and the nuclear </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  transparency effect will be probed at higher Q</a:t>
            </a:r>
            <a:r>
              <a:rPr lang="en-US" b="0" baseline="30000">
                <a:solidFill>
                  <a:schemeClr val="tx1"/>
                </a:solidFill>
                <a:latin typeface="Times New Roman" pitchFamily="18" charset="0"/>
                <a:cs typeface="Times New Roman" pitchFamily="18" charset="0"/>
              </a:rPr>
              <a:t>2</a:t>
            </a:r>
            <a:r>
              <a:rPr lang="en-US" b="0">
                <a:solidFill>
                  <a:schemeClr val="tx1"/>
                </a:solidFill>
                <a:latin typeface="Times New Roman" pitchFamily="18" charset="0"/>
                <a:cs typeface="Times New Roman" pitchFamily="18" charset="0"/>
              </a:rPr>
              <a:t>.</a:t>
            </a:r>
          </a:p>
          <a:p>
            <a:pPr>
              <a:lnSpc>
                <a:spcPct val="100000"/>
              </a:lnSpc>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0">
              <a:solidFill>
                <a:schemeClr val="tx1"/>
              </a:solidFill>
              <a:latin typeface="Times New Roman" pitchFamily="18" charset="0"/>
              <a:cs typeface="Times New Roman" pitchFamily="18" charset="0"/>
            </a:endParaRPr>
          </a:p>
          <a:p>
            <a:pPr>
              <a:lnSpc>
                <a:spcPct val="100000"/>
              </a:lnSpc>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Studies of hadronization in nuclei by deep inelastic scattering and L-T </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  separated kaon electro production cross section from 5-11 GeV will be </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  performed by experiments E12-07-101 and E12-09-011 respectively. </a:t>
            </a:r>
          </a:p>
          <a:p>
            <a:pPr>
              <a:lnSpc>
                <a:spcPct val="100000"/>
              </a:lnSpc>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0">
              <a:solidFill>
                <a:schemeClr val="tx1"/>
              </a:solidFill>
              <a:latin typeface="Times New Roman" pitchFamily="18" charset="0"/>
              <a:cs typeface="Times New Roman" pitchFamily="18" charset="0"/>
            </a:endParaRPr>
          </a:p>
          <a:p>
            <a:pPr>
              <a:lnSpc>
                <a:spcPct val="100000"/>
              </a:lnSpc>
              <a:buFont typeface="Wingdings"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We hope these experiments will give us a better understanding of the </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  reaction mechanism of kaon electro production and kaon propagation </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chemeClr val="tx1"/>
                </a:solidFill>
                <a:latin typeface="Times New Roman" pitchFamily="18" charset="0"/>
                <a:cs typeface="Times New Roman" pitchFamily="18" charset="0"/>
              </a:rPr>
              <a:t>  through nuclei.</a:t>
            </a:r>
          </a:p>
        </p:txBody>
      </p:sp>
      <p:sp>
        <p:nvSpPr>
          <p:cNvPr id="15" name="Text Box 3"/>
          <p:cNvSpPr txBox="1">
            <a:spLocks noChangeArrowheads="1"/>
          </p:cNvSpPr>
          <p:nvPr/>
        </p:nvSpPr>
        <p:spPr bwMode="auto">
          <a:xfrm>
            <a:off x="2590800" y="5245100"/>
            <a:ext cx="4267200" cy="1079500"/>
          </a:xfrm>
          <a:prstGeom prst="rect">
            <a:avLst/>
          </a:prstGeom>
          <a:solidFill>
            <a:srgbClr val="9EF8A7"/>
          </a:solidFill>
          <a:ln w="9525">
            <a:noFill/>
            <a:round/>
            <a:headEnd/>
            <a:tailEnd/>
          </a:ln>
        </p:spPr>
        <p:txBody>
          <a:bodyPr lIns="90000" tIns="46800" rIns="90000" bIns="46800">
            <a:spAutoFit/>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ourier New" pitchFamily="49" charset="0"/>
                <a:cs typeface="Courier New" pitchFamily="49" charset="0"/>
              </a:rPr>
              <a:t>This work is sponsored by the </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ourier New" pitchFamily="49" charset="0"/>
                <a:cs typeface="Courier New" pitchFamily="49" charset="0"/>
              </a:rPr>
              <a:t>Department of Energy </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ourier New" pitchFamily="49" charset="0"/>
                <a:cs typeface="Courier New" pitchFamily="49" charset="0"/>
              </a:rPr>
              <a:t>Office of Science</a:t>
            </a:r>
          </a:p>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Courier New" pitchFamily="49" charset="0"/>
                <a:cs typeface="Courier New" pitchFamily="49" charset="0"/>
              </a:rPr>
              <a:t>Grant No.: DE-FG02-07ER41528</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35</a:t>
            </a:fld>
            <a:endParaRPr lang="en-US" dirty="0">
              <a:solidFill>
                <a:prstClr val="black">
                  <a:tint val="95000"/>
                </a:prstClr>
              </a:solidFill>
            </a:endParaRPr>
          </a:p>
        </p:txBody>
      </p:sp>
      <p:sp>
        <p:nvSpPr>
          <p:cNvPr id="13" name="Text Box 1"/>
          <p:cNvSpPr txBox="1">
            <a:spLocks noChangeArrowheads="1"/>
          </p:cNvSpPr>
          <p:nvPr/>
        </p:nvSpPr>
        <p:spPr bwMode="auto">
          <a:xfrm>
            <a:off x="2743200" y="2514600"/>
            <a:ext cx="3810000" cy="1387475"/>
          </a:xfrm>
          <a:prstGeom prst="rect">
            <a:avLst/>
          </a:prstGeom>
          <a:no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8800" dirty="0">
                <a:solidFill>
                  <a:srgbClr val="FF0000"/>
                </a:solidFill>
                <a:effectLst>
                  <a:outerShdw blurRad="38100" dist="38100" dir="2700000" algn="tl">
                    <a:srgbClr val="000000">
                      <a:alpha val="43137"/>
                    </a:srgbClr>
                  </a:outerShdw>
                </a:effectLst>
                <a:latin typeface="Palace Script MT" pitchFamily="66" charset="0"/>
              </a:rPr>
              <a:t>Thank You</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General</a:t>
            </a:r>
            <a:endParaRPr lang="en-MY" sz="2800" dirty="0">
              <a:solidFill>
                <a:schemeClr val="bg1"/>
              </a:solidFill>
              <a:effectLst>
                <a:reflection blurRad="6350" stA="55000" endA="300" endPos="45500" dir="5400000" sy="-100000" algn="bl" rotWithShape="0"/>
              </a:effectLst>
            </a:endParaRPr>
          </a:p>
        </p:txBody>
      </p:sp>
      <p:grpSp>
        <p:nvGrpSpPr>
          <p:cNvPr id="15"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36</a:t>
            </a:fld>
            <a:endParaRPr lang="en-US" dirty="0">
              <a:solidFill>
                <a:prstClr val="black">
                  <a:tint val="95000"/>
                </a:prstClr>
              </a:solidFill>
            </a:endParaRPr>
          </a:p>
        </p:txBody>
      </p:sp>
      <p:sp>
        <p:nvSpPr>
          <p:cNvPr id="13" name="Text Box 2"/>
          <p:cNvSpPr txBox="1">
            <a:spLocks noChangeArrowheads="1"/>
          </p:cNvSpPr>
          <p:nvPr/>
        </p:nvSpPr>
        <p:spPr bwMode="auto">
          <a:xfrm>
            <a:off x="838200" y="1127125"/>
            <a:ext cx="7620000" cy="371475"/>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a:solidFill>
                  <a:srgbClr val="000000"/>
                </a:solidFill>
                <a:latin typeface="Times New Roman" pitchFamily="18" charset="0"/>
              </a:rPr>
              <a:t>Kaon was discovered in 1947</a:t>
            </a:r>
            <a:endParaRPr lang="en-GB" sz="1800" b="0">
              <a:solidFill>
                <a:srgbClr val="FF0000"/>
              </a:solidFill>
              <a:latin typeface="Times New Roman" pitchFamily="18" charset="0"/>
            </a:endParaRPr>
          </a:p>
        </p:txBody>
      </p:sp>
      <p:sp>
        <p:nvSpPr>
          <p:cNvPr id="16" name="Rectangle 18"/>
          <p:cNvSpPr>
            <a:spLocks noChangeArrowheads="1"/>
          </p:cNvSpPr>
          <p:nvPr/>
        </p:nvSpPr>
        <p:spPr bwMode="auto">
          <a:xfrm>
            <a:off x="825500" y="1536700"/>
            <a:ext cx="7937500" cy="1876425"/>
          </a:xfrm>
          <a:prstGeom prst="rect">
            <a:avLst/>
          </a:prstGeom>
          <a:noFill/>
          <a:ln w="9525">
            <a:noFill/>
            <a:miter lim="800000"/>
            <a:headEnd/>
            <a:tailEnd/>
          </a:ln>
        </p:spPr>
        <p:txBody>
          <a:bodyPr>
            <a:spAutoFit/>
          </a:bodyPr>
          <a:lstStyle/>
          <a:p>
            <a:r>
              <a:rPr lang="en-US" sz="1800" b="0">
                <a:solidFill>
                  <a:schemeClr val="tx1"/>
                </a:solidFill>
                <a:latin typeface="Times New Roman" pitchFamily="18" charset="0"/>
                <a:cs typeface="Times New Roman" pitchFamily="18" charset="0"/>
              </a:rPr>
              <a:t>They were essential in establishing the foundations of the Standard Model of particle physics, such as the quark model of hadrons and the theory of quark mixing (the latter was acknowledged by a Nobel Prize in Physics in 2008). Kaons played a distinguished role in our understanding of fundamental conservation laws: the discovery of CP violation, a phenomenon generating the observed matter-antimatter asymmetry of the universe, was made in the kaon system, which was acknowledged by a Nobel prize in 1980.</a:t>
            </a:r>
          </a:p>
        </p:txBody>
      </p:sp>
      <p:sp>
        <p:nvSpPr>
          <p:cNvPr id="17" name="Text Box 2"/>
          <p:cNvSpPr txBox="1">
            <a:spLocks noChangeArrowheads="1"/>
          </p:cNvSpPr>
          <p:nvPr/>
        </p:nvSpPr>
        <p:spPr bwMode="auto">
          <a:xfrm>
            <a:off x="838200" y="3505200"/>
            <a:ext cx="7620000" cy="371475"/>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b="0">
                <a:solidFill>
                  <a:srgbClr val="000000"/>
                </a:solidFill>
                <a:latin typeface="Times New Roman" pitchFamily="18" charset="0"/>
              </a:rPr>
              <a:t>Different type of Kaons are K</a:t>
            </a:r>
            <a:r>
              <a:rPr lang="en-GB" sz="1800" b="0" baseline="30000">
                <a:solidFill>
                  <a:srgbClr val="000000"/>
                </a:solidFill>
                <a:latin typeface="Times New Roman" pitchFamily="18" charset="0"/>
              </a:rPr>
              <a:t>+</a:t>
            </a:r>
            <a:r>
              <a:rPr lang="en-GB" sz="1800" b="0">
                <a:solidFill>
                  <a:srgbClr val="000000"/>
                </a:solidFill>
                <a:latin typeface="Times New Roman" pitchFamily="18" charset="0"/>
              </a:rPr>
              <a:t>(K</a:t>
            </a:r>
            <a:r>
              <a:rPr lang="en-GB" sz="1800" b="0" baseline="30000">
                <a:solidFill>
                  <a:srgbClr val="000000"/>
                </a:solidFill>
                <a:latin typeface="Times New Roman" pitchFamily="18" charset="0"/>
              </a:rPr>
              <a:t>-</a:t>
            </a:r>
            <a:r>
              <a:rPr lang="en-GB" sz="1800" b="0">
                <a:solidFill>
                  <a:srgbClr val="000000"/>
                </a:solidFill>
                <a:latin typeface="Times New Roman" pitchFamily="18" charset="0"/>
              </a:rPr>
              <a:t>), K</a:t>
            </a:r>
            <a:r>
              <a:rPr lang="en-GB" sz="1800" b="0" baseline="30000">
                <a:solidFill>
                  <a:srgbClr val="000000"/>
                </a:solidFill>
                <a:latin typeface="Times New Roman" pitchFamily="18" charset="0"/>
              </a:rPr>
              <a:t>0</a:t>
            </a:r>
            <a:r>
              <a:rPr lang="en-GB" sz="1800" b="0">
                <a:solidFill>
                  <a:srgbClr val="000000"/>
                </a:solidFill>
                <a:latin typeface="Times New Roman" pitchFamily="18" charset="0"/>
              </a:rPr>
              <a:t>(K</a:t>
            </a:r>
            <a:r>
              <a:rPr lang="en-GB" sz="1800" b="0" baseline="30000">
                <a:solidFill>
                  <a:srgbClr val="000000"/>
                </a:solidFill>
                <a:latin typeface="Times New Roman" pitchFamily="18" charset="0"/>
              </a:rPr>
              <a:t>0</a:t>
            </a:r>
            <a:r>
              <a:rPr lang="en-GB" sz="1800" b="0">
                <a:solidFill>
                  <a:srgbClr val="000000"/>
                </a:solidFill>
                <a:latin typeface="Times New Roman" pitchFamily="18" charset="0"/>
              </a:rPr>
              <a:t>), K</a:t>
            </a:r>
            <a:r>
              <a:rPr lang="en-GB" sz="1800" b="0" baseline="30000">
                <a:solidFill>
                  <a:srgbClr val="000000"/>
                </a:solidFill>
                <a:latin typeface="Times New Roman" pitchFamily="18" charset="0"/>
              </a:rPr>
              <a:t>0</a:t>
            </a:r>
            <a:r>
              <a:rPr lang="en-GB" sz="1800" b="0" baseline="-25000">
                <a:solidFill>
                  <a:srgbClr val="000000"/>
                </a:solidFill>
                <a:latin typeface="Times New Roman" pitchFamily="18" charset="0"/>
              </a:rPr>
              <a:t>S</a:t>
            </a:r>
            <a:r>
              <a:rPr lang="en-GB" sz="1800" b="0">
                <a:solidFill>
                  <a:srgbClr val="000000"/>
                </a:solidFill>
                <a:latin typeface="Times New Roman" pitchFamily="18" charset="0"/>
              </a:rPr>
              <a:t>(K</a:t>
            </a:r>
            <a:r>
              <a:rPr lang="en-GB" sz="1800" b="0" baseline="30000">
                <a:solidFill>
                  <a:srgbClr val="000000"/>
                </a:solidFill>
                <a:latin typeface="Times New Roman" pitchFamily="18" charset="0"/>
              </a:rPr>
              <a:t>0</a:t>
            </a:r>
            <a:r>
              <a:rPr lang="en-GB" sz="1800" b="0" baseline="-25000">
                <a:solidFill>
                  <a:srgbClr val="000000"/>
                </a:solidFill>
                <a:latin typeface="Times New Roman" pitchFamily="18" charset="0"/>
              </a:rPr>
              <a:t>S</a:t>
            </a:r>
            <a:r>
              <a:rPr lang="en-GB" sz="1800" b="0">
                <a:solidFill>
                  <a:srgbClr val="000000"/>
                </a:solidFill>
                <a:latin typeface="Times New Roman" pitchFamily="18" charset="0"/>
              </a:rPr>
              <a:t>) and K</a:t>
            </a:r>
            <a:r>
              <a:rPr lang="en-GB" sz="1800" b="0" baseline="30000">
                <a:solidFill>
                  <a:srgbClr val="000000"/>
                </a:solidFill>
                <a:latin typeface="Times New Roman" pitchFamily="18" charset="0"/>
              </a:rPr>
              <a:t>0</a:t>
            </a:r>
            <a:r>
              <a:rPr lang="en-GB" sz="1800" b="0" baseline="-25000">
                <a:solidFill>
                  <a:srgbClr val="000000"/>
                </a:solidFill>
                <a:latin typeface="Times New Roman" pitchFamily="18" charset="0"/>
              </a:rPr>
              <a:t>L</a:t>
            </a:r>
            <a:r>
              <a:rPr lang="en-GB" sz="1800" b="0">
                <a:solidFill>
                  <a:srgbClr val="000000"/>
                </a:solidFill>
                <a:latin typeface="Times New Roman" pitchFamily="18" charset="0"/>
              </a:rPr>
              <a:t>(K</a:t>
            </a:r>
            <a:r>
              <a:rPr lang="en-GB" sz="1800" b="0" baseline="30000">
                <a:solidFill>
                  <a:srgbClr val="000000"/>
                </a:solidFill>
                <a:latin typeface="Times New Roman" pitchFamily="18" charset="0"/>
              </a:rPr>
              <a:t>0</a:t>
            </a:r>
            <a:r>
              <a:rPr lang="en-GB" sz="1800" b="0" baseline="-25000">
                <a:solidFill>
                  <a:srgbClr val="000000"/>
                </a:solidFill>
                <a:latin typeface="Times New Roman" pitchFamily="18" charset="0"/>
              </a:rPr>
              <a:t>L</a:t>
            </a:r>
            <a:r>
              <a:rPr lang="en-GB" sz="1800" b="0">
                <a:solidFill>
                  <a:srgbClr val="000000"/>
                </a:solidFill>
                <a:latin typeface="Times New Roman" pitchFamily="18" charset="0"/>
              </a:rPr>
              <a:t>)</a:t>
            </a:r>
            <a:endParaRPr lang="en-GB" sz="1800" b="0">
              <a:solidFill>
                <a:srgbClr val="FF0000"/>
              </a:solidFill>
              <a:latin typeface="Times New Roman" pitchFamily="18" charset="0"/>
            </a:endParaRPr>
          </a:p>
        </p:txBody>
      </p:sp>
      <p:cxnSp>
        <p:nvCxnSpPr>
          <p:cNvPr id="18" name="Straight Connector 21"/>
          <p:cNvCxnSpPr>
            <a:cxnSpLocks noChangeShapeType="1"/>
          </p:cNvCxnSpPr>
          <p:nvPr/>
        </p:nvCxnSpPr>
        <p:spPr bwMode="auto">
          <a:xfrm>
            <a:off x="4535488" y="3594100"/>
            <a:ext cx="136525" cy="0"/>
          </a:xfrm>
          <a:prstGeom prst="line">
            <a:avLst/>
          </a:prstGeom>
          <a:noFill/>
          <a:ln w="9525" algn="ctr">
            <a:solidFill>
              <a:schemeClr val="tx1"/>
            </a:solidFill>
            <a:round/>
            <a:headEnd/>
            <a:tailEnd/>
          </a:ln>
        </p:spPr>
      </p:cxnSp>
      <p:sp>
        <p:nvSpPr>
          <p:cNvPr id="19" name="Rectangle 22"/>
          <p:cNvSpPr>
            <a:spLocks noChangeArrowheads="1"/>
          </p:cNvSpPr>
          <p:nvPr/>
        </p:nvSpPr>
        <p:spPr bwMode="auto">
          <a:xfrm>
            <a:off x="833438" y="3979863"/>
            <a:ext cx="2922587" cy="347662"/>
          </a:xfrm>
          <a:prstGeom prst="rect">
            <a:avLst/>
          </a:prstGeom>
          <a:noFill/>
          <a:ln w="9525">
            <a:noFill/>
            <a:miter lim="800000"/>
            <a:headEnd/>
            <a:tailEnd/>
          </a:ln>
        </p:spPr>
        <p:txBody>
          <a:bodyPr wrap="none">
            <a:spAutoFit/>
          </a:bodyPr>
          <a:lstStyle/>
          <a:p>
            <a:r>
              <a:rPr lang="en-US" sz="1800" b="0">
                <a:solidFill>
                  <a:schemeClr val="tx1"/>
                </a:solidFill>
                <a:latin typeface="Times New Roman" pitchFamily="18" charset="0"/>
                <a:cs typeface="Times New Roman" pitchFamily="18" charset="0"/>
              </a:rPr>
              <a:t>K</a:t>
            </a:r>
            <a:r>
              <a:rPr lang="en-US" sz="1800" b="0" baseline="30000">
                <a:solidFill>
                  <a:schemeClr val="tx1"/>
                </a:solidFill>
                <a:latin typeface="Times New Roman" pitchFamily="18" charset="0"/>
                <a:cs typeface="Times New Roman" pitchFamily="18" charset="0"/>
              </a:rPr>
              <a:t>±</a:t>
            </a:r>
            <a:r>
              <a:rPr lang="en-US" sz="1800" b="0">
                <a:solidFill>
                  <a:schemeClr val="tx1"/>
                </a:solidFill>
                <a:latin typeface="Times New Roman" pitchFamily="18" charset="0"/>
                <a:cs typeface="Times New Roman" pitchFamily="18" charset="0"/>
              </a:rPr>
              <a:t>: 493.667±0.013 (MeV/c)</a:t>
            </a:r>
            <a:r>
              <a:rPr lang="en-US" sz="1800" b="0" baseline="30000">
                <a:solidFill>
                  <a:schemeClr val="tx1"/>
                </a:solidFill>
                <a:latin typeface="Times New Roman" pitchFamily="18" charset="0"/>
                <a:cs typeface="Times New Roman" pitchFamily="18" charset="0"/>
              </a:rPr>
              <a:t>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General</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37</a:t>
            </a:fld>
            <a:endParaRPr lang="en-US" dirty="0">
              <a:solidFill>
                <a:prstClr val="black">
                  <a:tint val="95000"/>
                </a:prstClr>
              </a:solidFill>
            </a:endParaRPr>
          </a:p>
        </p:txBody>
      </p:sp>
      <p:sp>
        <p:nvSpPr>
          <p:cNvPr id="13" name="Rectangle 45"/>
          <p:cNvSpPr>
            <a:spLocks noChangeArrowheads="1"/>
          </p:cNvSpPr>
          <p:nvPr/>
        </p:nvSpPr>
        <p:spPr bwMode="auto">
          <a:xfrm>
            <a:off x="685800" y="1219200"/>
            <a:ext cx="5334000" cy="376238"/>
          </a:xfrm>
          <a:prstGeom prst="rect">
            <a:avLst/>
          </a:prstGeom>
          <a:noFill/>
          <a:ln w="9525">
            <a:noFill/>
            <a:miter lim="800000"/>
            <a:headEnd/>
            <a:tailEnd/>
          </a:ln>
        </p:spPr>
        <p:txBody>
          <a:bodyPr>
            <a:spAutoFit/>
          </a:bodyPr>
          <a:lstStyle/>
          <a:p>
            <a:r>
              <a:rPr lang="el-GR" b="0">
                <a:solidFill>
                  <a:schemeClr val="tx1"/>
                </a:solidFill>
                <a:latin typeface="Times New Roman" pitchFamily="18" charset="0"/>
                <a:cs typeface="Times New Roman" pitchFamily="18" charset="0"/>
              </a:rPr>
              <a:t>γ</a:t>
            </a:r>
            <a:r>
              <a:rPr lang="en-US" b="0">
                <a:solidFill>
                  <a:schemeClr val="tx1"/>
                </a:solidFill>
                <a:latin typeface="Times New Roman" pitchFamily="18" charset="0"/>
                <a:cs typeface="Times New Roman" pitchFamily="18" charset="0"/>
              </a:rPr>
              <a:t> + n →  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 p 		</a:t>
            </a:r>
            <a:r>
              <a:rPr lang="el-GR" b="0">
                <a:solidFill>
                  <a:schemeClr val="tx1"/>
                </a:solidFill>
                <a:latin typeface="Times New Roman" pitchFamily="18" charset="0"/>
                <a:cs typeface="Times New Roman" pitchFamily="18" charset="0"/>
              </a:rPr>
              <a:t>γ</a:t>
            </a:r>
            <a:r>
              <a:rPr lang="en-US" b="0">
                <a:solidFill>
                  <a:schemeClr val="tx1"/>
                </a:solidFill>
                <a:latin typeface="Times New Roman" pitchFamily="18" charset="0"/>
                <a:cs typeface="Times New Roman" pitchFamily="18" charset="0"/>
              </a:rPr>
              <a:t> + </a:t>
            </a:r>
            <a:r>
              <a:rPr lang="en-US" b="0" baseline="30000">
                <a:solidFill>
                  <a:schemeClr val="tx1"/>
                </a:solidFill>
                <a:latin typeface="Times New Roman" pitchFamily="18" charset="0"/>
                <a:cs typeface="Times New Roman" pitchFamily="18" charset="0"/>
              </a:rPr>
              <a:t>4</a:t>
            </a:r>
            <a:r>
              <a:rPr lang="en-US" b="0">
                <a:solidFill>
                  <a:schemeClr val="tx1"/>
                </a:solidFill>
                <a:latin typeface="Times New Roman" pitchFamily="18" charset="0"/>
                <a:cs typeface="Times New Roman" pitchFamily="18" charset="0"/>
              </a:rPr>
              <a:t>He  →  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 p + X </a:t>
            </a:r>
          </a:p>
        </p:txBody>
      </p:sp>
      <p:grpSp>
        <p:nvGrpSpPr>
          <p:cNvPr id="15" name="Group 31"/>
          <p:cNvGrpSpPr>
            <a:grpSpLocks/>
          </p:cNvGrpSpPr>
          <p:nvPr/>
        </p:nvGrpSpPr>
        <p:grpSpPr bwMode="auto">
          <a:xfrm>
            <a:off x="1066800" y="1905000"/>
            <a:ext cx="6781800" cy="2586038"/>
            <a:chOff x="1066800" y="2895600"/>
            <a:chExt cx="6781800" cy="2585287"/>
          </a:xfrm>
        </p:grpSpPr>
        <p:sp>
          <p:nvSpPr>
            <p:cNvPr id="16" name="Can 23"/>
            <p:cNvSpPr>
              <a:spLocks noChangeArrowheads="1"/>
            </p:cNvSpPr>
            <p:nvPr/>
          </p:nvSpPr>
          <p:spPr bwMode="auto">
            <a:xfrm rot="-5400000">
              <a:off x="5103744" y="3583057"/>
              <a:ext cx="914400" cy="1447800"/>
            </a:xfrm>
            <a:prstGeom prst="can">
              <a:avLst>
                <a:gd name="adj" fmla="val 25003"/>
              </a:avLst>
            </a:prstGeom>
            <a:solidFill>
              <a:srgbClr val="00B8FF"/>
            </a:solidFill>
            <a:ln w="9525" algn="ctr">
              <a:solidFill>
                <a:schemeClr val="tx1"/>
              </a:solidFill>
              <a:round/>
              <a:headEnd/>
              <a:tailEnd/>
            </a:ln>
          </p:spPr>
          <p:txBody>
            <a:bodyPr/>
            <a:lstStyle/>
            <a:p>
              <a:endParaRPr lang="en-US"/>
            </a:p>
          </p:txBody>
        </p:sp>
        <p:sp>
          <p:nvSpPr>
            <p:cNvPr id="17" name="Freeform 22"/>
            <p:cNvSpPr>
              <a:spLocks/>
            </p:cNvSpPr>
            <p:nvPr/>
          </p:nvSpPr>
          <p:spPr bwMode="auto">
            <a:xfrm>
              <a:off x="3246782" y="4217505"/>
              <a:ext cx="1683026" cy="238539"/>
            </a:xfrm>
            <a:custGeom>
              <a:avLst/>
              <a:gdLst>
                <a:gd name="T0" fmla="*/ 0 w 1683026"/>
                <a:gd name="T1" fmla="*/ 198782 h 238539"/>
                <a:gd name="T2" fmla="*/ 39757 w 1683026"/>
                <a:gd name="T3" fmla="*/ 53008 h 238539"/>
                <a:gd name="T4" fmla="*/ 79513 w 1683026"/>
                <a:gd name="T5" fmla="*/ 26504 h 238539"/>
                <a:gd name="T6" fmla="*/ 106017 w 1683026"/>
                <a:gd name="T7" fmla="*/ 66260 h 238539"/>
                <a:gd name="T8" fmla="*/ 132522 w 1683026"/>
                <a:gd name="T9" fmla="*/ 92765 h 238539"/>
                <a:gd name="T10" fmla="*/ 159026 w 1683026"/>
                <a:gd name="T11" fmla="*/ 172278 h 238539"/>
                <a:gd name="T12" fmla="*/ 172278 w 1683026"/>
                <a:gd name="T13" fmla="*/ 212034 h 238539"/>
                <a:gd name="T14" fmla="*/ 238539 w 1683026"/>
                <a:gd name="T15" fmla="*/ 198782 h 238539"/>
                <a:gd name="T16" fmla="*/ 251791 w 1683026"/>
                <a:gd name="T17" fmla="*/ 159026 h 238539"/>
                <a:gd name="T18" fmla="*/ 265043 w 1683026"/>
                <a:gd name="T19" fmla="*/ 79513 h 238539"/>
                <a:gd name="T20" fmla="*/ 331304 w 1683026"/>
                <a:gd name="T21" fmla="*/ 26504 h 238539"/>
                <a:gd name="T22" fmla="*/ 384313 w 1683026"/>
                <a:gd name="T23" fmla="*/ 132521 h 238539"/>
                <a:gd name="T24" fmla="*/ 397565 w 1683026"/>
                <a:gd name="T25" fmla="*/ 172278 h 238539"/>
                <a:gd name="T26" fmla="*/ 410817 w 1683026"/>
                <a:gd name="T27" fmla="*/ 212034 h 238539"/>
                <a:gd name="T28" fmla="*/ 450574 w 1683026"/>
                <a:gd name="T29" fmla="*/ 198782 h 238539"/>
                <a:gd name="T30" fmla="*/ 463826 w 1683026"/>
                <a:gd name="T31" fmla="*/ 119269 h 238539"/>
                <a:gd name="T32" fmla="*/ 516835 w 1683026"/>
                <a:gd name="T33" fmla="*/ 13252 h 238539"/>
                <a:gd name="T34" fmla="*/ 556591 w 1683026"/>
                <a:gd name="T35" fmla="*/ 39756 h 238539"/>
                <a:gd name="T36" fmla="*/ 583096 w 1683026"/>
                <a:gd name="T37" fmla="*/ 145773 h 238539"/>
                <a:gd name="T38" fmla="*/ 596348 w 1683026"/>
                <a:gd name="T39" fmla="*/ 185530 h 238539"/>
                <a:gd name="T40" fmla="*/ 636104 w 1683026"/>
                <a:gd name="T41" fmla="*/ 212034 h 238539"/>
                <a:gd name="T42" fmla="*/ 662609 w 1683026"/>
                <a:gd name="T43" fmla="*/ 185530 h 238539"/>
                <a:gd name="T44" fmla="*/ 689113 w 1683026"/>
                <a:gd name="T45" fmla="*/ 66260 h 238539"/>
                <a:gd name="T46" fmla="*/ 715617 w 1683026"/>
                <a:gd name="T47" fmla="*/ 26504 h 238539"/>
                <a:gd name="T48" fmla="*/ 768626 w 1683026"/>
                <a:gd name="T49" fmla="*/ 39756 h 238539"/>
                <a:gd name="T50" fmla="*/ 795130 w 1683026"/>
                <a:gd name="T51" fmla="*/ 119269 h 238539"/>
                <a:gd name="T52" fmla="*/ 808383 w 1683026"/>
                <a:gd name="T53" fmla="*/ 159026 h 238539"/>
                <a:gd name="T54" fmla="*/ 821635 w 1683026"/>
                <a:gd name="T55" fmla="*/ 198782 h 238539"/>
                <a:gd name="T56" fmla="*/ 848139 w 1683026"/>
                <a:gd name="T57" fmla="*/ 225287 h 238539"/>
                <a:gd name="T58" fmla="*/ 901148 w 1683026"/>
                <a:gd name="T59" fmla="*/ 119269 h 238539"/>
                <a:gd name="T60" fmla="*/ 914400 w 1683026"/>
                <a:gd name="T61" fmla="*/ 79513 h 238539"/>
                <a:gd name="T62" fmla="*/ 927652 w 1683026"/>
                <a:gd name="T63" fmla="*/ 39756 h 238539"/>
                <a:gd name="T64" fmla="*/ 980661 w 1683026"/>
                <a:gd name="T65" fmla="*/ 53008 h 238539"/>
                <a:gd name="T66" fmla="*/ 1033670 w 1683026"/>
                <a:gd name="T67" fmla="*/ 159026 h 238539"/>
                <a:gd name="T68" fmla="*/ 1073426 w 1683026"/>
                <a:gd name="T69" fmla="*/ 238539 h 238539"/>
                <a:gd name="T70" fmla="*/ 1113183 w 1683026"/>
                <a:gd name="T71" fmla="*/ 225287 h 238539"/>
                <a:gd name="T72" fmla="*/ 1126435 w 1683026"/>
                <a:gd name="T73" fmla="*/ 132521 h 238539"/>
                <a:gd name="T74" fmla="*/ 1139687 w 1683026"/>
                <a:gd name="T75" fmla="*/ 92765 h 238539"/>
                <a:gd name="T76" fmla="*/ 1152939 w 1683026"/>
                <a:gd name="T77" fmla="*/ 39756 h 238539"/>
                <a:gd name="T78" fmla="*/ 1192696 w 1683026"/>
                <a:gd name="T79" fmla="*/ 26504 h 238539"/>
                <a:gd name="T80" fmla="*/ 1232452 w 1683026"/>
                <a:gd name="T81" fmla="*/ 39756 h 238539"/>
                <a:gd name="T82" fmla="*/ 1258957 w 1683026"/>
                <a:gd name="T83" fmla="*/ 119269 h 238539"/>
                <a:gd name="T84" fmla="*/ 1272209 w 1683026"/>
                <a:gd name="T85" fmla="*/ 159026 h 238539"/>
                <a:gd name="T86" fmla="*/ 1311965 w 1683026"/>
                <a:gd name="T87" fmla="*/ 185530 h 238539"/>
                <a:gd name="T88" fmla="*/ 1351722 w 1683026"/>
                <a:gd name="T89" fmla="*/ 119269 h 238539"/>
                <a:gd name="T90" fmla="*/ 1364974 w 1683026"/>
                <a:gd name="T91" fmla="*/ 39756 h 238539"/>
                <a:gd name="T92" fmla="*/ 1404730 w 1683026"/>
                <a:gd name="T93" fmla="*/ 26504 h 238539"/>
                <a:gd name="T94" fmla="*/ 1444487 w 1683026"/>
                <a:gd name="T95" fmla="*/ 39756 h 238539"/>
                <a:gd name="T96" fmla="*/ 1470991 w 1683026"/>
                <a:gd name="T97" fmla="*/ 119269 h 238539"/>
                <a:gd name="T98" fmla="*/ 1484243 w 1683026"/>
                <a:gd name="T99" fmla="*/ 159026 h 238539"/>
                <a:gd name="T100" fmla="*/ 1524000 w 1683026"/>
                <a:gd name="T101" fmla="*/ 172278 h 238539"/>
                <a:gd name="T102" fmla="*/ 1563757 w 1683026"/>
                <a:gd name="T103" fmla="*/ 119269 h 238539"/>
                <a:gd name="T104" fmla="*/ 1577009 w 1683026"/>
                <a:gd name="T105" fmla="*/ 79513 h 238539"/>
                <a:gd name="T106" fmla="*/ 1590261 w 1683026"/>
                <a:gd name="T107" fmla="*/ 26504 h 238539"/>
                <a:gd name="T108" fmla="*/ 1630017 w 1683026"/>
                <a:gd name="T109" fmla="*/ 0 h 238539"/>
                <a:gd name="T110" fmla="*/ 1656522 w 1683026"/>
                <a:gd name="T111" fmla="*/ 26504 h 238539"/>
                <a:gd name="T112" fmla="*/ 1683026 w 1683026"/>
                <a:gd name="T113" fmla="*/ 106017 h 2385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3026"/>
                <a:gd name="T172" fmla="*/ 0 h 238539"/>
                <a:gd name="T173" fmla="*/ 1683026 w 1683026"/>
                <a:gd name="T174" fmla="*/ 238539 h 2385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3026" h="238539">
                  <a:moveTo>
                    <a:pt x="0" y="198782"/>
                  </a:moveTo>
                  <a:cubicBezTo>
                    <a:pt x="7219" y="148245"/>
                    <a:pt x="4865" y="94878"/>
                    <a:pt x="39757" y="53008"/>
                  </a:cubicBezTo>
                  <a:cubicBezTo>
                    <a:pt x="49953" y="40773"/>
                    <a:pt x="66261" y="35339"/>
                    <a:pt x="79513" y="26504"/>
                  </a:cubicBezTo>
                  <a:cubicBezTo>
                    <a:pt x="88348" y="39756"/>
                    <a:pt x="96068" y="53823"/>
                    <a:pt x="106017" y="66260"/>
                  </a:cubicBezTo>
                  <a:cubicBezTo>
                    <a:pt x="113822" y="76017"/>
                    <a:pt x="126934" y="81590"/>
                    <a:pt x="132522" y="92765"/>
                  </a:cubicBezTo>
                  <a:cubicBezTo>
                    <a:pt x="145016" y="117753"/>
                    <a:pt x="150191" y="145774"/>
                    <a:pt x="159026" y="172278"/>
                  </a:cubicBezTo>
                  <a:lnTo>
                    <a:pt x="172278" y="212034"/>
                  </a:lnTo>
                  <a:cubicBezTo>
                    <a:pt x="194365" y="207617"/>
                    <a:pt x="219797" y="211276"/>
                    <a:pt x="238539" y="198782"/>
                  </a:cubicBezTo>
                  <a:cubicBezTo>
                    <a:pt x="250162" y="191034"/>
                    <a:pt x="248761" y="172662"/>
                    <a:pt x="251791" y="159026"/>
                  </a:cubicBezTo>
                  <a:cubicBezTo>
                    <a:pt x="257620" y="132796"/>
                    <a:pt x="256546" y="105004"/>
                    <a:pt x="265043" y="79513"/>
                  </a:cubicBezTo>
                  <a:cubicBezTo>
                    <a:pt x="280029" y="34556"/>
                    <a:pt x="293336" y="39160"/>
                    <a:pt x="331304" y="26504"/>
                  </a:cubicBezTo>
                  <a:cubicBezTo>
                    <a:pt x="377564" y="72763"/>
                    <a:pt x="353858" y="41155"/>
                    <a:pt x="384313" y="132521"/>
                  </a:cubicBezTo>
                  <a:lnTo>
                    <a:pt x="397565" y="172278"/>
                  </a:lnTo>
                  <a:lnTo>
                    <a:pt x="410817" y="212034"/>
                  </a:lnTo>
                  <a:cubicBezTo>
                    <a:pt x="424069" y="207617"/>
                    <a:pt x="443643" y="210911"/>
                    <a:pt x="450574" y="198782"/>
                  </a:cubicBezTo>
                  <a:cubicBezTo>
                    <a:pt x="463905" y="175452"/>
                    <a:pt x="457309" y="145337"/>
                    <a:pt x="463826" y="119269"/>
                  </a:cubicBezTo>
                  <a:cubicBezTo>
                    <a:pt x="484130" y="38054"/>
                    <a:pt x="475114" y="54971"/>
                    <a:pt x="516835" y="13252"/>
                  </a:cubicBezTo>
                  <a:cubicBezTo>
                    <a:pt x="530087" y="22087"/>
                    <a:pt x="546642" y="27319"/>
                    <a:pt x="556591" y="39756"/>
                  </a:cubicBezTo>
                  <a:cubicBezTo>
                    <a:pt x="567605" y="53524"/>
                    <a:pt x="582197" y="142176"/>
                    <a:pt x="583096" y="145773"/>
                  </a:cubicBezTo>
                  <a:cubicBezTo>
                    <a:pt x="586484" y="159325"/>
                    <a:pt x="587622" y="174622"/>
                    <a:pt x="596348" y="185530"/>
                  </a:cubicBezTo>
                  <a:cubicBezTo>
                    <a:pt x="606297" y="197967"/>
                    <a:pt x="622852" y="203199"/>
                    <a:pt x="636104" y="212034"/>
                  </a:cubicBezTo>
                  <a:cubicBezTo>
                    <a:pt x="644939" y="203199"/>
                    <a:pt x="657021" y="196705"/>
                    <a:pt x="662609" y="185530"/>
                  </a:cubicBezTo>
                  <a:cubicBezTo>
                    <a:pt x="672792" y="165164"/>
                    <a:pt x="682840" y="82987"/>
                    <a:pt x="689113" y="66260"/>
                  </a:cubicBezTo>
                  <a:cubicBezTo>
                    <a:pt x="694705" y="51347"/>
                    <a:pt x="706782" y="39756"/>
                    <a:pt x="715617" y="26504"/>
                  </a:cubicBezTo>
                  <a:cubicBezTo>
                    <a:pt x="733287" y="30921"/>
                    <a:pt x="756773" y="25927"/>
                    <a:pt x="768626" y="39756"/>
                  </a:cubicBezTo>
                  <a:cubicBezTo>
                    <a:pt x="786808" y="60968"/>
                    <a:pt x="786295" y="92765"/>
                    <a:pt x="795130" y="119269"/>
                  </a:cubicBezTo>
                  <a:lnTo>
                    <a:pt x="808383" y="159026"/>
                  </a:lnTo>
                  <a:cubicBezTo>
                    <a:pt x="812800" y="172278"/>
                    <a:pt x="811758" y="188904"/>
                    <a:pt x="821635" y="198782"/>
                  </a:cubicBezTo>
                  <a:lnTo>
                    <a:pt x="848139" y="225287"/>
                  </a:lnTo>
                  <a:cubicBezTo>
                    <a:pt x="894398" y="179027"/>
                    <a:pt x="870692" y="210635"/>
                    <a:pt x="901148" y="119269"/>
                  </a:cubicBezTo>
                  <a:lnTo>
                    <a:pt x="914400" y="79513"/>
                  </a:lnTo>
                  <a:lnTo>
                    <a:pt x="927652" y="39756"/>
                  </a:lnTo>
                  <a:cubicBezTo>
                    <a:pt x="945322" y="44173"/>
                    <a:pt x="964370" y="44863"/>
                    <a:pt x="980661" y="53008"/>
                  </a:cubicBezTo>
                  <a:cubicBezTo>
                    <a:pt x="1017667" y="71511"/>
                    <a:pt x="1023903" y="129727"/>
                    <a:pt x="1033670" y="159026"/>
                  </a:cubicBezTo>
                  <a:cubicBezTo>
                    <a:pt x="1051959" y="213893"/>
                    <a:pt x="1039173" y="187158"/>
                    <a:pt x="1073426" y="238539"/>
                  </a:cubicBezTo>
                  <a:cubicBezTo>
                    <a:pt x="1086678" y="234122"/>
                    <a:pt x="1106936" y="237781"/>
                    <a:pt x="1113183" y="225287"/>
                  </a:cubicBezTo>
                  <a:cubicBezTo>
                    <a:pt x="1127152" y="197349"/>
                    <a:pt x="1120309" y="163150"/>
                    <a:pt x="1126435" y="132521"/>
                  </a:cubicBezTo>
                  <a:cubicBezTo>
                    <a:pt x="1129174" y="118823"/>
                    <a:pt x="1135850" y="106196"/>
                    <a:pt x="1139687" y="92765"/>
                  </a:cubicBezTo>
                  <a:cubicBezTo>
                    <a:pt x="1144691" y="75252"/>
                    <a:pt x="1141561" y="53978"/>
                    <a:pt x="1152939" y="39756"/>
                  </a:cubicBezTo>
                  <a:cubicBezTo>
                    <a:pt x="1161665" y="28848"/>
                    <a:pt x="1179444" y="30921"/>
                    <a:pt x="1192696" y="26504"/>
                  </a:cubicBezTo>
                  <a:cubicBezTo>
                    <a:pt x="1205948" y="30921"/>
                    <a:pt x="1224333" y="28389"/>
                    <a:pt x="1232452" y="39756"/>
                  </a:cubicBezTo>
                  <a:cubicBezTo>
                    <a:pt x="1248691" y="62490"/>
                    <a:pt x="1250122" y="92765"/>
                    <a:pt x="1258957" y="119269"/>
                  </a:cubicBezTo>
                  <a:cubicBezTo>
                    <a:pt x="1263374" y="132521"/>
                    <a:pt x="1260586" y="151277"/>
                    <a:pt x="1272209" y="159026"/>
                  </a:cubicBezTo>
                  <a:lnTo>
                    <a:pt x="1311965" y="185530"/>
                  </a:lnTo>
                  <a:cubicBezTo>
                    <a:pt x="1341754" y="155742"/>
                    <a:pt x="1341891" y="163507"/>
                    <a:pt x="1351722" y="119269"/>
                  </a:cubicBezTo>
                  <a:cubicBezTo>
                    <a:pt x="1357551" y="93039"/>
                    <a:pt x="1351643" y="63086"/>
                    <a:pt x="1364974" y="39756"/>
                  </a:cubicBezTo>
                  <a:cubicBezTo>
                    <a:pt x="1371904" y="27628"/>
                    <a:pt x="1391478" y="30921"/>
                    <a:pt x="1404730" y="26504"/>
                  </a:cubicBezTo>
                  <a:cubicBezTo>
                    <a:pt x="1417982" y="30921"/>
                    <a:pt x="1436368" y="28389"/>
                    <a:pt x="1444487" y="39756"/>
                  </a:cubicBezTo>
                  <a:cubicBezTo>
                    <a:pt x="1460726" y="62490"/>
                    <a:pt x="1462156" y="92765"/>
                    <a:pt x="1470991" y="119269"/>
                  </a:cubicBezTo>
                  <a:cubicBezTo>
                    <a:pt x="1475408" y="132521"/>
                    <a:pt x="1470991" y="154609"/>
                    <a:pt x="1484243" y="159026"/>
                  </a:cubicBezTo>
                  <a:lnTo>
                    <a:pt x="1524000" y="172278"/>
                  </a:lnTo>
                  <a:cubicBezTo>
                    <a:pt x="1537252" y="154608"/>
                    <a:pt x="1552799" y="138446"/>
                    <a:pt x="1563757" y="119269"/>
                  </a:cubicBezTo>
                  <a:cubicBezTo>
                    <a:pt x="1570688" y="107141"/>
                    <a:pt x="1573172" y="92944"/>
                    <a:pt x="1577009" y="79513"/>
                  </a:cubicBezTo>
                  <a:cubicBezTo>
                    <a:pt x="1582013" y="62000"/>
                    <a:pt x="1580158" y="41659"/>
                    <a:pt x="1590261" y="26504"/>
                  </a:cubicBezTo>
                  <a:cubicBezTo>
                    <a:pt x="1599096" y="13252"/>
                    <a:pt x="1616765" y="8835"/>
                    <a:pt x="1630017" y="0"/>
                  </a:cubicBezTo>
                  <a:cubicBezTo>
                    <a:pt x="1638852" y="8835"/>
                    <a:pt x="1650934" y="15329"/>
                    <a:pt x="1656522" y="26504"/>
                  </a:cubicBezTo>
                  <a:cubicBezTo>
                    <a:pt x="1669016" y="51492"/>
                    <a:pt x="1683026" y="106017"/>
                    <a:pt x="1683026" y="106017"/>
                  </a:cubicBezTo>
                </a:path>
              </a:pathLst>
            </a:custGeom>
            <a:noFill/>
            <a:ln w="28575" cap="flat" cmpd="sng" algn="ctr">
              <a:solidFill>
                <a:srgbClr val="FF0000"/>
              </a:solidFill>
              <a:prstDash val="solid"/>
              <a:round/>
              <a:headEnd type="none" w="med" len="med"/>
              <a:tailEnd type="none" w="med" len="med"/>
            </a:ln>
          </p:spPr>
          <p:txBody>
            <a:bodyPr/>
            <a:lstStyle/>
            <a:p>
              <a:endParaRPr lang="en-US"/>
            </a:p>
          </p:txBody>
        </p:sp>
        <p:sp>
          <p:nvSpPr>
            <p:cNvPr id="18" name="Rectangle 17"/>
            <p:cNvSpPr/>
            <p:nvPr/>
          </p:nvSpPr>
          <p:spPr bwMode="auto">
            <a:xfrm>
              <a:off x="2044148" y="3554896"/>
              <a:ext cx="1524000" cy="1600200"/>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a:scene3d>
              <a:camera prst="isometricLeftDown"/>
              <a:lightRig rig="threePt" dir="t"/>
            </a:scene3d>
            <a:sp3d>
              <a:bevelT/>
            </a:sp3d>
          </p:spPr>
          <p:txBody>
            <a:bodyPr/>
            <a:lstStyle/>
            <a:p>
              <a:pPr>
                <a:buFont typeface="Comic Sans MS" pitchFamily="64" charset="0"/>
                <a:buNone/>
                <a:defRPr/>
              </a:pPr>
              <a:endParaRPr lang="en-US">
                <a:latin typeface="Comic Sans MS" pitchFamily="64" charset="0"/>
              </a:endParaRPr>
            </a:p>
          </p:txBody>
        </p:sp>
        <p:cxnSp>
          <p:nvCxnSpPr>
            <p:cNvPr id="19" name="Straight Arrow Connector 20"/>
            <p:cNvCxnSpPr>
              <a:cxnSpLocks noChangeShapeType="1"/>
            </p:cNvCxnSpPr>
            <p:nvPr/>
          </p:nvCxnSpPr>
          <p:spPr bwMode="auto">
            <a:xfrm>
              <a:off x="1066800" y="4343400"/>
              <a:ext cx="1752600" cy="1588"/>
            </a:xfrm>
            <a:prstGeom prst="straightConnector1">
              <a:avLst/>
            </a:prstGeom>
            <a:noFill/>
            <a:ln w="28575" algn="ctr">
              <a:solidFill>
                <a:schemeClr val="tx1"/>
              </a:solidFill>
              <a:round/>
              <a:headEnd/>
              <a:tailEnd type="arrow" w="med" len="med"/>
            </a:ln>
          </p:spPr>
        </p:cxnSp>
        <p:cxnSp>
          <p:nvCxnSpPr>
            <p:cNvPr id="20" name="Straight Arrow Connector 25"/>
            <p:cNvCxnSpPr>
              <a:cxnSpLocks noChangeShapeType="1"/>
            </p:cNvCxnSpPr>
            <p:nvPr/>
          </p:nvCxnSpPr>
          <p:spPr bwMode="auto">
            <a:xfrm flipV="1">
              <a:off x="6337852" y="3505200"/>
              <a:ext cx="990600" cy="609600"/>
            </a:xfrm>
            <a:prstGeom prst="straightConnector1">
              <a:avLst/>
            </a:prstGeom>
            <a:noFill/>
            <a:ln w="28575" algn="ctr">
              <a:solidFill>
                <a:srgbClr val="FF0000"/>
              </a:solidFill>
              <a:round/>
              <a:headEnd/>
              <a:tailEnd type="arrow" w="med" len="med"/>
            </a:ln>
          </p:spPr>
        </p:cxnSp>
        <p:cxnSp>
          <p:nvCxnSpPr>
            <p:cNvPr id="21" name="Straight Arrow Connector 26"/>
            <p:cNvCxnSpPr>
              <a:cxnSpLocks noChangeShapeType="1"/>
            </p:cNvCxnSpPr>
            <p:nvPr/>
          </p:nvCxnSpPr>
          <p:spPr bwMode="auto">
            <a:xfrm>
              <a:off x="6337852" y="4495800"/>
              <a:ext cx="990600" cy="609600"/>
            </a:xfrm>
            <a:prstGeom prst="straightConnector1">
              <a:avLst/>
            </a:prstGeom>
            <a:noFill/>
            <a:ln w="28575" algn="ctr">
              <a:solidFill>
                <a:srgbClr val="0066FF"/>
              </a:solidFill>
              <a:round/>
              <a:headEnd/>
              <a:tailEnd type="arrow" w="med" len="med"/>
            </a:ln>
          </p:spPr>
        </p:cxnSp>
        <p:sp>
          <p:nvSpPr>
            <p:cNvPr id="22" name="TextBox 27"/>
            <p:cNvSpPr txBox="1">
              <a:spLocks noChangeArrowheads="1"/>
            </p:cNvSpPr>
            <p:nvPr/>
          </p:nvSpPr>
          <p:spPr bwMode="auto">
            <a:xfrm>
              <a:off x="7239000" y="5105400"/>
              <a:ext cx="609600" cy="375487"/>
            </a:xfrm>
            <a:prstGeom prst="rect">
              <a:avLst/>
            </a:prstGeom>
            <a:noFill/>
            <a:ln w="9525">
              <a:noFill/>
              <a:miter lim="800000"/>
              <a:headEnd/>
              <a:tailEnd/>
            </a:ln>
          </p:spPr>
          <p:txBody>
            <a:bodyPr>
              <a:spAutoFit/>
            </a:bodyPr>
            <a:lstStyle/>
            <a:p>
              <a:pPr algn="ctr"/>
              <a:r>
                <a:rPr lang="en-US">
                  <a:solidFill>
                    <a:srgbClr val="0070C0"/>
                  </a:solidFill>
                  <a:latin typeface="Times New Roman" pitchFamily="18" charset="0"/>
                  <a:cs typeface="Times New Roman" pitchFamily="18" charset="0"/>
                </a:rPr>
                <a:t>K</a:t>
              </a:r>
              <a:r>
                <a:rPr lang="en-US" baseline="30000">
                  <a:solidFill>
                    <a:srgbClr val="0070C0"/>
                  </a:solidFill>
                  <a:latin typeface="Times New Roman" pitchFamily="18" charset="0"/>
                  <a:cs typeface="Times New Roman" pitchFamily="18" charset="0"/>
                </a:rPr>
                <a:t>+/-</a:t>
              </a:r>
            </a:p>
          </p:txBody>
        </p:sp>
        <p:sp>
          <p:nvSpPr>
            <p:cNvPr id="23" name="TextBox 28"/>
            <p:cNvSpPr txBox="1">
              <a:spLocks noChangeArrowheads="1"/>
            </p:cNvSpPr>
            <p:nvPr/>
          </p:nvSpPr>
          <p:spPr bwMode="auto">
            <a:xfrm>
              <a:off x="7239000" y="3129713"/>
              <a:ext cx="609600" cy="375487"/>
            </a:xfrm>
            <a:prstGeom prst="rect">
              <a:avLst/>
            </a:prstGeom>
            <a:noFill/>
            <a:ln w="9525">
              <a:noFill/>
              <a:miter lim="800000"/>
              <a:headEnd/>
              <a:tailEnd/>
            </a:ln>
          </p:spPr>
          <p:txBody>
            <a:bodyPr>
              <a:spAutoFit/>
            </a:bodyPr>
            <a:lstStyle/>
            <a:p>
              <a:pPr algn="ctr"/>
              <a:r>
                <a:rPr lang="en-US">
                  <a:solidFill>
                    <a:srgbClr val="FF0000"/>
                  </a:solidFill>
                  <a:latin typeface="Times New Roman" pitchFamily="18" charset="0"/>
                  <a:cs typeface="Times New Roman" pitchFamily="18" charset="0"/>
                </a:rPr>
                <a:t>p/n</a:t>
              </a:r>
              <a:endParaRPr lang="en-US" baseline="30000">
                <a:solidFill>
                  <a:srgbClr val="FF0000"/>
                </a:solidFill>
                <a:latin typeface="Times New Roman" pitchFamily="18" charset="0"/>
                <a:cs typeface="Times New Roman" pitchFamily="18" charset="0"/>
              </a:endParaRPr>
            </a:p>
          </p:txBody>
        </p:sp>
        <p:sp>
          <p:nvSpPr>
            <p:cNvPr id="24" name="TextBox 29"/>
            <p:cNvSpPr txBox="1">
              <a:spLocks noChangeArrowheads="1"/>
            </p:cNvSpPr>
            <p:nvPr/>
          </p:nvSpPr>
          <p:spPr bwMode="auto">
            <a:xfrm>
              <a:off x="4724400" y="3200311"/>
              <a:ext cx="1676400" cy="601785"/>
            </a:xfrm>
            <a:prstGeom prst="rect">
              <a:avLst/>
            </a:prstGeom>
            <a:noFill/>
            <a:ln w="9525">
              <a:noFill/>
              <a:miter lim="800000"/>
              <a:headEnd/>
              <a:tailEnd/>
            </a:ln>
          </p:spPr>
          <p:txBody>
            <a:bodyPr>
              <a:spAutoFit/>
            </a:bodyPr>
            <a:lstStyle/>
            <a:p>
              <a:pPr algn="ctr"/>
              <a:r>
                <a:rPr lang="en-US" sz="1800" b="0" baseline="30000">
                  <a:solidFill>
                    <a:schemeClr val="tx1"/>
                  </a:solidFill>
                  <a:latin typeface="Times New Roman" pitchFamily="18" charset="0"/>
                  <a:cs typeface="Times New Roman" pitchFamily="18" charset="0"/>
                </a:rPr>
                <a:t>4</a:t>
              </a:r>
              <a:r>
                <a:rPr lang="en-US" sz="1800" b="0">
                  <a:solidFill>
                    <a:schemeClr val="tx1"/>
                  </a:solidFill>
                  <a:latin typeface="Times New Roman" pitchFamily="18" charset="0"/>
                  <a:cs typeface="Times New Roman" pitchFamily="18" charset="0"/>
                </a:rPr>
                <a:t>He</a:t>
              </a:r>
            </a:p>
            <a:p>
              <a:pPr algn="ctr"/>
              <a:r>
                <a:rPr lang="en-US" sz="1800" b="0">
                  <a:solidFill>
                    <a:schemeClr val="tx1"/>
                  </a:solidFill>
                  <a:latin typeface="Times New Roman" pitchFamily="18" charset="0"/>
                  <a:cs typeface="Times New Roman" pitchFamily="18" charset="0"/>
                </a:rPr>
                <a:t>LH</a:t>
              </a:r>
              <a:r>
                <a:rPr lang="en-US" sz="1800" b="0" baseline="-25000">
                  <a:solidFill>
                    <a:schemeClr val="tx1"/>
                  </a:solidFill>
                  <a:latin typeface="Times New Roman" pitchFamily="18" charset="0"/>
                  <a:cs typeface="Times New Roman" pitchFamily="18" charset="0"/>
                </a:rPr>
                <a:t>2</a:t>
              </a:r>
              <a:r>
                <a:rPr lang="en-US" sz="1800" b="0">
                  <a:solidFill>
                    <a:schemeClr val="tx1"/>
                  </a:solidFill>
                  <a:latin typeface="Times New Roman" pitchFamily="18" charset="0"/>
                  <a:cs typeface="Times New Roman" pitchFamily="18" charset="0"/>
                </a:rPr>
                <a:t>/LD</a:t>
              </a:r>
              <a:r>
                <a:rPr lang="en-US" sz="1800" b="0" baseline="-25000">
                  <a:solidFill>
                    <a:schemeClr val="tx1"/>
                  </a:solidFill>
                  <a:latin typeface="Times New Roman" pitchFamily="18" charset="0"/>
                  <a:cs typeface="Times New Roman" pitchFamily="18" charset="0"/>
                </a:rPr>
                <a:t>2</a:t>
              </a:r>
              <a:r>
                <a:rPr lang="en-US" sz="1800" b="0">
                  <a:solidFill>
                    <a:schemeClr val="tx1"/>
                  </a:solidFill>
                  <a:latin typeface="Times New Roman" pitchFamily="18" charset="0"/>
                  <a:cs typeface="Times New Roman" pitchFamily="18" charset="0"/>
                </a:rPr>
                <a:t> Target</a:t>
              </a:r>
            </a:p>
          </p:txBody>
        </p:sp>
        <p:sp>
          <p:nvSpPr>
            <p:cNvPr id="25" name="TextBox 30"/>
            <p:cNvSpPr txBox="1">
              <a:spLocks noChangeArrowheads="1"/>
            </p:cNvSpPr>
            <p:nvPr/>
          </p:nvSpPr>
          <p:spPr bwMode="auto">
            <a:xfrm>
              <a:off x="2286000" y="2895600"/>
              <a:ext cx="1676400" cy="601960"/>
            </a:xfrm>
            <a:prstGeom prst="rect">
              <a:avLst/>
            </a:prstGeom>
            <a:noFill/>
            <a:ln w="9525">
              <a:noFill/>
              <a:miter lim="800000"/>
              <a:headEnd/>
              <a:tailEnd/>
            </a:ln>
          </p:spPr>
          <p:txBody>
            <a:bodyPr>
              <a:spAutoFit/>
            </a:bodyPr>
            <a:lstStyle/>
            <a:p>
              <a:pPr algn="ctr"/>
              <a:r>
                <a:rPr lang="en-US" sz="1800" b="0">
                  <a:solidFill>
                    <a:schemeClr val="tx1"/>
                  </a:solidFill>
                  <a:latin typeface="Times New Roman" pitchFamily="18" charset="0"/>
                  <a:cs typeface="Times New Roman" pitchFamily="18" charset="0"/>
                </a:rPr>
                <a:t>Bremsstrahlung Radiator</a:t>
              </a:r>
            </a:p>
          </p:txBody>
        </p:sp>
      </p:grpSp>
      <p:sp>
        <p:nvSpPr>
          <p:cNvPr id="26" name="Rectangle 45"/>
          <p:cNvSpPr>
            <a:spLocks noChangeArrowheads="1"/>
          </p:cNvSpPr>
          <p:nvPr/>
        </p:nvSpPr>
        <p:spPr bwMode="auto">
          <a:xfrm>
            <a:off x="685800" y="4572000"/>
            <a:ext cx="7772400" cy="658813"/>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Interactions of hadrons produced in nuclear matter are a tool for, and a measure of, our understanding of the strong force.</a:t>
            </a:r>
          </a:p>
        </p:txBody>
      </p:sp>
      <p:grpSp>
        <p:nvGrpSpPr>
          <p:cNvPr id="27" name="Group 25"/>
          <p:cNvGrpSpPr>
            <a:grpSpLocks/>
          </p:cNvGrpSpPr>
          <p:nvPr/>
        </p:nvGrpSpPr>
        <p:grpSpPr bwMode="auto">
          <a:xfrm>
            <a:off x="685800" y="5338763"/>
            <a:ext cx="3328988" cy="681037"/>
            <a:chOff x="685800" y="5339693"/>
            <a:chExt cx="3329608" cy="679905"/>
          </a:xfrm>
        </p:grpSpPr>
        <p:sp>
          <p:nvSpPr>
            <p:cNvPr id="28" name="Rectangle 45"/>
            <p:cNvSpPr>
              <a:spLocks noChangeArrowheads="1"/>
            </p:cNvSpPr>
            <p:nvPr/>
          </p:nvSpPr>
          <p:spPr bwMode="auto">
            <a:xfrm>
              <a:off x="685800" y="5491913"/>
              <a:ext cx="609600" cy="375487"/>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T ≈ </a:t>
              </a:r>
            </a:p>
          </p:txBody>
        </p:sp>
        <p:cxnSp>
          <p:nvCxnSpPr>
            <p:cNvPr id="29" name="Straight Connector 22"/>
            <p:cNvCxnSpPr>
              <a:cxnSpLocks noChangeShapeType="1"/>
            </p:cNvCxnSpPr>
            <p:nvPr/>
          </p:nvCxnSpPr>
          <p:spPr bwMode="auto">
            <a:xfrm>
              <a:off x="1219200" y="5688496"/>
              <a:ext cx="2377440" cy="0"/>
            </a:xfrm>
            <a:prstGeom prst="line">
              <a:avLst/>
            </a:prstGeom>
            <a:noFill/>
            <a:ln w="9525" algn="ctr">
              <a:solidFill>
                <a:schemeClr val="tx1"/>
              </a:solidFill>
              <a:round/>
              <a:headEnd/>
              <a:tailEnd/>
            </a:ln>
          </p:spPr>
        </p:cxnSp>
        <p:sp>
          <p:nvSpPr>
            <p:cNvPr id="30" name="Rectangle 45"/>
            <p:cNvSpPr>
              <a:spLocks noChangeArrowheads="1"/>
            </p:cNvSpPr>
            <p:nvPr/>
          </p:nvSpPr>
          <p:spPr bwMode="auto">
            <a:xfrm>
              <a:off x="1537252" y="5644112"/>
              <a:ext cx="1944756" cy="375486"/>
            </a:xfrm>
            <a:prstGeom prst="rect">
              <a:avLst/>
            </a:prstGeom>
            <a:noFill/>
            <a:ln w="9525">
              <a:noFill/>
              <a:miter lim="800000"/>
              <a:headEnd/>
              <a:tailEnd/>
            </a:ln>
          </p:spPr>
          <p:txBody>
            <a:bodyPr>
              <a:spAutoFit/>
            </a:bodyPr>
            <a:lstStyle/>
            <a:p>
              <a:r>
                <a:rPr lang="el-GR" b="0">
                  <a:solidFill>
                    <a:schemeClr val="tx1"/>
                  </a:solidFill>
                  <a:latin typeface="Times New Roman" pitchFamily="18" charset="0"/>
                  <a:cs typeface="Times New Roman" pitchFamily="18" charset="0"/>
                </a:rPr>
                <a:t>γ</a:t>
              </a:r>
              <a:r>
                <a:rPr lang="en-US" b="0">
                  <a:solidFill>
                    <a:schemeClr val="tx1"/>
                  </a:solidFill>
                  <a:latin typeface="Times New Roman" pitchFamily="18" charset="0"/>
                  <a:cs typeface="Times New Roman" pitchFamily="18" charset="0"/>
                </a:rPr>
                <a:t> + n →  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 p</a:t>
              </a:r>
            </a:p>
          </p:txBody>
        </p:sp>
        <p:sp>
          <p:nvSpPr>
            <p:cNvPr id="31" name="Rectangle 45"/>
            <p:cNvSpPr>
              <a:spLocks noChangeArrowheads="1"/>
            </p:cNvSpPr>
            <p:nvPr/>
          </p:nvSpPr>
          <p:spPr bwMode="auto">
            <a:xfrm>
              <a:off x="1156252" y="5339693"/>
              <a:ext cx="2859156" cy="375486"/>
            </a:xfrm>
            <a:prstGeom prst="rect">
              <a:avLst/>
            </a:prstGeom>
            <a:noFill/>
            <a:ln w="9525">
              <a:noFill/>
              <a:miter lim="800000"/>
              <a:headEnd/>
              <a:tailEnd/>
            </a:ln>
          </p:spPr>
          <p:txBody>
            <a:bodyPr>
              <a:spAutoFit/>
            </a:bodyPr>
            <a:lstStyle/>
            <a:p>
              <a:r>
                <a:rPr lang="el-GR" b="0">
                  <a:solidFill>
                    <a:schemeClr val="tx1"/>
                  </a:solidFill>
                  <a:latin typeface="Times New Roman" pitchFamily="18" charset="0"/>
                  <a:cs typeface="Times New Roman" pitchFamily="18" charset="0"/>
                </a:rPr>
                <a:t>γ</a:t>
              </a:r>
              <a:r>
                <a:rPr lang="en-US" b="0">
                  <a:solidFill>
                    <a:schemeClr val="tx1"/>
                  </a:solidFill>
                  <a:latin typeface="Times New Roman" pitchFamily="18" charset="0"/>
                  <a:cs typeface="Times New Roman" pitchFamily="18" charset="0"/>
                </a:rPr>
                <a:t> + </a:t>
              </a:r>
              <a:r>
                <a:rPr lang="en-US" b="0" baseline="30000">
                  <a:solidFill>
                    <a:schemeClr val="tx1"/>
                  </a:solidFill>
                  <a:latin typeface="Times New Roman" pitchFamily="18" charset="0"/>
                  <a:cs typeface="Times New Roman" pitchFamily="18" charset="0"/>
                </a:rPr>
                <a:t>4</a:t>
              </a:r>
              <a:r>
                <a:rPr lang="en-US" b="0">
                  <a:solidFill>
                    <a:schemeClr val="tx1"/>
                  </a:solidFill>
                  <a:latin typeface="Times New Roman" pitchFamily="18" charset="0"/>
                  <a:cs typeface="Times New Roman" pitchFamily="18" charset="0"/>
                </a:rPr>
                <a:t>He  →  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 p + X </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General</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38</a:t>
            </a:fld>
            <a:endParaRPr lang="en-US" dirty="0">
              <a:solidFill>
                <a:prstClr val="black">
                  <a:tint val="95000"/>
                </a:prstClr>
              </a:solidFill>
            </a:endParaRPr>
          </a:p>
        </p:txBody>
      </p:sp>
      <p:pic>
        <p:nvPicPr>
          <p:cNvPr id="13" name="Picture 18" descr="4211_two_cell_film"/>
          <p:cNvPicPr>
            <a:picLocks noChangeAspect="1" noChangeArrowheads="1" noCrop="1"/>
          </p:cNvPicPr>
          <p:nvPr/>
        </p:nvPicPr>
        <p:blipFill>
          <a:blip r:embed="rId27" cstate="print"/>
          <a:srcRect/>
          <a:stretch>
            <a:fillRect/>
          </a:stretch>
        </p:blipFill>
        <p:spPr bwMode="auto">
          <a:xfrm>
            <a:off x="6172200" y="4362450"/>
            <a:ext cx="2057400" cy="1905000"/>
          </a:xfrm>
          <a:prstGeom prst="rect">
            <a:avLst/>
          </a:prstGeom>
          <a:noFill/>
          <a:ln w="9525">
            <a:noFill/>
            <a:miter lim="800000"/>
            <a:headEnd/>
            <a:tailEnd/>
          </a:ln>
        </p:spPr>
      </p:pic>
      <p:pic>
        <p:nvPicPr>
          <p:cNvPr id="15" name="Picture 14" descr="4211_nine_cell_with_field"/>
          <p:cNvPicPr>
            <a:picLocks noChangeAspect="1" noChangeArrowheads="1"/>
          </p:cNvPicPr>
          <p:nvPr/>
        </p:nvPicPr>
        <p:blipFill>
          <a:blip r:embed="rId28" cstate="print"/>
          <a:srcRect r="23328"/>
          <a:stretch>
            <a:fillRect/>
          </a:stretch>
        </p:blipFill>
        <p:spPr bwMode="auto">
          <a:xfrm>
            <a:off x="304800" y="4648200"/>
            <a:ext cx="4495800" cy="1122363"/>
          </a:xfrm>
          <a:prstGeom prst="rect">
            <a:avLst/>
          </a:prstGeom>
          <a:noFill/>
          <a:ln w="9525">
            <a:noFill/>
            <a:miter lim="800000"/>
            <a:headEnd/>
            <a:tailEnd/>
          </a:ln>
        </p:spPr>
      </p:pic>
      <p:pic>
        <p:nvPicPr>
          <p:cNvPr id="16" name="Picture 15" descr="soldcold_cavityArt_4C.gif"/>
          <p:cNvPicPr>
            <a:picLocks noChangeAspect="1"/>
          </p:cNvPicPr>
          <p:nvPr/>
        </p:nvPicPr>
        <p:blipFill>
          <a:blip r:embed="rId29" cstate="print"/>
          <a:srcRect/>
          <a:stretch>
            <a:fillRect/>
          </a:stretch>
        </p:blipFill>
        <p:spPr bwMode="auto">
          <a:xfrm>
            <a:off x="5114925" y="1266825"/>
            <a:ext cx="3876675" cy="2771775"/>
          </a:xfrm>
          <a:prstGeom prst="rect">
            <a:avLst/>
          </a:prstGeom>
          <a:noFill/>
          <a:ln w="9525">
            <a:noFill/>
            <a:miter lim="800000"/>
            <a:headEnd/>
            <a:tailEnd/>
          </a:ln>
        </p:spPr>
      </p:pic>
      <p:pic>
        <p:nvPicPr>
          <p:cNvPr id="17" name="Picture 9" descr="JLAB_Image.jpg"/>
          <p:cNvPicPr>
            <a:picLocks noChangeAspect="1"/>
          </p:cNvPicPr>
          <p:nvPr/>
        </p:nvPicPr>
        <p:blipFill>
          <a:blip r:embed="rId30" cstate="print"/>
          <a:srcRect/>
          <a:stretch>
            <a:fillRect/>
          </a:stretch>
        </p:blipFill>
        <p:spPr bwMode="auto">
          <a:xfrm>
            <a:off x="228600" y="1752600"/>
            <a:ext cx="4703763"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General</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39</a:t>
            </a:fld>
            <a:endParaRPr lang="en-US" dirty="0">
              <a:solidFill>
                <a:prstClr val="black">
                  <a:tint val="95000"/>
                </a:prstClr>
              </a:solidFill>
            </a:endParaRPr>
          </a:p>
        </p:txBody>
      </p:sp>
      <p:grpSp>
        <p:nvGrpSpPr>
          <p:cNvPr id="13" name="Group 3"/>
          <p:cNvGrpSpPr>
            <a:grpSpLocks/>
          </p:cNvGrpSpPr>
          <p:nvPr/>
        </p:nvGrpSpPr>
        <p:grpSpPr bwMode="auto">
          <a:xfrm>
            <a:off x="76200" y="1219200"/>
            <a:ext cx="5715000" cy="5257800"/>
            <a:chOff x="1371600" y="1036074"/>
            <a:chExt cx="6324600" cy="5706039"/>
          </a:xfrm>
        </p:grpSpPr>
        <p:pic>
          <p:nvPicPr>
            <p:cNvPr id="15" name="Picture 2"/>
            <p:cNvPicPr>
              <a:picLocks noChangeAspect="1" noChangeArrowheads="1"/>
            </p:cNvPicPr>
            <p:nvPr/>
          </p:nvPicPr>
          <p:blipFill>
            <a:blip r:embed="rId27" cstate="print"/>
            <a:srcRect t="35239" r="8824" b="1515"/>
            <a:stretch>
              <a:fillRect/>
            </a:stretch>
          </p:blipFill>
          <p:spPr bwMode="auto">
            <a:xfrm>
              <a:off x="1371600" y="1036074"/>
              <a:ext cx="6324600" cy="5677465"/>
            </a:xfrm>
            <a:prstGeom prst="rect">
              <a:avLst/>
            </a:prstGeom>
            <a:noFill/>
            <a:ln w="9525">
              <a:noFill/>
              <a:miter lim="800000"/>
              <a:headEnd/>
              <a:tailEnd/>
            </a:ln>
          </p:spPr>
        </p:pic>
        <p:sp>
          <p:nvSpPr>
            <p:cNvPr id="16" name="TextBox 4"/>
            <p:cNvSpPr txBox="1">
              <a:spLocks noChangeArrowheads="1"/>
            </p:cNvSpPr>
            <p:nvPr/>
          </p:nvSpPr>
          <p:spPr bwMode="auto">
            <a:xfrm>
              <a:off x="4000500" y="6365875"/>
              <a:ext cx="1562100" cy="376238"/>
            </a:xfrm>
            <a:prstGeom prst="rect">
              <a:avLst/>
            </a:prstGeom>
            <a:solidFill>
              <a:schemeClr val="bg1"/>
            </a:solidFill>
            <a:ln w="9525">
              <a:noFill/>
              <a:miter lim="800000"/>
              <a:headEnd/>
              <a:tailEnd/>
            </a:ln>
          </p:spPr>
          <p:txBody>
            <a:bodyPr>
              <a:spAutoFit/>
            </a:bodyPr>
            <a:lstStyle/>
            <a:p>
              <a:pPr algn="ctr"/>
              <a:r>
                <a:rPr lang="en-US">
                  <a:solidFill>
                    <a:schemeClr val="tx1"/>
                  </a:solidFill>
                  <a:latin typeface="Times New Roman" pitchFamily="18" charset="0"/>
                  <a:cs typeface="Times New Roman" pitchFamily="18" charset="0"/>
                </a:rPr>
                <a:t>T</a:t>
              </a:r>
              <a:r>
                <a:rPr lang="en-US" baseline="-25000">
                  <a:solidFill>
                    <a:schemeClr val="tx1"/>
                  </a:solidFill>
                  <a:latin typeface="Times New Roman" pitchFamily="18" charset="0"/>
                  <a:cs typeface="Times New Roman" pitchFamily="18" charset="0"/>
                </a:rPr>
                <a:t>hadrons</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Motivation</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a:t>
              </a:r>
              <a:r>
                <a:rPr lang="en-US" sz="1200" dirty="0" smtClean="0">
                  <a:solidFill>
                    <a:schemeClr val="bg1"/>
                  </a:solidFill>
                </a:rPr>
                <a:t> Basics </a:t>
              </a:r>
              <a:r>
                <a:rPr lang="en-US" sz="1200" dirty="0" smtClean="0">
                  <a:solidFill>
                    <a:srgbClr val="D4D4D6">
                      <a:lumMod val="50000"/>
                    </a:srgbClr>
                  </a:solidFill>
                </a:rPr>
                <a:t>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4</a:t>
            </a:fld>
            <a:endParaRPr lang="en-US" dirty="0">
              <a:solidFill>
                <a:prstClr val="black">
                  <a:tint val="95000"/>
                </a:prstClr>
              </a:solidFill>
            </a:endParaRPr>
          </a:p>
        </p:txBody>
      </p:sp>
      <p:sp>
        <p:nvSpPr>
          <p:cNvPr id="13" name="Rectangle 47"/>
          <p:cNvSpPr>
            <a:spLocks noChangeArrowheads="1"/>
          </p:cNvSpPr>
          <p:nvPr/>
        </p:nvSpPr>
        <p:spPr bwMode="auto">
          <a:xfrm>
            <a:off x="847725" y="1235075"/>
            <a:ext cx="7735888" cy="3490913"/>
          </a:xfrm>
          <a:prstGeom prst="rect">
            <a:avLst/>
          </a:prstGeom>
          <a:noFill/>
          <a:ln w="9525">
            <a:noFill/>
            <a:miter lim="800000"/>
            <a:headEnd/>
            <a:tailEnd/>
          </a:ln>
        </p:spPr>
        <p:txBody>
          <a:bodyPr>
            <a:spAutoFit/>
          </a:bodyPr>
          <a:lstStyle/>
          <a:p>
            <a:r>
              <a:rPr lang="en-US" b="0">
                <a:solidFill>
                  <a:schemeClr val="tx1"/>
                </a:solidFill>
                <a:latin typeface="Times New Roman" pitchFamily="18" charset="0"/>
              </a:rPr>
              <a:t>The propagation of hadrons in the nuclear medium is an essential element of the nuclear many body problem.</a:t>
            </a:r>
          </a:p>
          <a:p>
            <a:endParaRPr lang="en-US" b="0">
              <a:solidFill>
                <a:schemeClr val="tx1"/>
              </a:solidFill>
              <a:latin typeface="Times New Roman" pitchFamily="18" charset="0"/>
            </a:endParaRPr>
          </a:p>
          <a:p>
            <a:r>
              <a:rPr lang="en-US" b="0">
                <a:solidFill>
                  <a:schemeClr val="tx1"/>
                </a:solidFill>
                <a:latin typeface="Times New Roman" pitchFamily="18" charset="0"/>
                <a:cs typeface="Times New Roman" pitchFamily="18" charset="0"/>
              </a:rPr>
              <a:t>Interactions of hadrons produced in nuclear matter are a tool for, and a measure of, our understanding of the strong force.</a:t>
            </a:r>
          </a:p>
          <a:p>
            <a:endParaRPr lang="en-US" b="0">
              <a:solidFill>
                <a:schemeClr val="tx1"/>
              </a:solidFill>
              <a:latin typeface="Times New Roman" pitchFamily="18" charset="0"/>
              <a:cs typeface="Times New Roman" pitchFamily="18" charset="0"/>
            </a:endParaRPr>
          </a:p>
          <a:p>
            <a:r>
              <a:rPr lang="en-US" b="0">
                <a:solidFill>
                  <a:schemeClr val="tx1"/>
                </a:solidFill>
                <a:latin typeface="Times New Roman" pitchFamily="18" charset="0"/>
                <a:cs typeface="Times New Roman" pitchFamily="18" charset="0"/>
              </a:rPr>
              <a:t>Hadron propagation has been studied using hadron scattering from nuclei before. For kaons these measurements show significant discrepancy compared to theoretical calculations.</a:t>
            </a:r>
          </a:p>
          <a:p>
            <a:endParaRPr lang="en-US" b="0">
              <a:solidFill>
                <a:schemeClr val="tx1"/>
              </a:solidFill>
              <a:latin typeface="Times New Roman" pitchFamily="18" charset="0"/>
              <a:cs typeface="Times New Roman" pitchFamily="18" charset="0"/>
            </a:endParaRPr>
          </a:p>
          <a:p>
            <a:r>
              <a:rPr lang="en-US" b="0">
                <a:solidFill>
                  <a:schemeClr val="tx1"/>
                </a:solidFill>
                <a:latin typeface="Times New Roman" pitchFamily="18" charset="0"/>
                <a:cs typeface="Times New Roman" pitchFamily="18" charset="0"/>
              </a:rPr>
              <a:t>We want to measure kaon propagation through nuclear matter, using an alternative technique to verify these discrepancies.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General</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40</a:t>
            </a:fld>
            <a:endParaRPr lang="en-US" dirty="0">
              <a:solidFill>
                <a:prstClr val="black">
                  <a:tint val="95000"/>
                </a:prstClr>
              </a:solidFill>
            </a:endParaRPr>
          </a:p>
        </p:txBody>
      </p:sp>
      <p:sp>
        <p:nvSpPr>
          <p:cNvPr id="13" name="TextBox 552"/>
          <p:cNvSpPr txBox="1">
            <a:spLocks noChangeArrowheads="1"/>
          </p:cNvSpPr>
          <p:nvPr/>
        </p:nvSpPr>
        <p:spPr bwMode="auto">
          <a:xfrm>
            <a:off x="0" y="993775"/>
            <a:ext cx="3352800" cy="403225"/>
          </a:xfrm>
          <a:prstGeom prst="rect">
            <a:avLst/>
          </a:prstGeom>
          <a:noFill/>
          <a:ln w="9525">
            <a:noFill/>
            <a:miter lim="800000"/>
            <a:headEnd/>
            <a:tailEnd/>
          </a:ln>
        </p:spPr>
        <p:txBody>
          <a:bodyPr>
            <a:spAutoFit/>
          </a:bodyPr>
          <a:lstStyle/>
          <a:p>
            <a:r>
              <a:rPr lang="en-US" sz="2200">
                <a:solidFill>
                  <a:schemeClr val="tx1"/>
                </a:solidFill>
                <a:latin typeface="Times New Roman" pitchFamily="18" charset="0"/>
                <a:cs typeface="Times New Roman" pitchFamily="18" charset="0"/>
              </a:rPr>
              <a:t>Reconstructed Variables:</a:t>
            </a:r>
          </a:p>
        </p:txBody>
      </p:sp>
      <p:pic>
        <p:nvPicPr>
          <p:cNvPr id="15" name="Picture 14" descr="com_plot_2_hms_2.jpeg"/>
          <p:cNvPicPr>
            <a:picLocks noChangeAspect="1"/>
          </p:cNvPicPr>
          <p:nvPr/>
        </p:nvPicPr>
        <p:blipFill>
          <a:blip r:embed="rId27" cstate="print"/>
          <a:srcRect/>
          <a:stretch>
            <a:fillRect/>
          </a:stretch>
        </p:blipFill>
        <p:spPr bwMode="auto">
          <a:xfrm>
            <a:off x="381000" y="1298575"/>
            <a:ext cx="5105400" cy="5105400"/>
          </a:xfrm>
          <a:prstGeom prst="rect">
            <a:avLst/>
          </a:prstGeom>
          <a:noFill/>
          <a:ln w="9525">
            <a:noFill/>
            <a:miter lim="800000"/>
            <a:headEnd/>
            <a:tailEnd/>
          </a:ln>
        </p:spPr>
      </p:pic>
      <p:pic>
        <p:nvPicPr>
          <p:cNvPr id="16" name="Picture 15" descr="com_plot_2_sos_2.jpeg"/>
          <p:cNvPicPr>
            <a:picLocks noChangeAspect="1"/>
          </p:cNvPicPr>
          <p:nvPr/>
        </p:nvPicPr>
        <p:blipFill>
          <a:blip r:embed="rId28" cstate="print"/>
          <a:srcRect/>
          <a:stretch>
            <a:fillRect/>
          </a:stretch>
        </p:blipFill>
        <p:spPr bwMode="auto">
          <a:xfrm>
            <a:off x="384175" y="1374775"/>
            <a:ext cx="5102225" cy="5102225"/>
          </a:xfrm>
          <a:prstGeom prst="rect">
            <a:avLst/>
          </a:prstGeom>
          <a:noFill/>
          <a:ln w="9525">
            <a:noFill/>
            <a:miter lim="800000"/>
            <a:headEnd/>
            <a:tailEnd/>
          </a:ln>
        </p:spPr>
      </p:pic>
      <p:sp>
        <p:nvSpPr>
          <p:cNvPr id="17" name="TextBox 552"/>
          <p:cNvSpPr txBox="1">
            <a:spLocks noChangeArrowheads="1"/>
          </p:cNvSpPr>
          <p:nvPr/>
        </p:nvSpPr>
        <p:spPr bwMode="auto">
          <a:xfrm>
            <a:off x="3352800" y="993775"/>
            <a:ext cx="914400" cy="403225"/>
          </a:xfrm>
          <a:prstGeom prst="rect">
            <a:avLst/>
          </a:prstGeom>
          <a:noFill/>
          <a:ln w="9525">
            <a:noFill/>
            <a:miter lim="800000"/>
            <a:headEnd/>
            <a:tailEnd/>
          </a:ln>
        </p:spPr>
        <p:txBody>
          <a:bodyPr>
            <a:spAutoFit/>
          </a:bodyPr>
          <a:lstStyle/>
          <a:p>
            <a:r>
              <a:rPr lang="en-US" sz="2200">
                <a:solidFill>
                  <a:schemeClr val="tx1"/>
                </a:solidFill>
                <a:latin typeface="Times New Roman" pitchFamily="18" charset="0"/>
                <a:cs typeface="Times New Roman" pitchFamily="18" charset="0"/>
              </a:rPr>
              <a:t>HMS</a:t>
            </a:r>
          </a:p>
        </p:txBody>
      </p:sp>
      <p:sp>
        <p:nvSpPr>
          <p:cNvPr id="18" name="TextBox 552"/>
          <p:cNvSpPr txBox="1">
            <a:spLocks noChangeArrowheads="1"/>
          </p:cNvSpPr>
          <p:nvPr/>
        </p:nvSpPr>
        <p:spPr bwMode="auto">
          <a:xfrm>
            <a:off x="3352800" y="993775"/>
            <a:ext cx="914400" cy="403225"/>
          </a:xfrm>
          <a:prstGeom prst="rect">
            <a:avLst/>
          </a:prstGeom>
          <a:noFill/>
          <a:ln w="9525">
            <a:noFill/>
            <a:miter lim="800000"/>
            <a:headEnd/>
            <a:tailEnd/>
          </a:ln>
        </p:spPr>
        <p:txBody>
          <a:bodyPr>
            <a:spAutoFit/>
          </a:bodyPr>
          <a:lstStyle/>
          <a:p>
            <a:r>
              <a:rPr lang="en-US" sz="2200">
                <a:solidFill>
                  <a:schemeClr val="tx1"/>
                </a:solidFill>
                <a:latin typeface="Times New Roman" pitchFamily="18" charset="0"/>
                <a:cs typeface="Times New Roman" pitchFamily="18" charset="0"/>
              </a:rPr>
              <a:t>SOS</a:t>
            </a:r>
          </a:p>
        </p:txBody>
      </p:sp>
      <p:sp>
        <p:nvSpPr>
          <p:cNvPr id="19" name="Text Box 3"/>
          <p:cNvSpPr txBox="1">
            <a:spLocks noChangeArrowheads="1"/>
          </p:cNvSpPr>
          <p:nvPr/>
        </p:nvSpPr>
        <p:spPr bwMode="auto">
          <a:xfrm>
            <a:off x="6629400" y="5641975"/>
            <a:ext cx="1600200" cy="709613"/>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FF0000"/>
                </a:solidFill>
                <a:latin typeface="Times New Roman" pitchFamily="18" charset="0"/>
                <a:cs typeface="Times New Roman" pitchFamily="18" charset="0"/>
              </a:rPr>
              <a:t>Red</a:t>
            </a:r>
            <a:r>
              <a:rPr lang="en-GB" b="0">
                <a:solidFill>
                  <a:srgbClr val="000000"/>
                </a:solidFill>
                <a:latin typeface="Times New Roman" pitchFamily="18" charset="0"/>
                <a:cs typeface="Times New Roman" pitchFamily="18" charset="0"/>
              </a:rPr>
              <a:t> – SIMC</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1059FC"/>
                </a:solidFill>
                <a:latin typeface="Times New Roman" pitchFamily="18" charset="0"/>
                <a:cs typeface="Times New Roman" pitchFamily="18" charset="0"/>
              </a:rPr>
              <a:t>Blue </a:t>
            </a:r>
            <a:r>
              <a:rPr lang="en-GB" b="0">
                <a:solidFill>
                  <a:srgbClr val="000000"/>
                </a:solidFill>
                <a:latin typeface="Times New Roman" pitchFamily="18" charset="0"/>
                <a:cs typeface="Times New Roman" pitchFamily="18" charset="0"/>
              </a:rPr>
              <a:t>– Data </a:t>
            </a:r>
          </a:p>
        </p:txBody>
      </p:sp>
      <p:sp>
        <p:nvSpPr>
          <p:cNvPr id="20" name="Rectangle 13"/>
          <p:cNvSpPr>
            <a:spLocks noChangeArrowheads="1"/>
          </p:cNvSpPr>
          <p:nvPr/>
        </p:nvSpPr>
        <p:spPr bwMode="auto">
          <a:xfrm>
            <a:off x="6502400" y="5045075"/>
            <a:ext cx="1646238" cy="319088"/>
          </a:xfrm>
          <a:prstGeom prst="rect">
            <a:avLst/>
          </a:prstGeom>
          <a:solidFill>
            <a:srgbClr val="92D050"/>
          </a:solidFill>
          <a:ln w="9525">
            <a:noFill/>
            <a:miter lim="800000"/>
            <a:headEnd/>
            <a:tailEnd/>
          </a:ln>
        </p:spPr>
        <p:txBody>
          <a:bodyPr>
            <a:spAutoFit/>
          </a:bodyPr>
          <a:lstStyle/>
          <a:p>
            <a:pPr algn="ct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=2.2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a:t>
            </a:r>
          </a:p>
        </p:txBody>
      </p:sp>
      <p:sp>
        <p:nvSpPr>
          <p:cNvPr id="21" name="Rectangle 10"/>
          <p:cNvSpPr>
            <a:spLocks noChangeArrowheads="1"/>
          </p:cNvSpPr>
          <p:nvPr/>
        </p:nvSpPr>
        <p:spPr bwMode="auto">
          <a:xfrm>
            <a:off x="5943600" y="2185988"/>
            <a:ext cx="2590800" cy="941387"/>
          </a:xfrm>
          <a:prstGeom prst="rect">
            <a:avLst/>
          </a:prstGeom>
          <a:noFill/>
          <a:ln w="9525">
            <a:noFill/>
            <a:miter lim="800000"/>
            <a:headEnd/>
            <a:tailEnd/>
          </a:ln>
        </p:spPr>
        <p:txBody>
          <a:bodyPr>
            <a:spAutoFit/>
          </a:bodyPr>
          <a:lstStyle/>
          <a:p>
            <a:r>
              <a:rPr lang="en-US" b="0">
                <a:solidFill>
                  <a:schemeClr val="tx1"/>
                </a:solidFill>
                <a:latin typeface="Times New Roman" pitchFamily="18" charset="0"/>
              </a:rPr>
              <a:t>The reconstructed</a:t>
            </a:r>
          </a:p>
          <a:p>
            <a:r>
              <a:rPr lang="en-US" b="0">
                <a:solidFill>
                  <a:schemeClr val="tx1"/>
                </a:solidFill>
                <a:latin typeface="Times New Roman" pitchFamily="18" charset="0"/>
              </a:rPr>
              <a:t>angle and momentum fraction at the target</a:t>
            </a:r>
            <a:endParaRPr lang="en-US"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General</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41</a:t>
            </a:fld>
            <a:endParaRPr lang="en-US" dirty="0">
              <a:solidFill>
                <a:prstClr val="black">
                  <a:tint val="95000"/>
                </a:prstClr>
              </a:solidFill>
            </a:endParaRPr>
          </a:p>
        </p:txBody>
      </p:sp>
      <p:sp>
        <p:nvSpPr>
          <p:cNvPr id="13" name="Text Box 3"/>
          <p:cNvSpPr txBox="1">
            <a:spLocks noChangeArrowheads="1"/>
          </p:cNvSpPr>
          <p:nvPr/>
        </p:nvSpPr>
        <p:spPr bwMode="auto">
          <a:xfrm>
            <a:off x="6629400" y="5562600"/>
            <a:ext cx="1600200" cy="1314450"/>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latin typeface="Times New Roman" pitchFamily="18" charset="0"/>
                <a:cs typeface="Times New Roman" pitchFamily="18" charset="0"/>
              </a:rPr>
              <a:t>Red</a:t>
            </a:r>
            <a:r>
              <a:rPr lang="en-GB">
                <a:solidFill>
                  <a:srgbClr val="000000"/>
                </a:solidFill>
                <a:latin typeface="Times New Roman" pitchFamily="18" charset="0"/>
                <a:cs typeface="Times New Roman" pitchFamily="18" charset="0"/>
              </a:rPr>
              <a:t> – SIMC</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1059FC"/>
                </a:solidFill>
                <a:latin typeface="Times New Roman" pitchFamily="18" charset="0"/>
                <a:cs typeface="Times New Roman" pitchFamily="18" charset="0"/>
              </a:rPr>
              <a:t>Blue </a:t>
            </a:r>
            <a:r>
              <a:rPr lang="en-GB">
                <a:solidFill>
                  <a:srgbClr val="000000"/>
                </a:solidFill>
                <a:latin typeface="Times New Roman" pitchFamily="18" charset="0"/>
                <a:cs typeface="Times New Roman" pitchFamily="18" charset="0"/>
              </a:rPr>
              <a:t>– Data </a:t>
            </a:r>
          </a:p>
        </p:txBody>
      </p:sp>
      <p:sp>
        <p:nvSpPr>
          <p:cNvPr id="15" name="Rectangle 6"/>
          <p:cNvSpPr>
            <a:spLocks noChangeArrowheads="1"/>
          </p:cNvSpPr>
          <p:nvPr/>
        </p:nvSpPr>
        <p:spPr bwMode="auto">
          <a:xfrm>
            <a:off x="6248400" y="1484313"/>
            <a:ext cx="2514600" cy="500062"/>
          </a:xfrm>
          <a:prstGeom prst="rect">
            <a:avLst/>
          </a:prstGeom>
          <a:solidFill>
            <a:srgbClr val="9EF8A7"/>
          </a:solidFill>
          <a:ln w="9525">
            <a:noFill/>
            <a:round/>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 </a:t>
            </a: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a:t>
            </a:r>
            <a:r>
              <a:rPr lang="en-GB" sz="1800">
                <a:solidFill>
                  <a:srgbClr val="000000"/>
                </a:solidFill>
                <a:latin typeface="Times New Roman" pitchFamily="18" charset="0"/>
                <a:cs typeface="Times New Roman" pitchFamily="18" charset="0"/>
              </a:rPr>
              <a:t>Q</a:t>
            </a:r>
            <a:r>
              <a:rPr lang="en-GB" baseline="30000">
                <a:solidFill>
                  <a:srgbClr val="000000"/>
                </a:solidFill>
                <a:latin typeface="Times New Roman" pitchFamily="18" charset="0"/>
                <a:cs typeface="Times New Roman" pitchFamily="18" charset="0"/>
              </a:rPr>
              <a:t>2</a:t>
            </a:r>
            <a:r>
              <a:rPr lang="en-GB">
                <a:solidFill>
                  <a:srgbClr val="000000"/>
                </a:solidFill>
                <a:latin typeface="Times New Roman" pitchFamily="18" charset="0"/>
                <a:cs typeface="Times New Roman" pitchFamily="18" charset="0"/>
              </a:rPr>
              <a:t>, </a:t>
            </a:r>
            <a:r>
              <a:rPr lang="en-GB" sz="1600">
                <a:solidFill>
                  <a:srgbClr val="000000"/>
                </a:solidFill>
                <a:latin typeface="Times New Roman" pitchFamily="18" charset="0"/>
                <a:cs typeface="Times New Roman" pitchFamily="18" charset="0"/>
              </a:rPr>
              <a:t>W</a:t>
            </a:r>
            <a:r>
              <a:rPr lang="en-GB">
                <a:solidFill>
                  <a:srgbClr val="000000"/>
                </a:solidFill>
                <a:latin typeface="Times New Roman" pitchFamily="18" charset="0"/>
                <a:cs typeface="Times New Roman" pitchFamily="18" charset="0"/>
              </a:rPr>
              <a:t>, t, </a:t>
            </a:r>
            <a:r>
              <a:rPr lang="el-GR">
                <a:solidFill>
                  <a:srgbClr val="000000"/>
                </a:solidFill>
                <a:latin typeface="Times New Roman" pitchFamily="18" charset="0"/>
                <a:cs typeface="Times New Roman" pitchFamily="18" charset="0"/>
              </a:rPr>
              <a:t> ϕ</a:t>
            </a:r>
            <a:r>
              <a:rPr lang="en-US" baseline="-25000">
                <a:solidFill>
                  <a:srgbClr val="000000"/>
                </a:solidFill>
                <a:latin typeface="Times New Roman" pitchFamily="18" charset="0"/>
                <a:cs typeface="Times New Roman" pitchFamily="18" charset="0"/>
              </a:rPr>
              <a:t>pq</a:t>
            </a:r>
            <a:r>
              <a:rPr lang="en-GB">
                <a:solidFill>
                  <a:srgbClr val="000000"/>
                </a:solidFill>
                <a:latin typeface="Times New Roman" pitchFamily="18" charset="0"/>
                <a:cs typeface="Times New Roman" pitchFamily="18" charset="0"/>
              </a:rPr>
              <a:t>)</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cs typeface="Times New Roman" pitchFamily="18" charset="0"/>
            </a:endParaRPr>
          </a:p>
        </p:txBody>
      </p:sp>
      <p:sp>
        <p:nvSpPr>
          <p:cNvPr id="16" name="Text Box 7"/>
          <p:cNvSpPr txBox="1">
            <a:spLocks noChangeArrowheads="1"/>
          </p:cNvSpPr>
          <p:nvPr/>
        </p:nvSpPr>
        <p:spPr bwMode="auto">
          <a:xfrm>
            <a:off x="6477000" y="3289300"/>
            <a:ext cx="1905000" cy="673100"/>
          </a:xfrm>
          <a:prstGeom prst="rect">
            <a:avLst/>
          </a:prstGeom>
          <a:solidFill>
            <a:srgbClr val="D6D6F5"/>
          </a:solidFill>
          <a:ln w="25560">
            <a:solidFill>
              <a:srgbClr val="3333CC"/>
            </a:solidFill>
            <a:miter lim="800000"/>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W = Centre of</a:t>
            </a: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Mass Energy</a:t>
            </a:r>
          </a:p>
        </p:txBody>
      </p:sp>
      <p:grpSp>
        <p:nvGrpSpPr>
          <p:cNvPr id="17" name="Group 20"/>
          <p:cNvGrpSpPr>
            <a:grpSpLocks/>
          </p:cNvGrpSpPr>
          <p:nvPr/>
        </p:nvGrpSpPr>
        <p:grpSpPr bwMode="auto">
          <a:xfrm>
            <a:off x="461963" y="1079500"/>
            <a:ext cx="5253037" cy="5411788"/>
            <a:chOff x="461963" y="1079500"/>
            <a:chExt cx="5253037" cy="5411788"/>
          </a:xfrm>
        </p:grpSpPr>
        <p:grpSp>
          <p:nvGrpSpPr>
            <p:cNvPr id="18" name="Group 19"/>
            <p:cNvGrpSpPr>
              <a:grpSpLocks/>
            </p:cNvGrpSpPr>
            <p:nvPr/>
          </p:nvGrpSpPr>
          <p:grpSpPr bwMode="auto">
            <a:xfrm>
              <a:off x="461963" y="1079500"/>
              <a:ext cx="5253037" cy="5411788"/>
              <a:chOff x="609599" y="1079679"/>
              <a:chExt cx="5253383" cy="5411609"/>
            </a:xfrm>
          </p:grpSpPr>
          <p:pic>
            <p:nvPicPr>
              <p:cNvPr id="21" name="Picture 18" descr="w_1.png"/>
              <p:cNvPicPr>
                <a:picLocks noChangeAspect="1"/>
              </p:cNvPicPr>
              <p:nvPr/>
            </p:nvPicPr>
            <p:blipFill>
              <a:blip r:embed="rId27" cstate="print"/>
              <a:srcRect l="1430" t="2753" r="2856" b="2260"/>
              <a:stretch>
                <a:fillRect/>
              </a:stretch>
            </p:blipFill>
            <p:spPr bwMode="auto">
              <a:xfrm>
                <a:off x="609599" y="1079679"/>
                <a:ext cx="5253383" cy="5410200"/>
              </a:xfrm>
              <a:prstGeom prst="rect">
                <a:avLst/>
              </a:prstGeom>
              <a:noFill/>
              <a:ln w="9525">
                <a:noFill/>
                <a:miter lim="800000"/>
                <a:headEnd/>
                <a:tailEnd/>
              </a:ln>
            </p:spPr>
          </p:pic>
          <p:sp>
            <p:nvSpPr>
              <p:cNvPr id="22" name="TextBox 7"/>
              <p:cNvSpPr txBox="1">
                <a:spLocks noChangeArrowheads="1"/>
              </p:cNvSpPr>
              <p:nvPr/>
            </p:nvSpPr>
            <p:spPr bwMode="auto">
              <a:xfrm>
                <a:off x="1371600" y="3657600"/>
                <a:ext cx="1219200" cy="319088"/>
              </a:xfrm>
              <a:prstGeom prst="rect">
                <a:avLst/>
              </a:prstGeom>
              <a:solidFill>
                <a:schemeClr val="bg1"/>
              </a:solid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         w</a:t>
                </a:r>
              </a:p>
            </p:txBody>
          </p:sp>
          <p:sp>
            <p:nvSpPr>
              <p:cNvPr id="23" name="TextBox 8"/>
              <p:cNvSpPr txBox="1">
                <a:spLocks noChangeArrowheads="1"/>
              </p:cNvSpPr>
              <p:nvPr/>
            </p:nvSpPr>
            <p:spPr bwMode="auto">
              <a:xfrm>
                <a:off x="3810000" y="3657600"/>
                <a:ext cx="1219200" cy="319088"/>
              </a:xfrm>
              <a:prstGeom prst="rect">
                <a:avLst/>
              </a:prstGeom>
              <a:solidFill>
                <a:schemeClr val="bg1"/>
              </a:solid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         w</a:t>
                </a:r>
              </a:p>
            </p:txBody>
          </p:sp>
          <p:sp>
            <p:nvSpPr>
              <p:cNvPr id="24" name="TextBox 9"/>
              <p:cNvSpPr txBox="1">
                <a:spLocks noChangeArrowheads="1"/>
              </p:cNvSpPr>
              <p:nvPr/>
            </p:nvSpPr>
            <p:spPr bwMode="auto">
              <a:xfrm>
                <a:off x="1371600" y="6172200"/>
                <a:ext cx="1219200" cy="319088"/>
              </a:xfrm>
              <a:prstGeom prst="rect">
                <a:avLst/>
              </a:prstGeom>
              <a:solidFill>
                <a:schemeClr val="bg1"/>
              </a:solid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         w</a:t>
                </a:r>
              </a:p>
            </p:txBody>
          </p:sp>
          <p:sp>
            <p:nvSpPr>
              <p:cNvPr id="25" name="TextBox 10"/>
              <p:cNvSpPr txBox="1">
                <a:spLocks noChangeArrowheads="1"/>
              </p:cNvSpPr>
              <p:nvPr/>
            </p:nvSpPr>
            <p:spPr bwMode="auto">
              <a:xfrm>
                <a:off x="3886200" y="6096000"/>
                <a:ext cx="1219200" cy="319087"/>
              </a:xfrm>
              <a:prstGeom prst="rect">
                <a:avLst/>
              </a:prstGeom>
              <a:solidFill>
                <a:schemeClr val="bg1"/>
              </a:solidFill>
              <a:ln w="9525">
                <a:noFill/>
                <a:miter lim="800000"/>
                <a:headEnd/>
                <a:tailEnd/>
              </a:ln>
            </p:spPr>
            <p:txBody>
              <a:bodyPr>
                <a:spAutoFit/>
              </a:bodyPr>
              <a:lstStyle/>
              <a:p>
                <a:r>
                  <a:rPr lang="en-US" sz="1600">
                    <a:solidFill>
                      <a:schemeClr val="tx1"/>
                    </a:solidFill>
                    <a:latin typeface="Times New Roman" pitchFamily="18" charset="0"/>
                    <a:cs typeface="Times New Roman" pitchFamily="18" charset="0"/>
                  </a:rPr>
                  <a:t>         w</a:t>
                </a:r>
              </a:p>
            </p:txBody>
          </p:sp>
          <p:sp>
            <p:nvSpPr>
              <p:cNvPr id="26" name="TextBox 12"/>
              <p:cNvSpPr txBox="1">
                <a:spLocks noChangeArrowheads="1"/>
              </p:cNvSpPr>
              <p:nvPr/>
            </p:nvSpPr>
            <p:spPr bwMode="auto">
              <a:xfrm>
                <a:off x="2057400" y="1676400"/>
                <a:ext cx="838200" cy="261938"/>
              </a:xfrm>
              <a:prstGeom prst="rect">
                <a:avLst/>
              </a:prstGeom>
              <a:noFill/>
              <a:ln w="9525">
                <a:noFill/>
                <a:miter lim="800000"/>
                <a:headEnd/>
                <a:tailEnd/>
              </a:ln>
            </p:spPr>
            <p:txBody>
              <a:bodyPr>
                <a:spAutoFit/>
              </a:bodyPr>
              <a:lstStyle/>
              <a:p>
                <a:r>
                  <a:rPr lang="en-US" sz="1200">
                    <a:solidFill>
                      <a:srgbClr val="FF0000"/>
                    </a:solidFill>
                    <a:latin typeface="Times New Roman" pitchFamily="18" charset="0"/>
                    <a:cs typeface="Times New Roman" pitchFamily="18" charset="0"/>
                  </a:rPr>
                  <a:t>SIMC </a:t>
                </a:r>
                <a:r>
                  <a:rPr lang="el-GR" sz="1200">
                    <a:solidFill>
                      <a:srgbClr val="009973"/>
                    </a:solidFill>
                    <a:latin typeface="Times New Roman" pitchFamily="18" charset="0"/>
                    <a:cs typeface="Times New Roman" pitchFamily="18" charset="0"/>
                  </a:rPr>
                  <a:t>Λ</a:t>
                </a:r>
                <a:endParaRPr lang="en-US" sz="1200">
                  <a:solidFill>
                    <a:srgbClr val="009973"/>
                  </a:solidFill>
                  <a:latin typeface="Times New Roman" pitchFamily="18" charset="0"/>
                  <a:cs typeface="Times New Roman" pitchFamily="18" charset="0"/>
                </a:endParaRPr>
              </a:p>
            </p:txBody>
          </p:sp>
          <p:sp>
            <p:nvSpPr>
              <p:cNvPr id="27" name="TextBox 13"/>
              <p:cNvSpPr txBox="1">
                <a:spLocks noChangeArrowheads="1"/>
              </p:cNvSpPr>
              <p:nvPr/>
            </p:nvSpPr>
            <p:spPr bwMode="auto">
              <a:xfrm>
                <a:off x="4724400" y="1676400"/>
                <a:ext cx="838200" cy="261938"/>
              </a:xfrm>
              <a:prstGeom prst="rect">
                <a:avLst/>
              </a:prstGeom>
              <a:noFill/>
              <a:ln w="9525">
                <a:noFill/>
                <a:miter lim="800000"/>
                <a:headEnd/>
                <a:tailEnd/>
              </a:ln>
            </p:spPr>
            <p:txBody>
              <a:bodyPr>
                <a:spAutoFit/>
              </a:bodyPr>
              <a:lstStyle/>
              <a:p>
                <a:r>
                  <a:rPr lang="en-US" sz="1200">
                    <a:solidFill>
                      <a:srgbClr val="FF0000"/>
                    </a:solidFill>
                    <a:latin typeface="Times New Roman" pitchFamily="18" charset="0"/>
                    <a:cs typeface="Times New Roman" pitchFamily="18" charset="0"/>
                  </a:rPr>
                  <a:t>SIMC </a:t>
                </a:r>
                <a:r>
                  <a:rPr lang="el-GR" sz="1200">
                    <a:solidFill>
                      <a:srgbClr val="009973"/>
                    </a:solidFill>
                    <a:latin typeface="Times New Roman" pitchFamily="18" charset="0"/>
                    <a:cs typeface="Times New Roman" pitchFamily="18" charset="0"/>
                  </a:rPr>
                  <a:t>Σ</a:t>
                </a:r>
                <a:endParaRPr lang="en-US" sz="1200">
                  <a:solidFill>
                    <a:srgbClr val="009973"/>
                  </a:solidFill>
                  <a:latin typeface="Times New Roman" pitchFamily="18" charset="0"/>
                  <a:cs typeface="Times New Roman" pitchFamily="18" charset="0"/>
                </a:endParaRPr>
              </a:p>
            </p:txBody>
          </p:sp>
        </p:grpSp>
        <p:sp>
          <p:nvSpPr>
            <p:cNvPr id="19" name="TextBox 16"/>
            <p:cNvSpPr txBox="1">
              <a:spLocks noChangeArrowheads="1"/>
            </p:cNvSpPr>
            <p:nvPr/>
          </p:nvSpPr>
          <p:spPr bwMode="auto">
            <a:xfrm>
              <a:off x="2133600" y="4196714"/>
              <a:ext cx="914400" cy="262251"/>
            </a:xfrm>
            <a:prstGeom prst="rect">
              <a:avLst/>
            </a:prstGeom>
            <a:noFill/>
            <a:ln w="9525">
              <a:noFill/>
              <a:miter lim="800000"/>
              <a:headEnd/>
              <a:tailEnd/>
            </a:ln>
          </p:spPr>
          <p:txBody>
            <a:bodyPr>
              <a:spAutoFit/>
            </a:bodyPr>
            <a:lstStyle/>
            <a:p>
              <a:r>
                <a:rPr lang="en-US" sz="1200">
                  <a:solidFill>
                    <a:srgbClr val="1F02F4"/>
                  </a:solidFill>
                  <a:latin typeface="Times New Roman" pitchFamily="18" charset="0"/>
                  <a:cs typeface="Times New Roman" pitchFamily="18" charset="0"/>
                </a:rPr>
                <a:t>Data </a:t>
              </a:r>
              <a:r>
                <a:rPr lang="el-GR" sz="1200">
                  <a:solidFill>
                    <a:srgbClr val="009973"/>
                  </a:solidFill>
                  <a:latin typeface="Times New Roman" pitchFamily="18" charset="0"/>
                  <a:cs typeface="Times New Roman" pitchFamily="18" charset="0"/>
                </a:rPr>
                <a:t>Λ</a:t>
              </a:r>
              <a:r>
                <a:rPr lang="en-US" sz="1200">
                  <a:solidFill>
                    <a:srgbClr val="009973"/>
                  </a:solidFill>
                  <a:latin typeface="Times New Roman" pitchFamily="18" charset="0"/>
                  <a:cs typeface="Times New Roman" pitchFamily="18" charset="0"/>
                </a:rPr>
                <a:t> </a:t>
              </a:r>
              <a:endParaRPr lang="en-US" sz="1200">
                <a:solidFill>
                  <a:srgbClr val="1F02F4"/>
                </a:solidFill>
                <a:latin typeface="Times New Roman" pitchFamily="18" charset="0"/>
                <a:cs typeface="Times New Roman" pitchFamily="18" charset="0"/>
              </a:endParaRPr>
            </a:p>
          </p:txBody>
        </p:sp>
        <p:sp>
          <p:nvSpPr>
            <p:cNvPr id="20" name="TextBox 16"/>
            <p:cNvSpPr txBox="1">
              <a:spLocks noChangeArrowheads="1"/>
            </p:cNvSpPr>
            <p:nvPr/>
          </p:nvSpPr>
          <p:spPr bwMode="auto">
            <a:xfrm>
              <a:off x="4648200" y="4179195"/>
              <a:ext cx="914400" cy="262251"/>
            </a:xfrm>
            <a:prstGeom prst="rect">
              <a:avLst/>
            </a:prstGeom>
            <a:noFill/>
            <a:ln w="9525">
              <a:noFill/>
              <a:miter lim="800000"/>
              <a:headEnd/>
              <a:tailEnd/>
            </a:ln>
          </p:spPr>
          <p:txBody>
            <a:bodyPr>
              <a:spAutoFit/>
            </a:bodyPr>
            <a:lstStyle/>
            <a:p>
              <a:r>
                <a:rPr lang="en-US" sz="1200">
                  <a:solidFill>
                    <a:srgbClr val="1F02F4"/>
                  </a:solidFill>
                  <a:latin typeface="Times New Roman" pitchFamily="18" charset="0"/>
                  <a:cs typeface="Times New Roman" pitchFamily="18" charset="0"/>
                </a:rPr>
                <a:t>Data </a:t>
              </a:r>
              <a:r>
                <a:rPr lang="el-GR" sz="1200">
                  <a:solidFill>
                    <a:srgbClr val="009973"/>
                  </a:solidFill>
                  <a:latin typeface="Times New Roman" pitchFamily="18" charset="0"/>
                  <a:cs typeface="Times New Roman" pitchFamily="18" charset="0"/>
                </a:rPr>
                <a:t>Σ</a:t>
              </a:r>
              <a:endParaRPr lang="en-US" sz="1200">
                <a:solidFill>
                  <a:srgbClr val="009973"/>
                </a:solidFill>
                <a:latin typeface="Times New Roman" pitchFamily="18" charset="0"/>
                <a:cs typeface="Times New Roman" pitchFamily="18" charset="0"/>
              </a:endParaRPr>
            </a:p>
          </p:txBody>
        </p:sp>
      </p:grpSp>
      <p:sp>
        <p:nvSpPr>
          <p:cNvPr id="28" name="Rectangle 5"/>
          <p:cNvSpPr>
            <a:spLocks noChangeArrowheads="1"/>
          </p:cNvSpPr>
          <p:nvPr/>
        </p:nvSpPr>
        <p:spPr bwMode="auto">
          <a:xfrm>
            <a:off x="1295400" y="939800"/>
            <a:ext cx="6248400" cy="355600"/>
          </a:xfrm>
          <a:prstGeom prst="rect">
            <a:avLst/>
          </a:prstGeom>
          <a:no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a:solidFill>
                  <a:srgbClr val="000000"/>
                </a:solidFill>
                <a:latin typeface="Times New Roman" pitchFamily="18" charset="0"/>
                <a:cs typeface="Times New Roman" pitchFamily="18" charset="0"/>
              </a:rPr>
              <a:t>All particle identification and acceptance constraints applied</a:t>
            </a:r>
          </a:p>
        </p:txBody>
      </p:sp>
      <p:sp>
        <p:nvSpPr>
          <p:cNvPr id="29" name="Rectangle 13"/>
          <p:cNvSpPr>
            <a:spLocks noChangeArrowheads="1"/>
          </p:cNvSpPr>
          <p:nvPr/>
        </p:nvSpPr>
        <p:spPr bwMode="auto">
          <a:xfrm>
            <a:off x="6502400" y="4965700"/>
            <a:ext cx="1646238" cy="319088"/>
          </a:xfrm>
          <a:prstGeom prst="rect">
            <a:avLst/>
          </a:prstGeom>
          <a:solidFill>
            <a:srgbClr val="92D050"/>
          </a:solidFill>
          <a:ln w="9525">
            <a:noFill/>
            <a:miter lim="800000"/>
            <a:headEnd/>
            <a:tailEnd/>
          </a:ln>
        </p:spPr>
        <p:txBody>
          <a:bodyPr>
            <a:spAutoFit/>
          </a:bodyPr>
          <a:lstStyle/>
          <a:p>
            <a:pPr algn="ct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=2.2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General</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42</a:t>
            </a:fld>
            <a:endParaRPr lang="en-US" dirty="0">
              <a:solidFill>
                <a:prstClr val="black">
                  <a:tint val="95000"/>
                </a:prstClr>
              </a:solidFill>
            </a:endParaRPr>
          </a:p>
        </p:txBody>
      </p:sp>
      <p:sp>
        <p:nvSpPr>
          <p:cNvPr id="13" name="Text Box 3"/>
          <p:cNvSpPr txBox="1">
            <a:spLocks noChangeArrowheads="1"/>
          </p:cNvSpPr>
          <p:nvPr/>
        </p:nvSpPr>
        <p:spPr bwMode="auto">
          <a:xfrm>
            <a:off x="6629400" y="5562600"/>
            <a:ext cx="1600200" cy="1314450"/>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latin typeface="Times New Roman" pitchFamily="18" charset="0"/>
                <a:cs typeface="Times New Roman" pitchFamily="18" charset="0"/>
              </a:rPr>
              <a:t>Red</a:t>
            </a:r>
            <a:r>
              <a:rPr lang="en-GB">
                <a:solidFill>
                  <a:srgbClr val="000000"/>
                </a:solidFill>
                <a:latin typeface="Times New Roman" pitchFamily="18" charset="0"/>
                <a:cs typeface="Times New Roman" pitchFamily="18" charset="0"/>
              </a:rPr>
              <a:t> – SIMC</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1059FC"/>
                </a:solidFill>
                <a:latin typeface="Times New Roman" pitchFamily="18" charset="0"/>
                <a:cs typeface="Times New Roman" pitchFamily="18" charset="0"/>
              </a:rPr>
              <a:t>Blue </a:t>
            </a:r>
            <a:r>
              <a:rPr lang="en-GB">
                <a:solidFill>
                  <a:srgbClr val="000000"/>
                </a:solidFill>
                <a:latin typeface="Times New Roman" pitchFamily="18" charset="0"/>
                <a:cs typeface="Times New Roman" pitchFamily="18" charset="0"/>
              </a:rPr>
              <a:t>– Data </a:t>
            </a:r>
          </a:p>
        </p:txBody>
      </p:sp>
      <p:sp>
        <p:nvSpPr>
          <p:cNvPr id="15" name="Rectangle 5"/>
          <p:cNvSpPr>
            <a:spLocks noChangeArrowheads="1"/>
          </p:cNvSpPr>
          <p:nvPr/>
        </p:nvSpPr>
        <p:spPr bwMode="auto">
          <a:xfrm>
            <a:off x="1295400" y="939800"/>
            <a:ext cx="6248400" cy="355600"/>
          </a:xfrm>
          <a:prstGeom prst="rect">
            <a:avLst/>
          </a:prstGeom>
          <a:no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a:solidFill>
                  <a:srgbClr val="000000"/>
                </a:solidFill>
                <a:latin typeface="Times New Roman" pitchFamily="18" charset="0"/>
                <a:cs typeface="Times New Roman" pitchFamily="18" charset="0"/>
              </a:rPr>
              <a:t>All particle identification and acceptance constraints applied</a:t>
            </a:r>
          </a:p>
        </p:txBody>
      </p:sp>
      <p:sp>
        <p:nvSpPr>
          <p:cNvPr id="16" name="Rectangle 6"/>
          <p:cNvSpPr>
            <a:spLocks noChangeArrowheads="1"/>
          </p:cNvSpPr>
          <p:nvPr/>
        </p:nvSpPr>
        <p:spPr bwMode="auto">
          <a:xfrm>
            <a:off x="6248400" y="1484313"/>
            <a:ext cx="2514600" cy="500062"/>
          </a:xfrm>
          <a:prstGeom prst="rect">
            <a:avLst/>
          </a:prstGeom>
          <a:solidFill>
            <a:srgbClr val="9EF8A7"/>
          </a:solidFill>
          <a:ln w="9525">
            <a:noFill/>
            <a:round/>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 </a:t>
            </a: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a:t>
            </a:r>
            <a:r>
              <a:rPr lang="en-GB" sz="1800">
                <a:solidFill>
                  <a:srgbClr val="000000"/>
                </a:solidFill>
                <a:latin typeface="Times New Roman" pitchFamily="18" charset="0"/>
                <a:cs typeface="Times New Roman" pitchFamily="18" charset="0"/>
              </a:rPr>
              <a:t>Q</a:t>
            </a:r>
            <a:r>
              <a:rPr lang="en-GB" baseline="30000">
                <a:solidFill>
                  <a:srgbClr val="000000"/>
                </a:solidFill>
                <a:latin typeface="Times New Roman" pitchFamily="18" charset="0"/>
                <a:cs typeface="Times New Roman" pitchFamily="18" charset="0"/>
              </a:rPr>
              <a:t>2</a:t>
            </a:r>
            <a:r>
              <a:rPr lang="en-GB">
                <a:solidFill>
                  <a:srgbClr val="000000"/>
                </a:solidFill>
                <a:latin typeface="Times New Roman" pitchFamily="18" charset="0"/>
                <a:cs typeface="Times New Roman" pitchFamily="18" charset="0"/>
              </a:rPr>
              <a:t>, </a:t>
            </a:r>
            <a:r>
              <a:rPr lang="en-GB" sz="1600">
                <a:solidFill>
                  <a:srgbClr val="000000"/>
                </a:solidFill>
                <a:latin typeface="Times New Roman" pitchFamily="18" charset="0"/>
                <a:cs typeface="Times New Roman" pitchFamily="18" charset="0"/>
              </a:rPr>
              <a:t>W</a:t>
            </a:r>
            <a:r>
              <a:rPr lang="en-GB">
                <a:solidFill>
                  <a:srgbClr val="000000"/>
                </a:solidFill>
                <a:latin typeface="Times New Roman" pitchFamily="18" charset="0"/>
                <a:cs typeface="Times New Roman" pitchFamily="18" charset="0"/>
              </a:rPr>
              <a:t>, t, </a:t>
            </a:r>
            <a:r>
              <a:rPr lang="el-GR">
                <a:solidFill>
                  <a:srgbClr val="000000"/>
                </a:solidFill>
                <a:latin typeface="Times New Roman" pitchFamily="18" charset="0"/>
                <a:cs typeface="Times New Roman" pitchFamily="18" charset="0"/>
              </a:rPr>
              <a:t> ϕ</a:t>
            </a:r>
            <a:r>
              <a:rPr lang="en-US" baseline="-25000">
                <a:solidFill>
                  <a:srgbClr val="000000"/>
                </a:solidFill>
                <a:latin typeface="Times New Roman" pitchFamily="18" charset="0"/>
                <a:cs typeface="Times New Roman" pitchFamily="18" charset="0"/>
              </a:rPr>
              <a:t>pq</a:t>
            </a:r>
            <a:r>
              <a:rPr lang="en-GB">
                <a:solidFill>
                  <a:srgbClr val="000000"/>
                </a:solidFill>
                <a:latin typeface="Times New Roman" pitchFamily="18" charset="0"/>
                <a:cs typeface="Times New Roman" pitchFamily="18" charset="0"/>
              </a:rPr>
              <a:t>)</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cs typeface="Times New Roman" pitchFamily="18" charset="0"/>
            </a:endParaRPr>
          </a:p>
        </p:txBody>
      </p:sp>
      <p:sp>
        <p:nvSpPr>
          <p:cNvPr id="17" name="Text Box 7"/>
          <p:cNvSpPr txBox="1">
            <a:spLocks noChangeArrowheads="1"/>
          </p:cNvSpPr>
          <p:nvPr/>
        </p:nvSpPr>
        <p:spPr bwMode="auto">
          <a:xfrm>
            <a:off x="6477000" y="3289300"/>
            <a:ext cx="1905000" cy="673100"/>
          </a:xfrm>
          <a:prstGeom prst="rect">
            <a:avLst/>
          </a:prstGeom>
          <a:solidFill>
            <a:srgbClr val="D6D6F5"/>
          </a:solidFill>
          <a:ln w="25560">
            <a:solidFill>
              <a:srgbClr val="3333CC"/>
            </a:solidFill>
            <a:miter lim="800000"/>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W = Centre of</a:t>
            </a:r>
          </a:p>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Mass Energy</a:t>
            </a:r>
          </a:p>
        </p:txBody>
      </p:sp>
      <p:grpSp>
        <p:nvGrpSpPr>
          <p:cNvPr id="18" name="Group 11"/>
          <p:cNvGrpSpPr>
            <a:grpSpLocks/>
          </p:cNvGrpSpPr>
          <p:nvPr/>
        </p:nvGrpSpPr>
        <p:grpSpPr bwMode="auto">
          <a:xfrm>
            <a:off x="685800" y="1219200"/>
            <a:ext cx="4876800" cy="5080000"/>
            <a:chOff x="685800" y="1219200"/>
            <a:chExt cx="4876800" cy="5080000"/>
          </a:xfrm>
        </p:grpSpPr>
        <p:grpSp>
          <p:nvGrpSpPr>
            <p:cNvPr id="19" name="Group 21"/>
            <p:cNvGrpSpPr>
              <a:grpSpLocks/>
            </p:cNvGrpSpPr>
            <p:nvPr/>
          </p:nvGrpSpPr>
          <p:grpSpPr bwMode="auto">
            <a:xfrm>
              <a:off x="685800" y="1219200"/>
              <a:ext cx="4876800" cy="5080000"/>
              <a:chOff x="685800" y="1219200"/>
              <a:chExt cx="4876800" cy="5080306"/>
            </a:xfrm>
          </p:grpSpPr>
          <p:pic>
            <p:nvPicPr>
              <p:cNvPr id="22" name="Picture 19" descr="w_2.png"/>
              <p:cNvPicPr>
                <a:picLocks noChangeAspect="1"/>
              </p:cNvPicPr>
              <p:nvPr/>
            </p:nvPicPr>
            <p:blipFill>
              <a:blip r:embed="rId27" cstate="print"/>
              <a:srcRect l="1511" t="1456" r="1875" b="5441"/>
              <a:stretch>
                <a:fillRect/>
              </a:stretch>
            </p:blipFill>
            <p:spPr bwMode="auto">
              <a:xfrm>
                <a:off x="685800" y="1219200"/>
                <a:ext cx="4876800" cy="4876800"/>
              </a:xfrm>
              <a:prstGeom prst="rect">
                <a:avLst/>
              </a:prstGeom>
              <a:noFill/>
              <a:ln w="9525">
                <a:noFill/>
                <a:miter lim="800000"/>
                <a:headEnd/>
                <a:tailEnd/>
              </a:ln>
            </p:spPr>
          </p:pic>
          <p:sp>
            <p:nvSpPr>
              <p:cNvPr id="23" name="TextBox 9"/>
              <p:cNvSpPr txBox="1">
                <a:spLocks noChangeArrowheads="1"/>
              </p:cNvSpPr>
              <p:nvPr/>
            </p:nvSpPr>
            <p:spPr bwMode="auto">
              <a:xfrm>
                <a:off x="2514600" y="5867400"/>
                <a:ext cx="1219200" cy="432106"/>
              </a:xfrm>
              <a:prstGeom prst="rect">
                <a:avLst/>
              </a:prstGeom>
              <a:solidFill>
                <a:schemeClr val="bg1"/>
              </a:solidFill>
              <a:ln w="9525">
                <a:noFill/>
                <a:miter lim="800000"/>
                <a:headEnd/>
                <a:tailEnd/>
              </a:ln>
            </p:spPr>
            <p:txBody>
              <a:bodyPr>
                <a:spAutoFit/>
              </a:bodyPr>
              <a:lstStyle/>
              <a:p>
                <a:pPr algn="ctr"/>
                <a:r>
                  <a:rPr lang="en-US" sz="2400">
                    <a:solidFill>
                      <a:schemeClr val="tx1"/>
                    </a:solidFill>
                    <a:latin typeface="Times New Roman" pitchFamily="18" charset="0"/>
                    <a:cs typeface="Times New Roman" pitchFamily="18" charset="0"/>
                  </a:rPr>
                  <a:t>w</a:t>
                </a:r>
              </a:p>
            </p:txBody>
          </p:sp>
        </p:grpSp>
        <p:sp>
          <p:nvSpPr>
            <p:cNvPr id="20" name="TextBox 15"/>
            <p:cNvSpPr txBox="1">
              <a:spLocks noChangeArrowheads="1"/>
            </p:cNvSpPr>
            <p:nvPr/>
          </p:nvSpPr>
          <p:spPr bwMode="auto">
            <a:xfrm>
              <a:off x="3937716" y="1905000"/>
              <a:ext cx="990600" cy="261938"/>
            </a:xfrm>
            <a:prstGeom prst="rect">
              <a:avLst/>
            </a:prstGeom>
            <a:noFill/>
            <a:ln w="9525">
              <a:noFill/>
              <a:miter lim="800000"/>
              <a:headEnd/>
              <a:tailEnd/>
            </a:ln>
          </p:spPr>
          <p:txBody>
            <a:bodyPr>
              <a:spAutoFit/>
            </a:bodyPr>
            <a:lstStyle/>
            <a:p>
              <a:r>
                <a:rPr lang="en-US" sz="1200">
                  <a:solidFill>
                    <a:srgbClr val="FF0000"/>
                  </a:solidFill>
                  <a:latin typeface="Times New Roman" pitchFamily="18" charset="0"/>
                  <a:cs typeface="Times New Roman" pitchFamily="18" charset="0"/>
                </a:rPr>
                <a:t>SIMC </a:t>
              </a:r>
              <a:r>
                <a:rPr lang="el-GR" sz="1200">
                  <a:solidFill>
                    <a:srgbClr val="009973"/>
                  </a:solidFill>
                  <a:latin typeface="Times New Roman" pitchFamily="18" charset="0"/>
                  <a:cs typeface="Times New Roman" pitchFamily="18" charset="0"/>
                </a:rPr>
                <a:t>Λ</a:t>
              </a:r>
              <a:r>
                <a:rPr lang="en-US" sz="1200">
                  <a:solidFill>
                    <a:srgbClr val="009973"/>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a:t>
              </a:r>
              <a:r>
                <a:rPr lang="en-US" sz="1200">
                  <a:solidFill>
                    <a:srgbClr val="009973"/>
                  </a:solidFill>
                  <a:latin typeface="Times New Roman" pitchFamily="18" charset="0"/>
                  <a:cs typeface="Times New Roman" pitchFamily="18" charset="0"/>
                </a:rPr>
                <a:t> </a:t>
              </a:r>
              <a:r>
                <a:rPr lang="el-GR" sz="1200">
                  <a:solidFill>
                    <a:srgbClr val="009973"/>
                  </a:solidFill>
                  <a:latin typeface="Times New Roman" pitchFamily="18" charset="0"/>
                  <a:cs typeface="Times New Roman" pitchFamily="18" charset="0"/>
                </a:rPr>
                <a:t>Σ</a:t>
              </a:r>
              <a:endParaRPr lang="en-US" sz="1200">
                <a:solidFill>
                  <a:srgbClr val="009973"/>
                </a:solidFill>
                <a:latin typeface="Times New Roman" pitchFamily="18" charset="0"/>
                <a:cs typeface="Times New Roman" pitchFamily="18" charset="0"/>
              </a:endParaRPr>
            </a:p>
          </p:txBody>
        </p:sp>
        <p:sp>
          <p:nvSpPr>
            <p:cNvPr id="21" name="TextBox 16"/>
            <p:cNvSpPr txBox="1">
              <a:spLocks noChangeArrowheads="1"/>
            </p:cNvSpPr>
            <p:nvPr/>
          </p:nvSpPr>
          <p:spPr bwMode="auto">
            <a:xfrm>
              <a:off x="4038600" y="2057400"/>
              <a:ext cx="914400" cy="602088"/>
            </a:xfrm>
            <a:prstGeom prst="rect">
              <a:avLst/>
            </a:prstGeom>
            <a:noFill/>
            <a:ln w="9525">
              <a:noFill/>
              <a:miter lim="800000"/>
              <a:headEnd/>
              <a:tailEnd/>
            </a:ln>
          </p:spPr>
          <p:txBody>
            <a:bodyPr>
              <a:spAutoFit/>
            </a:bodyPr>
            <a:lstStyle/>
            <a:p>
              <a:pPr algn="ctr"/>
              <a:r>
                <a:rPr lang="en-US" sz="1200">
                  <a:solidFill>
                    <a:schemeClr val="tx1"/>
                  </a:solidFill>
                  <a:latin typeface="Times New Roman" pitchFamily="18" charset="0"/>
                  <a:cs typeface="Times New Roman" pitchFamily="18" charset="0"/>
                </a:rPr>
                <a:t>&amp;</a:t>
              </a:r>
            </a:p>
            <a:p>
              <a:r>
                <a:rPr lang="en-US" sz="1200">
                  <a:solidFill>
                    <a:srgbClr val="1F02F4"/>
                  </a:solidFill>
                  <a:latin typeface="Times New Roman" pitchFamily="18" charset="0"/>
                  <a:cs typeface="Times New Roman" pitchFamily="18" charset="0"/>
                </a:rPr>
                <a:t>Data </a:t>
              </a:r>
              <a:r>
                <a:rPr lang="el-GR" sz="1200">
                  <a:solidFill>
                    <a:srgbClr val="009973"/>
                  </a:solidFill>
                  <a:latin typeface="Times New Roman" pitchFamily="18" charset="0"/>
                  <a:cs typeface="Times New Roman" pitchFamily="18" charset="0"/>
                </a:rPr>
                <a:t>Λ</a:t>
              </a:r>
              <a:r>
                <a:rPr lang="en-US" sz="1200">
                  <a:solidFill>
                    <a:srgbClr val="009973"/>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a:t>
              </a:r>
              <a:r>
                <a:rPr lang="en-US" sz="1200">
                  <a:solidFill>
                    <a:srgbClr val="009973"/>
                  </a:solidFill>
                  <a:latin typeface="Times New Roman" pitchFamily="18" charset="0"/>
                  <a:cs typeface="Times New Roman" pitchFamily="18" charset="0"/>
                </a:rPr>
                <a:t> </a:t>
              </a:r>
              <a:r>
                <a:rPr lang="el-GR" sz="1200">
                  <a:solidFill>
                    <a:srgbClr val="009973"/>
                  </a:solidFill>
                  <a:latin typeface="Times New Roman" pitchFamily="18" charset="0"/>
                  <a:cs typeface="Times New Roman" pitchFamily="18" charset="0"/>
                </a:rPr>
                <a:t>Σ</a:t>
              </a:r>
              <a:endParaRPr lang="en-US" sz="1200">
                <a:solidFill>
                  <a:srgbClr val="009973"/>
                </a:solidFill>
                <a:latin typeface="Times New Roman" pitchFamily="18" charset="0"/>
                <a:cs typeface="Times New Roman" pitchFamily="18" charset="0"/>
              </a:endParaRPr>
            </a:p>
            <a:p>
              <a:endParaRPr lang="en-US" sz="1200">
                <a:solidFill>
                  <a:srgbClr val="1F02F4"/>
                </a:solidFill>
                <a:latin typeface="Times New Roman" pitchFamily="18" charset="0"/>
                <a:cs typeface="Times New Roman" pitchFamily="18" charset="0"/>
              </a:endParaRPr>
            </a:p>
          </p:txBody>
        </p:sp>
      </p:grpSp>
      <p:sp>
        <p:nvSpPr>
          <p:cNvPr id="24" name="Rectangle 13"/>
          <p:cNvSpPr>
            <a:spLocks noChangeArrowheads="1"/>
          </p:cNvSpPr>
          <p:nvPr/>
        </p:nvSpPr>
        <p:spPr bwMode="auto">
          <a:xfrm>
            <a:off x="6502400" y="4965700"/>
            <a:ext cx="1646238" cy="319088"/>
          </a:xfrm>
          <a:prstGeom prst="rect">
            <a:avLst/>
          </a:prstGeom>
          <a:solidFill>
            <a:srgbClr val="92D050"/>
          </a:solidFill>
          <a:ln w="9525">
            <a:noFill/>
            <a:miter lim="800000"/>
            <a:headEnd/>
            <a:tailEnd/>
          </a:ln>
        </p:spPr>
        <p:txBody>
          <a:bodyPr>
            <a:spAutoFit/>
          </a:bodyPr>
          <a:lstStyle/>
          <a:p>
            <a:pPr algn="ct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=2.2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General</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43</a:t>
            </a:fld>
            <a:endParaRPr lang="en-US" dirty="0">
              <a:solidFill>
                <a:prstClr val="black">
                  <a:tint val="95000"/>
                </a:prstClr>
              </a:solidFill>
            </a:endParaRPr>
          </a:p>
        </p:txBody>
      </p:sp>
      <p:grpSp>
        <p:nvGrpSpPr>
          <p:cNvPr id="13" name="Group 19"/>
          <p:cNvGrpSpPr>
            <a:grpSpLocks/>
          </p:cNvGrpSpPr>
          <p:nvPr/>
        </p:nvGrpSpPr>
        <p:grpSpPr bwMode="auto">
          <a:xfrm>
            <a:off x="381000" y="914400"/>
            <a:ext cx="5486400" cy="5638800"/>
            <a:chOff x="381000" y="914400"/>
            <a:chExt cx="5486400" cy="5638800"/>
          </a:xfrm>
        </p:grpSpPr>
        <p:grpSp>
          <p:nvGrpSpPr>
            <p:cNvPr id="15" name="Group 18"/>
            <p:cNvGrpSpPr>
              <a:grpSpLocks/>
            </p:cNvGrpSpPr>
            <p:nvPr/>
          </p:nvGrpSpPr>
          <p:grpSpPr bwMode="auto">
            <a:xfrm>
              <a:off x="381000" y="914400"/>
              <a:ext cx="5486400" cy="5638800"/>
              <a:chOff x="381000" y="914400"/>
              <a:chExt cx="5486400" cy="5638800"/>
            </a:xfrm>
          </p:grpSpPr>
          <p:pic>
            <p:nvPicPr>
              <p:cNvPr id="18" name="Picture 17" descr="t_1.png"/>
              <p:cNvPicPr>
                <a:picLocks noChangeAspect="1"/>
              </p:cNvPicPr>
              <p:nvPr/>
            </p:nvPicPr>
            <p:blipFill>
              <a:blip r:embed="rId27" cstate="print"/>
              <a:srcRect l="1350" t="1302" r="1350" b="2335"/>
              <a:stretch>
                <a:fillRect/>
              </a:stretch>
            </p:blipFill>
            <p:spPr bwMode="auto">
              <a:xfrm>
                <a:off x="381000" y="914400"/>
                <a:ext cx="5486400" cy="5638800"/>
              </a:xfrm>
              <a:prstGeom prst="rect">
                <a:avLst/>
              </a:prstGeom>
              <a:noFill/>
              <a:ln w="9525">
                <a:noFill/>
                <a:miter lim="800000"/>
                <a:headEnd/>
                <a:tailEnd/>
              </a:ln>
            </p:spPr>
          </p:pic>
          <p:sp>
            <p:nvSpPr>
              <p:cNvPr id="19" name="TextBox 9"/>
              <p:cNvSpPr txBox="1">
                <a:spLocks noChangeArrowheads="1"/>
              </p:cNvSpPr>
              <p:nvPr/>
            </p:nvSpPr>
            <p:spPr bwMode="auto">
              <a:xfrm>
                <a:off x="1295400" y="3657600"/>
                <a:ext cx="1219200" cy="290513"/>
              </a:xfrm>
              <a:prstGeom prst="rect">
                <a:avLst/>
              </a:prstGeom>
              <a:solidFill>
                <a:schemeClr val="bg1"/>
              </a:solidFill>
              <a:ln w="9525">
                <a:noFill/>
                <a:miter lim="800000"/>
                <a:headEnd/>
                <a:tailEnd/>
              </a:ln>
            </p:spPr>
            <p:txBody>
              <a:bodyPr>
                <a:spAutoFit/>
              </a:bodyPr>
              <a:lstStyle/>
              <a:p>
                <a:r>
                  <a:rPr lang="en-US" sz="1400">
                    <a:solidFill>
                      <a:schemeClr val="tx1"/>
                    </a:solidFill>
                    <a:latin typeface="Times New Roman" pitchFamily="18" charset="0"/>
                    <a:cs typeface="Times New Roman" pitchFamily="18" charset="0"/>
                  </a:rPr>
                  <a:t>        t</a:t>
                </a:r>
              </a:p>
            </p:txBody>
          </p:sp>
          <p:sp>
            <p:nvSpPr>
              <p:cNvPr id="20" name="TextBox 10"/>
              <p:cNvSpPr txBox="1">
                <a:spLocks noChangeArrowheads="1"/>
              </p:cNvSpPr>
              <p:nvPr/>
            </p:nvSpPr>
            <p:spPr bwMode="auto">
              <a:xfrm>
                <a:off x="3886200" y="3657600"/>
                <a:ext cx="1219200" cy="290513"/>
              </a:xfrm>
              <a:prstGeom prst="rect">
                <a:avLst/>
              </a:prstGeom>
              <a:solidFill>
                <a:schemeClr val="bg1"/>
              </a:solidFill>
              <a:ln w="9525">
                <a:noFill/>
                <a:miter lim="800000"/>
                <a:headEnd/>
                <a:tailEnd/>
              </a:ln>
            </p:spPr>
            <p:txBody>
              <a:bodyPr>
                <a:spAutoFit/>
              </a:bodyPr>
              <a:lstStyle/>
              <a:p>
                <a:r>
                  <a:rPr lang="en-US" sz="1400">
                    <a:solidFill>
                      <a:schemeClr val="tx1"/>
                    </a:solidFill>
                    <a:latin typeface="Times New Roman" pitchFamily="18" charset="0"/>
                    <a:cs typeface="Times New Roman" pitchFamily="18" charset="0"/>
                  </a:rPr>
                  <a:t>        t</a:t>
                </a:r>
              </a:p>
            </p:txBody>
          </p:sp>
          <p:sp>
            <p:nvSpPr>
              <p:cNvPr id="21" name="TextBox 11"/>
              <p:cNvSpPr txBox="1">
                <a:spLocks noChangeArrowheads="1"/>
              </p:cNvSpPr>
              <p:nvPr/>
            </p:nvSpPr>
            <p:spPr bwMode="auto">
              <a:xfrm>
                <a:off x="1219200" y="6172200"/>
                <a:ext cx="1219200" cy="290512"/>
              </a:xfrm>
              <a:prstGeom prst="rect">
                <a:avLst/>
              </a:prstGeom>
              <a:solidFill>
                <a:schemeClr val="bg1"/>
              </a:solidFill>
              <a:ln w="9525">
                <a:noFill/>
                <a:miter lim="800000"/>
                <a:headEnd/>
                <a:tailEnd/>
              </a:ln>
            </p:spPr>
            <p:txBody>
              <a:bodyPr>
                <a:spAutoFit/>
              </a:bodyPr>
              <a:lstStyle/>
              <a:p>
                <a:r>
                  <a:rPr lang="en-US" sz="1400">
                    <a:solidFill>
                      <a:schemeClr val="tx1"/>
                    </a:solidFill>
                    <a:latin typeface="Times New Roman" pitchFamily="18" charset="0"/>
                    <a:cs typeface="Times New Roman" pitchFamily="18" charset="0"/>
                  </a:rPr>
                  <a:t>        t</a:t>
                </a:r>
              </a:p>
            </p:txBody>
          </p:sp>
          <p:sp>
            <p:nvSpPr>
              <p:cNvPr id="22" name="TextBox 12"/>
              <p:cNvSpPr txBox="1">
                <a:spLocks noChangeArrowheads="1"/>
              </p:cNvSpPr>
              <p:nvPr/>
            </p:nvSpPr>
            <p:spPr bwMode="auto">
              <a:xfrm>
                <a:off x="3886200" y="6172200"/>
                <a:ext cx="1219200" cy="290513"/>
              </a:xfrm>
              <a:prstGeom prst="rect">
                <a:avLst/>
              </a:prstGeom>
              <a:solidFill>
                <a:schemeClr val="bg1"/>
              </a:solidFill>
              <a:ln w="9525">
                <a:noFill/>
                <a:miter lim="800000"/>
                <a:headEnd/>
                <a:tailEnd/>
              </a:ln>
            </p:spPr>
            <p:txBody>
              <a:bodyPr>
                <a:spAutoFit/>
              </a:bodyPr>
              <a:lstStyle/>
              <a:p>
                <a:r>
                  <a:rPr lang="en-US" sz="1400">
                    <a:solidFill>
                      <a:schemeClr val="tx1"/>
                    </a:solidFill>
                    <a:latin typeface="Times New Roman" pitchFamily="18" charset="0"/>
                    <a:cs typeface="Times New Roman" pitchFamily="18" charset="0"/>
                  </a:rPr>
                  <a:t>        t</a:t>
                </a:r>
              </a:p>
            </p:txBody>
          </p:sp>
          <p:sp>
            <p:nvSpPr>
              <p:cNvPr id="23" name="TextBox 13"/>
              <p:cNvSpPr txBox="1">
                <a:spLocks noChangeArrowheads="1"/>
              </p:cNvSpPr>
              <p:nvPr/>
            </p:nvSpPr>
            <p:spPr bwMode="auto">
              <a:xfrm>
                <a:off x="1905000" y="1676400"/>
                <a:ext cx="838200" cy="261938"/>
              </a:xfrm>
              <a:prstGeom prst="rect">
                <a:avLst/>
              </a:prstGeom>
              <a:noFill/>
              <a:ln w="9525">
                <a:noFill/>
                <a:miter lim="800000"/>
                <a:headEnd/>
                <a:tailEnd/>
              </a:ln>
            </p:spPr>
            <p:txBody>
              <a:bodyPr>
                <a:spAutoFit/>
              </a:bodyPr>
              <a:lstStyle/>
              <a:p>
                <a:r>
                  <a:rPr lang="en-US" sz="1200">
                    <a:solidFill>
                      <a:srgbClr val="FF0000"/>
                    </a:solidFill>
                    <a:latin typeface="Times New Roman" pitchFamily="18" charset="0"/>
                    <a:cs typeface="Times New Roman" pitchFamily="18" charset="0"/>
                  </a:rPr>
                  <a:t>SIMC </a:t>
                </a:r>
                <a:r>
                  <a:rPr lang="el-GR" sz="1200">
                    <a:solidFill>
                      <a:srgbClr val="009973"/>
                    </a:solidFill>
                    <a:latin typeface="Times New Roman" pitchFamily="18" charset="0"/>
                    <a:cs typeface="Times New Roman" pitchFamily="18" charset="0"/>
                  </a:rPr>
                  <a:t>Λ</a:t>
                </a:r>
                <a:endParaRPr lang="en-US" sz="1200">
                  <a:solidFill>
                    <a:srgbClr val="009973"/>
                  </a:solidFill>
                  <a:latin typeface="Times New Roman" pitchFamily="18" charset="0"/>
                  <a:cs typeface="Times New Roman" pitchFamily="18" charset="0"/>
                </a:endParaRPr>
              </a:p>
            </p:txBody>
          </p:sp>
          <p:sp>
            <p:nvSpPr>
              <p:cNvPr id="24" name="TextBox 14"/>
              <p:cNvSpPr txBox="1">
                <a:spLocks noChangeArrowheads="1"/>
              </p:cNvSpPr>
              <p:nvPr/>
            </p:nvSpPr>
            <p:spPr bwMode="auto">
              <a:xfrm>
                <a:off x="4648200" y="1676400"/>
                <a:ext cx="838200" cy="261938"/>
              </a:xfrm>
              <a:prstGeom prst="rect">
                <a:avLst/>
              </a:prstGeom>
              <a:noFill/>
              <a:ln w="9525">
                <a:noFill/>
                <a:miter lim="800000"/>
                <a:headEnd/>
                <a:tailEnd/>
              </a:ln>
            </p:spPr>
            <p:txBody>
              <a:bodyPr>
                <a:spAutoFit/>
              </a:bodyPr>
              <a:lstStyle/>
              <a:p>
                <a:r>
                  <a:rPr lang="en-US" sz="1200">
                    <a:solidFill>
                      <a:srgbClr val="FF0000"/>
                    </a:solidFill>
                    <a:latin typeface="Times New Roman" pitchFamily="18" charset="0"/>
                    <a:cs typeface="Times New Roman" pitchFamily="18" charset="0"/>
                  </a:rPr>
                  <a:t>SIMC </a:t>
                </a:r>
                <a:r>
                  <a:rPr lang="el-GR" sz="1200">
                    <a:solidFill>
                      <a:srgbClr val="009973"/>
                    </a:solidFill>
                    <a:latin typeface="Times New Roman" pitchFamily="18" charset="0"/>
                    <a:cs typeface="Times New Roman" pitchFamily="18" charset="0"/>
                  </a:rPr>
                  <a:t>Σ</a:t>
                </a:r>
                <a:endParaRPr lang="en-US" sz="1200">
                  <a:solidFill>
                    <a:srgbClr val="009973"/>
                  </a:solidFill>
                  <a:latin typeface="Times New Roman" pitchFamily="18" charset="0"/>
                  <a:cs typeface="Times New Roman" pitchFamily="18" charset="0"/>
                </a:endParaRPr>
              </a:p>
            </p:txBody>
          </p:sp>
        </p:grpSp>
        <p:sp>
          <p:nvSpPr>
            <p:cNvPr id="16" name="TextBox 16"/>
            <p:cNvSpPr txBox="1">
              <a:spLocks noChangeArrowheads="1"/>
            </p:cNvSpPr>
            <p:nvPr/>
          </p:nvSpPr>
          <p:spPr bwMode="auto">
            <a:xfrm>
              <a:off x="2133600" y="4233549"/>
              <a:ext cx="914400" cy="262251"/>
            </a:xfrm>
            <a:prstGeom prst="rect">
              <a:avLst/>
            </a:prstGeom>
            <a:noFill/>
            <a:ln w="9525">
              <a:noFill/>
              <a:miter lim="800000"/>
              <a:headEnd/>
              <a:tailEnd/>
            </a:ln>
          </p:spPr>
          <p:txBody>
            <a:bodyPr>
              <a:spAutoFit/>
            </a:bodyPr>
            <a:lstStyle/>
            <a:p>
              <a:r>
                <a:rPr lang="en-US" sz="1200">
                  <a:solidFill>
                    <a:srgbClr val="1F02F4"/>
                  </a:solidFill>
                  <a:latin typeface="Times New Roman" pitchFamily="18" charset="0"/>
                  <a:cs typeface="Times New Roman" pitchFamily="18" charset="0"/>
                </a:rPr>
                <a:t>Data </a:t>
              </a:r>
              <a:r>
                <a:rPr lang="el-GR" sz="1200">
                  <a:solidFill>
                    <a:srgbClr val="009973"/>
                  </a:solidFill>
                  <a:latin typeface="Times New Roman" pitchFamily="18" charset="0"/>
                  <a:cs typeface="Times New Roman" pitchFamily="18" charset="0"/>
                </a:rPr>
                <a:t>Λ</a:t>
              </a:r>
              <a:r>
                <a:rPr lang="en-US" sz="1200">
                  <a:solidFill>
                    <a:srgbClr val="009973"/>
                  </a:solidFill>
                  <a:latin typeface="Times New Roman" pitchFamily="18" charset="0"/>
                  <a:cs typeface="Times New Roman" pitchFamily="18" charset="0"/>
                </a:rPr>
                <a:t> </a:t>
              </a:r>
              <a:endParaRPr lang="en-US" sz="1200">
                <a:solidFill>
                  <a:srgbClr val="1F02F4"/>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4648200" y="4216030"/>
              <a:ext cx="914400" cy="262251"/>
            </a:xfrm>
            <a:prstGeom prst="rect">
              <a:avLst/>
            </a:prstGeom>
            <a:noFill/>
            <a:ln w="9525">
              <a:noFill/>
              <a:miter lim="800000"/>
              <a:headEnd/>
              <a:tailEnd/>
            </a:ln>
          </p:spPr>
          <p:txBody>
            <a:bodyPr>
              <a:spAutoFit/>
            </a:bodyPr>
            <a:lstStyle/>
            <a:p>
              <a:r>
                <a:rPr lang="en-US" sz="1200">
                  <a:solidFill>
                    <a:srgbClr val="1F02F4"/>
                  </a:solidFill>
                  <a:latin typeface="Times New Roman" pitchFamily="18" charset="0"/>
                  <a:cs typeface="Times New Roman" pitchFamily="18" charset="0"/>
                </a:rPr>
                <a:t>Data </a:t>
              </a:r>
              <a:r>
                <a:rPr lang="el-GR" sz="1200">
                  <a:solidFill>
                    <a:srgbClr val="009973"/>
                  </a:solidFill>
                  <a:latin typeface="Times New Roman" pitchFamily="18" charset="0"/>
                  <a:cs typeface="Times New Roman" pitchFamily="18" charset="0"/>
                </a:rPr>
                <a:t>Σ</a:t>
              </a:r>
              <a:endParaRPr lang="en-US" sz="1200">
                <a:solidFill>
                  <a:srgbClr val="009973"/>
                </a:solidFill>
                <a:latin typeface="Times New Roman" pitchFamily="18" charset="0"/>
                <a:cs typeface="Times New Roman" pitchFamily="18" charset="0"/>
              </a:endParaRPr>
            </a:p>
          </p:txBody>
        </p:sp>
      </p:grpSp>
      <p:sp>
        <p:nvSpPr>
          <p:cNvPr id="25" name="Text Box 3"/>
          <p:cNvSpPr txBox="1">
            <a:spLocks noChangeArrowheads="1"/>
          </p:cNvSpPr>
          <p:nvPr/>
        </p:nvSpPr>
        <p:spPr bwMode="auto">
          <a:xfrm>
            <a:off x="6629400" y="5562600"/>
            <a:ext cx="1600200" cy="1314450"/>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latin typeface="Times New Roman" pitchFamily="18" charset="0"/>
                <a:cs typeface="Times New Roman" pitchFamily="18" charset="0"/>
              </a:rPr>
              <a:t>Red</a:t>
            </a:r>
            <a:r>
              <a:rPr lang="en-GB">
                <a:solidFill>
                  <a:srgbClr val="000000"/>
                </a:solidFill>
                <a:latin typeface="Times New Roman" pitchFamily="18" charset="0"/>
                <a:cs typeface="Times New Roman" pitchFamily="18" charset="0"/>
              </a:rPr>
              <a:t> – SIMC</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1059FC"/>
                </a:solidFill>
                <a:latin typeface="Times New Roman" pitchFamily="18" charset="0"/>
                <a:cs typeface="Times New Roman" pitchFamily="18" charset="0"/>
              </a:rPr>
              <a:t>Blue </a:t>
            </a:r>
            <a:r>
              <a:rPr lang="en-GB">
                <a:solidFill>
                  <a:srgbClr val="000000"/>
                </a:solidFill>
                <a:latin typeface="Times New Roman" pitchFamily="18" charset="0"/>
                <a:cs typeface="Times New Roman" pitchFamily="18" charset="0"/>
              </a:rPr>
              <a:t>– Data </a:t>
            </a:r>
          </a:p>
        </p:txBody>
      </p:sp>
      <p:sp>
        <p:nvSpPr>
          <p:cNvPr id="26" name="Rectangle 5"/>
          <p:cNvSpPr>
            <a:spLocks noChangeArrowheads="1"/>
          </p:cNvSpPr>
          <p:nvPr/>
        </p:nvSpPr>
        <p:spPr bwMode="auto">
          <a:xfrm>
            <a:off x="1295400" y="939800"/>
            <a:ext cx="6248400" cy="355600"/>
          </a:xfrm>
          <a:prstGeom prst="rect">
            <a:avLst/>
          </a:prstGeom>
          <a:no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a:solidFill>
                  <a:srgbClr val="000000"/>
                </a:solidFill>
                <a:latin typeface="Times New Roman" pitchFamily="18" charset="0"/>
                <a:cs typeface="Times New Roman" pitchFamily="18" charset="0"/>
              </a:rPr>
              <a:t>All particle identification and acceptance constraints applied</a:t>
            </a:r>
          </a:p>
        </p:txBody>
      </p:sp>
      <p:sp>
        <p:nvSpPr>
          <p:cNvPr id="27" name="Rectangle 6"/>
          <p:cNvSpPr>
            <a:spLocks noChangeArrowheads="1"/>
          </p:cNvSpPr>
          <p:nvPr/>
        </p:nvSpPr>
        <p:spPr bwMode="auto">
          <a:xfrm>
            <a:off x="6248400" y="1484313"/>
            <a:ext cx="2514600" cy="500062"/>
          </a:xfrm>
          <a:prstGeom prst="rect">
            <a:avLst/>
          </a:prstGeom>
          <a:solidFill>
            <a:srgbClr val="9EF8A7"/>
          </a:solidFill>
          <a:ln w="9525">
            <a:noFill/>
            <a:round/>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 </a:t>
            </a: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a:t>
            </a:r>
            <a:r>
              <a:rPr lang="en-GB" sz="1800">
                <a:solidFill>
                  <a:srgbClr val="000000"/>
                </a:solidFill>
                <a:latin typeface="Times New Roman" pitchFamily="18" charset="0"/>
                <a:cs typeface="Times New Roman" pitchFamily="18" charset="0"/>
              </a:rPr>
              <a:t>Q</a:t>
            </a:r>
            <a:r>
              <a:rPr lang="en-GB" baseline="30000">
                <a:solidFill>
                  <a:srgbClr val="000000"/>
                </a:solidFill>
                <a:latin typeface="Times New Roman" pitchFamily="18" charset="0"/>
                <a:cs typeface="Times New Roman" pitchFamily="18" charset="0"/>
              </a:rPr>
              <a:t>2</a:t>
            </a:r>
            <a:r>
              <a:rPr lang="en-GB">
                <a:solidFill>
                  <a:srgbClr val="000000"/>
                </a:solidFill>
                <a:latin typeface="Times New Roman" pitchFamily="18" charset="0"/>
                <a:cs typeface="Times New Roman" pitchFamily="18" charset="0"/>
              </a:rPr>
              <a:t>, </a:t>
            </a:r>
            <a:r>
              <a:rPr lang="en-GB" sz="1600">
                <a:solidFill>
                  <a:srgbClr val="000000"/>
                </a:solidFill>
                <a:latin typeface="Times New Roman" pitchFamily="18" charset="0"/>
                <a:cs typeface="Times New Roman" pitchFamily="18" charset="0"/>
              </a:rPr>
              <a:t>W</a:t>
            </a:r>
            <a:r>
              <a:rPr lang="en-GB">
                <a:solidFill>
                  <a:srgbClr val="000000"/>
                </a:solidFill>
                <a:latin typeface="Times New Roman" pitchFamily="18" charset="0"/>
                <a:cs typeface="Times New Roman" pitchFamily="18" charset="0"/>
              </a:rPr>
              <a:t>, t, </a:t>
            </a:r>
            <a:r>
              <a:rPr lang="el-GR">
                <a:solidFill>
                  <a:srgbClr val="000000"/>
                </a:solidFill>
                <a:latin typeface="Times New Roman" pitchFamily="18" charset="0"/>
                <a:cs typeface="Times New Roman" pitchFamily="18" charset="0"/>
              </a:rPr>
              <a:t> ϕ</a:t>
            </a:r>
            <a:r>
              <a:rPr lang="en-US" baseline="-25000">
                <a:solidFill>
                  <a:srgbClr val="000000"/>
                </a:solidFill>
                <a:latin typeface="Times New Roman" pitchFamily="18" charset="0"/>
                <a:cs typeface="Times New Roman" pitchFamily="18" charset="0"/>
              </a:rPr>
              <a:t>pq</a:t>
            </a:r>
            <a:r>
              <a:rPr lang="en-GB">
                <a:solidFill>
                  <a:srgbClr val="000000"/>
                </a:solidFill>
                <a:latin typeface="Times New Roman" pitchFamily="18" charset="0"/>
                <a:cs typeface="Times New Roman" pitchFamily="18" charset="0"/>
              </a:rPr>
              <a:t>)</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cs typeface="Times New Roman" pitchFamily="18" charset="0"/>
            </a:endParaRPr>
          </a:p>
        </p:txBody>
      </p:sp>
      <p:sp>
        <p:nvSpPr>
          <p:cNvPr id="28" name="Text Box 7"/>
          <p:cNvSpPr txBox="1">
            <a:spLocks noChangeArrowheads="1"/>
          </p:cNvSpPr>
          <p:nvPr/>
        </p:nvSpPr>
        <p:spPr bwMode="auto">
          <a:xfrm>
            <a:off x="6400800" y="3014663"/>
            <a:ext cx="2057400" cy="730250"/>
          </a:xfrm>
          <a:prstGeom prst="rect">
            <a:avLst/>
          </a:prstGeom>
          <a:solidFill>
            <a:srgbClr val="D6D6F5"/>
          </a:solidFill>
          <a:ln w="25560">
            <a:solidFill>
              <a:srgbClr val="3333CC"/>
            </a:solidFill>
            <a:miter lim="800000"/>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 </a:t>
            </a:r>
            <a:r>
              <a:rPr lang="en-GB" sz="2400">
                <a:solidFill>
                  <a:srgbClr val="000000"/>
                </a:solidFill>
                <a:latin typeface="Times New Roman" pitchFamily="18" charset="0"/>
                <a:cs typeface="Times New Roman" pitchFamily="18" charset="0"/>
              </a:rPr>
              <a:t>t </a:t>
            </a:r>
            <a:r>
              <a:rPr lang="en-GB">
                <a:solidFill>
                  <a:srgbClr val="000000"/>
                </a:solidFill>
                <a:latin typeface="Times New Roman" pitchFamily="18" charset="0"/>
                <a:cs typeface="Times New Roman" pitchFamily="18" charset="0"/>
              </a:rPr>
              <a:t>= Mandelstam Variable </a:t>
            </a:r>
          </a:p>
        </p:txBody>
      </p:sp>
      <p:sp>
        <p:nvSpPr>
          <p:cNvPr id="29" name="Rectangle 13"/>
          <p:cNvSpPr>
            <a:spLocks noChangeArrowheads="1"/>
          </p:cNvSpPr>
          <p:nvPr/>
        </p:nvSpPr>
        <p:spPr bwMode="auto">
          <a:xfrm>
            <a:off x="6502400" y="4965700"/>
            <a:ext cx="1646238" cy="319088"/>
          </a:xfrm>
          <a:prstGeom prst="rect">
            <a:avLst/>
          </a:prstGeom>
          <a:solidFill>
            <a:srgbClr val="92D050"/>
          </a:solidFill>
          <a:ln w="9525">
            <a:noFill/>
            <a:miter lim="800000"/>
            <a:headEnd/>
            <a:tailEnd/>
          </a:ln>
        </p:spPr>
        <p:txBody>
          <a:bodyPr>
            <a:spAutoFit/>
          </a:bodyPr>
          <a:lstStyle/>
          <a:p>
            <a:pPr algn="ct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=2.2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General</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44</a:t>
            </a:fld>
            <a:endParaRPr lang="en-US" dirty="0">
              <a:solidFill>
                <a:prstClr val="black">
                  <a:tint val="95000"/>
                </a:prstClr>
              </a:solidFill>
            </a:endParaRPr>
          </a:p>
        </p:txBody>
      </p:sp>
      <p:sp>
        <p:nvSpPr>
          <p:cNvPr id="13" name="Text Box 3"/>
          <p:cNvSpPr txBox="1">
            <a:spLocks noChangeArrowheads="1"/>
          </p:cNvSpPr>
          <p:nvPr/>
        </p:nvSpPr>
        <p:spPr bwMode="auto">
          <a:xfrm>
            <a:off x="6629400" y="5562600"/>
            <a:ext cx="1600200" cy="1314450"/>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FF0000"/>
                </a:solidFill>
                <a:latin typeface="Times New Roman" pitchFamily="18" charset="0"/>
                <a:cs typeface="Times New Roman" pitchFamily="18" charset="0"/>
              </a:rPr>
              <a:t>Red</a:t>
            </a:r>
            <a:r>
              <a:rPr lang="en-GB">
                <a:solidFill>
                  <a:srgbClr val="000000"/>
                </a:solidFill>
                <a:latin typeface="Times New Roman" pitchFamily="18" charset="0"/>
                <a:cs typeface="Times New Roman" pitchFamily="18" charset="0"/>
              </a:rPr>
              <a:t> – SIMC</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1059FC"/>
                </a:solidFill>
                <a:latin typeface="Times New Roman" pitchFamily="18" charset="0"/>
                <a:cs typeface="Times New Roman" pitchFamily="18" charset="0"/>
              </a:rPr>
              <a:t>Blue </a:t>
            </a:r>
            <a:r>
              <a:rPr lang="en-GB">
                <a:solidFill>
                  <a:srgbClr val="000000"/>
                </a:solidFill>
                <a:latin typeface="Times New Roman" pitchFamily="18" charset="0"/>
                <a:cs typeface="Times New Roman" pitchFamily="18" charset="0"/>
              </a:rPr>
              <a:t>– Data </a:t>
            </a:r>
          </a:p>
        </p:txBody>
      </p:sp>
      <p:sp>
        <p:nvSpPr>
          <p:cNvPr id="15" name="Rectangle 5"/>
          <p:cNvSpPr>
            <a:spLocks noChangeArrowheads="1"/>
          </p:cNvSpPr>
          <p:nvPr/>
        </p:nvSpPr>
        <p:spPr bwMode="auto">
          <a:xfrm>
            <a:off x="1295400" y="939800"/>
            <a:ext cx="6248400" cy="355600"/>
          </a:xfrm>
          <a:prstGeom prst="rect">
            <a:avLst/>
          </a:prstGeom>
          <a:no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800">
                <a:solidFill>
                  <a:srgbClr val="000000"/>
                </a:solidFill>
                <a:latin typeface="Times New Roman" pitchFamily="18" charset="0"/>
                <a:cs typeface="Times New Roman" pitchFamily="18" charset="0"/>
              </a:rPr>
              <a:t>All particle identification and acceptance constraints applied</a:t>
            </a:r>
          </a:p>
        </p:txBody>
      </p:sp>
      <p:sp>
        <p:nvSpPr>
          <p:cNvPr id="16" name="Rectangle 6"/>
          <p:cNvSpPr>
            <a:spLocks noChangeArrowheads="1"/>
          </p:cNvSpPr>
          <p:nvPr/>
        </p:nvSpPr>
        <p:spPr bwMode="auto">
          <a:xfrm>
            <a:off x="6248400" y="1484313"/>
            <a:ext cx="2514600" cy="500062"/>
          </a:xfrm>
          <a:prstGeom prst="rect">
            <a:avLst/>
          </a:prstGeom>
          <a:solidFill>
            <a:srgbClr val="9EF8A7"/>
          </a:solidFill>
          <a:ln w="9525">
            <a:noFill/>
            <a:round/>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 </a:t>
            </a:r>
            <a:r>
              <a:rPr lang="en-GB" sz="2800">
                <a:solidFill>
                  <a:srgbClr val="000000"/>
                </a:solidFill>
                <a:latin typeface="Times New Roman" pitchFamily="18" charset="0"/>
                <a:cs typeface="Times New Roman" pitchFamily="18" charset="0"/>
              </a:rPr>
              <a:t>σ</a:t>
            </a:r>
            <a:r>
              <a:rPr lang="en-GB">
                <a:solidFill>
                  <a:srgbClr val="000000"/>
                </a:solidFill>
                <a:latin typeface="Times New Roman" pitchFamily="18" charset="0"/>
                <a:cs typeface="Times New Roman" pitchFamily="18" charset="0"/>
              </a:rPr>
              <a:t> (</a:t>
            </a:r>
            <a:r>
              <a:rPr lang="en-GB" sz="1800">
                <a:solidFill>
                  <a:srgbClr val="000000"/>
                </a:solidFill>
                <a:latin typeface="Times New Roman" pitchFamily="18" charset="0"/>
                <a:cs typeface="Times New Roman" pitchFamily="18" charset="0"/>
              </a:rPr>
              <a:t>Q</a:t>
            </a:r>
            <a:r>
              <a:rPr lang="en-GB" baseline="30000">
                <a:solidFill>
                  <a:srgbClr val="000000"/>
                </a:solidFill>
                <a:latin typeface="Times New Roman" pitchFamily="18" charset="0"/>
                <a:cs typeface="Times New Roman" pitchFamily="18" charset="0"/>
              </a:rPr>
              <a:t>2</a:t>
            </a:r>
            <a:r>
              <a:rPr lang="en-GB">
                <a:solidFill>
                  <a:srgbClr val="000000"/>
                </a:solidFill>
                <a:latin typeface="Times New Roman" pitchFamily="18" charset="0"/>
                <a:cs typeface="Times New Roman" pitchFamily="18" charset="0"/>
              </a:rPr>
              <a:t>, </a:t>
            </a:r>
            <a:r>
              <a:rPr lang="en-GB" sz="1600">
                <a:solidFill>
                  <a:srgbClr val="000000"/>
                </a:solidFill>
                <a:latin typeface="Times New Roman" pitchFamily="18" charset="0"/>
                <a:cs typeface="Times New Roman" pitchFamily="18" charset="0"/>
              </a:rPr>
              <a:t>W</a:t>
            </a:r>
            <a:r>
              <a:rPr lang="en-GB">
                <a:solidFill>
                  <a:srgbClr val="000000"/>
                </a:solidFill>
                <a:latin typeface="Times New Roman" pitchFamily="18" charset="0"/>
                <a:cs typeface="Times New Roman" pitchFamily="18" charset="0"/>
              </a:rPr>
              <a:t>, t, </a:t>
            </a:r>
            <a:r>
              <a:rPr lang="el-GR">
                <a:solidFill>
                  <a:srgbClr val="000000"/>
                </a:solidFill>
                <a:latin typeface="Times New Roman" pitchFamily="18" charset="0"/>
                <a:cs typeface="Times New Roman" pitchFamily="18" charset="0"/>
              </a:rPr>
              <a:t> ϕ</a:t>
            </a:r>
            <a:r>
              <a:rPr lang="en-US" baseline="-25000">
                <a:solidFill>
                  <a:srgbClr val="000000"/>
                </a:solidFill>
                <a:latin typeface="Times New Roman" pitchFamily="18" charset="0"/>
                <a:cs typeface="Times New Roman" pitchFamily="18" charset="0"/>
              </a:rPr>
              <a:t>pq</a:t>
            </a:r>
            <a:r>
              <a:rPr lang="en-GB">
                <a:solidFill>
                  <a:srgbClr val="000000"/>
                </a:solidFill>
                <a:latin typeface="Times New Roman" pitchFamily="18" charset="0"/>
                <a:cs typeface="Times New Roman" pitchFamily="18" charset="0"/>
              </a:rPr>
              <a:t>)</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cs typeface="Times New Roman" pitchFamily="18" charset="0"/>
            </a:endParaRPr>
          </a:p>
        </p:txBody>
      </p:sp>
      <p:sp>
        <p:nvSpPr>
          <p:cNvPr id="17" name="Text Box 7"/>
          <p:cNvSpPr txBox="1">
            <a:spLocks noChangeArrowheads="1"/>
          </p:cNvSpPr>
          <p:nvPr/>
        </p:nvSpPr>
        <p:spPr bwMode="auto">
          <a:xfrm>
            <a:off x="6400800" y="3014663"/>
            <a:ext cx="2057400" cy="730250"/>
          </a:xfrm>
          <a:prstGeom prst="rect">
            <a:avLst/>
          </a:prstGeom>
          <a:solidFill>
            <a:srgbClr val="D6D6F5"/>
          </a:solidFill>
          <a:ln w="25560">
            <a:solidFill>
              <a:srgbClr val="3333CC"/>
            </a:solidFill>
            <a:miter lim="800000"/>
            <a:headEnd/>
            <a:tailEnd/>
          </a:ln>
        </p:spPr>
        <p:txBody>
          <a:bodyPr lIns="90000" tIns="46800" rIns="90000" bIns="46800">
            <a:spAutoFit/>
          </a:bodyPr>
          <a:lstStyle/>
          <a:p>
            <a:pP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cs typeface="Times New Roman" pitchFamily="18" charset="0"/>
              </a:rPr>
              <a:t> </a:t>
            </a:r>
            <a:r>
              <a:rPr lang="en-GB" sz="2400">
                <a:solidFill>
                  <a:srgbClr val="000000"/>
                </a:solidFill>
                <a:latin typeface="Times New Roman" pitchFamily="18" charset="0"/>
                <a:cs typeface="Times New Roman" pitchFamily="18" charset="0"/>
              </a:rPr>
              <a:t>t </a:t>
            </a:r>
            <a:r>
              <a:rPr lang="en-GB">
                <a:solidFill>
                  <a:srgbClr val="000000"/>
                </a:solidFill>
                <a:latin typeface="Times New Roman" pitchFamily="18" charset="0"/>
                <a:cs typeface="Times New Roman" pitchFamily="18" charset="0"/>
              </a:rPr>
              <a:t>= Mandelstam Variable </a:t>
            </a:r>
          </a:p>
        </p:txBody>
      </p:sp>
      <p:grpSp>
        <p:nvGrpSpPr>
          <p:cNvPr id="18" name="Group 11"/>
          <p:cNvGrpSpPr>
            <a:grpSpLocks/>
          </p:cNvGrpSpPr>
          <p:nvPr/>
        </p:nvGrpSpPr>
        <p:grpSpPr bwMode="auto">
          <a:xfrm>
            <a:off x="914400" y="1371600"/>
            <a:ext cx="4724400" cy="5105400"/>
            <a:chOff x="914400" y="1371600"/>
            <a:chExt cx="4724400" cy="5105400"/>
          </a:xfrm>
        </p:grpSpPr>
        <p:grpSp>
          <p:nvGrpSpPr>
            <p:cNvPr id="19" name="Group 20"/>
            <p:cNvGrpSpPr>
              <a:grpSpLocks/>
            </p:cNvGrpSpPr>
            <p:nvPr/>
          </p:nvGrpSpPr>
          <p:grpSpPr bwMode="auto">
            <a:xfrm>
              <a:off x="914400" y="1371600"/>
              <a:ext cx="4724400" cy="5105400"/>
              <a:chOff x="914400" y="1371600"/>
              <a:chExt cx="4724400" cy="5105400"/>
            </a:xfrm>
          </p:grpSpPr>
          <p:pic>
            <p:nvPicPr>
              <p:cNvPr id="22" name="Picture 18" descr="t_2.png"/>
              <p:cNvPicPr>
                <a:picLocks noChangeAspect="1"/>
              </p:cNvPicPr>
              <p:nvPr/>
            </p:nvPicPr>
            <p:blipFill>
              <a:blip r:embed="rId27" cstate="print"/>
              <a:srcRect l="3020" t="1456" r="3384" b="5443"/>
              <a:stretch>
                <a:fillRect/>
              </a:stretch>
            </p:blipFill>
            <p:spPr bwMode="auto">
              <a:xfrm>
                <a:off x="914400" y="1371600"/>
                <a:ext cx="4724400" cy="4876800"/>
              </a:xfrm>
              <a:prstGeom prst="rect">
                <a:avLst/>
              </a:prstGeom>
              <a:noFill/>
              <a:ln w="9525">
                <a:noFill/>
                <a:miter lim="800000"/>
                <a:headEnd/>
                <a:tailEnd/>
              </a:ln>
            </p:spPr>
          </p:pic>
          <p:sp>
            <p:nvSpPr>
              <p:cNvPr id="23" name="TextBox 11"/>
              <p:cNvSpPr txBox="1">
                <a:spLocks noChangeArrowheads="1"/>
              </p:cNvSpPr>
              <p:nvPr/>
            </p:nvSpPr>
            <p:spPr bwMode="auto">
              <a:xfrm>
                <a:off x="2590800" y="6044894"/>
                <a:ext cx="1219200" cy="432106"/>
              </a:xfrm>
              <a:prstGeom prst="rect">
                <a:avLst/>
              </a:prstGeom>
              <a:solidFill>
                <a:schemeClr val="bg1"/>
              </a:solidFill>
              <a:ln w="9525">
                <a:noFill/>
                <a:miter lim="800000"/>
                <a:headEnd/>
                <a:tailEnd/>
              </a:ln>
            </p:spPr>
            <p:txBody>
              <a:bodyPr>
                <a:spAutoFit/>
              </a:bodyPr>
              <a:lstStyle/>
              <a:p>
                <a:pPr algn="ctr"/>
                <a:r>
                  <a:rPr lang="en-US" sz="2400">
                    <a:solidFill>
                      <a:schemeClr val="tx1"/>
                    </a:solidFill>
                    <a:latin typeface="Times New Roman" pitchFamily="18" charset="0"/>
                    <a:cs typeface="Times New Roman" pitchFamily="18" charset="0"/>
                  </a:rPr>
                  <a:t>t</a:t>
                </a:r>
              </a:p>
            </p:txBody>
          </p:sp>
        </p:grpSp>
        <p:sp>
          <p:nvSpPr>
            <p:cNvPr id="20" name="TextBox 15"/>
            <p:cNvSpPr txBox="1">
              <a:spLocks noChangeArrowheads="1"/>
            </p:cNvSpPr>
            <p:nvPr/>
          </p:nvSpPr>
          <p:spPr bwMode="auto">
            <a:xfrm>
              <a:off x="3657600" y="2082800"/>
              <a:ext cx="990600" cy="261938"/>
            </a:xfrm>
            <a:prstGeom prst="rect">
              <a:avLst/>
            </a:prstGeom>
            <a:noFill/>
            <a:ln w="9525">
              <a:noFill/>
              <a:miter lim="800000"/>
              <a:headEnd/>
              <a:tailEnd/>
            </a:ln>
          </p:spPr>
          <p:txBody>
            <a:bodyPr>
              <a:spAutoFit/>
            </a:bodyPr>
            <a:lstStyle/>
            <a:p>
              <a:r>
                <a:rPr lang="en-US" sz="1200">
                  <a:solidFill>
                    <a:srgbClr val="FF0000"/>
                  </a:solidFill>
                  <a:latin typeface="Times New Roman" pitchFamily="18" charset="0"/>
                  <a:cs typeface="Times New Roman" pitchFamily="18" charset="0"/>
                </a:rPr>
                <a:t>SIMC </a:t>
              </a:r>
              <a:r>
                <a:rPr lang="el-GR" sz="1200">
                  <a:solidFill>
                    <a:srgbClr val="009973"/>
                  </a:solidFill>
                  <a:latin typeface="Times New Roman" pitchFamily="18" charset="0"/>
                  <a:cs typeface="Times New Roman" pitchFamily="18" charset="0"/>
                </a:rPr>
                <a:t>Λ</a:t>
              </a:r>
              <a:r>
                <a:rPr lang="en-US" sz="1200">
                  <a:solidFill>
                    <a:srgbClr val="009973"/>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a:t>
              </a:r>
              <a:r>
                <a:rPr lang="en-US" sz="1200">
                  <a:solidFill>
                    <a:srgbClr val="009973"/>
                  </a:solidFill>
                  <a:latin typeface="Times New Roman" pitchFamily="18" charset="0"/>
                  <a:cs typeface="Times New Roman" pitchFamily="18" charset="0"/>
                </a:rPr>
                <a:t> </a:t>
              </a:r>
              <a:r>
                <a:rPr lang="el-GR" sz="1200">
                  <a:solidFill>
                    <a:srgbClr val="009973"/>
                  </a:solidFill>
                  <a:latin typeface="Times New Roman" pitchFamily="18" charset="0"/>
                  <a:cs typeface="Times New Roman" pitchFamily="18" charset="0"/>
                </a:rPr>
                <a:t>Σ</a:t>
              </a:r>
              <a:endParaRPr lang="en-US" sz="1200">
                <a:solidFill>
                  <a:srgbClr val="009973"/>
                </a:solidFill>
                <a:latin typeface="Times New Roman" pitchFamily="18" charset="0"/>
                <a:cs typeface="Times New Roman" pitchFamily="18" charset="0"/>
              </a:endParaRPr>
            </a:p>
          </p:txBody>
        </p:sp>
        <p:sp>
          <p:nvSpPr>
            <p:cNvPr id="21" name="TextBox 16"/>
            <p:cNvSpPr txBox="1">
              <a:spLocks noChangeArrowheads="1"/>
            </p:cNvSpPr>
            <p:nvPr/>
          </p:nvSpPr>
          <p:spPr bwMode="auto">
            <a:xfrm>
              <a:off x="3758484" y="2235200"/>
              <a:ext cx="914400" cy="602088"/>
            </a:xfrm>
            <a:prstGeom prst="rect">
              <a:avLst/>
            </a:prstGeom>
            <a:noFill/>
            <a:ln w="9525">
              <a:noFill/>
              <a:miter lim="800000"/>
              <a:headEnd/>
              <a:tailEnd/>
            </a:ln>
          </p:spPr>
          <p:txBody>
            <a:bodyPr>
              <a:spAutoFit/>
            </a:bodyPr>
            <a:lstStyle/>
            <a:p>
              <a:pPr algn="ctr"/>
              <a:r>
                <a:rPr lang="en-US" sz="1200">
                  <a:solidFill>
                    <a:schemeClr val="tx1"/>
                  </a:solidFill>
                  <a:latin typeface="Times New Roman" pitchFamily="18" charset="0"/>
                  <a:cs typeface="Times New Roman" pitchFamily="18" charset="0"/>
                </a:rPr>
                <a:t>&amp;</a:t>
              </a:r>
            </a:p>
            <a:p>
              <a:r>
                <a:rPr lang="en-US" sz="1200">
                  <a:solidFill>
                    <a:srgbClr val="1F02F4"/>
                  </a:solidFill>
                  <a:latin typeface="Times New Roman" pitchFamily="18" charset="0"/>
                  <a:cs typeface="Times New Roman" pitchFamily="18" charset="0"/>
                </a:rPr>
                <a:t>Data </a:t>
              </a:r>
              <a:r>
                <a:rPr lang="el-GR" sz="1200">
                  <a:solidFill>
                    <a:srgbClr val="009973"/>
                  </a:solidFill>
                  <a:latin typeface="Times New Roman" pitchFamily="18" charset="0"/>
                  <a:cs typeface="Times New Roman" pitchFamily="18" charset="0"/>
                </a:rPr>
                <a:t>Λ</a:t>
              </a:r>
              <a:r>
                <a:rPr lang="en-US" sz="1200">
                  <a:solidFill>
                    <a:srgbClr val="009973"/>
                  </a:solidFill>
                  <a:latin typeface="Times New Roman" pitchFamily="18" charset="0"/>
                  <a:cs typeface="Times New Roman" pitchFamily="18" charset="0"/>
                </a:rPr>
                <a:t> </a:t>
              </a:r>
              <a:r>
                <a:rPr lang="en-US" sz="1200">
                  <a:solidFill>
                    <a:schemeClr val="tx1"/>
                  </a:solidFill>
                  <a:latin typeface="Times New Roman" pitchFamily="18" charset="0"/>
                  <a:cs typeface="Times New Roman" pitchFamily="18" charset="0"/>
                </a:rPr>
                <a:t>+</a:t>
              </a:r>
              <a:r>
                <a:rPr lang="en-US" sz="1200">
                  <a:solidFill>
                    <a:srgbClr val="009973"/>
                  </a:solidFill>
                  <a:latin typeface="Times New Roman" pitchFamily="18" charset="0"/>
                  <a:cs typeface="Times New Roman" pitchFamily="18" charset="0"/>
                </a:rPr>
                <a:t> </a:t>
              </a:r>
              <a:r>
                <a:rPr lang="el-GR" sz="1200">
                  <a:solidFill>
                    <a:srgbClr val="009973"/>
                  </a:solidFill>
                  <a:latin typeface="Times New Roman" pitchFamily="18" charset="0"/>
                  <a:cs typeface="Times New Roman" pitchFamily="18" charset="0"/>
                </a:rPr>
                <a:t>Σ</a:t>
              </a:r>
              <a:endParaRPr lang="en-US" sz="1200">
                <a:solidFill>
                  <a:srgbClr val="009973"/>
                </a:solidFill>
                <a:latin typeface="Times New Roman" pitchFamily="18" charset="0"/>
                <a:cs typeface="Times New Roman" pitchFamily="18" charset="0"/>
              </a:endParaRPr>
            </a:p>
            <a:p>
              <a:endParaRPr lang="en-US" sz="1200">
                <a:solidFill>
                  <a:srgbClr val="1F02F4"/>
                </a:solidFill>
                <a:latin typeface="Times New Roman" pitchFamily="18" charset="0"/>
                <a:cs typeface="Times New Roman" pitchFamily="18" charset="0"/>
              </a:endParaRPr>
            </a:p>
          </p:txBody>
        </p:sp>
      </p:grpSp>
      <p:sp>
        <p:nvSpPr>
          <p:cNvPr id="24" name="Rectangle 13"/>
          <p:cNvSpPr>
            <a:spLocks noChangeArrowheads="1"/>
          </p:cNvSpPr>
          <p:nvPr/>
        </p:nvSpPr>
        <p:spPr bwMode="auto">
          <a:xfrm>
            <a:off x="6502400" y="4965700"/>
            <a:ext cx="1646238" cy="319088"/>
          </a:xfrm>
          <a:prstGeom prst="rect">
            <a:avLst/>
          </a:prstGeom>
          <a:solidFill>
            <a:srgbClr val="92D050"/>
          </a:solidFill>
          <a:ln w="9525">
            <a:noFill/>
            <a:miter lim="800000"/>
            <a:headEnd/>
            <a:tailEnd/>
          </a:ln>
        </p:spPr>
        <p:txBody>
          <a:bodyPr>
            <a:spAutoFit/>
          </a:bodyPr>
          <a:lstStyle/>
          <a:p>
            <a:pPr algn="ctr"/>
            <a:r>
              <a:rPr lang="en-US" sz="1600">
                <a:solidFill>
                  <a:schemeClr val="tx1"/>
                </a:solidFill>
                <a:latin typeface="Times New Roman" pitchFamily="18" charset="0"/>
                <a:cs typeface="Times New Roman" pitchFamily="18" charset="0"/>
              </a:rPr>
              <a:t>Q</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=2.2 (GeV/c)</a:t>
            </a:r>
            <a:r>
              <a:rPr lang="en-US" sz="1600" baseline="30000">
                <a:solidFill>
                  <a:schemeClr val="tx1"/>
                </a:solidFill>
                <a:latin typeface="Times New Roman" pitchFamily="18" charset="0"/>
                <a:cs typeface="Times New Roman" pitchFamily="18" charset="0"/>
              </a:rPr>
              <a:t>2</a:t>
            </a:r>
            <a:r>
              <a:rPr lang="en-US" sz="1600">
                <a:solidFill>
                  <a:schemeClr val="tx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General</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45</a:t>
            </a:fld>
            <a:endParaRPr lang="en-US" dirty="0">
              <a:solidFill>
                <a:prstClr val="black">
                  <a:tint val="95000"/>
                </a:prstClr>
              </a:solidFill>
            </a:endParaRPr>
          </a:p>
        </p:txBody>
      </p:sp>
      <p:grpSp>
        <p:nvGrpSpPr>
          <p:cNvPr id="13" name="Group 25"/>
          <p:cNvGrpSpPr>
            <a:grpSpLocks/>
          </p:cNvGrpSpPr>
          <p:nvPr/>
        </p:nvGrpSpPr>
        <p:grpSpPr bwMode="auto">
          <a:xfrm>
            <a:off x="1600200" y="3352800"/>
            <a:ext cx="3733800" cy="815975"/>
            <a:chOff x="685800" y="5300004"/>
            <a:chExt cx="3164013" cy="815184"/>
          </a:xfrm>
        </p:grpSpPr>
        <p:sp>
          <p:nvSpPr>
            <p:cNvPr id="15" name="Rectangle 45"/>
            <p:cNvSpPr>
              <a:spLocks noChangeArrowheads="1"/>
            </p:cNvSpPr>
            <p:nvPr/>
          </p:nvSpPr>
          <p:spPr bwMode="auto">
            <a:xfrm>
              <a:off x="685800" y="5491913"/>
              <a:ext cx="609599" cy="431387"/>
            </a:xfrm>
            <a:prstGeom prst="rect">
              <a:avLst/>
            </a:prstGeom>
            <a:noFill/>
            <a:ln w="9525">
              <a:noFill/>
              <a:miter lim="800000"/>
              <a:headEnd/>
              <a:tailEnd/>
            </a:ln>
          </p:spPr>
          <p:txBody>
            <a:bodyPr>
              <a:spAutoFit/>
            </a:bodyPr>
            <a:lstStyle/>
            <a:p>
              <a:r>
                <a:rPr lang="en-US" sz="2400" b="0">
                  <a:solidFill>
                    <a:srgbClr val="FF0000"/>
                  </a:solidFill>
                  <a:latin typeface="Times New Roman" pitchFamily="18" charset="0"/>
                  <a:cs typeface="Times New Roman" pitchFamily="18" charset="0"/>
                </a:rPr>
                <a:t>T ≈ </a:t>
              </a:r>
            </a:p>
          </p:txBody>
        </p:sp>
        <p:cxnSp>
          <p:nvCxnSpPr>
            <p:cNvPr id="16" name="Straight Connector 22"/>
            <p:cNvCxnSpPr>
              <a:cxnSpLocks noChangeShapeType="1"/>
            </p:cNvCxnSpPr>
            <p:nvPr/>
          </p:nvCxnSpPr>
          <p:spPr bwMode="auto">
            <a:xfrm>
              <a:off x="1258964" y="5701725"/>
              <a:ext cx="2286426" cy="0"/>
            </a:xfrm>
            <a:prstGeom prst="line">
              <a:avLst/>
            </a:prstGeom>
            <a:noFill/>
            <a:ln w="9525" algn="ctr">
              <a:solidFill>
                <a:srgbClr val="FF0000"/>
              </a:solidFill>
              <a:round/>
              <a:headEnd/>
              <a:tailEnd/>
            </a:ln>
          </p:spPr>
        </p:cxnSp>
        <p:sp>
          <p:nvSpPr>
            <p:cNvPr id="17" name="Rectangle 45"/>
            <p:cNvSpPr>
              <a:spLocks noChangeArrowheads="1"/>
            </p:cNvSpPr>
            <p:nvPr/>
          </p:nvSpPr>
          <p:spPr bwMode="auto">
            <a:xfrm>
              <a:off x="1371657" y="5683801"/>
              <a:ext cx="1944756" cy="431387"/>
            </a:xfrm>
            <a:prstGeom prst="rect">
              <a:avLst/>
            </a:prstGeom>
            <a:noFill/>
            <a:ln w="9525">
              <a:noFill/>
              <a:miter lim="800000"/>
              <a:headEnd/>
              <a:tailEnd/>
            </a:ln>
          </p:spPr>
          <p:txBody>
            <a:bodyPr>
              <a:spAutoFit/>
            </a:bodyPr>
            <a:lstStyle/>
            <a:p>
              <a:r>
                <a:rPr lang="en-US" sz="2400" b="0">
                  <a:solidFill>
                    <a:srgbClr val="FF0000"/>
                  </a:solidFill>
                  <a:latin typeface="Times New Roman" pitchFamily="18" charset="0"/>
                  <a:cs typeface="Times New Roman" pitchFamily="18" charset="0"/>
                </a:rPr>
                <a:t>e + p →  K</a:t>
              </a:r>
              <a:r>
                <a:rPr lang="en-US" sz="2400" b="0" baseline="30000">
                  <a:solidFill>
                    <a:srgbClr val="FF0000"/>
                  </a:solidFill>
                  <a:latin typeface="Times New Roman" pitchFamily="18" charset="0"/>
                  <a:cs typeface="Times New Roman" pitchFamily="18" charset="0"/>
                </a:rPr>
                <a:t>+</a:t>
              </a:r>
              <a:r>
                <a:rPr lang="en-US" sz="2400" b="0">
                  <a:solidFill>
                    <a:srgbClr val="FF0000"/>
                  </a:solidFill>
                  <a:latin typeface="Times New Roman" pitchFamily="18" charset="0"/>
                  <a:cs typeface="Times New Roman" pitchFamily="18" charset="0"/>
                </a:rPr>
                <a:t> + </a:t>
              </a:r>
              <a:r>
                <a:rPr lang="el-GR" sz="2400" b="0">
                  <a:solidFill>
                    <a:srgbClr val="FF0000"/>
                  </a:solidFill>
                  <a:latin typeface="Times New Roman" pitchFamily="18" charset="0"/>
                  <a:cs typeface="Times New Roman" pitchFamily="18" charset="0"/>
                </a:rPr>
                <a:t>Λ</a:t>
              </a:r>
              <a:endParaRPr lang="en-US" sz="2400" b="0">
                <a:solidFill>
                  <a:srgbClr val="FF0000"/>
                </a:solidFill>
                <a:latin typeface="Times New Roman" pitchFamily="18" charset="0"/>
                <a:cs typeface="Times New Roman" pitchFamily="18" charset="0"/>
              </a:endParaRPr>
            </a:p>
          </p:txBody>
        </p:sp>
        <p:sp>
          <p:nvSpPr>
            <p:cNvPr id="18" name="Rectangle 45"/>
            <p:cNvSpPr>
              <a:spLocks noChangeArrowheads="1"/>
            </p:cNvSpPr>
            <p:nvPr/>
          </p:nvSpPr>
          <p:spPr bwMode="auto">
            <a:xfrm>
              <a:off x="990657" y="5300004"/>
              <a:ext cx="2859156" cy="431387"/>
            </a:xfrm>
            <a:prstGeom prst="rect">
              <a:avLst/>
            </a:prstGeom>
            <a:noFill/>
            <a:ln w="9525">
              <a:noFill/>
              <a:miter lim="800000"/>
              <a:headEnd/>
              <a:tailEnd/>
            </a:ln>
          </p:spPr>
          <p:txBody>
            <a:bodyPr>
              <a:spAutoFit/>
            </a:bodyPr>
            <a:lstStyle/>
            <a:p>
              <a:pPr algn="ctr"/>
              <a:r>
                <a:rPr lang="en-US" sz="2400" b="0">
                  <a:solidFill>
                    <a:srgbClr val="FF0000"/>
                  </a:solidFill>
                  <a:latin typeface="Times New Roman" pitchFamily="18" charset="0"/>
                  <a:cs typeface="Times New Roman" pitchFamily="18" charset="0"/>
                </a:rPr>
                <a:t>e + A →  K</a:t>
              </a:r>
              <a:r>
                <a:rPr lang="en-US" sz="2400" b="0" baseline="30000">
                  <a:solidFill>
                    <a:srgbClr val="FF0000"/>
                  </a:solidFill>
                  <a:latin typeface="Times New Roman" pitchFamily="18" charset="0"/>
                  <a:cs typeface="Times New Roman" pitchFamily="18" charset="0"/>
                </a:rPr>
                <a:t>+</a:t>
              </a:r>
              <a:r>
                <a:rPr lang="en-US" sz="2400" b="0">
                  <a:solidFill>
                    <a:srgbClr val="FF0000"/>
                  </a:solidFill>
                  <a:latin typeface="Times New Roman" pitchFamily="18" charset="0"/>
                  <a:cs typeface="Times New Roman" pitchFamily="18" charset="0"/>
                </a:rPr>
                <a:t> + </a:t>
              </a:r>
              <a:r>
                <a:rPr lang="el-GR" sz="2400" b="0">
                  <a:solidFill>
                    <a:srgbClr val="FF0000"/>
                  </a:solidFill>
                  <a:latin typeface="Times New Roman" pitchFamily="18" charset="0"/>
                  <a:cs typeface="Times New Roman" pitchFamily="18" charset="0"/>
                </a:rPr>
                <a:t>Λ</a:t>
              </a:r>
              <a:r>
                <a:rPr lang="en-US" sz="2400" b="0">
                  <a:solidFill>
                    <a:srgbClr val="FF0000"/>
                  </a:solidFill>
                  <a:latin typeface="Times New Roman" pitchFamily="18" charset="0"/>
                  <a:cs typeface="Times New Roman" pitchFamily="18" charset="0"/>
                </a:rPr>
                <a:t> + X</a:t>
              </a:r>
            </a:p>
          </p:txBody>
        </p:sp>
      </p:grpSp>
      <p:sp>
        <p:nvSpPr>
          <p:cNvPr id="19" name="Rectangle 26"/>
          <p:cNvSpPr>
            <a:spLocks noChangeArrowheads="1"/>
          </p:cNvSpPr>
          <p:nvPr/>
        </p:nvSpPr>
        <p:spPr bwMode="auto">
          <a:xfrm>
            <a:off x="685800" y="4621213"/>
            <a:ext cx="8153400" cy="941387"/>
          </a:xfrm>
          <a:prstGeom prst="rect">
            <a:avLst/>
          </a:prstGeom>
          <a:noFill/>
          <a:ln w="9525">
            <a:noFill/>
            <a:miter lim="800000"/>
            <a:headEnd/>
            <a:tailEnd/>
          </a:ln>
        </p:spPr>
        <p:txBody>
          <a:bodyPr>
            <a:spAutoFit/>
          </a:bodyPr>
          <a:lstStyle/>
          <a:p>
            <a:r>
              <a:rPr lang="en-US" b="0">
                <a:solidFill>
                  <a:schemeClr val="tx1"/>
                </a:solidFill>
                <a:latin typeface="Times New Roman" pitchFamily="18" charset="0"/>
              </a:rPr>
              <a:t>Quasi-free electron scattering from nuclei provides an excellent tool for a microscopic examination of hadron propagation effects in the nuclear medium.</a:t>
            </a:r>
            <a:endParaRPr lang="en-US" b="0">
              <a:solidFill>
                <a:schemeClr val="tx1"/>
              </a:solidFill>
            </a:endParaRPr>
          </a:p>
        </p:txBody>
      </p:sp>
      <p:grpSp>
        <p:nvGrpSpPr>
          <p:cNvPr id="20" name="Group 14"/>
          <p:cNvGrpSpPr>
            <a:grpSpLocks/>
          </p:cNvGrpSpPr>
          <p:nvPr/>
        </p:nvGrpSpPr>
        <p:grpSpPr bwMode="auto">
          <a:xfrm>
            <a:off x="685800" y="1630363"/>
            <a:ext cx="7696200" cy="871537"/>
            <a:chOff x="685800" y="2862792"/>
            <a:chExt cx="7696200" cy="871008"/>
          </a:xfrm>
        </p:grpSpPr>
        <p:sp>
          <p:nvSpPr>
            <p:cNvPr id="21" name="Rectangle 28"/>
            <p:cNvSpPr>
              <a:spLocks noChangeArrowheads="1"/>
            </p:cNvSpPr>
            <p:nvPr/>
          </p:nvSpPr>
          <p:spPr bwMode="auto">
            <a:xfrm>
              <a:off x="685800" y="2867537"/>
              <a:ext cx="2819400" cy="866263"/>
            </a:xfrm>
            <a:prstGeom prst="rect">
              <a:avLst/>
            </a:prstGeom>
            <a:noFill/>
            <a:ln w="9525">
              <a:noFill/>
              <a:miter lim="800000"/>
              <a:headEnd/>
              <a:tailEnd/>
            </a:ln>
          </p:spPr>
          <p:txBody>
            <a:bodyPr>
              <a:spAutoFit/>
            </a:bodyPr>
            <a:lstStyle/>
            <a:p>
              <a:r>
                <a:rPr lang="en-US">
                  <a:solidFill>
                    <a:schemeClr val="tx1"/>
                  </a:solidFill>
                  <a:latin typeface="Times New Roman" pitchFamily="18" charset="0"/>
                  <a:cs typeface="Times New Roman" pitchFamily="18" charset="0"/>
                </a:rPr>
                <a:t>e + p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rgbClr val="000000"/>
                  </a:solidFill>
                  <a:latin typeface="Times New Roman" pitchFamily="18" charset="0"/>
                  <a:cs typeface="Times New Roman" pitchFamily="18" charset="0"/>
                </a:rPr>
                <a:t>Σ</a:t>
              </a:r>
              <a:r>
                <a:rPr lang="en-US" baseline="30000">
                  <a:solidFill>
                    <a:srgbClr val="000000"/>
                  </a:solidFill>
                  <a:latin typeface="Times New Roman" pitchFamily="18" charset="0"/>
                  <a:cs typeface="Times New Roman" pitchFamily="18" charset="0"/>
                </a:rPr>
                <a:t>0</a:t>
              </a:r>
            </a:p>
            <a:p>
              <a:endParaRPr lang="en-US" baseline="30000">
                <a:solidFill>
                  <a:srgbClr val="000000"/>
                </a:solidFill>
                <a:latin typeface="Times New Roman" pitchFamily="18" charset="0"/>
                <a:cs typeface="Times New Roman" pitchFamily="18" charset="0"/>
              </a:endParaRPr>
            </a:p>
            <a:p>
              <a:r>
                <a:rPr lang="en-US">
                  <a:solidFill>
                    <a:schemeClr val="tx1"/>
                  </a:solidFill>
                  <a:latin typeface="Times New Roman" pitchFamily="18" charset="0"/>
                  <a:cs typeface="Times New Roman" pitchFamily="18" charset="0"/>
                </a:rPr>
                <a:t>e + p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rgbClr val="000000"/>
                  </a:solidFill>
                  <a:latin typeface="Times New Roman" pitchFamily="18" charset="0"/>
                  <a:cs typeface="Times New Roman" pitchFamily="18" charset="0"/>
                </a:rPr>
                <a:t>Σ</a:t>
              </a:r>
              <a:r>
                <a:rPr lang="en-US" baseline="3000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t>
              </a:r>
              <a:endParaRPr lang="en-US" baseline="30000">
                <a:solidFill>
                  <a:srgbClr val="000000"/>
                </a:solidFill>
                <a:latin typeface="Times New Roman" pitchFamily="18" charset="0"/>
                <a:cs typeface="Times New Roman" pitchFamily="18" charset="0"/>
              </a:endParaRPr>
            </a:p>
          </p:txBody>
        </p:sp>
        <p:sp>
          <p:nvSpPr>
            <p:cNvPr id="22" name="Rectangle 29"/>
            <p:cNvSpPr>
              <a:spLocks noChangeArrowheads="1"/>
            </p:cNvSpPr>
            <p:nvPr/>
          </p:nvSpPr>
          <p:spPr bwMode="auto">
            <a:xfrm>
              <a:off x="4648200" y="2862792"/>
              <a:ext cx="3733800" cy="871008"/>
            </a:xfrm>
            <a:prstGeom prst="rect">
              <a:avLst/>
            </a:prstGeom>
            <a:noFill/>
            <a:ln w="9525">
              <a:noFill/>
              <a:miter lim="800000"/>
              <a:headEnd/>
              <a:tailEnd/>
            </a:ln>
          </p:spPr>
          <p:txBody>
            <a:bodyPr>
              <a:spAutoFit/>
            </a:bodyPr>
            <a:lstStyle/>
            <a:p>
              <a:r>
                <a:rPr lang="en-US">
                  <a:solidFill>
                    <a:schemeClr val="tx1"/>
                  </a:solidFill>
                  <a:latin typeface="Times New Roman" pitchFamily="18" charset="0"/>
                  <a:cs typeface="Times New Roman" pitchFamily="18" charset="0"/>
                </a:rPr>
                <a:t>e + A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rgbClr val="000000"/>
                  </a:solidFill>
                  <a:latin typeface="Times New Roman" pitchFamily="18" charset="0"/>
                  <a:cs typeface="Times New Roman" pitchFamily="18" charset="0"/>
                </a:rPr>
                <a:t>Σ</a:t>
              </a:r>
              <a:r>
                <a:rPr lang="en-US" baseline="30000">
                  <a:solidFill>
                    <a:srgbClr val="000000"/>
                  </a:solidFill>
                  <a:latin typeface="Times New Roman" pitchFamily="18" charset="0"/>
                  <a:cs typeface="Times New Roman" pitchFamily="18" charset="0"/>
                </a:rPr>
                <a:t>0</a:t>
              </a:r>
              <a:r>
                <a:rPr lang="en-US">
                  <a:solidFill>
                    <a:srgbClr val="000000"/>
                  </a:solidFill>
                  <a:latin typeface="Times New Roman" pitchFamily="18" charset="0"/>
                  <a:cs typeface="Times New Roman" pitchFamily="18" charset="0"/>
                </a:rPr>
                <a:t> + X</a:t>
              </a:r>
            </a:p>
            <a:p>
              <a:endParaRPr lang="en-US" baseline="30000">
                <a:solidFill>
                  <a:srgbClr val="000000"/>
                </a:solidFill>
                <a:latin typeface="Times New Roman" pitchFamily="18" charset="0"/>
                <a:cs typeface="Times New Roman" pitchFamily="18" charset="0"/>
              </a:endParaRPr>
            </a:p>
            <a:p>
              <a:r>
                <a:rPr lang="en-US">
                  <a:solidFill>
                    <a:schemeClr val="tx1"/>
                  </a:solidFill>
                  <a:latin typeface="Times New Roman" pitchFamily="18" charset="0"/>
                  <a:cs typeface="Times New Roman" pitchFamily="18" charset="0"/>
                </a:rPr>
                <a:t>e + A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rgbClr val="000000"/>
                  </a:solidFill>
                  <a:latin typeface="Times New Roman" pitchFamily="18" charset="0"/>
                  <a:cs typeface="Times New Roman" pitchFamily="18" charset="0"/>
                </a:rPr>
                <a:t>Σ</a:t>
              </a:r>
              <a:r>
                <a:rPr lang="en-US" baseline="3000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 X</a:t>
              </a:r>
              <a:endParaRPr lang="en-US" baseline="30000">
                <a:solidFill>
                  <a:srgbClr val="000000"/>
                </a:solidFill>
                <a:latin typeface="Times New Roman" pitchFamily="18" charset="0"/>
                <a:cs typeface="Times New Roman" pitchFamily="18" charset="0"/>
              </a:endParaRPr>
            </a:p>
          </p:txBody>
        </p:sp>
      </p:grpSp>
      <p:grpSp>
        <p:nvGrpSpPr>
          <p:cNvPr id="23" name="Group 13"/>
          <p:cNvGrpSpPr>
            <a:grpSpLocks/>
          </p:cNvGrpSpPr>
          <p:nvPr/>
        </p:nvGrpSpPr>
        <p:grpSpPr bwMode="auto">
          <a:xfrm>
            <a:off x="685800" y="1206500"/>
            <a:ext cx="6818313" cy="376238"/>
            <a:chOff x="685800" y="2438400"/>
            <a:chExt cx="6818293" cy="375487"/>
          </a:xfrm>
        </p:grpSpPr>
        <p:sp>
          <p:nvSpPr>
            <p:cNvPr id="24" name="Rectangle 11"/>
            <p:cNvSpPr>
              <a:spLocks noChangeArrowheads="1"/>
            </p:cNvSpPr>
            <p:nvPr/>
          </p:nvSpPr>
          <p:spPr bwMode="auto">
            <a:xfrm>
              <a:off x="685800" y="2438400"/>
              <a:ext cx="2398670" cy="375487"/>
            </a:xfrm>
            <a:prstGeom prst="rect">
              <a:avLst/>
            </a:prstGeom>
            <a:noFill/>
            <a:ln w="9525">
              <a:noFill/>
              <a:miter lim="800000"/>
              <a:headEnd/>
              <a:tailEnd/>
            </a:ln>
          </p:spPr>
          <p:txBody>
            <a:bodyPr wrap="none">
              <a:spAutoFit/>
            </a:bodyPr>
            <a:lstStyle/>
            <a:p>
              <a:r>
                <a:rPr lang="en-US">
                  <a:solidFill>
                    <a:schemeClr val="tx1"/>
                  </a:solidFill>
                  <a:latin typeface="Times New Roman" pitchFamily="18" charset="0"/>
                  <a:cs typeface="Times New Roman" pitchFamily="18" charset="0"/>
                </a:rPr>
                <a:t>e + p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chemeClr val="tx1"/>
                  </a:solidFill>
                  <a:latin typeface="Times New Roman" pitchFamily="18" charset="0"/>
                  <a:cs typeface="Times New Roman" pitchFamily="18" charset="0"/>
                </a:rPr>
                <a:t>Λ</a:t>
              </a:r>
              <a:r>
                <a:rPr lang="en-US" baseline="30000">
                  <a:solidFill>
                    <a:schemeClr val="tx1"/>
                  </a:solidFill>
                  <a:latin typeface="Times New Roman" pitchFamily="18" charset="0"/>
                  <a:cs typeface="Times New Roman" pitchFamily="18" charset="0"/>
                </a:rPr>
                <a:t>0</a:t>
              </a:r>
            </a:p>
          </p:txBody>
        </p:sp>
        <p:sp>
          <p:nvSpPr>
            <p:cNvPr id="25" name="Rectangle 12"/>
            <p:cNvSpPr>
              <a:spLocks noChangeArrowheads="1"/>
            </p:cNvSpPr>
            <p:nvPr/>
          </p:nvSpPr>
          <p:spPr bwMode="auto">
            <a:xfrm>
              <a:off x="4649657" y="2438400"/>
              <a:ext cx="2854436" cy="375487"/>
            </a:xfrm>
            <a:prstGeom prst="rect">
              <a:avLst/>
            </a:prstGeom>
            <a:noFill/>
            <a:ln w="9525">
              <a:noFill/>
              <a:miter lim="800000"/>
              <a:headEnd/>
              <a:tailEnd/>
            </a:ln>
          </p:spPr>
          <p:txBody>
            <a:bodyPr wrap="none">
              <a:spAutoFit/>
            </a:bodyPr>
            <a:lstStyle/>
            <a:p>
              <a:r>
                <a:rPr lang="en-US">
                  <a:solidFill>
                    <a:schemeClr val="tx1"/>
                  </a:solidFill>
                  <a:latin typeface="Times New Roman" pitchFamily="18" charset="0"/>
                  <a:cs typeface="Times New Roman" pitchFamily="18" charset="0"/>
                </a:rPr>
                <a:t>e + A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chemeClr val="tx1"/>
                  </a:solidFill>
                  <a:latin typeface="Times New Roman" pitchFamily="18" charset="0"/>
                  <a:cs typeface="Times New Roman" pitchFamily="18" charset="0"/>
                </a:rPr>
                <a:t>Λ</a:t>
              </a:r>
              <a:r>
                <a:rPr lang="en-US" baseline="30000">
                  <a:solidFill>
                    <a:schemeClr val="tx1"/>
                  </a:solidFill>
                  <a:latin typeface="Times New Roman" pitchFamily="18" charset="0"/>
                  <a:cs typeface="Times New Roman" pitchFamily="18" charset="0"/>
                </a:rPr>
                <a:t>0</a:t>
              </a:r>
              <a:r>
                <a:rPr lang="en-US">
                  <a:solidFill>
                    <a:schemeClr val="tx1"/>
                  </a:solidFill>
                  <a:latin typeface="Times New Roman" pitchFamily="18" charset="0"/>
                  <a:cs typeface="Times New Roman" pitchFamily="18" charset="0"/>
                </a:rPr>
                <a:t> + X</a:t>
              </a:r>
              <a:endParaRPr lang="en-US" baseline="30000">
                <a:solidFill>
                  <a:schemeClr val="tx1"/>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General</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46</a:t>
            </a:fld>
            <a:endParaRPr lang="en-US" dirty="0">
              <a:solidFill>
                <a:prstClr val="black">
                  <a:tint val="95000"/>
                </a:prstClr>
              </a:solidFill>
            </a:endParaRPr>
          </a:p>
        </p:txBody>
      </p:sp>
      <p:sp>
        <p:nvSpPr>
          <p:cNvPr id="13" name="Rectangle 45"/>
          <p:cNvSpPr>
            <a:spLocks noChangeArrowheads="1"/>
          </p:cNvSpPr>
          <p:nvPr/>
        </p:nvSpPr>
        <p:spPr bwMode="auto">
          <a:xfrm>
            <a:off x="685800" y="1295400"/>
            <a:ext cx="7772400" cy="658813"/>
          </a:xfrm>
          <a:prstGeom prst="rect">
            <a:avLst/>
          </a:prstGeom>
          <a:noFill/>
          <a:ln w="9525">
            <a:noFill/>
            <a:miter lim="800000"/>
            <a:headEnd/>
            <a:tailEnd/>
          </a:ln>
        </p:spPr>
        <p:txBody>
          <a:bodyPr>
            <a:spAutoFit/>
          </a:bodyPr>
          <a:lstStyle/>
          <a:p>
            <a:r>
              <a:rPr lang="en-US" b="0">
                <a:solidFill>
                  <a:schemeClr val="tx1"/>
                </a:solidFill>
                <a:latin typeface="Times New Roman" pitchFamily="18" charset="0"/>
                <a:cs typeface="Times New Roman" pitchFamily="18" charset="0"/>
              </a:rPr>
              <a:t>Electro production of K</a:t>
            </a:r>
            <a:r>
              <a:rPr lang="en-US" b="0" baseline="30000">
                <a:solidFill>
                  <a:schemeClr val="tx1"/>
                </a:solidFill>
                <a:latin typeface="Times New Roman" pitchFamily="18" charset="0"/>
                <a:cs typeface="Times New Roman" pitchFamily="18" charset="0"/>
              </a:rPr>
              <a:t>+</a:t>
            </a:r>
            <a:r>
              <a:rPr lang="en-US" b="0">
                <a:solidFill>
                  <a:schemeClr val="tx1"/>
                </a:solidFill>
                <a:latin typeface="Times New Roman" pitchFamily="18" charset="0"/>
                <a:cs typeface="Times New Roman" pitchFamily="18" charset="0"/>
              </a:rPr>
              <a:t> from nuclei provides an additional, strangeness, degree of freedom, which is inaccessible with nucleons and pions.</a:t>
            </a:r>
          </a:p>
        </p:txBody>
      </p:sp>
      <p:sp>
        <p:nvSpPr>
          <p:cNvPr id="15" name="Rectangle 46"/>
          <p:cNvSpPr>
            <a:spLocks noChangeArrowheads="1"/>
          </p:cNvSpPr>
          <p:nvPr/>
        </p:nvSpPr>
        <p:spPr bwMode="auto">
          <a:xfrm>
            <a:off x="695325" y="2286000"/>
            <a:ext cx="7848600" cy="658813"/>
          </a:xfrm>
          <a:prstGeom prst="rect">
            <a:avLst/>
          </a:prstGeom>
          <a:noFill/>
          <a:ln w="9525">
            <a:noFill/>
            <a:miter lim="800000"/>
            <a:headEnd/>
            <a:tailEnd/>
          </a:ln>
        </p:spPr>
        <p:txBody>
          <a:bodyPr>
            <a:spAutoFit/>
          </a:bodyPr>
          <a:lstStyle/>
          <a:p>
            <a:r>
              <a:rPr lang="en-US" b="0">
                <a:solidFill>
                  <a:srgbClr val="FF0000"/>
                </a:solidFill>
                <a:latin typeface="Times New Roman" pitchFamily="18" charset="0"/>
                <a:cs typeface="Times New Roman" pitchFamily="18" charset="0"/>
              </a:rPr>
              <a:t>Exclusive processes</a:t>
            </a:r>
            <a:r>
              <a:rPr lang="en-US" b="0">
                <a:solidFill>
                  <a:srgbClr val="CD0000"/>
                </a:solidFill>
                <a:latin typeface="Times New Roman" pitchFamily="18" charset="0"/>
                <a:cs typeface="Times New Roman" pitchFamily="18" charset="0"/>
              </a:rPr>
              <a:t> </a:t>
            </a:r>
            <a:r>
              <a:rPr lang="en-US" b="0">
                <a:solidFill>
                  <a:schemeClr val="tx1"/>
                </a:solidFill>
                <a:latin typeface="Times New Roman" pitchFamily="18" charset="0"/>
                <a:cs typeface="Times New Roman" pitchFamily="18" charset="0"/>
              </a:rPr>
              <a:t>(processes with completely determined initial and final states), can be used to study propagation of hadrons in the medium.</a:t>
            </a:r>
          </a:p>
        </p:txBody>
      </p:sp>
      <p:sp>
        <p:nvSpPr>
          <p:cNvPr id="16" name="Rectangle 15"/>
          <p:cNvSpPr/>
          <p:nvPr/>
        </p:nvSpPr>
        <p:spPr>
          <a:xfrm>
            <a:off x="3419475" y="3357563"/>
            <a:ext cx="2305050" cy="37623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b="0" dirty="0">
                <a:solidFill>
                  <a:srgbClr val="FF0000"/>
                </a:solidFill>
                <a:latin typeface="Times New Roman" pitchFamily="18" charset="0"/>
                <a:cs typeface="Times New Roman" pitchFamily="18" charset="0"/>
              </a:rPr>
              <a:t>Exclusive processes </a:t>
            </a:r>
            <a:endParaRPr lang="en-US" dirty="0">
              <a:solidFill>
                <a:srgbClr val="FF0000"/>
              </a:solidFill>
            </a:endParaRPr>
          </a:p>
        </p:txBody>
      </p:sp>
      <p:cxnSp>
        <p:nvCxnSpPr>
          <p:cNvPr id="17" name="Straight Connector 51"/>
          <p:cNvCxnSpPr>
            <a:cxnSpLocks noChangeShapeType="1"/>
          </p:cNvCxnSpPr>
          <p:nvPr/>
        </p:nvCxnSpPr>
        <p:spPr bwMode="auto">
          <a:xfrm>
            <a:off x="2286000" y="4114800"/>
            <a:ext cx="4572000" cy="0"/>
          </a:xfrm>
          <a:prstGeom prst="line">
            <a:avLst/>
          </a:prstGeom>
          <a:noFill/>
          <a:ln w="28575" algn="ctr">
            <a:solidFill>
              <a:schemeClr val="tx1"/>
            </a:solidFill>
            <a:round/>
            <a:headEnd/>
            <a:tailEnd/>
          </a:ln>
        </p:spPr>
      </p:cxnSp>
      <p:cxnSp>
        <p:nvCxnSpPr>
          <p:cNvPr id="18" name="Straight Connector 52"/>
          <p:cNvCxnSpPr>
            <a:cxnSpLocks noChangeShapeType="1"/>
          </p:cNvCxnSpPr>
          <p:nvPr/>
        </p:nvCxnSpPr>
        <p:spPr bwMode="auto">
          <a:xfrm rot="-5400000">
            <a:off x="4389437" y="3916363"/>
            <a:ext cx="365125" cy="0"/>
          </a:xfrm>
          <a:prstGeom prst="line">
            <a:avLst/>
          </a:prstGeom>
          <a:noFill/>
          <a:ln w="28575" algn="ctr">
            <a:solidFill>
              <a:schemeClr val="tx1"/>
            </a:solidFill>
            <a:round/>
            <a:headEnd/>
            <a:tailEnd/>
          </a:ln>
        </p:spPr>
      </p:cxnSp>
      <p:sp>
        <p:nvSpPr>
          <p:cNvPr id="19" name="Rectangle 18"/>
          <p:cNvSpPr/>
          <p:nvPr/>
        </p:nvSpPr>
        <p:spPr>
          <a:xfrm>
            <a:off x="1706563" y="4398963"/>
            <a:ext cx="1152525" cy="37465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en-US" b="0" dirty="0">
                <a:solidFill>
                  <a:srgbClr val="FF0000"/>
                </a:solidFill>
                <a:latin typeface="Times New Roman" pitchFamily="18" charset="0"/>
                <a:cs typeface="Times New Roman" pitchFamily="18" charset="0"/>
              </a:rPr>
              <a:t>Nucleons</a:t>
            </a:r>
            <a:endParaRPr lang="en-US" dirty="0">
              <a:solidFill>
                <a:srgbClr val="FF0000"/>
              </a:solidFill>
            </a:endParaRPr>
          </a:p>
        </p:txBody>
      </p:sp>
      <p:sp>
        <p:nvSpPr>
          <p:cNvPr id="20" name="Rectangle 19"/>
          <p:cNvSpPr/>
          <p:nvPr/>
        </p:nvSpPr>
        <p:spPr>
          <a:xfrm>
            <a:off x="6235700" y="4392613"/>
            <a:ext cx="1162050" cy="3762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b="0" dirty="0">
                <a:solidFill>
                  <a:srgbClr val="FF0000"/>
                </a:solidFill>
                <a:latin typeface="Times New Roman" pitchFamily="18" charset="0"/>
                <a:cs typeface="Times New Roman" pitchFamily="18" charset="0"/>
              </a:rPr>
              <a:t>Nuclei</a:t>
            </a:r>
            <a:endParaRPr lang="en-US" dirty="0">
              <a:solidFill>
                <a:srgbClr val="FF0000"/>
              </a:solidFill>
            </a:endParaRPr>
          </a:p>
        </p:txBody>
      </p:sp>
      <p:cxnSp>
        <p:nvCxnSpPr>
          <p:cNvPr id="21" name="Straight Connector 55"/>
          <p:cNvCxnSpPr>
            <a:cxnSpLocks noChangeShapeType="1"/>
          </p:cNvCxnSpPr>
          <p:nvPr/>
        </p:nvCxnSpPr>
        <p:spPr bwMode="auto">
          <a:xfrm rot="-5400000">
            <a:off x="2162175" y="4256088"/>
            <a:ext cx="273050" cy="0"/>
          </a:xfrm>
          <a:prstGeom prst="line">
            <a:avLst/>
          </a:prstGeom>
          <a:noFill/>
          <a:ln w="28575" algn="ctr">
            <a:solidFill>
              <a:schemeClr val="tx1"/>
            </a:solidFill>
            <a:round/>
            <a:headEnd/>
            <a:tailEnd/>
          </a:ln>
        </p:spPr>
      </p:cxnSp>
      <p:cxnSp>
        <p:nvCxnSpPr>
          <p:cNvPr id="22" name="Straight Connector 56"/>
          <p:cNvCxnSpPr>
            <a:cxnSpLocks noChangeShapeType="1"/>
          </p:cNvCxnSpPr>
          <p:nvPr/>
        </p:nvCxnSpPr>
        <p:spPr bwMode="auto">
          <a:xfrm rot="-5400000">
            <a:off x="6684169" y="4242594"/>
            <a:ext cx="274638" cy="0"/>
          </a:xfrm>
          <a:prstGeom prst="line">
            <a:avLst/>
          </a:prstGeom>
          <a:noFill/>
          <a:ln w="28575" algn="ctr">
            <a:solidFill>
              <a:schemeClr val="tx1"/>
            </a:solidFill>
            <a:round/>
            <a:headEnd/>
            <a:tailEnd/>
          </a:ln>
        </p:spPr>
      </p:cxnSp>
      <p:sp>
        <p:nvSpPr>
          <p:cNvPr id="23" name="TextBox 57"/>
          <p:cNvSpPr txBox="1">
            <a:spLocks noChangeArrowheads="1"/>
          </p:cNvSpPr>
          <p:nvPr/>
        </p:nvSpPr>
        <p:spPr bwMode="auto">
          <a:xfrm>
            <a:off x="1255713" y="4953000"/>
            <a:ext cx="2057400" cy="381000"/>
          </a:xfrm>
          <a:prstGeom prst="rect">
            <a:avLst/>
          </a:prstGeom>
          <a:noFill/>
          <a:ln w="9525">
            <a:noFill/>
            <a:miter lim="800000"/>
            <a:headEnd/>
            <a:tailEnd/>
          </a:ln>
        </p:spPr>
        <p:txBody>
          <a:bodyPr>
            <a:spAutoFit/>
          </a:bodyPr>
          <a:lstStyle/>
          <a:p>
            <a:pPr algn="ctr"/>
            <a:r>
              <a:rPr lang="en-US" b="0">
                <a:solidFill>
                  <a:schemeClr val="tx1"/>
                </a:solidFill>
                <a:latin typeface="Times New Roman" pitchFamily="18" charset="0"/>
                <a:cs typeface="Times New Roman" pitchFamily="18" charset="0"/>
              </a:rPr>
              <a:t>A + B → C + D</a:t>
            </a:r>
          </a:p>
        </p:txBody>
      </p:sp>
      <p:sp>
        <p:nvSpPr>
          <p:cNvPr id="24" name="TextBox 58"/>
          <p:cNvSpPr txBox="1">
            <a:spLocks noChangeArrowheads="1"/>
          </p:cNvSpPr>
          <p:nvPr/>
        </p:nvSpPr>
        <p:spPr bwMode="auto">
          <a:xfrm>
            <a:off x="5702300" y="4953000"/>
            <a:ext cx="2274888" cy="376238"/>
          </a:xfrm>
          <a:prstGeom prst="rect">
            <a:avLst/>
          </a:prstGeom>
          <a:noFill/>
          <a:ln w="9525">
            <a:noFill/>
            <a:miter lim="800000"/>
            <a:headEnd/>
            <a:tailEnd/>
          </a:ln>
        </p:spPr>
        <p:txBody>
          <a:bodyPr>
            <a:spAutoFit/>
          </a:bodyPr>
          <a:lstStyle/>
          <a:p>
            <a:pPr algn="ctr"/>
            <a:r>
              <a:rPr lang="en-US" b="0">
                <a:solidFill>
                  <a:schemeClr val="tx1"/>
                </a:solidFill>
                <a:latin typeface="Times New Roman" pitchFamily="18" charset="0"/>
                <a:cs typeface="Times New Roman" pitchFamily="18" charset="0"/>
              </a:rPr>
              <a:t>A + B → C + D + X</a:t>
            </a:r>
          </a:p>
        </p:txBody>
      </p:sp>
      <p:sp>
        <p:nvSpPr>
          <p:cNvPr id="25" name="Down Arrow 59"/>
          <p:cNvSpPr>
            <a:spLocks noChangeArrowheads="1"/>
          </p:cNvSpPr>
          <p:nvPr/>
        </p:nvSpPr>
        <p:spPr bwMode="auto">
          <a:xfrm>
            <a:off x="1892300" y="5334000"/>
            <a:ext cx="152400" cy="228600"/>
          </a:xfrm>
          <a:prstGeom prst="downArrow">
            <a:avLst>
              <a:gd name="adj1" fmla="val 50000"/>
              <a:gd name="adj2" fmla="val 50000"/>
            </a:avLst>
          </a:prstGeom>
          <a:solidFill>
            <a:srgbClr val="00B8FF"/>
          </a:solidFill>
          <a:ln w="9525" algn="ctr">
            <a:solidFill>
              <a:schemeClr val="tx1"/>
            </a:solidFill>
            <a:round/>
            <a:headEnd/>
            <a:tailEnd/>
          </a:ln>
        </p:spPr>
        <p:txBody>
          <a:bodyPr/>
          <a:lstStyle/>
          <a:p>
            <a:endParaRPr lang="en-US"/>
          </a:p>
        </p:txBody>
      </p:sp>
      <p:sp>
        <p:nvSpPr>
          <p:cNvPr id="26" name="Down Arrow 60"/>
          <p:cNvSpPr>
            <a:spLocks noChangeArrowheads="1"/>
          </p:cNvSpPr>
          <p:nvPr/>
        </p:nvSpPr>
        <p:spPr bwMode="auto">
          <a:xfrm>
            <a:off x="6235700" y="5334000"/>
            <a:ext cx="152400" cy="228600"/>
          </a:xfrm>
          <a:prstGeom prst="downArrow">
            <a:avLst>
              <a:gd name="adj1" fmla="val 50000"/>
              <a:gd name="adj2" fmla="val 50000"/>
            </a:avLst>
          </a:prstGeom>
          <a:solidFill>
            <a:srgbClr val="00B8FF"/>
          </a:solidFill>
          <a:ln w="9525" algn="ctr">
            <a:solidFill>
              <a:schemeClr val="tx1"/>
            </a:solidFill>
            <a:round/>
            <a:headEnd/>
            <a:tailEnd/>
          </a:ln>
        </p:spPr>
        <p:txBody>
          <a:bodyPr/>
          <a:lstStyle/>
          <a:p>
            <a:endParaRPr lang="en-US"/>
          </a:p>
        </p:txBody>
      </p:sp>
      <p:sp>
        <p:nvSpPr>
          <p:cNvPr id="27" name="TextBox 61"/>
          <p:cNvSpPr txBox="1">
            <a:spLocks noChangeArrowheads="1"/>
          </p:cNvSpPr>
          <p:nvPr/>
        </p:nvSpPr>
        <p:spPr bwMode="auto">
          <a:xfrm>
            <a:off x="1636713" y="5638800"/>
            <a:ext cx="725487" cy="381000"/>
          </a:xfrm>
          <a:prstGeom prst="rect">
            <a:avLst/>
          </a:prstGeom>
          <a:noFill/>
          <a:ln w="9525">
            <a:noFill/>
            <a:miter lim="800000"/>
            <a:headEnd/>
            <a:tailEnd/>
          </a:ln>
        </p:spPr>
        <p:txBody>
          <a:bodyPr>
            <a:spAutoFit/>
          </a:bodyPr>
          <a:lstStyle/>
          <a:p>
            <a:pPr algn="ctr"/>
            <a:r>
              <a:rPr lang="en-US" b="0">
                <a:solidFill>
                  <a:schemeClr val="tx1"/>
                </a:solidFill>
                <a:latin typeface="Times New Roman" pitchFamily="18" charset="0"/>
                <a:cs typeface="Times New Roman" pitchFamily="18" charset="0"/>
              </a:rPr>
              <a:t>N</a:t>
            </a:r>
          </a:p>
        </p:txBody>
      </p:sp>
      <p:sp>
        <p:nvSpPr>
          <p:cNvPr id="28" name="TextBox 62"/>
          <p:cNvSpPr txBox="1">
            <a:spLocks noChangeArrowheads="1"/>
          </p:cNvSpPr>
          <p:nvPr/>
        </p:nvSpPr>
        <p:spPr bwMode="auto">
          <a:xfrm>
            <a:off x="5953125" y="5638800"/>
            <a:ext cx="725488" cy="381000"/>
          </a:xfrm>
          <a:prstGeom prst="rect">
            <a:avLst/>
          </a:prstGeom>
          <a:noFill/>
          <a:ln w="9525">
            <a:noFill/>
            <a:miter lim="800000"/>
            <a:headEnd/>
            <a:tailEnd/>
          </a:ln>
        </p:spPr>
        <p:txBody>
          <a:bodyPr>
            <a:spAutoFit/>
          </a:bodyPr>
          <a:lstStyle/>
          <a:p>
            <a:pPr algn="ctr"/>
            <a:r>
              <a:rPr lang="en-US" b="0" baseline="30000">
                <a:solidFill>
                  <a:schemeClr val="tx1"/>
                </a:solidFill>
                <a:latin typeface="Times New Roman" pitchFamily="18" charset="0"/>
                <a:cs typeface="Times New Roman" pitchFamily="18" charset="0"/>
              </a:rPr>
              <a:t>A</a:t>
            </a:r>
            <a:r>
              <a:rPr lang="en-US" b="0">
                <a:solidFill>
                  <a:schemeClr val="tx1"/>
                </a:solidFill>
                <a:latin typeface="Times New Roman" pitchFamily="18" charset="0"/>
                <a:cs typeface="Times New Roman" pitchFamily="18" charset="0"/>
              </a:rPr>
              <a:t>N</a:t>
            </a:r>
            <a:r>
              <a:rPr lang="en-US" b="0" baseline="-25000">
                <a:solidFill>
                  <a:schemeClr val="tx1"/>
                </a:solidFill>
                <a:latin typeface="Times New Roman" pitchFamily="18" charset="0"/>
                <a:cs typeface="Times New Roman" pitchFamily="18" charset="0"/>
              </a:rPr>
              <a:t>Z</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General</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47</a:t>
            </a:fld>
            <a:endParaRPr lang="en-US" dirty="0">
              <a:solidFill>
                <a:prstClr val="black">
                  <a:tint val="9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Motivation</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a:t>
              </a:r>
              <a:r>
                <a:rPr lang="en-US" sz="1200" dirty="0" smtClean="0">
                  <a:solidFill>
                    <a:schemeClr val="bg1"/>
                  </a:solidFill>
                </a:rPr>
                <a:t> Basics </a:t>
              </a:r>
              <a:r>
                <a:rPr lang="en-US" sz="1200" dirty="0" smtClean="0">
                  <a:solidFill>
                    <a:srgbClr val="D4D4D6">
                      <a:lumMod val="50000"/>
                    </a:srgbClr>
                  </a:solidFill>
                </a:rPr>
                <a:t>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5</a:t>
            </a:fld>
            <a:endParaRPr lang="en-US" dirty="0">
              <a:solidFill>
                <a:prstClr val="black">
                  <a:tint val="95000"/>
                </a:prstClr>
              </a:solidFill>
            </a:endParaRPr>
          </a:p>
        </p:txBody>
      </p:sp>
      <p:sp>
        <p:nvSpPr>
          <p:cNvPr id="13" name="Rectangle 49"/>
          <p:cNvSpPr>
            <a:spLocks noChangeArrowheads="1"/>
          </p:cNvSpPr>
          <p:nvPr/>
        </p:nvSpPr>
        <p:spPr bwMode="auto">
          <a:xfrm>
            <a:off x="838200" y="1295400"/>
            <a:ext cx="7696200" cy="5118100"/>
          </a:xfrm>
          <a:prstGeom prst="rect">
            <a:avLst/>
          </a:prstGeom>
          <a:noFill/>
          <a:ln w="9525">
            <a:noFill/>
            <a:miter lim="800000"/>
            <a:headEnd/>
            <a:tailEnd/>
          </a:ln>
        </p:spPr>
        <p:txBody>
          <a:bodyPr>
            <a:spAutoFit/>
          </a:bodyPr>
          <a:lstStyle/>
          <a:p>
            <a:r>
              <a:rPr lang="en-US" b="0" dirty="0">
                <a:solidFill>
                  <a:schemeClr val="tx1"/>
                </a:solidFill>
                <a:latin typeface="Times New Roman" pitchFamily="18" charset="0"/>
              </a:rPr>
              <a:t>Such an alternative technique is to use electron scattering, which has the following advantages.</a:t>
            </a:r>
          </a:p>
          <a:p>
            <a:endParaRPr lang="en-US" b="0" dirty="0">
              <a:solidFill>
                <a:schemeClr val="tx1"/>
              </a:solidFill>
              <a:latin typeface="Times New Roman" pitchFamily="18" charset="0"/>
            </a:endParaRPr>
          </a:p>
          <a:p>
            <a:pPr>
              <a:buFont typeface="Arial" charset="0"/>
              <a:buChar char="•"/>
            </a:pPr>
            <a:r>
              <a:rPr lang="en-US" sz="1600" b="0" dirty="0">
                <a:solidFill>
                  <a:schemeClr val="tx1"/>
                </a:solidFill>
                <a:latin typeface="Times New Roman" pitchFamily="18" charset="0"/>
              </a:rPr>
              <a:t>Since the electromagnetic interaction is weaker than the strong interaction, electrons can probe deeper into the nucleus. </a:t>
            </a:r>
          </a:p>
          <a:p>
            <a:pPr>
              <a:buFont typeface="Arial" charset="0"/>
              <a:buChar char="•"/>
            </a:pPr>
            <a:endParaRPr lang="en-US" sz="1600" b="0" dirty="0">
              <a:solidFill>
                <a:schemeClr val="tx1"/>
              </a:solidFill>
              <a:latin typeface="Times New Roman" pitchFamily="18" charset="0"/>
            </a:endParaRPr>
          </a:p>
          <a:p>
            <a:pPr>
              <a:buFont typeface="Arial" charset="0"/>
              <a:buChar char="•"/>
            </a:pPr>
            <a:r>
              <a:rPr lang="en-US" sz="1600" b="0" dirty="0">
                <a:solidFill>
                  <a:schemeClr val="tx1"/>
                </a:solidFill>
                <a:latin typeface="Times New Roman" pitchFamily="18" charset="0"/>
              </a:rPr>
              <a:t>Electromagnetic interaction is understood much better than the strong interaction.</a:t>
            </a:r>
          </a:p>
          <a:p>
            <a:endParaRPr lang="en-US" b="0" dirty="0">
              <a:solidFill>
                <a:schemeClr val="tx1"/>
              </a:solidFill>
              <a:latin typeface="Times New Roman" pitchFamily="18" charset="0"/>
            </a:endParaRPr>
          </a:p>
          <a:p>
            <a:r>
              <a:rPr lang="en-US" b="0" dirty="0">
                <a:solidFill>
                  <a:schemeClr val="tx1"/>
                </a:solidFill>
                <a:latin typeface="Times New Roman" pitchFamily="18" charset="0"/>
              </a:rPr>
              <a:t>Exclusive process like Quasi-free electron scattering from nuclei provides an excellent tool for a microscopic examination of </a:t>
            </a:r>
            <a:r>
              <a:rPr lang="en-US" b="0" dirty="0" err="1">
                <a:solidFill>
                  <a:schemeClr val="tx1"/>
                </a:solidFill>
                <a:latin typeface="Times New Roman" pitchFamily="18" charset="0"/>
              </a:rPr>
              <a:t>hadron</a:t>
            </a:r>
            <a:r>
              <a:rPr lang="en-US" b="0" dirty="0">
                <a:solidFill>
                  <a:schemeClr val="tx1"/>
                </a:solidFill>
                <a:latin typeface="Times New Roman" pitchFamily="18" charset="0"/>
              </a:rPr>
              <a:t> propagation effects in the nuclear medium.</a:t>
            </a:r>
          </a:p>
          <a:p>
            <a:endParaRPr lang="en-US" b="0" dirty="0">
              <a:solidFill>
                <a:schemeClr val="tx1"/>
              </a:solidFill>
              <a:latin typeface="Times New Roman" pitchFamily="18" charset="0"/>
            </a:endParaRPr>
          </a:p>
          <a:p>
            <a:endParaRPr lang="en-US" sz="1100" b="0" dirty="0">
              <a:solidFill>
                <a:schemeClr val="tx1"/>
              </a:solidFill>
              <a:latin typeface="Times New Roman" pitchFamily="18" charset="0"/>
            </a:endParaRPr>
          </a:p>
          <a:p>
            <a:r>
              <a:rPr lang="en-US" b="0" dirty="0">
                <a:solidFill>
                  <a:schemeClr val="tx1"/>
                </a:solidFill>
                <a:latin typeface="Times New Roman" pitchFamily="18" charset="0"/>
              </a:rPr>
              <a:t>Proton propagation in nuclei has been studied extensively in last decade and </a:t>
            </a:r>
            <a:r>
              <a:rPr lang="en-US" b="0" dirty="0" err="1">
                <a:solidFill>
                  <a:schemeClr val="tx1"/>
                </a:solidFill>
                <a:latin typeface="Times New Roman" pitchFamily="18" charset="0"/>
              </a:rPr>
              <a:t>pion</a:t>
            </a:r>
            <a:r>
              <a:rPr lang="en-US" b="0" dirty="0">
                <a:solidFill>
                  <a:schemeClr val="tx1"/>
                </a:solidFill>
                <a:latin typeface="Times New Roman" pitchFamily="18" charset="0"/>
              </a:rPr>
              <a:t> propagation in nuclei has also been studied recently using quasi-free electron scattering.</a:t>
            </a:r>
          </a:p>
          <a:p>
            <a:endParaRPr lang="en-US" b="0" dirty="0">
              <a:solidFill>
                <a:schemeClr val="tx1"/>
              </a:solidFill>
              <a:latin typeface="Times New Roman" pitchFamily="18" charset="0"/>
            </a:endParaRPr>
          </a:p>
          <a:p>
            <a:r>
              <a:rPr lang="en-GB" b="0" dirty="0" err="1">
                <a:solidFill>
                  <a:srgbClr val="000000"/>
                </a:solidFill>
                <a:latin typeface="Times New Roman" pitchFamily="18" charset="0"/>
              </a:rPr>
              <a:t>Kaon</a:t>
            </a:r>
            <a:r>
              <a:rPr lang="en-GB" b="0" dirty="0">
                <a:solidFill>
                  <a:srgbClr val="000000"/>
                </a:solidFill>
                <a:latin typeface="Times New Roman" pitchFamily="18" charset="0"/>
              </a:rPr>
              <a:t> transparency from electro production has never been measured before!!!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Nuclear Transparency</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a:t>
              </a:r>
              <a:r>
                <a:rPr lang="en-US" sz="1200" dirty="0" smtClean="0">
                  <a:solidFill>
                    <a:schemeClr val="bg1"/>
                  </a:solidFill>
                </a:rPr>
                <a:t>Basics </a:t>
              </a:r>
              <a:r>
                <a:rPr lang="en-US" sz="1200" dirty="0" smtClean="0">
                  <a:solidFill>
                    <a:srgbClr val="D4D4D6">
                      <a:lumMod val="50000"/>
                    </a:srgbClr>
                  </a:solidFill>
                </a:rPr>
                <a:t>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6</a:t>
            </a:fld>
            <a:endParaRPr lang="en-US" dirty="0">
              <a:solidFill>
                <a:prstClr val="black">
                  <a:tint val="95000"/>
                </a:prstClr>
              </a:solidFill>
            </a:endParaRPr>
          </a:p>
        </p:txBody>
      </p:sp>
      <p:grpSp>
        <p:nvGrpSpPr>
          <p:cNvPr id="13" name="Group 14"/>
          <p:cNvGrpSpPr>
            <a:grpSpLocks/>
          </p:cNvGrpSpPr>
          <p:nvPr/>
        </p:nvGrpSpPr>
        <p:grpSpPr bwMode="auto">
          <a:xfrm>
            <a:off x="381000" y="1630363"/>
            <a:ext cx="5867400" cy="871537"/>
            <a:chOff x="685800" y="2862792"/>
            <a:chExt cx="5867400" cy="871008"/>
          </a:xfrm>
        </p:grpSpPr>
        <p:sp>
          <p:nvSpPr>
            <p:cNvPr id="15" name="Rectangle 28"/>
            <p:cNvSpPr>
              <a:spLocks noChangeArrowheads="1"/>
            </p:cNvSpPr>
            <p:nvPr/>
          </p:nvSpPr>
          <p:spPr bwMode="auto">
            <a:xfrm>
              <a:off x="685800" y="2867537"/>
              <a:ext cx="2819400" cy="866263"/>
            </a:xfrm>
            <a:prstGeom prst="rect">
              <a:avLst/>
            </a:prstGeom>
            <a:noFill/>
            <a:ln w="9525">
              <a:noFill/>
              <a:miter lim="800000"/>
              <a:headEnd/>
              <a:tailEnd/>
            </a:ln>
          </p:spPr>
          <p:txBody>
            <a:bodyPr>
              <a:spAutoFit/>
            </a:bodyPr>
            <a:lstStyle/>
            <a:p>
              <a:r>
                <a:rPr lang="en-US">
                  <a:solidFill>
                    <a:schemeClr val="tx1"/>
                  </a:solidFill>
                  <a:latin typeface="Times New Roman" pitchFamily="18" charset="0"/>
                  <a:cs typeface="Times New Roman" pitchFamily="18" charset="0"/>
                </a:rPr>
                <a:t>e + p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rgbClr val="000000"/>
                  </a:solidFill>
                  <a:latin typeface="Times New Roman" pitchFamily="18" charset="0"/>
                  <a:cs typeface="Times New Roman" pitchFamily="18" charset="0"/>
                </a:rPr>
                <a:t>Σ</a:t>
              </a:r>
              <a:r>
                <a:rPr lang="en-US" baseline="30000">
                  <a:solidFill>
                    <a:srgbClr val="000000"/>
                  </a:solidFill>
                  <a:latin typeface="Times New Roman" pitchFamily="18" charset="0"/>
                  <a:cs typeface="Times New Roman" pitchFamily="18" charset="0"/>
                </a:rPr>
                <a:t>0</a:t>
              </a:r>
            </a:p>
            <a:p>
              <a:endParaRPr lang="en-US" baseline="30000">
                <a:solidFill>
                  <a:srgbClr val="000000"/>
                </a:solidFill>
                <a:latin typeface="Times New Roman" pitchFamily="18" charset="0"/>
                <a:cs typeface="Times New Roman" pitchFamily="18" charset="0"/>
              </a:endParaRPr>
            </a:p>
            <a:p>
              <a:r>
                <a:rPr lang="en-US">
                  <a:solidFill>
                    <a:schemeClr val="tx1"/>
                  </a:solidFill>
                  <a:latin typeface="Times New Roman" pitchFamily="18" charset="0"/>
                  <a:cs typeface="Times New Roman" pitchFamily="18" charset="0"/>
                </a:rPr>
                <a:t>e + n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rgbClr val="000000"/>
                  </a:solidFill>
                  <a:latin typeface="Times New Roman" pitchFamily="18" charset="0"/>
                  <a:cs typeface="Times New Roman" pitchFamily="18" charset="0"/>
                </a:rPr>
                <a:t>Σ</a:t>
              </a:r>
              <a:r>
                <a:rPr lang="en-US" baseline="3000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a:t>
              </a:r>
              <a:endParaRPr lang="en-US" baseline="30000">
                <a:solidFill>
                  <a:srgbClr val="000000"/>
                </a:solidFill>
                <a:latin typeface="Times New Roman" pitchFamily="18" charset="0"/>
                <a:cs typeface="Times New Roman" pitchFamily="18" charset="0"/>
              </a:endParaRPr>
            </a:p>
          </p:txBody>
        </p:sp>
        <p:sp>
          <p:nvSpPr>
            <p:cNvPr id="16" name="Rectangle 29"/>
            <p:cNvSpPr>
              <a:spLocks noChangeArrowheads="1"/>
            </p:cNvSpPr>
            <p:nvPr/>
          </p:nvSpPr>
          <p:spPr bwMode="auto">
            <a:xfrm>
              <a:off x="3505200" y="2862792"/>
              <a:ext cx="3048000" cy="871008"/>
            </a:xfrm>
            <a:prstGeom prst="rect">
              <a:avLst/>
            </a:prstGeom>
            <a:noFill/>
            <a:ln w="9525">
              <a:noFill/>
              <a:miter lim="800000"/>
              <a:headEnd/>
              <a:tailEnd/>
            </a:ln>
          </p:spPr>
          <p:txBody>
            <a:bodyPr>
              <a:spAutoFit/>
            </a:bodyPr>
            <a:lstStyle/>
            <a:p>
              <a:r>
                <a:rPr lang="en-US">
                  <a:solidFill>
                    <a:schemeClr val="tx1"/>
                  </a:solidFill>
                  <a:latin typeface="Times New Roman" pitchFamily="18" charset="0"/>
                  <a:cs typeface="Times New Roman" pitchFamily="18" charset="0"/>
                </a:rPr>
                <a:t>e + A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rgbClr val="000000"/>
                  </a:solidFill>
                  <a:latin typeface="Times New Roman" pitchFamily="18" charset="0"/>
                  <a:cs typeface="Times New Roman" pitchFamily="18" charset="0"/>
                </a:rPr>
                <a:t>Σ</a:t>
              </a:r>
              <a:r>
                <a:rPr lang="en-US" baseline="30000">
                  <a:solidFill>
                    <a:srgbClr val="000000"/>
                  </a:solidFill>
                  <a:latin typeface="Times New Roman" pitchFamily="18" charset="0"/>
                  <a:cs typeface="Times New Roman" pitchFamily="18" charset="0"/>
                </a:rPr>
                <a:t>0</a:t>
              </a:r>
              <a:r>
                <a:rPr lang="en-US">
                  <a:solidFill>
                    <a:srgbClr val="000000"/>
                  </a:solidFill>
                  <a:latin typeface="Times New Roman" pitchFamily="18" charset="0"/>
                  <a:cs typeface="Times New Roman" pitchFamily="18" charset="0"/>
                </a:rPr>
                <a:t> + X</a:t>
              </a:r>
            </a:p>
            <a:p>
              <a:endParaRPr lang="en-US" baseline="30000">
                <a:solidFill>
                  <a:srgbClr val="000000"/>
                </a:solidFill>
                <a:latin typeface="Times New Roman" pitchFamily="18" charset="0"/>
                <a:cs typeface="Times New Roman" pitchFamily="18" charset="0"/>
              </a:endParaRPr>
            </a:p>
            <a:p>
              <a:r>
                <a:rPr lang="en-US">
                  <a:solidFill>
                    <a:schemeClr val="tx1"/>
                  </a:solidFill>
                  <a:latin typeface="Times New Roman" pitchFamily="18" charset="0"/>
                  <a:cs typeface="Times New Roman" pitchFamily="18" charset="0"/>
                </a:rPr>
                <a:t>e + A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rgbClr val="000000"/>
                  </a:solidFill>
                  <a:latin typeface="Times New Roman" pitchFamily="18" charset="0"/>
                  <a:cs typeface="Times New Roman" pitchFamily="18" charset="0"/>
                </a:rPr>
                <a:t>Σ</a:t>
              </a:r>
              <a:r>
                <a:rPr lang="en-US" baseline="30000">
                  <a:solidFill>
                    <a:srgbClr val="000000"/>
                  </a:solidFill>
                  <a:latin typeface="Times New Roman" pitchFamily="18" charset="0"/>
                  <a:cs typeface="Times New Roman" pitchFamily="18" charset="0"/>
                </a:rPr>
                <a:t>-</a:t>
              </a:r>
              <a:r>
                <a:rPr lang="en-US">
                  <a:solidFill>
                    <a:srgbClr val="000000"/>
                  </a:solidFill>
                  <a:latin typeface="Times New Roman" pitchFamily="18" charset="0"/>
                  <a:cs typeface="Times New Roman" pitchFamily="18" charset="0"/>
                </a:rPr>
                <a:t> + X</a:t>
              </a:r>
              <a:endParaRPr lang="en-US" baseline="30000">
                <a:solidFill>
                  <a:srgbClr val="000000"/>
                </a:solidFill>
                <a:latin typeface="Times New Roman" pitchFamily="18" charset="0"/>
                <a:cs typeface="Times New Roman" pitchFamily="18" charset="0"/>
              </a:endParaRPr>
            </a:p>
          </p:txBody>
        </p:sp>
      </p:grpSp>
      <p:grpSp>
        <p:nvGrpSpPr>
          <p:cNvPr id="17" name="Group 13"/>
          <p:cNvGrpSpPr>
            <a:grpSpLocks/>
          </p:cNvGrpSpPr>
          <p:nvPr/>
        </p:nvGrpSpPr>
        <p:grpSpPr bwMode="auto">
          <a:xfrm>
            <a:off x="381000" y="1206500"/>
            <a:ext cx="5673725" cy="376238"/>
            <a:chOff x="685800" y="2438400"/>
            <a:chExt cx="5673824" cy="375487"/>
          </a:xfrm>
        </p:grpSpPr>
        <p:sp>
          <p:nvSpPr>
            <p:cNvPr id="18" name="Rectangle 11"/>
            <p:cNvSpPr>
              <a:spLocks noChangeArrowheads="1"/>
            </p:cNvSpPr>
            <p:nvPr/>
          </p:nvSpPr>
          <p:spPr bwMode="auto">
            <a:xfrm>
              <a:off x="685800" y="2438400"/>
              <a:ext cx="2398670" cy="375487"/>
            </a:xfrm>
            <a:prstGeom prst="rect">
              <a:avLst/>
            </a:prstGeom>
            <a:noFill/>
            <a:ln w="9525">
              <a:noFill/>
              <a:miter lim="800000"/>
              <a:headEnd/>
              <a:tailEnd/>
            </a:ln>
          </p:spPr>
          <p:txBody>
            <a:bodyPr wrap="none">
              <a:spAutoFit/>
            </a:bodyPr>
            <a:lstStyle/>
            <a:p>
              <a:r>
                <a:rPr lang="en-US">
                  <a:solidFill>
                    <a:schemeClr val="tx1"/>
                  </a:solidFill>
                  <a:latin typeface="Times New Roman" pitchFamily="18" charset="0"/>
                  <a:cs typeface="Times New Roman" pitchFamily="18" charset="0"/>
                </a:rPr>
                <a:t>e + p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chemeClr val="tx1"/>
                  </a:solidFill>
                  <a:latin typeface="Times New Roman" pitchFamily="18" charset="0"/>
                  <a:cs typeface="Times New Roman" pitchFamily="18" charset="0"/>
                </a:rPr>
                <a:t>Λ</a:t>
              </a:r>
              <a:r>
                <a:rPr lang="en-US" baseline="30000">
                  <a:solidFill>
                    <a:schemeClr val="tx1"/>
                  </a:solidFill>
                  <a:latin typeface="Times New Roman" pitchFamily="18" charset="0"/>
                  <a:cs typeface="Times New Roman" pitchFamily="18" charset="0"/>
                </a:rPr>
                <a:t>0</a:t>
              </a:r>
            </a:p>
          </p:txBody>
        </p:sp>
        <p:sp>
          <p:nvSpPr>
            <p:cNvPr id="19" name="Rectangle 12"/>
            <p:cNvSpPr>
              <a:spLocks noChangeArrowheads="1"/>
            </p:cNvSpPr>
            <p:nvPr/>
          </p:nvSpPr>
          <p:spPr bwMode="auto">
            <a:xfrm>
              <a:off x="3505190" y="2438400"/>
              <a:ext cx="2854434" cy="375487"/>
            </a:xfrm>
            <a:prstGeom prst="rect">
              <a:avLst/>
            </a:prstGeom>
            <a:noFill/>
            <a:ln w="9525">
              <a:noFill/>
              <a:miter lim="800000"/>
              <a:headEnd/>
              <a:tailEnd/>
            </a:ln>
          </p:spPr>
          <p:txBody>
            <a:bodyPr wrap="none">
              <a:spAutoFit/>
            </a:bodyPr>
            <a:lstStyle/>
            <a:p>
              <a:r>
                <a:rPr lang="en-US">
                  <a:solidFill>
                    <a:schemeClr val="tx1"/>
                  </a:solidFill>
                  <a:latin typeface="Times New Roman" pitchFamily="18" charset="0"/>
                  <a:cs typeface="Times New Roman" pitchFamily="18" charset="0"/>
                </a:rPr>
                <a:t>e + A → e´ + K</a:t>
              </a:r>
              <a:r>
                <a:rPr lang="en-US" baseline="30000">
                  <a:solidFill>
                    <a:schemeClr val="tx1"/>
                  </a:solidFill>
                  <a:latin typeface="Times New Roman" pitchFamily="18" charset="0"/>
                  <a:cs typeface="Times New Roman" pitchFamily="18" charset="0"/>
                </a:rPr>
                <a:t>+</a:t>
              </a:r>
              <a:r>
                <a:rPr lang="en-US">
                  <a:solidFill>
                    <a:schemeClr val="tx1"/>
                  </a:solidFill>
                  <a:latin typeface="Times New Roman" pitchFamily="18" charset="0"/>
                  <a:cs typeface="Times New Roman" pitchFamily="18" charset="0"/>
                </a:rPr>
                <a:t> + </a:t>
              </a:r>
              <a:r>
                <a:rPr lang="el-GR">
                  <a:solidFill>
                    <a:schemeClr val="tx1"/>
                  </a:solidFill>
                  <a:latin typeface="Times New Roman" pitchFamily="18" charset="0"/>
                  <a:cs typeface="Times New Roman" pitchFamily="18" charset="0"/>
                </a:rPr>
                <a:t>Λ</a:t>
              </a:r>
              <a:r>
                <a:rPr lang="en-US" baseline="30000">
                  <a:solidFill>
                    <a:schemeClr val="tx1"/>
                  </a:solidFill>
                  <a:latin typeface="Times New Roman" pitchFamily="18" charset="0"/>
                  <a:cs typeface="Times New Roman" pitchFamily="18" charset="0"/>
                </a:rPr>
                <a:t>0</a:t>
              </a:r>
              <a:r>
                <a:rPr lang="en-US">
                  <a:solidFill>
                    <a:schemeClr val="tx1"/>
                  </a:solidFill>
                  <a:latin typeface="Times New Roman" pitchFamily="18" charset="0"/>
                  <a:cs typeface="Times New Roman" pitchFamily="18" charset="0"/>
                </a:rPr>
                <a:t> + X</a:t>
              </a:r>
              <a:endParaRPr lang="en-US" baseline="30000">
                <a:solidFill>
                  <a:schemeClr val="tx1"/>
                </a:solidFill>
                <a:latin typeface="Times New Roman" pitchFamily="18" charset="0"/>
                <a:cs typeface="Times New Roman" pitchFamily="18" charset="0"/>
              </a:endParaRPr>
            </a:p>
          </p:txBody>
        </p:sp>
      </p:grpSp>
      <p:sp>
        <p:nvSpPr>
          <p:cNvPr id="20" name="Rectangle 19"/>
          <p:cNvSpPr>
            <a:spLocks noChangeArrowheads="1"/>
          </p:cNvSpPr>
          <p:nvPr/>
        </p:nvSpPr>
        <p:spPr bwMode="auto">
          <a:xfrm>
            <a:off x="6324600" y="1235074"/>
            <a:ext cx="2362200" cy="1508125"/>
          </a:xfrm>
          <a:prstGeom prst="rect">
            <a:avLst/>
          </a:prstGeom>
          <a:solidFill>
            <a:srgbClr val="BDF9FF"/>
          </a:solidFill>
          <a:ln w="9525">
            <a:noFill/>
            <a:miter lim="800000"/>
            <a:headEnd/>
            <a:tailEnd/>
          </a:ln>
        </p:spPr>
        <p:txBody>
          <a:bodyPr wrap="square">
            <a:spAutoFit/>
          </a:bodyPr>
          <a:lstStyle/>
          <a:p>
            <a:pPr algn="ctr"/>
            <a:r>
              <a:rPr lang="en-US" sz="1800" b="0" dirty="0">
                <a:solidFill>
                  <a:schemeClr val="tx1"/>
                </a:solidFill>
                <a:latin typeface="Times New Roman" pitchFamily="18" charset="0"/>
                <a:cs typeface="Times New Roman" pitchFamily="18" charset="0"/>
              </a:rPr>
              <a:t>The </a:t>
            </a:r>
            <a:r>
              <a:rPr lang="en-US" sz="1800" b="0" dirty="0" err="1">
                <a:solidFill>
                  <a:schemeClr val="tx1"/>
                </a:solidFill>
                <a:latin typeface="Times New Roman" pitchFamily="18" charset="0"/>
                <a:cs typeface="Times New Roman" pitchFamily="18" charset="0"/>
              </a:rPr>
              <a:t>kaon</a:t>
            </a:r>
            <a:r>
              <a:rPr lang="en-US" sz="1800" b="0" dirty="0">
                <a:solidFill>
                  <a:schemeClr val="tx1"/>
                </a:solidFill>
                <a:latin typeface="Times New Roman" pitchFamily="18" charset="0"/>
                <a:cs typeface="Times New Roman" pitchFamily="18" charset="0"/>
              </a:rPr>
              <a:t> electro production cross section can be expressed as a function of  Q</a:t>
            </a:r>
            <a:r>
              <a:rPr lang="en-US" sz="1800" b="0" baseline="30000" dirty="0">
                <a:solidFill>
                  <a:schemeClr val="tx1"/>
                </a:solidFill>
                <a:latin typeface="Times New Roman" pitchFamily="18" charset="0"/>
                <a:cs typeface="Times New Roman" pitchFamily="18" charset="0"/>
              </a:rPr>
              <a:t>2</a:t>
            </a:r>
            <a:r>
              <a:rPr lang="en-US" sz="1800" b="0" dirty="0">
                <a:solidFill>
                  <a:schemeClr val="tx1"/>
                </a:solidFill>
                <a:latin typeface="Times New Roman" pitchFamily="18" charset="0"/>
                <a:cs typeface="Times New Roman" pitchFamily="18" charset="0"/>
              </a:rPr>
              <a:t>, W and t, </a:t>
            </a:r>
            <a:r>
              <a:rPr lang="el-GR" sz="1800" b="0" dirty="0">
                <a:solidFill>
                  <a:schemeClr val="tx1"/>
                </a:solidFill>
                <a:latin typeface="Times New Roman" pitchFamily="18" charset="0"/>
                <a:cs typeface="Times New Roman" pitchFamily="18" charset="0"/>
              </a:rPr>
              <a:t>φ</a:t>
            </a:r>
            <a:r>
              <a:rPr lang="en-US" sz="1800" b="0" baseline="-25000" dirty="0" err="1">
                <a:solidFill>
                  <a:schemeClr val="tx1"/>
                </a:solidFill>
                <a:latin typeface="Times New Roman" pitchFamily="18" charset="0"/>
                <a:cs typeface="Times New Roman" pitchFamily="18" charset="0"/>
              </a:rPr>
              <a:t>pq</a:t>
            </a:r>
            <a:endParaRPr lang="en-US" sz="1800" b="0" baseline="-25000" dirty="0">
              <a:solidFill>
                <a:schemeClr val="tx1"/>
              </a:solidFill>
              <a:latin typeface="Times New Roman" pitchFamily="18" charset="0"/>
              <a:cs typeface="Times New Roman" pitchFamily="18" charset="0"/>
            </a:endParaRPr>
          </a:p>
        </p:txBody>
      </p:sp>
      <p:sp>
        <p:nvSpPr>
          <p:cNvPr id="21" name="Rectangle 20"/>
          <p:cNvSpPr>
            <a:spLocks noChangeArrowheads="1"/>
          </p:cNvSpPr>
          <p:nvPr/>
        </p:nvSpPr>
        <p:spPr bwMode="auto">
          <a:xfrm>
            <a:off x="6172200" y="3216275"/>
            <a:ext cx="2667000" cy="1239838"/>
          </a:xfrm>
          <a:prstGeom prst="rect">
            <a:avLst/>
          </a:prstGeom>
          <a:noFill/>
          <a:ln w="9525">
            <a:noFill/>
            <a:miter lim="800000"/>
            <a:headEnd/>
            <a:tailEnd/>
          </a:ln>
        </p:spPr>
        <p:txBody>
          <a:bodyPr>
            <a:spAutoFit/>
          </a:bodyPr>
          <a:lstStyle/>
          <a:p>
            <a:r>
              <a:rPr lang="en-US" b="0" dirty="0">
                <a:solidFill>
                  <a:schemeClr val="tx1"/>
                </a:solidFill>
                <a:latin typeface="Times New Roman" pitchFamily="18" charset="0"/>
                <a:cs typeface="Times New Roman" pitchFamily="18" charset="0"/>
              </a:rPr>
              <a:t>Q</a:t>
            </a:r>
            <a:r>
              <a:rPr lang="en-US" b="0" baseline="30000" dirty="0">
                <a:solidFill>
                  <a:schemeClr val="tx1"/>
                </a:solidFill>
                <a:latin typeface="Times New Roman" pitchFamily="18" charset="0"/>
                <a:cs typeface="Times New Roman" pitchFamily="18" charset="0"/>
              </a:rPr>
              <a:t>2</a:t>
            </a:r>
            <a:r>
              <a:rPr lang="en-US" b="0" dirty="0">
                <a:solidFill>
                  <a:schemeClr val="tx1"/>
                </a:solidFill>
                <a:latin typeface="Times New Roman" pitchFamily="18" charset="0"/>
                <a:cs typeface="Times New Roman" pitchFamily="18" charset="0"/>
              </a:rPr>
              <a:t> = 4EE´sin</a:t>
            </a:r>
            <a:r>
              <a:rPr lang="en-US" b="0" baseline="30000" dirty="0">
                <a:solidFill>
                  <a:schemeClr val="tx1"/>
                </a:solidFill>
                <a:latin typeface="Times New Roman" pitchFamily="18" charset="0"/>
                <a:cs typeface="Times New Roman" pitchFamily="18" charset="0"/>
              </a:rPr>
              <a:t>2</a:t>
            </a:r>
            <a:r>
              <a:rPr lang="en-US" b="0" dirty="0">
                <a:solidFill>
                  <a:schemeClr val="tx1"/>
                </a:solidFill>
                <a:latin typeface="Times New Roman" pitchFamily="18" charset="0"/>
                <a:cs typeface="Times New Roman" pitchFamily="18" charset="0"/>
              </a:rPr>
              <a:t>(</a:t>
            </a:r>
            <a:r>
              <a:rPr lang="el-GR" b="0" dirty="0">
                <a:solidFill>
                  <a:schemeClr val="tx1"/>
                </a:solidFill>
                <a:latin typeface="Times New Roman" pitchFamily="18" charset="0"/>
                <a:cs typeface="Times New Roman" pitchFamily="18" charset="0"/>
              </a:rPr>
              <a:t>θ</a:t>
            </a:r>
            <a:r>
              <a:rPr lang="en-US" b="0" dirty="0">
                <a:solidFill>
                  <a:schemeClr val="tx1"/>
                </a:solidFill>
                <a:latin typeface="Times New Roman" pitchFamily="18" charset="0"/>
                <a:cs typeface="Times New Roman" pitchFamily="18" charset="0"/>
              </a:rPr>
              <a:t>/2)</a:t>
            </a:r>
          </a:p>
          <a:p>
            <a:endParaRPr lang="en-US" sz="1000" b="0" dirty="0">
              <a:solidFill>
                <a:schemeClr val="tx1"/>
              </a:solidFill>
              <a:latin typeface="Times New Roman" pitchFamily="18" charset="0"/>
              <a:cs typeface="Times New Roman" pitchFamily="18" charset="0"/>
            </a:endParaRPr>
          </a:p>
          <a:p>
            <a:r>
              <a:rPr lang="en-US" b="0" dirty="0">
                <a:solidFill>
                  <a:schemeClr val="tx1"/>
                </a:solidFill>
                <a:latin typeface="Times New Roman" pitchFamily="18" charset="0"/>
                <a:cs typeface="Times New Roman" pitchFamily="18" charset="0"/>
              </a:rPr>
              <a:t>W = √M</a:t>
            </a:r>
            <a:r>
              <a:rPr lang="en-US" b="0" baseline="-25000" dirty="0">
                <a:solidFill>
                  <a:schemeClr val="tx1"/>
                </a:solidFill>
                <a:latin typeface="Times New Roman" pitchFamily="18" charset="0"/>
                <a:cs typeface="Times New Roman" pitchFamily="18" charset="0"/>
              </a:rPr>
              <a:t>A</a:t>
            </a:r>
            <a:r>
              <a:rPr lang="en-US" b="0" baseline="30000" dirty="0">
                <a:solidFill>
                  <a:schemeClr val="tx1"/>
                </a:solidFill>
                <a:latin typeface="Times New Roman" pitchFamily="18" charset="0"/>
                <a:cs typeface="Times New Roman" pitchFamily="18" charset="0"/>
              </a:rPr>
              <a:t>2</a:t>
            </a:r>
            <a:r>
              <a:rPr lang="en-US" b="0" dirty="0">
                <a:solidFill>
                  <a:schemeClr val="tx1"/>
                </a:solidFill>
                <a:latin typeface="Times New Roman" pitchFamily="18" charset="0"/>
                <a:cs typeface="Times New Roman" pitchFamily="18" charset="0"/>
              </a:rPr>
              <a:t> + 2M</a:t>
            </a:r>
            <a:r>
              <a:rPr lang="en-US" b="0" baseline="-25000" dirty="0">
                <a:solidFill>
                  <a:schemeClr val="tx1"/>
                </a:solidFill>
                <a:latin typeface="Times New Roman" pitchFamily="18" charset="0"/>
                <a:cs typeface="Times New Roman" pitchFamily="18" charset="0"/>
              </a:rPr>
              <a:t>A</a:t>
            </a:r>
            <a:r>
              <a:rPr lang="el-GR" b="0" dirty="0">
                <a:solidFill>
                  <a:schemeClr val="tx1"/>
                </a:solidFill>
                <a:latin typeface="Times New Roman" pitchFamily="18" charset="0"/>
                <a:cs typeface="Times New Roman" pitchFamily="18" charset="0"/>
              </a:rPr>
              <a:t>ν</a:t>
            </a:r>
            <a:r>
              <a:rPr lang="en-US" b="0" dirty="0">
                <a:solidFill>
                  <a:schemeClr val="tx1"/>
                </a:solidFill>
                <a:latin typeface="Times New Roman" pitchFamily="18" charset="0"/>
                <a:cs typeface="Times New Roman" pitchFamily="18" charset="0"/>
              </a:rPr>
              <a:t> − Q</a:t>
            </a:r>
            <a:r>
              <a:rPr lang="en-US" b="0" baseline="30000" dirty="0">
                <a:solidFill>
                  <a:schemeClr val="tx1"/>
                </a:solidFill>
                <a:latin typeface="Times New Roman" pitchFamily="18" charset="0"/>
                <a:cs typeface="Times New Roman" pitchFamily="18" charset="0"/>
              </a:rPr>
              <a:t>2</a:t>
            </a:r>
          </a:p>
          <a:p>
            <a:endParaRPr lang="en-US" sz="1000" b="0" dirty="0">
              <a:solidFill>
                <a:schemeClr val="tx1"/>
              </a:solidFill>
              <a:latin typeface="Times New Roman" pitchFamily="18" charset="0"/>
              <a:cs typeface="Times New Roman" pitchFamily="18" charset="0"/>
            </a:endParaRPr>
          </a:p>
          <a:p>
            <a:r>
              <a:rPr lang="en-US" b="0" dirty="0" smtClean="0">
                <a:solidFill>
                  <a:schemeClr val="tx1"/>
                </a:solidFill>
                <a:latin typeface="Times New Roman" pitchFamily="18" charset="0"/>
                <a:cs typeface="Times New Roman" pitchFamily="18" charset="0"/>
              </a:rPr>
              <a:t>| t | </a:t>
            </a:r>
            <a:r>
              <a:rPr lang="en-US" b="0" dirty="0">
                <a:solidFill>
                  <a:schemeClr val="tx1"/>
                </a:solidFill>
                <a:latin typeface="Times New Roman" pitchFamily="18" charset="0"/>
                <a:cs typeface="Times New Roman" pitchFamily="18" charset="0"/>
              </a:rPr>
              <a:t>= (q − </a:t>
            </a:r>
            <a:r>
              <a:rPr lang="en-US" b="0" dirty="0" err="1">
                <a:solidFill>
                  <a:schemeClr val="tx1"/>
                </a:solidFill>
                <a:latin typeface="Times New Roman" pitchFamily="18" charset="0"/>
                <a:cs typeface="Times New Roman" pitchFamily="18" charset="0"/>
              </a:rPr>
              <a:t>p</a:t>
            </a:r>
            <a:r>
              <a:rPr lang="en-US" b="0" baseline="-25000" dirty="0" err="1">
                <a:solidFill>
                  <a:schemeClr val="tx1"/>
                </a:solidFill>
                <a:latin typeface="Times New Roman" pitchFamily="18" charset="0"/>
                <a:cs typeface="Times New Roman" pitchFamily="18" charset="0"/>
              </a:rPr>
              <a:t>K</a:t>
            </a:r>
            <a:r>
              <a:rPr lang="en-US" b="0" dirty="0">
                <a:solidFill>
                  <a:schemeClr val="tx1"/>
                </a:solidFill>
                <a:latin typeface="Times New Roman" pitchFamily="18" charset="0"/>
                <a:cs typeface="Times New Roman" pitchFamily="18" charset="0"/>
              </a:rPr>
              <a:t>)</a:t>
            </a:r>
            <a:r>
              <a:rPr lang="en-US" b="0" baseline="30000" dirty="0">
                <a:solidFill>
                  <a:schemeClr val="tx1"/>
                </a:solidFill>
                <a:latin typeface="Times New Roman" pitchFamily="18" charset="0"/>
                <a:cs typeface="Times New Roman" pitchFamily="18" charset="0"/>
              </a:rPr>
              <a:t>2</a:t>
            </a:r>
          </a:p>
        </p:txBody>
      </p:sp>
      <p:grpSp>
        <p:nvGrpSpPr>
          <p:cNvPr id="22" name="Group 69"/>
          <p:cNvGrpSpPr>
            <a:grpSpLocks/>
          </p:cNvGrpSpPr>
          <p:nvPr/>
        </p:nvGrpSpPr>
        <p:grpSpPr bwMode="auto">
          <a:xfrm>
            <a:off x="304800" y="2528888"/>
            <a:ext cx="5486400" cy="3643312"/>
            <a:chOff x="304800" y="2528888"/>
            <a:chExt cx="5486400" cy="3643312"/>
          </a:xfrm>
        </p:grpSpPr>
        <p:grpSp>
          <p:nvGrpSpPr>
            <p:cNvPr id="23" name="Group 131"/>
            <p:cNvGrpSpPr>
              <a:grpSpLocks/>
            </p:cNvGrpSpPr>
            <p:nvPr/>
          </p:nvGrpSpPr>
          <p:grpSpPr bwMode="auto">
            <a:xfrm>
              <a:off x="304800" y="2528888"/>
              <a:ext cx="5486400" cy="3643312"/>
              <a:chOff x="533400" y="1004248"/>
              <a:chExt cx="5486400" cy="3643952"/>
            </a:xfrm>
          </p:grpSpPr>
          <p:grpSp>
            <p:nvGrpSpPr>
              <p:cNvPr id="26" name="Group 74"/>
              <p:cNvGrpSpPr>
                <a:grpSpLocks/>
              </p:cNvGrpSpPr>
              <p:nvPr/>
            </p:nvGrpSpPr>
            <p:grpSpPr bwMode="auto">
              <a:xfrm>
                <a:off x="533400" y="1066171"/>
                <a:ext cx="5486400" cy="3582029"/>
                <a:chOff x="533400" y="1066171"/>
                <a:chExt cx="5486400" cy="3582029"/>
              </a:xfrm>
            </p:grpSpPr>
            <p:grpSp>
              <p:nvGrpSpPr>
                <p:cNvPr id="43" name="Group 69"/>
                <p:cNvGrpSpPr>
                  <a:grpSpLocks/>
                </p:cNvGrpSpPr>
                <p:nvPr/>
              </p:nvGrpSpPr>
              <p:grpSpPr bwMode="auto">
                <a:xfrm>
                  <a:off x="533400" y="1066171"/>
                  <a:ext cx="5486400" cy="3582029"/>
                  <a:chOff x="533400" y="1066171"/>
                  <a:chExt cx="5486400" cy="3582029"/>
                </a:xfrm>
              </p:grpSpPr>
              <p:sp>
                <p:nvSpPr>
                  <p:cNvPr id="45" name="Parallelogram 4"/>
                  <p:cNvSpPr/>
                  <p:nvPr/>
                </p:nvSpPr>
                <p:spPr>
                  <a:xfrm>
                    <a:off x="533400" y="1371024"/>
                    <a:ext cx="4572000" cy="3048535"/>
                  </a:xfrm>
                  <a:prstGeom prst="parallelogram">
                    <a:avLst>
                      <a:gd name="adj" fmla="val 57174"/>
                    </a:avLst>
                  </a:prstGeom>
                  <a:solidFill>
                    <a:sysClr val="window" lastClr="FFFFFF"/>
                  </a:solidFill>
                  <a:ln w="38100" cap="flat" cmpd="sng" algn="ctr">
                    <a:solidFill>
                      <a:srgbClr val="FF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46" name="Parallelogram 5"/>
                  <p:cNvSpPr/>
                  <p:nvPr/>
                </p:nvSpPr>
                <p:spPr>
                  <a:xfrm>
                    <a:off x="4038600" y="1066171"/>
                    <a:ext cx="1981200" cy="3582029"/>
                  </a:xfrm>
                  <a:prstGeom prst="parallelogram">
                    <a:avLst>
                      <a:gd name="adj" fmla="val 22391"/>
                    </a:avLst>
                  </a:prstGeom>
                  <a:solidFill>
                    <a:sysClr val="window" lastClr="FFFFFF"/>
                  </a:solidFill>
                  <a:ln w="38100" cap="flat" cmpd="sng" algn="ctr">
                    <a:solidFill>
                      <a:srgbClr val="00B05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cxnSp>
                <p:nvCxnSpPr>
                  <p:cNvPr id="47" name="Straight Arrow Connector 8"/>
                  <p:cNvCxnSpPr>
                    <a:cxnSpLocks noChangeShapeType="1"/>
                  </p:cNvCxnSpPr>
                  <p:nvPr/>
                </p:nvCxnSpPr>
                <p:spPr bwMode="auto">
                  <a:xfrm flipV="1">
                    <a:off x="4343400" y="1676400"/>
                    <a:ext cx="1219200" cy="1143000"/>
                  </a:xfrm>
                  <a:prstGeom prst="straightConnector1">
                    <a:avLst/>
                  </a:prstGeom>
                  <a:noFill/>
                  <a:ln w="12700" algn="ctr">
                    <a:solidFill>
                      <a:srgbClr val="000000"/>
                    </a:solidFill>
                    <a:round/>
                    <a:headEnd/>
                    <a:tailEnd type="arrow" w="med" len="med"/>
                  </a:ln>
                </p:spPr>
              </p:cxnSp>
              <p:cxnSp>
                <p:nvCxnSpPr>
                  <p:cNvPr id="48" name="Straight Arrow Connector 153"/>
                  <p:cNvCxnSpPr>
                    <a:cxnSpLocks noChangeShapeType="1"/>
                  </p:cNvCxnSpPr>
                  <p:nvPr/>
                </p:nvCxnSpPr>
                <p:spPr bwMode="auto">
                  <a:xfrm rot="16200000" flipH="1">
                    <a:off x="4164496" y="3097696"/>
                    <a:ext cx="838200" cy="533400"/>
                  </a:xfrm>
                  <a:prstGeom prst="straightConnector1">
                    <a:avLst/>
                  </a:prstGeom>
                  <a:noFill/>
                  <a:ln w="12700" algn="ctr">
                    <a:solidFill>
                      <a:srgbClr val="000000"/>
                    </a:solidFill>
                    <a:round/>
                    <a:headEnd/>
                    <a:tailEnd type="arrow" w="med" len="med"/>
                  </a:ln>
                </p:spPr>
              </p:cxnSp>
              <p:cxnSp>
                <p:nvCxnSpPr>
                  <p:cNvPr id="49" name="Straight Arrow Connector 154"/>
                  <p:cNvCxnSpPr>
                    <a:cxnSpLocks noChangeShapeType="1"/>
                  </p:cNvCxnSpPr>
                  <p:nvPr/>
                </p:nvCxnSpPr>
                <p:spPr bwMode="auto">
                  <a:xfrm rot="16200000" flipV="1">
                    <a:off x="1866900" y="2247900"/>
                    <a:ext cx="762000" cy="381000"/>
                  </a:xfrm>
                  <a:prstGeom prst="straightConnector1">
                    <a:avLst/>
                  </a:prstGeom>
                  <a:noFill/>
                  <a:ln w="12700" algn="ctr">
                    <a:solidFill>
                      <a:srgbClr val="000000"/>
                    </a:solidFill>
                    <a:round/>
                    <a:headEnd/>
                    <a:tailEnd type="arrow" w="med" len="med"/>
                  </a:ln>
                </p:spPr>
              </p:cxnSp>
              <p:cxnSp>
                <p:nvCxnSpPr>
                  <p:cNvPr id="50" name="Straight Arrow Connector 155"/>
                  <p:cNvCxnSpPr>
                    <a:cxnSpLocks noChangeShapeType="1"/>
                  </p:cNvCxnSpPr>
                  <p:nvPr/>
                </p:nvCxnSpPr>
                <p:spPr bwMode="auto">
                  <a:xfrm flipV="1">
                    <a:off x="1371600" y="2819400"/>
                    <a:ext cx="1143000" cy="609600"/>
                  </a:xfrm>
                  <a:prstGeom prst="straightConnector1">
                    <a:avLst/>
                  </a:prstGeom>
                  <a:noFill/>
                  <a:ln w="12700" algn="ctr">
                    <a:solidFill>
                      <a:srgbClr val="000000"/>
                    </a:solidFill>
                    <a:round/>
                    <a:headEnd/>
                    <a:tailEnd type="arrow" w="med" len="med"/>
                  </a:ln>
                </p:spPr>
              </p:cxnSp>
              <p:cxnSp>
                <p:nvCxnSpPr>
                  <p:cNvPr id="51" name="Straight Connector 156"/>
                  <p:cNvCxnSpPr>
                    <a:cxnSpLocks noChangeShapeType="1"/>
                  </p:cNvCxnSpPr>
                  <p:nvPr/>
                </p:nvCxnSpPr>
                <p:spPr bwMode="auto">
                  <a:xfrm flipV="1">
                    <a:off x="2514600" y="2057400"/>
                    <a:ext cx="1447800" cy="762000"/>
                  </a:xfrm>
                  <a:prstGeom prst="line">
                    <a:avLst/>
                  </a:prstGeom>
                  <a:noFill/>
                  <a:ln w="12700" algn="ctr">
                    <a:solidFill>
                      <a:srgbClr val="000000"/>
                    </a:solidFill>
                    <a:prstDash val="dash"/>
                    <a:round/>
                    <a:headEnd/>
                    <a:tailEnd/>
                  </a:ln>
                </p:spPr>
              </p:cxnSp>
              <p:cxnSp>
                <p:nvCxnSpPr>
                  <p:cNvPr id="52" name="Straight Connector 157"/>
                  <p:cNvCxnSpPr>
                    <a:cxnSpLocks noChangeShapeType="1"/>
                  </p:cNvCxnSpPr>
                  <p:nvPr/>
                </p:nvCxnSpPr>
                <p:spPr bwMode="auto">
                  <a:xfrm rot="120000" flipV="1">
                    <a:off x="4385352" y="2881250"/>
                    <a:ext cx="1365143" cy="51352"/>
                  </a:xfrm>
                  <a:prstGeom prst="line">
                    <a:avLst/>
                  </a:prstGeom>
                  <a:noFill/>
                  <a:ln w="12700" algn="ctr">
                    <a:solidFill>
                      <a:srgbClr val="000000"/>
                    </a:solidFill>
                    <a:prstDash val="dash"/>
                    <a:round/>
                    <a:headEnd/>
                    <a:tailEnd/>
                  </a:ln>
                </p:spPr>
              </p:cxnSp>
              <p:grpSp>
                <p:nvGrpSpPr>
                  <p:cNvPr id="53" name="Group 58"/>
                  <p:cNvGrpSpPr>
                    <a:grpSpLocks/>
                  </p:cNvGrpSpPr>
                  <p:nvPr/>
                </p:nvGrpSpPr>
                <p:grpSpPr bwMode="auto">
                  <a:xfrm>
                    <a:off x="2474913" y="2744454"/>
                    <a:ext cx="1714500" cy="268334"/>
                    <a:chOff x="2474913" y="2744454"/>
                    <a:chExt cx="1714500" cy="268334"/>
                  </a:xfrm>
                </p:grpSpPr>
                <p:grpSp>
                  <p:nvGrpSpPr>
                    <p:cNvPr id="63" name="Group 55"/>
                    <p:cNvGrpSpPr>
                      <a:grpSpLocks/>
                    </p:cNvGrpSpPr>
                    <p:nvPr/>
                  </p:nvGrpSpPr>
                  <p:grpSpPr bwMode="auto">
                    <a:xfrm>
                      <a:off x="2474913" y="2744454"/>
                      <a:ext cx="1525587" cy="268334"/>
                      <a:chOff x="7010469" y="2082342"/>
                      <a:chExt cx="1525587" cy="537407"/>
                    </a:xfrm>
                  </p:grpSpPr>
                  <p:sp>
                    <p:nvSpPr>
                      <p:cNvPr id="66" name="Arc 38"/>
                      <p:cNvSpPr>
                        <a:spLocks/>
                      </p:cNvSpPr>
                      <p:nvPr/>
                    </p:nvSpPr>
                    <p:spPr>
                      <a:xfrm rot="16200000">
                        <a:off x="6807676" y="2285135"/>
                        <a:ext cx="499248" cy="93662"/>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67" name="Arc 66"/>
                      <p:cNvSpPr>
                        <a:spLocks/>
                      </p:cNvSpPr>
                      <p:nvPr/>
                    </p:nvSpPr>
                    <p:spPr>
                      <a:xfrm rot="5400000" flipV="1">
                        <a:off x="6902926" y="2285135"/>
                        <a:ext cx="499248" cy="93662"/>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68" name="Arc 67"/>
                      <p:cNvSpPr>
                        <a:spLocks/>
                      </p:cNvSpPr>
                      <p:nvPr/>
                    </p:nvSpPr>
                    <p:spPr>
                      <a:xfrm rot="16200000">
                        <a:off x="6999763" y="2294672"/>
                        <a:ext cx="499250" cy="93663"/>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69" name="Arc 68"/>
                      <p:cNvSpPr>
                        <a:spLocks/>
                      </p:cNvSpPr>
                      <p:nvPr/>
                    </p:nvSpPr>
                    <p:spPr>
                      <a:xfrm rot="5400000" flipV="1">
                        <a:off x="7095013" y="2294672"/>
                        <a:ext cx="499250" cy="93663"/>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70" name="Arc 69"/>
                      <p:cNvSpPr>
                        <a:spLocks/>
                      </p:cNvSpPr>
                      <p:nvPr/>
                    </p:nvSpPr>
                    <p:spPr>
                      <a:xfrm rot="16200000">
                        <a:off x="7185501" y="2297854"/>
                        <a:ext cx="499248" cy="93662"/>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71" name="Arc 70"/>
                      <p:cNvSpPr>
                        <a:spLocks/>
                      </p:cNvSpPr>
                      <p:nvPr/>
                    </p:nvSpPr>
                    <p:spPr>
                      <a:xfrm rot="5400000" flipV="1">
                        <a:off x="7282340" y="2299443"/>
                        <a:ext cx="496069" cy="93662"/>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72" name="Arc 71"/>
                      <p:cNvSpPr>
                        <a:spLocks/>
                      </p:cNvSpPr>
                      <p:nvPr/>
                    </p:nvSpPr>
                    <p:spPr>
                      <a:xfrm rot="16200000">
                        <a:off x="7370444" y="2306599"/>
                        <a:ext cx="499250" cy="95250"/>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73" name="Arc 72"/>
                      <p:cNvSpPr>
                        <a:spLocks/>
                      </p:cNvSpPr>
                      <p:nvPr/>
                    </p:nvSpPr>
                    <p:spPr>
                      <a:xfrm rot="5400000" flipV="1">
                        <a:off x="7465695" y="2322500"/>
                        <a:ext cx="499248" cy="95250"/>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74" name="Arc 73"/>
                      <p:cNvSpPr>
                        <a:spLocks/>
                      </p:cNvSpPr>
                      <p:nvPr/>
                    </p:nvSpPr>
                    <p:spPr>
                      <a:xfrm rot="16200000">
                        <a:off x="7568089" y="2297853"/>
                        <a:ext cx="499248" cy="93663"/>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75" name="Arc 74"/>
                      <p:cNvSpPr>
                        <a:spLocks/>
                      </p:cNvSpPr>
                      <p:nvPr/>
                    </p:nvSpPr>
                    <p:spPr>
                      <a:xfrm rot="5400000" flipV="1">
                        <a:off x="7664928" y="2299441"/>
                        <a:ext cx="496069" cy="93663"/>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76" name="Arc 75"/>
                      <p:cNvSpPr>
                        <a:spLocks/>
                      </p:cNvSpPr>
                      <p:nvPr/>
                    </p:nvSpPr>
                    <p:spPr>
                      <a:xfrm rot="16200000">
                        <a:off x="7760175" y="2307393"/>
                        <a:ext cx="499250" cy="93662"/>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77" name="Arc 76"/>
                      <p:cNvSpPr>
                        <a:spLocks/>
                      </p:cNvSpPr>
                      <p:nvPr/>
                    </p:nvSpPr>
                    <p:spPr>
                      <a:xfrm rot="5400000" flipV="1">
                        <a:off x="7852253" y="2308982"/>
                        <a:ext cx="496069" cy="93663"/>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78" name="Arc 77"/>
                      <p:cNvSpPr>
                        <a:spLocks/>
                      </p:cNvSpPr>
                      <p:nvPr/>
                    </p:nvSpPr>
                    <p:spPr>
                      <a:xfrm rot="16200000">
                        <a:off x="7952263" y="2313752"/>
                        <a:ext cx="499250" cy="93663"/>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79" name="Arc 78"/>
                      <p:cNvSpPr>
                        <a:spLocks/>
                      </p:cNvSpPr>
                      <p:nvPr/>
                    </p:nvSpPr>
                    <p:spPr>
                      <a:xfrm rot="5400000" flipV="1">
                        <a:off x="8047513" y="2313752"/>
                        <a:ext cx="499250" cy="93663"/>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80" name="Arc 79"/>
                      <p:cNvSpPr>
                        <a:spLocks/>
                      </p:cNvSpPr>
                      <p:nvPr/>
                    </p:nvSpPr>
                    <p:spPr>
                      <a:xfrm rot="16200000">
                        <a:off x="8144351" y="2323294"/>
                        <a:ext cx="499248" cy="93662"/>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81" name="Arc 80"/>
                      <p:cNvSpPr>
                        <a:spLocks/>
                      </p:cNvSpPr>
                      <p:nvPr/>
                    </p:nvSpPr>
                    <p:spPr>
                      <a:xfrm rot="5400000" flipV="1">
                        <a:off x="8239601" y="2323294"/>
                        <a:ext cx="499248" cy="93662"/>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grpSp>
                <p:sp>
                  <p:nvSpPr>
                    <p:cNvPr id="64" name="Arc 63"/>
                    <p:cNvSpPr>
                      <a:spLocks/>
                    </p:cNvSpPr>
                    <p:nvPr/>
                  </p:nvSpPr>
                  <p:spPr>
                    <a:xfrm rot="16200000">
                      <a:off x="3922691" y="2841316"/>
                      <a:ext cx="249281" cy="93663"/>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65" name="Arc 64"/>
                    <p:cNvSpPr>
                      <a:spLocks/>
                    </p:cNvSpPr>
                    <p:nvPr/>
                  </p:nvSpPr>
                  <p:spPr>
                    <a:xfrm rot="5400000" flipV="1">
                      <a:off x="4017941" y="2834965"/>
                      <a:ext cx="249281" cy="93663"/>
                    </a:xfrm>
                    <a:prstGeom prst="arc">
                      <a:avLst>
                        <a:gd name="adj1" fmla="val 16200000"/>
                        <a:gd name="adj2" fmla="val 5390551"/>
                      </a:avLst>
                    </a:prstGeom>
                    <a:noFill/>
                    <a:ln w="12700"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grpSp>
              <p:sp>
                <p:nvSpPr>
                  <p:cNvPr id="54" name="Arc 53"/>
                  <p:cNvSpPr/>
                  <p:nvPr/>
                </p:nvSpPr>
                <p:spPr>
                  <a:xfrm rot="20450797">
                    <a:off x="4648200" y="2377676"/>
                    <a:ext cx="533400" cy="685920"/>
                  </a:xfrm>
                  <a:prstGeom prst="arc">
                    <a:avLst>
                      <a:gd name="adj1" fmla="val 16200000"/>
                      <a:gd name="adj2" fmla="val 2986188"/>
                    </a:avLst>
                  </a:prstGeom>
                  <a:noFill/>
                  <a:ln w="9525"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55" name="Arc 54"/>
                  <p:cNvSpPr/>
                  <p:nvPr/>
                </p:nvSpPr>
                <p:spPr>
                  <a:xfrm rot="17988663">
                    <a:off x="2255791" y="2303111"/>
                    <a:ext cx="533494" cy="685800"/>
                  </a:xfrm>
                  <a:prstGeom prst="arc">
                    <a:avLst>
                      <a:gd name="adj1" fmla="val 16887589"/>
                      <a:gd name="adj2" fmla="val 3485524"/>
                    </a:avLst>
                  </a:prstGeom>
                  <a:noFill/>
                  <a:ln w="9525"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56" name="Arc 55"/>
                  <p:cNvSpPr/>
                  <p:nvPr/>
                </p:nvSpPr>
                <p:spPr>
                  <a:xfrm rot="5878868">
                    <a:off x="3803620" y="3371668"/>
                    <a:ext cx="346136" cy="463550"/>
                  </a:xfrm>
                  <a:prstGeom prst="arc">
                    <a:avLst>
                      <a:gd name="adj1" fmla="val 18077114"/>
                      <a:gd name="adj2" fmla="val 3485524"/>
                    </a:avLst>
                  </a:prstGeom>
                  <a:noFill/>
                  <a:ln w="9525" cap="flat" cmpd="sng" algn="ctr">
                    <a:solidFill>
                      <a:sysClr val="windowText" lastClr="000000"/>
                    </a:solid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Text" lastClr="000000"/>
                      </a:solidFill>
                      <a:latin typeface="Times New Roman" pitchFamily="18" charset="0"/>
                      <a:cs typeface="Times New Roman" pitchFamily="18" charset="0"/>
                    </a:endParaRPr>
                  </a:p>
                </p:txBody>
              </p:sp>
              <p:sp>
                <p:nvSpPr>
                  <p:cNvPr id="57" name="TextBox 162"/>
                  <p:cNvSpPr txBox="1">
                    <a:spLocks noChangeArrowheads="1"/>
                  </p:cNvSpPr>
                  <p:nvPr/>
                </p:nvSpPr>
                <p:spPr bwMode="auto">
                  <a:xfrm>
                    <a:off x="2362200" y="2372913"/>
                    <a:ext cx="457200" cy="400120"/>
                  </a:xfrm>
                  <a:prstGeom prst="rect">
                    <a:avLst/>
                  </a:prstGeom>
                  <a:noFill/>
                  <a:ln w="9525">
                    <a:noFill/>
                    <a:miter lim="800000"/>
                    <a:headEnd/>
                    <a:tailEnd/>
                  </a:ln>
                </p:spPr>
                <p:txBody>
                  <a:bodyPr>
                    <a:spAutoFit/>
                  </a:bodyPr>
                  <a:lstStyle/>
                  <a:p>
                    <a:pPr defTabSz="914400">
                      <a:lnSpc>
                        <a:spcPct val="100000"/>
                      </a:lnSpc>
                      <a:buClrTx/>
                      <a:buSzTx/>
                      <a:buFontTx/>
                      <a:buNone/>
                    </a:pPr>
                    <a:r>
                      <a:rPr lang="en-US" b="0">
                        <a:solidFill>
                          <a:srgbClr val="000000"/>
                        </a:solidFill>
                        <a:latin typeface="Times New Roman" pitchFamily="18" charset="0"/>
                        <a:cs typeface="Times New Roman" pitchFamily="18" charset="0"/>
                      </a:rPr>
                      <a:t>θ</a:t>
                    </a:r>
                    <a:r>
                      <a:rPr lang="en-US" b="0" baseline="-25000">
                        <a:solidFill>
                          <a:srgbClr val="000000"/>
                        </a:solidFill>
                        <a:latin typeface="Times New Roman" pitchFamily="18" charset="0"/>
                        <a:cs typeface="Times New Roman" pitchFamily="18" charset="0"/>
                      </a:rPr>
                      <a:t>e</a:t>
                    </a:r>
                  </a:p>
                </p:txBody>
              </p:sp>
              <p:sp>
                <p:nvSpPr>
                  <p:cNvPr id="58" name="TextBox 163"/>
                  <p:cNvSpPr txBox="1">
                    <a:spLocks noChangeArrowheads="1"/>
                  </p:cNvSpPr>
                  <p:nvPr/>
                </p:nvSpPr>
                <p:spPr bwMode="auto">
                  <a:xfrm>
                    <a:off x="4659313" y="2461829"/>
                    <a:ext cx="609600" cy="400120"/>
                  </a:xfrm>
                  <a:prstGeom prst="rect">
                    <a:avLst/>
                  </a:prstGeom>
                  <a:noFill/>
                  <a:ln w="9525">
                    <a:noFill/>
                    <a:miter lim="800000"/>
                    <a:headEnd/>
                    <a:tailEnd/>
                  </a:ln>
                </p:spPr>
                <p:txBody>
                  <a:bodyPr>
                    <a:spAutoFit/>
                  </a:bodyPr>
                  <a:lstStyle/>
                  <a:p>
                    <a:pPr defTabSz="914400">
                      <a:lnSpc>
                        <a:spcPct val="100000"/>
                      </a:lnSpc>
                      <a:buClrTx/>
                      <a:buSzTx/>
                      <a:buFontTx/>
                      <a:buNone/>
                    </a:pPr>
                    <a:r>
                      <a:rPr lang="en-US" b="0">
                        <a:solidFill>
                          <a:srgbClr val="000000"/>
                        </a:solidFill>
                        <a:latin typeface="Times New Roman" pitchFamily="18" charset="0"/>
                        <a:cs typeface="Times New Roman" pitchFamily="18" charset="0"/>
                      </a:rPr>
                      <a:t>θ</a:t>
                    </a:r>
                    <a:r>
                      <a:rPr lang="en-US" b="0" baseline="-25000">
                        <a:solidFill>
                          <a:srgbClr val="000000"/>
                        </a:solidFill>
                        <a:latin typeface="Times New Roman" pitchFamily="18" charset="0"/>
                        <a:cs typeface="Times New Roman" pitchFamily="18" charset="0"/>
                      </a:rPr>
                      <a:t>qK</a:t>
                    </a:r>
                  </a:p>
                </p:txBody>
              </p:sp>
              <p:sp>
                <p:nvSpPr>
                  <p:cNvPr id="59" name="TextBox 164"/>
                  <p:cNvSpPr txBox="1">
                    <a:spLocks noChangeArrowheads="1"/>
                  </p:cNvSpPr>
                  <p:nvPr/>
                </p:nvSpPr>
                <p:spPr bwMode="auto">
                  <a:xfrm>
                    <a:off x="3686175" y="3709823"/>
                    <a:ext cx="609600" cy="400120"/>
                  </a:xfrm>
                  <a:prstGeom prst="rect">
                    <a:avLst/>
                  </a:prstGeom>
                  <a:noFill/>
                  <a:ln w="9525">
                    <a:noFill/>
                    <a:miter lim="800000"/>
                    <a:headEnd/>
                    <a:tailEnd/>
                  </a:ln>
                </p:spPr>
                <p:txBody>
                  <a:bodyPr>
                    <a:spAutoFit/>
                  </a:bodyPr>
                  <a:lstStyle/>
                  <a:p>
                    <a:pPr defTabSz="914400">
                      <a:lnSpc>
                        <a:spcPct val="100000"/>
                      </a:lnSpc>
                      <a:buClrTx/>
                      <a:buSzTx/>
                      <a:buFontTx/>
                      <a:buNone/>
                    </a:pPr>
                    <a:r>
                      <a:rPr lang="en-US" b="0">
                        <a:solidFill>
                          <a:srgbClr val="000000"/>
                        </a:solidFill>
                        <a:latin typeface="Times New Roman" pitchFamily="18" charset="0"/>
                        <a:cs typeface="Times New Roman" pitchFamily="18" charset="0"/>
                      </a:rPr>
                      <a:t>φ</a:t>
                    </a:r>
                    <a:r>
                      <a:rPr lang="en-US" b="0" baseline="-25000">
                        <a:solidFill>
                          <a:srgbClr val="000000"/>
                        </a:solidFill>
                        <a:latin typeface="Times New Roman" pitchFamily="18" charset="0"/>
                        <a:cs typeface="Times New Roman" pitchFamily="18" charset="0"/>
                      </a:rPr>
                      <a:t>pq</a:t>
                    </a:r>
                  </a:p>
                </p:txBody>
              </p:sp>
              <p:sp>
                <p:nvSpPr>
                  <p:cNvPr id="60" name="TextBox 165"/>
                  <p:cNvSpPr txBox="1">
                    <a:spLocks noChangeArrowheads="1"/>
                  </p:cNvSpPr>
                  <p:nvPr/>
                </p:nvSpPr>
                <p:spPr bwMode="auto">
                  <a:xfrm>
                    <a:off x="2608263" y="3112818"/>
                    <a:ext cx="1143000" cy="400120"/>
                  </a:xfrm>
                  <a:prstGeom prst="rect">
                    <a:avLst/>
                  </a:prstGeom>
                  <a:noFill/>
                  <a:ln w="9525">
                    <a:noFill/>
                    <a:miter lim="800000"/>
                    <a:headEnd/>
                    <a:tailEnd/>
                  </a:ln>
                </p:spPr>
                <p:txBody>
                  <a:bodyPr>
                    <a:spAutoFit/>
                  </a:bodyPr>
                  <a:lstStyle/>
                  <a:p>
                    <a:pPr defTabSz="914400">
                      <a:lnSpc>
                        <a:spcPct val="100000"/>
                      </a:lnSpc>
                      <a:buClrTx/>
                      <a:buSzTx/>
                      <a:buFontTx/>
                      <a:buNone/>
                    </a:pPr>
                    <a:r>
                      <a:rPr lang="en-US" b="0">
                        <a:solidFill>
                          <a:srgbClr val="000000"/>
                        </a:solidFill>
                        <a:latin typeface="Times New Roman" pitchFamily="18" charset="0"/>
                        <a:cs typeface="Times New Roman" pitchFamily="18" charset="0"/>
                      </a:rPr>
                      <a:t>q= (</a:t>
                    </a:r>
                    <a:r>
                      <a:rPr lang="el-GR" b="0">
                        <a:solidFill>
                          <a:srgbClr val="000000"/>
                        </a:solidFill>
                        <a:latin typeface="Times New Roman" pitchFamily="18" charset="0"/>
                        <a:cs typeface="Times New Roman" pitchFamily="18" charset="0"/>
                      </a:rPr>
                      <a:t>ν</a:t>
                    </a:r>
                    <a:r>
                      <a:rPr lang="en-US" b="0">
                        <a:solidFill>
                          <a:srgbClr val="000000"/>
                        </a:solidFill>
                        <a:latin typeface="Times New Roman" pitchFamily="18" charset="0"/>
                        <a:cs typeface="Times New Roman" pitchFamily="18" charset="0"/>
                      </a:rPr>
                      <a:t>, q)</a:t>
                    </a:r>
                    <a:endParaRPr lang="en-US" b="0" baseline="30000">
                      <a:solidFill>
                        <a:srgbClr val="000000"/>
                      </a:solidFill>
                      <a:latin typeface="Times New Roman" pitchFamily="18" charset="0"/>
                      <a:cs typeface="Times New Roman" pitchFamily="18" charset="0"/>
                    </a:endParaRPr>
                  </a:p>
                </p:txBody>
              </p:sp>
              <p:cxnSp>
                <p:nvCxnSpPr>
                  <p:cNvPr id="61" name="Straight Arrow Connector 166"/>
                  <p:cNvCxnSpPr>
                    <a:cxnSpLocks noChangeShapeType="1"/>
                  </p:cNvCxnSpPr>
                  <p:nvPr/>
                </p:nvCxnSpPr>
                <p:spPr bwMode="auto">
                  <a:xfrm>
                    <a:off x="3320185" y="3212275"/>
                    <a:ext cx="152400" cy="1588"/>
                  </a:xfrm>
                  <a:prstGeom prst="straightConnector1">
                    <a:avLst/>
                  </a:prstGeom>
                  <a:noFill/>
                  <a:ln w="9525" algn="ctr">
                    <a:solidFill>
                      <a:srgbClr val="000000"/>
                    </a:solidFill>
                    <a:round/>
                    <a:headEnd/>
                    <a:tailEnd type="arrow" w="med" len="med"/>
                  </a:ln>
                </p:spPr>
              </p:cxnSp>
              <p:sp>
                <p:nvSpPr>
                  <p:cNvPr id="62" name="Oval 6"/>
                  <p:cNvSpPr/>
                  <p:nvPr/>
                </p:nvSpPr>
                <p:spPr>
                  <a:xfrm>
                    <a:off x="4151313" y="2779385"/>
                    <a:ext cx="228600" cy="228640"/>
                  </a:xfrm>
                  <a:prstGeom prst="ellipse">
                    <a:avLst/>
                  </a:prstGeom>
                  <a:solidFill>
                    <a:srgbClr val="7030A0"/>
                  </a:solidFill>
                  <a:ln w="25400" cap="flat" cmpd="sng" algn="ctr">
                    <a:noFill/>
                    <a:prstDash val="solid"/>
                  </a:ln>
                  <a:effectLst/>
                </p:spPr>
                <p:txBody>
                  <a:bodyPr anchor="ctr"/>
                  <a:lstStyle/>
                  <a:p>
                    <a:pPr algn="ctr" defTabSz="914400" fontAlgn="auto">
                      <a:lnSpc>
                        <a:spcPct val="100000"/>
                      </a:lnSpc>
                      <a:spcBef>
                        <a:spcPts val="0"/>
                      </a:spcBef>
                      <a:spcAft>
                        <a:spcPts val="0"/>
                      </a:spcAft>
                      <a:buClrTx/>
                      <a:buSzTx/>
                      <a:buFontTx/>
                      <a:buNone/>
                      <a:defRPr/>
                    </a:pPr>
                    <a:endParaRPr lang="en-US" b="0" kern="0" dirty="0">
                      <a:solidFill>
                        <a:sysClr val="window" lastClr="FFFFFF"/>
                      </a:solidFill>
                      <a:latin typeface="Times New Roman" pitchFamily="18" charset="0"/>
                      <a:cs typeface="Times New Roman" pitchFamily="18" charset="0"/>
                    </a:endParaRPr>
                  </a:p>
                </p:txBody>
              </p:sp>
            </p:grpSp>
            <p:sp>
              <p:nvSpPr>
                <p:cNvPr id="44" name="TextBox 149"/>
                <p:cNvSpPr txBox="1">
                  <a:spLocks noChangeArrowheads="1"/>
                </p:cNvSpPr>
                <p:nvPr/>
              </p:nvSpPr>
              <p:spPr bwMode="auto">
                <a:xfrm>
                  <a:off x="3429000" y="2361798"/>
                  <a:ext cx="381000" cy="400120"/>
                </a:xfrm>
                <a:prstGeom prst="rect">
                  <a:avLst/>
                </a:prstGeom>
                <a:noFill/>
                <a:ln w="9525">
                  <a:noFill/>
                  <a:miter lim="800000"/>
                  <a:headEnd/>
                  <a:tailEnd/>
                </a:ln>
              </p:spPr>
              <p:txBody>
                <a:bodyPr>
                  <a:spAutoFit/>
                </a:bodyPr>
                <a:lstStyle/>
                <a:p>
                  <a:pPr defTabSz="914400">
                    <a:lnSpc>
                      <a:spcPct val="100000"/>
                    </a:lnSpc>
                    <a:buClrTx/>
                    <a:buSzTx/>
                    <a:buFontTx/>
                    <a:buNone/>
                  </a:pPr>
                  <a:r>
                    <a:rPr lang="el-GR" b="0">
                      <a:solidFill>
                        <a:srgbClr val="000000"/>
                      </a:solidFill>
                      <a:latin typeface="Times New Roman" pitchFamily="18" charset="0"/>
                      <a:cs typeface="Times New Roman" pitchFamily="18" charset="0"/>
                    </a:rPr>
                    <a:t>γ</a:t>
                  </a:r>
                  <a:r>
                    <a:rPr lang="el-GR" b="0" baseline="-25000">
                      <a:solidFill>
                        <a:srgbClr val="000000"/>
                      </a:solidFill>
                      <a:latin typeface="Times New Roman" pitchFamily="18" charset="0"/>
                      <a:cs typeface="Times New Roman" pitchFamily="18" charset="0"/>
                    </a:rPr>
                    <a:t>ν</a:t>
                  </a:r>
                  <a:endParaRPr lang="en-US" b="0" baseline="-25000">
                    <a:solidFill>
                      <a:srgbClr val="000000"/>
                    </a:solidFill>
                    <a:latin typeface="Times New Roman" pitchFamily="18" charset="0"/>
                    <a:cs typeface="Times New Roman" pitchFamily="18" charset="0"/>
                  </a:endParaRPr>
                </a:p>
              </p:txBody>
            </p:sp>
          </p:grpSp>
          <p:grpSp>
            <p:nvGrpSpPr>
              <p:cNvPr id="27" name="Group 75"/>
              <p:cNvGrpSpPr>
                <a:grpSpLocks/>
              </p:cNvGrpSpPr>
              <p:nvPr/>
            </p:nvGrpSpPr>
            <p:grpSpPr bwMode="auto">
              <a:xfrm>
                <a:off x="838200" y="3322405"/>
                <a:ext cx="1295400" cy="708149"/>
                <a:chOff x="838200" y="3322405"/>
                <a:chExt cx="1295400" cy="708149"/>
              </a:xfrm>
            </p:grpSpPr>
            <p:sp>
              <p:nvSpPr>
                <p:cNvPr id="40" name="TextBox 39"/>
                <p:cNvSpPr txBox="1"/>
                <p:nvPr/>
              </p:nvSpPr>
              <p:spPr>
                <a:xfrm>
                  <a:off x="838200" y="3322405"/>
                  <a:ext cx="1295400" cy="708149"/>
                </a:xfrm>
                <a:prstGeom prst="rect">
                  <a:avLst/>
                </a:prstGeom>
                <a:noFill/>
              </p:spPr>
              <p:txBody>
                <a:bodyPr>
                  <a:spAutoFit/>
                </a:bodyPr>
                <a:lstStyle/>
                <a:p>
                  <a:pPr algn="ctr" defTabSz="914400" fontAlgn="auto">
                    <a:lnSpc>
                      <a:spcPct val="100000"/>
                    </a:lnSpc>
                    <a:spcBef>
                      <a:spcPts val="0"/>
                    </a:spcBef>
                    <a:spcAft>
                      <a:spcPts val="0"/>
                    </a:spcAft>
                    <a:buClrTx/>
                    <a:buSzTx/>
                    <a:buFontTx/>
                    <a:buNone/>
                    <a:defRPr/>
                  </a:pPr>
                  <a:r>
                    <a:rPr lang="en-US" b="0" kern="0" dirty="0">
                      <a:solidFill>
                        <a:sysClr val="windowText" lastClr="000000"/>
                      </a:solidFill>
                      <a:latin typeface="Times New Roman" pitchFamily="18" charset="0"/>
                      <a:cs typeface="Times New Roman" pitchFamily="18" charset="0"/>
                    </a:rPr>
                    <a:t>e</a:t>
                  </a:r>
                </a:p>
                <a:p>
                  <a:pPr algn="ctr" defTabSz="914400" fontAlgn="auto">
                    <a:lnSpc>
                      <a:spcPct val="100000"/>
                    </a:lnSpc>
                    <a:spcBef>
                      <a:spcPts val="0"/>
                    </a:spcBef>
                    <a:spcAft>
                      <a:spcPts val="0"/>
                    </a:spcAft>
                    <a:buClrTx/>
                    <a:buSzTx/>
                    <a:buFontTx/>
                    <a:buNone/>
                    <a:defRPr/>
                  </a:pPr>
                  <a:r>
                    <a:rPr lang="en-US" b="0" kern="0" dirty="0">
                      <a:solidFill>
                        <a:sysClr val="windowText" lastClr="000000"/>
                      </a:solidFill>
                      <a:latin typeface="Times New Roman" pitchFamily="18" charset="0"/>
                      <a:cs typeface="Times New Roman" pitchFamily="18" charset="0"/>
                    </a:rPr>
                    <a:t>(E, k</a:t>
                  </a:r>
                  <a:r>
                    <a:rPr lang="en-US" b="0" kern="0" baseline="-25000" dirty="0">
                      <a:solidFill>
                        <a:sysClr val="windowText" lastClr="000000"/>
                      </a:solidFill>
                      <a:latin typeface="Times New Roman" pitchFamily="18" charset="0"/>
                      <a:cs typeface="Times New Roman" pitchFamily="18" charset="0"/>
                    </a:rPr>
                    <a:t>i</a:t>
                  </a:r>
                  <a:r>
                    <a:rPr lang="en-US" b="0" kern="0" dirty="0">
                      <a:solidFill>
                        <a:sysClr val="windowText" lastClr="000000"/>
                      </a:solidFill>
                      <a:latin typeface="Times New Roman" pitchFamily="18" charset="0"/>
                      <a:cs typeface="Times New Roman" pitchFamily="18" charset="0"/>
                    </a:rPr>
                    <a:t>)</a:t>
                  </a:r>
                  <a:endParaRPr lang="en-US" b="0" kern="0" baseline="30000" dirty="0">
                    <a:solidFill>
                      <a:sysClr val="windowText" lastClr="000000"/>
                    </a:solidFill>
                    <a:latin typeface="Times New Roman" pitchFamily="18" charset="0"/>
                    <a:cs typeface="Times New Roman" pitchFamily="18" charset="0"/>
                  </a:endParaRPr>
                </a:p>
              </p:txBody>
            </p:sp>
            <p:cxnSp>
              <p:nvCxnSpPr>
                <p:cNvPr id="41" name="Straight Arrow Connector 147"/>
                <p:cNvCxnSpPr>
                  <a:cxnSpLocks noChangeShapeType="1"/>
                </p:cNvCxnSpPr>
                <p:nvPr/>
              </p:nvCxnSpPr>
              <p:spPr bwMode="auto">
                <a:xfrm>
                  <a:off x="1545608" y="3681593"/>
                  <a:ext cx="152400" cy="1588"/>
                </a:xfrm>
                <a:prstGeom prst="straightConnector1">
                  <a:avLst/>
                </a:prstGeom>
                <a:noFill/>
                <a:ln w="9525" algn="ctr">
                  <a:solidFill>
                    <a:srgbClr val="000000"/>
                  </a:solidFill>
                  <a:round/>
                  <a:headEnd/>
                  <a:tailEnd type="arrow" w="med" len="med"/>
                </a:ln>
              </p:spPr>
            </p:cxnSp>
          </p:grpSp>
          <p:grpSp>
            <p:nvGrpSpPr>
              <p:cNvPr id="28" name="Group 74"/>
              <p:cNvGrpSpPr>
                <a:grpSpLocks/>
              </p:cNvGrpSpPr>
              <p:nvPr/>
            </p:nvGrpSpPr>
            <p:grpSpPr bwMode="auto">
              <a:xfrm>
                <a:off x="1752600" y="1371025"/>
                <a:ext cx="1295400" cy="708149"/>
                <a:chOff x="1815152" y="1501339"/>
                <a:chExt cx="1295400" cy="708149"/>
              </a:xfrm>
            </p:grpSpPr>
            <p:sp>
              <p:nvSpPr>
                <p:cNvPr id="38" name="TextBox 144"/>
                <p:cNvSpPr txBox="1">
                  <a:spLocks noChangeArrowheads="1"/>
                </p:cNvSpPr>
                <p:nvPr/>
              </p:nvSpPr>
              <p:spPr bwMode="auto">
                <a:xfrm>
                  <a:off x="1815152" y="1501339"/>
                  <a:ext cx="1295400" cy="708149"/>
                </a:xfrm>
                <a:prstGeom prst="rect">
                  <a:avLst/>
                </a:prstGeom>
                <a:noFill/>
                <a:ln w="9525">
                  <a:noFill/>
                  <a:miter lim="800000"/>
                  <a:headEnd/>
                  <a:tailEnd/>
                </a:ln>
              </p:spPr>
              <p:txBody>
                <a:bodyPr>
                  <a:spAutoFit/>
                </a:bodyPr>
                <a:lstStyle/>
                <a:p>
                  <a:pPr algn="ctr" defTabSz="914400">
                    <a:lnSpc>
                      <a:spcPct val="100000"/>
                    </a:lnSpc>
                    <a:buClrTx/>
                    <a:buSzTx/>
                    <a:buFontTx/>
                    <a:buNone/>
                  </a:pPr>
                  <a:r>
                    <a:rPr lang="en-US" b="0">
                      <a:solidFill>
                        <a:srgbClr val="000000"/>
                      </a:solidFill>
                      <a:latin typeface="Times New Roman" pitchFamily="18" charset="0"/>
                      <a:cs typeface="Times New Roman" pitchFamily="18" charset="0"/>
                    </a:rPr>
                    <a:t>e´</a:t>
                  </a:r>
                </a:p>
                <a:p>
                  <a:pPr algn="ctr" defTabSz="914400">
                    <a:lnSpc>
                      <a:spcPct val="100000"/>
                    </a:lnSpc>
                    <a:buClrTx/>
                    <a:buSzTx/>
                    <a:buFontTx/>
                    <a:buNone/>
                  </a:pPr>
                  <a:r>
                    <a:rPr lang="en-US" b="0">
                      <a:solidFill>
                        <a:srgbClr val="000000"/>
                      </a:solidFill>
                      <a:latin typeface="Times New Roman" pitchFamily="18" charset="0"/>
                      <a:cs typeface="Times New Roman" pitchFamily="18" charset="0"/>
                    </a:rPr>
                    <a:t>(E´, k</a:t>
                  </a:r>
                  <a:r>
                    <a:rPr lang="en-US" b="0" baseline="-25000">
                      <a:solidFill>
                        <a:srgbClr val="000000"/>
                      </a:solidFill>
                      <a:latin typeface="Times New Roman" pitchFamily="18" charset="0"/>
                      <a:cs typeface="Times New Roman" pitchFamily="18" charset="0"/>
                    </a:rPr>
                    <a:t>f</a:t>
                  </a:r>
                  <a:r>
                    <a:rPr lang="en-US" b="0">
                      <a:solidFill>
                        <a:srgbClr val="000000"/>
                      </a:solidFill>
                      <a:latin typeface="Times New Roman" pitchFamily="18" charset="0"/>
                      <a:cs typeface="Times New Roman" pitchFamily="18" charset="0"/>
                    </a:rPr>
                    <a:t>)</a:t>
                  </a:r>
                </a:p>
              </p:txBody>
            </p:sp>
            <p:cxnSp>
              <p:nvCxnSpPr>
                <p:cNvPr id="39" name="Straight Arrow Connector 145"/>
                <p:cNvCxnSpPr>
                  <a:cxnSpLocks noChangeShapeType="1"/>
                </p:cNvCxnSpPr>
                <p:nvPr/>
              </p:nvCxnSpPr>
              <p:spPr bwMode="auto">
                <a:xfrm>
                  <a:off x="2585112" y="1868156"/>
                  <a:ext cx="152400" cy="1588"/>
                </a:xfrm>
                <a:prstGeom prst="straightConnector1">
                  <a:avLst/>
                </a:prstGeom>
                <a:noFill/>
                <a:ln w="9525" algn="ctr">
                  <a:solidFill>
                    <a:srgbClr val="000000"/>
                  </a:solidFill>
                  <a:round/>
                  <a:headEnd/>
                  <a:tailEnd type="arrow" w="med" len="med"/>
                </a:ln>
              </p:spPr>
            </p:cxnSp>
          </p:grpSp>
          <p:grpSp>
            <p:nvGrpSpPr>
              <p:cNvPr id="29" name="Group 80"/>
              <p:cNvGrpSpPr>
                <a:grpSpLocks/>
              </p:cNvGrpSpPr>
              <p:nvPr/>
            </p:nvGrpSpPr>
            <p:grpSpPr bwMode="auto">
              <a:xfrm>
                <a:off x="4953000" y="1004248"/>
                <a:ext cx="1066800" cy="708149"/>
                <a:chOff x="4572000" y="990600"/>
                <a:chExt cx="1066800" cy="708149"/>
              </a:xfrm>
            </p:grpSpPr>
            <p:sp>
              <p:nvSpPr>
                <p:cNvPr id="36" name="TextBox 35"/>
                <p:cNvSpPr txBox="1"/>
                <p:nvPr/>
              </p:nvSpPr>
              <p:spPr>
                <a:xfrm>
                  <a:off x="4572000" y="990600"/>
                  <a:ext cx="1066800" cy="708149"/>
                </a:xfrm>
                <a:prstGeom prst="rect">
                  <a:avLst/>
                </a:prstGeom>
                <a:noFill/>
              </p:spPr>
              <p:txBody>
                <a:bodyPr>
                  <a:spAutoFit/>
                </a:bodyPr>
                <a:lstStyle/>
                <a:p>
                  <a:pPr algn="ctr" defTabSz="914400" fontAlgn="auto">
                    <a:lnSpc>
                      <a:spcPct val="100000"/>
                    </a:lnSpc>
                    <a:spcBef>
                      <a:spcPts val="0"/>
                    </a:spcBef>
                    <a:spcAft>
                      <a:spcPts val="0"/>
                    </a:spcAft>
                    <a:buClrTx/>
                    <a:buSzTx/>
                    <a:buFontTx/>
                    <a:buNone/>
                    <a:defRPr/>
                  </a:pPr>
                  <a:r>
                    <a:rPr lang="en-US" b="0" kern="0" dirty="0">
                      <a:solidFill>
                        <a:sysClr val="windowText" lastClr="000000"/>
                      </a:solidFill>
                      <a:latin typeface="Times New Roman" pitchFamily="18" charset="0"/>
                      <a:cs typeface="Times New Roman" pitchFamily="18" charset="0"/>
                    </a:rPr>
                    <a:t>K</a:t>
                  </a:r>
                  <a:r>
                    <a:rPr lang="en-US" b="0" kern="0" baseline="30000" dirty="0">
                      <a:solidFill>
                        <a:sysClr val="windowText" lastClr="000000"/>
                      </a:solidFill>
                      <a:latin typeface="Times New Roman" pitchFamily="18" charset="0"/>
                      <a:cs typeface="Times New Roman" pitchFamily="18" charset="0"/>
                    </a:rPr>
                    <a:t>+</a:t>
                  </a:r>
                </a:p>
                <a:p>
                  <a:pPr algn="ctr" defTabSz="914400" fontAlgn="auto">
                    <a:lnSpc>
                      <a:spcPct val="100000"/>
                    </a:lnSpc>
                    <a:spcBef>
                      <a:spcPts val="0"/>
                    </a:spcBef>
                    <a:spcAft>
                      <a:spcPts val="0"/>
                    </a:spcAft>
                    <a:buClrTx/>
                    <a:buSzTx/>
                    <a:buFontTx/>
                    <a:buNone/>
                    <a:defRPr/>
                  </a:pPr>
                  <a:r>
                    <a:rPr lang="en-US" b="0" kern="0" dirty="0">
                      <a:solidFill>
                        <a:sysClr val="windowText" lastClr="000000"/>
                      </a:solidFill>
                      <a:latin typeface="Times New Roman" pitchFamily="18" charset="0"/>
                      <a:cs typeface="Times New Roman" pitchFamily="18" charset="0"/>
                    </a:rPr>
                    <a:t>(E</a:t>
                  </a:r>
                  <a:r>
                    <a:rPr lang="en-US" b="0" kern="0" baseline="-25000" dirty="0">
                      <a:solidFill>
                        <a:sysClr val="windowText" lastClr="000000"/>
                      </a:solidFill>
                      <a:latin typeface="Times New Roman" pitchFamily="18" charset="0"/>
                      <a:cs typeface="Times New Roman" pitchFamily="18" charset="0"/>
                    </a:rPr>
                    <a:t>K</a:t>
                  </a:r>
                  <a:r>
                    <a:rPr lang="en-US" b="0" kern="0" dirty="0">
                      <a:solidFill>
                        <a:sysClr val="windowText" lastClr="000000"/>
                      </a:solidFill>
                      <a:latin typeface="Times New Roman" pitchFamily="18" charset="0"/>
                      <a:cs typeface="Times New Roman" pitchFamily="18" charset="0"/>
                    </a:rPr>
                    <a:t>, p</a:t>
                  </a:r>
                  <a:r>
                    <a:rPr lang="en-US" b="0" kern="0" baseline="-25000" dirty="0">
                      <a:solidFill>
                        <a:sysClr val="windowText" lastClr="000000"/>
                      </a:solidFill>
                      <a:latin typeface="Times New Roman" pitchFamily="18" charset="0"/>
                      <a:cs typeface="Times New Roman" pitchFamily="18" charset="0"/>
                    </a:rPr>
                    <a:t>K</a:t>
                  </a:r>
                  <a:r>
                    <a:rPr lang="en-US" b="0" kern="0" dirty="0">
                      <a:solidFill>
                        <a:sysClr val="windowText" lastClr="000000"/>
                      </a:solidFill>
                      <a:latin typeface="Times New Roman" pitchFamily="18" charset="0"/>
                      <a:cs typeface="Times New Roman" pitchFamily="18" charset="0"/>
                    </a:rPr>
                    <a:t>)</a:t>
                  </a:r>
                  <a:endParaRPr lang="en-US" b="0" kern="0" baseline="-25000" dirty="0">
                    <a:solidFill>
                      <a:sysClr val="windowText" lastClr="000000"/>
                    </a:solidFill>
                    <a:latin typeface="Times New Roman" pitchFamily="18" charset="0"/>
                    <a:cs typeface="Times New Roman" pitchFamily="18" charset="0"/>
                  </a:endParaRPr>
                </a:p>
              </p:txBody>
            </p:sp>
            <p:cxnSp>
              <p:nvCxnSpPr>
                <p:cNvPr id="37" name="Straight Arrow Connector 143"/>
                <p:cNvCxnSpPr>
                  <a:cxnSpLocks noChangeShapeType="1"/>
                </p:cNvCxnSpPr>
                <p:nvPr/>
              </p:nvCxnSpPr>
              <p:spPr bwMode="auto">
                <a:xfrm>
                  <a:off x="5210502" y="1383286"/>
                  <a:ext cx="152400" cy="1588"/>
                </a:xfrm>
                <a:prstGeom prst="straightConnector1">
                  <a:avLst/>
                </a:prstGeom>
                <a:noFill/>
                <a:ln w="9525" algn="ctr">
                  <a:solidFill>
                    <a:srgbClr val="000000"/>
                  </a:solidFill>
                  <a:round/>
                  <a:headEnd/>
                  <a:tailEnd type="arrow" w="med" len="med"/>
                </a:ln>
              </p:spPr>
            </p:cxnSp>
          </p:grpSp>
          <p:grpSp>
            <p:nvGrpSpPr>
              <p:cNvPr id="30" name="Group 81"/>
              <p:cNvGrpSpPr>
                <a:grpSpLocks/>
              </p:cNvGrpSpPr>
              <p:nvPr/>
            </p:nvGrpSpPr>
            <p:grpSpPr bwMode="auto">
              <a:xfrm>
                <a:off x="4495800" y="3504999"/>
                <a:ext cx="1219200" cy="708149"/>
                <a:chOff x="3850944" y="2872018"/>
                <a:chExt cx="1219200" cy="708149"/>
              </a:xfrm>
            </p:grpSpPr>
            <p:sp>
              <p:nvSpPr>
                <p:cNvPr id="34" name="TextBox 33"/>
                <p:cNvSpPr txBox="1"/>
                <p:nvPr/>
              </p:nvSpPr>
              <p:spPr>
                <a:xfrm>
                  <a:off x="3850944" y="2872018"/>
                  <a:ext cx="1219200" cy="708149"/>
                </a:xfrm>
                <a:prstGeom prst="rect">
                  <a:avLst/>
                </a:prstGeom>
                <a:noFill/>
              </p:spPr>
              <p:txBody>
                <a:bodyPr>
                  <a:spAutoFit/>
                </a:bodyPr>
                <a:lstStyle/>
                <a:p>
                  <a:pPr algn="ctr" defTabSz="914400" fontAlgn="auto">
                    <a:lnSpc>
                      <a:spcPct val="100000"/>
                    </a:lnSpc>
                    <a:spcBef>
                      <a:spcPts val="0"/>
                    </a:spcBef>
                    <a:spcAft>
                      <a:spcPts val="0"/>
                    </a:spcAft>
                    <a:buClrTx/>
                    <a:buSzTx/>
                    <a:buFontTx/>
                    <a:buNone/>
                    <a:defRPr/>
                  </a:pPr>
                  <a:r>
                    <a:rPr lang="en-US" b="0" kern="0" dirty="0">
                      <a:solidFill>
                        <a:sysClr val="windowText" lastClr="000000"/>
                      </a:solidFill>
                      <a:latin typeface="Times New Roman" pitchFamily="18" charset="0"/>
                      <a:cs typeface="Times New Roman" pitchFamily="18" charset="0"/>
                    </a:rPr>
                    <a:t>Y</a:t>
                  </a:r>
                </a:p>
                <a:p>
                  <a:pPr algn="ctr" defTabSz="914400" fontAlgn="auto">
                    <a:lnSpc>
                      <a:spcPct val="100000"/>
                    </a:lnSpc>
                    <a:spcBef>
                      <a:spcPts val="0"/>
                    </a:spcBef>
                    <a:spcAft>
                      <a:spcPts val="0"/>
                    </a:spcAft>
                    <a:buClrTx/>
                    <a:buSzTx/>
                    <a:buFontTx/>
                    <a:buNone/>
                    <a:defRPr/>
                  </a:pPr>
                  <a:r>
                    <a:rPr lang="en-US" b="0" kern="0" dirty="0">
                      <a:solidFill>
                        <a:sysClr val="windowText" lastClr="000000"/>
                      </a:solidFill>
                      <a:latin typeface="Times New Roman" pitchFamily="18" charset="0"/>
                      <a:cs typeface="Times New Roman" pitchFamily="18" charset="0"/>
                    </a:rPr>
                    <a:t>(E</a:t>
                  </a:r>
                  <a:r>
                    <a:rPr lang="en-US" b="0" kern="0" baseline="-25000" dirty="0">
                      <a:solidFill>
                        <a:sysClr val="windowText" lastClr="000000"/>
                      </a:solidFill>
                      <a:latin typeface="Times New Roman" pitchFamily="18" charset="0"/>
                      <a:cs typeface="Times New Roman" pitchFamily="18" charset="0"/>
                    </a:rPr>
                    <a:t>Y</a:t>
                  </a:r>
                  <a:r>
                    <a:rPr lang="en-US" b="0" kern="0" dirty="0">
                      <a:solidFill>
                        <a:sysClr val="windowText" lastClr="000000"/>
                      </a:solidFill>
                      <a:latin typeface="Times New Roman" pitchFamily="18" charset="0"/>
                      <a:cs typeface="Times New Roman" pitchFamily="18" charset="0"/>
                    </a:rPr>
                    <a:t>, p</a:t>
                  </a:r>
                  <a:r>
                    <a:rPr lang="en-US" b="0" kern="0" baseline="-25000" dirty="0">
                      <a:solidFill>
                        <a:sysClr val="windowText" lastClr="000000"/>
                      </a:solidFill>
                      <a:latin typeface="Times New Roman" pitchFamily="18" charset="0"/>
                      <a:cs typeface="Times New Roman" pitchFamily="18" charset="0"/>
                    </a:rPr>
                    <a:t>Y</a:t>
                  </a:r>
                  <a:r>
                    <a:rPr lang="en-US" b="0" kern="0" dirty="0">
                      <a:solidFill>
                        <a:sysClr val="windowText" lastClr="000000"/>
                      </a:solidFill>
                      <a:latin typeface="Times New Roman" pitchFamily="18" charset="0"/>
                      <a:cs typeface="Times New Roman" pitchFamily="18" charset="0"/>
                    </a:rPr>
                    <a:t>)</a:t>
                  </a:r>
                  <a:endParaRPr lang="en-US" b="0" kern="0" baseline="-25000" dirty="0">
                    <a:solidFill>
                      <a:sysClr val="windowText" lastClr="000000"/>
                    </a:solidFill>
                    <a:latin typeface="Times New Roman" pitchFamily="18" charset="0"/>
                    <a:cs typeface="Times New Roman" pitchFamily="18" charset="0"/>
                  </a:endParaRPr>
                </a:p>
              </p:txBody>
            </p:sp>
            <p:cxnSp>
              <p:nvCxnSpPr>
                <p:cNvPr id="35" name="Straight Arrow Connector 141"/>
                <p:cNvCxnSpPr>
                  <a:cxnSpLocks noChangeShapeType="1"/>
                </p:cNvCxnSpPr>
                <p:nvPr/>
              </p:nvCxnSpPr>
              <p:spPr bwMode="auto">
                <a:xfrm>
                  <a:off x="4546684" y="3260250"/>
                  <a:ext cx="152400" cy="1588"/>
                </a:xfrm>
                <a:prstGeom prst="straightConnector1">
                  <a:avLst/>
                </a:prstGeom>
                <a:noFill/>
                <a:ln w="9525" algn="ctr">
                  <a:solidFill>
                    <a:srgbClr val="000000"/>
                  </a:solidFill>
                  <a:round/>
                  <a:headEnd/>
                  <a:tailEnd type="arrow" w="med" len="med"/>
                </a:ln>
              </p:spPr>
            </p:cxnSp>
          </p:grpSp>
          <p:grpSp>
            <p:nvGrpSpPr>
              <p:cNvPr id="31" name="Group 86"/>
              <p:cNvGrpSpPr>
                <a:grpSpLocks/>
              </p:cNvGrpSpPr>
              <p:nvPr/>
            </p:nvGrpSpPr>
            <p:grpSpPr bwMode="auto">
              <a:xfrm>
                <a:off x="4003675" y="2876239"/>
                <a:ext cx="1801813" cy="400120"/>
                <a:chOff x="3837627" y="2797063"/>
                <a:chExt cx="1801813" cy="400120"/>
              </a:xfrm>
            </p:grpSpPr>
            <p:sp>
              <p:nvSpPr>
                <p:cNvPr id="32" name="TextBox 31"/>
                <p:cNvSpPr txBox="1"/>
                <p:nvPr/>
              </p:nvSpPr>
              <p:spPr>
                <a:xfrm>
                  <a:off x="3837627" y="2797063"/>
                  <a:ext cx="1801813" cy="400120"/>
                </a:xfrm>
                <a:prstGeom prst="rect">
                  <a:avLst/>
                </a:prstGeom>
                <a:noFill/>
              </p:spPr>
              <p:txBody>
                <a:bodyPr>
                  <a:spAutoFit/>
                </a:bodyPr>
                <a:lstStyle/>
                <a:p>
                  <a:pPr algn="ctr" defTabSz="914400" fontAlgn="auto">
                    <a:lnSpc>
                      <a:spcPct val="100000"/>
                    </a:lnSpc>
                    <a:spcBef>
                      <a:spcPts val="0"/>
                    </a:spcBef>
                    <a:spcAft>
                      <a:spcPts val="0"/>
                    </a:spcAft>
                    <a:buClrTx/>
                    <a:buSzTx/>
                    <a:buFontTx/>
                    <a:buNone/>
                    <a:defRPr/>
                  </a:pPr>
                  <a:r>
                    <a:rPr lang="en-US" b="0" kern="0" dirty="0">
                      <a:solidFill>
                        <a:sysClr val="windowText" lastClr="000000"/>
                      </a:solidFill>
                      <a:latin typeface="Times New Roman" pitchFamily="18" charset="0"/>
                      <a:cs typeface="Times New Roman" pitchFamily="18" charset="0"/>
                    </a:rPr>
                    <a:t>p(m</a:t>
                  </a:r>
                  <a:r>
                    <a:rPr lang="en-US" b="0" kern="0" baseline="-25000" dirty="0">
                      <a:solidFill>
                        <a:sysClr val="windowText" lastClr="000000"/>
                      </a:solidFill>
                      <a:latin typeface="Times New Roman" pitchFamily="18" charset="0"/>
                      <a:cs typeface="Times New Roman" pitchFamily="18" charset="0"/>
                    </a:rPr>
                    <a:t>p</a:t>
                  </a:r>
                  <a:r>
                    <a:rPr lang="en-US" b="0" kern="0" dirty="0">
                      <a:solidFill>
                        <a:sysClr val="windowText" lastClr="000000"/>
                      </a:solidFill>
                      <a:latin typeface="Times New Roman" pitchFamily="18" charset="0"/>
                      <a:cs typeface="Times New Roman" pitchFamily="18" charset="0"/>
                    </a:rPr>
                    <a:t>, 0)</a:t>
                  </a:r>
                  <a:endParaRPr lang="en-US" b="0" kern="0" baseline="30000" dirty="0">
                    <a:solidFill>
                      <a:sysClr val="windowText" lastClr="000000"/>
                    </a:solidFill>
                    <a:latin typeface="Times New Roman" pitchFamily="18" charset="0"/>
                    <a:cs typeface="Times New Roman" pitchFamily="18" charset="0"/>
                  </a:endParaRPr>
                </a:p>
              </p:txBody>
            </p:sp>
            <p:cxnSp>
              <p:nvCxnSpPr>
                <p:cNvPr id="33" name="Straight Arrow Connector 139"/>
                <p:cNvCxnSpPr>
                  <a:cxnSpLocks noChangeShapeType="1"/>
                </p:cNvCxnSpPr>
                <p:nvPr/>
              </p:nvCxnSpPr>
              <p:spPr bwMode="auto">
                <a:xfrm>
                  <a:off x="4920755" y="2881952"/>
                  <a:ext cx="155448" cy="3582"/>
                </a:xfrm>
                <a:prstGeom prst="straightConnector1">
                  <a:avLst/>
                </a:prstGeom>
                <a:noFill/>
                <a:ln w="9525" algn="ctr">
                  <a:solidFill>
                    <a:srgbClr val="000000"/>
                  </a:solidFill>
                  <a:round/>
                  <a:headEnd/>
                  <a:tailEnd type="arrow" w="med" len="med"/>
                </a:ln>
              </p:spPr>
            </p:cxnSp>
          </p:grpSp>
        </p:grpSp>
        <p:sp>
          <p:nvSpPr>
            <p:cNvPr id="24" name="TextBox 67"/>
            <p:cNvSpPr txBox="1">
              <a:spLocks noChangeArrowheads="1"/>
            </p:cNvSpPr>
            <p:nvPr/>
          </p:nvSpPr>
          <p:spPr bwMode="auto">
            <a:xfrm>
              <a:off x="1192696" y="5499652"/>
              <a:ext cx="2209800" cy="347146"/>
            </a:xfrm>
            <a:prstGeom prst="rect">
              <a:avLst/>
            </a:prstGeom>
            <a:noFill/>
            <a:ln w="9525">
              <a:noFill/>
              <a:miter lim="800000"/>
              <a:headEnd/>
              <a:tailEnd/>
            </a:ln>
          </p:spPr>
          <p:txBody>
            <a:bodyPr>
              <a:spAutoFit/>
            </a:bodyPr>
            <a:lstStyle/>
            <a:p>
              <a:pPr algn="ctr"/>
              <a:r>
                <a:rPr lang="en-US" sz="1800" b="0">
                  <a:solidFill>
                    <a:srgbClr val="FF0000"/>
                  </a:solidFill>
                  <a:latin typeface="Times New Roman" pitchFamily="18" charset="0"/>
                  <a:cs typeface="Times New Roman" pitchFamily="18" charset="0"/>
                </a:rPr>
                <a:t>Scattering plane</a:t>
              </a:r>
            </a:p>
          </p:txBody>
        </p:sp>
        <p:sp>
          <p:nvSpPr>
            <p:cNvPr id="25" name="TextBox 68"/>
            <p:cNvSpPr txBox="1">
              <a:spLocks noChangeArrowheads="1"/>
            </p:cNvSpPr>
            <p:nvPr/>
          </p:nvSpPr>
          <p:spPr bwMode="auto">
            <a:xfrm>
              <a:off x="3505200" y="5791200"/>
              <a:ext cx="2209800" cy="347146"/>
            </a:xfrm>
            <a:prstGeom prst="rect">
              <a:avLst/>
            </a:prstGeom>
            <a:noFill/>
            <a:ln w="9525">
              <a:noFill/>
              <a:miter lim="800000"/>
              <a:headEnd/>
              <a:tailEnd/>
            </a:ln>
          </p:spPr>
          <p:txBody>
            <a:bodyPr>
              <a:spAutoFit/>
            </a:bodyPr>
            <a:lstStyle/>
            <a:p>
              <a:pPr algn="ctr"/>
              <a:r>
                <a:rPr lang="en-US" sz="1800" b="0">
                  <a:solidFill>
                    <a:srgbClr val="00B050"/>
                  </a:solidFill>
                  <a:latin typeface="Times New Roman" pitchFamily="18" charset="0"/>
                  <a:cs typeface="Times New Roman" pitchFamily="18" charset="0"/>
                </a:rPr>
                <a:t>Reaction plane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Nuclear Transparency</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a:t>
              </a:r>
              <a:r>
                <a:rPr lang="en-US" sz="1200" dirty="0" smtClean="0">
                  <a:solidFill>
                    <a:schemeClr val="bg1"/>
                  </a:solidFill>
                </a:rPr>
                <a:t>Basics </a:t>
              </a:r>
              <a:r>
                <a:rPr lang="en-US" sz="1200" dirty="0" smtClean="0">
                  <a:solidFill>
                    <a:srgbClr val="D4D4D6">
                      <a:lumMod val="50000"/>
                    </a:srgbClr>
                  </a:solidFill>
                </a:rPr>
                <a:t>                          </a:t>
              </a:r>
              <a:r>
                <a:rPr lang="en-US" sz="1200" dirty="0" smtClean="0">
                  <a:solidFill>
                    <a:schemeClr val="bg2">
                      <a:lumMod val="50000"/>
                    </a:schemeClr>
                  </a:solidFill>
                </a:rPr>
                <a:t>Experimental Background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7</a:t>
            </a:fld>
            <a:endParaRPr lang="en-US" dirty="0">
              <a:solidFill>
                <a:prstClr val="black">
                  <a:tint val="95000"/>
                </a:prstClr>
              </a:solidFill>
            </a:endParaRPr>
          </a:p>
        </p:txBody>
      </p:sp>
      <p:sp>
        <p:nvSpPr>
          <p:cNvPr id="13" name="Text Box 2"/>
          <p:cNvSpPr txBox="1">
            <a:spLocks noChangeArrowheads="1"/>
          </p:cNvSpPr>
          <p:nvPr/>
        </p:nvSpPr>
        <p:spPr bwMode="auto">
          <a:xfrm>
            <a:off x="838200" y="1371600"/>
            <a:ext cx="7620000" cy="833438"/>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a:solidFill>
                  <a:srgbClr val="000000"/>
                </a:solidFill>
                <a:latin typeface="Times New Roman" pitchFamily="18" charset="0"/>
              </a:rPr>
              <a:t>Ratio of cross sections for exclusive processes from nuclei to those from nucleons is termed as </a:t>
            </a:r>
            <a:r>
              <a:rPr lang="en-GB" sz="2400" b="0">
                <a:solidFill>
                  <a:srgbClr val="FF0000"/>
                </a:solidFill>
                <a:latin typeface="Times New Roman" pitchFamily="18" charset="0"/>
              </a:rPr>
              <a:t>Nuclear Transparency</a:t>
            </a:r>
          </a:p>
        </p:txBody>
      </p:sp>
      <p:sp>
        <p:nvSpPr>
          <p:cNvPr id="15" name="Text Box 5"/>
          <p:cNvSpPr txBox="1">
            <a:spLocks noChangeArrowheads="1"/>
          </p:cNvSpPr>
          <p:nvPr/>
        </p:nvSpPr>
        <p:spPr bwMode="auto">
          <a:xfrm>
            <a:off x="865188" y="2590800"/>
            <a:ext cx="4267200" cy="463550"/>
          </a:xfrm>
          <a:prstGeom prst="rect">
            <a:avLst/>
          </a:prstGeom>
          <a:noFill/>
          <a:ln w="9525">
            <a:noFill/>
            <a:round/>
            <a:headEnd/>
            <a:tailEnd/>
          </a:ln>
        </p:spPr>
        <p:txBody>
          <a:bodyPr lIns="90000" tIns="46800" rIns="90000" bIns="46800">
            <a:spAutoFit/>
          </a:bodyPr>
          <a:lstStyle/>
          <a:p>
            <a:pPr>
              <a:lnSpc>
                <a:spcPct val="100000"/>
              </a:lnSpc>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2400" b="0">
                <a:solidFill>
                  <a:srgbClr val="FF0000"/>
                </a:solidFill>
                <a:latin typeface="Times New Roman" pitchFamily="18" charset="0"/>
              </a:rPr>
              <a:t>σ</a:t>
            </a:r>
            <a:r>
              <a:rPr lang="en-US" sz="2400" b="0" baseline="-25000">
                <a:solidFill>
                  <a:srgbClr val="FF0000"/>
                </a:solidFill>
                <a:latin typeface="Times New Roman" pitchFamily="18" charset="0"/>
              </a:rPr>
              <a:t>0</a:t>
            </a:r>
            <a:r>
              <a:rPr lang="en-US" b="0">
                <a:solidFill>
                  <a:srgbClr val="000000"/>
                </a:solidFill>
                <a:latin typeface="Times New Roman" pitchFamily="18" charset="0"/>
              </a:rPr>
              <a:t> </a:t>
            </a:r>
            <a:r>
              <a:rPr lang="en-GB" b="0">
                <a:solidFill>
                  <a:srgbClr val="000000"/>
                </a:solidFill>
                <a:latin typeface="Times New Roman" pitchFamily="18" charset="0"/>
              </a:rPr>
              <a:t>= Free (nucleon) cross section</a:t>
            </a:r>
          </a:p>
        </p:txBody>
      </p:sp>
      <p:sp>
        <p:nvSpPr>
          <p:cNvPr id="16" name="Text Box 7"/>
          <p:cNvSpPr txBox="1">
            <a:spLocks noChangeArrowheads="1"/>
          </p:cNvSpPr>
          <p:nvPr/>
        </p:nvSpPr>
        <p:spPr bwMode="auto">
          <a:xfrm>
            <a:off x="844550" y="3117850"/>
            <a:ext cx="2978150" cy="463550"/>
          </a:xfrm>
          <a:prstGeom prst="rect">
            <a:avLst/>
          </a:prstGeom>
          <a:noFill/>
          <a:ln w="9525">
            <a:noFill/>
            <a:round/>
            <a:headEnd/>
            <a:tailEnd/>
          </a:ln>
        </p:spPr>
        <p:txBody>
          <a:bodyPr wrap="none"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2400" b="0">
                <a:solidFill>
                  <a:srgbClr val="FF0000"/>
                </a:solidFill>
                <a:latin typeface="Times New Roman" pitchFamily="18" charset="0"/>
              </a:rPr>
              <a:t>σ</a:t>
            </a:r>
            <a:r>
              <a:rPr lang="en-US" sz="2400" b="0" baseline="-25000">
                <a:solidFill>
                  <a:srgbClr val="FF0000"/>
                </a:solidFill>
                <a:latin typeface="Times New Roman" pitchFamily="18" charset="0"/>
              </a:rPr>
              <a:t>N</a:t>
            </a:r>
            <a:r>
              <a:rPr lang="en-GB" b="0">
                <a:solidFill>
                  <a:srgbClr val="000000"/>
                </a:solidFill>
                <a:latin typeface="Times New Roman" pitchFamily="18" charset="0"/>
              </a:rPr>
              <a:t> = Nuclear cross section</a:t>
            </a:r>
          </a:p>
        </p:txBody>
      </p:sp>
      <p:sp>
        <p:nvSpPr>
          <p:cNvPr id="17" name="Text Box 22"/>
          <p:cNvSpPr txBox="1">
            <a:spLocks noChangeArrowheads="1"/>
          </p:cNvSpPr>
          <p:nvPr/>
        </p:nvSpPr>
        <p:spPr bwMode="auto">
          <a:xfrm>
            <a:off x="1693863" y="5468938"/>
            <a:ext cx="5540375" cy="600075"/>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90000" tIns="46800" rIns="90000" bIns="46800" anchor="ctr">
            <a:spAutoFit/>
          </a:bodyPr>
          <a:lstStyle/>
          <a:p>
            <a:pPr algn="ctr">
              <a:lnSpc>
                <a:spcPct val="137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2400" b="0" dirty="0">
                <a:solidFill>
                  <a:schemeClr val="tx1"/>
                </a:solidFill>
                <a:latin typeface="Times New Roman" pitchFamily="18" charset="0"/>
                <a:ea typeface="Lucida Sans Unicode" charset="0"/>
                <a:cs typeface="Times New Roman" pitchFamily="18" charset="0"/>
              </a:rPr>
              <a:t>Experimentally </a:t>
            </a:r>
            <a:r>
              <a:rPr lang="el-GR" sz="2400" b="0" dirty="0">
                <a:solidFill>
                  <a:srgbClr val="FF0000"/>
                </a:solidFill>
                <a:latin typeface="Times New Roman" pitchFamily="18" charset="0"/>
                <a:ea typeface="Lucida Sans Unicode" charset="0"/>
                <a:cs typeface="Times New Roman" pitchFamily="18" charset="0"/>
              </a:rPr>
              <a:t>α</a:t>
            </a:r>
            <a:r>
              <a:rPr lang="en-GB" sz="2400" b="0" dirty="0">
                <a:solidFill>
                  <a:schemeClr val="tx1"/>
                </a:solidFill>
                <a:latin typeface="Times New Roman" pitchFamily="18" charset="0"/>
                <a:ea typeface="Lucida Sans Unicode" charset="0"/>
                <a:cs typeface="Times New Roman" pitchFamily="18" charset="0"/>
              </a:rPr>
              <a:t> =  0.72 – 0.78, for  </a:t>
            </a:r>
            <a:r>
              <a:rPr lang="en-GB" sz="2400" b="0" dirty="0">
                <a:solidFill>
                  <a:srgbClr val="FF0000"/>
                </a:solidFill>
                <a:latin typeface="Times New Roman" pitchFamily="18" charset="0"/>
                <a:ea typeface="Lucida Sans Unicode" charset="0"/>
                <a:cs typeface="Times New Roman" pitchFamily="18" charset="0"/>
              </a:rPr>
              <a:t>p</a:t>
            </a:r>
            <a:r>
              <a:rPr lang="en-GB" sz="2400" b="0" dirty="0">
                <a:solidFill>
                  <a:schemeClr val="tx1"/>
                </a:solidFill>
                <a:latin typeface="Times New Roman" pitchFamily="18" charset="0"/>
                <a:ea typeface="Lucida Sans Unicode" charset="0"/>
                <a:cs typeface="Times New Roman" pitchFamily="18" charset="0"/>
              </a:rPr>
              <a:t>, </a:t>
            </a:r>
            <a:r>
              <a:rPr lang="en-GB" sz="2400" b="0" dirty="0">
                <a:solidFill>
                  <a:srgbClr val="0066FF"/>
                </a:solidFill>
                <a:latin typeface="Times New Roman" pitchFamily="18" charset="0"/>
                <a:ea typeface="Lucida Sans Unicode" charset="0"/>
                <a:cs typeface="Times New Roman" pitchFamily="18" charset="0"/>
              </a:rPr>
              <a:t>k</a:t>
            </a:r>
            <a:r>
              <a:rPr lang="en-GB" sz="2400" b="0" dirty="0">
                <a:solidFill>
                  <a:schemeClr val="tx1"/>
                </a:solidFill>
                <a:latin typeface="Times New Roman" pitchFamily="18" charset="0"/>
                <a:ea typeface="Lucida Sans Unicode" charset="0"/>
                <a:cs typeface="Times New Roman" pitchFamily="18" charset="0"/>
              </a:rPr>
              <a:t>, </a:t>
            </a:r>
            <a:r>
              <a:rPr lang="en-GB" sz="2400" b="0" dirty="0">
                <a:solidFill>
                  <a:srgbClr val="00FF00"/>
                </a:solidFill>
                <a:latin typeface="Times New Roman" pitchFamily="18" charset="0"/>
                <a:ea typeface="Lucida Sans Unicode" charset="0"/>
                <a:cs typeface="Times New Roman" pitchFamily="18" charset="0"/>
              </a:rPr>
              <a:t>π</a:t>
            </a:r>
          </a:p>
        </p:txBody>
      </p:sp>
      <p:sp>
        <p:nvSpPr>
          <p:cNvPr id="18" name="Rectangle 10"/>
          <p:cNvSpPr>
            <a:spLocks noChangeArrowheads="1"/>
          </p:cNvSpPr>
          <p:nvPr/>
        </p:nvSpPr>
        <p:spPr bwMode="auto">
          <a:xfrm>
            <a:off x="850900" y="4343400"/>
            <a:ext cx="3238500" cy="431800"/>
          </a:xfrm>
          <a:prstGeom prst="rect">
            <a:avLst/>
          </a:prstGeom>
          <a:noFill/>
          <a:ln w="9525">
            <a:noFill/>
            <a:miter lim="800000"/>
            <a:headEnd/>
            <a:tailEnd/>
          </a:ln>
        </p:spPr>
        <p:txBody>
          <a:bodyPr wrap="none">
            <a:spAutoFit/>
          </a:bodyPr>
          <a:lstStyle/>
          <a:p>
            <a:r>
              <a:rPr lang="el-GR" sz="2400" b="0">
                <a:solidFill>
                  <a:srgbClr val="FF0000"/>
                </a:solidFill>
                <a:latin typeface="Times New Roman" pitchFamily="18" charset="0"/>
              </a:rPr>
              <a:t>σ</a:t>
            </a:r>
            <a:r>
              <a:rPr lang="en-US" sz="2400" b="0" baseline="-25000">
                <a:solidFill>
                  <a:srgbClr val="FF0000"/>
                </a:solidFill>
                <a:latin typeface="Times New Roman" pitchFamily="18" charset="0"/>
              </a:rPr>
              <a:t>N</a:t>
            </a:r>
            <a:r>
              <a:rPr lang="en-GB" sz="2400" b="0">
                <a:solidFill>
                  <a:srgbClr val="000000"/>
                </a:solidFill>
                <a:latin typeface="Times New Roman" pitchFamily="18" charset="0"/>
              </a:rPr>
              <a:t> </a:t>
            </a:r>
            <a:r>
              <a:rPr lang="en-GB" b="0">
                <a:solidFill>
                  <a:srgbClr val="000000"/>
                </a:solidFill>
                <a:latin typeface="Times New Roman" pitchFamily="18" charset="0"/>
              </a:rPr>
              <a:t> parameterized as = </a:t>
            </a:r>
            <a:r>
              <a:rPr lang="el-GR" sz="2400" b="0">
                <a:solidFill>
                  <a:srgbClr val="FF0000"/>
                </a:solidFill>
                <a:latin typeface="Times New Roman" pitchFamily="18" charset="0"/>
              </a:rPr>
              <a:t>σ</a:t>
            </a:r>
            <a:r>
              <a:rPr lang="en-US" sz="2400" b="0" baseline="-25000">
                <a:solidFill>
                  <a:srgbClr val="FF0000"/>
                </a:solidFill>
                <a:latin typeface="Times New Roman" pitchFamily="18" charset="0"/>
              </a:rPr>
              <a:t>0</a:t>
            </a:r>
            <a:r>
              <a:rPr lang="en-GB" sz="2400" b="0">
                <a:solidFill>
                  <a:srgbClr val="FF0000"/>
                </a:solidFill>
                <a:latin typeface="Times New Roman" pitchFamily="18" charset="0"/>
              </a:rPr>
              <a:t>A</a:t>
            </a:r>
            <a:r>
              <a:rPr lang="el-GR" sz="2400" b="0" baseline="30000">
                <a:solidFill>
                  <a:srgbClr val="FF0000"/>
                </a:solidFill>
                <a:latin typeface="Times New Roman" pitchFamily="18" charset="0"/>
              </a:rPr>
              <a:t>α</a:t>
            </a:r>
            <a:endParaRPr lang="en-US" b="0" baseline="30000">
              <a:solidFill>
                <a:srgbClr val="FF0000"/>
              </a:solidFill>
            </a:endParaRPr>
          </a:p>
        </p:txBody>
      </p:sp>
      <p:sp>
        <p:nvSpPr>
          <p:cNvPr id="19" name="TextBox 12"/>
          <p:cNvSpPr txBox="1">
            <a:spLocks noChangeArrowheads="1"/>
          </p:cNvSpPr>
          <p:nvPr/>
        </p:nvSpPr>
        <p:spPr bwMode="auto">
          <a:xfrm>
            <a:off x="4800600" y="4368800"/>
            <a:ext cx="533400" cy="431800"/>
          </a:xfrm>
          <a:prstGeom prst="rect">
            <a:avLst/>
          </a:prstGeom>
          <a:noFill/>
          <a:ln w="9525">
            <a:noFill/>
            <a:miter lim="800000"/>
            <a:headEnd/>
            <a:tailEnd/>
          </a:ln>
        </p:spPr>
        <p:txBody>
          <a:bodyPr>
            <a:spAutoFit/>
          </a:bodyPr>
          <a:lstStyle/>
          <a:p>
            <a:r>
              <a:rPr lang="en-US" sz="2400">
                <a:solidFill>
                  <a:srgbClr val="FF0000"/>
                </a:solidFill>
                <a:effectLst>
                  <a:outerShdw blurRad="38100" dist="38100" dir="2700000" algn="tl">
                    <a:srgbClr val="C0C0C0"/>
                  </a:outerShdw>
                </a:effectLst>
                <a:latin typeface="Times New Roman" pitchFamily="18" charset="0"/>
                <a:cs typeface="Times New Roman" pitchFamily="18" charset="0"/>
              </a:rPr>
              <a:t>.˙.</a:t>
            </a:r>
            <a:r>
              <a:rPr lang="en-US" sz="2400">
                <a:solidFill>
                  <a:srgbClr val="FF0000"/>
                </a:solidFill>
                <a:latin typeface="Times New Roman" pitchFamily="18" charset="0"/>
                <a:cs typeface="Times New Roman" pitchFamily="18" charset="0"/>
              </a:rPr>
              <a:t>  </a:t>
            </a:r>
          </a:p>
        </p:txBody>
      </p:sp>
      <p:sp>
        <p:nvSpPr>
          <p:cNvPr id="20" name="Rectangle 21"/>
          <p:cNvSpPr>
            <a:spLocks noChangeArrowheads="1"/>
          </p:cNvSpPr>
          <p:nvPr/>
        </p:nvSpPr>
        <p:spPr bwMode="auto">
          <a:xfrm>
            <a:off x="5410200" y="4114800"/>
            <a:ext cx="1524000" cy="914400"/>
          </a:xfrm>
          <a:prstGeom prst="rect">
            <a:avLst/>
          </a:prstGeom>
          <a:solidFill>
            <a:srgbClr val="BDF9FF"/>
          </a:solidFill>
          <a:ln w="9525" algn="ctr">
            <a:noFill/>
            <a:round/>
            <a:headEnd/>
            <a:tailEnd/>
          </a:ln>
        </p:spPr>
        <p:txBody>
          <a:bodyPr anchor="ctr"/>
          <a:lstStyle/>
          <a:p>
            <a:pPr algn="ctr"/>
            <a:r>
              <a:rPr lang="en-US" sz="2800" b="0">
                <a:solidFill>
                  <a:srgbClr val="FF0000"/>
                </a:solidFill>
                <a:latin typeface="Times New Roman" pitchFamily="18" charset="0"/>
                <a:cs typeface="Times New Roman" pitchFamily="18" charset="0"/>
              </a:rPr>
              <a:t>T = A</a:t>
            </a:r>
            <a:r>
              <a:rPr lang="el-GR" sz="2800" b="0" baseline="30000">
                <a:solidFill>
                  <a:srgbClr val="FF0000"/>
                </a:solidFill>
                <a:latin typeface="Times New Roman" pitchFamily="18" charset="0"/>
              </a:rPr>
              <a:t>α</a:t>
            </a:r>
            <a:r>
              <a:rPr lang="en-US" sz="2800" b="0" baseline="30000">
                <a:solidFill>
                  <a:srgbClr val="FF0000"/>
                </a:solidFill>
                <a:latin typeface="Times New Roman" pitchFamily="18" charset="0"/>
              </a:rPr>
              <a:t>-1</a:t>
            </a:r>
            <a:endParaRPr lang="en-US" sz="2800" b="0" baseline="30000">
              <a:solidFill>
                <a:srgbClr val="FF0000"/>
              </a:solidFill>
              <a:latin typeface="Times New Roman" pitchFamily="18" charset="0"/>
              <a:cs typeface="Times New Roman" pitchFamily="18" charset="0"/>
            </a:endParaRPr>
          </a:p>
        </p:txBody>
      </p:sp>
      <p:grpSp>
        <p:nvGrpSpPr>
          <p:cNvPr id="21" name="Group 15"/>
          <p:cNvGrpSpPr/>
          <p:nvPr/>
        </p:nvGrpSpPr>
        <p:grpSpPr>
          <a:xfrm>
            <a:off x="5410200" y="2667000"/>
            <a:ext cx="1524000" cy="1054100"/>
            <a:chOff x="5410200" y="2667000"/>
            <a:chExt cx="1524000" cy="1054100"/>
          </a:xfrm>
          <a:solidFill>
            <a:srgbClr val="BDF9FF"/>
          </a:solidFill>
        </p:grpSpPr>
        <p:sp>
          <p:nvSpPr>
            <p:cNvPr id="22" name="Rectangle 19"/>
            <p:cNvSpPr>
              <a:spLocks noChangeArrowheads="1"/>
            </p:cNvSpPr>
            <p:nvPr/>
          </p:nvSpPr>
          <p:spPr bwMode="auto">
            <a:xfrm>
              <a:off x="5410200" y="2667000"/>
              <a:ext cx="1524000" cy="1050925"/>
            </a:xfrm>
            <a:prstGeom prst="rect">
              <a:avLst/>
            </a:prstGeom>
            <a:grpFill/>
            <a:ln w="9525" algn="ctr">
              <a:noFill/>
              <a:round/>
              <a:headEnd/>
              <a:tailEnd/>
            </a:ln>
          </p:spPr>
          <p:txBody>
            <a:bodyPr anchor="ctr"/>
            <a:lstStyle/>
            <a:p>
              <a:pPr>
                <a:defRPr/>
              </a:pPr>
              <a:r>
                <a:rPr lang="en-US" sz="2800" b="0">
                  <a:solidFill>
                    <a:srgbClr val="FF0000"/>
                  </a:solidFill>
                  <a:latin typeface="Times New Roman" pitchFamily="18" charset="0"/>
                  <a:cs typeface="Times New Roman" pitchFamily="18" charset="0"/>
                </a:rPr>
                <a:t> T = </a:t>
              </a:r>
            </a:p>
          </p:txBody>
        </p:sp>
        <p:grpSp>
          <p:nvGrpSpPr>
            <p:cNvPr id="23" name="Group 26"/>
            <p:cNvGrpSpPr>
              <a:grpSpLocks/>
            </p:cNvGrpSpPr>
            <p:nvPr/>
          </p:nvGrpSpPr>
          <p:grpSpPr bwMode="auto">
            <a:xfrm>
              <a:off x="6019800" y="2666997"/>
              <a:ext cx="914400" cy="1054099"/>
              <a:chOff x="8001000" y="2667000"/>
              <a:chExt cx="914400" cy="1053548"/>
            </a:xfrm>
            <a:grpFill/>
          </p:grpSpPr>
          <p:sp>
            <p:nvSpPr>
              <p:cNvPr id="24" name="Rectangle 22"/>
              <p:cNvSpPr>
                <a:spLocks noChangeArrowheads="1"/>
              </p:cNvSpPr>
              <p:nvPr/>
            </p:nvSpPr>
            <p:spPr bwMode="auto">
              <a:xfrm>
                <a:off x="8077200" y="2667000"/>
                <a:ext cx="685800" cy="609600"/>
              </a:xfrm>
              <a:prstGeom prst="rect">
                <a:avLst/>
              </a:prstGeom>
              <a:grpFill/>
              <a:ln w="9525" algn="ctr">
                <a:noFill/>
                <a:round/>
                <a:headEnd/>
                <a:tailEnd/>
              </a:ln>
            </p:spPr>
            <p:txBody>
              <a:bodyPr/>
              <a:lstStyle/>
              <a:p>
                <a:pPr>
                  <a:defRPr/>
                </a:pPr>
                <a:r>
                  <a:rPr lang="el-GR" sz="2800" b="0">
                    <a:solidFill>
                      <a:srgbClr val="FF0000"/>
                    </a:solidFill>
                    <a:latin typeface="Times New Roman" pitchFamily="18" charset="0"/>
                  </a:rPr>
                  <a:t>σ</a:t>
                </a:r>
                <a:r>
                  <a:rPr lang="en-US" sz="2800" b="0" baseline="-25000">
                    <a:solidFill>
                      <a:srgbClr val="FF0000"/>
                    </a:solidFill>
                    <a:latin typeface="Times New Roman" pitchFamily="18" charset="0"/>
                  </a:rPr>
                  <a:t>N</a:t>
                </a:r>
                <a:endParaRPr lang="en-US"/>
              </a:p>
            </p:txBody>
          </p:sp>
          <p:sp>
            <p:nvSpPr>
              <p:cNvPr id="25" name="Rectangle 23"/>
              <p:cNvSpPr>
                <a:spLocks noChangeArrowheads="1"/>
              </p:cNvSpPr>
              <p:nvPr/>
            </p:nvSpPr>
            <p:spPr bwMode="auto">
              <a:xfrm>
                <a:off x="8001000" y="3110948"/>
                <a:ext cx="914400" cy="609600"/>
              </a:xfrm>
              <a:prstGeom prst="rect">
                <a:avLst/>
              </a:prstGeom>
              <a:grpFill/>
              <a:ln w="9525" algn="ctr">
                <a:noFill/>
                <a:round/>
                <a:headEnd/>
                <a:tailEnd/>
              </a:ln>
            </p:spPr>
            <p:txBody>
              <a:bodyPr/>
              <a:lstStyle/>
              <a:p>
                <a:pPr>
                  <a:defRPr/>
                </a:pPr>
                <a:r>
                  <a:rPr lang="en-US" sz="2800" b="0" dirty="0">
                    <a:solidFill>
                      <a:srgbClr val="FF0000"/>
                    </a:solidFill>
                    <a:latin typeface="Times New Roman" pitchFamily="18" charset="0"/>
                  </a:rPr>
                  <a:t>A</a:t>
                </a:r>
                <a:r>
                  <a:rPr lang="el-GR" sz="2800" b="0" dirty="0">
                    <a:solidFill>
                      <a:srgbClr val="FF0000"/>
                    </a:solidFill>
                    <a:latin typeface="Times New Roman" pitchFamily="18" charset="0"/>
                  </a:rPr>
                  <a:t>σ</a:t>
                </a:r>
                <a:r>
                  <a:rPr lang="en-US" sz="2800" b="0" baseline="-25000" dirty="0">
                    <a:solidFill>
                      <a:srgbClr val="FF0000"/>
                    </a:solidFill>
                    <a:latin typeface="Times New Roman" pitchFamily="18" charset="0"/>
                  </a:rPr>
                  <a:t>0</a:t>
                </a:r>
                <a:endParaRPr lang="en-US" dirty="0"/>
              </a:p>
            </p:txBody>
          </p:sp>
          <p:cxnSp>
            <p:nvCxnSpPr>
              <p:cNvPr id="26" name="Straight Connector 25"/>
              <p:cNvCxnSpPr>
                <a:cxnSpLocks noChangeShapeType="1"/>
              </p:cNvCxnSpPr>
              <p:nvPr/>
            </p:nvCxnSpPr>
            <p:spPr bwMode="auto">
              <a:xfrm>
                <a:off x="8173276" y="3150704"/>
                <a:ext cx="457200" cy="0"/>
              </a:xfrm>
              <a:prstGeom prst="line">
                <a:avLst/>
              </a:prstGeom>
              <a:grpFill/>
              <a:ln w="9525" algn="ctr">
                <a:solidFill>
                  <a:srgbClr val="FF0000"/>
                </a:solidFill>
                <a:round/>
                <a:headEnd/>
                <a:tailEnd/>
              </a:ln>
            </p:spPr>
          </p:cxn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Transparency with </a:t>
            </a:r>
            <a:r>
              <a:rPr lang="en-US" sz="2800" dirty="0" err="1" smtClean="0">
                <a:solidFill>
                  <a:schemeClr val="bg1"/>
                </a:solidFill>
                <a:effectLst>
                  <a:reflection blurRad="6350" stA="55000" endA="300" endPos="45500" dir="5400000" sy="-100000" algn="bl" rotWithShape="0"/>
                </a:effectLst>
              </a:rPr>
              <a:t>Pions</a:t>
            </a:r>
            <a:r>
              <a:rPr lang="en-US" sz="2800" dirty="0" smtClean="0">
                <a:solidFill>
                  <a:schemeClr val="bg1"/>
                </a:solidFill>
                <a:effectLst>
                  <a:reflection blurRad="6350" stA="55000" endA="300" endPos="45500" dir="5400000" sy="-100000" algn="bl" rotWithShape="0"/>
                </a:effectLst>
              </a:rPr>
              <a:t> and </a:t>
            </a:r>
            <a:r>
              <a:rPr lang="en-US" sz="2800" dirty="0" err="1" smtClean="0">
                <a:solidFill>
                  <a:schemeClr val="bg1"/>
                </a:solidFill>
                <a:effectLst>
                  <a:reflection blurRad="6350" stA="55000" endA="300" endPos="45500" dir="5400000" sy="-100000" algn="bl" rotWithShape="0"/>
                </a:effectLst>
              </a:rPr>
              <a:t>Kaons</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1"/>
                  </a:solidFill>
                </a:rPr>
                <a:t>Experimental Background</a:t>
              </a:r>
              <a:r>
                <a:rPr lang="en-US" sz="1200" dirty="0" smtClean="0">
                  <a:solidFill>
                    <a:schemeClr val="bg2">
                      <a:lumMod val="50000"/>
                    </a:schemeClr>
                  </a:solidFill>
                </a:rPr>
                <a:t>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8</a:t>
            </a:fld>
            <a:endParaRPr lang="en-US" dirty="0">
              <a:solidFill>
                <a:prstClr val="black">
                  <a:tint val="95000"/>
                </a:prstClr>
              </a:solidFill>
            </a:endParaRPr>
          </a:p>
        </p:txBody>
      </p:sp>
      <p:sp>
        <p:nvSpPr>
          <p:cNvPr id="13" name="Text Box 2"/>
          <p:cNvSpPr txBox="1">
            <a:spLocks noChangeArrowheads="1"/>
          </p:cNvSpPr>
          <p:nvPr/>
        </p:nvSpPr>
        <p:spPr bwMode="auto">
          <a:xfrm>
            <a:off x="685800" y="1524000"/>
            <a:ext cx="8001000" cy="463550"/>
          </a:xfrm>
          <a:prstGeom prst="rect">
            <a:avLst/>
          </a:prstGeom>
          <a:noFill/>
          <a:ln w="9525">
            <a:noFill/>
            <a:round/>
            <a:headEnd/>
            <a:tailEnd/>
          </a:ln>
        </p:spPr>
        <p:txBody>
          <a:bodyPr lIns="90000" tIns="46800" rIns="90000" bIns="46800">
            <a:spAutoFit/>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a:solidFill>
                  <a:srgbClr val="000000"/>
                </a:solidFill>
                <a:latin typeface="Times New Roman" pitchFamily="18" charset="0"/>
              </a:rPr>
              <a:t>Experiment ran in July `04 and December `04 at Jefferson Lab </a:t>
            </a:r>
          </a:p>
        </p:txBody>
      </p:sp>
      <p:sp>
        <p:nvSpPr>
          <p:cNvPr id="15" name="Text Box 3"/>
          <p:cNvSpPr txBox="1">
            <a:spLocks noChangeArrowheads="1"/>
          </p:cNvSpPr>
          <p:nvPr/>
        </p:nvSpPr>
        <p:spPr bwMode="auto">
          <a:xfrm>
            <a:off x="838200" y="3446463"/>
            <a:ext cx="5715000" cy="1201737"/>
          </a:xfrm>
          <a:prstGeom prst="rect">
            <a:avLst/>
          </a:prstGeom>
          <a:noFill/>
          <a:ln w="9525">
            <a:noFill/>
            <a:round/>
            <a:headEnd/>
            <a:tailEnd/>
          </a:ln>
        </p:spPr>
        <p:txBody>
          <a:bodyPr lIns="90000" tIns="46800" rIns="90000" bIns="46800">
            <a:spAutoFit/>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rPr>
              <a:t>Data collected on  </a:t>
            </a:r>
            <a:r>
              <a:rPr lang="en-GB" b="0">
                <a:solidFill>
                  <a:srgbClr val="0000FF"/>
                </a:solidFill>
                <a:latin typeface="Times New Roman" pitchFamily="18" charset="0"/>
              </a:rPr>
              <a:t>LH</a:t>
            </a:r>
            <a:r>
              <a:rPr lang="en-GB" b="0" baseline="-25000">
                <a:solidFill>
                  <a:srgbClr val="0000FF"/>
                </a:solidFill>
                <a:latin typeface="Times New Roman" pitchFamily="18" charset="0"/>
              </a:rPr>
              <a:t>2</a:t>
            </a:r>
            <a:r>
              <a:rPr lang="en-GB" b="0">
                <a:solidFill>
                  <a:srgbClr val="0000FF"/>
                </a:solidFill>
                <a:latin typeface="Times New Roman" pitchFamily="18" charset="0"/>
              </a:rPr>
              <a:t>, LD</a:t>
            </a:r>
            <a:r>
              <a:rPr lang="en-GB" b="0" baseline="-25000">
                <a:solidFill>
                  <a:srgbClr val="0000FF"/>
                </a:solidFill>
                <a:latin typeface="Times New Roman" pitchFamily="18" charset="0"/>
              </a:rPr>
              <a:t>2</a:t>
            </a:r>
            <a:r>
              <a:rPr lang="en-GB" b="0">
                <a:solidFill>
                  <a:srgbClr val="0000FF"/>
                </a:solidFill>
                <a:latin typeface="Times New Roman" pitchFamily="18" charset="0"/>
              </a:rPr>
              <a:t>, </a:t>
            </a:r>
            <a:r>
              <a:rPr lang="en-GB" b="0" baseline="30000">
                <a:solidFill>
                  <a:srgbClr val="0000FF"/>
                </a:solidFill>
                <a:latin typeface="Times New Roman" pitchFamily="18" charset="0"/>
              </a:rPr>
              <a:t>12</a:t>
            </a:r>
            <a:r>
              <a:rPr lang="en-GB" b="0">
                <a:solidFill>
                  <a:srgbClr val="0000FF"/>
                </a:solidFill>
                <a:latin typeface="Times New Roman" pitchFamily="18" charset="0"/>
              </a:rPr>
              <a:t>C, </a:t>
            </a:r>
            <a:r>
              <a:rPr lang="en-GB" b="0" baseline="30000">
                <a:solidFill>
                  <a:srgbClr val="0000FF"/>
                </a:solidFill>
                <a:latin typeface="Times New Roman" pitchFamily="18" charset="0"/>
              </a:rPr>
              <a:t>63</a:t>
            </a:r>
            <a:r>
              <a:rPr lang="en-GB" b="0">
                <a:solidFill>
                  <a:srgbClr val="0000FF"/>
                </a:solidFill>
                <a:latin typeface="Times New Roman" pitchFamily="18" charset="0"/>
              </a:rPr>
              <a:t>Cu, </a:t>
            </a:r>
            <a:r>
              <a:rPr lang="en-GB" b="0">
                <a:solidFill>
                  <a:schemeClr val="tx1"/>
                </a:solidFill>
                <a:latin typeface="Times New Roman" pitchFamily="18" charset="0"/>
              </a:rPr>
              <a:t>and </a:t>
            </a:r>
            <a:r>
              <a:rPr lang="en-GB" b="0" baseline="30000">
                <a:solidFill>
                  <a:srgbClr val="0000FF"/>
                </a:solidFill>
                <a:latin typeface="Times New Roman" pitchFamily="18" charset="0"/>
              </a:rPr>
              <a:t>197</a:t>
            </a:r>
            <a:r>
              <a:rPr lang="en-GB" b="0">
                <a:solidFill>
                  <a:srgbClr val="0000FF"/>
                </a:solidFill>
                <a:latin typeface="Times New Roman" pitchFamily="18" charset="0"/>
              </a:rPr>
              <a:t>Au</a:t>
            </a:r>
            <a:r>
              <a:rPr lang="en-GB" b="0">
                <a:solidFill>
                  <a:srgbClr val="000000"/>
                </a:solidFill>
                <a:latin typeface="Times New Roman" pitchFamily="18" charset="0"/>
              </a:rPr>
              <a:t> at </a:t>
            </a:r>
          </a:p>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1200" b="0">
              <a:solidFill>
                <a:srgbClr val="000000"/>
              </a:solidFill>
              <a:latin typeface="Times New Roman" pitchFamily="18" charset="0"/>
            </a:endParaRPr>
          </a:p>
          <a:p>
            <a:pPr>
              <a:lnSpc>
                <a:spcPct val="100000"/>
              </a:lnSpc>
              <a:buClr>
                <a:srgbClr val="FF350D"/>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B050"/>
                </a:solidFill>
                <a:latin typeface="Times New Roman" pitchFamily="18" charset="0"/>
              </a:rPr>
              <a:t>P</a:t>
            </a:r>
            <a:r>
              <a:rPr lang="en-GB" b="0" baseline="-25000">
                <a:solidFill>
                  <a:srgbClr val="00B050"/>
                </a:solidFill>
                <a:latin typeface="Times New Roman" pitchFamily="18" charset="0"/>
              </a:rPr>
              <a:t>π</a:t>
            </a:r>
            <a:r>
              <a:rPr lang="en-GB" b="0">
                <a:solidFill>
                  <a:srgbClr val="00B050"/>
                </a:solidFill>
                <a:latin typeface="Times New Roman" pitchFamily="18" charset="0"/>
              </a:rPr>
              <a:t> of </a:t>
            </a:r>
            <a:r>
              <a:rPr lang="en-GB" b="0">
                <a:solidFill>
                  <a:srgbClr val="00B050"/>
                </a:solidFill>
                <a:latin typeface="Times New Roman" pitchFamily="18" charset="0"/>
                <a:cs typeface="Times New Roman" pitchFamily="18" charset="0"/>
              </a:rPr>
              <a:t>2.8</a:t>
            </a:r>
            <a:r>
              <a:rPr lang="en-GB" b="0">
                <a:solidFill>
                  <a:srgbClr val="00B050"/>
                </a:solidFill>
                <a:latin typeface="Times New Roman" pitchFamily="18" charset="0"/>
              </a:rPr>
              <a:t>, 3.2, 3.4, 4.0 and 4.4 (GeV/c) </a:t>
            </a:r>
          </a:p>
          <a:p>
            <a:pPr>
              <a:lnSpc>
                <a:spcPct val="100000"/>
              </a:lnSpc>
              <a:buClr>
                <a:srgbClr val="FF350D"/>
              </a:buCl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0">
                <a:solidFill>
                  <a:srgbClr val="FF0000"/>
                </a:solidFill>
                <a:latin typeface="Times New Roman" pitchFamily="18" charset="0"/>
                <a:cs typeface="Times New Roman" pitchFamily="18" charset="0"/>
              </a:rPr>
              <a:t>Q</a:t>
            </a:r>
            <a:r>
              <a:rPr lang="en-US" b="0" baseline="30000">
                <a:solidFill>
                  <a:srgbClr val="FF0000"/>
                </a:solidFill>
                <a:latin typeface="Times New Roman" pitchFamily="18" charset="0"/>
                <a:cs typeface="Times New Roman" pitchFamily="18" charset="0"/>
              </a:rPr>
              <a:t>2</a:t>
            </a:r>
            <a:r>
              <a:rPr lang="en-US" b="0">
                <a:solidFill>
                  <a:srgbClr val="FF0000"/>
                </a:solidFill>
                <a:latin typeface="Times New Roman" pitchFamily="18" charset="0"/>
                <a:cs typeface="Times New Roman" pitchFamily="18" charset="0"/>
              </a:rPr>
              <a:t> of 1.1, 2.15, 3.0, 4.0 and 4.7 (GeV/c)</a:t>
            </a:r>
            <a:r>
              <a:rPr lang="en-US" b="0" baseline="30000">
                <a:solidFill>
                  <a:srgbClr val="FF0000"/>
                </a:solidFill>
                <a:latin typeface="Times New Roman" pitchFamily="18" charset="0"/>
                <a:cs typeface="Times New Roman" pitchFamily="18" charset="0"/>
              </a:rPr>
              <a:t>2 </a:t>
            </a:r>
            <a:r>
              <a:rPr lang="en-US" b="0">
                <a:solidFill>
                  <a:srgbClr val="FF0000"/>
                </a:solidFill>
                <a:latin typeface="Times New Roman" pitchFamily="18" charset="0"/>
                <a:cs typeface="Times New Roman" pitchFamily="18" charset="0"/>
              </a:rPr>
              <a:t> </a:t>
            </a:r>
          </a:p>
        </p:txBody>
      </p:sp>
      <p:sp>
        <p:nvSpPr>
          <p:cNvPr id="16" name="Text Box 4"/>
          <p:cNvSpPr txBox="1">
            <a:spLocks noChangeArrowheads="1"/>
          </p:cNvSpPr>
          <p:nvPr/>
        </p:nvSpPr>
        <p:spPr bwMode="auto">
          <a:xfrm>
            <a:off x="1844675" y="2054225"/>
            <a:ext cx="5346700" cy="463550"/>
          </a:xfrm>
          <a:prstGeom prst="rect">
            <a:avLst/>
          </a:prstGeom>
          <a:solidFill>
            <a:srgbClr val="BDF9FF"/>
          </a:solidFill>
          <a:ln w="9525">
            <a:noFill/>
            <a:round/>
            <a:headEnd/>
            <a:tailEnd/>
          </a:ln>
        </p:spPr>
        <p:txBody>
          <a:bodyPr wrap="none" lIns="90000" tIns="46800" rIns="90000" bIns="46800">
            <a:spAutoFit/>
          </a:bodyPr>
          <a:lstStyle/>
          <a:p>
            <a:pPr algn="ctr">
              <a:lnSpc>
                <a:spcPct val="100000"/>
              </a:lnSpc>
              <a:buClr>
                <a:srgbClr val="FF3300"/>
              </a:buClr>
              <a:buFont typeface="Arial Rounded MT Bold"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a:solidFill>
                  <a:srgbClr val="FF3300"/>
                </a:solidFill>
                <a:latin typeface="Times New Roman" pitchFamily="18" charset="0"/>
                <a:cs typeface="Times New Roman" pitchFamily="18" charset="0"/>
              </a:rPr>
              <a:t>JLab  Experiment  E01-107:  A(e,e</a:t>
            </a:r>
            <a:r>
              <a:rPr lang="el-GR" sz="2400">
                <a:solidFill>
                  <a:srgbClr val="FF3300"/>
                </a:solidFill>
                <a:latin typeface="Times New Roman" pitchFamily="18" charset="0"/>
                <a:cs typeface="Times New Roman" pitchFamily="18" charset="0"/>
              </a:rPr>
              <a:t>΄</a:t>
            </a:r>
            <a:r>
              <a:rPr lang="en-GB" sz="2400">
                <a:solidFill>
                  <a:srgbClr val="FF3300"/>
                </a:solidFill>
                <a:latin typeface="Times New Roman" pitchFamily="18" charset="0"/>
                <a:cs typeface="Times New Roman" pitchFamily="18" charset="0"/>
              </a:rPr>
              <a:t> π</a:t>
            </a:r>
            <a:r>
              <a:rPr lang="en-GB" sz="2400" baseline="30000">
                <a:solidFill>
                  <a:srgbClr val="FF3300"/>
                </a:solidFill>
                <a:latin typeface="Times New Roman" pitchFamily="18" charset="0"/>
                <a:cs typeface="Times New Roman" pitchFamily="18" charset="0"/>
              </a:rPr>
              <a:t>+</a:t>
            </a:r>
            <a:r>
              <a:rPr lang="en-GB" sz="2400">
                <a:solidFill>
                  <a:srgbClr val="FF3300"/>
                </a:solidFill>
                <a:latin typeface="Times New Roman" pitchFamily="18" charset="0"/>
                <a:cs typeface="Times New Roman" pitchFamily="18" charset="0"/>
              </a:rPr>
              <a:t>)</a:t>
            </a:r>
          </a:p>
        </p:txBody>
      </p:sp>
      <p:sp>
        <p:nvSpPr>
          <p:cNvPr id="17" name="Rectangle 5"/>
          <p:cNvSpPr>
            <a:spLocks noChangeArrowheads="1"/>
          </p:cNvSpPr>
          <p:nvPr/>
        </p:nvSpPr>
        <p:spPr bwMode="auto">
          <a:xfrm>
            <a:off x="381000" y="4905375"/>
            <a:ext cx="8458200" cy="962025"/>
          </a:xfrm>
          <a:prstGeom prst="rect">
            <a:avLst/>
          </a:prstGeom>
          <a:solidFill>
            <a:srgbClr val="D6D6F5"/>
          </a:solidFill>
          <a:ln w="9525">
            <a:noFill/>
            <a:round/>
            <a:headEnd/>
            <a:tailEnd/>
          </a:ln>
        </p:spPr>
        <p:txBody>
          <a:bodyPr lIns="90000" tIns="46800" rIns="90000" bIns="46800">
            <a:spAutoFit/>
          </a:bodyPr>
          <a:lstStyle/>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The experiment was measuring pion transparency, however one </a:t>
            </a:r>
          </a:p>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gets kaons along with pions during data collection because kaons fall </a:t>
            </a:r>
          </a:p>
          <a:p>
            <a:pPr algn="ctr">
              <a:lnSpc>
                <a:spcPct val="94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0">
                <a:solidFill>
                  <a:srgbClr val="000000"/>
                </a:solidFill>
                <a:latin typeface="Times New Roman" pitchFamily="18" charset="0"/>
                <a:cs typeface="Times New Roman" pitchFamily="18" charset="0"/>
              </a:rPr>
              <a:t>within the coincidence window.</a:t>
            </a:r>
          </a:p>
        </p:txBody>
      </p:sp>
      <p:sp>
        <p:nvSpPr>
          <p:cNvPr id="18" name="TextBox 6"/>
          <p:cNvSpPr txBox="1">
            <a:spLocks noChangeArrowheads="1"/>
          </p:cNvSpPr>
          <p:nvPr/>
        </p:nvSpPr>
        <p:spPr bwMode="auto">
          <a:xfrm>
            <a:off x="2438400" y="2514600"/>
            <a:ext cx="4341813" cy="347663"/>
          </a:xfrm>
          <a:prstGeom prst="rect">
            <a:avLst/>
          </a:prstGeom>
          <a:noFill/>
          <a:ln w="9525">
            <a:noFill/>
            <a:miter lim="800000"/>
            <a:headEnd/>
            <a:tailEnd/>
          </a:ln>
        </p:spPr>
        <p:txBody>
          <a:bodyPr>
            <a:spAutoFit/>
          </a:bodyPr>
          <a:lstStyle/>
          <a:p>
            <a:pPr algn="ctr"/>
            <a:r>
              <a:rPr lang="en-US" sz="1800">
                <a:solidFill>
                  <a:schemeClr val="tx1"/>
                </a:solidFill>
                <a:latin typeface="Times New Roman" pitchFamily="18" charset="0"/>
                <a:cs typeface="Times New Roman" pitchFamily="18" charset="0"/>
              </a:rPr>
              <a:t>Spokespersons : D. Dutta &amp; Rolf 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5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 calcmode="lin" valueType="num">
                                      <p:cBhvr>
                                        <p:cTn id="14" dur="500" fill="hold"/>
                                        <p:tgtEl>
                                          <p:spTgt spid="15">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15">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15">
                                            <p:txEl>
                                              <p:pRg st="2" end="2"/>
                                            </p:txEl>
                                          </p:spTgt>
                                        </p:tgtEl>
                                      </p:cBhvr>
                                    </p:animEffect>
                                  </p:childTnLst>
                                </p:cTn>
                              </p:par>
                              <p:par>
                                <p:cTn id="17" presetID="55" presetClass="entr" presetSubtype="0" fill="hold" nodeType="withEffect">
                                  <p:stCondLst>
                                    <p:cond delay="0"/>
                                  </p:stCondLst>
                                  <p:iterate type="lt">
                                    <p:tmPct val="0"/>
                                  </p:iterate>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p:cTn id="19" dur="500" fill="hold"/>
                                        <p:tgtEl>
                                          <p:spTgt spid="15">
                                            <p:txEl>
                                              <p:pRg st="3" end="3"/>
                                            </p:txEl>
                                          </p:spTgt>
                                        </p:tgtEl>
                                        <p:attrNameLst>
                                          <p:attrName>ppt_w</p:attrName>
                                        </p:attrNameLst>
                                      </p:cBhvr>
                                      <p:tavLst>
                                        <p:tav tm="0">
                                          <p:val>
                                            <p:strVal val="#ppt_w*0.70"/>
                                          </p:val>
                                        </p:tav>
                                        <p:tav tm="100000">
                                          <p:val>
                                            <p:strVal val="#ppt_w"/>
                                          </p:val>
                                        </p:tav>
                                      </p:tavLst>
                                    </p:anim>
                                    <p:anim calcmode="lin" valueType="num">
                                      <p:cBhvr>
                                        <p:cTn id="20" dur="500" fill="hold"/>
                                        <p:tgtEl>
                                          <p:spTgt spid="15">
                                            <p:txEl>
                                              <p:pRg st="3" end="3"/>
                                            </p:txEl>
                                          </p:spTgt>
                                        </p:tgtEl>
                                        <p:attrNameLst>
                                          <p:attrName>ppt_h</p:attrName>
                                        </p:attrNameLst>
                                      </p:cBhvr>
                                      <p:tavLst>
                                        <p:tav tm="0">
                                          <p:val>
                                            <p:strVal val="#ppt_h"/>
                                          </p:val>
                                        </p:tav>
                                        <p:tav tm="100000">
                                          <p:val>
                                            <p:strVal val="#ppt_h"/>
                                          </p:val>
                                        </p:tav>
                                      </p:tavLst>
                                    </p:anim>
                                    <p:animEffect transition="in" filter="fade">
                                      <p:cBhvr>
                                        <p:cTn id="21"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chemeClr val="tx1"/>
          </a:solidFill>
        </p:spPr>
        <p:txBody>
          <a:bodyPr anchor="b">
            <a:normAutofit/>
          </a:bodyPr>
          <a:lstStyle/>
          <a:p>
            <a:pPr algn="ctr"/>
            <a:r>
              <a:rPr lang="en-US" sz="2800" dirty="0" smtClean="0">
                <a:solidFill>
                  <a:schemeClr val="bg1"/>
                </a:solidFill>
                <a:effectLst>
                  <a:reflection blurRad="6350" stA="55000" endA="300" endPos="45500" dir="5400000" sy="-100000" algn="bl" rotWithShape="0"/>
                </a:effectLst>
              </a:rPr>
              <a:t>Jefferson Lab</a:t>
            </a:r>
            <a:endParaRPr lang="en-MY" sz="2800" dirty="0">
              <a:solidFill>
                <a:schemeClr val="bg1"/>
              </a:solidFill>
              <a:effectLst>
                <a:reflection blurRad="6350" stA="55000" endA="300" endPos="45500" dir="5400000" sy="-100000" algn="bl" rotWithShape="0"/>
              </a:effectLst>
            </a:endParaRPr>
          </a:p>
        </p:txBody>
      </p:sp>
      <p:grpSp>
        <p:nvGrpSpPr>
          <p:cNvPr id="3" name="Group 14"/>
          <p:cNvGrpSpPr/>
          <p:nvPr/>
        </p:nvGrpSpPr>
        <p:grpSpPr>
          <a:xfrm>
            <a:off x="0" y="0"/>
            <a:ext cx="9144000" cy="381000"/>
            <a:chOff x="0" y="0"/>
            <a:chExt cx="9144000" cy="381000"/>
          </a:xfrm>
        </p:grpSpPr>
        <p:sp>
          <p:nvSpPr>
            <p:cNvPr id="42" name="Rectangle 41"/>
            <p:cNvSpPr/>
            <p:nvPr/>
          </p:nvSpPr>
          <p:spPr>
            <a:xfrm>
              <a:off x="0" y="0"/>
              <a:ext cx="91440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smtClean="0">
                  <a:solidFill>
                    <a:srgbClr val="D4D4D6">
                      <a:lumMod val="50000"/>
                    </a:srgbClr>
                  </a:solidFill>
                </a:rPr>
                <a:t>                          Basics                          </a:t>
              </a:r>
              <a:r>
                <a:rPr lang="en-US" sz="1200" dirty="0" smtClean="0">
                  <a:solidFill>
                    <a:schemeClr val="bg1"/>
                  </a:solidFill>
                </a:rPr>
                <a:t> Experimental Background</a:t>
              </a:r>
              <a:r>
                <a:rPr lang="en-US" sz="1200" dirty="0" smtClean="0">
                  <a:solidFill>
                    <a:schemeClr val="bg2">
                      <a:lumMod val="50000"/>
                    </a:schemeClr>
                  </a:solidFill>
                </a:rPr>
                <a:t>   </a:t>
              </a:r>
              <a:r>
                <a:rPr lang="en-US" sz="1200" dirty="0" smtClean="0">
                  <a:solidFill>
                    <a:srgbClr val="D4D4D6">
                      <a:lumMod val="50000"/>
                    </a:srgbClr>
                  </a:solidFill>
                </a:rPr>
                <a:t>                           Analysis                              Results                                    Summary</a:t>
              </a:r>
              <a:endParaRPr lang="en-US" sz="1200" dirty="0">
                <a:solidFill>
                  <a:srgbClr val="D4D4D6">
                    <a:lumMod val="50000"/>
                  </a:srgbClr>
                </a:solidFill>
              </a:endParaRPr>
            </a:p>
          </p:txBody>
        </p:sp>
        <p:graphicFrame>
          <p:nvGraphicFramePr>
            <p:cNvPr id="7" name="Diagram 6"/>
            <p:cNvGraphicFramePr/>
            <p:nvPr/>
          </p:nvGraphicFramePr>
          <p:xfrm>
            <a:off x="172708" y="213046"/>
            <a:ext cx="1781196" cy="11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1938956" y="214952"/>
            <a:ext cx="1781196" cy="119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nvGraphicFramePr>
          <p:xfrm>
            <a:off x="3988396" y="214952"/>
            <a:ext cx="1781196" cy="119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Diagram 10"/>
            <p:cNvGraphicFramePr/>
            <p:nvPr/>
          </p:nvGraphicFramePr>
          <p:xfrm>
            <a:off x="6961496" y="214952"/>
            <a:ext cx="1781196" cy="1190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4" name="Diagram 13"/>
            <p:cNvGraphicFramePr/>
            <p:nvPr/>
          </p:nvGraphicFramePr>
          <p:xfrm>
            <a:off x="5382904" y="228600"/>
            <a:ext cx="1781196" cy="1190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pSp>
      <p:sp>
        <p:nvSpPr>
          <p:cNvPr id="12" name="Slide Number Placeholder 11"/>
          <p:cNvSpPr>
            <a:spLocks noGrp="1"/>
          </p:cNvSpPr>
          <p:nvPr>
            <p:ph type="sldNum" sz="quarter" idx="12"/>
          </p:nvPr>
        </p:nvSpPr>
        <p:spPr/>
        <p:txBody>
          <a:bodyPr/>
          <a:lstStyle/>
          <a:p>
            <a:fld id="{289C4416-6421-42D9-9BFF-4F16BB98FD58}" type="slidenum">
              <a:rPr lang="en-US" smtClean="0">
                <a:solidFill>
                  <a:prstClr val="black">
                    <a:tint val="95000"/>
                  </a:prstClr>
                </a:solidFill>
              </a:rPr>
              <a:pPr/>
              <a:t>9</a:t>
            </a:fld>
            <a:endParaRPr lang="en-US" dirty="0">
              <a:solidFill>
                <a:prstClr val="black">
                  <a:tint val="95000"/>
                </a:prstClr>
              </a:solidFill>
            </a:endParaRPr>
          </a:p>
        </p:txBody>
      </p:sp>
      <p:pic>
        <p:nvPicPr>
          <p:cNvPr id="127" name="Picture 126" descr="JLab.jpg"/>
          <p:cNvPicPr>
            <a:picLocks noChangeAspect="1"/>
          </p:cNvPicPr>
          <p:nvPr/>
        </p:nvPicPr>
        <p:blipFill>
          <a:blip r:embed="rId27" cstate="print"/>
          <a:srcRect/>
          <a:stretch>
            <a:fillRect/>
          </a:stretch>
        </p:blipFill>
        <p:spPr bwMode="auto">
          <a:xfrm>
            <a:off x="1676400" y="1104569"/>
            <a:ext cx="5619750" cy="5299075"/>
          </a:xfrm>
          <a:prstGeom prst="rect">
            <a:avLst/>
          </a:prstGeom>
          <a:noFill/>
          <a:ln w="9525">
            <a:noFill/>
            <a:miter lim="800000"/>
            <a:headEnd/>
            <a:tailEnd/>
          </a:ln>
        </p:spPr>
      </p:pic>
      <p:grpSp>
        <p:nvGrpSpPr>
          <p:cNvPr id="128" name="Group 2"/>
          <p:cNvGrpSpPr>
            <a:grpSpLocks/>
          </p:cNvGrpSpPr>
          <p:nvPr/>
        </p:nvGrpSpPr>
        <p:grpSpPr bwMode="auto">
          <a:xfrm>
            <a:off x="987425" y="2131682"/>
            <a:ext cx="6705600" cy="4691062"/>
            <a:chOff x="864" y="820"/>
            <a:chExt cx="4224" cy="2955"/>
          </a:xfrm>
        </p:grpSpPr>
        <p:pic>
          <p:nvPicPr>
            <p:cNvPr id="129" name="Picture 3" descr="6_GeV_Racetrack"/>
            <p:cNvPicPr>
              <a:picLocks noChangeAspect="1" noChangeArrowheads="1"/>
            </p:cNvPicPr>
            <p:nvPr/>
          </p:nvPicPr>
          <p:blipFill>
            <a:blip r:embed="rId28" cstate="print"/>
            <a:srcRect/>
            <a:stretch>
              <a:fillRect/>
            </a:stretch>
          </p:blipFill>
          <p:spPr bwMode="auto">
            <a:xfrm>
              <a:off x="864" y="820"/>
              <a:ext cx="4224" cy="2955"/>
            </a:xfrm>
            <a:prstGeom prst="rect">
              <a:avLst/>
            </a:prstGeom>
            <a:noFill/>
            <a:ln w="9525">
              <a:noFill/>
              <a:miter lim="800000"/>
              <a:headEnd/>
              <a:tailEnd/>
            </a:ln>
          </p:spPr>
        </p:pic>
        <p:sp>
          <p:nvSpPr>
            <p:cNvPr id="130" name="AutoShape 4"/>
            <p:cNvSpPr>
              <a:spLocks noChangeArrowheads="1"/>
            </p:cNvSpPr>
            <p:nvPr/>
          </p:nvSpPr>
          <p:spPr bwMode="auto">
            <a:xfrm rot="4778407">
              <a:off x="3015" y="1721"/>
              <a:ext cx="500" cy="211"/>
            </a:xfrm>
            <a:prstGeom prst="parallelogram">
              <a:avLst>
                <a:gd name="adj" fmla="val 83641"/>
              </a:avLst>
            </a:prstGeom>
            <a:solidFill>
              <a:schemeClr val="bg1"/>
            </a:solidFill>
            <a:ln w="19050">
              <a:noFill/>
              <a:miter lim="800000"/>
              <a:headEnd/>
              <a:tailEnd/>
            </a:ln>
          </p:spPr>
          <p:txBody>
            <a:bodyPr rot="10800000" vert="eaVert" anchor="ctr">
              <a:spAutoFit/>
            </a:bodyPr>
            <a:lstStyle/>
            <a:p>
              <a:endParaRPr lang="en-US"/>
            </a:p>
          </p:txBody>
        </p:sp>
      </p:grpSp>
      <p:pic>
        <p:nvPicPr>
          <p:cNvPr id="131" name="Picture 5" descr="12_GeV_mods_Arc-10_overlay"/>
          <p:cNvPicPr>
            <a:picLocks noChangeAspect="1" noChangeArrowheads="1"/>
          </p:cNvPicPr>
          <p:nvPr/>
        </p:nvPicPr>
        <p:blipFill>
          <a:blip r:embed="rId29" cstate="print"/>
          <a:srcRect/>
          <a:stretch>
            <a:fillRect/>
          </a:stretch>
        </p:blipFill>
        <p:spPr bwMode="auto">
          <a:xfrm>
            <a:off x="1011238" y="3630282"/>
            <a:ext cx="3387725" cy="1876425"/>
          </a:xfrm>
          <a:prstGeom prst="rect">
            <a:avLst/>
          </a:prstGeom>
          <a:noFill/>
          <a:ln w="9525">
            <a:noFill/>
            <a:miter lim="800000"/>
            <a:headEnd/>
            <a:tailEnd/>
          </a:ln>
        </p:spPr>
      </p:pic>
      <p:pic>
        <p:nvPicPr>
          <p:cNvPr id="132" name="Picture 6" descr="12_GeV_mods_HallD-beamline_overlay"/>
          <p:cNvPicPr>
            <a:picLocks noChangeAspect="1" noChangeArrowheads="1"/>
          </p:cNvPicPr>
          <p:nvPr/>
        </p:nvPicPr>
        <p:blipFill>
          <a:blip r:embed="rId30" cstate="print"/>
          <a:srcRect/>
          <a:stretch>
            <a:fillRect/>
          </a:stretch>
        </p:blipFill>
        <p:spPr bwMode="auto">
          <a:xfrm>
            <a:off x="4706938" y="1695119"/>
            <a:ext cx="968375" cy="1338263"/>
          </a:xfrm>
          <a:prstGeom prst="rect">
            <a:avLst/>
          </a:prstGeom>
          <a:noFill/>
          <a:ln w="9525">
            <a:noFill/>
            <a:miter lim="800000"/>
            <a:headEnd/>
            <a:tailEnd/>
          </a:ln>
        </p:spPr>
      </p:pic>
      <p:pic>
        <p:nvPicPr>
          <p:cNvPr id="133" name="Picture 7" descr="12_GeV_mods_NL-cryomodules_overlay"/>
          <p:cNvPicPr>
            <a:picLocks noChangeAspect="1" noChangeArrowheads="1"/>
          </p:cNvPicPr>
          <p:nvPr/>
        </p:nvPicPr>
        <p:blipFill>
          <a:blip r:embed="rId31" cstate="print"/>
          <a:srcRect/>
          <a:stretch>
            <a:fillRect/>
          </a:stretch>
        </p:blipFill>
        <p:spPr bwMode="auto">
          <a:xfrm>
            <a:off x="3354388" y="2126919"/>
            <a:ext cx="1371600" cy="1228725"/>
          </a:xfrm>
          <a:prstGeom prst="rect">
            <a:avLst/>
          </a:prstGeom>
          <a:noFill/>
          <a:ln w="9525">
            <a:noFill/>
            <a:miter lim="800000"/>
            <a:headEnd/>
            <a:tailEnd/>
          </a:ln>
        </p:spPr>
      </p:pic>
      <p:pic>
        <p:nvPicPr>
          <p:cNvPr id="134" name="Picture 8" descr="12_GeV_mods_SL-cryomodules_overlay"/>
          <p:cNvPicPr>
            <a:picLocks noChangeAspect="1" noChangeArrowheads="1"/>
          </p:cNvPicPr>
          <p:nvPr/>
        </p:nvPicPr>
        <p:blipFill>
          <a:blip r:embed="rId32" cstate="print"/>
          <a:srcRect/>
          <a:stretch>
            <a:fillRect/>
          </a:stretch>
        </p:blipFill>
        <p:spPr bwMode="auto">
          <a:xfrm>
            <a:off x="4400550" y="4131932"/>
            <a:ext cx="1863725" cy="1363662"/>
          </a:xfrm>
          <a:prstGeom prst="rect">
            <a:avLst/>
          </a:prstGeom>
          <a:noFill/>
          <a:ln w="9525">
            <a:noFill/>
            <a:miter lim="800000"/>
            <a:headEnd/>
            <a:tailEnd/>
          </a:ln>
        </p:spPr>
      </p:pic>
      <p:grpSp>
        <p:nvGrpSpPr>
          <p:cNvPr id="135" name="Group 9"/>
          <p:cNvGrpSpPr>
            <a:grpSpLocks/>
          </p:cNvGrpSpPr>
          <p:nvPr/>
        </p:nvGrpSpPr>
        <p:grpSpPr bwMode="auto">
          <a:xfrm>
            <a:off x="4621213" y="3112757"/>
            <a:ext cx="1003300" cy="847725"/>
            <a:chOff x="3146" y="1440"/>
            <a:chExt cx="632" cy="534"/>
          </a:xfrm>
        </p:grpSpPr>
        <p:sp>
          <p:nvSpPr>
            <p:cNvPr id="136" name="Text Box 10"/>
            <p:cNvSpPr txBox="1">
              <a:spLocks noChangeArrowheads="1"/>
            </p:cNvSpPr>
            <p:nvPr/>
          </p:nvSpPr>
          <p:spPr bwMode="auto">
            <a:xfrm>
              <a:off x="3360" y="1440"/>
              <a:ext cx="418" cy="152"/>
            </a:xfrm>
            <a:prstGeom prst="rect">
              <a:avLst/>
            </a:prstGeom>
            <a:noFill/>
            <a:ln w="19050">
              <a:noFill/>
              <a:miter lim="800000"/>
              <a:headEnd/>
              <a:tailEnd/>
            </a:ln>
          </p:spPr>
          <p:txBody>
            <a:bodyPr lIns="0" tIns="0" rIns="0" bIns="0">
              <a:spAutoFit/>
            </a:bodyPr>
            <a:lstStyle/>
            <a:p>
              <a:pPr defTabSz="992188">
                <a:spcBef>
                  <a:spcPct val="50000"/>
                </a:spcBef>
              </a:pPr>
              <a:r>
                <a:rPr lang="en-US" sz="1700">
                  <a:solidFill>
                    <a:schemeClr val="tx1"/>
                  </a:solidFill>
                  <a:latin typeface="Times New Roman" pitchFamily="18" charset="0"/>
                  <a:cs typeface="Times New Roman" pitchFamily="18" charset="0"/>
                </a:rPr>
                <a:t>CHL-2</a:t>
              </a:r>
            </a:p>
          </p:txBody>
        </p:sp>
        <p:grpSp>
          <p:nvGrpSpPr>
            <p:cNvPr id="137" name="Group 136"/>
            <p:cNvGrpSpPr>
              <a:grpSpLocks/>
            </p:cNvGrpSpPr>
            <p:nvPr/>
          </p:nvGrpSpPr>
          <p:grpSpPr bwMode="auto">
            <a:xfrm>
              <a:off x="3146" y="1536"/>
              <a:ext cx="406" cy="438"/>
              <a:chOff x="3146" y="1536"/>
              <a:chExt cx="406" cy="438"/>
            </a:xfrm>
          </p:grpSpPr>
          <p:pic>
            <p:nvPicPr>
              <p:cNvPr id="138" name="Picture 12" descr="12_GeV_mods_CHL_overlay"/>
              <p:cNvPicPr>
                <a:picLocks noChangeAspect="1" noChangeArrowheads="1"/>
              </p:cNvPicPr>
              <p:nvPr/>
            </p:nvPicPr>
            <p:blipFill>
              <a:blip r:embed="rId33" cstate="print"/>
              <a:srcRect/>
              <a:stretch>
                <a:fillRect/>
              </a:stretch>
            </p:blipFill>
            <p:spPr bwMode="auto">
              <a:xfrm>
                <a:off x="3146" y="1707"/>
                <a:ext cx="184" cy="267"/>
              </a:xfrm>
              <a:prstGeom prst="rect">
                <a:avLst/>
              </a:prstGeom>
              <a:noFill/>
              <a:ln w="9525">
                <a:noFill/>
                <a:miter lim="800000"/>
                <a:headEnd/>
                <a:tailEnd/>
              </a:ln>
            </p:spPr>
          </p:pic>
          <p:pic>
            <p:nvPicPr>
              <p:cNvPr id="139" name="Picture 13" descr="12_GeV_mods_arrow_overlay"/>
              <p:cNvPicPr>
                <a:picLocks noChangeAspect="1" noChangeArrowheads="1"/>
              </p:cNvPicPr>
              <p:nvPr/>
            </p:nvPicPr>
            <p:blipFill>
              <a:blip r:embed="rId34" cstate="print"/>
              <a:srcRect/>
              <a:stretch>
                <a:fillRect/>
              </a:stretch>
            </p:blipFill>
            <p:spPr bwMode="auto">
              <a:xfrm>
                <a:off x="3329" y="1536"/>
                <a:ext cx="223" cy="288"/>
              </a:xfrm>
              <a:prstGeom prst="rect">
                <a:avLst/>
              </a:prstGeom>
              <a:noFill/>
              <a:ln w="9525">
                <a:noFill/>
                <a:miter lim="800000"/>
                <a:headEnd/>
                <a:tailEnd/>
              </a:ln>
            </p:spPr>
          </p:pic>
        </p:grpSp>
      </p:grpSp>
      <p:pic>
        <p:nvPicPr>
          <p:cNvPr id="141" name="Picture 15" descr="12_GeV_mods_Hall-D_overlay"/>
          <p:cNvPicPr>
            <a:picLocks noChangeAspect="1" noChangeArrowheads="1"/>
          </p:cNvPicPr>
          <p:nvPr/>
        </p:nvPicPr>
        <p:blipFill>
          <a:blip r:embed="rId35" cstate="print"/>
          <a:srcRect/>
          <a:stretch>
            <a:fillRect/>
          </a:stretch>
        </p:blipFill>
        <p:spPr bwMode="auto">
          <a:xfrm>
            <a:off x="5638800" y="960107"/>
            <a:ext cx="1500187" cy="962025"/>
          </a:xfrm>
          <a:prstGeom prst="rect">
            <a:avLst/>
          </a:prstGeom>
          <a:noFill/>
          <a:ln w="9525">
            <a:noFill/>
            <a:miter lim="800000"/>
            <a:headEnd/>
            <a:tailEnd/>
          </a:ln>
        </p:spPr>
      </p:pic>
      <p:sp>
        <p:nvSpPr>
          <p:cNvPr id="143" name="Freeform 17"/>
          <p:cNvSpPr>
            <a:spLocks/>
          </p:cNvSpPr>
          <p:nvPr/>
        </p:nvSpPr>
        <p:spPr bwMode="auto">
          <a:xfrm rot="1358289">
            <a:off x="6070600" y="1364919"/>
            <a:ext cx="330200" cy="374650"/>
          </a:xfrm>
          <a:custGeom>
            <a:avLst/>
            <a:gdLst>
              <a:gd name="T0" fmla="*/ 0 w 304"/>
              <a:gd name="T1" fmla="*/ 2147483647 h 130"/>
              <a:gd name="T2" fmla="*/ 2147483647 w 304"/>
              <a:gd name="T3" fmla="*/ 2147483647 h 130"/>
              <a:gd name="T4" fmla="*/ 2147483647 w 304"/>
              <a:gd name="T5" fmla="*/ 2147483647 h 130"/>
              <a:gd name="T6" fmla="*/ 2147483647 w 304"/>
              <a:gd name="T7" fmla="*/ 2147483647 h 130"/>
              <a:gd name="T8" fmla="*/ 2147483647 w 304"/>
              <a:gd name="T9" fmla="*/ 2147483647 h 130"/>
              <a:gd name="T10" fmla="*/ 2147483647 w 304"/>
              <a:gd name="T11" fmla="*/ 2147483647 h 130"/>
              <a:gd name="T12" fmla="*/ 2147483647 w 304"/>
              <a:gd name="T13" fmla="*/ 2147483647 h 130"/>
              <a:gd name="T14" fmla="*/ 2147483647 w 304"/>
              <a:gd name="T15" fmla="*/ 2147483647 h 130"/>
              <a:gd name="T16" fmla="*/ 2147483647 w 304"/>
              <a:gd name="T17" fmla="*/ 2147483647 h 130"/>
              <a:gd name="T18" fmla="*/ 2147483647 w 304"/>
              <a:gd name="T19" fmla="*/ 2147483647 h 130"/>
              <a:gd name="T20" fmla="*/ 2147483647 w 304"/>
              <a:gd name="T21" fmla="*/ 2147483647 h 130"/>
              <a:gd name="T22" fmla="*/ 2147483647 w 304"/>
              <a:gd name="T23" fmla="*/ 2147483647 h 130"/>
              <a:gd name="T24" fmla="*/ 2147483647 w 304"/>
              <a:gd name="T25" fmla="*/ 2147483647 h 130"/>
              <a:gd name="T26" fmla="*/ 2147483647 w 304"/>
              <a:gd name="T27" fmla="*/ 2147483647 h 130"/>
              <a:gd name="T28" fmla="*/ 2147483647 w 304"/>
              <a:gd name="T29" fmla="*/ 2147483647 h 130"/>
              <a:gd name="T30" fmla="*/ 2147483647 w 304"/>
              <a:gd name="T31" fmla="*/ 2147483647 h 130"/>
              <a:gd name="T32" fmla="*/ 2147483647 w 304"/>
              <a:gd name="T33" fmla="*/ 2147483647 h 130"/>
              <a:gd name="T34" fmla="*/ 2147483647 w 304"/>
              <a:gd name="T35" fmla="*/ 2147483647 h 130"/>
              <a:gd name="T36" fmla="*/ 2147483647 w 304"/>
              <a:gd name="T37" fmla="*/ 2147483647 h 130"/>
              <a:gd name="T38" fmla="*/ 2147483647 w 304"/>
              <a:gd name="T39" fmla="*/ 2147483647 h 130"/>
              <a:gd name="T40" fmla="*/ 2147483647 w 304"/>
              <a:gd name="T41" fmla="*/ 2147483647 h 130"/>
              <a:gd name="T42" fmla="*/ 2147483647 w 304"/>
              <a:gd name="T43" fmla="*/ 0 h 1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4"/>
              <a:gd name="T67" fmla="*/ 0 h 130"/>
              <a:gd name="T68" fmla="*/ 304 w 304"/>
              <a:gd name="T69" fmla="*/ 130 h 1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4" h="130">
                <a:moveTo>
                  <a:pt x="0" y="130"/>
                </a:moveTo>
                <a:cubicBezTo>
                  <a:pt x="16" y="119"/>
                  <a:pt x="11" y="127"/>
                  <a:pt x="14" y="108"/>
                </a:cubicBezTo>
                <a:cubicBezTo>
                  <a:pt x="25" y="112"/>
                  <a:pt x="19" y="108"/>
                  <a:pt x="28" y="122"/>
                </a:cubicBezTo>
                <a:cubicBezTo>
                  <a:pt x="29" y="124"/>
                  <a:pt x="44" y="128"/>
                  <a:pt x="44" y="128"/>
                </a:cubicBezTo>
                <a:cubicBezTo>
                  <a:pt x="53" y="119"/>
                  <a:pt x="40" y="111"/>
                  <a:pt x="53" y="107"/>
                </a:cubicBezTo>
                <a:cubicBezTo>
                  <a:pt x="64" y="92"/>
                  <a:pt x="61" y="88"/>
                  <a:pt x="72" y="99"/>
                </a:cubicBezTo>
                <a:cubicBezTo>
                  <a:pt x="73" y="103"/>
                  <a:pt x="82" y="116"/>
                  <a:pt x="88" y="106"/>
                </a:cubicBezTo>
                <a:cubicBezTo>
                  <a:pt x="88" y="106"/>
                  <a:pt x="93" y="91"/>
                  <a:pt x="94" y="88"/>
                </a:cubicBezTo>
                <a:cubicBezTo>
                  <a:pt x="95" y="86"/>
                  <a:pt x="96" y="82"/>
                  <a:pt x="96" y="82"/>
                </a:cubicBezTo>
                <a:cubicBezTo>
                  <a:pt x="101" y="83"/>
                  <a:pt x="107" y="83"/>
                  <a:pt x="112" y="84"/>
                </a:cubicBezTo>
                <a:cubicBezTo>
                  <a:pt x="117" y="85"/>
                  <a:pt x="128" y="88"/>
                  <a:pt x="128" y="88"/>
                </a:cubicBezTo>
                <a:cubicBezTo>
                  <a:pt x="141" y="85"/>
                  <a:pt x="139" y="71"/>
                  <a:pt x="146" y="60"/>
                </a:cubicBezTo>
                <a:cubicBezTo>
                  <a:pt x="148" y="61"/>
                  <a:pt x="150" y="61"/>
                  <a:pt x="152" y="62"/>
                </a:cubicBezTo>
                <a:cubicBezTo>
                  <a:pt x="154" y="63"/>
                  <a:pt x="156" y="65"/>
                  <a:pt x="158" y="66"/>
                </a:cubicBezTo>
                <a:cubicBezTo>
                  <a:pt x="162" y="68"/>
                  <a:pt x="170" y="70"/>
                  <a:pt x="170" y="70"/>
                </a:cubicBezTo>
                <a:cubicBezTo>
                  <a:pt x="177" y="60"/>
                  <a:pt x="180" y="42"/>
                  <a:pt x="192" y="38"/>
                </a:cubicBezTo>
                <a:cubicBezTo>
                  <a:pt x="201" y="44"/>
                  <a:pt x="204" y="51"/>
                  <a:pt x="214" y="54"/>
                </a:cubicBezTo>
                <a:cubicBezTo>
                  <a:pt x="227" y="50"/>
                  <a:pt x="232" y="36"/>
                  <a:pt x="236" y="24"/>
                </a:cubicBezTo>
                <a:cubicBezTo>
                  <a:pt x="242" y="26"/>
                  <a:pt x="249" y="32"/>
                  <a:pt x="254" y="34"/>
                </a:cubicBezTo>
                <a:cubicBezTo>
                  <a:pt x="258" y="35"/>
                  <a:pt x="266" y="38"/>
                  <a:pt x="266" y="38"/>
                </a:cubicBezTo>
                <a:cubicBezTo>
                  <a:pt x="276" y="20"/>
                  <a:pt x="280" y="19"/>
                  <a:pt x="286" y="10"/>
                </a:cubicBezTo>
                <a:cubicBezTo>
                  <a:pt x="286" y="8"/>
                  <a:pt x="300" y="2"/>
                  <a:pt x="304" y="0"/>
                </a:cubicBezTo>
              </a:path>
            </a:pathLst>
          </a:custGeom>
          <a:noFill/>
          <a:ln w="19050">
            <a:solidFill>
              <a:srgbClr val="FFB623"/>
            </a:solidFill>
            <a:round/>
            <a:headEnd/>
            <a:tailEnd/>
          </a:ln>
        </p:spPr>
        <p:txBody>
          <a:bodyPr anchor="ctr">
            <a:spAutoFit/>
          </a:bodyPr>
          <a:lstStyle/>
          <a:p>
            <a:endParaRPr lang="en-US"/>
          </a:p>
        </p:txBody>
      </p:sp>
      <p:grpSp>
        <p:nvGrpSpPr>
          <p:cNvPr id="144" name="Group 18"/>
          <p:cNvGrpSpPr>
            <a:grpSpLocks/>
          </p:cNvGrpSpPr>
          <p:nvPr/>
        </p:nvGrpSpPr>
        <p:grpSpPr bwMode="auto">
          <a:xfrm>
            <a:off x="6705600" y="1745919"/>
            <a:ext cx="2286000" cy="1162050"/>
            <a:chOff x="4560" y="528"/>
            <a:chExt cx="1440" cy="732"/>
          </a:xfrm>
        </p:grpSpPr>
        <p:sp>
          <p:nvSpPr>
            <p:cNvPr id="145" name="Text Box 19"/>
            <p:cNvSpPr txBox="1">
              <a:spLocks noChangeArrowheads="1"/>
            </p:cNvSpPr>
            <p:nvPr/>
          </p:nvSpPr>
          <p:spPr bwMode="auto">
            <a:xfrm>
              <a:off x="4704" y="528"/>
              <a:ext cx="1296" cy="545"/>
            </a:xfrm>
            <a:prstGeom prst="rect">
              <a:avLst/>
            </a:prstGeom>
            <a:noFill/>
            <a:ln w="19050">
              <a:noFill/>
              <a:miter lim="800000"/>
              <a:headEnd/>
              <a:tailEnd/>
            </a:ln>
          </p:spPr>
          <p:txBody>
            <a:bodyPr lIns="99276" tIns="49638" rIns="99276" bIns="49638">
              <a:spAutoFit/>
            </a:bodyPr>
            <a:lstStyle/>
            <a:p>
              <a:pPr algn="ctr" defTabSz="992188">
                <a:spcBef>
                  <a:spcPct val="50000"/>
                </a:spcBef>
              </a:pPr>
              <a:r>
                <a:rPr lang="en-US" sz="1800">
                  <a:solidFill>
                    <a:schemeClr val="tx1"/>
                  </a:solidFill>
                  <a:latin typeface="Times New Roman" pitchFamily="18" charset="0"/>
                  <a:cs typeface="Times New Roman" pitchFamily="18" charset="0"/>
                </a:rPr>
                <a:t>Upgrade magnets and power supplies</a:t>
              </a:r>
            </a:p>
          </p:txBody>
        </p:sp>
        <p:pic>
          <p:nvPicPr>
            <p:cNvPr id="146" name="Picture 20" descr="12_GeV_mods_arrow_overlay"/>
            <p:cNvPicPr>
              <a:picLocks noChangeAspect="1" noChangeArrowheads="1"/>
            </p:cNvPicPr>
            <p:nvPr/>
          </p:nvPicPr>
          <p:blipFill>
            <a:blip r:embed="rId34" cstate="print"/>
            <a:srcRect/>
            <a:stretch>
              <a:fillRect/>
            </a:stretch>
          </p:blipFill>
          <p:spPr bwMode="auto">
            <a:xfrm>
              <a:off x="4560" y="864"/>
              <a:ext cx="306" cy="396"/>
            </a:xfrm>
            <a:prstGeom prst="rect">
              <a:avLst/>
            </a:prstGeom>
            <a:noFill/>
            <a:ln w="9525">
              <a:noFill/>
              <a:miter lim="800000"/>
              <a:headEnd/>
              <a:tailEnd/>
            </a:ln>
          </p:spPr>
        </p:pic>
      </p:grpSp>
      <p:grpSp>
        <p:nvGrpSpPr>
          <p:cNvPr id="147" name="Group 21"/>
          <p:cNvGrpSpPr>
            <a:grpSpLocks/>
          </p:cNvGrpSpPr>
          <p:nvPr/>
        </p:nvGrpSpPr>
        <p:grpSpPr bwMode="auto">
          <a:xfrm>
            <a:off x="1231900" y="4844719"/>
            <a:ext cx="4575175" cy="1831975"/>
            <a:chOff x="854" y="2528"/>
            <a:chExt cx="3170" cy="1154"/>
          </a:xfrm>
        </p:grpSpPr>
        <p:sp>
          <p:nvSpPr>
            <p:cNvPr id="148" name="Text Box 22"/>
            <p:cNvSpPr txBox="1">
              <a:spLocks noChangeArrowheads="1"/>
            </p:cNvSpPr>
            <p:nvPr/>
          </p:nvSpPr>
          <p:spPr bwMode="auto">
            <a:xfrm>
              <a:off x="2218" y="3292"/>
              <a:ext cx="1806" cy="390"/>
            </a:xfrm>
            <a:prstGeom prst="rect">
              <a:avLst/>
            </a:prstGeom>
            <a:noFill/>
            <a:ln w="9525">
              <a:noFill/>
              <a:miter lim="800000"/>
              <a:headEnd/>
              <a:tailEnd/>
            </a:ln>
          </p:spPr>
          <p:txBody>
            <a:bodyPr lIns="107784" tIns="53892" rIns="107784" bIns="53892">
              <a:spAutoFit/>
            </a:bodyPr>
            <a:lstStyle/>
            <a:p>
              <a:pPr defTabSz="992188"/>
              <a:r>
                <a:rPr lang="en-US" sz="1800">
                  <a:solidFill>
                    <a:schemeClr val="tx1"/>
                  </a:solidFill>
                  <a:latin typeface="Times New Roman" pitchFamily="18" charset="0"/>
                  <a:cs typeface="Times New Roman" pitchFamily="18" charset="0"/>
                </a:rPr>
                <a:t>Enhance equipment in existing halls</a:t>
              </a:r>
            </a:p>
          </p:txBody>
        </p:sp>
        <p:sp>
          <p:nvSpPr>
            <p:cNvPr id="149" name="Oval 23"/>
            <p:cNvSpPr>
              <a:spLocks noChangeArrowheads="1"/>
            </p:cNvSpPr>
            <p:nvPr/>
          </p:nvSpPr>
          <p:spPr bwMode="auto">
            <a:xfrm rot="2428027">
              <a:off x="854" y="2528"/>
              <a:ext cx="1547" cy="832"/>
            </a:xfrm>
            <a:prstGeom prst="ellipse">
              <a:avLst/>
            </a:prstGeom>
            <a:noFill/>
            <a:ln w="28575">
              <a:solidFill>
                <a:schemeClr val="tx1"/>
              </a:solidFill>
              <a:round/>
              <a:headEnd/>
              <a:tailEnd/>
            </a:ln>
            <a:effectLst/>
          </p:spPr>
          <p:txBody>
            <a:bodyPr lIns="107784" tIns="53892" rIns="107784" bIns="53892"/>
            <a:lstStyle/>
            <a:p>
              <a:pPr algn="ctr" defTabSz="992188">
                <a:defRPr/>
              </a:pPr>
              <a:endParaRPr lang="en-US" sz="2600" u="sng">
                <a:solidFill>
                  <a:srgbClr val="990099"/>
                </a:solidFill>
                <a:effectLst>
                  <a:outerShdw blurRad="38100" dist="38100" dir="2700000" algn="tl">
                    <a:srgbClr val="C0C0C0"/>
                  </a:outerShdw>
                </a:effectLst>
              </a:endParaRPr>
            </a:p>
          </p:txBody>
        </p:sp>
      </p:grpSp>
      <p:sp>
        <p:nvSpPr>
          <p:cNvPr id="150" name="Text Box 24"/>
          <p:cNvSpPr txBox="1">
            <a:spLocks noChangeArrowheads="1"/>
          </p:cNvSpPr>
          <p:nvPr/>
        </p:nvSpPr>
        <p:spPr bwMode="auto">
          <a:xfrm>
            <a:off x="839788" y="1364919"/>
            <a:ext cx="3268662" cy="595313"/>
          </a:xfrm>
          <a:prstGeom prst="rect">
            <a:avLst/>
          </a:prstGeom>
          <a:solidFill>
            <a:schemeClr val="bg1"/>
          </a:solidFill>
          <a:ln w="19050">
            <a:noFill/>
            <a:miter lim="800000"/>
            <a:headEnd/>
            <a:tailEnd/>
          </a:ln>
        </p:spPr>
        <p:txBody>
          <a:bodyPr lIns="99276" tIns="49638" rIns="99276" bIns="49638">
            <a:spAutoFit/>
          </a:bodyPr>
          <a:lstStyle/>
          <a:p>
            <a:pPr defTabSz="992188">
              <a:spcBef>
                <a:spcPct val="50000"/>
              </a:spcBef>
            </a:pPr>
            <a:r>
              <a:rPr lang="en-US" sz="3500">
                <a:solidFill>
                  <a:schemeClr val="tx1"/>
                </a:solidFill>
                <a:latin typeface="Arial" charset="0"/>
              </a:rPr>
              <a:t>6 GeV CEBAF</a:t>
            </a:r>
          </a:p>
        </p:txBody>
      </p:sp>
      <p:sp>
        <p:nvSpPr>
          <p:cNvPr id="151" name="Text Box 25"/>
          <p:cNvSpPr txBox="1">
            <a:spLocks noChangeArrowheads="1"/>
          </p:cNvSpPr>
          <p:nvPr/>
        </p:nvSpPr>
        <p:spPr bwMode="auto">
          <a:xfrm>
            <a:off x="673100" y="1364919"/>
            <a:ext cx="501650" cy="495300"/>
          </a:xfrm>
          <a:prstGeom prst="rect">
            <a:avLst/>
          </a:prstGeom>
          <a:solidFill>
            <a:schemeClr val="bg1"/>
          </a:solidFill>
          <a:ln w="19050">
            <a:noFill/>
            <a:miter lim="800000"/>
            <a:headEnd/>
            <a:tailEnd/>
          </a:ln>
        </p:spPr>
        <p:txBody>
          <a:bodyPr lIns="0" tIns="0" rIns="0" bIns="0">
            <a:spAutoFit/>
          </a:bodyPr>
          <a:lstStyle/>
          <a:p>
            <a:pPr defTabSz="992188">
              <a:spcBef>
                <a:spcPct val="50000"/>
              </a:spcBef>
            </a:pPr>
            <a:r>
              <a:rPr lang="en-US" sz="3500" u="sng">
                <a:solidFill>
                  <a:srgbClr val="CC0099"/>
                </a:solidFill>
                <a:latin typeface="Arial" charset="0"/>
              </a:rPr>
              <a:t>11</a:t>
            </a:r>
          </a:p>
        </p:txBody>
      </p:sp>
      <p:sp>
        <p:nvSpPr>
          <p:cNvPr id="152" name="Text Box 26"/>
          <p:cNvSpPr txBox="1">
            <a:spLocks noChangeArrowheads="1"/>
          </p:cNvSpPr>
          <p:nvPr/>
        </p:nvSpPr>
        <p:spPr bwMode="auto">
          <a:xfrm>
            <a:off x="608013" y="1307769"/>
            <a:ext cx="574675" cy="552450"/>
          </a:xfrm>
          <a:prstGeom prst="rect">
            <a:avLst/>
          </a:prstGeom>
          <a:solidFill>
            <a:schemeClr val="bg1"/>
          </a:solidFill>
          <a:ln w="19050">
            <a:noFill/>
            <a:miter lim="800000"/>
            <a:headEnd/>
            <a:tailEnd/>
          </a:ln>
        </p:spPr>
        <p:txBody>
          <a:bodyPr lIns="0" tIns="0" rIns="0" bIns="0">
            <a:spAutoFit/>
          </a:bodyPr>
          <a:lstStyle/>
          <a:p>
            <a:pPr defTabSz="992188">
              <a:spcBef>
                <a:spcPct val="50000"/>
              </a:spcBef>
            </a:pPr>
            <a:r>
              <a:rPr lang="en-US" sz="3900" u="sng">
                <a:solidFill>
                  <a:srgbClr val="FF0000"/>
                </a:solidFill>
                <a:latin typeface="Arial" charset="0"/>
              </a:rPr>
              <a:t>12</a:t>
            </a:r>
          </a:p>
        </p:txBody>
      </p:sp>
      <p:sp>
        <p:nvSpPr>
          <p:cNvPr id="153" name="Text Box 27"/>
          <p:cNvSpPr txBox="1">
            <a:spLocks noChangeArrowheads="1"/>
          </p:cNvSpPr>
          <p:nvPr/>
        </p:nvSpPr>
        <p:spPr bwMode="auto">
          <a:xfrm>
            <a:off x="4800600" y="1099807"/>
            <a:ext cx="1600200" cy="311150"/>
          </a:xfrm>
          <a:prstGeom prst="rect">
            <a:avLst/>
          </a:prstGeom>
          <a:noFill/>
          <a:ln w="12700" algn="ctr">
            <a:noFill/>
            <a:miter lim="800000"/>
            <a:headEnd/>
            <a:tailEnd/>
          </a:ln>
        </p:spPr>
        <p:txBody>
          <a:bodyPr lIns="90487" tIns="44450" rIns="90487" bIns="44450">
            <a:spAutoFit/>
          </a:bodyPr>
          <a:lstStyle/>
          <a:p>
            <a:pPr marL="228600" indent="-228600">
              <a:lnSpc>
                <a:spcPct val="80000"/>
              </a:lnSpc>
              <a:spcBef>
                <a:spcPct val="20000"/>
              </a:spcBef>
              <a:buFont typeface="Times" pitchFamily="18" charset="0"/>
              <a:buNone/>
            </a:pPr>
            <a:r>
              <a:rPr lang="en-US" sz="1800">
                <a:solidFill>
                  <a:schemeClr val="tx1"/>
                </a:solidFill>
                <a:latin typeface="Times New Roman" pitchFamily="18" charset="0"/>
                <a:cs typeface="Times New Roman" pitchFamily="18" charset="0"/>
              </a:rPr>
              <a:t>Add new hall</a:t>
            </a:r>
          </a:p>
        </p:txBody>
      </p:sp>
      <p:grpSp>
        <p:nvGrpSpPr>
          <p:cNvPr id="154" name="Group 8"/>
          <p:cNvGrpSpPr>
            <a:grpSpLocks/>
          </p:cNvGrpSpPr>
          <p:nvPr/>
        </p:nvGrpSpPr>
        <p:grpSpPr bwMode="auto">
          <a:xfrm>
            <a:off x="3810000" y="4725657"/>
            <a:ext cx="2590800" cy="533400"/>
            <a:chOff x="3810000" y="4535556"/>
            <a:chExt cx="2590800" cy="533400"/>
          </a:xfrm>
        </p:grpSpPr>
        <p:sp>
          <p:nvSpPr>
            <p:cNvPr id="155" name="Oval 5"/>
            <p:cNvSpPr>
              <a:spLocks noChangeArrowheads="1"/>
            </p:cNvSpPr>
            <p:nvPr/>
          </p:nvSpPr>
          <p:spPr bwMode="auto">
            <a:xfrm>
              <a:off x="5486400" y="4572000"/>
              <a:ext cx="914400" cy="457200"/>
            </a:xfrm>
            <a:prstGeom prst="ellipse">
              <a:avLst/>
            </a:prstGeom>
            <a:noFill/>
            <a:ln w="38100" algn="ctr">
              <a:solidFill>
                <a:srgbClr val="FF0000"/>
              </a:solidFill>
              <a:round/>
              <a:headEnd/>
              <a:tailEnd/>
            </a:ln>
          </p:spPr>
          <p:txBody>
            <a:bodyPr/>
            <a:lstStyle/>
            <a:p>
              <a:pPr algn="ctr"/>
              <a:r>
                <a:rPr lang="en-US">
                  <a:solidFill>
                    <a:srgbClr val="FF0000"/>
                  </a:solidFill>
                  <a:latin typeface="Arial" charset="0"/>
                  <a:cs typeface="Arial" charset="0"/>
                </a:rPr>
                <a:t>C</a:t>
              </a:r>
            </a:p>
          </p:txBody>
        </p:sp>
        <p:sp>
          <p:nvSpPr>
            <p:cNvPr id="156" name="Oval 6"/>
            <p:cNvSpPr>
              <a:spLocks noChangeArrowheads="1"/>
            </p:cNvSpPr>
            <p:nvPr/>
          </p:nvSpPr>
          <p:spPr bwMode="auto">
            <a:xfrm>
              <a:off x="3810000" y="4535556"/>
              <a:ext cx="914400" cy="533400"/>
            </a:xfrm>
            <a:prstGeom prst="ellipse">
              <a:avLst/>
            </a:prstGeom>
            <a:noFill/>
            <a:ln w="38100" algn="ctr">
              <a:solidFill>
                <a:srgbClr val="0066FF"/>
              </a:solidFill>
              <a:round/>
              <a:headEnd/>
              <a:tailEnd/>
            </a:ln>
          </p:spPr>
          <p:txBody>
            <a:bodyPr/>
            <a:lstStyle/>
            <a:p>
              <a:pPr algn="ctr"/>
              <a:r>
                <a:rPr lang="en-US">
                  <a:solidFill>
                    <a:srgbClr val="0066FF"/>
                  </a:solidFill>
                  <a:latin typeface="Arial" charset="0"/>
                  <a:cs typeface="Arial" charset="0"/>
                </a:rPr>
                <a:t>A</a:t>
              </a:r>
            </a:p>
          </p:txBody>
        </p:sp>
        <p:sp>
          <p:nvSpPr>
            <p:cNvPr id="157" name="Oval 7"/>
            <p:cNvSpPr>
              <a:spLocks noChangeArrowheads="1"/>
            </p:cNvSpPr>
            <p:nvPr/>
          </p:nvSpPr>
          <p:spPr bwMode="auto">
            <a:xfrm>
              <a:off x="4813852" y="4661452"/>
              <a:ext cx="609600" cy="394252"/>
            </a:xfrm>
            <a:prstGeom prst="ellipse">
              <a:avLst/>
            </a:prstGeom>
            <a:noFill/>
            <a:ln w="38100" algn="ctr">
              <a:solidFill>
                <a:srgbClr val="00FF00"/>
              </a:solidFill>
              <a:round/>
              <a:headEnd/>
              <a:tailEnd/>
            </a:ln>
          </p:spPr>
          <p:txBody>
            <a:bodyPr/>
            <a:lstStyle/>
            <a:p>
              <a:pPr algn="ctr"/>
              <a:r>
                <a:rPr lang="en-US">
                  <a:solidFill>
                    <a:srgbClr val="00FF00"/>
                  </a:solidFill>
                  <a:latin typeface="Arial" charset="0"/>
                  <a:cs typeface="Arial" charset="0"/>
                </a:rPr>
                <a:t>B</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54"/>
                                        </p:tgtEl>
                                        <p:attrNameLst>
                                          <p:attrName>style.visibility</p:attrName>
                                        </p:attrNameLst>
                                      </p:cBhvr>
                                      <p:to>
                                        <p:strVal val="hidden"/>
                                      </p:to>
                                    </p:set>
                                  </p:childTnLst>
                                </p:cTn>
                              </p:par>
                              <p:par>
                                <p:cTn id="13" presetID="53" presetClass="entr" presetSubtype="0" fill="hold" grpId="0" nodeType="withEffect">
                                  <p:stCondLst>
                                    <p:cond delay="0"/>
                                  </p:stCondLst>
                                  <p:childTnLst>
                                    <p:set>
                                      <p:cBhvr>
                                        <p:cTn id="14" dur="1" fill="hold">
                                          <p:stCondLst>
                                            <p:cond delay="0"/>
                                          </p:stCondLst>
                                        </p:cTn>
                                        <p:tgtEl>
                                          <p:spTgt spid="150"/>
                                        </p:tgtEl>
                                        <p:attrNameLst>
                                          <p:attrName>style.visibility</p:attrName>
                                        </p:attrNameLst>
                                      </p:cBhvr>
                                      <p:to>
                                        <p:strVal val="visible"/>
                                      </p:to>
                                    </p:set>
                                    <p:anim calcmode="lin" valueType="num">
                                      <p:cBhvr>
                                        <p:cTn id="15" dur="500" fill="hold"/>
                                        <p:tgtEl>
                                          <p:spTgt spid="150"/>
                                        </p:tgtEl>
                                        <p:attrNameLst>
                                          <p:attrName>ppt_w</p:attrName>
                                        </p:attrNameLst>
                                      </p:cBhvr>
                                      <p:tavLst>
                                        <p:tav tm="0">
                                          <p:val>
                                            <p:fltVal val="0"/>
                                          </p:val>
                                        </p:tav>
                                        <p:tav tm="100000">
                                          <p:val>
                                            <p:strVal val="#ppt_w"/>
                                          </p:val>
                                        </p:tav>
                                      </p:tavLst>
                                    </p:anim>
                                    <p:anim calcmode="lin" valueType="num">
                                      <p:cBhvr>
                                        <p:cTn id="16" dur="500" fill="hold"/>
                                        <p:tgtEl>
                                          <p:spTgt spid="150"/>
                                        </p:tgtEl>
                                        <p:attrNameLst>
                                          <p:attrName>ppt_h</p:attrName>
                                        </p:attrNameLst>
                                      </p:cBhvr>
                                      <p:tavLst>
                                        <p:tav tm="0">
                                          <p:val>
                                            <p:fltVal val="0"/>
                                          </p:val>
                                        </p:tav>
                                        <p:tav tm="100000">
                                          <p:val>
                                            <p:strVal val="#ppt_h"/>
                                          </p:val>
                                        </p:tav>
                                      </p:tavLst>
                                    </p:anim>
                                    <p:animEffect transition="in" filter="fade">
                                      <p:cBhvr>
                                        <p:cTn id="17" dur="500"/>
                                        <p:tgtEl>
                                          <p:spTgt spid="150"/>
                                        </p:tgtEl>
                                      </p:cBhvr>
                                    </p:animEffect>
                                  </p:childTnLst>
                                </p:cTn>
                              </p:par>
                              <p:par>
                                <p:cTn id="18" presetID="53" presetClass="entr" presetSubtype="0" fill="hold" nodeType="with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p:cTn id="20" dur="500" fill="hold"/>
                                        <p:tgtEl>
                                          <p:spTgt spid="128"/>
                                        </p:tgtEl>
                                        <p:attrNameLst>
                                          <p:attrName>ppt_w</p:attrName>
                                        </p:attrNameLst>
                                      </p:cBhvr>
                                      <p:tavLst>
                                        <p:tav tm="0">
                                          <p:val>
                                            <p:fltVal val="0"/>
                                          </p:val>
                                        </p:tav>
                                        <p:tav tm="100000">
                                          <p:val>
                                            <p:strVal val="#ppt_w"/>
                                          </p:val>
                                        </p:tav>
                                      </p:tavLst>
                                    </p:anim>
                                    <p:anim calcmode="lin" valueType="num">
                                      <p:cBhvr>
                                        <p:cTn id="21" dur="500" fill="hold"/>
                                        <p:tgtEl>
                                          <p:spTgt spid="128"/>
                                        </p:tgtEl>
                                        <p:attrNameLst>
                                          <p:attrName>ppt_h</p:attrName>
                                        </p:attrNameLst>
                                      </p:cBhvr>
                                      <p:tavLst>
                                        <p:tav tm="0">
                                          <p:val>
                                            <p:fltVal val="0"/>
                                          </p:val>
                                        </p:tav>
                                        <p:tav tm="100000">
                                          <p:val>
                                            <p:strVal val="#ppt_h"/>
                                          </p:val>
                                        </p:tav>
                                      </p:tavLst>
                                    </p:anim>
                                    <p:animEffect transition="in" filter="fade">
                                      <p:cBhvr>
                                        <p:cTn id="22" dur="500"/>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anim calcmode="lin" valueType="num">
                                      <p:cBhvr additive="base">
                                        <p:cTn id="27" dur="500" fill="hold"/>
                                        <p:tgtEl>
                                          <p:spTgt spid="133"/>
                                        </p:tgtEl>
                                        <p:attrNameLst>
                                          <p:attrName>ppt_x</p:attrName>
                                        </p:attrNameLst>
                                      </p:cBhvr>
                                      <p:tavLst>
                                        <p:tav tm="0">
                                          <p:val>
                                            <p:strVal val="#ppt_x"/>
                                          </p:val>
                                        </p:tav>
                                        <p:tav tm="100000">
                                          <p:val>
                                            <p:strVal val="#ppt_x"/>
                                          </p:val>
                                        </p:tav>
                                      </p:tavLst>
                                    </p:anim>
                                    <p:anim calcmode="lin" valueType="num">
                                      <p:cBhvr additive="base">
                                        <p:cTn id="28" dur="500" fill="hold"/>
                                        <p:tgtEl>
                                          <p:spTgt spid="133"/>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anim calcmode="lin" valueType="num">
                                      <p:cBhvr additive="base">
                                        <p:cTn id="31" dur="500" fill="hold"/>
                                        <p:tgtEl>
                                          <p:spTgt spid="134"/>
                                        </p:tgtEl>
                                        <p:attrNameLst>
                                          <p:attrName>ppt_x</p:attrName>
                                        </p:attrNameLst>
                                      </p:cBhvr>
                                      <p:tavLst>
                                        <p:tav tm="0">
                                          <p:val>
                                            <p:strVal val="#ppt_x"/>
                                          </p:val>
                                        </p:tav>
                                        <p:tav tm="100000">
                                          <p:val>
                                            <p:strVal val="#ppt_x"/>
                                          </p:val>
                                        </p:tav>
                                      </p:tavLst>
                                    </p:anim>
                                    <p:anim calcmode="lin" valueType="num">
                                      <p:cBhvr additive="base">
                                        <p:cTn id="32" dur="500" fill="hold"/>
                                        <p:tgtEl>
                                          <p:spTgt spid="134"/>
                                        </p:tgtEl>
                                        <p:attrNameLst>
                                          <p:attrName>ppt_y</p:attrName>
                                        </p:attrNameLst>
                                      </p:cBhvr>
                                      <p:tavLst>
                                        <p:tav tm="0">
                                          <p:val>
                                            <p:strVal val="1+#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35"/>
                                        </p:tgtEl>
                                        <p:attrNameLst>
                                          <p:attrName>style.visibility</p:attrName>
                                        </p:attrNameLst>
                                      </p:cBhvr>
                                      <p:to>
                                        <p:strVal val="visible"/>
                                      </p:to>
                                    </p:set>
                                    <p:anim calcmode="lin" valueType="num">
                                      <p:cBhvr additive="base">
                                        <p:cTn id="35" dur="500" fill="hold"/>
                                        <p:tgtEl>
                                          <p:spTgt spid="135"/>
                                        </p:tgtEl>
                                        <p:attrNameLst>
                                          <p:attrName>ppt_x</p:attrName>
                                        </p:attrNameLst>
                                      </p:cBhvr>
                                      <p:tavLst>
                                        <p:tav tm="0">
                                          <p:val>
                                            <p:strVal val="1+#ppt_w/2"/>
                                          </p:val>
                                        </p:tav>
                                        <p:tav tm="100000">
                                          <p:val>
                                            <p:strVal val="#ppt_x"/>
                                          </p:val>
                                        </p:tav>
                                      </p:tavLst>
                                    </p:anim>
                                    <p:anim calcmode="lin" valueType="num">
                                      <p:cBhvr additive="base">
                                        <p:cTn id="36" dur="500" fill="hold"/>
                                        <p:tgtEl>
                                          <p:spTgt spid="13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44"/>
                                        </p:tgtEl>
                                        <p:attrNameLst>
                                          <p:attrName>style.visibility</p:attrName>
                                        </p:attrNameLst>
                                      </p:cBhvr>
                                      <p:to>
                                        <p:strVal val="visible"/>
                                      </p:to>
                                    </p:set>
                                    <p:anim calcmode="lin" valueType="num">
                                      <p:cBhvr additive="base">
                                        <p:cTn id="39" dur="500" fill="hold"/>
                                        <p:tgtEl>
                                          <p:spTgt spid="144"/>
                                        </p:tgtEl>
                                        <p:attrNameLst>
                                          <p:attrName>ppt_x</p:attrName>
                                        </p:attrNameLst>
                                      </p:cBhvr>
                                      <p:tavLst>
                                        <p:tav tm="0">
                                          <p:val>
                                            <p:strVal val="1+#ppt_w/2"/>
                                          </p:val>
                                        </p:tav>
                                        <p:tav tm="100000">
                                          <p:val>
                                            <p:strVal val="#ppt_x"/>
                                          </p:val>
                                        </p:tav>
                                      </p:tavLst>
                                    </p:anim>
                                    <p:anim calcmode="lin" valueType="num">
                                      <p:cBhvr additive="base">
                                        <p:cTn id="40" dur="500" fill="hold"/>
                                        <p:tgtEl>
                                          <p:spTgt spid="144"/>
                                        </p:tgtEl>
                                        <p:attrNameLst>
                                          <p:attrName>ppt_y</p:attrName>
                                        </p:attrNameLst>
                                      </p:cBhvr>
                                      <p:tavLst>
                                        <p:tav tm="0">
                                          <p:val>
                                            <p:strVal val="#ppt_y"/>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47"/>
                                        </p:tgtEl>
                                        <p:attrNameLst>
                                          <p:attrName>style.visibility</p:attrName>
                                        </p:attrNameLst>
                                      </p:cBhvr>
                                      <p:to>
                                        <p:strVal val="visible"/>
                                      </p:to>
                                    </p:set>
                                    <p:anim calcmode="lin" valueType="num">
                                      <p:cBhvr additive="base">
                                        <p:cTn id="43" dur="500" fill="hold"/>
                                        <p:tgtEl>
                                          <p:spTgt spid="147"/>
                                        </p:tgtEl>
                                        <p:attrNameLst>
                                          <p:attrName>ppt_x</p:attrName>
                                        </p:attrNameLst>
                                      </p:cBhvr>
                                      <p:tavLst>
                                        <p:tav tm="0">
                                          <p:val>
                                            <p:strVal val="1+#ppt_w/2"/>
                                          </p:val>
                                        </p:tav>
                                        <p:tav tm="100000">
                                          <p:val>
                                            <p:strVal val="#ppt_x"/>
                                          </p:val>
                                        </p:tav>
                                      </p:tavLst>
                                    </p:anim>
                                    <p:anim calcmode="lin" valueType="num">
                                      <p:cBhvr additive="base">
                                        <p:cTn id="44" dur="500" fill="hold"/>
                                        <p:tgtEl>
                                          <p:spTgt spid="147"/>
                                        </p:tgtEl>
                                        <p:attrNameLst>
                                          <p:attrName>ppt_y</p:attrName>
                                        </p:attrNameLst>
                                      </p:cBhvr>
                                      <p:tavLst>
                                        <p:tav tm="0">
                                          <p:val>
                                            <p:strVal val="1+#ppt_h/2"/>
                                          </p:val>
                                        </p:tav>
                                        <p:tav tm="100000">
                                          <p:val>
                                            <p:strVal val="#ppt_y"/>
                                          </p:val>
                                        </p:tav>
                                      </p:tavLst>
                                    </p:anim>
                                  </p:childTnLst>
                                </p:cTn>
                              </p:par>
                              <p:par>
                                <p:cTn id="45" presetID="2" presetClass="entr" presetSubtype="9" fill="hold" grpId="0" nodeType="withEffect">
                                  <p:stCondLst>
                                    <p:cond delay="0"/>
                                  </p:stCondLst>
                                  <p:childTnLst>
                                    <p:set>
                                      <p:cBhvr>
                                        <p:cTn id="46" dur="1" fill="hold">
                                          <p:stCondLst>
                                            <p:cond delay="0"/>
                                          </p:stCondLst>
                                        </p:cTn>
                                        <p:tgtEl>
                                          <p:spTgt spid="151"/>
                                        </p:tgtEl>
                                        <p:attrNameLst>
                                          <p:attrName>style.visibility</p:attrName>
                                        </p:attrNameLst>
                                      </p:cBhvr>
                                      <p:to>
                                        <p:strVal val="visible"/>
                                      </p:to>
                                    </p:set>
                                    <p:anim calcmode="lin" valueType="num">
                                      <p:cBhvr additive="base">
                                        <p:cTn id="47" dur="500" fill="hold"/>
                                        <p:tgtEl>
                                          <p:spTgt spid="151"/>
                                        </p:tgtEl>
                                        <p:attrNameLst>
                                          <p:attrName>ppt_x</p:attrName>
                                        </p:attrNameLst>
                                      </p:cBhvr>
                                      <p:tavLst>
                                        <p:tav tm="0">
                                          <p:val>
                                            <p:strVal val="0-#ppt_w/2"/>
                                          </p:val>
                                        </p:tav>
                                        <p:tav tm="100000">
                                          <p:val>
                                            <p:strVal val="#ppt_x"/>
                                          </p:val>
                                        </p:tav>
                                      </p:tavLst>
                                    </p:anim>
                                    <p:anim calcmode="lin" valueType="num">
                                      <p:cBhvr additive="base">
                                        <p:cTn id="48" dur="500" fill="hold"/>
                                        <p:tgtEl>
                                          <p:spTgt spid="151"/>
                                        </p:tgtEl>
                                        <p:attrNameLst>
                                          <p:attrName>ppt_y</p:attrName>
                                        </p:attrNameLst>
                                      </p:cBhvr>
                                      <p:tavLst>
                                        <p:tav tm="0">
                                          <p:val>
                                            <p:strVal val="0-#ppt_h/2"/>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31"/>
                                        </p:tgtEl>
                                        <p:attrNameLst>
                                          <p:attrName>style.visibility</p:attrName>
                                        </p:attrNameLst>
                                      </p:cBhvr>
                                      <p:to>
                                        <p:strVal val="visible"/>
                                      </p:to>
                                    </p:set>
                                    <p:anim calcmode="lin" valueType="num">
                                      <p:cBhvr additive="base">
                                        <p:cTn id="51" dur="500" fill="hold"/>
                                        <p:tgtEl>
                                          <p:spTgt spid="131"/>
                                        </p:tgtEl>
                                        <p:attrNameLst>
                                          <p:attrName>ppt_x</p:attrName>
                                        </p:attrNameLst>
                                      </p:cBhvr>
                                      <p:tavLst>
                                        <p:tav tm="0">
                                          <p:val>
                                            <p:strVal val="0-#ppt_w/2"/>
                                          </p:val>
                                        </p:tav>
                                        <p:tav tm="100000">
                                          <p:val>
                                            <p:strVal val="#ppt_x"/>
                                          </p:val>
                                        </p:tav>
                                      </p:tavLst>
                                    </p:anim>
                                    <p:anim calcmode="lin" valueType="num">
                                      <p:cBhvr additive="base">
                                        <p:cTn id="52" dur="500" fill="hold"/>
                                        <p:tgtEl>
                                          <p:spTgt spid="131"/>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32"/>
                                        </p:tgtEl>
                                        <p:attrNameLst>
                                          <p:attrName>style.visibility</p:attrName>
                                        </p:attrNameLst>
                                      </p:cBhvr>
                                      <p:to>
                                        <p:strVal val="visible"/>
                                      </p:to>
                                    </p:set>
                                    <p:anim calcmode="lin" valueType="num">
                                      <p:cBhvr additive="base">
                                        <p:cTn id="55" dur="500" fill="hold"/>
                                        <p:tgtEl>
                                          <p:spTgt spid="132"/>
                                        </p:tgtEl>
                                        <p:attrNameLst>
                                          <p:attrName>ppt_x</p:attrName>
                                        </p:attrNameLst>
                                      </p:cBhvr>
                                      <p:tavLst>
                                        <p:tav tm="0">
                                          <p:val>
                                            <p:strVal val="1+#ppt_w/2"/>
                                          </p:val>
                                        </p:tav>
                                        <p:tav tm="100000">
                                          <p:val>
                                            <p:strVal val="#ppt_x"/>
                                          </p:val>
                                        </p:tav>
                                      </p:tavLst>
                                    </p:anim>
                                    <p:anim calcmode="lin" valueType="num">
                                      <p:cBhvr additive="base">
                                        <p:cTn id="56" dur="500" fill="hold"/>
                                        <p:tgtEl>
                                          <p:spTgt spid="132"/>
                                        </p:tgtEl>
                                        <p:attrNameLst>
                                          <p:attrName>ppt_y</p:attrName>
                                        </p:attrNameLst>
                                      </p:cBhvr>
                                      <p:tavLst>
                                        <p:tav tm="0">
                                          <p:val>
                                            <p:strVal val="#ppt_y"/>
                                          </p:val>
                                        </p:tav>
                                        <p:tav tm="100000">
                                          <p:val>
                                            <p:strVal val="#ppt_y"/>
                                          </p:val>
                                        </p:tav>
                                      </p:tavLst>
                                    </p:anim>
                                  </p:childTnLst>
                                </p:cTn>
                              </p:par>
                              <p:par>
                                <p:cTn id="57" presetID="18" presetClass="entr" presetSubtype="3" fill="hold" grpId="0" nodeType="with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strips(upRight)">
                                      <p:cBhvr>
                                        <p:cTn id="59" dur="500"/>
                                        <p:tgtEl>
                                          <p:spTgt spid="143"/>
                                        </p:tgtEl>
                                      </p:cBhvr>
                                    </p:animEffect>
                                  </p:childTnLst>
                                </p:cTn>
                              </p:par>
                              <p:par>
                                <p:cTn id="60" presetID="7" presetClass="entr" presetSubtype="1" fill="hold" grpId="0" nodeType="withEffect">
                                  <p:stCondLst>
                                    <p:cond delay="0"/>
                                  </p:stCondLst>
                                  <p:childTnLst>
                                    <p:set>
                                      <p:cBhvr>
                                        <p:cTn id="61" dur="1" fill="hold">
                                          <p:stCondLst>
                                            <p:cond delay="0"/>
                                          </p:stCondLst>
                                        </p:cTn>
                                        <p:tgtEl>
                                          <p:spTgt spid="153"/>
                                        </p:tgtEl>
                                        <p:attrNameLst>
                                          <p:attrName>style.visibility</p:attrName>
                                        </p:attrNameLst>
                                      </p:cBhvr>
                                      <p:to>
                                        <p:strVal val="visible"/>
                                      </p:to>
                                    </p:set>
                                    <p:anim calcmode="lin" valueType="num">
                                      <p:cBhvr additive="base">
                                        <p:cTn id="62" dur="500" fill="hold"/>
                                        <p:tgtEl>
                                          <p:spTgt spid="153"/>
                                        </p:tgtEl>
                                        <p:attrNameLst>
                                          <p:attrName>ppt_x</p:attrName>
                                        </p:attrNameLst>
                                      </p:cBhvr>
                                      <p:tavLst>
                                        <p:tav tm="0">
                                          <p:val>
                                            <p:strVal val="#ppt_x"/>
                                          </p:val>
                                        </p:tav>
                                        <p:tav tm="100000">
                                          <p:val>
                                            <p:strVal val="#ppt_x"/>
                                          </p:val>
                                        </p:tav>
                                      </p:tavLst>
                                    </p:anim>
                                    <p:anim calcmode="lin" valueType="num">
                                      <p:cBhvr additive="base">
                                        <p:cTn id="63" dur="500" fill="hold"/>
                                        <p:tgtEl>
                                          <p:spTgt spid="153"/>
                                        </p:tgtEl>
                                        <p:attrNameLst>
                                          <p:attrName>ppt_y</p:attrName>
                                        </p:attrNameLst>
                                      </p:cBhvr>
                                      <p:tavLst>
                                        <p:tav tm="0">
                                          <p:val>
                                            <p:strVal val="0-#ppt_h/2"/>
                                          </p:val>
                                        </p:tav>
                                        <p:tav tm="100000">
                                          <p:val>
                                            <p:strVal val="#ppt_y"/>
                                          </p:val>
                                        </p:tav>
                                      </p:tavLst>
                                    </p:anim>
                                  </p:childTnLst>
                                </p:cTn>
                              </p:par>
                              <p:par>
                                <p:cTn id="64" presetID="2" presetClass="entr" presetSubtype="9" fill="hold" grpId="0" nodeType="withEffect">
                                  <p:stCondLst>
                                    <p:cond delay="0"/>
                                  </p:stCondLst>
                                  <p:childTnLst>
                                    <p:set>
                                      <p:cBhvr>
                                        <p:cTn id="65" dur="1" fill="hold">
                                          <p:stCondLst>
                                            <p:cond delay="0"/>
                                          </p:stCondLst>
                                        </p:cTn>
                                        <p:tgtEl>
                                          <p:spTgt spid="152"/>
                                        </p:tgtEl>
                                        <p:attrNameLst>
                                          <p:attrName>style.visibility</p:attrName>
                                        </p:attrNameLst>
                                      </p:cBhvr>
                                      <p:to>
                                        <p:strVal val="visible"/>
                                      </p:to>
                                    </p:set>
                                    <p:anim calcmode="lin" valueType="num">
                                      <p:cBhvr additive="base">
                                        <p:cTn id="66" dur="500" fill="hold"/>
                                        <p:tgtEl>
                                          <p:spTgt spid="152"/>
                                        </p:tgtEl>
                                        <p:attrNameLst>
                                          <p:attrName>ppt_x</p:attrName>
                                        </p:attrNameLst>
                                      </p:cBhvr>
                                      <p:tavLst>
                                        <p:tav tm="0">
                                          <p:val>
                                            <p:strVal val="0-#ppt_w/2"/>
                                          </p:val>
                                        </p:tav>
                                        <p:tav tm="100000">
                                          <p:val>
                                            <p:strVal val="#ppt_x"/>
                                          </p:val>
                                        </p:tav>
                                      </p:tavLst>
                                    </p:anim>
                                    <p:anim calcmode="lin" valueType="num">
                                      <p:cBhvr additive="base">
                                        <p:cTn id="67" dur="500" fill="hold"/>
                                        <p:tgtEl>
                                          <p:spTgt spid="152"/>
                                        </p:tgtEl>
                                        <p:attrNameLst>
                                          <p:attrName>ppt_y</p:attrName>
                                        </p:attrNameLst>
                                      </p:cBhvr>
                                      <p:tavLst>
                                        <p:tav tm="0">
                                          <p:val>
                                            <p:strVal val="0-#ppt_h/2"/>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fade">
                                      <p:cBhvr>
                                        <p:cTn id="70" dur="500"/>
                                        <p:tgtEl>
                                          <p:spTgt spid="141"/>
                                        </p:tgtEl>
                                      </p:cBhvr>
                                    </p:animEffect>
                                    <p:anim calcmode="lin" valueType="num">
                                      <p:cBhvr>
                                        <p:cTn id="71" dur="500" fill="hold"/>
                                        <p:tgtEl>
                                          <p:spTgt spid="141"/>
                                        </p:tgtEl>
                                        <p:attrNameLst>
                                          <p:attrName>ppt_x</p:attrName>
                                        </p:attrNameLst>
                                      </p:cBhvr>
                                      <p:tavLst>
                                        <p:tav tm="0">
                                          <p:val>
                                            <p:strVal val="#ppt_x"/>
                                          </p:val>
                                        </p:tav>
                                        <p:tav tm="100000">
                                          <p:val>
                                            <p:strVal val="#ppt_x"/>
                                          </p:val>
                                        </p:tav>
                                      </p:tavLst>
                                    </p:anim>
                                    <p:anim calcmode="lin" valueType="num">
                                      <p:cBhvr>
                                        <p:cTn id="72" dur="5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50" grpId="0" animBg="1"/>
      <p:bldP spid="151" grpId="0" animBg="1" autoUpdateAnimBg="0"/>
      <p:bldP spid="152" grpId="0" animBg="1" autoUpdateAnimBg="0"/>
      <p:bldP spid="15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ur_col_09_18_10">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5_nur_bm1">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FC2BB826-A406-4979-87BA-C2EC7F85C7A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20126BC-FE96-425E-8325-2C180F16A9FC}">
  <ds:schemaRefs>
    <ds:schemaRef ds:uri="http://schemas.microsoft.com/sharepoint/v3/contenttype/forms"/>
  </ds:schemaRefs>
</ds:datastoreItem>
</file>

<file path=customXml/itemProps3.xml><?xml version="1.0" encoding="utf-8"?>
<ds:datastoreItem xmlns:ds="http://schemas.openxmlformats.org/officeDocument/2006/customXml" ds:itemID="{00E8437A-FDDF-4CD6-91C0-651F65C458D9}">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nur_col_09_18_10</Template>
  <TotalTime>2289</TotalTime>
  <Words>3092</Words>
  <Application>Microsoft Office PowerPoint</Application>
  <PresentationFormat>On-screen Show (4:3)</PresentationFormat>
  <Paragraphs>757</Paragraphs>
  <Slides>47</Slides>
  <Notes>2</Notes>
  <HiddenSlides>0</HiddenSlides>
  <MMClips>0</MMClips>
  <ScaleCrop>false</ScaleCrop>
  <HeadingPairs>
    <vt:vector size="6" baseType="variant">
      <vt:variant>
        <vt:lpstr>Theme</vt:lpstr>
      </vt:variant>
      <vt:variant>
        <vt:i4>2</vt:i4>
      </vt:variant>
      <vt:variant>
        <vt:lpstr>Slide Titles</vt:lpstr>
      </vt:variant>
      <vt:variant>
        <vt:i4>47</vt:i4>
      </vt:variant>
      <vt:variant>
        <vt:lpstr>Custom Shows</vt:lpstr>
      </vt:variant>
      <vt:variant>
        <vt:i4>23</vt:i4>
      </vt:variant>
    </vt:vector>
  </HeadingPairs>
  <TitlesOfParts>
    <vt:vector size="72" baseType="lpstr">
      <vt:lpstr>nur_col_09_18_10</vt:lpstr>
      <vt:lpstr>15_nur_bm1</vt:lpstr>
      <vt:lpstr>Slide 1</vt:lpstr>
      <vt:lpstr>Overview</vt:lpstr>
      <vt:lpstr>Hadron Structure</vt:lpstr>
      <vt:lpstr>Motivation</vt:lpstr>
      <vt:lpstr>Motivation</vt:lpstr>
      <vt:lpstr>Nuclear Transparency</vt:lpstr>
      <vt:lpstr>Nuclear Transparency</vt:lpstr>
      <vt:lpstr>Transparency with Pions and Kaons</vt:lpstr>
      <vt:lpstr>Jefferson Lab</vt:lpstr>
      <vt:lpstr>Jefferson Lab</vt:lpstr>
      <vt:lpstr>Hall-C</vt:lpstr>
      <vt:lpstr>Target</vt:lpstr>
      <vt:lpstr>Particle Identification</vt:lpstr>
      <vt:lpstr>Particle Identification</vt:lpstr>
      <vt:lpstr>Particle Identification</vt:lpstr>
      <vt:lpstr>Before and After Applying PIDs on Kaon Hydrogen Data</vt:lpstr>
      <vt:lpstr>Before and After Applying PIDs on Kaon Deuterium Data</vt:lpstr>
      <vt:lpstr>Experimental Simulation SIMC</vt:lpstr>
      <vt:lpstr> Comparison of Kaon Hydrogen Data with SIMC after all Cuts</vt:lpstr>
      <vt:lpstr> Comparison of Kaon Hydrogen Data with SIMC after all Cuts</vt:lpstr>
      <vt:lpstr> Comparison of Kaon Data with SIMC after all Cuts</vt:lpstr>
      <vt:lpstr>Nuclear Transparency</vt:lpstr>
      <vt:lpstr>Error Calculation</vt:lpstr>
      <vt:lpstr>α vs Q2</vt:lpstr>
      <vt:lpstr>Effective Cross Section</vt:lpstr>
      <vt:lpstr>Effective Cross Section</vt:lpstr>
      <vt:lpstr>Effective Cross Section</vt:lpstr>
      <vt:lpstr>World Data Fit</vt:lpstr>
      <vt:lpstr>Effective Cross Section</vt:lpstr>
      <vt:lpstr>α vs Q2</vt:lpstr>
      <vt:lpstr>Conclusion</vt:lpstr>
      <vt:lpstr>Summary</vt:lpstr>
      <vt:lpstr>Summary</vt:lpstr>
      <vt:lpstr>Future Research</vt:lpstr>
      <vt:lpstr>Slide 35</vt:lpstr>
      <vt:lpstr>General</vt:lpstr>
      <vt:lpstr>General</vt:lpstr>
      <vt:lpstr>General</vt:lpstr>
      <vt:lpstr>General</vt:lpstr>
      <vt:lpstr>General</vt:lpstr>
      <vt:lpstr>General</vt:lpstr>
      <vt:lpstr>General</vt:lpstr>
      <vt:lpstr>General</vt:lpstr>
      <vt:lpstr>General</vt:lpstr>
      <vt:lpstr>General</vt:lpstr>
      <vt:lpstr>General</vt:lpstr>
      <vt:lpstr>General</vt:lpstr>
      <vt:lpstr>Custom Show 1</vt:lpstr>
      <vt:lpstr>Custom Show 2</vt:lpstr>
      <vt:lpstr>Custom Show 3</vt:lpstr>
      <vt:lpstr>Custom Show 4</vt:lpstr>
      <vt:lpstr>Custom Show 5</vt:lpstr>
      <vt:lpstr>Custom Show 6</vt:lpstr>
      <vt:lpstr>Custom Show 7</vt:lpstr>
      <vt:lpstr>Custom Show 8</vt:lpstr>
      <vt:lpstr>Custom Show 9</vt:lpstr>
      <vt:lpstr>Custom Show 10</vt:lpstr>
      <vt:lpstr>Custom Show 11</vt:lpstr>
      <vt:lpstr>Custom Show 12</vt:lpstr>
      <vt:lpstr>Custom Show 13</vt:lpstr>
      <vt:lpstr>Custom Show 14</vt:lpstr>
      <vt:lpstr>Custom Show 15</vt:lpstr>
      <vt:lpstr>Custom Show 16</vt:lpstr>
      <vt:lpstr>Custom Show 17</vt:lpstr>
      <vt:lpstr>Custom Show 18</vt:lpstr>
      <vt:lpstr>Custom Show 19</vt:lpstr>
      <vt:lpstr>Custom Show 20</vt:lpstr>
      <vt:lpstr>Custom Show 21</vt:lpstr>
      <vt:lpstr>Custom Show 22</vt:lpstr>
      <vt:lpstr>Custom Show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nur</dc:creator>
  <cp:lastModifiedBy>nur</cp:lastModifiedBy>
  <cp:revision>94</cp:revision>
  <dcterms:created xsi:type="dcterms:W3CDTF">2010-09-18T05:40:41Z</dcterms:created>
  <dcterms:modified xsi:type="dcterms:W3CDTF">2011-02-10T18:49:51Z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TC300050259990</vt:lpwstr>
  </property>
</Properties>
</file>