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2" r:id="rId4"/>
    <p:sldId id="264" r:id="rId5"/>
    <p:sldId id="270" r:id="rId6"/>
    <p:sldId id="259" r:id="rId7"/>
    <p:sldId id="265" r:id="rId8"/>
    <p:sldId id="266" r:id="rId9"/>
    <p:sldId id="267" r:id="rId10"/>
    <p:sldId id="269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NPE </a:t>
            </a:r>
            <a:r>
              <a:rPr lang="en-US" dirty="0" err="1" smtClean="0"/>
              <a:t>vs</a:t>
            </a:r>
            <a:r>
              <a:rPr lang="en-US" dirty="0" smtClean="0"/>
              <a:t> Input Light</a:t>
            </a:r>
            <a:endParaRPr lang="en-US" dirty="0"/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xVal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1.6E-2</c:v>
                </c:pt>
                <c:pt idx="2">
                  <c:v>2.7E-2</c:v>
                </c:pt>
                <c:pt idx="3">
                  <c:v>5.2999999999999999E-2</c:v>
                </c:pt>
                <c:pt idx="4">
                  <c:v>7.8E-2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0.23</c:v>
                </c:pt>
                <c:pt idx="1">
                  <c:v>0.61</c:v>
                </c:pt>
                <c:pt idx="2">
                  <c:v>0.88</c:v>
                </c:pt>
                <c:pt idx="3">
                  <c:v>1.51</c:v>
                </c:pt>
                <c:pt idx="4">
                  <c:v>2.11</c:v>
                </c:pt>
              </c:numCache>
            </c:numRef>
          </c:yVal>
        </c:ser>
        <c:axId val="74662656"/>
        <c:axId val="74659328"/>
      </c:scatterChart>
      <c:valAx>
        <c:axId val="74662656"/>
        <c:scaling>
          <c:orientation val="minMax"/>
        </c:scaling>
        <c:axPos val="b"/>
        <c:numFmt formatCode="General" sourceLinked="1"/>
        <c:tickLblPos val="nextTo"/>
        <c:crossAx val="74659328"/>
        <c:crosses val="autoZero"/>
        <c:crossBetween val="midCat"/>
      </c:valAx>
      <c:valAx>
        <c:axId val="74659328"/>
        <c:scaling>
          <c:orientation val="minMax"/>
        </c:scaling>
        <c:axPos val="l"/>
        <c:majorGridlines/>
        <c:numFmt formatCode="General" sourceLinked="1"/>
        <c:tickLblPos val="nextTo"/>
        <c:crossAx val="74662656"/>
        <c:crosses val="autoZero"/>
        <c:crossBetween val="midCat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2F5C-3B11-485C-BDEB-C5612DC6BF2F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70B1-AF98-462F-BECE-D6B094D57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2F5C-3B11-485C-BDEB-C5612DC6BF2F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70B1-AF98-462F-BECE-D6B094D57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2F5C-3B11-485C-BDEB-C5612DC6BF2F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70B1-AF98-462F-BECE-D6B094D57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2F5C-3B11-485C-BDEB-C5612DC6BF2F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70B1-AF98-462F-BECE-D6B094D57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2F5C-3B11-485C-BDEB-C5612DC6BF2F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70B1-AF98-462F-BECE-D6B094D57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2F5C-3B11-485C-BDEB-C5612DC6BF2F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70B1-AF98-462F-BECE-D6B094D57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2F5C-3B11-485C-BDEB-C5612DC6BF2F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70B1-AF98-462F-BECE-D6B094D57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2F5C-3B11-485C-BDEB-C5612DC6BF2F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70B1-AF98-462F-BECE-D6B094D57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2F5C-3B11-485C-BDEB-C5612DC6BF2F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70B1-AF98-462F-BECE-D6B094D57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2F5C-3B11-485C-BDEB-C5612DC6BF2F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70B1-AF98-462F-BECE-D6B094D57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2F5C-3B11-485C-BDEB-C5612DC6BF2F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70B1-AF98-462F-BECE-D6B094D57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72F5C-3B11-485C-BDEB-C5612DC6BF2F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E70B1-AF98-462F-BECE-D6B094D575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ll_histogr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16845"/>
            <a:ext cx="9144000" cy="59411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9400" y="1524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 Spectrum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distribut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27777" y="0"/>
            <a:ext cx="5616221" cy="6857999"/>
          </a:xfrm>
        </p:spPr>
      </p:pic>
      <p:sp>
        <p:nvSpPr>
          <p:cNvPr id="4" name="TextBox 3"/>
          <p:cNvSpPr txBox="1"/>
          <p:nvPr/>
        </p:nvSpPr>
        <p:spPr>
          <a:xfrm>
            <a:off x="483136" y="1905000"/>
            <a:ext cx="290175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7.8%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 Input</a:t>
            </a:r>
          </a:p>
          <a:p>
            <a:pPr algn="ctr"/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=2.11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±3.8%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286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Light</a:t>
                      </a:r>
                      <a:r>
                        <a:rPr lang="en-US" baseline="0" dirty="0" smtClean="0"/>
                        <a:t> 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Cross-Talk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1676400" y="24384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ll_histogr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16845"/>
            <a:ext cx="9143999" cy="59411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9400" y="1524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1.6% Light Input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ll_histogr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16845"/>
            <a:ext cx="9143999" cy="59411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9400" y="1524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2.7% Light Input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ll_histogr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16845"/>
            <a:ext cx="9143999" cy="59411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9400" y="1524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5.3% Light Input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ll_histogr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16845"/>
            <a:ext cx="9143998" cy="59411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9400" y="1524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7.8% Light Input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distribut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27777" y="0"/>
            <a:ext cx="5616223" cy="6858000"/>
          </a:xfrm>
        </p:spPr>
      </p:pic>
      <p:sp>
        <p:nvSpPr>
          <p:cNvPr id="4" name="TextBox 3"/>
          <p:cNvSpPr txBox="1"/>
          <p:nvPr/>
        </p:nvSpPr>
        <p:spPr>
          <a:xfrm>
            <a:off x="483136" y="1905000"/>
            <a:ext cx="290175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Spectrum</a:t>
            </a:r>
          </a:p>
          <a:p>
            <a:pPr algn="ctr"/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Gate = 200ns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=0.23±7.3%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= 1.15 MHz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distribut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27777" y="0"/>
            <a:ext cx="5616222" cy="6858000"/>
          </a:xfrm>
        </p:spPr>
      </p:pic>
      <p:sp>
        <p:nvSpPr>
          <p:cNvPr id="4" name="TextBox 3"/>
          <p:cNvSpPr txBox="1"/>
          <p:nvPr/>
        </p:nvSpPr>
        <p:spPr>
          <a:xfrm>
            <a:off x="483136" y="1905000"/>
            <a:ext cx="290175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1.6%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 Input</a:t>
            </a:r>
          </a:p>
          <a:p>
            <a:pPr algn="ctr"/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0.61±4.5%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distribut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27777" y="0"/>
            <a:ext cx="5616222" cy="6857999"/>
          </a:xfrm>
        </p:spPr>
      </p:pic>
      <p:sp>
        <p:nvSpPr>
          <p:cNvPr id="4" name="TextBox 3"/>
          <p:cNvSpPr txBox="1"/>
          <p:nvPr/>
        </p:nvSpPr>
        <p:spPr>
          <a:xfrm>
            <a:off x="483136" y="1905000"/>
            <a:ext cx="290175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2.7%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 Input</a:t>
            </a:r>
          </a:p>
          <a:p>
            <a:pPr algn="ctr"/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0.88±4.2%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distribut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27777" y="0"/>
            <a:ext cx="5616222" cy="6857999"/>
          </a:xfrm>
        </p:spPr>
      </p:pic>
      <p:sp>
        <p:nvSpPr>
          <p:cNvPr id="4" name="TextBox 3"/>
          <p:cNvSpPr txBox="1"/>
          <p:nvPr/>
        </p:nvSpPr>
        <p:spPr>
          <a:xfrm>
            <a:off x="483136" y="1905000"/>
            <a:ext cx="290175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5.3%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 Input</a:t>
            </a:r>
          </a:p>
          <a:p>
            <a:pPr algn="ctr"/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1.51±3.9%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87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Yi Qiang</dc:creator>
  <cp:lastModifiedBy>Yi Qiang</cp:lastModifiedBy>
  <cp:revision>14</cp:revision>
  <dcterms:created xsi:type="dcterms:W3CDTF">2011-03-10T20:18:13Z</dcterms:created>
  <dcterms:modified xsi:type="dcterms:W3CDTF">2011-03-10T20:49:57Z</dcterms:modified>
</cp:coreProperties>
</file>