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992" y="-3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55F410-CE28-4407-876F-C220B20C14F1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AA490F-2A74-4174-B9B1-6A4B1AA70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95255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15B103E-92E5-471F-8DA7-28F54F1DCCC4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8639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80415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5523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35073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10555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05897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64009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26496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73311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800820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58696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088040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3E0331-C6DB-4452-8800-6B0D236357C3}" type="datetimeFigureOut">
              <a:rPr lang="ru-RU" smtClean="0"/>
              <a:t>20.06.2012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9423D1-53FD-4FD2-AE17-73585077FC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362540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Блок-схема: процесс 90"/>
          <p:cNvSpPr/>
          <p:nvPr/>
        </p:nvSpPr>
        <p:spPr>
          <a:xfrm>
            <a:off x="1463080" y="1306017"/>
            <a:ext cx="2590800" cy="685800"/>
          </a:xfrm>
          <a:prstGeom prst="flowChartProcess">
            <a:avLst/>
          </a:prstGeom>
          <a:solidFill>
            <a:schemeClr val="bg1"/>
          </a:solidFill>
          <a:ln w="12700">
            <a:solidFill>
              <a:schemeClr val="bg2">
                <a:lumMod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5" name="Прямая со стрелкой 4"/>
          <p:cNvCxnSpPr/>
          <p:nvPr/>
        </p:nvCxnSpPr>
        <p:spPr>
          <a:xfrm rot="5400000">
            <a:off x="-1029494" y="3619500"/>
            <a:ext cx="3124994" cy="794"/>
          </a:xfrm>
          <a:prstGeom prst="straightConnector1">
            <a:avLst/>
          </a:prstGeom>
          <a:ln w="285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 rot="16200000">
            <a:off x="-338072" y="3309874"/>
            <a:ext cx="10454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2">
                    <a:lumMod val="50000"/>
                  </a:schemeClr>
                </a:solidFill>
              </a:rPr>
              <a:t>Time line</a:t>
            </a:r>
            <a:endParaRPr lang="ru-RU" dirty="0">
              <a:solidFill>
                <a:schemeClr val="bg2">
                  <a:lumMod val="50000"/>
                </a:schemeClr>
              </a:solidFill>
            </a:endParaRPr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3934386"/>
              </p:ext>
            </p:extLst>
          </p:nvPr>
        </p:nvGraphicFramePr>
        <p:xfrm>
          <a:off x="1691680" y="1610817"/>
          <a:ext cx="2133600" cy="304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11200"/>
                <a:gridCol w="711200"/>
                <a:gridCol w="711200"/>
              </a:tblGrid>
              <a:tr h="152400">
                <a:tc>
                  <a:txBody>
                    <a:bodyPr/>
                    <a:lstStyle/>
                    <a:p>
                      <a:pPr algn="ctr"/>
                      <a:r>
                        <a:rPr lang="en-US" sz="1400" i="0" dirty="0" smtClean="0"/>
                        <a:t>X</a:t>
                      </a:r>
                      <a:endParaRPr lang="ru-RU" sz="1400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i="0" dirty="0" smtClean="0"/>
                        <a:t>Y</a:t>
                      </a:r>
                      <a:endParaRPr lang="ru-RU" sz="1400" i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i="0" dirty="0" smtClean="0"/>
                        <a:t>Z</a:t>
                      </a:r>
                      <a:endParaRPr lang="ru-RU" sz="1400" i="0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3" name="Таблица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7226765"/>
              </p:ext>
            </p:extLst>
          </p:nvPr>
        </p:nvGraphicFramePr>
        <p:xfrm>
          <a:off x="1691680" y="2372817"/>
          <a:ext cx="2133600" cy="2794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1200"/>
                <a:gridCol w="711200"/>
                <a:gridCol w="711200"/>
              </a:tblGrid>
              <a:tr h="279400"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6" name="Таблица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3468892"/>
              </p:ext>
            </p:extLst>
          </p:nvPr>
        </p:nvGraphicFramePr>
        <p:xfrm>
          <a:off x="1691680" y="3058617"/>
          <a:ext cx="2133600" cy="2794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1200"/>
                <a:gridCol w="711200"/>
                <a:gridCol w="711200"/>
              </a:tblGrid>
              <a:tr h="279400"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1.1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1.2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1.3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cxnSp>
        <p:nvCxnSpPr>
          <p:cNvPr id="18" name="Соединительная линия уступом 17"/>
          <p:cNvCxnSpPr/>
          <p:nvPr/>
        </p:nvCxnSpPr>
        <p:spPr>
          <a:xfrm>
            <a:off x="3901480" y="3211017"/>
            <a:ext cx="2362200" cy="381000"/>
          </a:xfrm>
          <a:prstGeom prst="bentConnector3">
            <a:avLst>
              <a:gd name="adj1" fmla="val 99903"/>
            </a:avLst>
          </a:prstGeom>
          <a:ln w="19050">
            <a:solidFill>
              <a:srgbClr val="0070C0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2" name="Таблица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47470786"/>
              </p:ext>
            </p:extLst>
          </p:nvPr>
        </p:nvGraphicFramePr>
        <p:xfrm>
          <a:off x="5196880" y="3668217"/>
          <a:ext cx="2133600" cy="2794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1200"/>
                <a:gridCol w="711200"/>
                <a:gridCol w="711200"/>
              </a:tblGrid>
              <a:tr h="279400"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3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4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5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23" name="Таблица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96948604"/>
              </p:ext>
            </p:extLst>
          </p:nvPr>
        </p:nvGraphicFramePr>
        <p:xfrm>
          <a:off x="1691680" y="3973017"/>
          <a:ext cx="2133600" cy="2794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1200"/>
                <a:gridCol w="711200"/>
                <a:gridCol w="711200"/>
              </a:tblGrid>
              <a:tr h="279400"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1.11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1.22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1.33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30" name="Таблица 2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04943488"/>
              </p:ext>
            </p:extLst>
          </p:nvPr>
        </p:nvGraphicFramePr>
        <p:xfrm>
          <a:off x="5196880" y="4277817"/>
          <a:ext cx="2133600" cy="2794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1200"/>
                <a:gridCol w="711200"/>
                <a:gridCol w="711200"/>
              </a:tblGrid>
              <a:tr h="279400"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3.5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4.5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5.5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31" name="Таблица 3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7676831"/>
              </p:ext>
            </p:extLst>
          </p:nvPr>
        </p:nvGraphicFramePr>
        <p:xfrm>
          <a:off x="1691680" y="4811217"/>
          <a:ext cx="2133600" cy="2794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1200"/>
                <a:gridCol w="736600"/>
                <a:gridCol w="685800"/>
              </a:tblGrid>
              <a:tr h="279400"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3.5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4.5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5.5</a:t>
                      </a:r>
                      <a:endParaRPr lang="ru-RU" sz="11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cxnSp>
        <p:nvCxnSpPr>
          <p:cNvPr id="32" name="Соединительная линия уступом 31"/>
          <p:cNvCxnSpPr/>
          <p:nvPr/>
        </p:nvCxnSpPr>
        <p:spPr>
          <a:xfrm rot="10800000" flipV="1">
            <a:off x="3825280" y="4658817"/>
            <a:ext cx="2438400" cy="304800"/>
          </a:xfrm>
          <a:prstGeom prst="bentConnector3">
            <a:avLst>
              <a:gd name="adj1" fmla="val 260"/>
            </a:avLst>
          </a:prstGeom>
          <a:ln w="19050">
            <a:solidFill>
              <a:srgbClr val="0070C0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Прямая со стрелкой 44"/>
          <p:cNvCxnSpPr/>
          <p:nvPr/>
        </p:nvCxnSpPr>
        <p:spPr>
          <a:xfrm rot="5400000">
            <a:off x="2644180" y="2182317"/>
            <a:ext cx="228600" cy="1588"/>
          </a:xfrm>
          <a:prstGeom prst="straightConnector1">
            <a:avLst/>
          </a:prstGeom>
          <a:ln w="19050">
            <a:solidFill>
              <a:schemeClr val="accent2">
                <a:lumMod val="50000"/>
              </a:schemeClr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Прямая со стрелкой 46"/>
          <p:cNvCxnSpPr/>
          <p:nvPr/>
        </p:nvCxnSpPr>
        <p:spPr>
          <a:xfrm rot="5400000">
            <a:off x="2644974" y="2867323"/>
            <a:ext cx="228600" cy="1588"/>
          </a:xfrm>
          <a:prstGeom prst="straightConnector1">
            <a:avLst/>
          </a:prstGeom>
          <a:ln w="19050">
            <a:solidFill>
              <a:schemeClr val="accent2">
                <a:lumMod val="50000"/>
              </a:schemeClr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6339880" y="3134817"/>
            <a:ext cx="17566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Variation: “john”</a:t>
            </a:r>
            <a:endParaRPr lang="ru-RU" dirty="0"/>
          </a:p>
        </p:txBody>
      </p:sp>
      <p:cxnSp>
        <p:nvCxnSpPr>
          <p:cNvPr id="56" name="Прямая со стрелкой 55"/>
          <p:cNvCxnSpPr/>
          <p:nvPr/>
        </p:nvCxnSpPr>
        <p:spPr>
          <a:xfrm rot="5400000">
            <a:off x="6188274" y="4125417"/>
            <a:ext cx="151606" cy="794"/>
          </a:xfrm>
          <a:prstGeom prst="straightConnector1">
            <a:avLst/>
          </a:prstGeom>
          <a:ln w="19050">
            <a:solidFill>
              <a:srgbClr val="0070C0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1615480" y="2144217"/>
            <a:ext cx="83869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/>
              <a:t>01/01/2011</a:t>
            </a:r>
            <a:endParaRPr lang="ru-RU" sz="1050" dirty="0"/>
          </a:p>
        </p:txBody>
      </p:sp>
      <p:sp>
        <p:nvSpPr>
          <p:cNvPr id="63" name="TextBox 62"/>
          <p:cNvSpPr txBox="1"/>
          <p:nvPr/>
        </p:nvSpPr>
        <p:spPr>
          <a:xfrm>
            <a:off x="1615480" y="2830017"/>
            <a:ext cx="83869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/>
              <a:t>02/03/2011</a:t>
            </a:r>
            <a:endParaRPr lang="ru-RU" sz="1050" dirty="0"/>
          </a:p>
        </p:txBody>
      </p:sp>
      <p:sp>
        <p:nvSpPr>
          <p:cNvPr id="64" name="TextBox 63"/>
          <p:cNvSpPr txBox="1"/>
          <p:nvPr/>
        </p:nvSpPr>
        <p:spPr>
          <a:xfrm>
            <a:off x="1615480" y="3744417"/>
            <a:ext cx="83869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/>
              <a:t>04/12/2011</a:t>
            </a:r>
            <a:endParaRPr lang="ru-RU" sz="1050" dirty="0"/>
          </a:p>
        </p:txBody>
      </p:sp>
      <p:sp>
        <p:nvSpPr>
          <p:cNvPr id="65" name="TextBox 64"/>
          <p:cNvSpPr txBox="1"/>
          <p:nvPr/>
        </p:nvSpPr>
        <p:spPr>
          <a:xfrm>
            <a:off x="5120680" y="3439617"/>
            <a:ext cx="83869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/>
              <a:t>03/11/2011</a:t>
            </a:r>
            <a:endParaRPr lang="ru-RU" sz="1050" dirty="0"/>
          </a:p>
        </p:txBody>
      </p:sp>
      <p:sp>
        <p:nvSpPr>
          <p:cNvPr id="66" name="TextBox 65"/>
          <p:cNvSpPr txBox="1"/>
          <p:nvPr/>
        </p:nvSpPr>
        <p:spPr>
          <a:xfrm>
            <a:off x="5120680" y="4049217"/>
            <a:ext cx="83869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/>
              <a:t>05/15/2011</a:t>
            </a:r>
            <a:endParaRPr lang="ru-RU" sz="1050" dirty="0"/>
          </a:p>
        </p:txBody>
      </p:sp>
      <p:sp>
        <p:nvSpPr>
          <p:cNvPr id="67" name="TextBox 66"/>
          <p:cNvSpPr txBox="1"/>
          <p:nvPr/>
        </p:nvSpPr>
        <p:spPr>
          <a:xfrm>
            <a:off x="1615480" y="4582617"/>
            <a:ext cx="83869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/>
              <a:t>06/01/2011</a:t>
            </a:r>
            <a:endParaRPr lang="ru-RU" sz="1050" dirty="0"/>
          </a:p>
        </p:txBody>
      </p:sp>
      <p:sp>
        <p:nvSpPr>
          <p:cNvPr id="75" name="Прямоугольник 74"/>
          <p:cNvSpPr/>
          <p:nvPr/>
        </p:nvSpPr>
        <p:spPr>
          <a:xfrm>
            <a:off x="1691680" y="1306017"/>
            <a:ext cx="19235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/simple/constants </a:t>
            </a:r>
            <a:endParaRPr lang="ru-RU" dirty="0"/>
          </a:p>
        </p:txBody>
      </p:sp>
      <p:cxnSp>
        <p:nvCxnSpPr>
          <p:cNvPr id="77" name="Прямая со стрелкой 76"/>
          <p:cNvCxnSpPr/>
          <p:nvPr/>
        </p:nvCxnSpPr>
        <p:spPr>
          <a:xfrm rot="5400000">
            <a:off x="2530674" y="3668217"/>
            <a:ext cx="456406" cy="794"/>
          </a:xfrm>
          <a:prstGeom prst="straightConnector1">
            <a:avLst/>
          </a:prstGeom>
          <a:ln w="19050">
            <a:solidFill>
              <a:schemeClr val="accent2">
                <a:lumMod val="50000"/>
              </a:schemeClr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Прямая со стрелкой 87"/>
          <p:cNvCxnSpPr/>
          <p:nvPr/>
        </p:nvCxnSpPr>
        <p:spPr>
          <a:xfrm rot="5400000">
            <a:off x="2644974" y="5305723"/>
            <a:ext cx="228600" cy="1588"/>
          </a:xfrm>
          <a:prstGeom prst="straightConnector1">
            <a:avLst/>
          </a:prstGeom>
          <a:ln w="19050">
            <a:solidFill>
              <a:schemeClr val="accent2">
                <a:lumMod val="50000"/>
              </a:schemeClr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TextBox 89"/>
          <p:cNvSpPr txBox="1"/>
          <p:nvPr/>
        </p:nvSpPr>
        <p:spPr>
          <a:xfrm>
            <a:off x="1600812" y="5206916"/>
            <a:ext cx="39786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…</a:t>
            </a:r>
            <a:endParaRPr lang="ru-RU" sz="2400" dirty="0"/>
          </a:p>
        </p:txBody>
      </p:sp>
      <p:cxnSp>
        <p:nvCxnSpPr>
          <p:cNvPr id="37" name="Прямая со стрелкой 46"/>
          <p:cNvCxnSpPr/>
          <p:nvPr/>
        </p:nvCxnSpPr>
        <p:spPr>
          <a:xfrm>
            <a:off x="2745622" y="4265033"/>
            <a:ext cx="0" cy="114300"/>
          </a:xfrm>
          <a:prstGeom prst="straightConnector1">
            <a:avLst/>
          </a:prstGeom>
          <a:ln w="19050">
            <a:solidFill>
              <a:schemeClr val="accent2">
                <a:lumMod val="50000"/>
              </a:schemeClr>
            </a:solidFill>
            <a:headEnd type="none" w="med" len="med"/>
            <a:tailEnd type="oval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Овал 8"/>
          <p:cNvSpPr/>
          <p:nvPr/>
        </p:nvSpPr>
        <p:spPr>
          <a:xfrm>
            <a:off x="895665" y="2064431"/>
            <a:ext cx="360040" cy="360000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1</a:t>
            </a:r>
            <a:endParaRPr lang="ru-RU" dirty="0"/>
          </a:p>
        </p:txBody>
      </p:sp>
      <p:sp>
        <p:nvSpPr>
          <p:cNvPr id="41" name="Овал 40"/>
          <p:cNvSpPr/>
          <p:nvPr/>
        </p:nvSpPr>
        <p:spPr>
          <a:xfrm>
            <a:off x="895665" y="2911000"/>
            <a:ext cx="360040" cy="360000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2</a:t>
            </a:r>
            <a:endParaRPr lang="ru-RU" dirty="0"/>
          </a:p>
        </p:txBody>
      </p:sp>
      <p:sp>
        <p:nvSpPr>
          <p:cNvPr id="42" name="Овал 41"/>
          <p:cNvSpPr/>
          <p:nvPr/>
        </p:nvSpPr>
        <p:spPr>
          <a:xfrm>
            <a:off x="4461593" y="3333533"/>
            <a:ext cx="360040" cy="360000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3</a:t>
            </a:r>
          </a:p>
        </p:txBody>
      </p:sp>
      <p:sp>
        <p:nvSpPr>
          <p:cNvPr id="43" name="Овал 42"/>
          <p:cNvSpPr/>
          <p:nvPr/>
        </p:nvSpPr>
        <p:spPr>
          <a:xfrm>
            <a:off x="895665" y="3895508"/>
            <a:ext cx="360040" cy="360000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4</a:t>
            </a:r>
            <a:endParaRPr lang="ru-RU" dirty="0"/>
          </a:p>
        </p:txBody>
      </p:sp>
      <p:sp>
        <p:nvSpPr>
          <p:cNvPr id="46" name="Овал 45"/>
          <p:cNvSpPr/>
          <p:nvPr/>
        </p:nvSpPr>
        <p:spPr>
          <a:xfrm>
            <a:off x="895665" y="4747919"/>
            <a:ext cx="360040" cy="360000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5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15379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20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2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2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2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20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2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20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" grpId="0"/>
      <p:bldP spid="61" grpId="0"/>
      <p:bldP spid="63" grpId="0"/>
      <p:bldP spid="64" grpId="0"/>
      <p:bldP spid="65" grpId="0"/>
      <p:bldP spid="66" grpId="0"/>
      <p:bldP spid="67" grpId="0"/>
      <p:bldP spid="9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Блок-схема: процесс 3"/>
          <p:cNvSpPr/>
          <p:nvPr/>
        </p:nvSpPr>
        <p:spPr>
          <a:xfrm>
            <a:off x="1409276" y="324963"/>
            <a:ext cx="1800200" cy="720080"/>
          </a:xfrm>
          <a:prstGeom prst="flowChartProcess">
            <a:avLst/>
          </a:prstGeom>
          <a:solidFill>
            <a:schemeClr val="bg1"/>
          </a:solidFill>
          <a:ln w="12700">
            <a:solidFill>
              <a:schemeClr val="bg2">
                <a:lumMod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1559257" y="315671"/>
            <a:ext cx="147019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/simple/constants </a:t>
            </a:r>
            <a:endParaRPr lang="ru-RU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1589296" y="658571"/>
            <a:ext cx="1440160" cy="267915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Блок-схема: процесс 8"/>
          <p:cNvSpPr/>
          <p:nvPr/>
        </p:nvSpPr>
        <p:spPr>
          <a:xfrm>
            <a:off x="3492409" y="315671"/>
            <a:ext cx="1864618" cy="720080"/>
          </a:xfrm>
          <a:prstGeom prst="flowChartProcess">
            <a:avLst/>
          </a:prstGeom>
          <a:solidFill>
            <a:schemeClr val="bg1"/>
          </a:solidFill>
          <a:ln w="12700">
            <a:solidFill>
              <a:schemeClr val="bg2">
                <a:lumMod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3628835" y="315671"/>
            <a:ext cx="164769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/FDC/</a:t>
            </a:r>
            <a:r>
              <a:rPr lang="en-US" dirty="0" err="1" smtClean="0"/>
              <a:t>timewalk</a:t>
            </a:r>
            <a:r>
              <a:rPr lang="en-US" dirty="0" smtClean="0"/>
              <a:t> </a:t>
            </a:r>
            <a:endParaRPr lang="ru-RU" dirty="0"/>
          </a:p>
        </p:txBody>
      </p:sp>
      <p:sp>
        <p:nvSpPr>
          <p:cNvPr id="11" name="Прямоугольник 10"/>
          <p:cNvSpPr/>
          <p:nvPr/>
        </p:nvSpPr>
        <p:spPr>
          <a:xfrm>
            <a:off x="3649001" y="658571"/>
            <a:ext cx="1544271" cy="2679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13" name="Прямая со стрелкой 12"/>
          <p:cNvCxnSpPr>
            <a:stCxn id="4" idx="2"/>
          </p:cNvCxnSpPr>
          <p:nvPr/>
        </p:nvCxnSpPr>
        <p:spPr>
          <a:xfrm>
            <a:off x="2309376" y="1045043"/>
            <a:ext cx="0" cy="3625696"/>
          </a:xfrm>
          <a:prstGeom prst="straightConnector1">
            <a:avLst/>
          </a:prstGeom>
          <a:ln w="38100">
            <a:solidFill>
              <a:schemeClr val="accent2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 стрелкой 13"/>
          <p:cNvCxnSpPr>
            <a:stCxn id="9" idx="2"/>
          </p:cNvCxnSpPr>
          <p:nvPr/>
        </p:nvCxnSpPr>
        <p:spPr>
          <a:xfrm flipH="1">
            <a:off x="4421136" y="1035751"/>
            <a:ext cx="3582" cy="4464496"/>
          </a:xfrm>
          <a:prstGeom prst="straightConnector1">
            <a:avLst/>
          </a:prstGeom>
          <a:ln w="38100">
            <a:solidFill>
              <a:schemeClr val="tx2">
                <a:lumMod val="75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Прямая со стрелкой 15"/>
          <p:cNvCxnSpPr/>
          <p:nvPr/>
        </p:nvCxnSpPr>
        <p:spPr>
          <a:xfrm>
            <a:off x="6400484" y="2446220"/>
            <a:ext cx="0" cy="3054027"/>
          </a:xfrm>
          <a:prstGeom prst="straightConnector1">
            <a:avLst/>
          </a:prstGeom>
          <a:ln w="38100">
            <a:solidFill>
              <a:schemeClr val="accent4">
                <a:lumMod val="75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>
            <a:stCxn id="30" idx="2"/>
          </p:cNvCxnSpPr>
          <p:nvPr/>
        </p:nvCxnSpPr>
        <p:spPr>
          <a:xfrm>
            <a:off x="8375638" y="3271819"/>
            <a:ext cx="0" cy="2228428"/>
          </a:xfrm>
          <a:prstGeom prst="straightConnector1">
            <a:avLst/>
          </a:prstGeom>
          <a:ln w="38100"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Полилиния 25"/>
          <p:cNvSpPr/>
          <p:nvPr/>
        </p:nvSpPr>
        <p:spPr>
          <a:xfrm>
            <a:off x="4424718" y="1722320"/>
            <a:ext cx="1975766" cy="723900"/>
          </a:xfrm>
          <a:custGeom>
            <a:avLst/>
            <a:gdLst>
              <a:gd name="connsiteX0" fmla="*/ 0 w 2828925"/>
              <a:gd name="connsiteY0" fmla="*/ 0 h 723900"/>
              <a:gd name="connsiteX1" fmla="*/ 2238375 w 2828925"/>
              <a:gd name="connsiteY1" fmla="*/ 161925 h 723900"/>
              <a:gd name="connsiteX2" fmla="*/ 2828925 w 2828925"/>
              <a:gd name="connsiteY2" fmla="*/ 723900 h 723900"/>
              <a:gd name="connsiteX0" fmla="*/ 0 w 2828925"/>
              <a:gd name="connsiteY0" fmla="*/ 0 h 723900"/>
              <a:gd name="connsiteX1" fmla="*/ 2488333 w 2828925"/>
              <a:gd name="connsiteY1" fmla="*/ 66675 h 723900"/>
              <a:gd name="connsiteX2" fmla="*/ 2828925 w 2828925"/>
              <a:gd name="connsiteY2" fmla="*/ 723900 h 723900"/>
              <a:gd name="connsiteX0" fmla="*/ 0 w 2835068"/>
              <a:gd name="connsiteY0" fmla="*/ 0 h 723900"/>
              <a:gd name="connsiteX1" fmla="*/ 2488333 w 2835068"/>
              <a:gd name="connsiteY1" fmla="*/ 66675 h 723900"/>
              <a:gd name="connsiteX2" fmla="*/ 2828925 w 2835068"/>
              <a:gd name="connsiteY2" fmla="*/ 723900 h 723900"/>
              <a:gd name="connsiteX0" fmla="*/ 0 w 2828925"/>
              <a:gd name="connsiteY0" fmla="*/ 0 h 723900"/>
              <a:gd name="connsiteX1" fmla="*/ 2345499 w 2828925"/>
              <a:gd name="connsiteY1" fmla="*/ 66675 h 723900"/>
              <a:gd name="connsiteX2" fmla="*/ 2828925 w 2828925"/>
              <a:gd name="connsiteY2" fmla="*/ 723900 h 723900"/>
              <a:gd name="connsiteX0" fmla="*/ 0 w 2828925"/>
              <a:gd name="connsiteY0" fmla="*/ 0 h 723900"/>
              <a:gd name="connsiteX1" fmla="*/ 2345499 w 2828925"/>
              <a:gd name="connsiteY1" fmla="*/ 66675 h 723900"/>
              <a:gd name="connsiteX2" fmla="*/ 2828925 w 2828925"/>
              <a:gd name="connsiteY2" fmla="*/ 723900 h 723900"/>
              <a:gd name="connsiteX0" fmla="*/ 0 w 2829801"/>
              <a:gd name="connsiteY0" fmla="*/ 0 h 723900"/>
              <a:gd name="connsiteX1" fmla="*/ 2345499 w 2829801"/>
              <a:gd name="connsiteY1" fmla="*/ 66675 h 723900"/>
              <a:gd name="connsiteX2" fmla="*/ 2828925 w 2829801"/>
              <a:gd name="connsiteY2" fmla="*/ 723900 h 723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829801" h="723900">
                <a:moveTo>
                  <a:pt x="0" y="0"/>
                </a:moveTo>
                <a:cubicBezTo>
                  <a:pt x="781833" y="22225"/>
                  <a:pt x="1956458" y="34925"/>
                  <a:pt x="2345499" y="66675"/>
                </a:cubicBezTo>
                <a:cubicBezTo>
                  <a:pt x="2734540" y="98425"/>
                  <a:pt x="2840810" y="303212"/>
                  <a:pt x="2828925" y="723900"/>
                </a:cubicBezTo>
              </a:path>
            </a:pathLst>
          </a:custGeom>
          <a:noFill/>
          <a:ln w="38100">
            <a:solidFill>
              <a:schemeClr val="accent4">
                <a:lumMod val="75000"/>
              </a:schemeClr>
            </a:solidFill>
            <a:headEnd type="oval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Полилиния 29"/>
          <p:cNvSpPr/>
          <p:nvPr/>
        </p:nvSpPr>
        <p:spPr>
          <a:xfrm>
            <a:off x="6400484" y="2547919"/>
            <a:ext cx="1975766" cy="723900"/>
          </a:xfrm>
          <a:custGeom>
            <a:avLst/>
            <a:gdLst>
              <a:gd name="connsiteX0" fmla="*/ 0 w 2828925"/>
              <a:gd name="connsiteY0" fmla="*/ 0 h 723900"/>
              <a:gd name="connsiteX1" fmla="*/ 2238375 w 2828925"/>
              <a:gd name="connsiteY1" fmla="*/ 161925 h 723900"/>
              <a:gd name="connsiteX2" fmla="*/ 2828925 w 2828925"/>
              <a:gd name="connsiteY2" fmla="*/ 723900 h 723900"/>
              <a:gd name="connsiteX0" fmla="*/ 0 w 2828925"/>
              <a:gd name="connsiteY0" fmla="*/ 0 h 723900"/>
              <a:gd name="connsiteX1" fmla="*/ 2488333 w 2828925"/>
              <a:gd name="connsiteY1" fmla="*/ 66675 h 723900"/>
              <a:gd name="connsiteX2" fmla="*/ 2828925 w 2828925"/>
              <a:gd name="connsiteY2" fmla="*/ 723900 h 723900"/>
              <a:gd name="connsiteX0" fmla="*/ 0 w 2835068"/>
              <a:gd name="connsiteY0" fmla="*/ 0 h 723900"/>
              <a:gd name="connsiteX1" fmla="*/ 2488333 w 2835068"/>
              <a:gd name="connsiteY1" fmla="*/ 66675 h 723900"/>
              <a:gd name="connsiteX2" fmla="*/ 2828925 w 2835068"/>
              <a:gd name="connsiteY2" fmla="*/ 723900 h 723900"/>
              <a:gd name="connsiteX0" fmla="*/ 0 w 2828925"/>
              <a:gd name="connsiteY0" fmla="*/ 0 h 723900"/>
              <a:gd name="connsiteX1" fmla="*/ 2345499 w 2828925"/>
              <a:gd name="connsiteY1" fmla="*/ 66675 h 723900"/>
              <a:gd name="connsiteX2" fmla="*/ 2828925 w 2828925"/>
              <a:gd name="connsiteY2" fmla="*/ 723900 h 723900"/>
              <a:gd name="connsiteX0" fmla="*/ 0 w 2828925"/>
              <a:gd name="connsiteY0" fmla="*/ 0 h 723900"/>
              <a:gd name="connsiteX1" fmla="*/ 2345499 w 2828925"/>
              <a:gd name="connsiteY1" fmla="*/ 66675 h 723900"/>
              <a:gd name="connsiteX2" fmla="*/ 2828925 w 2828925"/>
              <a:gd name="connsiteY2" fmla="*/ 723900 h 723900"/>
              <a:gd name="connsiteX0" fmla="*/ 0 w 2829801"/>
              <a:gd name="connsiteY0" fmla="*/ 0 h 723900"/>
              <a:gd name="connsiteX1" fmla="*/ 2345499 w 2829801"/>
              <a:gd name="connsiteY1" fmla="*/ 66675 h 723900"/>
              <a:gd name="connsiteX2" fmla="*/ 2828925 w 2829801"/>
              <a:gd name="connsiteY2" fmla="*/ 723900 h 723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829801" h="723900">
                <a:moveTo>
                  <a:pt x="0" y="0"/>
                </a:moveTo>
                <a:cubicBezTo>
                  <a:pt x="781833" y="22225"/>
                  <a:pt x="1956458" y="34925"/>
                  <a:pt x="2345499" y="66675"/>
                </a:cubicBezTo>
                <a:cubicBezTo>
                  <a:pt x="2734540" y="98425"/>
                  <a:pt x="2840810" y="303212"/>
                  <a:pt x="2828925" y="723900"/>
                </a:cubicBezTo>
              </a:path>
            </a:pathLst>
          </a:custGeom>
          <a:noFill/>
          <a:ln w="38100">
            <a:solidFill>
              <a:srgbClr val="0070C0"/>
            </a:solidFill>
            <a:headEnd type="oval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41" name="Прямая со стрелкой 40"/>
          <p:cNvCxnSpPr/>
          <p:nvPr/>
        </p:nvCxnSpPr>
        <p:spPr>
          <a:xfrm rot="5400000">
            <a:off x="-1094556" y="3228423"/>
            <a:ext cx="3124994" cy="794"/>
          </a:xfrm>
          <a:prstGeom prst="straightConnector1">
            <a:avLst/>
          </a:prstGeom>
          <a:ln w="285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 rot="16200000">
            <a:off x="-327753" y="3044154"/>
            <a:ext cx="10454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2">
                    <a:lumMod val="50000"/>
                  </a:schemeClr>
                </a:solidFill>
              </a:rPr>
              <a:t>Time line</a:t>
            </a:r>
            <a:endParaRPr lang="ru-RU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1548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Прямоугольник 38"/>
          <p:cNvSpPr/>
          <p:nvPr/>
        </p:nvSpPr>
        <p:spPr>
          <a:xfrm>
            <a:off x="251520" y="970987"/>
            <a:ext cx="2491759" cy="565183"/>
          </a:xfrm>
          <a:prstGeom prst="round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C++ User API</a:t>
            </a:r>
            <a:endParaRPr lang="ru-RU" dirty="0"/>
          </a:p>
        </p:txBody>
      </p:sp>
      <p:sp>
        <p:nvSpPr>
          <p:cNvPr id="55" name="Прямоугольник 38"/>
          <p:cNvSpPr/>
          <p:nvPr/>
        </p:nvSpPr>
        <p:spPr>
          <a:xfrm>
            <a:off x="251519" y="250907"/>
            <a:ext cx="2491759" cy="565183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JANA API</a:t>
            </a:r>
            <a:endParaRPr lang="ru-RU" dirty="0"/>
          </a:p>
        </p:txBody>
      </p:sp>
      <p:sp>
        <p:nvSpPr>
          <p:cNvPr id="59" name="Прямоугольник 5"/>
          <p:cNvSpPr/>
          <p:nvPr/>
        </p:nvSpPr>
        <p:spPr>
          <a:xfrm>
            <a:off x="244308" y="1691067"/>
            <a:ext cx="2506184" cy="647485"/>
          </a:xfrm>
          <a:prstGeom prst="rect">
            <a:avLst/>
          </a:prstGeom>
          <a:solidFill>
            <a:srgbClr val="C0000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Low level API</a:t>
            </a:r>
            <a:endParaRPr lang="ru-RU" dirty="0"/>
          </a:p>
        </p:txBody>
      </p:sp>
      <p:sp>
        <p:nvSpPr>
          <p:cNvPr id="61" name="Блок-схема: магнитный диск 13"/>
          <p:cNvSpPr/>
          <p:nvPr/>
        </p:nvSpPr>
        <p:spPr>
          <a:xfrm>
            <a:off x="244308" y="2968955"/>
            <a:ext cx="2506184" cy="609600"/>
          </a:xfrm>
          <a:prstGeom prst="flowChartMagneticDisk">
            <a:avLst/>
          </a:prstGeom>
          <a:solidFill>
            <a:srgbClr val="13351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Data</a:t>
            </a:r>
            <a:endParaRPr lang="ru-RU" sz="1600" dirty="0"/>
          </a:p>
        </p:txBody>
      </p:sp>
      <p:sp>
        <p:nvSpPr>
          <p:cNvPr id="32" name="Up-Down Arrow 31"/>
          <p:cNvSpPr/>
          <p:nvPr/>
        </p:nvSpPr>
        <p:spPr>
          <a:xfrm>
            <a:off x="1345000" y="2483155"/>
            <a:ext cx="304800" cy="412722"/>
          </a:xfrm>
          <a:prstGeom prst="upDownArrow">
            <a:avLst>
              <a:gd name="adj1" fmla="val 40625"/>
              <a:gd name="adj2" fmla="val 34375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6865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9" grpId="0" animBg="1"/>
      <p:bldP spid="61" grpId="0" animBg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59</Words>
  <Application>Microsoft Office PowerPoint</Application>
  <PresentationFormat>Экран (4:3)</PresentationFormat>
  <Paragraphs>44</Paragraphs>
  <Slides>3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Тема Office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DmitryRa</dc:creator>
  <cp:lastModifiedBy>DmitryRa</cp:lastModifiedBy>
  <cp:revision>8</cp:revision>
  <dcterms:created xsi:type="dcterms:W3CDTF">2012-06-18T07:35:40Z</dcterms:created>
  <dcterms:modified xsi:type="dcterms:W3CDTF">2012-06-20T07:20:17Z</dcterms:modified>
</cp:coreProperties>
</file>

<file path=docProps/thumbnail.jpeg>
</file>