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DA70-9019-4B87-9FC8-D5C500A869D9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C421-2B80-4D17-B7C6-D6223F29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0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9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0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5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8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4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6AA6-EEFA-472D-8D08-11B417701A4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8266"/>
            <a:ext cx="4388439" cy="4480104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Transition Radiation Detector – </a:t>
              </a:r>
              <a:r>
                <a:rPr lang="en-US" altLang="en-US" sz="2400" dirty="0" smtClean="0">
                  <a:cs typeface="Arial" panose="020B0604020202020204" pitchFamily="34" charset="0"/>
                </a:rPr>
                <a:t>Prototype Studies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1026" name="Picture 2" descr="C:\Users\pentchev\Downloads\IMG_311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455590" y="1562699"/>
            <a:ext cx="4260453" cy="319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56364" y="809845"/>
            <a:ext cx="47278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TRD has the unique feature of identifying particles by their gamma factor, making it ideal for e/</a:t>
            </a:r>
            <a:r>
              <a:rPr lang="en-US" sz="2000" dirty="0" smtClean="0">
                <a:latin typeface="Symbol" panose="05050102010706020507" pitchFamily="18" charset="2"/>
              </a:rPr>
              <a:t>p</a:t>
            </a:r>
            <a:r>
              <a:rPr lang="en-US" sz="2000" dirty="0" smtClean="0">
                <a:latin typeface="+mj-lt"/>
              </a:rPr>
              <a:t> separation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TR </a:t>
            </a:r>
            <a:r>
              <a:rPr lang="en-US" sz="2000" dirty="0" err="1" smtClean="0">
                <a:latin typeface="+mj-lt"/>
              </a:rPr>
              <a:t>keV</a:t>
            </a:r>
            <a:r>
              <a:rPr lang="en-US" sz="2000" dirty="0" smtClean="0">
                <a:latin typeface="+mj-lt"/>
              </a:rPr>
              <a:t>-photons created by the electron in the radiator deposit all its energy  preferably close to the entrance, while the ionization from the </a:t>
            </a:r>
            <a:r>
              <a:rPr lang="en-US" sz="2000" dirty="0" err="1" smtClean="0">
                <a:latin typeface="+mj-lt"/>
              </a:rPr>
              <a:t>pions</a:t>
            </a:r>
            <a:r>
              <a:rPr lang="en-US" sz="2000" dirty="0" smtClean="0">
                <a:latin typeface="+mj-lt"/>
              </a:rPr>
              <a:t> is uniformly distributed along the path in the drift volume of the chamber</a:t>
            </a:r>
            <a:endParaRPr lang="en-US" sz="2000" dirty="0" smtClean="0">
              <a:latin typeface="+mj-lt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586" y="3976867"/>
            <a:ext cx="3503275" cy="262745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255842" y="5372116"/>
            <a:ext cx="3903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TRD prototype built by Detector Group: Brian Cross,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Seung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Joon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Lee, and tested in </a:t>
            </a:r>
            <a:r>
              <a:rPr lang="en-US" sz="2000" dirty="0" err="1" smtClean="0">
                <a:latin typeface="+mj-lt"/>
              </a:rPr>
              <a:t>HallD</a:t>
            </a:r>
            <a:r>
              <a:rPr lang="en-US" sz="2000" dirty="0" smtClean="0">
                <a:latin typeface="+mj-lt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59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Results from test in Hall D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19" y="2057400"/>
            <a:ext cx="6359683" cy="4318753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608014"/>
            <a:ext cx="5243498" cy="382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C:\Users\pentchev\Downloads\IMG_314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791" y="4520045"/>
            <a:ext cx="2935242" cy="220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251" y="733961"/>
            <a:ext cx="6837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Electrons from the pair spectrometer were registered in the detector using </a:t>
            </a:r>
            <a:r>
              <a:rPr lang="en-US" sz="2000" dirty="0" err="1" smtClean="0">
                <a:latin typeface="+mj-lt"/>
              </a:rPr>
              <a:t>Xe</a:t>
            </a:r>
            <a:r>
              <a:rPr lang="en-US" sz="2000" dirty="0" smtClean="0">
                <a:latin typeface="+mj-lt"/>
              </a:rPr>
              <a:t> gas mixture with and without radiator.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Cluster density plotted vs drift time demonstrates the effect of the TR for different radiators</a:t>
            </a:r>
            <a:endParaRPr lang="en-US" sz="2000" dirty="0">
              <a:latin typeface="+mj-lt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859973" y="6538913"/>
            <a:ext cx="4005840" cy="0"/>
          </a:xfrm>
          <a:prstGeom prst="straightConnector1">
            <a:avLst/>
          </a:prstGeom>
          <a:ln w="63500" cmpd="dbl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21676" y="6085535"/>
            <a:ext cx="1667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Electron direction</a:t>
            </a:r>
            <a:endParaRPr lang="en-US" sz="2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27729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133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28</cp:revision>
  <dcterms:created xsi:type="dcterms:W3CDTF">2016-10-21T18:55:04Z</dcterms:created>
  <dcterms:modified xsi:type="dcterms:W3CDTF">2017-06-16T14:46:23Z</dcterms:modified>
</cp:coreProperties>
</file>