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  <p:sldMasterId id="2147483664" r:id="rId3"/>
  </p:sldMasterIdLst>
  <p:notesMasterIdLst>
    <p:notesMasterId r:id="rId14"/>
  </p:notesMasterIdLst>
  <p:sldIdLst>
    <p:sldId id="267" r:id="rId4"/>
    <p:sldId id="270" r:id="rId5"/>
    <p:sldId id="265" r:id="rId6"/>
    <p:sldId id="268" r:id="rId7"/>
    <p:sldId id="264" r:id="rId8"/>
    <p:sldId id="259" r:id="rId9"/>
    <p:sldId id="260" r:id="rId10"/>
    <p:sldId id="261" r:id="rId11"/>
    <p:sldId id="262" r:id="rId12"/>
    <p:sldId id="269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sk, Peter" initials="F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73" autoAdjust="0"/>
    <p:restoredTop sz="94730" autoAdjust="0"/>
  </p:normalViewPr>
  <p:slideViewPr>
    <p:cSldViewPr>
      <p:cViewPr varScale="1">
        <p:scale>
          <a:sx n="84" d="100"/>
          <a:sy n="84" d="100"/>
        </p:scale>
        <p:origin x="184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70" d="100"/>
        <a:sy n="27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15T09:48:57.596" idx="2">
    <p:pos x="10" y="10"/>
    <p:text>Utveckla genom att lägga till något om ESS readiness review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489CA-DF18-494F-9911-AD1B794E085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0AE7B24B-5B99-9644-A36F-2AE5269B256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Permissibility</a:t>
          </a:r>
        </a:p>
        <a:p>
          <a:r>
            <a:rPr lang="en-US" dirty="0" smtClean="0"/>
            <a:t>Permit</a:t>
          </a:r>
        </a:p>
      </dgm:t>
    </dgm:pt>
    <dgm:pt modelId="{F86D4040-080F-5445-98D9-E25E9F4EEE49}" type="parTrans" cxnId="{D59B2927-AEA3-4443-A39E-EA6C9C5D3BA3}">
      <dgm:prSet/>
      <dgm:spPr/>
      <dgm:t>
        <a:bodyPr/>
        <a:lstStyle/>
        <a:p>
          <a:endParaRPr lang="en-US"/>
        </a:p>
      </dgm:t>
    </dgm:pt>
    <dgm:pt modelId="{ACCF1914-E987-F14B-BF04-8E1776BBC2C0}" type="sibTrans" cxnId="{D59B2927-AEA3-4443-A39E-EA6C9C5D3BA3}">
      <dgm:prSet/>
      <dgm:spPr/>
      <dgm:t>
        <a:bodyPr/>
        <a:lstStyle/>
        <a:p>
          <a:endParaRPr lang="en-US"/>
        </a:p>
      </dgm:t>
    </dgm:pt>
    <dgm:pt modelId="{C1C5514C-1420-E441-AAD2-6BEC7C594F4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Installation</a:t>
          </a:r>
        </a:p>
        <a:p>
          <a:r>
            <a:rPr lang="en-US" dirty="0" smtClean="0"/>
            <a:t>Permit</a:t>
          </a:r>
        </a:p>
      </dgm:t>
    </dgm:pt>
    <dgm:pt modelId="{BE6A8689-B464-FD4E-989C-7234729FD57A}" type="parTrans" cxnId="{524108BE-8970-634C-BDAB-C3B69E43FA50}">
      <dgm:prSet/>
      <dgm:spPr/>
      <dgm:t>
        <a:bodyPr/>
        <a:lstStyle/>
        <a:p>
          <a:endParaRPr lang="en-US"/>
        </a:p>
      </dgm:t>
    </dgm:pt>
    <dgm:pt modelId="{94546550-5D53-774A-AA42-2EF7D70F66B2}" type="sibTrans" cxnId="{524108BE-8970-634C-BDAB-C3B69E43FA50}">
      <dgm:prSet/>
      <dgm:spPr/>
      <dgm:t>
        <a:bodyPr/>
        <a:lstStyle/>
        <a:p>
          <a:endParaRPr lang="en-US"/>
        </a:p>
      </dgm:t>
    </dgm:pt>
    <dgm:pt modelId="{BA50EBD8-6CED-724B-AFBE-0CC9FF1926F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Trial operation</a:t>
          </a:r>
        </a:p>
        <a:p>
          <a:r>
            <a:rPr lang="en-US" dirty="0" smtClean="0"/>
            <a:t>Permit</a:t>
          </a:r>
          <a:endParaRPr lang="en-US" dirty="0"/>
        </a:p>
      </dgm:t>
    </dgm:pt>
    <dgm:pt modelId="{3101D0DE-3418-864F-9999-D9191FA1BEE7}" type="parTrans" cxnId="{99CF339E-EF6C-C24C-BC97-D85B09DCEDE8}">
      <dgm:prSet/>
      <dgm:spPr/>
      <dgm:t>
        <a:bodyPr/>
        <a:lstStyle/>
        <a:p>
          <a:endParaRPr lang="en-US"/>
        </a:p>
      </dgm:t>
    </dgm:pt>
    <dgm:pt modelId="{9E2A9698-1C4D-B842-A05B-69FE280F555E}" type="sibTrans" cxnId="{99CF339E-EF6C-C24C-BC97-D85B09DCEDE8}">
      <dgm:prSet/>
      <dgm:spPr/>
      <dgm:t>
        <a:bodyPr/>
        <a:lstStyle/>
        <a:p>
          <a:endParaRPr lang="en-US"/>
        </a:p>
      </dgm:t>
    </dgm:pt>
    <dgm:pt modelId="{6BA54105-9F06-4D42-AAC3-15F26F15EE6C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Routine operation</a:t>
          </a:r>
        </a:p>
        <a:p>
          <a:r>
            <a:rPr lang="en-US" dirty="0" smtClean="0"/>
            <a:t>Permit</a:t>
          </a:r>
          <a:endParaRPr lang="en-US" dirty="0"/>
        </a:p>
      </dgm:t>
    </dgm:pt>
    <dgm:pt modelId="{896EED16-7ED8-734C-8F83-704DDA913AEA}" type="parTrans" cxnId="{3A5B6439-1185-E94F-93FF-032B9D324F80}">
      <dgm:prSet/>
      <dgm:spPr/>
      <dgm:t>
        <a:bodyPr/>
        <a:lstStyle/>
        <a:p>
          <a:endParaRPr lang="en-US"/>
        </a:p>
      </dgm:t>
    </dgm:pt>
    <dgm:pt modelId="{B810659E-C305-C541-83EF-BB32A32F86D4}" type="sibTrans" cxnId="{3A5B6439-1185-E94F-93FF-032B9D324F80}">
      <dgm:prSet/>
      <dgm:spPr/>
      <dgm:t>
        <a:bodyPr/>
        <a:lstStyle/>
        <a:p>
          <a:endParaRPr lang="en-US"/>
        </a:p>
      </dgm:t>
    </dgm:pt>
    <dgm:pt modelId="{C183A222-769A-754B-9448-9816F7C7E593}" type="pres">
      <dgm:prSet presAssocID="{B31489CA-DF18-494F-9911-AD1B794E085A}" presName="Name0" presStyleCnt="0">
        <dgm:presLayoutVars>
          <dgm:dir/>
          <dgm:resizeHandles val="exact"/>
        </dgm:presLayoutVars>
      </dgm:prSet>
      <dgm:spPr/>
    </dgm:pt>
    <dgm:pt modelId="{8C1E6BA6-2A1D-ED41-B104-1258C2BA64BF}" type="pres">
      <dgm:prSet presAssocID="{0AE7B24B-5B99-9644-A36F-2AE5269B25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46856-7380-A642-A783-D486123DFAE5}" type="pres">
      <dgm:prSet presAssocID="{ACCF1914-E987-F14B-BF04-8E1776BBC2C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8B929BC-DDFC-8E45-BDDC-0AB5DB423069}" type="pres">
      <dgm:prSet presAssocID="{ACCF1914-E987-F14B-BF04-8E1776BBC2C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1EDACE6-50B8-CE4A-B607-B5F75F5D4B56}" type="pres">
      <dgm:prSet presAssocID="{C1C5514C-1420-E441-AAD2-6BEC7C594F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FB31F-0671-E246-ADAD-41D8C70AADE8}" type="pres">
      <dgm:prSet presAssocID="{94546550-5D53-774A-AA42-2EF7D70F66B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D031641-9F5B-9843-9088-B532F420AEA9}" type="pres">
      <dgm:prSet presAssocID="{94546550-5D53-774A-AA42-2EF7D70F66B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2000F8B-C611-0E44-89FD-DA3742F86E91}" type="pres">
      <dgm:prSet presAssocID="{BA50EBD8-6CED-724B-AFBE-0CC9FF1926F3}" presName="node" presStyleLbl="node1" presStyleIdx="2" presStyleCnt="4" custLinFactNeighborX="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092EA-B3DC-9346-A526-02EEA5005DCC}" type="pres">
      <dgm:prSet presAssocID="{9E2A9698-1C4D-B842-A05B-69FE280F555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2A68FB6-3A84-324E-B290-BB06039F7344}" type="pres">
      <dgm:prSet presAssocID="{9E2A9698-1C4D-B842-A05B-69FE280F555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B67C008-A794-9E4A-9C30-D97DF4F2CB76}" type="pres">
      <dgm:prSet presAssocID="{6BA54105-9F06-4D42-AAC3-15F26F15EE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6F67B-6872-A845-A869-5EF6A0821578}" type="presOf" srcId="{94546550-5D53-774A-AA42-2EF7D70F66B2}" destId="{5D7FB31F-0671-E246-ADAD-41D8C70AADE8}" srcOrd="0" destOrd="0" presId="urn:microsoft.com/office/officeart/2005/8/layout/process1"/>
    <dgm:cxn modelId="{99CF339E-EF6C-C24C-BC97-D85B09DCEDE8}" srcId="{B31489CA-DF18-494F-9911-AD1B794E085A}" destId="{BA50EBD8-6CED-724B-AFBE-0CC9FF1926F3}" srcOrd="2" destOrd="0" parTransId="{3101D0DE-3418-864F-9999-D9191FA1BEE7}" sibTransId="{9E2A9698-1C4D-B842-A05B-69FE280F555E}"/>
    <dgm:cxn modelId="{80511006-4A91-D046-9DFB-8A06180F2D7A}" type="presOf" srcId="{B31489CA-DF18-494F-9911-AD1B794E085A}" destId="{C183A222-769A-754B-9448-9816F7C7E593}" srcOrd="0" destOrd="0" presId="urn:microsoft.com/office/officeart/2005/8/layout/process1"/>
    <dgm:cxn modelId="{FA2A0658-55D3-2844-8F1C-13050F70A2DA}" type="presOf" srcId="{9E2A9698-1C4D-B842-A05B-69FE280F555E}" destId="{32A68FB6-3A84-324E-B290-BB06039F7344}" srcOrd="1" destOrd="0" presId="urn:microsoft.com/office/officeart/2005/8/layout/process1"/>
    <dgm:cxn modelId="{839E85DC-DC95-854F-857A-86FCFC2E9A7A}" type="presOf" srcId="{ACCF1914-E987-F14B-BF04-8E1776BBC2C0}" destId="{76B46856-7380-A642-A783-D486123DFAE5}" srcOrd="0" destOrd="0" presId="urn:microsoft.com/office/officeart/2005/8/layout/process1"/>
    <dgm:cxn modelId="{14C6D00D-E6AC-6840-A3F8-3C58C1BA580C}" type="presOf" srcId="{C1C5514C-1420-E441-AAD2-6BEC7C594F46}" destId="{B1EDACE6-50B8-CE4A-B607-B5F75F5D4B56}" srcOrd="0" destOrd="0" presId="urn:microsoft.com/office/officeart/2005/8/layout/process1"/>
    <dgm:cxn modelId="{3A5B6439-1185-E94F-93FF-032B9D324F80}" srcId="{B31489CA-DF18-494F-9911-AD1B794E085A}" destId="{6BA54105-9F06-4D42-AAC3-15F26F15EE6C}" srcOrd="3" destOrd="0" parTransId="{896EED16-7ED8-734C-8F83-704DDA913AEA}" sibTransId="{B810659E-C305-C541-83EF-BB32A32F86D4}"/>
    <dgm:cxn modelId="{FC3272AD-87E6-AD4D-89DE-CF7C3F0B2D13}" type="presOf" srcId="{0AE7B24B-5B99-9644-A36F-2AE5269B2564}" destId="{8C1E6BA6-2A1D-ED41-B104-1258C2BA64BF}" srcOrd="0" destOrd="0" presId="urn:microsoft.com/office/officeart/2005/8/layout/process1"/>
    <dgm:cxn modelId="{3DF3675E-5A2A-874D-8FFD-BFDDACC9BB30}" type="presOf" srcId="{9E2A9698-1C4D-B842-A05B-69FE280F555E}" destId="{5BD092EA-B3DC-9346-A526-02EEA5005DCC}" srcOrd="0" destOrd="0" presId="urn:microsoft.com/office/officeart/2005/8/layout/process1"/>
    <dgm:cxn modelId="{5ED4A1FE-2FFA-0443-A42A-22C3FB69DFC5}" type="presOf" srcId="{94546550-5D53-774A-AA42-2EF7D70F66B2}" destId="{DD031641-9F5B-9843-9088-B532F420AEA9}" srcOrd="1" destOrd="0" presId="urn:microsoft.com/office/officeart/2005/8/layout/process1"/>
    <dgm:cxn modelId="{7D102E99-5CB6-E44A-A343-6CB777421593}" type="presOf" srcId="{BA50EBD8-6CED-724B-AFBE-0CC9FF1926F3}" destId="{02000F8B-C611-0E44-89FD-DA3742F86E91}" srcOrd="0" destOrd="0" presId="urn:microsoft.com/office/officeart/2005/8/layout/process1"/>
    <dgm:cxn modelId="{B16EB6A4-4385-4146-810A-07C9064B2881}" type="presOf" srcId="{ACCF1914-E987-F14B-BF04-8E1776BBC2C0}" destId="{D8B929BC-DDFC-8E45-BDDC-0AB5DB423069}" srcOrd="1" destOrd="0" presId="urn:microsoft.com/office/officeart/2005/8/layout/process1"/>
    <dgm:cxn modelId="{0596707C-81A7-4F49-BE9F-D931B71B4B47}" type="presOf" srcId="{6BA54105-9F06-4D42-AAC3-15F26F15EE6C}" destId="{6B67C008-A794-9E4A-9C30-D97DF4F2CB76}" srcOrd="0" destOrd="0" presId="urn:microsoft.com/office/officeart/2005/8/layout/process1"/>
    <dgm:cxn modelId="{D59B2927-AEA3-4443-A39E-EA6C9C5D3BA3}" srcId="{B31489CA-DF18-494F-9911-AD1B794E085A}" destId="{0AE7B24B-5B99-9644-A36F-2AE5269B2564}" srcOrd="0" destOrd="0" parTransId="{F86D4040-080F-5445-98D9-E25E9F4EEE49}" sibTransId="{ACCF1914-E987-F14B-BF04-8E1776BBC2C0}"/>
    <dgm:cxn modelId="{524108BE-8970-634C-BDAB-C3B69E43FA50}" srcId="{B31489CA-DF18-494F-9911-AD1B794E085A}" destId="{C1C5514C-1420-E441-AAD2-6BEC7C594F46}" srcOrd="1" destOrd="0" parTransId="{BE6A8689-B464-FD4E-989C-7234729FD57A}" sibTransId="{94546550-5D53-774A-AA42-2EF7D70F66B2}"/>
    <dgm:cxn modelId="{649E670D-C259-BE4D-A093-A1D80A7DEE2E}" type="presParOf" srcId="{C183A222-769A-754B-9448-9816F7C7E593}" destId="{8C1E6BA6-2A1D-ED41-B104-1258C2BA64BF}" srcOrd="0" destOrd="0" presId="urn:microsoft.com/office/officeart/2005/8/layout/process1"/>
    <dgm:cxn modelId="{E622A324-5439-4042-AEC4-058772E2BC98}" type="presParOf" srcId="{C183A222-769A-754B-9448-9816F7C7E593}" destId="{76B46856-7380-A642-A783-D486123DFAE5}" srcOrd="1" destOrd="0" presId="urn:microsoft.com/office/officeart/2005/8/layout/process1"/>
    <dgm:cxn modelId="{F70C41CF-880E-1F48-B2C3-0E7B58599715}" type="presParOf" srcId="{76B46856-7380-A642-A783-D486123DFAE5}" destId="{D8B929BC-DDFC-8E45-BDDC-0AB5DB423069}" srcOrd="0" destOrd="0" presId="urn:microsoft.com/office/officeart/2005/8/layout/process1"/>
    <dgm:cxn modelId="{C12C350A-3681-0D4F-A284-A9DD156EDC30}" type="presParOf" srcId="{C183A222-769A-754B-9448-9816F7C7E593}" destId="{B1EDACE6-50B8-CE4A-B607-B5F75F5D4B56}" srcOrd="2" destOrd="0" presId="urn:microsoft.com/office/officeart/2005/8/layout/process1"/>
    <dgm:cxn modelId="{9BE9F7A6-FA46-0742-BF6C-CFC16FD3C376}" type="presParOf" srcId="{C183A222-769A-754B-9448-9816F7C7E593}" destId="{5D7FB31F-0671-E246-ADAD-41D8C70AADE8}" srcOrd="3" destOrd="0" presId="urn:microsoft.com/office/officeart/2005/8/layout/process1"/>
    <dgm:cxn modelId="{ACFF3C72-184B-0445-B559-ED3111AEC878}" type="presParOf" srcId="{5D7FB31F-0671-E246-ADAD-41D8C70AADE8}" destId="{DD031641-9F5B-9843-9088-B532F420AEA9}" srcOrd="0" destOrd="0" presId="urn:microsoft.com/office/officeart/2005/8/layout/process1"/>
    <dgm:cxn modelId="{5CB35209-47E8-904F-8204-8B3C227EAFE9}" type="presParOf" srcId="{C183A222-769A-754B-9448-9816F7C7E593}" destId="{02000F8B-C611-0E44-89FD-DA3742F86E91}" srcOrd="4" destOrd="0" presId="urn:microsoft.com/office/officeart/2005/8/layout/process1"/>
    <dgm:cxn modelId="{421E6EA6-2125-334C-B6D5-9E96A9E5911B}" type="presParOf" srcId="{C183A222-769A-754B-9448-9816F7C7E593}" destId="{5BD092EA-B3DC-9346-A526-02EEA5005DCC}" srcOrd="5" destOrd="0" presId="urn:microsoft.com/office/officeart/2005/8/layout/process1"/>
    <dgm:cxn modelId="{0566EE87-B941-D342-AF6D-0FA8E97AF44B}" type="presParOf" srcId="{5BD092EA-B3DC-9346-A526-02EEA5005DCC}" destId="{32A68FB6-3A84-324E-B290-BB06039F7344}" srcOrd="0" destOrd="0" presId="urn:microsoft.com/office/officeart/2005/8/layout/process1"/>
    <dgm:cxn modelId="{BB1A8140-E5E1-C84F-B9BD-EE189E863570}" type="presParOf" srcId="{C183A222-769A-754B-9448-9816F7C7E593}" destId="{6B67C008-A794-9E4A-9C30-D97DF4F2CB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2BF28-F0AA-644F-9D27-50402B00C6C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EF5FFAF5-4FFD-8648-B308-663B533E6874}">
      <dgm:prSet phldrT="[Text]"/>
      <dgm:spPr/>
      <dgm:t>
        <a:bodyPr/>
        <a:lstStyle/>
        <a:p>
          <a:r>
            <a:rPr lang="en-US" dirty="0" smtClean="0"/>
            <a:t>Detailed design &amp; Construction</a:t>
          </a:r>
          <a:endParaRPr lang="en-US" dirty="0"/>
        </a:p>
      </dgm:t>
    </dgm:pt>
    <dgm:pt modelId="{600B5AA1-09A8-4F4F-BC88-0D73E04029AD}" type="parTrans" cxnId="{E27A308C-4667-2141-98BB-1D3EDFC2BEFB}">
      <dgm:prSet/>
      <dgm:spPr/>
      <dgm:t>
        <a:bodyPr/>
        <a:lstStyle/>
        <a:p>
          <a:endParaRPr lang="en-US"/>
        </a:p>
      </dgm:t>
    </dgm:pt>
    <dgm:pt modelId="{58255A65-4176-9044-B4EB-2405ADC68D5F}" type="sibTrans" cxnId="{E27A308C-4667-2141-98BB-1D3EDFC2BEFB}">
      <dgm:prSet/>
      <dgm:spPr/>
      <dgm:t>
        <a:bodyPr/>
        <a:lstStyle/>
        <a:p>
          <a:endParaRPr lang="en-US"/>
        </a:p>
      </dgm:t>
    </dgm:pt>
    <dgm:pt modelId="{045202B8-F6BD-ED43-8A0E-A1D758099945}">
      <dgm:prSet phldrT="[Text]"/>
      <dgm:spPr/>
      <dgm:t>
        <a:bodyPr/>
        <a:lstStyle/>
        <a:p>
          <a:r>
            <a:rPr lang="en-US" dirty="0" smtClean="0"/>
            <a:t>Procurement and Installation</a:t>
          </a:r>
          <a:endParaRPr lang="en-US" dirty="0"/>
        </a:p>
      </dgm:t>
    </dgm:pt>
    <dgm:pt modelId="{B27BF247-3B3F-FE49-9A1A-F0E477ECCF93}" type="parTrans" cxnId="{1517F4AB-B444-164E-8315-D648BCCBC9DC}">
      <dgm:prSet/>
      <dgm:spPr/>
      <dgm:t>
        <a:bodyPr/>
        <a:lstStyle/>
        <a:p>
          <a:endParaRPr lang="en-US"/>
        </a:p>
      </dgm:t>
    </dgm:pt>
    <dgm:pt modelId="{D22D9224-839C-D24C-9ECB-0C3127C7CE62}" type="sibTrans" cxnId="{1517F4AB-B444-164E-8315-D648BCCBC9DC}">
      <dgm:prSet/>
      <dgm:spPr/>
      <dgm:t>
        <a:bodyPr/>
        <a:lstStyle/>
        <a:p>
          <a:endParaRPr lang="en-US"/>
        </a:p>
      </dgm:t>
    </dgm:pt>
    <dgm:pt modelId="{65ACE8F5-0EDD-414D-8C5C-C4A4D6CFC865}">
      <dgm:prSet phldrT="[Text]"/>
      <dgm:spPr/>
      <dgm:t>
        <a:bodyPr/>
        <a:lstStyle/>
        <a:p>
          <a:r>
            <a:rPr lang="en-US" dirty="0" smtClean="0"/>
            <a:t>Commissioning</a:t>
          </a:r>
        </a:p>
      </dgm:t>
    </dgm:pt>
    <dgm:pt modelId="{97AA97B9-D7D8-F540-B00F-800367F195D6}" type="parTrans" cxnId="{C4F2B7F9-C05D-1444-BC83-EB141E62F31D}">
      <dgm:prSet/>
      <dgm:spPr/>
      <dgm:t>
        <a:bodyPr/>
        <a:lstStyle/>
        <a:p>
          <a:endParaRPr lang="en-US"/>
        </a:p>
      </dgm:t>
    </dgm:pt>
    <dgm:pt modelId="{346979F5-9AFB-8F47-BDE6-4E486E881941}" type="sibTrans" cxnId="{C4F2B7F9-C05D-1444-BC83-EB141E62F31D}">
      <dgm:prSet/>
      <dgm:spPr/>
      <dgm:t>
        <a:bodyPr/>
        <a:lstStyle/>
        <a:p>
          <a:endParaRPr lang="en-US"/>
        </a:p>
      </dgm:t>
    </dgm:pt>
    <dgm:pt modelId="{968862BC-8C09-9D4A-AD4F-49292A57AB53}">
      <dgm:prSet/>
      <dgm:spPr/>
      <dgm:t>
        <a:bodyPr/>
        <a:lstStyle/>
        <a:p>
          <a:r>
            <a:rPr lang="en-US" dirty="0" smtClean="0"/>
            <a:t>Operation</a:t>
          </a:r>
          <a:endParaRPr lang="en-US" dirty="0"/>
        </a:p>
      </dgm:t>
    </dgm:pt>
    <dgm:pt modelId="{F66628FB-235D-5A43-A9B2-8A2A2CEC334D}" type="parTrans" cxnId="{0E3D1774-F7D4-1541-A0F5-D02279FB48DC}">
      <dgm:prSet/>
      <dgm:spPr/>
      <dgm:t>
        <a:bodyPr/>
        <a:lstStyle/>
        <a:p>
          <a:endParaRPr lang="en-US"/>
        </a:p>
      </dgm:t>
    </dgm:pt>
    <dgm:pt modelId="{D31C1A98-017B-2143-8A62-98564A03E0EB}" type="sibTrans" cxnId="{0E3D1774-F7D4-1541-A0F5-D02279FB48DC}">
      <dgm:prSet/>
      <dgm:spPr/>
      <dgm:t>
        <a:bodyPr/>
        <a:lstStyle/>
        <a:p>
          <a:endParaRPr lang="en-US"/>
        </a:p>
      </dgm:t>
    </dgm:pt>
    <dgm:pt modelId="{2D5EA87F-5EDC-924C-B5F2-F7CE7FB3E154}">
      <dgm:prSet/>
      <dgm:spPr/>
      <dgm:t>
        <a:bodyPr/>
        <a:lstStyle/>
        <a:p>
          <a:r>
            <a:rPr lang="en-US" dirty="0" smtClean="0"/>
            <a:t>Preliminary Design</a:t>
          </a:r>
          <a:endParaRPr lang="en-US" dirty="0"/>
        </a:p>
      </dgm:t>
    </dgm:pt>
    <dgm:pt modelId="{50BDC313-E4EE-DA4E-BF29-6D9EA08BFAB7}" type="parTrans" cxnId="{0C008842-9465-0B40-BA56-DC92EEF2BD7A}">
      <dgm:prSet/>
      <dgm:spPr/>
      <dgm:t>
        <a:bodyPr/>
        <a:lstStyle/>
        <a:p>
          <a:endParaRPr lang="en-US"/>
        </a:p>
      </dgm:t>
    </dgm:pt>
    <dgm:pt modelId="{68A91D37-29F8-7B48-863D-08BEA89544EE}" type="sibTrans" cxnId="{0C008842-9465-0B40-BA56-DC92EEF2BD7A}">
      <dgm:prSet/>
      <dgm:spPr/>
      <dgm:t>
        <a:bodyPr/>
        <a:lstStyle/>
        <a:p>
          <a:endParaRPr lang="en-US"/>
        </a:p>
      </dgm:t>
    </dgm:pt>
    <dgm:pt modelId="{D97F39E2-97A8-BE46-ADDF-E8C79F3EAE60}" type="pres">
      <dgm:prSet presAssocID="{42D2BF28-F0AA-644F-9D27-50402B00C6C6}" presName="Name0" presStyleCnt="0">
        <dgm:presLayoutVars>
          <dgm:dir/>
          <dgm:resizeHandles val="exact"/>
        </dgm:presLayoutVars>
      </dgm:prSet>
      <dgm:spPr/>
    </dgm:pt>
    <dgm:pt modelId="{FF4D4085-7F1F-EE45-B253-C21EA6FA330D}" type="pres">
      <dgm:prSet presAssocID="{2D5EA87F-5EDC-924C-B5F2-F7CE7FB3E1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BD1E4-EAA8-7C45-B0A0-FB902F991FF2}" type="pres">
      <dgm:prSet presAssocID="{68A91D37-29F8-7B48-863D-08BEA89544E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D909852-CB30-434F-8FF3-43A3FCB7A093}" type="pres">
      <dgm:prSet presAssocID="{68A91D37-29F8-7B48-863D-08BEA89544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70F1641-4748-6D4D-A83F-5D5121AF8BCF}" type="pres">
      <dgm:prSet presAssocID="{EF5FFAF5-4FFD-8648-B308-663B533E68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7E8DA-D988-C842-9A06-B944FD2CA0E7}" type="pres">
      <dgm:prSet presAssocID="{58255A65-4176-9044-B4EB-2405ADC68D5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81010C7-66E6-C84A-8A2C-54CDCE9F9A99}" type="pres">
      <dgm:prSet presAssocID="{58255A65-4176-9044-B4EB-2405ADC68D5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E6AAF05-A760-1E4D-B18D-7711A05B0F5A}" type="pres">
      <dgm:prSet presAssocID="{045202B8-F6BD-ED43-8A0E-A1D7580999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B11FB-6721-2F46-A10D-0895AEF4EFDC}" type="pres">
      <dgm:prSet presAssocID="{D22D9224-839C-D24C-9ECB-0C3127C7CE6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1A63AEA-4D60-8740-9201-1CF155FEDF08}" type="pres">
      <dgm:prSet presAssocID="{D22D9224-839C-D24C-9ECB-0C3127C7CE6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4D3B301-2F40-6C4B-917F-B8CFBD4351A0}" type="pres">
      <dgm:prSet presAssocID="{65ACE8F5-0EDD-414D-8C5C-C4A4D6CFC8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BF4BD-AC6E-8749-A760-216392DFF7DB}" type="pres">
      <dgm:prSet presAssocID="{346979F5-9AFB-8F47-BDE6-4E486E88194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CCF64FB-EBF1-094B-9A32-0ED9D3CC2448}" type="pres">
      <dgm:prSet presAssocID="{346979F5-9AFB-8F47-BDE6-4E486E88194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4F4653D-6E35-CF42-B3D6-0F04E3A84390}" type="pres">
      <dgm:prSet presAssocID="{968862BC-8C09-9D4A-AD4F-49292A57AB53}" presName="node" presStyleLbl="node1" presStyleIdx="4" presStyleCnt="5" custLinFactNeighborX="12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2B2253-312A-D74B-9E48-31D63F57FE0A}" type="presOf" srcId="{68A91D37-29F8-7B48-863D-08BEA89544EE}" destId="{9CFBD1E4-EAA8-7C45-B0A0-FB902F991FF2}" srcOrd="0" destOrd="0" presId="urn:microsoft.com/office/officeart/2005/8/layout/process1"/>
    <dgm:cxn modelId="{B64E9CA9-9FF1-6C46-9580-084CB01D6DA4}" type="presOf" srcId="{D22D9224-839C-D24C-9ECB-0C3127C7CE62}" destId="{41A63AEA-4D60-8740-9201-1CF155FEDF08}" srcOrd="1" destOrd="0" presId="urn:microsoft.com/office/officeart/2005/8/layout/process1"/>
    <dgm:cxn modelId="{A876C0B9-3CD0-F349-A41A-1E761F30E8E5}" type="presOf" srcId="{65ACE8F5-0EDD-414D-8C5C-C4A4D6CFC865}" destId="{A4D3B301-2F40-6C4B-917F-B8CFBD4351A0}" srcOrd="0" destOrd="0" presId="urn:microsoft.com/office/officeart/2005/8/layout/process1"/>
    <dgm:cxn modelId="{752E8627-229B-BC44-94A0-884D018E7B37}" type="presOf" srcId="{346979F5-9AFB-8F47-BDE6-4E486E881941}" destId="{903BF4BD-AC6E-8749-A760-216392DFF7DB}" srcOrd="0" destOrd="0" presId="urn:microsoft.com/office/officeart/2005/8/layout/process1"/>
    <dgm:cxn modelId="{3EC62DC2-0A56-AC4E-8430-1517F1F3CCF2}" type="presOf" srcId="{42D2BF28-F0AA-644F-9D27-50402B00C6C6}" destId="{D97F39E2-97A8-BE46-ADDF-E8C79F3EAE60}" srcOrd="0" destOrd="0" presId="urn:microsoft.com/office/officeart/2005/8/layout/process1"/>
    <dgm:cxn modelId="{E27A308C-4667-2141-98BB-1D3EDFC2BEFB}" srcId="{42D2BF28-F0AA-644F-9D27-50402B00C6C6}" destId="{EF5FFAF5-4FFD-8648-B308-663B533E6874}" srcOrd="1" destOrd="0" parTransId="{600B5AA1-09A8-4F4F-BC88-0D73E04029AD}" sibTransId="{58255A65-4176-9044-B4EB-2405ADC68D5F}"/>
    <dgm:cxn modelId="{C4F2B7F9-C05D-1444-BC83-EB141E62F31D}" srcId="{42D2BF28-F0AA-644F-9D27-50402B00C6C6}" destId="{65ACE8F5-0EDD-414D-8C5C-C4A4D6CFC865}" srcOrd="3" destOrd="0" parTransId="{97AA97B9-D7D8-F540-B00F-800367F195D6}" sibTransId="{346979F5-9AFB-8F47-BDE6-4E486E881941}"/>
    <dgm:cxn modelId="{CE4731E5-375B-D644-96F2-CC97AEE7E5A1}" type="presOf" srcId="{346979F5-9AFB-8F47-BDE6-4E486E881941}" destId="{6CCF64FB-EBF1-094B-9A32-0ED9D3CC2448}" srcOrd="1" destOrd="0" presId="urn:microsoft.com/office/officeart/2005/8/layout/process1"/>
    <dgm:cxn modelId="{B2A157C6-1061-4A47-9E80-B0B26486813E}" type="presOf" srcId="{968862BC-8C09-9D4A-AD4F-49292A57AB53}" destId="{04F4653D-6E35-CF42-B3D6-0F04E3A84390}" srcOrd="0" destOrd="0" presId="urn:microsoft.com/office/officeart/2005/8/layout/process1"/>
    <dgm:cxn modelId="{F26918FA-1820-0E47-A08C-85EB2DBCB64D}" type="presOf" srcId="{68A91D37-29F8-7B48-863D-08BEA89544EE}" destId="{BD909852-CB30-434F-8FF3-43A3FCB7A093}" srcOrd="1" destOrd="0" presId="urn:microsoft.com/office/officeart/2005/8/layout/process1"/>
    <dgm:cxn modelId="{66D43EC8-7ACA-0C49-9C87-A34AC1F85032}" type="presOf" srcId="{2D5EA87F-5EDC-924C-B5F2-F7CE7FB3E154}" destId="{FF4D4085-7F1F-EE45-B253-C21EA6FA330D}" srcOrd="0" destOrd="0" presId="urn:microsoft.com/office/officeart/2005/8/layout/process1"/>
    <dgm:cxn modelId="{CD0744B3-291F-D746-8C14-DE158A88D233}" type="presOf" srcId="{045202B8-F6BD-ED43-8A0E-A1D758099945}" destId="{CE6AAF05-A760-1E4D-B18D-7711A05B0F5A}" srcOrd="0" destOrd="0" presId="urn:microsoft.com/office/officeart/2005/8/layout/process1"/>
    <dgm:cxn modelId="{F87653C9-353A-BD4D-AABA-4920B4E942B7}" type="presOf" srcId="{D22D9224-839C-D24C-9ECB-0C3127C7CE62}" destId="{8D0B11FB-6721-2F46-A10D-0895AEF4EFDC}" srcOrd="0" destOrd="0" presId="urn:microsoft.com/office/officeart/2005/8/layout/process1"/>
    <dgm:cxn modelId="{0E3D1774-F7D4-1541-A0F5-D02279FB48DC}" srcId="{42D2BF28-F0AA-644F-9D27-50402B00C6C6}" destId="{968862BC-8C09-9D4A-AD4F-49292A57AB53}" srcOrd="4" destOrd="0" parTransId="{F66628FB-235D-5A43-A9B2-8A2A2CEC334D}" sibTransId="{D31C1A98-017B-2143-8A62-98564A03E0EB}"/>
    <dgm:cxn modelId="{C70EB173-9C86-304F-8AAC-C74D1B15AA7E}" type="presOf" srcId="{58255A65-4176-9044-B4EB-2405ADC68D5F}" destId="{B81010C7-66E6-C84A-8A2C-54CDCE9F9A99}" srcOrd="1" destOrd="0" presId="urn:microsoft.com/office/officeart/2005/8/layout/process1"/>
    <dgm:cxn modelId="{1517F4AB-B444-164E-8315-D648BCCBC9DC}" srcId="{42D2BF28-F0AA-644F-9D27-50402B00C6C6}" destId="{045202B8-F6BD-ED43-8A0E-A1D758099945}" srcOrd="2" destOrd="0" parTransId="{B27BF247-3B3F-FE49-9A1A-F0E477ECCF93}" sibTransId="{D22D9224-839C-D24C-9ECB-0C3127C7CE62}"/>
    <dgm:cxn modelId="{4A074890-CEAC-674C-A3F2-EF25C916791C}" type="presOf" srcId="{EF5FFAF5-4FFD-8648-B308-663B533E6874}" destId="{F70F1641-4748-6D4D-A83F-5D5121AF8BCF}" srcOrd="0" destOrd="0" presId="urn:microsoft.com/office/officeart/2005/8/layout/process1"/>
    <dgm:cxn modelId="{0C008842-9465-0B40-BA56-DC92EEF2BD7A}" srcId="{42D2BF28-F0AA-644F-9D27-50402B00C6C6}" destId="{2D5EA87F-5EDC-924C-B5F2-F7CE7FB3E154}" srcOrd="0" destOrd="0" parTransId="{50BDC313-E4EE-DA4E-BF29-6D9EA08BFAB7}" sibTransId="{68A91D37-29F8-7B48-863D-08BEA89544EE}"/>
    <dgm:cxn modelId="{F2A9321A-B90B-1546-8331-B30D65378784}" type="presOf" srcId="{58255A65-4176-9044-B4EB-2405ADC68D5F}" destId="{19A7E8DA-D988-C842-9A06-B944FD2CA0E7}" srcOrd="0" destOrd="0" presId="urn:microsoft.com/office/officeart/2005/8/layout/process1"/>
    <dgm:cxn modelId="{4ADF8812-30A5-B241-8747-BC077C6C1CBC}" type="presParOf" srcId="{D97F39E2-97A8-BE46-ADDF-E8C79F3EAE60}" destId="{FF4D4085-7F1F-EE45-B253-C21EA6FA330D}" srcOrd="0" destOrd="0" presId="urn:microsoft.com/office/officeart/2005/8/layout/process1"/>
    <dgm:cxn modelId="{6F5E7A1A-C5C3-BF40-8965-CA2E803EDA15}" type="presParOf" srcId="{D97F39E2-97A8-BE46-ADDF-E8C79F3EAE60}" destId="{9CFBD1E4-EAA8-7C45-B0A0-FB902F991FF2}" srcOrd="1" destOrd="0" presId="urn:microsoft.com/office/officeart/2005/8/layout/process1"/>
    <dgm:cxn modelId="{79FC0E2B-8601-EF4A-A842-51AD5C23E345}" type="presParOf" srcId="{9CFBD1E4-EAA8-7C45-B0A0-FB902F991FF2}" destId="{BD909852-CB30-434F-8FF3-43A3FCB7A093}" srcOrd="0" destOrd="0" presId="urn:microsoft.com/office/officeart/2005/8/layout/process1"/>
    <dgm:cxn modelId="{C7723A29-CA99-1040-893A-2665FDB9D982}" type="presParOf" srcId="{D97F39E2-97A8-BE46-ADDF-E8C79F3EAE60}" destId="{F70F1641-4748-6D4D-A83F-5D5121AF8BCF}" srcOrd="2" destOrd="0" presId="urn:microsoft.com/office/officeart/2005/8/layout/process1"/>
    <dgm:cxn modelId="{7B4B1801-4F92-B54B-A6F0-7BBD895F83F6}" type="presParOf" srcId="{D97F39E2-97A8-BE46-ADDF-E8C79F3EAE60}" destId="{19A7E8DA-D988-C842-9A06-B944FD2CA0E7}" srcOrd="3" destOrd="0" presId="urn:microsoft.com/office/officeart/2005/8/layout/process1"/>
    <dgm:cxn modelId="{5319AFC7-D57E-C949-95E3-4EA2CB1B0066}" type="presParOf" srcId="{19A7E8DA-D988-C842-9A06-B944FD2CA0E7}" destId="{B81010C7-66E6-C84A-8A2C-54CDCE9F9A99}" srcOrd="0" destOrd="0" presId="urn:microsoft.com/office/officeart/2005/8/layout/process1"/>
    <dgm:cxn modelId="{191601DC-4379-B546-8713-AEAF3E7D45EF}" type="presParOf" srcId="{D97F39E2-97A8-BE46-ADDF-E8C79F3EAE60}" destId="{CE6AAF05-A760-1E4D-B18D-7711A05B0F5A}" srcOrd="4" destOrd="0" presId="urn:microsoft.com/office/officeart/2005/8/layout/process1"/>
    <dgm:cxn modelId="{329226E5-12B1-E344-B1B9-1A2F864D081D}" type="presParOf" srcId="{D97F39E2-97A8-BE46-ADDF-E8C79F3EAE60}" destId="{8D0B11FB-6721-2F46-A10D-0895AEF4EFDC}" srcOrd="5" destOrd="0" presId="urn:microsoft.com/office/officeart/2005/8/layout/process1"/>
    <dgm:cxn modelId="{214F6E75-8552-EA4E-932B-E6A31745728C}" type="presParOf" srcId="{8D0B11FB-6721-2F46-A10D-0895AEF4EFDC}" destId="{41A63AEA-4D60-8740-9201-1CF155FEDF08}" srcOrd="0" destOrd="0" presId="urn:microsoft.com/office/officeart/2005/8/layout/process1"/>
    <dgm:cxn modelId="{9BB9845B-899C-004D-92E1-ABB755EF5DD2}" type="presParOf" srcId="{D97F39E2-97A8-BE46-ADDF-E8C79F3EAE60}" destId="{A4D3B301-2F40-6C4B-917F-B8CFBD4351A0}" srcOrd="6" destOrd="0" presId="urn:microsoft.com/office/officeart/2005/8/layout/process1"/>
    <dgm:cxn modelId="{9FDD5F49-B1DF-9247-88DB-8FCF6EE046E9}" type="presParOf" srcId="{D97F39E2-97A8-BE46-ADDF-E8C79F3EAE60}" destId="{903BF4BD-AC6E-8749-A760-216392DFF7DB}" srcOrd="7" destOrd="0" presId="urn:microsoft.com/office/officeart/2005/8/layout/process1"/>
    <dgm:cxn modelId="{874AF455-9576-DF4E-AAA3-9AF8AF447D38}" type="presParOf" srcId="{903BF4BD-AC6E-8749-A760-216392DFF7DB}" destId="{6CCF64FB-EBF1-094B-9A32-0ED9D3CC2448}" srcOrd="0" destOrd="0" presId="urn:microsoft.com/office/officeart/2005/8/layout/process1"/>
    <dgm:cxn modelId="{E84BF9B5-7532-7F47-802B-758E742EE443}" type="presParOf" srcId="{D97F39E2-97A8-BE46-ADDF-E8C79F3EAE60}" destId="{04F4653D-6E35-CF42-B3D6-0F04E3A8439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4A1F6-D8FB-2543-A02D-F6415E3AF5C1}" type="doc">
      <dgm:prSet loTypeId="urn:microsoft.com/office/officeart/2008/layout/CircleAccentTimelin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8FBA4B-9253-134D-A837-36B9E11D8445}">
      <dgm:prSet phldrT="[Text]"/>
      <dgm:spPr/>
      <dgm:t>
        <a:bodyPr/>
        <a:lstStyle/>
        <a:p>
          <a:r>
            <a:rPr lang="en-US" dirty="0" smtClean="0"/>
            <a:t>ESS Application</a:t>
          </a:r>
          <a:endParaRPr lang="en-US" dirty="0"/>
        </a:p>
      </dgm:t>
    </dgm:pt>
    <dgm:pt modelId="{4B3201EA-23F0-EB45-B79D-8B07EC225670}" type="parTrans" cxnId="{AD283EEA-4317-2B44-BBB6-32FAE0DDB472}">
      <dgm:prSet/>
      <dgm:spPr/>
      <dgm:t>
        <a:bodyPr/>
        <a:lstStyle/>
        <a:p>
          <a:endParaRPr lang="en-US"/>
        </a:p>
      </dgm:t>
    </dgm:pt>
    <dgm:pt modelId="{4D5FDCA3-CF68-8E47-BD17-93C70ABF0504}" type="sibTrans" cxnId="{AD283EEA-4317-2B44-BBB6-32FAE0DDB472}">
      <dgm:prSet/>
      <dgm:spPr/>
      <dgm:t>
        <a:bodyPr/>
        <a:lstStyle/>
        <a:p>
          <a:endParaRPr lang="en-US"/>
        </a:p>
      </dgm:t>
    </dgm:pt>
    <dgm:pt modelId="{C6ED8A43-DE11-B54C-AE54-B3C824BBFC30}">
      <dgm:prSet phldrT="[Text]"/>
      <dgm:spPr/>
      <dgm:t>
        <a:bodyPr/>
        <a:lstStyle/>
        <a:p>
          <a:r>
            <a:rPr lang="en-US" dirty="0" smtClean="0"/>
            <a:t>SSM Request</a:t>
          </a:r>
          <a:endParaRPr lang="en-US" dirty="0"/>
        </a:p>
      </dgm:t>
    </dgm:pt>
    <dgm:pt modelId="{1BED5445-8DA3-0B4D-B900-7FCD528DB451}" type="parTrans" cxnId="{05F6A1D2-1872-564E-BE3E-2A5FA4100CE5}">
      <dgm:prSet/>
      <dgm:spPr/>
      <dgm:t>
        <a:bodyPr/>
        <a:lstStyle/>
        <a:p>
          <a:endParaRPr lang="en-US"/>
        </a:p>
      </dgm:t>
    </dgm:pt>
    <dgm:pt modelId="{4E3A988F-D225-E04F-8A73-09F6066EC2E0}" type="sibTrans" cxnId="{05F6A1D2-1872-564E-BE3E-2A5FA4100CE5}">
      <dgm:prSet/>
      <dgm:spPr/>
      <dgm:t>
        <a:bodyPr/>
        <a:lstStyle/>
        <a:p>
          <a:endParaRPr lang="en-US"/>
        </a:p>
      </dgm:t>
    </dgm:pt>
    <dgm:pt modelId="{5A8F980B-B8E6-F345-BA92-9568949CFEE2}">
      <dgm:prSet phldrT="[Text]"/>
      <dgm:spPr/>
      <dgm:t>
        <a:bodyPr/>
        <a:lstStyle/>
        <a:p>
          <a:r>
            <a:rPr lang="en-US" dirty="0" smtClean="0"/>
            <a:t>ESS Response</a:t>
          </a:r>
          <a:endParaRPr lang="en-US" dirty="0"/>
        </a:p>
      </dgm:t>
    </dgm:pt>
    <dgm:pt modelId="{D64E7F16-72EC-C544-AE53-593CE053530D}" type="parTrans" cxnId="{200FDFC9-1966-F444-B468-238684D608B8}">
      <dgm:prSet/>
      <dgm:spPr/>
      <dgm:t>
        <a:bodyPr/>
        <a:lstStyle/>
        <a:p>
          <a:endParaRPr lang="en-US"/>
        </a:p>
      </dgm:t>
    </dgm:pt>
    <dgm:pt modelId="{25B18A5B-CDC4-5941-BC23-BABC1EA8AF0C}" type="sibTrans" cxnId="{200FDFC9-1966-F444-B468-238684D608B8}">
      <dgm:prSet/>
      <dgm:spPr/>
      <dgm:t>
        <a:bodyPr/>
        <a:lstStyle/>
        <a:p>
          <a:endParaRPr lang="en-US"/>
        </a:p>
      </dgm:t>
    </dgm:pt>
    <dgm:pt modelId="{0386B9CC-EE96-494C-A10B-6FF9B71E985A}">
      <dgm:prSet phldrT="[Text]"/>
      <dgm:spPr/>
      <dgm:t>
        <a:bodyPr/>
        <a:lstStyle/>
        <a:p>
          <a:r>
            <a:rPr lang="en-US" dirty="0" smtClean="0"/>
            <a:t>SSM Conditional  permit</a:t>
          </a:r>
        </a:p>
        <a:p>
          <a:endParaRPr lang="en-US" dirty="0"/>
        </a:p>
      </dgm:t>
    </dgm:pt>
    <dgm:pt modelId="{113052FE-1D98-CB46-8A73-CA794935C8C4}" type="parTrans" cxnId="{837114BB-17F4-5D45-817C-4E466DDBA107}">
      <dgm:prSet/>
      <dgm:spPr/>
      <dgm:t>
        <a:bodyPr/>
        <a:lstStyle/>
        <a:p>
          <a:endParaRPr lang="en-US"/>
        </a:p>
      </dgm:t>
    </dgm:pt>
    <dgm:pt modelId="{B65AF65C-AF96-F143-BB74-E7CEAD49B09C}" type="sibTrans" cxnId="{837114BB-17F4-5D45-817C-4E466DDBA107}">
      <dgm:prSet/>
      <dgm:spPr/>
      <dgm:t>
        <a:bodyPr/>
        <a:lstStyle/>
        <a:p>
          <a:endParaRPr lang="en-US"/>
        </a:p>
      </dgm:t>
    </dgm:pt>
    <dgm:pt modelId="{118EBB52-A675-DE4A-9F35-D4C6F04845C2}">
      <dgm:prSet phldrT="[Text]"/>
      <dgm:spPr/>
      <dgm:t>
        <a:bodyPr/>
        <a:lstStyle/>
        <a:p>
          <a:r>
            <a:rPr lang="en-US" dirty="0" smtClean="0"/>
            <a:t>ESS readiness review</a:t>
          </a:r>
          <a:endParaRPr lang="en-US" dirty="0"/>
        </a:p>
      </dgm:t>
    </dgm:pt>
    <dgm:pt modelId="{808E13DC-F89E-6A47-A818-12E328A761E8}" type="parTrans" cxnId="{3C91C772-7231-A749-85CE-E84986745EF7}">
      <dgm:prSet/>
      <dgm:spPr/>
      <dgm:t>
        <a:bodyPr/>
        <a:lstStyle/>
        <a:p>
          <a:endParaRPr lang="en-US"/>
        </a:p>
      </dgm:t>
    </dgm:pt>
    <dgm:pt modelId="{A5A41A16-6B11-4E4D-B12C-FC4E07132AEB}" type="sibTrans" cxnId="{3C91C772-7231-A749-85CE-E84986745EF7}">
      <dgm:prSet/>
      <dgm:spPr/>
      <dgm:t>
        <a:bodyPr/>
        <a:lstStyle/>
        <a:p>
          <a:endParaRPr lang="en-US"/>
        </a:p>
      </dgm:t>
    </dgm:pt>
    <dgm:pt modelId="{CB40DC7E-D79B-E245-9236-3131B98A9DBF}">
      <dgm:prSet phldrT="[Text]"/>
      <dgm:spPr/>
      <dgm:t>
        <a:bodyPr/>
        <a:lstStyle/>
        <a:p>
          <a:r>
            <a:rPr lang="en-US" dirty="0" smtClean="0"/>
            <a:t>SSM Inspection</a:t>
          </a:r>
          <a:endParaRPr lang="en-US" dirty="0"/>
        </a:p>
      </dgm:t>
    </dgm:pt>
    <dgm:pt modelId="{DC333BBF-9ED2-474E-B59D-3AAD6742922F}" type="parTrans" cxnId="{10D91BA1-4C04-0A4C-8A08-0CA78F049F4F}">
      <dgm:prSet/>
      <dgm:spPr/>
      <dgm:t>
        <a:bodyPr/>
        <a:lstStyle/>
        <a:p>
          <a:endParaRPr lang="en-US"/>
        </a:p>
      </dgm:t>
    </dgm:pt>
    <dgm:pt modelId="{8A738816-2E91-2947-8688-98C6777AFD62}" type="sibTrans" cxnId="{10D91BA1-4C04-0A4C-8A08-0CA78F049F4F}">
      <dgm:prSet/>
      <dgm:spPr/>
      <dgm:t>
        <a:bodyPr/>
        <a:lstStyle/>
        <a:p>
          <a:endParaRPr lang="en-US"/>
        </a:p>
      </dgm:t>
    </dgm:pt>
    <dgm:pt modelId="{EFAB2EBD-3F0A-DA43-AD37-2A31816777F7}">
      <dgm:prSet phldrT="[Text]"/>
      <dgm:spPr/>
      <dgm:t>
        <a:bodyPr/>
        <a:lstStyle/>
        <a:p>
          <a:r>
            <a:rPr lang="en-US" dirty="0" smtClean="0"/>
            <a:t>Beam on</a:t>
          </a:r>
          <a:endParaRPr lang="en-US" dirty="0"/>
        </a:p>
      </dgm:t>
    </dgm:pt>
    <dgm:pt modelId="{FCC722F1-4C30-4F44-AA89-C3245F2794CA}" type="parTrans" cxnId="{7E63392B-1D3C-8A43-8D1D-E9A3E2122701}">
      <dgm:prSet/>
      <dgm:spPr/>
      <dgm:t>
        <a:bodyPr/>
        <a:lstStyle/>
        <a:p>
          <a:endParaRPr lang="en-US"/>
        </a:p>
      </dgm:t>
    </dgm:pt>
    <dgm:pt modelId="{E617D2F1-FC1F-5548-BF58-40BAB2CE89AA}" type="sibTrans" cxnId="{7E63392B-1D3C-8A43-8D1D-E9A3E2122701}">
      <dgm:prSet/>
      <dgm:spPr/>
      <dgm:t>
        <a:bodyPr/>
        <a:lstStyle/>
        <a:p>
          <a:endParaRPr lang="en-US"/>
        </a:p>
      </dgm:t>
    </dgm:pt>
    <dgm:pt modelId="{9F274FA1-8B44-534C-A0E7-BF9C26FED788}" type="pres">
      <dgm:prSet presAssocID="{7EC4A1F6-D8FB-2543-A02D-F6415E3AF5C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9184E4F-BD9B-6145-8A16-C741B840095A}" type="pres">
      <dgm:prSet presAssocID="{138FBA4B-9253-134D-A837-36B9E11D8445}" presName="parComposite" presStyleCnt="0"/>
      <dgm:spPr/>
    </dgm:pt>
    <dgm:pt modelId="{BF8A3CC6-9A83-114C-9135-0037B5347355}" type="pres">
      <dgm:prSet presAssocID="{138FBA4B-9253-134D-A837-36B9E11D8445}" presName="parBigCircle" presStyleLbl="node0" presStyleIdx="0" presStyleCnt="2"/>
      <dgm:spPr/>
    </dgm:pt>
    <dgm:pt modelId="{4DB1F0C9-E0EB-E942-B59C-2D30FEBA89C1}" type="pres">
      <dgm:prSet presAssocID="{138FBA4B-9253-134D-A837-36B9E11D8445}" presName="parTx" presStyleLbl="revTx" presStyleIdx="0" presStyleCnt="12"/>
      <dgm:spPr/>
      <dgm:t>
        <a:bodyPr/>
        <a:lstStyle/>
        <a:p>
          <a:endParaRPr lang="en-US"/>
        </a:p>
      </dgm:t>
    </dgm:pt>
    <dgm:pt modelId="{D6C8D125-E4B7-DA4B-9AC4-E0B6B03C4C2F}" type="pres">
      <dgm:prSet presAssocID="{138FBA4B-9253-134D-A837-36B9E11D8445}" presName="bSpace" presStyleCnt="0"/>
      <dgm:spPr/>
    </dgm:pt>
    <dgm:pt modelId="{1809B004-5D52-4146-A211-880965CBA0B6}" type="pres">
      <dgm:prSet presAssocID="{138FBA4B-9253-134D-A837-36B9E11D8445}" presName="parBackupNorm" presStyleCnt="0"/>
      <dgm:spPr/>
    </dgm:pt>
    <dgm:pt modelId="{3E9DFDB8-BCB7-FA45-B652-125914C7D644}" type="pres">
      <dgm:prSet presAssocID="{4D5FDCA3-CF68-8E47-BD17-93C70ABF0504}" presName="parSpace" presStyleCnt="0"/>
      <dgm:spPr/>
    </dgm:pt>
    <dgm:pt modelId="{94928479-909F-784A-A13E-9829314A2B9C}" type="pres">
      <dgm:prSet presAssocID="{C6ED8A43-DE11-B54C-AE54-B3C824BBFC30}" presName="desBackupLeftNorm" presStyleCnt="0"/>
      <dgm:spPr/>
    </dgm:pt>
    <dgm:pt modelId="{C712582F-4FC7-4E45-B885-ECA395DB307A}" type="pres">
      <dgm:prSet presAssocID="{C6ED8A43-DE11-B54C-AE54-B3C824BBFC30}" presName="desComposite" presStyleCnt="0"/>
      <dgm:spPr/>
    </dgm:pt>
    <dgm:pt modelId="{E95F8490-E862-A042-9689-CB415C3274A8}" type="pres">
      <dgm:prSet presAssocID="{C6ED8A43-DE11-B54C-AE54-B3C824BBFC30}" presName="desCircle" presStyleLbl="node1" presStyleIdx="0" presStyleCnt="5"/>
      <dgm:spPr>
        <a:solidFill>
          <a:srgbClr val="7030A0"/>
        </a:solidFill>
      </dgm:spPr>
      <dgm:t>
        <a:bodyPr/>
        <a:lstStyle/>
        <a:p>
          <a:endParaRPr lang="sv-SE"/>
        </a:p>
      </dgm:t>
    </dgm:pt>
    <dgm:pt modelId="{50BD0A7F-547E-9745-8203-35948C005B7B}" type="pres">
      <dgm:prSet presAssocID="{C6ED8A43-DE11-B54C-AE54-B3C824BBFC30}" presName="chTx" presStyleLbl="revTx" presStyleIdx="1" presStyleCnt="12"/>
      <dgm:spPr/>
      <dgm:t>
        <a:bodyPr/>
        <a:lstStyle/>
        <a:p>
          <a:endParaRPr lang="en-US"/>
        </a:p>
      </dgm:t>
    </dgm:pt>
    <dgm:pt modelId="{B67DA81A-D15C-FC4F-8714-B8AF9C0F9806}" type="pres">
      <dgm:prSet presAssocID="{C6ED8A43-DE11-B54C-AE54-B3C824BBFC30}" presName="desTx" presStyleLbl="revTx" presStyleIdx="2" presStyleCnt="12">
        <dgm:presLayoutVars>
          <dgm:bulletEnabled val="1"/>
        </dgm:presLayoutVars>
      </dgm:prSet>
      <dgm:spPr/>
    </dgm:pt>
    <dgm:pt modelId="{F7D31299-B81A-A149-9A30-31A3CE92FA20}" type="pres">
      <dgm:prSet presAssocID="{C6ED8A43-DE11-B54C-AE54-B3C824BBFC30}" presName="desBackupRightNorm" presStyleCnt="0"/>
      <dgm:spPr/>
    </dgm:pt>
    <dgm:pt modelId="{0A2A9811-15EE-9C4F-9ED6-2E78410FAB84}" type="pres">
      <dgm:prSet presAssocID="{4E3A988F-D225-E04F-8A73-09F6066EC2E0}" presName="desSpace" presStyleCnt="0"/>
      <dgm:spPr/>
    </dgm:pt>
    <dgm:pt modelId="{F2C072D7-4A43-BD41-9547-8210D70FA81F}" type="pres">
      <dgm:prSet presAssocID="{5A8F980B-B8E6-F345-BA92-9568949CFEE2}" presName="desBackupLeftNorm" presStyleCnt="0"/>
      <dgm:spPr/>
    </dgm:pt>
    <dgm:pt modelId="{5640264E-5CFE-274A-8309-6D7A167C172A}" type="pres">
      <dgm:prSet presAssocID="{5A8F980B-B8E6-F345-BA92-9568949CFEE2}" presName="desComposite" presStyleCnt="0"/>
      <dgm:spPr/>
    </dgm:pt>
    <dgm:pt modelId="{DDCDE1A4-EF1A-B54E-8C8F-D8B02F02296D}" type="pres">
      <dgm:prSet presAssocID="{5A8F980B-B8E6-F345-BA92-9568949CFEE2}" presName="desCircle" presStyleLbl="node1" presStyleIdx="1" presStyleCnt="5"/>
      <dgm:spPr/>
    </dgm:pt>
    <dgm:pt modelId="{71443A34-5483-4342-B425-2F7D956A4FA8}" type="pres">
      <dgm:prSet presAssocID="{5A8F980B-B8E6-F345-BA92-9568949CFEE2}" presName="chTx" presStyleLbl="revTx" presStyleIdx="3" presStyleCnt="12"/>
      <dgm:spPr/>
      <dgm:t>
        <a:bodyPr/>
        <a:lstStyle/>
        <a:p>
          <a:endParaRPr lang="en-US"/>
        </a:p>
      </dgm:t>
    </dgm:pt>
    <dgm:pt modelId="{EFFD6308-0F82-0D44-94C6-32AB3A6283CE}" type="pres">
      <dgm:prSet presAssocID="{5A8F980B-B8E6-F345-BA92-9568949CFEE2}" presName="desTx" presStyleLbl="revTx" presStyleIdx="4" presStyleCnt="12">
        <dgm:presLayoutVars>
          <dgm:bulletEnabled val="1"/>
        </dgm:presLayoutVars>
      </dgm:prSet>
      <dgm:spPr/>
    </dgm:pt>
    <dgm:pt modelId="{9305067A-52FE-A243-AE6D-60D4ABFCFF86}" type="pres">
      <dgm:prSet presAssocID="{5A8F980B-B8E6-F345-BA92-9568949CFEE2}" presName="desBackupRightNorm" presStyleCnt="0"/>
      <dgm:spPr/>
    </dgm:pt>
    <dgm:pt modelId="{FBB37E5C-37DA-B045-97AF-757CC3287B32}" type="pres">
      <dgm:prSet presAssocID="{25B18A5B-CDC4-5941-BC23-BABC1EA8AF0C}" presName="desSpace" presStyleCnt="0"/>
      <dgm:spPr/>
    </dgm:pt>
    <dgm:pt modelId="{FCF409CA-D548-DF43-B5B3-75FE8818508D}" type="pres">
      <dgm:prSet presAssocID="{0386B9CC-EE96-494C-A10B-6FF9B71E985A}" presName="parComposite" presStyleCnt="0"/>
      <dgm:spPr/>
    </dgm:pt>
    <dgm:pt modelId="{A30F84D9-D526-A64B-8064-AA720E0DECF4}" type="pres">
      <dgm:prSet presAssocID="{0386B9CC-EE96-494C-A10B-6FF9B71E985A}" presName="parBigCircle" presStyleLbl="node0" presStyleIdx="1" presStyleCnt="2"/>
      <dgm:spPr>
        <a:solidFill>
          <a:srgbClr val="7030A0"/>
        </a:solidFill>
      </dgm:spPr>
      <dgm:t>
        <a:bodyPr/>
        <a:lstStyle/>
        <a:p>
          <a:endParaRPr lang="sv-SE"/>
        </a:p>
      </dgm:t>
    </dgm:pt>
    <dgm:pt modelId="{F19A17D6-CC6C-164F-B073-53A5B4D65519}" type="pres">
      <dgm:prSet presAssocID="{0386B9CC-EE96-494C-A10B-6FF9B71E985A}" presName="parTx" presStyleLbl="revTx" presStyleIdx="5" presStyleCnt="12"/>
      <dgm:spPr/>
      <dgm:t>
        <a:bodyPr/>
        <a:lstStyle/>
        <a:p>
          <a:endParaRPr lang="en-US"/>
        </a:p>
      </dgm:t>
    </dgm:pt>
    <dgm:pt modelId="{5530EC2C-CC75-DE4D-87F5-14CCD8B3AC77}" type="pres">
      <dgm:prSet presAssocID="{0386B9CC-EE96-494C-A10B-6FF9B71E985A}" presName="bSpace" presStyleCnt="0"/>
      <dgm:spPr/>
    </dgm:pt>
    <dgm:pt modelId="{D3D15CA8-CE15-1B44-918B-BB83547FFC0F}" type="pres">
      <dgm:prSet presAssocID="{0386B9CC-EE96-494C-A10B-6FF9B71E985A}" presName="parBackupNorm" presStyleCnt="0"/>
      <dgm:spPr/>
    </dgm:pt>
    <dgm:pt modelId="{8924A606-9895-5242-95D6-B43C663E2AAE}" type="pres">
      <dgm:prSet presAssocID="{B65AF65C-AF96-F143-BB74-E7CEAD49B09C}" presName="parSpace" presStyleCnt="0"/>
      <dgm:spPr/>
    </dgm:pt>
    <dgm:pt modelId="{FD876115-6182-EC49-AB23-187CAFEAC40D}" type="pres">
      <dgm:prSet presAssocID="{118EBB52-A675-DE4A-9F35-D4C6F04845C2}" presName="desBackupLeftNorm" presStyleCnt="0"/>
      <dgm:spPr/>
    </dgm:pt>
    <dgm:pt modelId="{4976DCE6-6208-2541-82FC-CF514378300C}" type="pres">
      <dgm:prSet presAssocID="{118EBB52-A675-DE4A-9F35-D4C6F04845C2}" presName="desComposite" presStyleCnt="0"/>
      <dgm:spPr/>
    </dgm:pt>
    <dgm:pt modelId="{427661CE-7EF2-1244-81AF-AA633EF36D46}" type="pres">
      <dgm:prSet presAssocID="{118EBB52-A675-DE4A-9F35-D4C6F04845C2}" presName="desCircle" presStyleLbl="node1" presStyleIdx="2" presStyleCnt="5"/>
      <dgm:spPr/>
    </dgm:pt>
    <dgm:pt modelId="{194E4E3D-041E-054A-B8ED-6A94218E7390}" type="pres">
      <dgm:prSet presAssocID="{118EBB52-A675-DE4A-9F35-D4C6F04845C2}" presName="chTx" presStyleLbl="revTx" presStyleIdx="6" presStyleCnt="12"/>
      <dgm:spPr/>
      <dgm:t>
        <a:bodyPr/>
        <a:lstStyle/>
        <a:p>
          <a:endParaRPr lang="en-US"/>
        </a:p>
      </dgm:t>
    </dgm:pt>
    <dgm:pt modelId="{1B7231A1-C66C-4E42-8D5D-C497F665F368}" type="pres">
      <dgm:prSet presAssocID="{118EBB52-A675-DE4A-9F35-D4C6F04845C2}" presName="desTx" presStyleLbl="revTx" presStyleIdx="7" presStyleCnt="12">
        <dgm:presLayoutVars>
          <dgm:bulletEnabled val="1"/>
        </dgm:presLayoutVars>
      </dgm:prSet>
      <dgm:spPr/>
    </dgm:pt>
    <dgm:pt modelId="{B3F9CD36-A577-6F41-8D6B-F3F700FA61AE}" type="pres">
      <dgm:prSet presAssocID="{118EBB52-A675-DE4A-9F35-D4C6F04845C2}" presName="desBackupRightNorm" presStyleCnt="0"/>
      <dgm:spPr/>
    </dgm:pt>
    <dgm:pt modelId="{5A15B4B9-70A1-C441-800B-43B04201105E}" type="pres">
      <dgm:prSet presAssocID="{A5A41A16-6B11-4E4D-B12C-FC4E07132AEB}" presName="desSpace" presStyleCnt="0"/>
      <dgm:spPr/>
    </dgm:pt>
    <dgm:pt modelId="{3C5E8DCF-5216-6A48-804B-6FF37B7BE5E3}" type="pres">
      <dgm:prSet presAssocID="{CB40DC7E-D79B-E245-9236-3131B98A9DBF}" presName="desBackupLeftNorm" presStyleCnt="0"/>
      <dgm:spPr/>
    </dgm:pt>
    <dgm:pt modelId="{32C3985A-D659-6C40-8C53-A277287BE797}" type="pres">
      <dgm:prSet presAssocID="{CB40DC7E-D79B-E245-9236-3131B98A9DBF}" presName="desComposite" presStyleCnt="0"/>
      <dgm:spPr/>
    </dgm:pt>
    <dgm:pt modelId="{C6F2E8E3-5852-9340-9DB0-D44636BE33E5}" type="pres">
      <dgm:prSet presAssocID="{CB40DC7E-D79B-E245-9236-3131B98A9DBF}" presName="desCircle" presStyleLbl="node1" presStyleIdx="3" presStyleCnt="5"/>
      <dgm:spPr>
        <a:solidFill>
          <a:srgbClr val="7030A0"/>
        </a:solidFill>
      </dgm:spPr>
      <dgm:t>
        <a:bodyPr/>
        <a:lstStyle/>
        <a:p>
          <a:endParaRPr lang="sv-SE"/>
        </a:p>
      </dgm:t>
    </dgm:pt>
    <dgm:pt modelId="{E56E61EB-1E88-4D46-A31F-898A69BFE25A}" type="pres">
      <dgm:prSet presAssocID="{CB40DC7E-D79B-E245-9236-3131B98A9DBF}" presName="chTx" presStyleLbl="revTx" presStyleIdx="8" presStyleCnt="12"/>
      <dgm:spPr/>
      <dgm:t>
        <a:bodyPr/>
        <a:lstStyle/>
        <a:p>
          <a:endParaRPr lang="en-US"/>
        </a:p>
      </dgm:t>
    </dgm:pt>
    <dgm:pt modelId="{B632445D-58D2-FE4D-A7D1-E21DAB661EB8}" type="pres">
      <dgm:prSet presAssocID="{CB40DC7E-D79B-E245-9236-3131B98A9DBF}" presName="desTx" presStyleLbl="revTx" presStyleIdx="9" presStyleCnt="12">
        <dgm:presLayoutVars>
          <dgm:bulletEnabled val="1"/>
        </dgm:presLayoutVars>
      </dgm:prSet>
      <dgm:spPr/>
    </dgm:pt>
    <dgm:pt modelId="{7877DDA2-8CFB-5E41-8A86-A44A43E69EE3}" type="pres">
      <dgm:prSet presAssocID="{CB40DC7E-D79B-E245-9236-3131B98A9DBF}" presName="desBackupRightNorm" presStyleCnt="0"/>
      <dgm:spPr/>
    </dgm:pt>
    <dgm:pt modelId="{DA0C9F46-426B-D347-A28D-9B5A6CA48750}" type="pres">
      <dgm:prSet presAssocID="{8A738816-2E91-2947-8688-98C6777AFD62}" presName="desSpace" presStyleCnt="0"/>
      <dgm:spPr/>
    </dgm:pt>
    <dgm:pt modelId="{59BA67A0-014C-0141-B730-230F05D357A9}" type="pres">
      <dgm:prSet presAssocID="{EFAB2EBD-3F0A-DA43-AD37-2A31816777F7}" presName="desBackupLeftNorm" presStyleCnt="0"/>
      <dgm:spPr/>
    </dgm:pt>
    <dgm:pt modelId="{124194DE-36D0-3B48-8E8B-1E47C8815D84}" type="pres">
      <dgm:prSet presAssocID="{EFAB2EBD-3F0A-DA43-AD37-2A31816777F7}" presName="desComposite" presStyleCnt="0"/>
      <dgm:spPr/>
    </dgm:pt>
    <dgm:pt modelId="{D5F0915D-B193-7D47-B275-B2560C8994E1}" type="pres">
      <dgm:prSet presAssocID="{EFAB2EBD-3F0A-DA43-AD37-2A31816777F7}" presName="desCircle" presStyleLbl="node1" presStyleIdx="4" presStyleCnt="5"/>
      <dgm:spPr/>
    </dgm:pt>
    <dgm:pt modelId="{D7096861-60EA-C449-874A-61BE6A6E5B30}" type="pres">
      <dgm:prSet presAssocID="{EFAB2EBD-3F0A-DA43-AD37-2A31816777F7}" presName="chTx" presStyleLbl="revTx" presStyleIdx="10" presStyleCnt="12"/>
      <dgm:spPr/>
      <dgm:t>
        <a:bodyPr/>
        <a:lstStyle/>
        <a:p>
          <a:endParaRPr lang="en-US"/>
        </a:p>
      </dgm:t>
    </dgm:pt>
    <dgm:pt modelId="{9CAF5AD8-4127-D440-ADEC-3F3E526951F0}" type="pres">
      <dgm:prSet presAssocID="{EFAB2EBD-3F0A-DA43-AD37-2A31816777F7}" presName="desTx" presStyleLbl="revTx" presStyleIdx="11" presStyleCnt="12">
        <dgm:presLayoutVars>
          <dgm:bulletEnabled val="1"/>
        </dgm:presLayoutVars>
      </dgm:prSet>
      <dgm:spPr/>
    </dgm:pt>
    <dgm:pt modelId="{9FC234BB-2046-034F-A6B8-94C9106093DE}" type="pres">
      <dgm:prSet presAssocID="{EFAB2EBD-3F0A-DA43-AD37-2A31816777F7}" presName="desBackupRightNorm" presStyleCnt="0"/>
      <dgm:spPr/>
    </dgm:pt>
    <dgm:pt modelId="{DE9CB73C-128D-574C-AFDF-DADB5693466F}" type="pres">
      <dgm:prSet presAssocID="{E617D2F1-FC1F-5548-BF58-40BAB2CE89AA}" presName="desSpace" presStyleCnt="0"/>
      <dgm:spPr/>
    </dgm:pt>
  </dgm:ptLst>
  <dgm:cxnLst>
    <dgm:cxn modelId="{AD283EEA-4317-2B44-BBB6-32FAE0DDB472}" srcId="{7EC4A1F6-D8FB-2543-A02D-F6415E3AF5C1}" destId="{138FBA4B-9253-134D-A837-36B9E11D8445}" srcOrd="0" destOrd="0" parTransId="{4B3201EA-23F0-EB45-B79D-8B07EC225670}" sibTransId="{4D5FDCA3-CF68-8E47-BD17-93C70ABF0504}"/>
    <dgm:cxn modelId="{200FDFC9-1966-F444-B468-238684D608B8}" srcId="{138FBA4B-9253-134D-A837-36B9E11D8445}" destId="{5A8F980B-B8E6-F345-BA92-9568949CFEE2}" srcOrd="1" destOrd="0" parTransId="{D64E7F16-72EC-C544-AE53-593CE053530D}" sibTransId="{25B18A5B-CDC4-5941-BC23-BABC1EA8AF0C}"/>
    <dgm:cxn modelId="{7EA0A441-D7FC-0C49-A525-66D895BD2D58}" type="presOf" srcId="{EFAB2EBD-3F0A-DA43-AD37-2A31816777F7}" destId="{D7096861-60EA-C449-874A-61BE6A6E5B30}" srcOrd="0" destOrd="0" presId="urn:microsoft.com/office/officeart/2008/layout/CircleAccentTimeline"/>
    <dgm:cxn modelId="{58720F5F-48E0-1C43-946A-4F0E79DE0989}" type="presOf" srcId="{7EC4A1F6-D8FB-2543-A02D-F6415E3AF5C1}" destId="{9F274FA1-8B44-534C-A0E7-BF9C26FED788}" srcOrd="0" destOrd="0" presId="urn:microsoft.com/office/officeart/2008/layout/CircleAccentTimeline"/>
    <dgm:cxn modelId="{A2288E99-501A-7346-8F81-37A48EE10927}" type="presOf" srcId="{CB40DC7E-D79B-E245-9236-3131B98A9DBF}" destId="{E56E61EB-1E88-4D46-A31F-898A69BFE25A}" srcOrd="0" destOrd="0" presId="urn:microsoft.com/office/officeart/2008/layout/CircleAccentTimeline"/>
    <dgm:cxn modelId="{603591AE-DDFF-3943-AA96-FE7EB1697C96}" type="presOf" srcId="{118EBB52-A675-DE4A-9F35-D4C6F04845C2}" destId="{194E4E3D-041E-054A-B8ED-6A94218E7390}" srcOrd="0" destOrd="0" presId="urn:microsoft.com/office/officeart/2008/layout/CircleAccentTimeline"/>
    <dgm:cxn modelId="{3C91C772-7231-A749-85CE-E84986745EF7}" srcId="{0386B9CC-EE96-494C-A10B-6FF9B71E985A}" destId="{118EBB52-A675-DE4A-9F35-D4C6F04845C2}" srcOrd="0" destOrd="0" parTransId="{808E13DC-F89E-6A47-A818-12E328A761E8}" sibTransId="{A5A41A16-6B11-4E4D-B12C-FC4E07132AEB}"/>
    <dgm:cxn modelId="{10D91BA1-4C04-0A4C-8A08-0CA78F049F4F}" srcId="{0386B9CC-EE96-494C-A10B-6FF9B71E985A}" destId="{CB40DC7E-D79B-E245-9236-3131B98A9DBF}" srcOrd="1" destOrd="0" parTransId="{DC333BBF-9ED2-474E-B59D-3AAD6742922F}" sibTransId="{8A738816-2E91-2947-8688-98C6777AFD62}"/>
    <dgm:cxn modelId="{7E63392B-1D3C-8A43-8D1D-E9A3E2122701}" srcId="{0386B9CC-EE96-494C-A10B-6FF9B71E985A}" destId="{EFAB2EBD-3F0A-DA43-AD37-2A31816777F7}" srcOrd="2" destOrd="0" parTransId="{FCC722F1-4C30-4F44-AA89-C3245F2794CA}" sibTransId="{E617D2F1-FC1F-5548-BF58-40BAB2CE89AA}"/>
    <dgm:cxn modelId="{837114BB-17F4-5D45-817C-4E466DDBA107}" srcId="{7EC4A1F6-D8FB-2543-A02D-F6415E3AF5C1}" destId="{0386B9CC-EE96-494C-A10B-6FF9B71E985A}" srcOrd="1" destOrd="0" parTransId="{113052FE-1D98-CB46-8A73-CA794935C8C4}" sibTransId="{B65AF65C-AF96-F143-BB74-E7CEAD49B09C}"/>
    <dgm:cxn modelId="{1BD4C7C8-7A8E-B14B-8642-ED36A0E42C7D}" type="presOf" srcId="{5A8F980B-B8E6-F345-BA92-9568949CFEE2}" destId="{71443A34-5483-4342-B425-2F7D956A4FA8}" srcOrd="0" destOrd="0" presId="urn:microsoft.com/office/officeart/2008/layout/CircleAccentTimeline"/>
    <dgm:cxn modelId="{F07B45B2-84CA-0446-9D38-9F09D9135B0A}" type="presOf" srcId="{C6ED8A43-DE11-B54C-AE54-B3C824BBFC30}" destId="{50BD0A7F-547E-9745-8203-35948C005B7B}" srcOrd="0" destOrd="0" presId="urn:microsoft.com/office/officeart/2008/layout/CircleAccentTimeline"/>
    <dgm:cxn modelId="{BDF56B30-29DD-FD44-93EE-AF0CEE54CBDD}" type="presOf" srcId="{0386B9CC-EE96-494C-A10B-6FF9B71E985A}" destId="{F19A17D6-CC6C-164F-B073-53A5B4D65519}" srcOrd="0" destOrd="0" presId="urn:microsoft.com/office/officeart/2008/layout/CircleAccentTimeline"/>
    <dgm:cxn modelId="{05F6A1D2-1872-564E-BE3E-2A5FA4100CE5}" srcId="{138FBA4B-9253-134D-A837-36B9E11D8445}" destId="{C6ED8A43-DE11-B54C-AE54-B3C824BBFC30}" srcOrd="0" destOrd="0" parTransId="{1BED5445-8DA3-0B4D-B900-7FCD528DB451}" sibTransId="{4E3A988F-D225-E04F-8A73-09F6066EC2E0}"/>
    <dgm:cxn modelId="{149B63F6-ED0D-1244-AF94-EA0C2FC7CCCB}" type="presOf" srcId="{138FBA4B-9253-134D-A837-36B9E11D8445}" destId="{4DB1F0C9-E0EB-E942-B59C-2D30FEBA89C1}" srcOrd="0" destOrd="0" presId="urn:microsoft.com/office/officeart/2008/layout/CircleAccentTimeline"/>
    <dgm:cxn modelId="{67296A76-122E-1640-B1F0-B94C35C73AC2}" type="presParOf" srcId="{9F274FA1-8B44-534C-A0E7-BF9C26FED788}" destId="{E9184E4F-BD9B-6145-8A16-C741B840095A}" srcOrd="0" destOrd="0" presId="urn:microsoft.com/office/officeart/2008/layout/CircleAccentTimeline"/>
    <dgm:cxn modelId="{A07E0D10-9B79-9E40-8528-BA5BF8F9939C}" type="presParOf" srcId="{E9184E4F-BD9B-6145-8A16-C741B840095A}" destId="{BF8A3CC6-9A83-114C-9135-0037B5347355}" srcOrd="0" destOrd="0" presId="urn:microsoft.com/office/officeart/2008/layout/CircleAccentTimeline"/>
    <dgm:cxn modelId="{BA8712A6-59B8-E641-8BA8-5118317CFDA3}" type="presParOf" srcId="{E9184E4F-BD9B-6145-8A16-C741B840095A}" destId="{4DB1F0C9-E0EB-E942-B59C-2D30FEBA89C1}" srcOrd="1" destOrd="0" presId="urn:microsoft.com/office/officeart/2008/layout/CircleAccentTimeline"/>
    <dgm:cxn modelId="{27460C17-4140-C94B-BE91-F5F0A998AE26}" type="presParOf" srcId="{E9184E4F-BD9B-6145-8A16-C741B840095A}" destId="{D6C8D125-E4B7-DA4B-9AC4-E0B6B03C4C2F}" srcOrd="2" destOrd="0" presId="urn:microsoft.com/office/officeart/2008/layout/CircleAccentTimeline"/>
    <dgm:cxn modelId="{3CF8F9EA-4B69-DE46-95F2-60DF291016E7}" type="presParOf" srcId="{9F274FA1-8B44-534C-A0E7-BF9C26FED788}" destId="{1809B004-5D52-4146-A211-880965CBA0B6}" srcOrd="1" destOrd="0" presId="urn:microsoft.com/office/officeart/2008/layout/CircleAccentTimeline"/>
    <dgm:cxn modelId="{156622B6-7756-6048-82A1-BB5244BB934A}" type="presParOf" srcId="{9F274FA1-8B44-534C-A0E7-BF9C26FED788}" destId="{3E9DFDB8-BCB7-FA45-B652-125914C7D644}" srcOrd="2" destOrd="0" presId="urn:microsoft.com/office/officeart/2008/layout/CircleAccentTimeline"/>
    <dgm:cxn modelId="{15B6D827-8B95-9D4C-A107-027445751E5A}" type="presParOf" srcId="{9F274FA1-8B44-534C-A0E7-BF9C26FED788}" destId="{94928479-909F-784A-A13E-9829314A2B9C}" srcOrd="3" destOrd="0" presId="urn:microsoft.com/office/officeart/2008/layout/CircleAccentTimeline"/>
    <dgm:cxn modelId="{6EFCC80A-C898-6D40-B36C-DD4936C1E8CD}" type="presParOf" srcId="{9F274FA1-8B44-534C-A0E7-BF9C26FED788}" destId="{C712582F-4FC7-4E45-B885-ECA395DB307A}" srcOrd="4" destOrd="0" presId="urn:microsoft.com/office/officeart/2008/layout/CircleAccentTimeline"/>
    <dgm:cxn modelId="{EA807083-B346-144D-BAE9-A8208AE416E1}" type="presParOf" srcId="{C712582F-4FC7-4E45-B885-ECA395DB307A}" destId="{E95F8490-E862-A042-9689-CB415C3274A8}" srcOrd="0" destOrd="0" presId="urn:microsoft.com/office/officeart/2008/layout/CircleAccentTimeline"/>
    <dgm:cxn modelId="{A4C1F882-4AC4-DC4F-81E7-8DC7A600DBC2}" type="presParOf" srcId="{C712582F-4FC7-4E45-B885-ECA395DB307A}" destId="{50BD0A7F-547E-9745-8203-35948C005B7B}" srcOrd="1" destOrd="0" presId="urn:microsoft.com/office/officeart/2008/layout/CircleAccentTimeline"/>
    <dgm:cxn modelId="{DAB69CDF-33E5-8F4F-92A3-E8F13EF1A429}" type="presParOf" srcId="{C712582F-4FC7-4E45-B885-ECA395DB307A}" destId="{B67DA81A-D15C-FC4F-8714-B8AF9C0F9806}" srcOrd="2" destOrd="0" presId="urn:microsoft.com/office/officeart/2008/layout/CircleAccentTimeline"/>
    <dgm:cxn modelId="{4777E527-3AE2-DD4B-AD76-900846414243}" type="presParOf" srcId="{9F274FA1-8B44-534C-A0E7-BF9C26FED788}" destId="{F7D31299-B81A-A149-9A30-31A3CE92FA20}" srcOrd="5" destOrd="0" presId="urn:microsoft.com/office/officeart/2008/layout/CircleAccentTimeline"/>
    <dgm:cxn modelId="{ED0184A6-D64E-DB42-B75D-898EA9C7B571}" type="presParOf" srcId="{9F274FA1-8B44-534C-A0E7-BF9C26FED788}" destId="{0A2A9811-15EE-9C4F-9ED6-2E78410FAB84}" srcOrd="6" destOrd="0" presId="urn:microsoft.com/office/officeart/2008/layout/CircleAccentTimeline"/>
    <dgm:cxn modelId="{606D7DB1-4048-164C-8326-F8795E0EDA51}" type="presParOf" srcId="{9F274FA1-8B44-534C-A0E7-BF9C26FED788}" destId="{F2C072D7-4A43-BD41-9547-8210D70FA81F}" srcOrd="7" destOrd="0" presId="urn:microsoft.com/office/officeart/2008/layout/CircleAccentTimeline"/>
    <dgm:cxn modelId="{4084311D-E9BC-724A-A94F-0C60A2226E36}" type="presParOf" srcId="{9F274FA1-8B44-534C-A0E7-BF9C26FED788}" destId="{5640264E-5CFE-274A-8309-6D7A167C172A}" srcOrd="8" destOrd="0" presId="urn:microsoft.com/office/officeart/2008/layout/CircleAccentTimeline"/>
    <dgm:cxn modelId="{799B7E8A-3F3C-974C-8E90-9E45E7F9614B}" type="presParOf" srcId="{5640264E-5CFE-274A-8309-6D7A167C172A}" destId="{DDCDE1A4-EF1A-B54E-8C8F-D8B02F02296D}" srcOrd="0" destOrd="0" presId="urn:microsoft.com/office/officeart/2008/layout/CircleAccentTimeline"/>
    <dgm:cxn modelId="{679688E0-4327-DA4C-9209-A0E801E18C64}" type="presParOf" srcId="{5640264E-5CFE-274A-8309-6D7A167C172A}" destId="{71443A34-5483-4342-B425-2F7D956A4FA8}" srcOrd="1" destOrd="0" presId="urn:microsoft.com/office/officeart/2008/layout/CircleAccentTimeline"/>
    <dgm:cxn modelId="{A195E9C8-EB4A-F24A-B85C-CCC6B60474E7}" type="presParOf" srcId="{5640264E-5CFE-274A-8309-6D7A167C172A}" destId="{EFFD6308-0F82-0D44-94C6-32AB3A6283CE}" srcOrd="2" destOrd="0" presId="urn:microsoft.com/office/officeart/2008/layout/CircleAccentTimeline"/>
    <dgm:cxn modelId="{80DFBEFD-E174-8F46-90DC-9DC9787A7CBF}" type="presParOf" srcId="{9F274FA1-8B44-534C-A0E7-BF9C26FED788}" destId="{9305067A-52FE-A243-AE6D-60D4ABFCFF86}" srcOrd="9" destOrd="0" presId="urn:microsoft.com/office/officeart/2008/layout/CircleAccentTimeline"/>
    <dgm:cxn modelId="{B3B642A9-E20B-4E43-91D2-045AEFBB4EE2}" type="presParOf" srcId="{9F274FA1-8B44-534C-A0E7-BF9C26FED788}" destId="{FBB37E5C-37DA-B045-97AF-757CC3287B32}" srcOrd="10" destOrd="0" presId="urn:microsoft.com/office/officeart/2008/layout/CircleAccentTimeline"/>
    <dgm:cxn modelId="{7A56E5A4-575F-174A-942F-BF1F3ABBB035}" type="presParOf" srcId="{9F274FA1-8B44-534C-A0E7-BF9C26FED788}" destId="{FCF409CA-D548-DF43-B5B3-75FE8818508D}" srcOrd="11" destOrd="0" presId="urn:microsoft.com/office/officeart/2008/layout/CircleAccentTimeline"/>
    <dgm:cxn modelId="{2242959A-B859-F247-A02C-D4EB1CB69DBF}" type="presParOf" srcId="{FCF409CA-D548-DF43-B5B3-75FE8818508D}" destId="{A30F84D9-D526-A64B-8064-AA720E0DECF4}" srcOrd="0" destOrd="0" presId="urn:microsoft.com/office/officeart/2008/layout/CircleAccentTimeline"/>
    <dgm:cxn modelId="{A8DF3F56-F1B7-9740-AC08-291082243B92}" type="presParOf" srcId="{FCF409CA-D548-DF43-B5B3-75FE8818508D}" destId="{F19A17D6-CC6C-164F-B073-53A5B4D65519}" srcOrd="1" destOrd="0" presId="urn:microsoft.com/office/officeart/2008/layout/CircleAccentTimeline"/>
    <dgm:cxn modelId="{14AE00E4-C59E-1449-A1E9-F1270AE6EDFA}" type="presParOf" srcId="{FCF409CA-D548-DF43-B5B3-75FE8818508D}" destId="{5530EC2C-CC75-DE4D-87F5-14CCD8B3AC77}" srcOrd="2" destOrd="0" presId="urn:microsoft.com/office/officeart/2008/layout/CircleAccentTimeline"/>
    <dgm:cxn modelId="{371C9971-D483-504A-9D94-CDEC0EBCAB6A}" type="presParOf" srcId="{9F274FA1-8B44-534C-A0E7-BF9C26FED788}" destId="{D3D15CA8-CE15-1B44-918B-BB83547FFC0F}" srcOrd="12" destOrd="0" presId="urn:microsoft.com/office/officeart/2008/layout/CircleAccentTimeline"/>
    <dgm:cxn modelId="{99291D42-ACC0-F944-B1BD-7F73E234AA5C}" type="presParOf" srcId="{9F274FA1-8B44-534C-A0E7-BF9C26FED788}" destId="{8924A606-9895-5242-95D6-B43C663E2AAE}" srcOrd="13" destOrd="0" presId="urn:microsoft.com/office/officeart/2008/layout/CircleAccentTimeline"/>
    <dgm:cxn modelId="{05A4C5FE-EE60-F24D-9932-45F3552A3F0B}" type="presParOf" srcId="{9F274FA1-8B44-534C-A0E7-BF9C26FED788}" destId="{FD876115-6182-EC49-AB23-187CAFEAC40D}" srcOrd="14" destOrd="0" presId="urn:microsoft.com/office/officeart/2008/layout/CircleAccentTimeline"/>
    <dgm:cxn modelId="{68ED849E-4B70-C348-9EB0-5558D145BEAB}" type="presParOf" srcId="{9F274FA1-8B44-534C-A0E7-BF9C26FED788}" destId="{4976DCE6-6208-2541-82FC-CF514378300C}" srcOrd="15" destOrd="0" presId="urn:microsoft.com/office/officeart/2008/layout/CircleAccentTimeline"/>
    <dgm:cxn modelId="{16ED9F45-CA60-364C-A8DB-5C467B7E1F78}" type="presParOf" srcId="{4976DCE6-6208-2541-82FC-CF514378300C}" destId="{427661CE-7EF2-1244-81AF-AA633EF36D46}" srcOrd="0" destOrd="0" presId="urn:microsoft.com/office/officeart/2008/layout/CircleAccentTimeline"/>
    <dgm:cxn modelId="{3B9B092E-D8D7-EE4C-9041-DDA4E3E9A141}" type="presParOf" srcId="{4976DCE6-6208-2541-82FC-CF514378300C}" destId="{194E4E3D-041E-054A-B8ED-6A94218E7390}" srcOrd="1" destOrd="0" presId="urn:microsoft.com/office/officeart/2008/layout/CircleAccentTimeline"/>
    <dgm:cxn modelId="{1FC15CF9-AC31-F046-9E00-B463A839D1C7}" type="presParOf" srcId="{4976DCE6-6208-2541-82FC-CF514378300C}" destId="{1B7231A1-C66C-4E42-8D5D-C497F665F368}" srcOrd="2" destOrd="0" presId="urn:microsoft.com/office/officeart/2008/layout/CircleAccentTimeline"/>
    <dgm:cxn modelId="{ED977DCA-3B75-D249-9388-CFF4FCAC1E67}" type="presParOf" srcId="{9F274FA1-8B44-534C-A0E7-BF9C26FED788}" destId="{B3F9CD36-A577-6F41-8D6B-F3F700FA61AE}" srcOrd="16" destOrd="0" presId="urn:microsoft.com/office/officeart/2008/layout/CircleAccentTimeline"/>
    <dgm:cxn modelId="{087590DD-B41A-BE45-A220-0BAA19A0B509}" type="presParOf" srcId="{9F274FA1-8B44-534C-A0E7-BF9C26FED788}" destId="{5A15B4B9-70A1-C441-800B-43B04201105E}" srcOrd="17" destOrd="0" presId="urn:microsoft.com/office/officeart/2008/layout/CircleAccentTimeline"/>
    <dgm:cxn modelId="{5BE33539-0B56-BE46-9FD5-66E858177DEA}" type="presParOf" srcId="{9F274FA1-8B44-534C-A0E7-BF9C26FED788}" destId="{3C5E8DCF-5216-6A48-804B-6FF37B7BE5E3}" srcOrd="18" destOrd="0" presId="urn:microsoft.com/office/officeart/2008/layout/CircleAccentTimeline"/>
    <dgm:cxn modelId="{74B816B3-6909-7B4B-B7B9-D2034E88A6DC}" type="presParOf" srcId="{9F274FA1-8B44-534C-A0E7-BF9C26FED788}" destId="{32C3985A-D659-6C40-8C53-A277287BE797}" srcOrd="19" destOrd="0" presId="urn:microsoft.com/office/officeart/2008/layout/CircleAccentTimeline"/>
    <dgm:cxn modelId="{BEC1527C-7F89-2C47-87A1-B2AA96E0D954}" type="presParOf" srcId="{32C3985A-D659-6C40-8C53-A277287BE797}" destId="{C6F2E8E3-5852-9340-9DB0-D44636BE33E5}" srcOrd="0" destOrd="0" presId="urn:microsoft.com/office/officeart/2008/layout/CircleAccentTimeline"/>
    <dgm:cxn modelId="{4B972207-241C-544C-BAE2-DED751F861D9}" type="presParOf" srcId="{32C3985A-D659-6C40-8C53-A277287BE797}" destId="{E56E61EB-1E88-4D46-A31F-898A69BFE25A}" srcOrd="1" destOrd="0" presId="urn:microsoft.com/office/officeart/2008/layout/CircleAccentTimeline"/>
    <dgm:cxn modelId="{3EDDD20D-31AD-314A-B59C-CEACC5112DFE}" type="presParOf" srcId="{32C3985A-D659-6C40-8C53-A277287BE797}" destId="{B632445D-58D2-FE4D-A7D1-E21DAB661EB8}" srcOrd="2" destOrd="0" presId="urn:microsoft.com/office/officeart/2008/layout/CircleAccentTimeline"/>
    <dgm:cxn modelId="{69BB4018-4478-1848-B237-9578063917CD}" type="presParOf" srcId="{9F274FA1-8B44-534C-A0E7-BF9C26FED788}" destId="{7877DDA2-8CFB-5E41-8A86-A44A43E69EE3}" srcOrd="20" destOrd="0" presId="urn:microsoft.com/office/officeart/2008/layout/CircleAccentTimeline"/>
    <dgm:cxn modelId="{7D4B3CF4-8544-9E47-A190-37741531D5E0}" type="presParOf" srcId="{9F274FA1-8B44-534C-A0E7-BF9C26FED788}" destId="{DA0C9F46-426B-D347-A28D-9B5A6CA48750}" srcOrd="21" destOrd="0" presId="urn:microsoft.com/office/officeart/2008/layout/CircleAccentTimeline"/>
    <dgm:cxn modelId="{F07C1D81-16C8-6F4D-B7F9-4F1C641F02AB}" type="presParOf" srcId="{9F274FA1-8B44-534C-A0E7-BF9C26FED788}" destId="{59BA67A0-014C-0141-B730-230F05D357A9}" srcOrd="22" destOrd="0" presId="urn:microsoft.com/office/officeart/2008/layout/CircleAccentTimeline"/>
    <dgm:cxn modelId="{304E1E95-4C84-4443-A798-59B8EADCF3F0}" type="presParOf" srcId="{9F274FA1-8B44-534C-A0E7-BF9C26FED788}" destId="{124194DE-36D0-3B48-8E8B-1E47C8815D84}" srcOrd="23" destOrd="0" presId="urn:microsoft.com/office/officeart/2008/layout/CircleAccentTimeline"/>
    <dgm:cxn modelId="{89FFBC1B-518B-0948-9B07-9EB6AACAD6EA}" type="presParOf" srcId="{124194DE-36D0-3B48-8E8B-1E47C8815D84}" destId="{D5F0915D-B193-7D47-B275-B2560C8994E1}" srcOrd="0" destOrd="0" presId="urn:microsoft.com/office/officeart/2008/layout/CircleAccentTimeline"/>
    <dgm:cxn modelId="{D4EFAB39-2E6A-4748-AF43-12F10623BFDF}" type="presParOf" srcId="{124194DE-36D0-3B48-8E8B-1E47C8815D84}" destId="{D7096861-60EA-C449-874A-61BE6A6E5B30}" srcOrd="1" destOrd="0" presId="urn:microsoft.com/office/officeart/2008/layout/CircleAccentTimeline"/>
    <dgm:cxn modelId="{C485E071-4885-3941-A67F-50EFAD0D9923}" type="presParOf" srcId="{124194DE-36D0-3B48-8E8B-1E47C8815D84}" destId="{9CAF5AD8-4127-D440-ADEC-3F3E526951F0}" srcOrd="2" destOrd="0" presId="urn:microsoft.com/office/officeart/2008/layout/CircleAccentTimeline"/>
    <dgm:cxn modelId="{BF531165-901E-5C46-8E00-A887A9965B92}" type="presParOf" srcId="{9F274FA1-8B44-534C-A0E7-BF9C26FED788}" destId="{9FC234BB-2046-034F-A6B8-94C9106093DE}" srcOrd="24" destOrd="0" presId="urn:microsoft.com/office/officeart/2008/layout/CircleAccentTimeline"/>
    <dgm:cxn modelId="{FC04CF7B-D432-A345-B1A4-5326C6AB1884}" type="presParOf" srcId="{9F274FA1-8B44-534C-A0E7-BF9C26FED788}" destId="{DE9CB73C-128D-574C-AFDF-DADB5693466F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37E2B0-7A62-984D-9985-CEBB954DDA7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89E8CC06-460D-7A4E-B24C-6F9C2F511710}">
      <dgm:prSet phldrT="[Text]"/>
      <dgm:spPr/>
      <dgm:t>
        <a:bodyPr/>
        <a:lstStyle/>
        <a:p>
          <a:r>
            <a:rPr lang="en-US" dirty="0" smtClean="0"/>
            <a:t>Warm LINAC</a:t>
          </a:r>
        </a:p>
        <a:p>
          <a:r>
            <a:rPr lang="en-US" dirty="0" smtClean="0"/>
            <a:t>Trial operation permit</a:t>
          </a:r>
          <a:endParaRPr lang="en-US" dirty="0"/>
        </a:p>
      </dgm:t>
    </dgm:pt>
    <dgm:pt modelId="{1625D5BC-11A0-3C43-B649-F8774D87BD61}" type="parTrans" cxnId="{04E9BFEE-1EF0-CD4E-A815-BC7E6E1C6C13}">
      <dgm:prSet/>
      <dgm:spPr/>
      <dgm:t>
        <a:bodyPr/>
        <a:lstStyle/>
        <a:p>
          <a:endParaRPr lang="en-US"/>
        </a:p>
      </dgm:t>
    </dgm:pt>
    <dgm:pt modelId="{217C5B3E-7523-754A-B96F-D96EA37F8853}" type="sibTrans" cxnId="{04E9BFEE-1EF0-CD4E-A815-BC7E6E1C6C13}">
      <dgm:prSet/>
      <dgm:spPr/>
      <dgm:t>
        <a:bodyPr/>
        <a:lstStyle/>
        <a:p>
          <a:endParaRPr lang="en-US"/>
        </a:p>
      </dgm:t>
    </dgm:pt>
    <dgm:pt modelId="{0F3A186B-F7A4-E141-89FB-374B309D1343}">
      <dgm:prSet phldrT="[Text]"/>
      <dgm:spPr/>
      <dgm:t>
        <a:bodyPr/>
        <a:lstStyle/>
        <a:p>
          <a:r>
            <a:rPr lang="en-US" dirty="0" smtClean="0"/>
            <a:t>SC LINAC</a:t>
          </a:r>
        </a:p>
        <a:p>
          <a:r>
            <a:rPr lang="en-US" dirty="0" smtClean="0"/>
            <a:t>Trial operation permit</a:t>
          </a:r>
          <a:endParaRPr lang="en-US" dirty="0"/>
        </a:p>
      </dgm:t>
    </dgm:pt>
    <dgm:pt modelId="{DA246CA2-45EE-5142-B2D7-2322F29D09FE}" type="parTrans" cxnId="{F732FAD0-5908-F041-947C-9F417E12747A}">
      <dgm:prSet/>
      <dgm:spPr/>
      <dgm:t>
        <a:bodyPr/>
        <a:lstStyle/>
        <a:p>
          <a:endParaRPr lang="en-US"/>
        </a:p>
      </dgm:t>
    </dgm:pt>
    <dgm:pt modelId="{C335E360-79D0-E548-ADF1-B42C59B0BB71}" type="sibTrans" cxnId="{F732FAD0-5908-F041-947C-9F417E12747A}">
      <dgm:prSet/>
      <dgm:spPr/>
      <dgm:t>
        <a:bodyPr/>
        <a:lstStyle/>
        <a:p>
          <a:endParaRPr lang="en-US"/>
        </a:p>
      </dgm:t>
    </dgm:pt>
    <dgm:pt modelId="{FAD3DEC5-FF70-1A40-954E-1E96770B17EE}">
      <dgm:prSet phldrT="[Text]"/>
      <dgm:spPr/>
      <dgm:t>
        <a:bodyPr/>
        <a:lstStyle/>
        <a:p>
          <a:r>
            <a:rPr lang="en-US" dirty="0" smtClean="0"/>
            <a:t>Neutron production</a:t>
          </a:r>
        </a:p>
        <a:p>
          <a:r>
            <a:rPr lang="en-US" dirty="0" smtClean="0"/>
            <a:t>Trial operation permit</a:t>
          </a:r>
          <a:endParaRPr lang="en-US" dirty="0"/>
        </a:p>
      </dgm:t>
    </dgm:pt>
    <dgm:pt modelId="{CD546FD8-A1D0-9544-A864-D69377C13539}" type="parTrans" cxnId="{2FF20BCF-92CA-8B44-B201-5030706B4CEB}">
      <dgm:prSet/>
      <dgm:spPr/>
      <dgm:t>
        <a:bodyPr/>
        <a:lstStyle/>
        <a:p>
          <a:endParaRPr lang="en-US"/>
        </a:p>
      </dgm:t>
    </dgm:pt>
    <dgm:pt modelId="{5F048174-3BB5-5449-AD44-8626D9CFB4A6}" type="sibTrans" cxnId="{2FF20BCF-92CA-8B44-B201-5030706B4CEB}">
      <dgm:prSet/>
      <dgm:spPr/>
      <dgm:t>
        <a:bodyPr/>
        <a:lstStyle/>
        <a:p>
          <a:endParaRPr lang="en-US"/>
        </a:p>
      </dgm:t>
    </dgm:pt>
    <dgm:pt modelId="{AC38934E-23C4-C14C-AF29-8775EE306C34}" type="pres">
      <dgm:prSet presAssocID="{B237E2B0-7A62-984D-9985-CEBB954DDA75}" presName="Name0" presStyleCnt="0">
        <dgm:presLayoutVars>
          <dgm:dir/>
          <dgm:resizeHandles val="exact"/>
        </dgm:presLayoutVars>
      </dgm:prSet>
      <dgm:spPr/>
    </dgm:pt>
    <dgm:pt modelId="{B8B55CA6-B0A4-6D49-8AA9-CF4A6811DB55}" type="pres">
      <dgm:prSet presAssocID="{89E8CC06-460D-7A4E-B24C-6F9C2F5117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97068-21E5-904C-B2DB-32FD8879D158}" type="pres">
      <dgm:prSet presAssocID="{217C5B3E-7523-754A-B96F-D96EA37F885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C106208-E71B-4345-B000-07C843DC4C1E}" type="pres">
      <dgm:prSet presAssocID="{217C5B3E-7523-754A-B96F-D96EA37F885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32FA78C-DA11-2749-AF3C-88F230CDE4E6}" type="pres">
      <dgm:prSet presAssocID="{0F3A186B-F7A4-E141-89FB-374B309D13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3A695-D036-1645-9B67-0F51E1051E4E}" type="pres">
      <dgm:prSet presAssocID="{C335E360-79D0-E548-ADF1-B42C59B0BB7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CB48FC2-0D8F-1D44-B612-CD73BE156AF1}" type="pres">
      <dgm:prSet presAssocID="{C335E360-79D0-E548-ADF1-B42C59B0BB7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5A5A82E-C686-0642-AA1A-4352CE285B8E}" type="pres">
      <dgm:prSet presAssocID="{FAD3DEC5-FF70-1A40-954E-1E96770B17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B653F-230D-684E-9667-FFEA1948384B}" type="presOf" srcId="{B237E2B0-7A62-984D-9985-CEBB954DDA75}" destId="{AC38934E-23C4-C14C-AF29-8775EE306C34}" srcOrd="0" destOrd="0" presId="urn:microsoft.com/office/officeart/2005/8/layout/process1"/>
    <dgm:cxn modelId="{272C6DAF-2C9C-0D45-BBB3-459DD9C9DE81}" type="presOf" srcId="{FAD3DEC5-FF70-1A40-954E-1E96770B17EE}" destId="{35A5A82E-C686-0642-AA1A-4352CE285B8E}" srcOrd="0" destOrd="0" presId="urn:microsoft.com/office/officeart/2005/8/layout/process1"/>
    <dgm:cxn modelId="{37FB4DCE-849C-984B-AA36-1E5A4E19437B}" type="presOf" srcId="{217C5B3E-7523-754A-B96F-D96EA37F8853}" destId="{80797068-21E5-904C-B2DB-32FD8879D158}" srcOrd="0" destOrd="0" presId="urn:microsoft.com/office/officeart/2005/8/layout/process1"/>
    <dgm:cxn modelId="{43A743F8-E802-5945-AB13-F4784373698E}" type="presOf" srcId="{217C5B3E-7523-754A-B96F-D96EA37F8853}" destId="{6C106208-E71B-4345-B000-07C843DC4C1E}" srcOrd="1" destOrd="0" presId="urn:microsoft.com/office/officeart/2005/8/layout/process1"/>
    <dgm:cxn modelId="{AC612713-74DB-FA46-A36E-63C59C53FF74}" type="presOf" srcId="{89E8CC06-460D-7A4E-B24C-6F9C2F511710}" destId="{B8B55CA6-B0A4-6D49-8AA9-CF4A6811DB55}" srcOrd="0" destOrd="0" presId="urn:microsoft.com/office/officeart/2005/8/layout/process1"/>
    <dgm:cxn modelId="{488321F2-D9EC-D148-84F1-05AA9ECB872F}" type="presOf" srcId="{C335E360-79D0-E548-ADF1-B42C59B0BB71}" destId="{1CB48FC2-0D8F-1D44-B612-CD73BE156AF1}" srcOrd="1" destOrd="0" presId="urn:microsoft.com/office/officeart/2005/8/layout/process1"/>
    <dgm:cxn modelId="{8F387DE5-62B9-9C47-970B-2713FF9A43FA}" type="presOf" srcId="{0F3A186B-F7A4-E141-89FB-374B309D1343}" destId="{B32FA78C-DA11-2749-AF3C-88F230CDE4E6}" srcOrd="0" destOrd="0" presId="urn:microsoft.com/office/officeart/2005/8/layout/process1"/>
    <dgm:cxn modelId="{2FF20BCF-92CA-8B44-B201-5030706B4CEB}" srcId="{B237E2B0-7A62-984D-9985-CEBB954DDA75}" destId="{FAD3DEC5-FF70-1A40-954E-1E96770B17EE}" srcOrd="2" destOrd="0" parTransId="{CD546FD8-A1D0-9544-A864-D69377C13539}" sibTransId="{5F048174-3BB5-5449-AD44-8626D9CFB4A6}"/>
    <dgm:cxn modelId="{F732FAD0-5908-F041-947C-9F417E12747A}" srcId="{B237E2B0-7A62-984D-9985-CEBB954DDA75}" destId="{0F3A186B-F7A4-E141-89FB-374B309D1343}" srcOrd="1" destOrd="0" parTransId="{DA246CA2-45EE-5142-B2D7-2322F29D09FE}" sibTransId="{C335E360-79D0-E548-ADF1-B42C59B0BB71}"/>
    <dgm:cxn modelId="{04E9BFEE-1EF0-CD4E-A815-BC7E6E1C6C13}" srcId="{B237E2B0-7A62-984D-9985-CEBB954DDA75}" destId="{89E8CC06-460D-7A4E-B24C-6F9C2F511710}" srcOrd="0" destOrd="0" parTransId="{1625D5BC-11A0-3C43-B649-F8774D87BD61}" sibTransId="{217C5B3E-7523-754A-B96F-D96EA37F8853}"/>
    <dgm:cxn modelId="{83CB5FCB-5916-704F-B7FB-F6033523F4B3}" type="presOf" srcId="{C335E360-79D0-E548-ADF1-B42C59B0BB71}" destId="{E723A695-D036-1645-9B67-0F51E1051E4E}" srcOrd="0" destOrd="0" presId="urn:microsoft.com/office/officeart/2005/8/layout/process1"/>
    <dgm:cxn modelId="{AF3B4C9D-9BB0-154E-A111-C284C9AF2AA8}" type="presParOf" srcId="{AC38934E-23C4-C14C-AF29-8775EE306C34}" destId="{B8B55CA6-B0A4-6D49-8AA9-CF4A6811DB55}" srcOrd="0" destOrd="0" presId="urn:microsoft.com/office/officeart/2005/8/layout/process1"/>
    <dgm:cxn modelId="{DE2A9573-8B78-F840-9EF9-6AA3E8206943}" type="presParOf" srcId="{AC38934E-23C4-C14C-AF29-8775EE306C34}" destId="{80797068-21E5-904C-B2DB-32FD8879D158}" srcOrd="1" destOrd="0" presId="urn:microsoft.com/office/officeart/2005/8/layout/process1"/>
    <dgm:cxn modelId="{58874E63-FA0B-DD45-B4D5-A725748DDBEB}" type="presParOf" srcId="{80797068-21E5-904C-B2DB-32FD8879D158}" destId="{6C106208-E71B-4345-B000-07C843DC4C1E}" srcOrd="0" destOrd="0" presId="urn:microsoft.com/office/officeart/2005/8/layout/process1"/>
    <dgm:cxn modelId="{7A06DA28-DB4C-BD47-B0CF-231D95B50CB8}" type="presParOf" srcId="{AC38934E-23C4-C14C-AF29-8775EE306C34}" destId="{B32FA78C-DA11-2749-AF3C-88F230CDE4E6}" srcOrd="2" destOrd="0" presId="urn:microsoft.com/office/officeart/2005/8/layout/process1"/>
    <dgm:cxn modelId="{8E07164A-C229-9744-8AD9-7BF76C4E98CE}" type="presParOf" srcId="{AC38934E-23C4-C14C-AF29-8775EE306C34}" destId="{E723A695-D036-1645-9B67-0F51E1051E4E}" srcOrd="3" destOrd="0" presId="urn:microsoft.com/office/officeart/2005/8/layout/process1"/>
    <dgm:cxn modelId="{AF8F30D4-3936-1745-B233-8D78226F9A4A}" type="presParOf" srcId="{E723A695-D036-1645-9B67-0F51E1051E4E}" destId="{1CB48FC2-0D8F-1D44-B612-CD73BE156AF1}" srcOrd="0" destOrd="0" presId="urn:microsoft.com/office/officeart/2005/8/layout/process1"/>
    <dgm:cxn modelId="{48FAF6CC-FA66-984B-8C54-AA04472AD198}" type="presParOf" srcId="{AC38934E-23C4-C14C-AF29-8775EE306C34}" destId="{35A5A82E-C686-0642-AA1A-4352CE285B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7C0DEA-8EAB-CC4E-AAA1-AFC38409448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83E8032-A313-5848-A7B2-D33B67C940CE}">
      <dgm:prSet phldrT="[Text]"/>
      <dgm:spPr/>
      <dgm:t>
        <a:bodyPr/>
        <a:lstStyle/>
        <a:p>
          <a:r>
            <a:rPr lang="en-US" dirty="0" err="1" smtClean="0"/>
            <a:t>IoS</a:t>
          </a:r>
          <a:r>
            <a:rPr lang="en-US" dirty="0" smtClean="0"/>
            <a:t>-RFQ</a:t>
          </a:r>
        </a:p>
        <a:p>
          <a:r>
            <a:rPr lang="en-US" dirty="0" smtClean="0"/>
            <a:t>Commissioning</a:t>
          </a:r>
          <a:endParaRPr lang="en-US" dirty="0"/>
        </a:p>
      </dgm:t>
    </dgm:pt>
    <dgm:pt modelId="{745BC777-99DF-014F-A9B3-87A4A157D49E}" type="parTrans" cxnId="{6C134C3B-691D-AD4D-80EA-DD2F7C1D10F5}">
      <dgm:prSet/>
      <dgm:spPr/>
      <dgm:t>
        <a:bodyPr/>
        <a:lstStyle/>
        <a:p>
          <a:endParaRPr lang="en-US"/>
        </a:p>
      </dgm:t>
    </dgm:pt>
    <dgm:pt modelId="{DC66C857-EE7A-A649-80D7-B1DCF5670F61}" type="sibTrans" cxnId="{6C134C3B-691D-AD4D-80EA-DD2F7C1D10F5}">
      <dgm:prSet/>
      <dgm:spPr/>
      <dgm:t>
        <a:bodyPr/>
        <a:lstStyle/>
        <a:p>
          <a:endParaRPr lang="en-US"/>
        </a:p>
      </dgm:t>
    </dgm:pt>
    <dgm:pt modelId="{A4370179-41CF-5B41-A6B2-393194A80B2A}">
      <dgm:prSet phldrT="[Text]"/>
      <dgm:spPr/>
      <dgm:t>
        <a:bodyPr/>
        <a:lstStyle/>
        <a:p>
          <a:r>
            <a:rPr lang="en-US" dirty="0" smtClean="0"/>
            <a:t>IoS-DTL2 Commissioning</a:t>
          </a:r>
          <a:endParaRPr lang="en-US" dirty="0"/>
        </a:p>
      </dgm:t>
    </dgm:pt>
    <dgm:pt modelId="{1364CEB6-96F7-B24B-9212-A2ED241A3CD1}" type="parTrans" cxnId="{D4A8DA80-8D3A-FD48-98E9-AC30B30E93A0}">
      <dgm:prSet/>
      <dgm:spPr/>
      <dgm:t>
        <a:bodyPr/>
        <a:lstStyle/>
        <a:p>
          <a:endParaRPr lang="en-US"/>
        </a:p>
      </dgm:t>
    </dgm:pt>
    <dgm:pt modelId="{33CBE134-E299-B849-8BCE-B2A435C50075}" type="sibTrans" cxnId="{D4A8DA80-8D3A-FD48-98E9-AC30B30E93A0}">
      <dgm:prSet/>
      <dgm:spPr/>
      <dgm:t>
        <a:bodyPr/>
        <a:lstStyle/>
        <a:p>
          <a:endParaRPr lang="en-US"/>
        </a:p>
      </dgm:t>
    </dgm:pt>
    <dgm:pt modelId="{E53F389A-8CE0-604D-B0E1-33DEA99AC947}">
      <dgm:prSet/>
      <dgm:spPr/>
      <dgm:t>
        <a:bodyPr/>
        <a:lstStyle/>
        <a:p>
          <a:r>
            <a:rPr lang="en-US" dirty="0" smtClean="0"/>
            <a:t>IoS-DTL4 Commissioning</a:t>
          </a:r>
          <a:endParaRPr lang="en-US" dirty="0"/>
        </a:p>
      </dgm:t>
    </dgm:pt>
    <dgm:pt modelId="{4AEEBD38-4541-694E-B6C1-905EA228D61F}" type="parTrans" cxnId="{40FC3286-2769-A140-8FED-29761BEDD8C7}">
      <dgm:prSet/>
      <dgm:spPr/>
      <dgm:t>
        <a:bodyPr/>
        <a:lstStyle/>
        <a:p>
          <a:endParaRPr lang="en-US"/>
        </a:p>
      </dgm:t>
    </dgm:pt>
    <dgm:pt modelId="{8416D8A0-DF13-2446-B3A1-5F31DF437D4F}" type="sibTrans" cxnId="{40FC3286-2769-A140-8FED-29761BEDD8C7}">
      <dgm:prSet/>
      <dgm:spPr/>
      <dgm:t>
        <a:bodyPr/>
        <a:lstStyle/>
        <a:p>
          <a:endParaRPr lang="en-US"/>
        </a:p>
      </dgm:t>
    </dgm:pt>
    <dgm:pt modelId="{1FD9755D-BF7B-9D4E-BE50-B63D0E2420B6}" type="pres">
      <dgm:prSet presAssocID="{417C0DEA-8EAB-CC4E-AAA1-AFC384094481}" presName="Name0" presStyleCnt="0">
        <dgm:presLayoutVars>
          <dgm:dir/>
          <dgm:resizeHandles val="exact"/>
        </dgm:presLayoutVars>
      </dgm:prSet>
      <dgm:spPr/>
    </dgm:pt>
    <dgm:pt modelId="{A74C5EFE-9354-664F-8371-F5E450FE8553}" type="pres">
      <dgm:prSet presAssocID="{683E8032-A313-5848-A7B2-D33B67C940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B702B-ABCC-564E-B3DD-911CF727D50F}" type="pres">
      <dgm:prSet presAssocID="{DC66C857-EE7A-A649-80D7-B1DCF5670F61}" presName="sibTrans" presStyleLbl="sibTrans2D1" presStyleIdx="0" presStyleCnt="2"/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E00EBFEC-83BC-9F42-B961-B37A97B37718}" type="pres">
      <dgm:prSet presAssocID="{DC66C857-EE7A-A649-80D7-B1DCF5670F6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0ED0B13-DC9A-DA47-9E1E-21EC605A2219}" type="pres">
      <dgm:prSet presAssocID="{A4370179-41CF-5B41-A6B2-393194A80B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24905-2144-D748-926B-E22F29045573}" type="pres">
      <dgm:prSet presAssocID="{33CBE134-E299-B849-8BCE-B2A435C50075}" presName="sibTrans" presStyleLbl="sibTrans2D1" presStyleIdx="1" presStyleCnt="2"/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9C33E694-AC62-C349-A5DE-B066B8FFE84C}" type="pres">
      <dgm:prSet presAssocID="{33CBE134-E299-B849-8BCE-B2A435C5007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B59024E-1557-A049-A2A8-6CA6BC291530}" type="pres">
      <dgm:prSet presAssocID="{E53F389A-8CE0-604D-B0E1-33DEA99AC9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E250B-114A-614E-B263-360ABC340A88}" type="presOf" srcId="{DC66C857-EE7A-A649-80D7-B1DCF5670F61}" destId="{5C5B702B-ABCC-564E-B3DD-911CF727D50F}" srcOrd="0" destOrd="0" presId="urn:microsoft.com/office/officeart/2005/8/layout/process1"/>
    <dgm:cxn modelId="{D4A8DA80-8D3A-FD48-98E9-AC30B30E93A0}" srcId="{417C0DEA-8EAB-CC4E-AAA1-AFC384094481}" destId="{A4370179-41CF-5B41-A6B2-393194A80B2A}" srcOrd="1" destOrd="0" parTransId="{1364CEB6-96F7-B24B-9212-A2ED241A3CD1}" sibTransId="{33CBE134-E299-B849-8BCE-B2A435C50075}"/>
    <dgm:cxn modelId="{BCC70221-23D3-2245-BDE3-60FA5372B9CC}" type="presOf" srcId="{417C0DEA-8EAB-CC4E-AAA1-AFC384094481}" destId="{1FD9755D-BF7B-9D4E-BE50-B63D0E2420B6}" srcOrd="0" destOrd="0" presId="urn:microsoft.com/office/officeart/2005/8/layout/process1"/>
    <dgm:cxn modelId="{F2D68D53-8F20-D640-BC8F-AC5DFFF6FEB1}" type="presOf" srcId="{A4370179-41CF-5B41-A6B2-393194A80B2A}" destId="{70ED0B13-DC9A-DA47-9E1E-21EC605A2219}" srcOrd="0" destOrd="0" presId="urn:microsoft.com/office/officeart/2005/8/layout/process1"/>
    <dgm:cxn modelId="{40FC3286-2769-A140-8FED-29761BEDD8C7}" srcId="{417C0DEA-8EAB-CC4E-AAA1-AFC384094481}" destId="{E53F389A-8CE0-604D-B0E1-33DEA99AC947}" srcOrd="2" destOrd="0" parTransId="{4AEEBD38-4541-694E-B6C1-905EA228D61F}" sibTransId="{8416D8A0-DF13-2446-B3A1-5F31DF437D4F}"/>
    <dgm:cxn modelId="{6C134C3B-691D-AD4D-80EA-DD2F7C1D10F5}" srcId="{417C0DEA-8EAB-CC4E-AAA1-AFC384094481}" destId="{683E8032-A313-5848-A7B2-D33B67C940CE}" srcOrd="0" destOrd="0" parTransId="{745BC777-99DF-014F-A9B3-87A4A157D49E}" sibTransId="{DC66C857-EE7A-A649-80D7-B1DCF5670F61}"/>
    <dgm:cxn modelId="{A96DF969-B8B4-F048-8125-AE6FA7E3DCEE}" type="presOf" srcId="{33CBE134-E299-B849-8BCE-B2A435C50075}" destId="{9C33E694-AC62-C349-A5DE-B066B8FFE84C}" srcOrd="1" destOrd="0" presId="urn:microsoft.com/office/officeart/2005/8/layout/process1"/>
    <dgm:cxn modelId="{24C0E584-3294-E447-A294-9AB281DEB15F}" type="presOf" srcId="{33CBE134-E299-B849-8BCE-B2A435C50075}" destId="{FD824905-2144-D748-926B-E22F29045573}" srcOrd="0" destOrd="0" presId="urn:microsoft.com/office/officeart/2005/8/layout/process1"/>
    <dgm:cxn modelId="{47FAA79B-4DFE-7A44-AC31-DA6B35E5AAEB}" type="presOf" srcId="{DC66C857-EE7A-A649-80D7-B1DCF5670F61}" destId="{E00EBFEC-83BC-9F42-B961-B37A97B37718}" srcOrd="1" destOrd="0" presId="urn:microsoft.com/office/officeart/2005/8/layout/process1"/>
    <dgm:cxn modelId="{6690BE90-81C5-B742-A3C3-C1FD8E320169}" type="presOf" srcId="{683E8032-A313-5848-A7B2-D33B67C940CE}" destId="{A74C5EFE-9354-664F-8371-F5E450FE8553}" srcOrd="0" destOrd="0" presId="urn:microsoft.com/office/officeart/2005/8/layout/process1"/>
    <dgm:cxn modelId="{DBDC2C8D-1716-9347-B3C1-53AD7EC9D3CA}" type="presOf" srcId="{E53F389A-8CE0-604D-B0E1-33DEA99AC947}" destId="{FB59024E-1557-A049-A2A8-6CA6BC291530}" srcOrd="0" destOrd="0" presId="urn:microsoft.com/office/officeart/2005/8/layout/process1"/>
    <dgm:cxn modelId="{34EE2376-38B3-F144-A5A7-428D0F3E50BE}" type="presParOf" srcId="{1FD9755D-BF7B-9D4E-BE50-B63D0E2420B6}" destId="{A74C5EFE-9354-664F-8371-F5E450FE8553}" srcOrd="0" destOrd="0" presId="urn:microsoft.com/office/officeart/2005/8/layout/process1"/>
    <dgm:cxn modelId="{3F29D274-16E1-ED45-BA61-634C8816745E}" type="presParOf" srcId="{1FD9755D-BF7B-9D4E-BE50-B63D0E2420B6}" destId="{5C5B702B-ABCC-564E-B3DD-911CF727D50F}" srcOrd="1" destOrd="0" presId="urn:microsoft.com/office/officeart/2005/8/layout/process1"/>
    <dgm:cxn modelId="{4F727297-020B-1443-9120-8FC4FB3A393B}" type="presParOf" srcId="{5C5B702B-ABCC-564E-B3DD-911CF727D50F}" destId="{E00EBFEC-83BC-9F42-B961-B37A97B37718}" srcOrd="0" destOrd="0" presId="urn:microsoft.com/office/officeart/2005/8/layout/process1"/>
    <dgm:cxn modelId="{9451AB74-4C3E-084F-B392-7895A0C703DA}" type="presParOf" srcId="{1FD9755D-BF7B-9D4E-BE50-B63D0E2420B6}" destId="{70ED0B13-DC9A-DA47-9E1E-21EC605A2219}" srcOrd="2" destOrd="0" presId="urn:microsoft.com/office/officeart/2005/8/layout/process1"/>
    <dgm:cxn modelId="{FA627110-F8B7-3940-8A40-878558FD5E92}" type="presParOf" srcId="{1FD9755D-BF7B-9D4E-BE50-B63D0E2420B6}" destId="{FD824905-2144-D748-926B-E22F29045573}" srcOrd="3" destOrd="0" presId="urn:microsoft.com/office/officeart/2005/8/layout/process1"/>
    <dgm:cxn modelId="{6D037DC3-AF67-4A44-9A5E-21AB0F1C954F}" type="presParOf" srcId="{FD824905-2144-D748-926B-E22F29045573}" destId="{9C33E694-AC62-C349-A5DE-B066B8FFE84C}" srcOrd="0" destOrd="0" presId="urn:microsoft.com/office/officeart/2005/8/layout/process1"/>
    <dgm:cxn modelId="{CC9BD049-6287-A74A-A04C-0DDB23D40737}" type="presParOf" srcId="{1FD9755D-BF7B-9D4E-BE50-B63D0E2420B6}" destId="{FB59024E-1557-A049-A2A8-6CA6BC29153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E6BA6-2A1D-ED41-B104-1258C2BA64BF}">
      <dsp:nvSpPr>
        <dsp:cNvPr id="0" name=""/>
        <dsp:cNvSpPr/>
      </dsp:nvSpPr>
      <dsp:spPr>
        <a:xfrm>
          <a:off x="3130" y="479593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Permissibility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Permit</a:t>
          </a:r>
        </a:p>
      </dsp:txBody>
      <dsp:txXfrm>
        <a:off x="32818" y="509281"/>
        <a:ext cx="1309236" cy="954252"/>
      </dsp:txXfrm>
    </dsp:sp>
    <dsp:sp modelId="{76B46856-7380-A642-A783-D486123DFAE5}">
      <dsp:nvSpPr>
        <dsp:cNvPr id="0" name=""/>
        <dsp:cNvSpPr/>
      </dsp:nvSpPr>
      <dsp:spPr>
        <a:xfrm>
          <a:off x="1508604" y="816699"/>
          <a:ext cx="290145" cy="3394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08604" y="884582"/>
        <a:ext cx="203102" cy="203650"/>
      </dsp:txXfrm>
    </dsp:sp>
    <dsp:sp modelId="{B1EDACE6-50B8-CE4A-B607-B5F75F5D4B56}">
      <dsp:nvSpPr>
        <dsp:cNvPr id="0" name=""/>
        <dsp:cNvSpPr/>
      </dsp:nvSpPr>
      <dsp:spPr>
        <a:xfrm>
          <a:off x="1919188" y="479593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Installation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Permit</a:t>
          </a:r>
        </a:p>
      </dsp:txBody>
      <dsp:txXfrm>
        <a:off x="1948876" y="509281"/>
        <a:ext cx="1309236" cy="954252"/>
      </dsp:txXfrm>
    </dsp:sp>
    <dsp:sp modelId="{5D7FB31F-0671-E246-ADAD-41D8C70AADE8}">
      <dsp:nvSpPr>
        <dsp:cNvPr id="0" name=""/>
        <dsp:cNvSpPr/>
      </dsp:nvSpPr>
      <dsp:spPr>
        <a:xfrm>
          <a:off x="3425024" y="816699"/>
          <a:ext cx="290911" cy="3394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25024" y="884582"/>
        <a:ext cx="203638" cy="203650"/>
      </dsp:txXfrm>
    </dsp:sp>
    <dsp:sp modelId="{02000F8B-C611-0E44-89FD-DA3742F86E91}">
      <dsp:nvSpPr>
        <dsp:cNvPr id="0" name=""/>
        <dsp:cNvSpPr/>
      </dsp:nvSpPr>
      <dsp:spPr>
        <a:xfrm>
          <a:off x="3836691" y="479593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Trial operation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Permit</a:t>
          </a:r>
          <a:endParaRPr lang="en-US" sz="1700" kern="1200" dirty="0"/>
        </a:p>
      </dsp:txBody>
      <dsp:txXfrm>
        <a:off x="3866379" y="509281"/>
        <a:ext cx="1309236" cy="954252"/>
      </dsp:txXfrm>
    </dsp:sp>
    <dsp:sp modelId="{5BD092EA-B3DC-9346-A526-02EEA5005DCC}">
      <dsp:nvSpPr>
        <dsp:cNvPr id="0" name=""/>
        <dsp:cNvSpPr/>
      </dsp:nvSpPr>
      <dsp:spPr>
        <a:xfrm>
          <a:off x="5341804" y="816699"/>
          <a:ext cx="289379" cy="3394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41804" y="884582"/>
        <a:ext cx="202565" cy="203650"/>
      </dsp:txXfrm>
    </dsp:sp>
    <dsp:sp modelId="{6B67C008-A794-9E4A-9C30-D97DF4F2CB76}">
      <dsp:nvSpPr>
        <dsp:cNvPr id="0" name=""/>
        <dsp:cNvSpPr/>
      </dsp:nvSpPr>
      <dsp:spPr>
        <a:xfrm>
          <a:off x="5751304" y="479593"/>
          <a:ext cx="1368612" cy="101362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Routine operation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Permit</a:t>
          </a:r>
          <a:endParaRPr lang="en-US" sz="1700" kern="1200" dirty="0"/>
        </a:p>
      </dsp:txBody>
      <dsp:txXfrm>
        <a:off x="5780992" y="509281"/>
        <a:ext cx="1309236" cy="954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4085-7F1F-EE45-B253-C21EA6FA330D}">
      <dsp:nvSpPr>
        <dsp:cNvPr id="0" name=""/>
        <dsp:cNvSpPr/>
      </dsp:nvSpPr>
      <dsp:spPr>
        <a:xfrm>
          <a:off x="4254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Preliminary Design</a:t>
          </a:r>
          <a:endParaRPr lang="en-US" sz="1400" kern="1200" dirty="0"/>
        </a:p>
      </dsp:txBody>
      <dsp:txXfrm>
        <a:off x="27431" y="1659519"/>
        <a:ext cx="1272503" cy="744960"/>
      </dsp:txXfrm>
    </dsp:sp>
    <dsp:sp modelId="{9CFBD1E4-EAA8-7C45-B0A0-FB902F991FF2}">
      <dsp:nvSpPr>
        <dsp:cNvPr id="0" name=""/>
        <dsp:cNvSpPr/>
      </dsp:nvSpPr>
      <dsp:spPr>
        <a:xfrm>
          <a:off x="1454997" y="1868461"/>
          <a:ext cx="279597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454997" y="1933876"/>
        <a:ext cx="195718" cy="196246"/>
      </dsp:txXfrm>
    </dsp:sp>
    <dsp:sp modelId="{F70F1641-4748-6D4D-A83F-5D5121AF8BCF}">
      <dsp:nvSpPr>
        <dsp:cNvPr id="0" name=""/>
        <dsp:cNvSpPr/>
      </dsp:nvSpPr>
      <dsp:spPr>
        <a:xfrm>
          <a:off x="1850654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Detailed design &amp; Construction</a:t>
          </a:r>
          <a:endParaRPr lang="en-US" sz="1400" kern="1200" dirty="0"/>
        </a:p>
      </dsp:txBody>
      <dsp:txXfrm>
        <a:off x="1873831" y="1659519"/>
        <a:ext cx="1272503" cy="744960"/>
      </dsp:txXfrm>
    </dsp:sp>
    <dsp:sp modelId="{19A7E8DA-D988-C842-9A06-B944FD2CA0E7}">
      <dsp:nvSpPr>
        <dsp:cNvPr id="0" name=""/>
        <dsp:cNvSpPr/>
      </dsp:nvSpPr>
      <dsp:spPr>
        <a:xfrm>
          <a:off x="3301398" y="1868461"/>
          <a:ext cx="279597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301398" y="1933876"/>
        <a:ext cx="195718" cy="196246"/>
      </dsp:txXfrm>
    </dsp:sp>
    <dsp:sp modelId="{CE6AAF05-A760-1E4D-B18D-7711A05B0F5A}">
      <dsp:nvSpPr>
        <dsp:cNvPr id="0" name=""/>
        <dsp:cNvSpPr/>
      </dsp:nvSpPr>
      <dsp:spPr>
        <a:xfrm>
          <a:off x="3697055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Procurement and Installation</a:t>
          </a:r>
          <a:endParaRPr lang="en-US" sz="1400" kern="1200" dirty="0"/>
        </a:p>
      </dsp:txBody>
      <dsp:txXfrm>
        <a:off x="3720232" y="1659519"/>
        <a:ext cx="1272503" cy="744960"/>
      </dsp:txXfrm>
    </dsp:sp>
    <dsp:sp modelId="{8D0B11FB-6721-2F46-A10D-0895AEF4EFDC}">
      <dsp:nvSpPr>
        <dsp:cNvPr id="0" name=""/>
        <dsp:cNvSpPr/>
      </dsp:nvSpPr>
      <dsp:spPr>
        <a:xfrm>
          <a:off x="5147798" y="1868461"/>
          <a:ext cx="279597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147798" y="1933876"/>
        <a:ext cx="195718" cy="196246"/>
      </dsp:txXfrm>
    </dsp:sp>
    <dsp:sp modelId="{A4D3B301-2F40-6C4B-917F-B8CFBD4351A0}">
      <dsp:nvSpPr>
        <dsp:cNvPr id="0" name=""/>
        <dsp:cNvSpPr/>
      </dsp:nvSpPr>
      <dsp:spPr>
        <a:xfrm>
          <a:off x="5543455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Commissioning</a:t>
          </a:r>
        </a:p>
      </dsp:txBody>
      <dsp:txXfrm>
        <a:off x="5566632" y="1659519"/>
        <a:ext cx="1272503" cy="744960"/>
      </dsp:txXfrm>
    </dsp:sp>
    <dsp:sp modelId="{903BF4BD-AC6E-8749-A760-216392DFF7DB}">
      <dsp:nvSpPr>
        <dsp:cNvPr id="0" name=""/>
        <dsp:cNvSpPr/>
      </dsp:nvSpPr>
      <dsp:spPr>
        <a:xfrm>
          <a:off x="6995262" y="1868461"/>
          <a:ext cx="281852" cy="327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995262" y="1933876"/>
        <a:ext cx="197296" cy="196246"/>
      </dsp:txXfrm>
    </dsp:sp>
    <dsp:sp modelId="{04F4653D-6E35-CF42-B3D6-0F04E3A84390}">
      <dsp:nvSpPr>
        <dsp:cNvPr id="0" name=""/>
        <dsp:cNvSpPr/>
      </dsp:nvSpPr>
      <dsp:spPr>
        <a:xfrm>
          <a:off x="7394110" y="1636342"/>
          <a:ext cx="1318857" cy="79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Operation</a:t>
          </a:r>
          <a:endParaRPr lang="en-US" sz="1400" kern="1200" dirty="0"/>
        </a:p>
      </dsp:txBody>
      <dsp:txXfrm>
        <a:off x="7417287" y="1659519"/>
        <a:ext cx="1272503" cy="744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A3CC6-9A83-114C-9135-0037B5347355}">
      <dsp:nvSpPr>
        <dsp:cNvPr id="0" name=""/>
        <dsp:cNvSpPr/>
      </dsp:nvSpPr>
      <dsp:spPr>
        <a:xfrm>
          <a:off x="497521" y="1561286"/>
          <a:ext cx="1295055" cy="129505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1F0C9-E0EB-E942-B59C-2D30FEBA89C1}">
      <dsp:nvSpPr>
        <dsp:cNvPr id="0" name=""/>
        <dsp:cNvSpPr/>
      </dsp:nvSpPr>
      <dsp:spPr>
        <a:xfrm rot="17700000">
          <a:off x="953840" y="505551"/>
          <a:ext cx="1609898" cy="77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ESS Application</a:t>
          </a:r>
          <a:endParaRPr lang="en-US" sz="1600" kern="1200" dirty="0"/>
        </a:p>
      </dsp:txBody>
      <dsp:txXfrm>
        <a:off x="953840" y="505551"/>
        <a:ext cx="1609898" cy="775846"/>
      </dsp:txXfrm>
    </dsp:sp>
    <dsp:sp modelId="{E95F8490-E862-A042-9689-CB415C3274A8}">
      <dsp:nvSpPr>
        <dsp:cNvPr id="0" name=""/>
        <dsp:cNvSpPr/>
      </dsp:nvSpPr>
      <dsp:spPr>
        <a:xfrm>
          <a:off x="1890124" y="1872706"/>
          <a:ext cx="672215" cy="67221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D0A7F-547E-9745-8203-35948C005B7B}">
      <dsp:nvSpPr>
        <dsp:cNvPr id="0" name=""/>
        <dsp:cNvSpPr/>
      </dsp:nvSpPr>
      <dsp:spPr>
        <a:xfrm rot="17700000">
          <a:off x="1093977" y="2808324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SSM Request</a:t>
          </a:r>
          <a:endParaRPr lang="en-US" sz="1600" kern="1200" dirty="0"/>
        </a:p>
      </dsp:txBody>
      <dsp:txXfrm>
        <a:off x="1093977" y="2808324"/>
        <a:ext cx="1392637" cy="671477"/>
      </dsp:txXfrm>
    </dsp:sp>
    <dsp:sp modelId="{B67DA81A-D15C-FC4F-8714-B8AF9C0F9806}">
      <dsp:nvSpPr>
        <dsp:cNvPr id="0" name=""/>
        <dsp:cNvSpPr/>
      </dsp:nvSpPr>
      <dsp:spPr>
        <a:xfrm rot="17700000">
          <a:off x="1965850" y="937826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DE1A4-EF1A-B54E-8C8F-D8B02F02296D}">
      <dsp:nvSpPr>
        <dsp:cNvPr id="0" name=""/>
        <dsp:cNvSpPr/>
      </dsp:nvSpPr>
      <dsp:spPr>
        <a:xfrm>
          <a:off x="2659785" y="1872706"/>
          <a:ext cx="672215" cy="672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43A34-5483-4342-B425-2F7D956A4FA8}">
      <dsp:nvSpPr>
        <dsp:cNvPr id="0" name=""/>
        <dsp:cNvSpPr/>
      </dsp:nvSpPr>
      <dsp:spPr>
        <a:xfrm rot="17700000">
          <a:off x="1863637" y="2808324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ESS Response</a:t>
          </a:r>
          <a:endParaRPr lang="en-US" sz="1600" kern="1200" dirty="0"/>
        </a:p>
      </dsp:txBody>
      <dsp:txXfrm>
        <a:off x="1863637" y="2808324"/>
        <a:ext cx="1392637" cy="671477"/>
      </dsp:txXfrm>
    </dsp:sp>
    <dsp:sp modelId="{EFFD6308-0F82-0D44-94C6-32AB3A6283CE}">
      <dsp:nvSpPr>
        <dsp:cNvPr id="0" name=""/>
        <dsp:cNvSpPr/>
      </dsp:nvSpPr>
      <dsp:spPr>
        <a:xfrm rot="17700000">
          <a:off x="2735511" y="937826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F84D9-D526-A64B-8064-AA720E0DECF4}">
      <dsp:nvSpPr>
        <dsp:cNvPr id="0" name=""/>
        <dsp:cNvSpPr/>
      </dsp:nvSpPr>
      <dsp:spPr>
        <a:xfrm>
          <a:off x="3429549" y="1561286"/>
          <a:ext cx="1295055" cy="1295055"/>
        </a:xfrm>
        <a:prstGeom prst="donut">
          <a:avLst>
            <a:gd name="adj" fmla="val 2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A17D6-CC6C-164F-B073-53A5B4D65519}">
      <dsp:nvSpPr>
        <dsp:cNvPr id="0" name=""/>
        <dsp:cNvSpPr/>
      </dsp:nvSpPr>
      <dsp:spPr>
        <a:xfrm rot="17700000">
          <a:off x="3885868" y="505551"/>
          <a:ext cx="1609898" cy="77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SSM Conditional  permit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885868" y="505551"/>
        <a:ext cx="1609898" cy="775846"/>
      </dsp:txXfrm>
    </dsp:sp>
    <dsp:sp modelId="{427661CE-7EF2-1244-81AF-AA633EF36D46}">
      <dsp:nvSpPr>
        <dsp:cNvPr id="0" name=""/>
        <dsp:cNvSpPr/>
      </dsp:nvSpPr>
      <dsp:spPr>
        <a:xfrm>
          <a:off x="4822153" y="1872706"/>
          <a:ext cx="672215" cy="672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E4E3D-041E-054A-B8ED-6A94218E7390}">
      <dsp:nvSpPr>
        <dsp:cNvPr id="0" name=""/>
        <dsp:cNvSpPr/>
      </dsp:nvSpPr>
      <dsp:spPr>
        <a:xfrm rot="17700000">
          <a:off x="4026005" y="2808324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ESS readiness review</a:t>
          </a:r>
          <a:endParaRPr lang="en-US" sz="1600" kern="1200" dirty="0"/>
        </a:p>
      </dsp:txBody>
      <dsp:txXfrm>
        <a:off x="4026005" y="2808324"/>
        <a:ext cx="1392637" cy="671477"/>
      </dsp:txXfrm>
    </dsp:sp>
    <dsp:sp modelId="{1B7231A1-C66C-4E42-8D5D-C497F665F368}">
      <dsp:nvSpPr>
        <dsp:cNvPr id="0" name=""/>
        <dsp:cNvSpPr/>
      </dsp:nvSpPr>
      <dsp:spPr>
        <a:xfrm rot="17700000">
          <a:off x="4897879" y="937826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2E8E3-5852-9340-9DB0-D44636BE33E5}">
      <dsp:nvSpPr>
        <dsp:cNvPr id="0" name=""/>
        <dsp:cNvSpPr/>
      </dsp:nvSpPr>
      <dsp:spPr>
        <a:xfrm>
          <a:off x="5591813" y="1872706"/>
          <a:ext cx="672215" cy="67221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E61EB-1E88-4D46-A31F-898A69BFE25A}">
      <dsp:nvSpPr>
        <dsp:cNvPr id="0" name=""/>
        <dsp:cNvSpPr/>
      </dsp:nvSpPr>
      <dsp:spPr>
        <a:xfrm rot="17700000">
          <a:off x="4795666" y="2808324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SSM Inspection</a:t>
          </a:r>
          <a:endParaRPr lang="en-US" sz="1600" kern="1200" dirty="0"/>
        </a:p>
      </dsp:txBody>
      <dsp:txXfrm>
        <a:off x="4795666" y="2808324"/>
        <a:ext cx="1392637" cy="671477"/>
      </dsp:txXfrm>
    </dsp:sp>
    <dsp:sp modelId="{B632445D-58D2-FE4D-A7D1-E21DAB661EB8}">
      <dsp:nvSpPr>
        <dsp:cNvPr id="0" name=""/>
        <dsp:cNvSpPr/>
      </dsp:nvSpPr>
      <dsp:spPr>
        <a:xfrm rot="17700000">
          <a:off x="5667539" y="937826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0915D-B193-7D47-B275-B2560C8994E1}">
      <dsp:nvSpPr>
        <dsp:cNvPr id="0" name=""/>
        <dsp:cNvSpPr/>
      </dsp:nvSpPr>
      <dsp:spPr>
        <a:xfrm>
          <a:off x="6361474" y="1872706"/>
          <a:ext cx="672215" cy="672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96861-60EA-C449-874A-61BE6A6E5B30}">
      <dsp:nvSpPr>
        <dsp:cNvPr id="0" name=""/>
        <dsp:cNvSpPr/>
      </dsp:nvSpPr>
      <dsp:spPr>
        <a:xfrm rot="17700000">
          <a:off x="5565326" y="2808324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Beam on</a:t>
          </a:r>
          <a:endParaRPr lang="en-US" sz="1600" kern="1200" dirty="0"/>
        </a:p>
      </dsp:txBody>
      <dsp:txXfrm>
        <a:off x="5565326" y="2808324"/>
        <a:ext cx="1392637" cy="671477"/>
      </dsp:txXfrm>
    </dsp:sp>
    <dsp:sp modelId="{9CAF5AD8-4127-D440-ADEC-3F3E526951F0}">
      <dsp:nvSpPr>
        <dsp:cNvPr id="0" name=""/>
        <dsp:cNvSpPr/>
      </dsp:nvSpPr>
      <dsp:spPr>
        <a:xfrm rot="17700000">
          <a:off x="6437200" y="937826"/>
          <a:ext cx="1392637" cy="67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5CA6-B0A4-6D49-8AA9-CF4A6811DB55}">
      <dsp:nvSpPr>
        <dsp:cNvPr id="0" name=""/>
        <dsp:cNvSpPr/>
      </dsp:nvSpPr>
      <dsp:spPr>
        <a:xfrm>
          <a:off x="7233" y="467560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Warm LINAC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Trial operation permit</a:t>
          </a:r>
          <a:endParaRPr lang="en-US" sz="1800" kern="1200" dirty="0"/>
        </a:p>
      </dsp:txBody>
      <dsp:txXfrm>
        <a:off x="45225" y="505552"/>
        <a:ext cx="2085893" cy="1221142"/>
      </dsp:txXfrm>
    </dsp:sp>
    <dsp:sp modelId="{80797068-21E5-904C-B2DB-32FD8879D158}">
      <dsp:nvSpPr>
        <dsp:cNvPr id="0" name=""/>
        <dsp:cNvSpPr/>
      </dsp:nvSpPr>
      <dsp:spPr>
        <a:xfrm>
          <a:off x="2385298" y="848051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85298" y="955280"/>
        <a:ext cx="320822" cy="321687"/>
      </dsp:txXfrm>
    </dsp:sp>
    <dsp:sp modelId="{B32FA78C-DA11-2749-AF3C-88F230CDE4E6}">
      <dsp:nvSpPr>
        <dsp:cNvPr id="0" name=""/>
        <dsp:cNvSpPr/>
      </dsp:nvSpPr>
      <dsp:spPr>
        <a:xfrm>
          <a:off x="3033861" y="467560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 LINAC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Trial operation permit</a:t>
          </a:r>
          <a:endParaRPr lang="en-US" sz="1800" kern="1200" dirty="0"/>
        </a:p>
      </dsp:txBody>
      <dsp:txXfrm>
        <a:off x="3071853" y="505552"/>
        <a:ext cx="2085893" cy="1221142"/>
      </dsp:txXfrm>
    </dsp:sp>
    <dsp:sp modelId="{E723A695-D036-1645-9B67-0F51E1051E4E}">
      <dsp:nvSpPr>
        <dsp:cNvPr id="0" name=""/>
        <dsp:cNvSpPr/>
      </dsp:nvSpPr>
      <dsp:spPr>
        <a:xfrm>
          <a:off x="5411926" y="848051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11926" y="955280"/>
        <a:ext cx="320822" cy="321687"/>
      </dsp:txXfrm>
    </dsp:sp>
    <dsp:sp modelId="{35A5A82E-C686-0642-AA1A-4352CE285B8E}">
      <dsp:nvSpPr>
        <dsp:cNvPr id="0" name=""/>
        <dsp:cNvSpPr/>
      </dsp:nvSpPr>
      <dsp:spPr>
        <a:xfrm>
          <a:off x="6060489" y="467560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Neutron production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Trial operation permit</a:t>
          </a:r>
          <a:endParaRPr lang="en-US" sz="1800" kern="1200" dirty="0"/>
        </a:p>
      </dsp:txBody>
      <dsp:txXfrm>
        <a:off x="6098481" y="505552"/>
        <a:ext cx="2085893" cy="1221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C5EFE-9354-664F-8371-F5E450FE8553}">
      <dsp:nvSpPr>
        <dsp:cNvPr id="0" name=""/>
        <dsp:cNvSpPr/>
      </dsp:nvSpPr>
      <dsp:spPr>
        <a:xfrm>
          <a:off x="6591" y="1671981"/>
          <a:ext cx="1969998" cy="1181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IoS</a:t>
          </a:r>
          <a:r>
            <a:rPr lang="en-US" sz="2200" kern="1200" dirty="0" smtClean="0"/>
            <a:t>-RFQ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Commissioning</a:t>
          </a:r>
          <a:endParaRPr lang="en-US" sz="2200" kern="1200" dirty="0"/>
        </a:p>
      </dsp:txBody>
      <dsp:txXfrm>
        <a:off x="41211" y="1706601"/>
        <a:ext cx="1900758" cy="1112759"/>
      </dsp:txXfrm>
    </dsp:sp>
    <dsp:sp modelId="{5C5B702B-ABCC-564E-B3DD-911CF727D50F}">
      <dsp:nvSpPr>
        <dsp:cNvPr id="0" name=""/>
        <dsp:cNvSpPr/>
      </dsp:nvSpPr>
      <dsp:spPr>
        <a:xfrm>
          <a:off x="2173589" y="2018701"/>
          <a:ext cx="417639" cy="488559"/>
        </a:xfrm>
        <a:prstGeom prst="diamond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73589" y="2116413"/>
        <a:ext cx="292347" cy="293135"/>
      </dsp:txXfrm>
    </dsp:sp>
    <dsp:sp modelId="{70ED0B13-DC9A-DA47-9E1E-21EC605A2219}">
      <dsp:nvSpPr>
        <dsp:cNvPr id="0" name=""/>
        <dsp:cNvSpPr/>
      </dsp:nvSpPr>
      <dsp:spPr>
        <a:xfrm>
          <a:off x="2764588" y="1671981"/>
          <a:ext cx="1969998" cy="1181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IoS-DTL2 Commissioning</a:t>
          </a:r>
          <a:endParaRPr lang="en-US" sz="2200" kern="1200" dirty="0"/>
        </a:p>
      </dsp:txBody>
      <dsp:txXfrm>
        <a:off x="2799208" y="1706601"/>
        <a:ext cx="1900758" cy="1112759"/>
      </dsp:txXfrm>
    </dsp:sp>
    <dsp:sp modelId="{FD824905-2144-D748-926B-E22F29045573}">
      <dsp:nvSpPr>
        <dsp:cNvPr id="0" name=""/>
        <dsp:cNvSpPr/>
      </dsp:nvSpPr>
      <dsp:spPr>
        <a:xfrm>
          <a:off x="4931587" y="2018701"/>
          <a:ext cx="417639" cy="488559"/>
        </a:xfrm>
        <a:prstGeom prst="diamond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31587" y="2116413"/>
        <a:ext cx="292347" cy="293135"/>
      </dsp:txXfrm>
    </dsp:sp>
    <dsp:sp modelId="{FB59024E-1557-A049-A2A8-6CA6BC291530}">
      <dsp:nvSpPr>
        <dsp:cNvPr id="0" name=""/>
        <dsp:cNvSpPr/>
      </dsp:nvSpPr>
      <dsp:spPr>
        <a:xfrm>
          <a:off x="5522586" y="1671981"/>
          <a:ext cx="1969998" cy="1181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IoS-DTL4 Commissioning</a:t>
          </a:r>
          <a:endParaRPr lang="en-US" sz="2200" kern="1200" dirty="0"/>
        </a:p>
      </dsp:txBody>
      <dsp:txXfrm>
        <a:off x="5557206" y="1706601"/>
        <a:ext cx="1900758" cy="1112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2017-07-21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16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8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21/07/2017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418332C5-3853-2042-8956-77A7CA5BDAD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96A27F03-748B-144A-A855-ABCD3B40236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85F72762-FDEA-4149-BBF8-C2EB7B23133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D32DF048-9527-BF49-9C5E-D3FC9DADF4D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6385" y="2130425"/>
            <a:ext cx="6561992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Klicka här för att ändra format</a:t>
            </a:r>
            <a:endParaRPr lang="sv-SE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6385" y="3151188"/>
            <a:ext cx="6561992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Klicka här för att ändra format på underrubrik i bakgrunden</a:t>
            </a:r>
            <a:endParaRPr lang="sv-SE" noProof="0" smtClean="0"/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1" y="247651"/>
            <a:ext cx="1674934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0730D395-845D-C44D-99E8-C327489A52B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C76F5CA9-1CC6-1840-BD22-AD360C91179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100B0A7-CF70-344C-BE2D-73CEC78FA85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46385" y="2317751"/>
            <a:ext cx="3210658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97720" y="2317751"/>
            <a:ext cx="3210657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4F81802-5C7A-8C46-98B8-E9BD8ED6D2B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9B430CD-2BF3-AE45-A664-8A55F7059D8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7A0C099-FAB0-6240-83AE-0B97E0D3C55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21/07/2017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46204F7-FFB9-B94B-9A1E-74BA4E85B36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267452BB-A819-544E-969A-DCE275D4A0A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CCB4DCC-32EB-664D-942C-CD3F6236EDC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9D2771E3-1D7D-DE43-A3DD-DA3BC35FA4B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68612" y="1309689"/>
            <a:ext cx="1639765" cy="4422775"/>
          </a:xfrm>
        </p:spPr>
        <p:txBody>
          <a:bodyPr vert="eaVert"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846385" y="1309689"/>
            <a:ext cx="4781550" cy="4422775"/>
          </a:xfrm>
        </p:spPr>
        <p:txBody>
          <a:bodyPr vert="eaVert"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4D1ED0A-4B9F-9442-BBCA-0BF42B1222F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21/07/2017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21/07/2017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6385" y="2130426"/>
            <a:ext cx="6561992" cy="881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6385" y="3149600"/>
            <a:ext cx="6561992" cy="16652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11274" name="Picture 10" descr="Logo_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1" y="247650"/>
            <a:ext cx="262303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rgbClr val="FFFFFF"/>
                </a:solidFill>
              </a:rPr>
              <a:t>2008-09-24</a:t>
            </a: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rgbClr val="FFFFFF"/>
                </a:solidFill>
              </a:rPr>
              <a:t>Namn Namnsson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rgbClr val="FFFFFF"/>
                </a:solidFill>
              </a:rPr>
              <a:t>Sida </a:t>
            </a:r>
            <a:fld id="{777FFDC6-FB5F-004A-8274-3C44BC9A38DA}" type="slidenum">
              <a:rPr lang="sv-SE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D9B119AD-2280-1F47-922E-AF09F5A86DD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ECBB8C4-6D99-CD48-94D1-3A0EA074F1C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46385" y="2317751"/>
            <a:ext cx="3210658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97720" y="2317751"/>
            <a:ext cx="3210657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01627E3-5178-6E49-A414-7C6B9F8BBA6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E6B05091-67C3-3D4D-8FE8-85B4574BE54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jpeg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21/07/2017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mšnster_pp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46385" y="1309689"/>
            <a:ext cx="656199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85" y="2317751"/>
            <a:ext cx="6561992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682" y="6218238"/>
            <a:ext cx="265820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3682" y="6067426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3682" y="6369051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Sida </a:t>
            </a:r>
            <a:fld id="{1E648DAD-DCFE-7D4D-AC0F-A3293A678B18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263" name="Picture 23" descr="Logo_PM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079381" y="247650"/>
            <a:ext cx="250580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2308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385" y="1309689"/>
            <a:ext cx="656199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85" y="2317751"/>
            <a:ext cx="6561992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682" y="6218238"/>
            <a:ext cx="265820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3682" y="6067426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3682" y="6369051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Sida </a:t>
            </a:r>
            <a:fld id="{E2E8A36F-1071-5148-AA3E-8B427B5438A4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079381" y="247650"/>
            <a:ext cx="250580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4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308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tiff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tiff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1607" y="1988840"/>
            <a:ext cx="8084849" cy="517909"/>
          </a:xfrm>
        </p:spPr>
        <p:txBody>
          <a:bodyPr/>
          <a:lstStyle/>
          <a:p>
            <a:r>
              <a:rPr lang="en-GB" sz="2800" dirty="0" smtClean="0"/>
              <a:t>ESS licensing process and Readiness </a:t>
            </a:r>
            <a:r>
              <a:rPr lang="en-GB" sz="2800" dirty="0"/>
              <a:t>R</a:t>
            </a:r>
            <a:r>
              <a:rPr lang="en-GB" sz="2800" dirty="0" smtClean="0"/>
              <a:t>eviews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91680" y="2636912"/>
            <a:ext cx="6561992" cy="1663700"/>
          </a:xfrm>
        </p:spPr>
        <p:txBody>
          <a:bodyPr/>
          <a:lstStyle/>
          <a:p>
            <a:r>
              <a:rPr lang="en-GB" sz="2000" dirty="0" smtClean="0"/>
              <a:t>Peter Frisk</a:t>
            </a:r>
            <a:r>
              <a:rPr lang="en-GB" sz="2400" dirty="0" smtClean="0"/>
              <a:t>			</a:t>
            </a:r>
            <a:r>
              <a:rPr lang="en-GB" sz="2000" dirty="0" smtClean="0"/>
              <a:t>Johan Waldeck</a:t>
            </a:r>
          </a:p>
          <a:p>
            <a:r>
              <a:rPr lang="en-GB" sz="1400" dirty="0" smtClean="0"/>
              <a:t>Project Manager SSM			Licensing Project Manager ESS</a:t>
            </a:r>
          </a:p>
        </p:txBody>
      </p:sp>
      <p:pic>
        <p:nvPicPr>
          <p:cNvPr id="8" name="Picture 7" descr="ESS_Logo_Frugal_Blue_RGB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25534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14464" y="2546350"/>
            <a:ext cx="6561992" cy="882650"/>
          </a:xfrm>
        </p:spPr>
        <p:txBody>
          <a:bodyPr>
            <a:noAutofit/>
          </a:bodyPr>
          <a:lstStyle/>
          <a:p>
            <a:r>
              <a:rPr lang="en-GB" sz="6600" b="0" dirty="0" smtClean="0"/>
              <a:t>Thank You!</a:t>
            </a:r>
            <a:endParaRPr lang="en-US" sz="60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 smtClean="0"/>
              <a:t>			</a:t>
            </a:r>
          </a:p>
        </p:txBody>
      </p:sp>
      <p:pic>
        <p:nvPicPr>
          <p:cNvPr id="8" name="Picture 7" descr="ESS_Logo_Frugal_Blue_RGB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25534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756592" y="2060848"/>
            <a:ext cx="8084849" cy="517909"/>
          </a:xfrm>
        </p:spPr>
        <p:txBody>
          <a:bodyPr/>
          <a:lstStyle/>
          <a:p>
            <a:pPr algn="ctr"/>
            <a:r>
              <a:rPr lang="en-GB" sz="2400" dirty="0" smtClean="0"/>
              <a:t>Presentation Outline</a:t>
            </a:r>
            <a:endParaRPr lang="en-US" sz="2400" dirty="0"/>
          </a:p>
        </p:txBody>
      </p:sp>
      <p:pic>
        <p:nvPicPr>
          <p:cNvPr id="8" name="Picture 7" descr="ESS_Logo_Frugal_Blue_RGB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2553428" cy="1368152"/>
          </a:xfrm>
          <a:prstGeom prst="rect">
            <a:avLst/>
          </a:prstGeom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846385" y="2636912"/>
            <a:ext cx="6561992" cy="21779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SSM </a:t>
            </a:r>
            <a:r>
              <a:rPr lang="sv-SE" sz="1800" dirty="0" err="1" smtClean="0"/>
              <a:t>perspective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the </a:t>
            </a:r>
            <a:r>
              <a:rPr lang="sv-SE" sz="1800" dirty="0" err="1" smtClean="0"/>
              <a:t>licensing</a:t>
            </a:r>
            <a:r>
              <a:rPr lang="sv-SE" sz="1800" dirty="0" smtClean="0"/>
              <a:t> process and </a:t>
            </a:r>
            <a:r>
              <a:rPr lang="sv-SE" sz="1800" dirty="0" err="1" smtClean="0"/>
              <a:t>planned</a:t>
            </a:r>
            <a:r>
              <a:rPr lang="sv-SE" sz="1800" dirty="0" smtClean="0"/>
              <a:t> </a:t>
            </a:r>
            <a:r>
              <a:rPr lang="sv-SE" sz="1800" dirty="0" err="1" smtClean="0"/>
              <a:t>inspection</a:t>
            </a:r>
            <a:r>
              <a:rPr lang="sv-SE" sz="1800" dirty="0" smtClean="0"/>
              <a:t> </a:t>
            </a:r>
            <a:r>
              <a:rPr lang="sv-SE" sz="1800" dirty="0" smtClean="0"/>
              <a:t>program  -</a:t>
            </a:r>
            <a:r>
              <a:rPr lang="sv-SE" sz="1800" dirty="0" smtClean="0"/>
              <a:t>Peter Frisk SSM</a:t>
            </a:r>
            <a:endParaRPr lang="sv-SE" sz="1800" dirty="0" smtClean="0"/>
          </a:p>
          <a:p>
            <a:endParaRPr lang="sv-S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ESS </a:t>
            </a:r>
            <a:r>
              <a:rPr lang="sv-SE" sz="1800" dirty="0" err="1" smtClean="0"/>
              <a:t>perspective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the </a:t>
            </a:r>
            <a:r>
              <a:rPr lang="sv-SE" sz="1800" dirty="0" err="1" smtClean="0"/>
              <a:t>licensing</a:t>
            </a:r>
            <a:r>
              <a:rPr lang="sv-SE" sz="1800" dirty="0" smtClean="0"/>
              <a:t> process and </a:t>
            </a:r>
            <a:r>
              <a:rPr lang="sv-SE" sz="1800" dirty="0" err="1" smtClean="0"/>
              <a:t>planned</a:t>
            </a:r>
            <a:r>
              <a:rPr lang="sv-SE" sz="1800" dirty="0" smtClean="0"/>
              <a:t> </a:t>
            </a:r>
            <a:r>
              <a:rPr lang="sv-SE" sz="1800" dirty="0" err="1" smtClean="0"/>
              <a:t>readiness</a:t>
            </a:r>
            <a:r>
              <a:rPr lang="sv-SE" sz="1800" dirty="0" smtClean="0"/>
              <a:t> </a:t>
            </a:r>
            <a:r>
              <a:rPr lang="sv-SE" sz="1800" dirty="0" err="1" smtClean="0"/>
              <a:t>reviews</a:t>
            </a:r>
            <a:r>
              <a:rPr lang="sv-SE" sz="1800" dirty="0" smtClean="0"/>
              <a:t>  </a:t>
            </a:r>
            <a:r>
              <a:rPr lang="en-US" sz="1800" dirty="0" smtClean="0"/>
              <a:t>-</a:t>
            </a:r>
            <a:r>
              <a:rPr lang="sv-SE" sz="1800" dirty="0" smtClean="0"/>
              <a:t>Johan</a:t>
            </a:r>
            <a:r>
              <a:rPr lang="sv-SE" sz="1800" dirty="0" smtClean="0"/>
              <a:t> Waldeck ESS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40020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561992" cy="860425"/>
          </a:xfrm>
        </p:spPr>
        <p:txBody>
          <a:bodyPr/>
          <a:lstStyle/>
          <a:p>
            <a:r>
              <a:rPr lang="sv-SE" sz="2400" dirty="0" smtClean="0"/>
              <a:t>The Swedish </a:t>
            </a:r>
            <a:r>
              <a:rPr lang="sv-SE" sz="2400" dirty="0" err="1" smtClean="0"/>
              <a:t>Radiation</a:t>
            </a:r>
            <a:r>
              <a:rPr lang="sv-SE" sz="2400" dirty="0" smtClean="0"/>
              <a:t> </a:t>
            </a:r>
            <a:r>
              <a:rPr lang="sv-SE" sz="2400" dirty="0" err="1" smtClean="0"/>
              <a:t>Safety</a:t>
            </a:r>
            <a:r>
              <a:rPr lang="sv-SE" sz="2400" dirty="0" smtClean="0"/>
              <a:t> </a:t>
            </a:r>
            <a:r>
              <a:rPr lang="sv-SE" sz="2400" dirty="0" err="1" smtClean="0"/>
              <a:t>Authority</a:t>
            </a:r>
            <a:r>
              <a:rPr lang="sv-SE" sz="2400" dirty="0" smtClean="0"/>
              <a:t> (SSM) </a:t>
            </a:r>
            <a:r>
              <a:rPr lang="sv-SE" sz="2400" dirty="0" err="1" smtClean="0"/>
              <a:t>reviews</a:t>
            </a:r>
            <a:r>
              <a:rPr lang="sv-SE" sz="2400" dirty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ESS </a:t>
            </a:r>
            <a:r>
              <a:rPr lang="sv-SE" sz="2400" dirty="0" err="1" smtClean="0"/>
              <a:t>facility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75656" y="2348880"/>
            <a:ext cx="6561992" cy="34147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The SSM </a:t>
            </a:r>
            <a:r>
              <a:rPr lang="sv-SE" sz="1400" dirty="0" err="1">
                <a:solidFill>
                  <a:schemeClr val="tx2"/>
                </a:solidFill>
              </a:rPr>
              <a:t>reviews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are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performed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according</a:t>
            </a:r>
            <a:r>
              <a:rPr lang="sv-SE" sz="1400" dirty="0">
                <a:solidFill>
                  <a:schemeClr val="tx2"/>
                </a:solidFill>
              </a:rPr>
              <a:t> to the EU Basic </a:t>
            </a:r>
            <a:r>
              <a:rPr lang="sv-SE" sz="1400" dirty="0" err="1">
                <a:solidFill>
                  <a:schemeClr val="tx2"/>
                </a:solidFill>
              </a:rPr>
              <a:t>Safety</a:t>
            </a:r>
            <a:r>
              <a:rPr lang="sv-SE" sz="1400" dirty="0">
                <a:solidFill>
                  <a:schemeClr val="tx2"/>
                </a:solidFill>
              </a:rPr>
              <a:t> Standard (EU-</a:t>
            </a:r>
            <a:r>
              <a:rPr lang="sv-SE" sz="1400" dirty="0" err="1">
                <a:solidFill>
                  <a:schemeClr val="tx2"/>
                </a:solidFill>
              </a:rPr>
              <a:t>directive</a:t>
            </a:r>
            <a:r>
              <a:rPr lang="sv-SE" sz="1400" dirty="0">
                <a:solidFill>
                  <a:schemeClr val="tx2"/>
                </a:solidFill>
              </a:rPr>
              <a:t>), the Swedish </a:t>
            </a:r>
            <a:r>
              <a:rPr lang="sv-SE" sz="1400" dirty="0" err="1">
                <a:solidFill>
                  <a:schemeClr val="tx2"/>
                </a:solidFill>
              </a:rPr>
              <a:t>Radiation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Protection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Act</a:t>
            </a:r>
            <a:r>
              <a:rPr lang="sv-SE" sz="1400" dirty="0">
                <a:solidFill>
                  <a:schemeClr val="tx2"/>
                </a:solidFill>
              </a:rPr>
              <a:t>, the SSM </a:t>
            </a:r>
            <a:r>
              <a:rPr lang="sv-SE" sz="1400" dirty="0" err="1">
                <a:solidFill>
                  <a:schemeClr val="tx2"/>
                </a:solidFill>
              </a:rPr>
              <a:t>regulations</a:t>
            </a:r>
            <a:r>
              <a:rPr lang="sv-SE" sz="1400" dirty="0">
                <a:solidFill>
                  <a:schemeClr val="tx2"/>
                </a:solidFill>
              </a:rPr>
              <a:t> and the </a:t>
            </a:r>
            <a:r>
              <a:rPr lang="sv-SE" sz="1400" dirty="0" err="1">
                <a:solidFill>
                  <a:schemeClr val="tx2"/>
                </a:solidFill>
              </a:rPr>
              <a:t>specific</a:t>
            </a:r>
            <a:r>
              <a:rPr lang="sv-SE" sz="1400" dirty="0">
                <a:solidFill>
                  <a:schemeClr val="tx2"/>
                </a:solidFill>
              </a:rPr>
              <a:t> SSM </a:t>
            </a:r>
            <a:r>
              <a:rPr lang="sv-SE" sz="1400" dirty="0" err="1">
                <a:solidFill>
                  <a:schemeClr val="tx2"/>
                </a:solidFill>
              </a:rPr>
              <a:t>conditions</a:t>
            </a:r>
            <a:r>
              <a:rPr lang="sv-SE" sz="1400" dirty="0">
                <a:solidFill>
                  <a:schemeClr val="tx2"/>
                </a:solidFill>
              </a:rPr>
              <a:t> given to ESS</a:t>
            </a:r>
          </a:p>
          <a:p>
            <a:pPr marL="0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The SSM </a:t>
            </a:r>
            <a:r>
              <a:rPr lang="sv-SE" sz="1400" dirty="0" err="1">
                <a:solidFill>
                  <a:schemeClr val="tx2"/>
                </a:solidFill>
              </a:rPr>
              <a:t>reviews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only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include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safety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ralated</a:t>
            </a:r>
            <a:r>
              <a:rPr lang="sv-SE" sz="1400" dirty="0">
                <a:solidFill>
                  <a:schemeClr val="tx2"/>
                </a:solidFill>
              </a:rPr>
              <a:t> to </a:t>
            </a:r>
            <a:r>
              <a:rPr lang="sv-SE" sz="1400" dirty="0" err="1">
                <a:solidFill>
                  <a:schemeClr val="tx2"/>
                </a:solidFill>
              </a:rPr>
              <a:t>radiation</a:t>
            </a:r>
            <a:r>
              <a:rPr lang="sv-SE" sz="1400" dirty="0">
                <a:solidFill>
                  <a:schemeClr val="tx2"/>
                </a:solidFill>
              </a:rPr>
              <a:t> (not </a:t>
            </a:r>
            <a:r>
              <a:rPr lang="sv-SE" sz="1400" dirty="0" err="1">
                <a:solidFill>
                  <a:schemeClr val="tx2"/>
                </a:solidFill>
              </a:rPr>
              <a:t>chemical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safety</a:t>
            </a:r>
            <a:r>
              <a:rPr lang="sv-SE" sz="1400" dirty="0">
                <a:solidFill>
                  <a:schemeClr val="tx2"/>
                </a:solidFill>
              </a:rPr>
              <a:t>, </a:t>
            </a:r>
            <a:r>
              <a:rPr lang="sv-SE" sz="1400" dirty="0" err="1">
                <a:solidFill>
                  <a:schemeClr val="tx2"/>
                </a:solidFill>
              </a:rPr>
              <a:t>electrical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safety</a:t>
            </a:r>
            <a:r>
              <a:rPr lang="sv-SE" sz="1400" dirty="0">
                <a:solidFill>
                  <a:schemeClr val="tx2"/>
                </a:solidFill>
              </a:rPr>
              <a:t> etc.)</a:t>
            </a:r>
          </a:p>
          <a:p>
            <a:pPr marL="0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The SSM </a:t>
            </a:r>
            <a:r>
              <a:rPr lang="sv-SE" sz="1400" dirty="0" err="1">
                <a:solidFill>
                  <a:schemeClr val="tx2"/>
                </a:solidFill>
              </a:rPr>
              <a:t>review</a:t>
            </a:r>
            <a:r>
              <a:rPr lang="sv-SE" sz="1400" dirty="0">
                <a:solidFill>
                  <a:schemeClr val="tx2"/>
                </a:solidFill>
              </a:rPr>
              <a:t> team </a:t>
            </a:r>
            <a:r>
              <a:rPr lang="sv-SE" sz="1400" dirty="0" err="1">
                <a:solidFill>
                  <a:schemeClr val="tx2"/>
                </a:solidFill>
              </a:rPr>
              <a:t>consists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of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about</a:t>
            </a:r>
            <a:r>
              <a:rPr lang="sv-SE" sz="1400" dirty="0">
                <a:solidFill>
                  <a:schemeClr val="tx2"/>
                </a:solidFill>
              </a:rPr>
              <a:t> 30 </a:t>
            </a:r>
            <a:r>
              <a:rPr lang="sv-SE" sz="1400" dirty="0" err="1">
                <a:solidFill>
                  <a:schemeClr val="tx2"/>
                </a:solidFill>
              </a:rPr>
              <a:t>reviewers</a:t>
            </a:r>
            <a:r>
              <a:rPr lang="sv-SE" sz="1400" dirty="0">
                <a:solidFill>
                  <a:schemeClr val="tx2"/>
                </a:solidFill>
              </a:rPr>
              <a:t>, a mix </a:t>
            </a:r>
            <a:r>
              <a:rPr lang="sv-SE" sz="1400" dirty="0" err="1">
                <a:solidFill>
                  <a:schemeClr val="tx2"/>
                </a:solidFill>
              </a:rPr>
              <a:t>of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engineers</a:t>
            </a:r>
            <a:r>
              <a:rPr lang="sv-SE" sz="1400" dirty="0">
                <a:solidFill>
                  <a:schemeClr val="tx2"/>
                </a:solidFill>
              </a:rPr>
              <a:t>, PhDs, etc. from different </a:t>
            </a:r>
            <a:r>
              <a:rPr lang="sv-SE" sz="1400" dirty="0" err="1">
                <a:solidFill>
                  <a:schemeClr val="tx2"/>
                </a:solidFill>
              </a:rPr>
              <a:t>specialities</a:t>
            </a:r>
            <a:r>
              <a:rPr lang="sv-SE" sz="1400" dirty="0">
                <a:solidFill>
                  <a:schemeClr val="tx2"/>
                </a:solidFill>
              </a:rPr>
              <a:t>, all </a:t>
            </a:r>
            <a:r>
              <a:rPr lang="sv-SE" sz="1400" dirty="0" err="1">
                <a:solidFill>
                  <a:schemeClr val="tx2"/>
                </a:solidFill>
              </a:rPr>
              <a:t>based</a:t>
            </a:r>
            <a:r>
              <a:rPr lang="sv-SE" sz="1400" dirty="0">
                <a:solidFill>
                  <a:schemeClr val="tx2"/>
                </a:solidFill>
              </a:rPr>
              <a:t> at SSM. </a:t>
            </a:r>
          </a:p>
          <a:p>
            <a:pPr marL="0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 err="1">
                <a:solidFill>
                  <a:schemeClr val="tx2"/>
                </a:solidFill>
              </a:rPr>
              <a:t>There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will</a:t>
            </a:r>
            <a:r>
              <a:rPr lang="sv-SE" sz="1400" dirty="0">
                <a:solidFill>
                  <a:schemeClr val="tx2"/>
                </a:solidFill>
              </a:rPr>
              <a:t> be no SSM site </a:t>
            </a:r>
            <a:r>
              <a:rPr lang="sv-SE" sz="1400" dirty="0" err="1">
                <a:solidFill>
                  <a:schemeClr val="tx2"/>
                </a:solidFill>
              </a:rPr>
              <a:t>office</a:t>
            </a:r>
            <a:r>
              <a:rPr lang="sv-SE" sz="1400" dirty="0">
                <a:solidFill>
                  <a:schemeClr val="tx2"/>
                </a:solidFill>
              </a:rPr>
              <a:t> at ESS </a:t>
            </a:r>
            <a:r>
              <a:rPr lang="sv-SE" sz="1400" dirty="0" err="1">
                <a:solidFill>
                  <a:schemeClr val="tx2"/>
                </a:solidFill>
              </a:rPr>
              <a:t>but</a:t>
            </a:r>
            <a:r>
              <a:rPr lang="sv-SE" sz="1400" dirty="0">
                <a:solidFill>
                  <a:schemeClr val="tx2"/>
                </a:solidFill>
              </a:rPr>
              <a:t> SSM </a:t>
            </a:r>
            <a:r>
              <a:rPr lang="sv-SE" sz="1400" dirty="0" err="1">
                <a:solidFill>
                  <a:schemeClr val="tx2"/>
                </a:solidFill>
              </a:rPr>
              <a:t>will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perform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regular</a:t>
            </a:r>
            <a:r>
              <a:rPr lang="sv-SE" sz="1400" dirty="0">
                <a:solidFill>
                  <a:schemeClr val="tx2"/>
                </a:solidFill>
              </a:rPr>
              <a:t> site </a:t>
            </a:r>
            <a:r>
              <a:rPr lang="sv-SE" sz="1400" dirty="0" err="1">
                <a:solidFill>
                  <a:schemeClr val="tx2"/>
                </a:solidFill>
              </a:rPr>
              <a:t>inspections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The SSM </a:t>
            </a:r>
            <a:r>
              <a:rPr lang="sv-SE" sz="1400" dirty="0" err="1">
                <a:solidFill>
                  <a:schemeClr val="tx2"/>
                </a:solidFill>
              </a:rPr>
              <a:t>reviews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will</a:t>
            </a:r>
            <a:r>
              <a:rPr lang="sv-SE" sz="1400" dirty="0">
                <a:solidFill>
                  <a:schemeClr val="tx2"/>
                </a:solidFill>
              </a:rPr>
              <a:t> be </a:t>
            </a:r>
            <a:r>
              <a:rPr lang="sv-SE" sz="1400" dirty="0" err="1">
                <a:solidFill>
                  <a:schemeClr val="tx2"/>
                </a:solidFill>
              </a:rPr>
              <a:t>stepwise</a:t>
            </a:r>
            <a:r>
              <a:rPr lang="sv-SE" sz="1400" dirty="0">
                <a:solidFill>
                  <a:schemeClr val="tx2"/>
                </a:solidFill>
              </a:rPr>
              <a:t> and </a:t>
            </a:r>
            <a:r>
              <a:rPr lang="sv-SE" sz="1400" dirty="0" err="1">
                <a:solidFill>
                  <a:schemeClr val="tx2"/>
                </a:solidFill>
              </a:rPr>
              <a:t>verifications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of</a:t>
            </a:r>
            <a:r>
              <a:rPr lang="sv-SE" sz="1400" dirty="0">
                <a:solidFill>
                  <a:schemeClr val="tx2"/>
                </a:solidFill>
              </a:rPr>
              <a:t> fulfilment </a:t>
            </a:r>
            <a:r>
              <a:rPr lang="sv-SE" sz="1400" dirty="0" err="1">
                <a:solidFill>
                  <a:schemeClr val="tx2"/>
                </a:solidFill>
              </a:rPr>
              <a:t>of</a:t>
            </a:r>
            <a:r>
              <a:rPr lang="sv-SE" sz="1400" dirty="0">
                <a:solidFill>
                  <a:schemeClr val="tx2"/>
                </a:solidFill>
              </a:rPr>
              <a:t> SSM </a:t>
            </a:r>
            <a:r>
              <a:rPr lang="sv-SE" sz="1400" dirty="0" err="1">
                <a:solidFill>
                  <a:schemeClr val="tx2"/>
                </a:solidFill>
              </a:rPr>
              <a:t>requirements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will</a:t>
            </a:r>
            <a:r>
              <a:rPr lang="sv-SE" sz="1400" dirty="0">
                <a:solidFill>
                  <a:schemeClr val="tx2"/>
                </a:solidFill>
              </a:rPr>
              <a:t> be </a:t>
            </a:r>
            <a:r>
              <a:rPr lang="sv-SE" sz="1400" dirty="0" err="1">
                <a:solidFill>
                  <a:schemeClr val="tx2"/>
                </a:solidFill>
              </a:rPr>
              <a:t>performed</a:t>
            </a:r>
            <a:r>
              <a:rPr lang="sv-SE" sz="1400" dirty="0">
                <a:solidFill>
                  <a:schemeClr val="tx2"/>
                </a:solidFill>
              </a:rPr>
              <a:t> by site </a:t>
            </a:r>
            <a:r>
              <a:rPr lang="sv-SE" sz="1400" dirty="0" err="1">
                <a:solidFill>
                  <a:schemeClr val="tx2"/>
                </a:solidFill>
              </a:rPr>
              <a:t>inspections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The SSM site </a:t>
            </a:r>
            <a:r>
              <a:rPr lang="sv-SE" sz="1400" dirty="0" err="1">
                <a:solidFill>
                  <a:schemeClr val="tx2"/>
                </a:solidFill>
              </a:rPr>
              <a:t>inspections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will</a:t>
            </a:r>
            <a:r>
              <a:rPr lang="sv-SE" sz="1400" dirty="0">
                <a:solidFill>
                  <a:schemeClr val="tx2"/>
                </a:solidFill>
              </a:rPr>
              <a:t> be </a:t>
            </a:r>
            <a:r>
              <a:rPr lang="sv-SE" sz="1400" dirty="0" err="1">
                <a:solidFill>
                  <a:schemeClr val="tx2"/>
                </a:solidFill>
              </a:rPr>
              <a:t>separated</a:t>
            </a:r>
            <a:r>
              <a:rPr lang="sv-SE" sz="1400" dirty="0">
                <a:solidFill>
                  <a:schemeClr val="tx2"/>
                </a:solidFill>
              </a:rPr>
              <a:t> from the ESS </a:t>
            </a:r>
            <a:r>
              <a:rPr lang="sv-SE" sz="1400" dirty="0" err="1">
                <a:solidFill>
                  <a:schemeClr val="tx2"/>
                </a:solidFill>
              </a:rPr>
              <a:t>readiness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reviews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both</a:t>
            </a:r>
            <a:r>
              <a:rPr lang="sv-SE" sz="1400" dirty="0">
                <a:solidFill>
                  <a:schemeClr val="tx2"/>
                </a:solidFill>
              </a:rPr>
              <a:t> in </a:t>
            </a:r>
            <a:r>
              <a:rPr lang="sv-SE" sz="1400" dirty="0" err="1">
                <a:solidFill>
                  <a:schemeClr val="tx2"/>
                </a:solidFill>
              </a:rPr>
              <a:t>time</a:t>
            </a:r>
            <a:r>
              <a:rPr lang="sv-SE" sz="1400" dirty="0">
                <a:solidFill>
                  <a:schemeClr val="tx2"/>
                </a:solidFill>
              </a:rPr>
              <a:t> and in </a:t>
            </a:r>
            <a:r>
              <a:rPr lang="sv-SE" sz="1400" dirty="0" err="1">
                <a:solidFill>
                  <a:schemeClr val="tx2"/>
                </a:solidFill>
              </a:rPr>
              <a:t>content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561992" cy="860425"/>
          </a:xfrm>
        </p:spPr>
        <p:txBody>
          <a:bodyPr/>
          <a:lstStyle/>
          <a:p>
            <a:r>
              <a:rPr lang="sv-SE" sz="2400" dirty="0"/>
              <a:t>The SSM </a:t>
            </a:r>
            <a:r>
              <a:rPr lang="sv-SE" sz="2400" dirty="0" err="1"/>
              <a:t>reviews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ESS </a:t>
            </a:r>
            <a:r>
              <a:rPr lang="sv-SE" sz="2400" dirty="0" err="1"/>
              <a:t>facility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276872"/>
            <a:ext cx="7118103" cy="34147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The SSM </a:t>
            </a:r>
            <a:r>
              <a:rPr lang="sv-SE" sz="1400" dirty="0" err="1">
                <a:solidFill>
                  <a:schemeClr val="tx2"/>
                </a:solidFill>
              </a:rPr>
              <a:t>document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reviews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will</a:t>
            </a:r>
            <a:r>
              <a:rPr lang="sv-SE" sz="1400" dirty="0">
                <a:solidFill>
                  <a:schemeClr val="tx2"/>
                </a:solidFill>
              </a:rPr>
              <a:t> be </a:t>
            </a:r>
            <a:r>
              <a:rPr lang="sv-SE" sz="1400" dirty="0" err="1">
                <a:solidFill>
                  <a:schemeClr val="tx2"/>
                </a:solidFill>
              </a:rPr>
              <a:t>based</a:t>
            </a:r>
            <a:r>
              <a:rPr lang="sv-SE" sz="1400" dirty="0">
                <a:solidFill>
                  <a:schemeClr val="tx2"/>
                </a:solidFill>
              </a:rPr>
              <a:t> on the ESS </a:t>
            </a:r>
            <a:r>
              <a:rPr lang="sv-SE" sz="1400" dirty="0" err="1" smtClean="0">
                <a:solidFill>
                  <a:schemeClr val="tx2"/>
                </a:solidFill>
              </a:rPr>
              <a:t>safety</a:t>
            </a:r>
            <a:r>
              <a:rPr lang="sv-SE" sz="1400" dirty="0" smtClean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analysis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report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 smtClean="0">
                <a:solidFill>
                  <a:schemeClr val="tx2"/>
                </a:solidFill>
              </a:rPr>
              <a:t>including</a:t>
            </a:r>
            <a:r>
              <a:rPr lang="sv-SE" sz="1400" dirty="0" smtClean="0">
                <a:solidFill>
                  <a:schemeClr val="tx2"/>
                </a:solidFill>
              </a:rPr>
              <a:t> </a:t>
            </a:r>
            <a:r>
              <a:rPr lang="sv-SE" sz="1400" dirty="0">
                <a:solidFill>
                  <a:schemeClr val="tx2"/>
                </a:solidFill>
              </a:rPr>
              <a:t>areas </a:t>
            </a:r>
            <a:r>
              <a:rPr lang="sv-SE" sz="1400" dirty="0" err="1">
                <a:solidFill>
                  <a:schemeClr val="tx2"/>
                </a:solidFill>
              </a:rPr>
              <a:t>described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below</a:t>
            </a:r>
            <a:r>
              <a:rPr lang="sv-SE" sz="1400" dirty="0">
                <a:solidFill>
                  <a:schemeClr val="tx2"/>
                </a:solidFill>
              </a:rPr>
              <a:t> and a </a:t>
            </a:r>
            <a:r>
              <a:rPr lang="sv-SE" sz="1400" dirty="0" err="1">
                <a:solidFill>
                  <a:schemeClr val="tx2"/>
                </a:solidFill>
              </a:rPr>
              <a:t>self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assessments</a:t>
            </a:r>
            <a:r>
              <a:rPr lang="sv-SE" sz="1400" dirty="0">
                <a:solidFill>
                  <a:schemeClr val="tx2"/>
                </a:solidFill>
              </a:rPr>
              <a:t> from ESS </a:t>
            </a:r>
            <a:r>
              <a:rPr lang="sv-SE" sz="1400" dirty="0" err="1">
                <a:solidFill>
                  <a:schemeClr val="tx2"/>
                </a:solidFill>
              </a:rPr>
              <a:t>describing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how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they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fulfil</a:t>
            </a:r>
            <a:r>
              <a:rPr lang="sv-SE" sz="1400" dirty="0">
                <a:solidFill>
                  <a:schemeClr val="tx2"/>
                </a:solidFill>
              </a:rPr>
              <a:t>/</a:t>
            </a:r>
            <a:r>
              <a:rPr lang="sv-SE" sz="1400" dirty="0" err="1">
                <a:solidFill>
                  <a:schemeClr val="tx2"/>
                </a:solidFill>
              </a:rPr>
              <a:t>are</a:t>
            </a:r>
            <a:r>
              <a:rPr lang="sv-SE" sz="1400" dirty="0">
                <a:solidFill>
                  <a:schemeClr val="tx2"/>
                </a:solidFill>
              </a:rPr>
              <a:t> going to </a:t>
            </a:r>
            <a:r>
              <a:rPr lang="sv-SE" sz="1400" dirty="0" err="1">
                <a:solidFill>
                  <a:schemeClr val="tx2"/>
                </a:solidFill>
              </a:rPr>
              <a:t>fulfil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requirements</a:t>
            </a:r>
            <a:r>
              <a:rPr lang="sv-SE" sz="1400" dirty="0">
                <a:solidFill>
                  <a:schemeClr val="tx2"/>
                </a:solidFill>
              </a:rPr>
              <a:t> given by SSM.</a:t>
            </a:r>
          </a:p>
          <a:p>
            <a:pPr marL="0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Review areas: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</a:rPr>
              <a:t>Organisation and Management </a:t>
            </a:r>
            <a:r>
              <a:rPr lang="sv-SE" sz="1400" dirty="0" err="1">
                <a:solidFill>
                  <a:schemeClr val="tx2"/>
                </a:solidFill>
              </a:rPr>
              <a:t>of</a:t>
            </a:r>
            <a:r>
              <a:rPr lang="sv-SE" sz="1400" dirty="0">
                <a:solidFill>
                  <a:schemeClr val="tx2"/>
                </a:solidFill>
              </a:rPr>
              <a:t> the </a:t>
            </a:r>
            <a:r>
              <a:rPr lang="sv-SE" sz="1400" dirty="0" err="1">
                <a:solidFill>
                  <a:schemeClr val="tx2"/>
                </a:solidFill>
              </a:rPr>
              <a:t>Activities</a:t>
            </a:r>
            <a:endParaRPr lang="sv-SE" sz="1400" dirty="0">
              <a:solidFill>
                <a:schemeClr val="tx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tx2"/>
                </a:solidFill>
              </a:rPr>
              <a:t>Protection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of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Workers</a:t>
            </a:r>
            <a:endParaRPr lang="sv-SE" sz="1400" dirty="0">
              <a:solidFill>
                <a:schemeClr val="tx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tx2"/>
                </a:solidFill>
              </a:rPr>
              <a:t>Protection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of</a:t>
            </a:r>
            <a:r>
              <a:rPr lang="sv-SE" sz="1400" dirty="0">
                <a:solidFill>
                  <a:schemeClr val="tx2"/>
                </a:solidFill>
              </a:rPr>
              <a:t> Public and Environment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tx2"/>
                </a:solidFill>
              </a:rPr>
              <a:t>Planned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Emergency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Preparedness</a:t>
            </a:r>
            <a:endParaRPr lang="sv-SE" sz="1400" dirty="0">
              <a:solidFill>
                <a:schemeClr val="tx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</a:rPr>
              <a:t>Construction and </a:t>
            </a:r>
            <a:r>
              <a:rPr lang="sv-SE" sz="1400" dirty="0" err="1">
                <a:solidFill>
                  <a:schemeClr val="tx2"/>
                </a:solidFill>
              </a:rPr>
              <a:t>Safety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Analysis</a:t>
            </a:r>
            <a:endParaRPr lang="sv-SE" sz="1400" dirty="0">
              <a:solidFill>
                <a:schemeClr val="tx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tx2"/>
                </a:solidFill>
              </a:rPr>
              <a:t>Mechanical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Devices</a:t>
            </a:r>
            <a:endParaRPr lang="sv-SE" sz="1400" dirty="0">
              <a:solidFill>
                <a:schemeClr val="tx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tx2"/>
                </a:solidFill>
              </a:rPr>
              <a:t>Physical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Protection</a:t>
            </a:r>
            <a:endParaRPr lang="sv-SE" sz="1400" dirty="0">
              <a:solidFill>
                <a:schemeClr val="tx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</a:rPr>
              <a:t>Cyber </a:t>
            </a:r>
            <a:r>
              <a:rPr lang="sv-SE" sz="1400" dirty="0" err="1">
                <a:solidFill>
                  <a:schemeClr val="tx2"/>
                </a:solidFill>
              </a:rPr>
              <a:t>security</a:t>
            </a:r>
            <a:endParaRPr lang="sv-SE" sz="1400" dirty="0">
              <a:solidFill>
                <a:schemeClr val="tx2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/>
                </a:solidFill>
              </a:rPr>
              <a:t>Operation</a:t>
            </a:r>
          </a:p>
          <a:p>
            <a:pPr marL="400050" lvl="1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For </a:t>
            </a:r>
            <a:r>
              <a:rPr lang="sv-SE" sz="1400" dirty="0" err="1">
                <a:solidFill>
                  <a:schemeClr val="tx2"/>
                </a:solidFill>
              </a:rPr>
              <a:t>each</a:t>
            </a:r>
            <a:r>
              <a:rPr lang="sv-SE" sz="1400" dirty="0">
                <a:solidFill>
                  <a:schemeClr val="tx2"/>
                </a:solidFill>
              </a:rPr>
              <a:t> trial operation </a:t>
            </a:r>
            <a:r>
              <a:rPr lang="sv-SE" sz="1400" dirty="0" err="1">
                <a:solidFill>
                  <a:schemeClr val="tx2"/>
                </a:solidFill>
              </a:rPr>
              <a:t>application</a:t>
            </a:r>
            <a:r>
              <a:rPr lang="sv-SE" sz="1400" dirty="0">
                <a:solidFill>
                  <a:schemeClr val="tx2"/>
                </a:solidFill>
              </a:rPr>
              <a:t> ESS has to present a trial operation plan. SSM </a:t>
            </a:r>
            <a:r>
              <a:rPr lang="sv-SE" sz="1400" dirty="0" err="1">
                <a:solidFill>
                  <a:schemeClr val="tx2"/>
                </a:solidFill>
              </a:rPr>
              <a:t>will</a:t>
            </a:r>
            <a:r>
              <a:rPr lang="sv-SE" sz="1400" dirty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review</a:t>
            </a:r>
            <a:r>
              <a:rPr lang="sv-SE" sz="1400" dirty="0">
                <a:solidFill>
                  <a:schemeClr val="tx2"/>
                </a:solidFill>
              </a:rPr>
              <a:t> the plan and, </a:t>
            </a:r>
            <a:r>
              <a:rPr lang="sv-SE" sz="1400" dirty="0" err="1">
                <a:solidFill>
                  <a:schemeClr val="tx2"/>
                </a:solidFill>
              </a:rPr>
              <a:t>thereafter</a:t>
            </a:r>
            <a:r>
              <a:rPr lang="sv-SE" sz="1400" dirty="0">
                <a:solidFill>
                  <a:schemeClr val="tx2"/>
                </a:solidFill>
              </a:rPr>
              <a:t>, </a:t>
            </a:r>
            <a:r>
              <a:rPr lang="sv-SE" sz="1400" dirty="0" err="1">
                <a:solidFill>
                  <a:schemeClr val="tx2"/>
                </a:solidFill>
              </a:rPr>
              <a:t>create</a:t>
            </a:r>
            <a:r>
              <a:rPr lang="sv-SE" sz="1400" dirty="0">
                <a:solidFill>
                  <a:schemeClr val="tx2"/>
                </a:solidFill>
              </a:rPr>
              <a:t> an </a:t>
            </a:r>
            <a:r>
              <a:rPr lang="sv-SE" sz="1400" dirty="0" err="1" smtClean="0">
                <a:solidFill>
                  <a:schemeClr val="tx2"/>
                </a:solidFill>
              </a:rPr>
              <a:t>appropriate</a:t>
            </a:r>
            <a:r>
              <a:rPr lang="sv-SE" sz="1400" dirty="0" smtClean="0">
                <a:solidFill>
                  <a:schemeClr val="tx2"/>
                </a:solidFill>
              </a:rPr>
              <a:t> </a:t>
            </a:r>
            <a:r>
              <a:rPr lang="sv-SE" sz="1400" dirty="0" err="1">
                <a:solidFill>
                  <a:schemeClr val="tx2"/>
                </a:solidFill>
              </a:rPr>
              <a:t>inspection</a:t>
            </a:r>
            <a:r>
              <a:rPr lang="sv-SE" sz="1400" dirty="0">
                <a:solidFill>
                  <a:schemeClr val="tx2"/>
                </a:solidFill>
              </a:rPr>
              <a:t> program.  </a:t>
            </a:r>
          </a:p>
          <a:p>
            <a:pPr marL="0" indent="0">
              <a:buNone/>
            </a:pPr>
            <a:endParaRPr lang="sv-SE" sz="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2"/>
                </a:solidFill>
              </a:rPr>
              <a:t>ESS has to present operation limits and </a:t>
            </a:r>
            <a:r>
              <a:rPr lang="sv-SE" sz="1400" dirty="0" err="1">
                <a:solidFill>
                  <a:schemeClr val="tx2"/>
                </a:solidFill>
              </a:rPr>
              <a:t>conditions</a:t>
            </a:r>
            <a:r>
              <a:rPr lang="sv-SE" sz="1400" dirty="0">
                <a:solidFill>
                  <a:schemeClr val="tx2"/>
                </a:solidFill>
              </a:rPr>
              <a:t> for </a:t>
            </a:r>
            <a:r>
              <a:rPr lang="sv-SE" sz="1400" dirty="0" err="1">
                <a:solidFill>
                  <a:schemeClr val="tx2"/>
                </a:solidFill>
              </a:rPr>
              <a:t>each</a:t>
            </a:r>
            <a:r>
              <a:rPr lang="sv-SE" sz="1400" dirty="0">
                <a:solidFill>
                  <a:schemeClr val="tx2"/>
                </a:solidFill>
              </a:rPr>
              <a:t> trial operation </a:t>
            </a:r>
            <a:r>
              <a:rPr lang="sv-SE" sz="1400" dirty="0" err="1">
                <a:solidFill>
                  <a:schemeClr val="tx2"/>
                </a:solidFill>
              </a:rPr>
              <a:t>application</a:t>
            </a:r>
            <a:r>
              <a:rPr lang="sv-SE" sz="1400" dirty="0">
                <a:solidFill>
                  <a:schemeClr val="tx2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managed as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Core Team composed of central resources and project representatives</a:t>
            </a:r>
          </a:p>
          <a:p>
            <a:r>
              <a:rPr lang="en-US" dirty="0" smtClean="0"/>
              <a:t>Team meets every week</a:t>
            </a:r>
          </a:p>
          <a:p>
            <a:pPr lvl="1"/>
            <a:r>
              <a:rPr lang="en-US" dirty="0" smtClean="0"/>
              <a:t>Coordinate work to be performed across ESS projects</a:t>
            </a:r>
          </a:p>
          <a:p>
            <a:r>
              <a:rPr lang="en-US" dirty="0" smtClean="0"/>
              <a:t>Licensing not a separate thread </a:t>
            </a:r>
          </a:p>
          <a:p>
            <a:pPr lvl="1"/>
            <a:r>
              <a:rPr lang="en-US" dirty="0" smtClean="0"/>
              <a:t>integrated part of “</a:t>
            </a:r>
            <a:r>
              <a:rPr lang="en-US" dirty="0" smtClean="0"/>
              <a:t>normal“ </a:t>
            </a:r>
            <a:r>
              <a:rPr lang="en-US" dirty="0" smtClean="0"/>
              <a:t>project </a:t>
            </a:r>
            <a:r>
              <a:rPr lang="en-US" dirty="0" smtClean="0"/>
              <a:t>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pSp>
        <p:nvGrpSpPr>
          <p:cNvPr id="28" name="Group 27"/>
          <p:cNvGrpSpPr/>
          <p:nvPr/>
        </p:nvGrpSpPr>
        <p:grpSpPr>
          <a:xfrm>
            <a:off x="4631918" y="2006917"/>
            <a:ext cx="4116546" cy="3942363"/>
            <a:chOff x="2480030" y="1879006"/>
            <a:chExt cx="4116546" cy="3942363"/>
          </a:xfrm>
        </p:grpSpPr>
        <p:sp>
          <p:nvSpPr>
            <p:cNvPr id="6" name="Freeform 5"/>
            <p:cNvSpPr/>
            <p:nvPr/>
          </p:nvSpPr>
          <p:spPr>
            <a:xfrm>
              <a:off x="3131841" y="2564905"/>
              <a:ext cx="2448272" cy="2520108"/>
            </a:xfrm>
            <a:custGeom>
              <a:avLst/>
              <a:gdLst>
                <a:gd name="connsiteX0" fmla="*/ 0 w 2510495"/>
                <a:gd name="connsiteY0" fmla="*/ 1255248 h 2510495"/>
                <a:gd name="connsiteX1" fmla="*/ 1255248 w 2510495"/>
                <a:gd name="connsiteY1" fmla="*/ 0 h 2510495"/>
                <a:gd name="connsiteX2" fmla="*/ 2510496 w 2510495"/>
                <a:gd name="connsiteY2" fmla="*/ 1255248 h 2510495"/>
                <a:gd name="connsiteX3" fmla="*/ 1255248 w 2510495"/>
                <a:gd name="connsiteY3" fmla="*/ 2510496 h 2510495"/>
                <a:gd name="connsiteX4" fmla="*/ 0 w 2510495"/>
                <a:gd name="connsiteY4" fmla="*/ 1255248 h 251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495" h="2510495">
                  <a:moveTo>
                    <a:pt x="0" y="1255248"/>
                  </a:moveTo>
                  <a:cubicBezTo>
                    <a:pt x="0" y="561994"/>
                    <a:pt x="561994" y="0"/>
                    <a:pt x="1255248" y="0"/>
                  </a:cubicBezTo>
                  <a:cubicBezTo>
                    <a:pt x="1948502" y="0"/>
                    <a:pt x="2510496" y="561994"/>
                    <a:pt x="2510496" y="1255248"/>
                  </a:cubicBezTo>
                  <a:cubicBezTo>
                    <a:pt x="2510496" y="1948502"/>
                    <a:pt x="1948502" y="2510496"/>
                    <a:pt x="1255248" y="2510496"/>
                  </a:cubicBezTo>
                  <a:cubicBezTo>
                    <a:pt x="561994" y="2510496"/>
                    <a:pt x="0" y="1948502"/>
                    <a:pt x="0" y="1255248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82893" tIns="382893" rIns="382893" bIns="38289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Licensing project core team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One member from each Project/division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/>
                <a:t>Johan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Project manager</a:t>
              </a:r>
              <a:endParaRPr lang="en-US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66023" y="1932278"/>
              <a:ext cx="987102" cy="987102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Per 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Target Sub-project</a:t>
              </a:r>
              <a:endParaRPr lang="en-US" sz="10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51100" y="2450957"/>
              <a:ext cx="944206" cy="944206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Peter 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NSS Sub-project</a:t>
              </a:r>
              <a:endParaRPr lang="en-US" sz="1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70309" y="3441882"/>
              <a:ext cx="987102" cy="987102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Peter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ESH Sub-project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889070" y="4472513"/>
              <a:ext cx="1013109" cy="1013109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err="1" smtClean="0"/>
                <a:t>Lali</a:t>
              </a:r>
              <a:endParaRPr lang="en-US" sz="1000" b="1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 </a:t>
              </a:r>
              <a:r>
                <a:rPr lang="en-US" sz="1000" kern="1200" dirty="0" err="1" smtClean="0"/>
                <a:t>Acc</a:t>
              </a:r>
              <a:r>
                <a:rPr lang="en-US" sz="1000" kern="1200" dirty="0" smtClean="0"/>
                <a:t> Sub-project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59574" y="4796645"/>
              <a:ext cx="1024724" cy="1024724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Mikael J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Admin &amp; </a:t>
              </a:r>
              <a:r>
                <a:rPr lang="en-US" sz="1000" kern="1200" dirty="0" err="1" smtClean="0"/>
                <a:t>Proj</a:t>
              </a:r>
              <a:r>
                <a:rPr lang="en-US" sz="1000" kern="1200" dirty="0" smtClean="0"/>
                <a:t>. Man. Sub-project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41651" y="4483335"/>
              <a:ext cx="1025666" cy="1025666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Henrik C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ICS Sub-project</a:t>
              </a:r>
              <a:endParaRPr lang="en-US" sz="10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80030" y="3574075"/>
              <a:ext cx="947386" cy="947386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Francois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Systems engineering</a:t>
              </a:r>
              <a:endParaRPr lang="en-US" sz="10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93577" y="2570025"/>
              <a:ext cx="959880" cy="959880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Carl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Q Sub-project</a:t>
              </a:r>
              <a:endParaRPr lang="en-US" sz="1000" kern="12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47647" y="3332442"/>
              <a:ext cx="334238" cy="334238"/>
              <a:chOff x="1852266" y="1635357"/>
              <a:chExt cx="1255247" cy="125524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852266" y="1635357"/>
                <a:ext cx="1255247" cy="125524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2036093" y="1819184"/>
                <a:ext cx="887593" cy="8875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262338" y="3953855"/>
              <a:ext cx="334238" cy="334238"/>
              <a:chOff x="1852266" y="1635357"/>
              <a:chExt cx="1255247" cy="125524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852266" y="1635357"/>
                <a:ext cx="1255247" cy="125524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0" name="Oval 4"/>
              <p:cNvSpPr/>
              <p:nvPr/>
            </p:nvSpPr>
            <p:spPr>
              <a:xfrm>
                <a:off x="2036093" y="1819184"/>
                <a:ext cx="887593" cy="8875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998699" y="4228490"/>
              <a:ext cx="334238" cy="334238"/>
              <a:chOff x="1852266" y="1635357"/>
              <a:chExt cx="1255247" cy="125524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852266" y="1635357"/>
                <a:ext cx="1255247" cy="125524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3" name="Oval 4"/>
              <p:cNvSpPr/>
              <p:nvPr/>
            </p:nvSpPr>
            <p:spPr>
              <a:xfrm>
                <a:off x="2036093" y="1819184"/>
                <a:ext cx="887593" cy="8875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252853" y="3588333"/>
              <a:ext cx="334238" cy="334238"/>
              <a:chOff x="1852266" y="1635357"/>
              <a:chExt cx="1255247" cy="125524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852266" y="1635357"/>
                <a:ext cx="1255247" cy="125524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6" name="Oval 4"/>
              <p:cNvSpPr/>
              <p:nvPr/>
            </p:nvSpPr>
            <p:spPr>
              <a:xfrm>
                <a:off x="2036093" y="1819184"/>
                <a:ext cx="887593" cy="8875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kern="1200" dirty="0"/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399656" y="1879006"/>
              <a:ext cx="970653" cy="970653"/>
            </a:xfrm>
            <a:custGeom>
              <a:avLst/>
              <a:gdLst>
                <a:gd name="connsiteX0" fmla="*/ 0 w 1255247"/>
                <a:gd name="connsiteY0" fmla="*/ 627624 h 1255247"/>
                <a:gd name="connsiteX1" fmla="*/ 627624 w 1255247"/>
                <a:gd name="connsiteY1" fmla="*/ 0 h 1255247"/>
                <a:gd name="connsiteX2" fmla="*/ 1255248 w 1255247"/>
                <a:gd name="connsiteY2" fmla="*/ 627624 h 1255247"/>
                <a:gd name="connsiteX3" fmla="*/ 627624 w 1255247"/>
                <a:gd name="connsiteY3" fmla="*/ 1255248 h 1255247"/>
                <a:gd name="connsiteX4" fmla="*/ 0 w 1255247"/>
                <a:gd name="connsiteY4" fmla="*/ 627624 h 125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247" h="1255247">
                  <a:moveTo>
                    <a:pt x="0" y="627624"/>
                  </a:moveTo>
                  <a:cubicBezTo>
                    <a:pt x="0" y="280997"/>
                    <a:pt x="280997" y="0"/>
                    <a:pt x="627624" y="0"/>
                  </a:cubicBezTo>
                  <a:cubicBezTo>
                    <a:pt x="974251" y="0"/>
                    <a:pt x="1255248" y="280997"/>
                    <a:pt x="1255248" y="627624"/>
                  </a:cubicBezTo>
                  <a:cubicBezTo>
                    <a:pt x="1255248" y="974251"/>
                    <a:pt x="974251" y="1255248"/>
                    <a:pt x="627624" y="1255248"/>
                  </a:cubicBezTo>
                  <a:cubicBezTo>
                    <a:pt x="280997" y="1255248"/>
                    <a:pt x="0" y="974251"/>
                    <a:pt x="0" y="62762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27" tIns="196527" rIns="196527" bIns="1965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Michael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CF Sub-project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68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5496" y="4725144"/>
            <a:ext cx="9036496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5496" y="1628800"/>
            <a:ext cx="9036496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Alignment of ESS project phases to SSM licensing steps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872450"/>
              </p:ext>
            </p:extLst>
          </p:nvPr>
        </p:nvGraphicFramePr>
        <p:xfrm>
          <a:off x="998100" y="4634385"/>
          <a:ext cx="7123048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07504" y="1052736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Up-Down Arrow 27"/>
          <p:cNvSpPr/>
          <p:nvPr/>
        </p:nvSpPr>
        <p:spPr>
          <a:xfrm>
            <a:off x="1544334" y="3865276"/>
            <a:ext cx="484632" cy="7856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3352177" y="3865276"/>
            <a:ext cx="484632" cy="7856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-Down Arrow 29"/>
          <p:cNvSpPr/>
          <p:nvPr/>
        </p:nvSpPr>
        <p:spPr>
          <a:xfrm>
            <a:off x="5165720" y="3848755"/>
            <a:ext cx="484632" cy="7856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-Down Arrow 30"/>
          <p:cNvSpPr/>
          <p:nvPr/>
        </p:nvSpPr>
        <p:spPr>
          <a:xfrm>
            <a:off x="7029424" y="3847613"/>
            <a:ext cx="484632" cy="7856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5536" y="1916832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 project phases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6352143"/>
            <a:ext cx="31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SSM stepwise licensing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83568" y="2420888"/>
            <a:ext cx="7560840" cy="2736304"/>
          </a:xfrm>
          <a:prstGeom prst="rightArrow">
            <a:avLst>
              <a:gd name="adj1" fmla="val 50000"/>
              <a:gd name="adj2" fmla="val 3074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events in next trial operation permits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08597"/>
              </p:ext>
            </p:extLst>
          </p:nvPr>
        </p:nvGraphicFramePr>
        <p:xfrm>
          <a:off x="457200" y="1600201"/>
          <a:ext cx="8229600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6" name="Curved Up Arrow 5"/>
          <p:cNvSpPr/>
          <p:nvPr/>
        </p:nvSpPr>
        <p:spPr>
          <a:xfrm>
            <a:off x="1475656" y="5373216"/>
            <a:ext cx="3240360" cy="852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226025"/>
            <a:ext cx="33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this time to develop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Split permit in parts to optimize overall schedule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3889"/>
              </p:ext>
            </p:extLst>
          </p:nvPr>
        </p:nvGraphicFramePr>
        <p:xfrm>
          <a:off x="457200" y="2852936"/>
          <a:ext cx="82296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79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67544" y="2407002"/>
            <a:ext cx="8414288" cy="1094006"/>
            <a:chOff x="2748870" y="1655933"/>
            <a:chExt cx="1969998" cy="1181999"/>
          </a:xfrm>
        </p:grpSpPr>
        <p:sp>
          <p:nvSpPr>
            <p:cNvPr id="42" name="Rounded Rectangle 41"/>
            <p:cNvSpPr/>
            <p:nvPr/>
          </p:nvSpPr>
          <p:spPr>
            <a:xfrm>
              <a:off x="2748870" y="1655933"/>
              <a:ext cx="1969998" cy="11819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799208" y="1706601"/>
              <a:ext cx="1900758" cy="111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Warm LINAC commissioning</a:t>
              </a:r>
              <a:endParaRPr lang="en-US" sz="22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 permit, split commissioning into conditional steps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1600200"/>
          <a:ext cx="74991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3" name="TextBox 2"/>
          <p:cNvSpPr txBox="1"/>
          <p:nvPr/>
        </p:nvSpPr>
        <p:spPr>
          <a:xfrm>
            <a:off x="962923" y="5617600"/>
            <a:ext cx="21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ESS Readiness review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91706" y="6084251"/>
            <a:ext cx="417639" cy="488559"/>
            <a:chOff x="2173589" y="2018701"/>
            <a:chExt cx="417639" cy="488559"/>
          </a:xfrm>
        </p:grpSpPr>
        <p:sp>
          <p:nvSpPr>
            <p:cNvPr id="14" name="Diamond 13"/>
            <p:cNvSpPr/>
            <p:nvPr/>
          </p:nvSpPr>
          <p:spPr>
            <a:xfrm>
              <a:off x="2173589" y="2018701"/>
              <a:ext cx="417639" cy="48855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Diamond 4"/>
            <p:cNvSpPr/>
            <p:nvPr/>
          </p:nvSpPr>
          <p:spPr>
            <a:xfrm>
              <a:off x="2173589" y="2116413"/>
              <a:ext cx="292347" cy="293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87624" y="6135611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SSM Inspection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96373" y="4103714"/>
            <a:ext cx="417639" cy="488559"/>
            <a:chOff x="2173589" y="2018701"/>
            <a:chExt cx="417639" cy="488559"/>
          </a:xfrm>
        </p:grpSpPr>
        <p:sp>
          <p:nvSpPr>
            <p:cNvPr id="27" name="Diamond 26"/>
            <p:cNvSpPr/>
            <p:nvPr/>
          </p:nvSpPr>
          <p:spPr>
            <a:xfrm>
              <a:off x="2173589" y="2018701"/>
              <a:ext cx="417639" cy="48855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Diamond 4"/>
            <p:cNvSpPr/>
            <p:nvPr/>
          </p:nvSpPr>
          <p:spPr>
            <a:xfrm>
              <a:off x="2173589" y="2116413"/>
              <a:ext cx="292347" cy="293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9587" y="4107460"/>
            <a:ext cx="417639" cy="488559"/>
            <a:chOff x="2173589" y="2018701"/>
            <a:chExt cx="417639" cy="488559"/>
          </a:xfrm>
        </p:grpSpPr>
        <p:sp>
          <p:nvSpPr>
            <p:cNvPr id="30" name="Diamond 29"/>
            <p:cNvSpPr/>
            <p:nvPr/>
          </p:nvSpPr>
          <p:spPr>
            <a:xfrm>
              <a:off x="2173589" y="2018701"/>
              <a:ext cx="417639" cy="48855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Diamond 4"/>
            <p:cNvSpPr/>
            <p:nvPr/>
          </p:nvSpPr>
          <p:spPr>
            <a:xfrm>
              <a:off x="2173589" y="2116413"/>
              <a:ext cx="292347" cy="293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9088" y="4107459"/>
            <a:ext cx="417639" cy="488559"/>
            <a:chOff x="2173589" y="2018701"/>
            <a:chExt cx="417639" cy="488559"/>
          </a:xfrm>
        </p:grpSpPr>
        <p:sp>
          <p:nvSpPr>
            <p:cNvPr id="33" name="Diamond 32"/>
            <p:cNvSpPr/>
            <p:nvPr/>
          </p:nvSpPr>
          <p:spPr>
            <a:xfrm>
              <a:off x="2173589" y="2018701"/>
              <a:ext cx="417639" cy="488559"/>
            </a:xfrm>
            <a:prstGeom prst="diamond">
              <a:avLst/>
            </a:prstGeom>
            <a:gradFill flip="none" rotWithShape="1">
              <a:gsLst>
                <a:gs pos="0">
                  <a:schemeClr val="accent4"/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Diamond 4"/>
            <p:cNvSpPr/>
            <p:nvPr/>
          </p:nvSpPr>
          <p:spPr>
            <a:xfrm>
              <a:off x="2173589" y="2116413"/>
              <a:ext cx="292347" cy="293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200" y="3615155"/>
            <a:ext cx="417639" cy="488559"/>
            <a:chOff x="2173589" y="2018701"/>
            <a:chExt cx="417639" cy="488559"/>
          </a:xfrm>
        </p:grpSpPr>
        <p:sp>
          <p:nvSpPr>
            <p:cNvPr id="36" name="Diamond 35"/>
            <p:cNvSpPr/>
            <p:nvPr/>
          </p:nvSpPr>
          <p:spPr>
            <a:xfrm>
              <a:off x="2173589" y="2018701"/>
              <a:ext cx="417639" cy="488559"/>
            </a:xfrm>
            <a:prstGeom prst="diamond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Diamond 4"/>
            <p:cNvSpPr/>
            <p:nvPr/>
          </p:nvSpPr>
          <p:spPr>
            <a:xfrm>
              <a:off x="2173589" y="2116413"/>
              <a:ext cx="292347" cy="293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200" y="5557987"/>
            <a:ext cx="417639" cy="488559"/>
            <a:chOff x="2173589" y="2018701"/>
            <a:chExt cx="417639" cy="488559"/>
          </a:xfrm>
        </p:grpSpPr>
        <p:sp>
          <p:nvSpPr>
            <p:cNvPr id="39" name="Diamond 38"/>
            <p:cNvSpPr/>
            <p:nvPr/>
          </p:nvSpPr>
          <p:spPr>
            <a:xfrm>
              <a:off x="2173589" y="2018701"/>
              <a:ext cx="417639" cy="488559"/>
            </a:xfrm>
            <a:prstGeom prst="diamond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Diamond 4"/>
            <p:cNvSpPr/>
            <p:nvPr/>
          </p:nvSpPr>
          <p:spPr>
            <a:xfrm>
              <a:off x="2173589" y="2116413"/>
              <a:ext cx="292347" cy="293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214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Illustrerad/färgad bakgrund">
  <a:themeElements>
    <a:clrScheme name="Illustrerad/färgad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Illustrerad/färgad bakgru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llustrerad/färgad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ÜlsÑkerhetsmyndigheten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404</TotalTime>
  <Words>511</Words>
  <Application>Microsoft Macintosh PowerPoint</Application>
  <PresentationFormat>On-screen Show (4:3)</PresentationFormat>
  <Paragraphs>114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ＭＳ Ｐゴシック</vt:lpstr>
      <vt:lpstr>Wingdings</vt:lpstr>
      <vt:lpstr>Office Theme</vt:lpstr>
      <vt:lpstr>Illustrerad/färgad bakgrund</vt:lpstr>
      <vt:lpstr>StrÜlsÑkerhetsmyndigheten</vt:lpstr>
      <vt:lpstr>ESS licensing process and Readiness Reviews</vt:lpstr>
      <vt:lpstr>Presentation Outline</vt:lpstr>
      <vt:lpstr>The Swedish Radiation Safety Authority (SSM) reviews of the ESS facility</vt:lpstr>
      <vt:lpstr>The SSM reviews of the ESS facility</vt:lpstr>
      <vt:lpstr>Licensing managed as a project</vt:lpstr>
      <vt:lpstr>Alignment of ESS project phases to SSM licensing steps</vt:lpstr>
      <vt:lpstr>Key events in next trial operation permits </vt:lpstr>
      <vt:lpstr>Split permit in parts to optimize overall schedule </vt:lpstr>
      <vt:lpstr>Within a permit, split commissioning into conditional steps</vt:lpstr>
      <vt:lpstr>Thank You!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collection of slides intended as input for an SSM-ESS presentation at ASW1017</dc:title>
  <dc:creator>Johan Waldeck</dc:creator>
  <cp:lastModifiedBy>Johan Waldeck</cp:lastModifiedBy>
  <cp:revision>24</cp:revision>
  <cp:lastPrinted>2017-07-18T12:08:14Z</cp:lastPrinted>
  <dcterms:created xsi:type="dcterms:W3CDTF">2017-06-14T14:00:30Z</dcterms:created>
  <dcterms:modified xsi:type="dcterms:W3CDTF">2017-07-21T11:06:54Z</dcterms:modified>
</cp:coreProperties>
</file>