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1" r:id="rId2"/>
    <p:sldId id="444" r:id="rId3"/>
    <p:sldId id="445" r:id="rId4"/>
    <p:sldId id="442" r:id="rId5"/>
    <p:sldId id="387" r:id="rId6"/>
    <p:sldId id="398" r:id="rId7"/>
    <p:sldId id="388" r:id="rId8"/>
    <p:sldId id="414" r:id="rId9"/>
    <p:sldId id="436" r:id="rId10"/>
    <p:sldId id="435" r:id="rId11"/>
    <p:sldId id="430" r:id="rId12"/>
    <p:sldId id="391" r:id="rId13"/>
    <p:sldId id="404" r:id="rId14"/>
    <p:sldId id="431" r:id="rId15"/>
    <p:sldId id="439" r:id="rId16"/>
    <p:sldId id="432" r:id="rId17"/>
    <p:sldId id="405" r:id="rId18"/>
    <p:sldId id="433" r:id="rId19"/>
    <p:sldId id="408" r:id="rId20"/>
    <p:sldId id="390" r:id="rId21"/>
    <p:sldId id="440" r:id="rId22"/>
    <p:sldId id="437" r:id="rId23"/>
    <p:sldId id="443" r:id="rId24"/>
    <p:sldId id="386" r:id="rId25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13F7C"/>
    <a:srgbClr val="003D80"/>
    <a:srgbClr val="818386"/>
    <a:srgbClr val="0094DA"/>
    <a:srgbClr val="56863E"/>
    <a:srgbClr val="0F2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4" autoAdjust="0"/>
    <p:restoredTop sz="72333" autoAdjust="0"/>
  </p:normalViewPr>
  <p:slideViewPr>
    <p:cSldViewPr snapToGrid="0" snapToObjects="1">
      <p:cViewPr varScale="1">
        <p:scale>
          <a:sx n="75" d="100"/>
          <a:sy n="75" d="100"/>
        </p:scale>
        <p:origin x="480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rudel\Documents\My%20Documents\esh\Program\Review\ActionPlan\WP-Big\MSI\MSIReview-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wk1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1st Pass</c:v>
                </c:pt>
                <c:pt idx="1">
                  <c:v>2nd Pass</c:v>
                </c:pt>
                <c:pt idx="2">
                  <c:v>3rd Pass</c:v>
                </c:pt>
                <c:pt idx="3">
                  <c:v>EOJ State</c:v>
                </c:pt>
                <c:pt idx="4">
                  <c:v>Detailed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88</c:v>
                </c:pt>
                <c:pt idx="1">
                  <c:v>12</c:v>
                </c:pt>
                <c:pt idx="2">
                  <c:v>0</c:v>
                </c:pt>
                <c:pt idx="3">
                  <c:v>100</c:v>
                </c:pt>
                <c:pt idx="4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wk2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1st Pass</c:v>
                </c:pt>
                <c:pt idx="1">
                  <c:v>2nd Pass</c:v>
                </c:pt>
                <c:pt idx="2">
                  <c:v>3rd Pass</c:v>
                </c:pt>
                <c:pt idx="3">
                  <c:v>EOJ State</c:v>
                </c:pt>
                <c:pt idx="4">
                  <c:v>Detailed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94</c:v>
                </c:pt>
                <c:pt idx="1">
                  <c:v>10</c:v>
                </c:pt>
                <c:pt idx="2">
                  <c:v>0</c:v>
                </c:pt>
                <c:pt idx="3">
                  <c:v>100</c:v>
                </c:pt>
                <c:pt idx="4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wk3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1st Pass</c:v>
                </c:pt>
                <c:pt idx="1">
                  <c:v>2nd Pass</c:v>
                </c:pt>
                <c:pt idx="2">
                  <c:v>3rd Pass</c:v>
                </c:pt>
                <c:pt idx="3">
                  <c:v>EOJ State</c:v>
                </c:pt>
                <c:pt idx="4">
                  <c:v>Detailed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86</c:v>
                </c:pt>
                <c:pt idx="1">
                  <c:v>14</c:v>
                </c:pt>
                <c:pt idx="2">
                  <c:v>0</c:v>
                </c:pt>
                <c:pt idx="3">
                  <c:v>100</c:v>
                </c:pt>
                <c:pt idx="4">
                  <c:v>66.7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wk4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1st Pass</c:v>
                </c:pt>
                <c:pt idx="1">
                  <c:v>2nd Pass</c:v>
                </c:pt>
                <c:pt idx="2">
                  <c:v>3rd Pass</c:v>
                </c:pt>
                <c:pt idx="3">
                  <c:v>EOJ State</c:v>
                </c:pt>
                <c:pt idx="4">
                  <c:v>Detailed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93</c:v>
                </c:pt>
                <c:pt idx="1">
                  <c:v>7</c:v>
                </c:pt>
                <c:pt idx="2">
                  <c:v>0</c:v>
                </c:pt>
                <c:pt idx="3">
                  <c:v>80</c:v>
                </c:pt>
                <c:pt idx="4">
                  <c:v>33.299999999999997</c:v>
                </c:pt>
              </c:numCache>
            </c:numRef>
          </c:val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wk5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1st Pass</c:v>
                </c:pt>
                <c:pt idx="1">
                  <c:v>2nd Pass</c:v>
                </c:pt>
                <c:pt idx="2">
                  <c:v>3rd Pass</c:v>
                </c:pt>
                <c:pt idx="3">
                  <c:v>EOJ State</c:v>
                </c:pt>
                <c:pt idx="4">
                  <c:v>Detailed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89</c:v>
                </c:pt>
                <c:pt idx="1">
                  <c:v>5.5</c:v>
                </c:pt>
                <c:pt idx="2">
                  <c:v>5.5</c:v>
                </c:pt>
                <c:pt idx="3">
                  <c:v>95</c:v>
                </c:pt>
                <c:pt idx="4">
                  <c:v>50</c:v>
                </c:pt>
              </c:numCache>
            </c:numRef>
          </c:val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wk6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1st Pass</c:v>
                </c:pt>
                <c:pt idx="1">
                  <c:v>2nd Pass</c:v>
                </c:pt>
                <c:pt idx="2">
                  <c:v>3rd Pass</c:v>
                </c:pt>
                <c:pt idx="3">
                  <c:v>EOJ State</c:v>
                </c:pt>
                <c:pt idx="4">
                  <c:v>Detailed</c:v>
                </c:pt>
              </c:strCache>
            </c:strRef>
          </c:cat>
          <c:val>
            <c:numRef>
              <c:f>Sheet1!$G$3:$G$7</c:f>
              <c:numCache>
                <c:formatCode>General</c:formatCode>
                <c:ptCount val="5"/>
                <c:pt idx="0">
                  <c:v>94</c:v>
                </c:pt>
                <c:pt idx="1">
                  <c:v>6</c:v>
                </c:pt>
                <c:pt idx="2">
                  <c:v>0</c:v>
                </c:pt>
                <c:pt idx="3">
                  <c:v>94</c:v>
                </c:pt>
                <c:pt idx="4">
                  <c:v>80</c:v>
                </c:pt>
              </c:numCache>
            </c:numRef>
          </c:val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wk7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1st Pass</c:v>
                </c:pt>
                <c:pt idx="1">
                  <c:v>2nd Pass</c:v>
                </c:pt>
                <c:pt idx="2">
                  <c:v>3rd Pass</c:v>
                </c:pt>
                <c:pt idx="3">
                  <c:v>EOJ State</c:v>
                </c:pt>
                <c:pt idx="4">
                  <c:v>Detailed</c:v>
                </c:pt>
              </c:strCache>
            </c:strRef>
          </c:cat>
          <c:val>
            <c:numRef>
              <c:f>Sheet1!$H$3:$H$7</c:f>
              <c:numCache>
                <c:formatCode>General</c:formatCode>
                <c:ptCount val="5"/>
                <c:pt idx="0">
                  <c:v>90</c:v>
                </c:pt>
                <c:pt idx="1">
                  <c:v>10</c:v>
                </c:pt>
                <c:pt idx="2">
                  <c:v>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388304"/>
        <c:axId val="417389088"/>
      </c:barChart>
      <c:catAx>
        <c:axId val="41738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389088"/>
        <c:crosses val="autoZero"/>
        <c:auto val="1"/>
        <c:lblAlgn val="ctr"/>
        <c:lblOffset val="100"/>
        <c:noMultiLvlLbl val="0"/>
      </c:catAx>
      <c:valAx>
        <c:axId val="41738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Completed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38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65" cy="466417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827" y="1"/>
            <a:ext cx="3043665" cy="466417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7A4BF15-60F1-4274-85EE-5F0DC3964BC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43665" cy="46641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827" y="8842684"/>
            <a:ext cx="3043665" cy="46641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37D8106-50F0-4F9E-A4E6-2A19C50A8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6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2F132044-0CF3-FE4A-B3DD-AD83F8F3FA08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3" tIns="46657" rIns="93313" bIns="46657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EEF08EE0-F671-5A48-AE26-ED94D7DF6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33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2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 focusses on meeting regulatory requirements for all work moving forward.</a:t>
            </a:r>
          </a:p>
          <a:p>
            <a:r>
              <a:rPr lang="en-US" dirty="0" smtClean="0"/>
              <a:t>How we meet the requirements in the longer term will be addressed with upgrades to configuration management documentation for facilities and equipment.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84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Assembled a small team of stakeholders to propose</a:t>
            </a:r>
            <a:r>
              <a:rPr lang="en-US" baseline="0" dirty="0" smtClean="0"/>
              <a:t> changes, monitor implementation, and report and propose further changes as needed.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4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93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fields for work type, summary,</a:t>
            </a:r>
            <a:r>
              <a:rPr lang="en-US" baseline="0" dirty="0" smtClean="0"/>
              <a:t> instructions, equipment and prerequisites.</a:t>
            </a:r>
          </a:p>
          <a:p>
            <a:r>
              <a:rPr lang="en-US" baseline="0" dirty="0" smtClean="0"/>
              <a:t>Hazard Record has Radiological including waste, and industrial hazards and mitigation.</a:t>
            </a:r>
          </a:p>
          <a:p>
            <a:r>
              <a:rPr lang="en-US" baseline="0" dirty="0" smtClean="0"/>
              <a:t>Other improvements will be made with hazard assessment drop-down menu and displaying training status for workers.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80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86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Monitor and iterate guidance with feedback from personnel.  Communication is key for buy in and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49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Monitoring is a key part of ensuring</a:t>
            </a:r>
            <a:r>
              <a:rPr lang="en-US" baseline="0" dirty="0" smtClean="0"/>
              <a:t> that the process is working and is being followed.</a:t>
            </a:r>
          </a:p>
          <a:p>
            <a:r>
              <a:rPr lang="en-US" baseline="0" dirty="0" smtClean="0"/>
              <a:t>It also provides an opportunity to tweak and make improvements.</a:t>
            </a:r>
          </a:p>
          <a:p>
            <a:r>
              <a:rPr lang="en-US" baseline="0" dirty="0" smtClean="0"/>
              <a:t>Monitor at weekly intervals until process is stable, and then less frequently.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88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79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38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Field level risk assessment based on oil &amp; gas industry.  An accelerator facility because</a:t>
            </a:r>
            <a:r>
              <a:rPr lang="en-US" baseline="0" dirty="0" smtClean="0"/>
              <a:t> of the distributed configuration is more akin to field work in the oil &amp; gas industry than a factory floor setting.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1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project plan with all elements is being developed so that different components can be prioritized for roll out.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7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25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4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1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fraction of one’s time is spent</a:t>
            </a:r>
            <a:r>
              <a:rPr lang="en-US" baseline="0" dirty="0" smtClean="0"/>
              <a:t> </a:t>
            </a:r>
            <a:r>
              <a:rPr lang="en-US" dirty="0" smtClean="0"/>
              <a:t>fighting fires?</a:t>
            </a:r>
          </a:p>
          <a:p>
            <a:r>
              <a:rPr lang="en-US" dirty="0" smtClean="0"/>
              <a:t>How often is work stopped because one encountered something unexpected that was not part of the documented configuration?</a:t>
            </a:r>
          </a:p>
          <a:p>
            <a:r>
              <a:rPr lang="en-US" dirty="0" smtClean="0"/>
              <a:t>Does</a:t>
            </a:r>
            <a:r>
              <a:rPr lang="en-US" baseline="0" dirty="0" smtClean="0"/>
              <a:t> one</a:t>
            </a:r>
            <a:r>
              <a:rPr lang="en-US" dirty="0" smtClean="0"/>
              <a:t> spend significant time clarifying information or searching for information that is required but is not readily available?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4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22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our c</a:t>
            </a:r>
            <a:r>
              <a:rPr lang="en-US" dirty="0" smtClean="0"/>
              <a:t>urrent state.</a:t>
            </a:r>
            <a:r>
              <a:rPr lang="en-US" baseline="0" dirty="0" smtClean="0"/>
              <a:t> The future state may evolve to slight difference in roles for 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7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8EE0-F671-5A48-AE26-ED94D7DF6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5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cholls_j_05 copy copy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3F7C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RIUMF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8" y="299720"/>
            <a:ext cx="3149600" cy="8636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008374" y="493306"/>
            <a:ext cx="22400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EAE5DF"/>
                </a:solidFill>
                <a:latin typeface="Myriad Pro Light"/>
                <a:cs typeface="Myriad Pro Light"/>
              </a:rPr>
              <a:t>Canada’s national centre for particle and nuclear physics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EAE5DF"/>
                </a:solidFill>
                <a:latin typeface="Myriad Pro Light"/>
                <a:cs typeface="Myriad Pro Light"/>
              </a:rPr>
              <a:t>and accelerator-based science </a:t>
            </a:r>
            <a:endParaRPr lang="en-US" sz="1100" dirty="0">
              <a:solidFill>
                <a:srgbClr val="EAE5DF"/>
              </a:solidFill>
              <a:latin typeface="Myriad Pro Light"/>
              <a:cs typeface="Myriad Pro Light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793998" y="146050"/>
            <a:ext cx="0" cy="110236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yc-nuclides.png"/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 r="23599" b="28327"/>
          <a:stretch/>
        </p:blipFill>
        <p:spPr>
          <a:xfrm>
            <a:off x="5760721" y="1796554"/>
            <a:ext cx="3383279" cy="33469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482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09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677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659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9677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7659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646501" y="0"/>
            <a:ext cx="6117852" cy="46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9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DOE-ASW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6B2C24-75C8-E544-A8CC-21761AB5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5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501" y="0"/>
            <a:ext cx="6117852" cy="4699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102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102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7256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646501" y="0"/>
            <a:ext cx="6117852" cy="46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5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" y="3884930"/>
            <a:ext cx="8280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040" y="744061"/>
            <a:ext cx="8280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040" y="4309983"/>
            <a:ext cx="8280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646501" y="0"/>
            <a:ext cx="6117852" cy="46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4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DOE-ASW August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6B2C24-75C8-E544-A8CC-21761AB5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16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27584" y="182167"/>
            <a:ext cx="6656784" cy="250031"/>
          </a:xfr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6155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079609" y="307182"/>
            <a:ext cx="6656784" cy="250031"/>
          </a:xfr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666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6888" y="4797028"/>
            <a:ext cx="141605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0" y="4800600"/>
            <a:ext cx="50292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DOE-ASW August 2017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7251" y="4800600"/>
            <a:ext cx="1439863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E35723-5FE3-4838-A25D-C2448AE8B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54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cholls_j_05 copy copy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3F7C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RIUMF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8" y="1234440"/>
            <a:ext cx="3149600" cy="8636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363972" y="1442574"/>
            <a:ext cx="42889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EAE5DF"/>
                </a:solidFill>
                <a:latin typeface="Myriad Pro Light"/>
                <a:cs typeface="Myriad Pro Light"/>
              </a:rPr>
              <a:t>TRIUMF is Canada’s national centre for particle and nuclear physics and accelerator-based science. We advance fundamental, applied, and interdisciplinary research for science, medicine, and business world</a:t>
            </a:r>
            <a:r>
              <a:rPr lang="en-US" sz="1000" baseline="0" dirty="0" smtClean="0">
                <a:solidFill>
                  <a:srgbClr val="EAE5DF"/>
                </a:solidFill>
                <a:latin typeface="Myriad Pro Light"/>
                <a:cs typeface="Myriad Pro Light"/>
              </a:rPr>
              <a:t> wide.</a:t>
            </a:r>
            <a:endParaRPr lang="en-US" sz="1000" dirty="0">
              <a:solidFill>
                <a:srgbClr val="EAE5DF"/>
              </a:solidFill>
              <a:latin typeface="Myriad Pro Light"/>
              <a:cs typeface="Myriad Pro Light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87698" y="1173480"/>
            <a:ext cx="0" cy="110236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64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25527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icholls_j_05 copy copy.jp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18444"/>
          <a:stretch/>
        </p:blipFill>
        <p:spPr>
          <a:xfrm>
            <a:off x="2552700" y="0"/>
            <a:ext cx="65913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52700" y="0"/>
            <a:ext cx="6591300" cy="5143500"/>
          </a:xfrm>
          <a:prstGeom prst="rect">
            <a:avLst/>
          </a:prstGeom>
          <a:solidFill>
            <a:srgbClr val="113F7C">
              <a:alpha val="4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94640" y="1122711"/>
            <a:ext cx="203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kern="1200" dirty="0" smtClean="0">
                <a:solidFill>
                  <a:srgbClr val="113F7C"/>
                </a:solidFill>
                <a:latin typeface="Myriad Pro Light"/>
                <a:ea typeface="+mn-ea"/>
                <a:cs typeface="Myriad Pro Light"/>
              </a:rPr>
              <a:t>Canada’s national laboratory for particle and nuclear physics </a:t>
            </a:r>
          </a:p>
          <a:p>
            <a:pPr algn="l"/>
            <a:endParaRPr lang="en-US" sz="1000" kern="1200" dirty="0" smtClean="0">
              <a:solidFill>
                <a:srgbClr val="113F7C"/>
              </a:solidFill>
              <a:latin typeface="Myriad Pro Light"/>
              <a:ea typeface="+mn-ea"/>
              <a:cs typeface="Myriad Pro Light"/>
            </a:endParaRPr>
          </a:p>
          <a:p>
            <a:pPr algn="l"/>
            <a:r>
              <a:rPr lang="en-US" sz="1000" kern="1200" dirty="0" err="1" smtClean="0">
                <a:solidFill>
                  <a:srgbClr val="113F7C"/>
                </a:solidFill>
                <a:latin typeface="Myriad Pro Light"/>
                <a:ea typeface="+mn-ea"/>
                <a:cs typeface="Myriad Pro Light"/>
              </a:rPr>
              <a:t>Laboratoire</a:t>
            </a:r>
            <a:r>
              <a:rPr lang="en-US" sz="1000" kern="1200" dirty="0" smtClean="0">
                <a:solidFill>
                  <a:srgbClr val="113F7C"/>
                </a:solidFill>
                <a:latin typeface="Myriad Pro Light"/>
                <a:ea typeface="+mn-ea"/>
                <a:cs typeface="Myriad Pro Light"/>
              </a:rPr>
              <a:t> national </a:t>
            </a:r>
            <a:r>
              <a:rPr lang="en-US" sz="1000" kern="1200" dirty="0" err="1" smtClean="0">
                <a:solidFill>
                  <a:srgbClr val="113F7C"/>
                </a:solidFill>
                <a:latin typeface="Myriad Pro Light"/>
                <a:ea typeface="+mn-ea"/>
                <a:cs typeface="Myriad Pro Light"/>
              </a:rPr>
              <a:t>canadien</a:t>
            </a:r>
            <a:r>
              <a:rPr lang="en-US" sz="1000" kern="1200" dirty="0" smtClean="0">
                <a:solidFill>
                  <a:srgbClr val="113F7C"/>
                </a:solidFill>
                <a:latin typeface="Myriad Pro Light"/>
                <a:ea typeface="+mn-ea"/>
                <a:cs typeface="Myriad Pro Light"/>
              </a:rPr>
              <a:t> pour la </a:t>
            </a:r>
            <a:r>
              <a:rPr lang="en-US" sz="1000" kern="1200" dirty="0" err="1" smtClean="0">
                <a:solidFill>
                  <a:srgbClr val="113F7C"/>
                </a:solidFill>
                <a:latin typeface="Myriad Pro Light"/>
                <a:ea typeface="+mn-ea"/>
                <a:cs typeface="Myriad Pro Light"/>
              </a:rPr>
              <a:t>recherche</a:t>
            </a:r>
            <a:r>
              <a:rPr lang="en-US" sz="1000" kern="1200" dirty="0" smtClean="0">
                <a:solidFill>
                  <a:srgbClr val="113F7C"/>
                </a:solidFill>
                <a:latin typeface="Myriad Pro Light"/>
                <a:ea typeface="+mn-ea"/>
                <a:cs typeface="Myriad Pro Light"/>
              </a:rPr>
              <a:t> en physique </a:t>
            </a:r>
            <a:r>
              <a:rPr lang="en-US" sz="1000" kern="1200" dirty="0" err="1" smtClean="0">
                <a:solidFill>
                  <a:srgbClr val="113F7C"/>
                </a:solidFill>
                <a:latin typeface="Myriad Pro Light"/>
                <a:ea typeface="+mn-ea"/>
                <a:cs typeface="Myriad Pro Light"/>
              </a:rPr>
              <a:t>nucléaire</a:t>
            </a:r>
            <a:r>
              <a:rPr lang="en-US" sz="1000" kern="1200" dirty="0" smtClean="0">
                <a:solidFill>
                  <a:srgbClr val="113F7C"/>
                </a:solidFill>
                <a:latin typeface="Myriad Pro Light"/>
                <a:ea typeface="+mn-ea"/>
                <a:cs typeface="Myriad Pro Light"/>
              </a:rPr>
              <a:t> et en physique des </a:t>
            </a:r>
            <a:r>
              <a:rPr lang="en-US" sz="1000" kern="1200" dirty="0" err="1" smtClean="0">
                <a:solidFill>
                  <a:srgbClr val="113F7C"/>
                </a:solidFill>
                <a:latin typeface="Myriad Pro Light"/>
                <a:ea typeface="+mn-ea"/>
                <a:cs typeface="Myriad Pro Light"/>
              </a:rPr>
              <a:t>particules</a:t>
            </a:r>
            <a:endParaRPr lang="en-US" sz="1000" kern="1200" dirty="0" smtClean="0">
              <a:solidFill>
                <a:srgbClr val="113F7C"/>
              </a:solidFill>
              <a:latin typeface="Myriad Pro Light"/>
              <a:ea typeface="+mn-ea"/>
              <a:cs typeface="Myriad Pro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640" y="1000760"/>
            <a:ext cx="2032000" cy="0"/>
          </a:xfrm>
          <a:prstGeom prst="line">
            <a:avLst/>
          </a:prstGeom>
          <a:ln w="3175" cmpd="sng">
            <a:solidFill>
              <a:srgbClr val="0127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RIUMF_logo_blue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4" y="395325"/>
            <a:ext cx="1655589" cy="45395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7389" y="4021267"/>
            <a:ext cx="2448000" cy="797654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dirty="0" smtClean="0">
                <a:solidFill>
                  <a:srgbClr val="0F2D68"/>
                </a:solidFill>
                <a:latin typeface="Myriad Pro Light"/>
                <a:ea typeface="ヒラギノ角ゴ Pro W3" pitchFamily="-111" charset="-128"/>
                <a:cs typeface="Myriad Pro Light"/>
              </a:rPr>
              <a:t>TRIUMF: Alberta | British Columbia | Calgary | Carleton | Guelph | Manitoba | McGill |</a:t>
            </a:r>
            <a:r>
              <a:rPr lang="en-US" sz="800" baseline="0" dirty="0" smtClean="0">
                <a:solidFill>
                  <a:srgbClr val="0F2D68"/>
                </a:solidFill>
                <a:latin typeface="Myriad Pro Light"/>
                <a:ea typeface="ヒラギノ角ゴ Pro W3" pitchFamily="-111" charset="-128"/>
                <a:cs typeface="Myriad Pro Light"/>
              </a:rPr>
              <a:t> </a:t>
            </a:r>
            <a:r>
              <a:rPr lang="en-US" sz="800" dirty="0" smtClean="0">
                <a:solidFill>
                  <a:srgbClr val="0F2D68"/>
                </a:solidFill>
                <a:latin typeface="Myriad Pro Light"/>
                <a:ea typeface="ヒラギノ角ゴ Pro W3" pitchFamily="-111" charset="-128"/>
                <a:cs typeface="Myriad Pro Light"/>
              </a:rPr>
              <a:t>McMaster |</a:t>
            </a:r>
            <a:r>
              <a:rPr lang="en-US" sz="800" baseline="0" dirty="0" smtClean="0">
                <a:solidFill>
                  <a:srgbClr val="0F2D68"/>
                </a:solidFill>
                <a:latin typeface="Myriad Pro Light"/>
                <a:ea typeface="ヒラギノ角ゴ Pro W3" pitchFamily="-111" charset="-128"/>
                <a:cs typeface="Myriad Pro Light"/>
              </a:rPr>
              <a:t> </a:t>
            </a:r>
            <a:r>
              <a:rPr lang="en-US" sz="800" dirty="0" smtClean="0">
                <a:solidFill>
                  <a:srgbClr val="0F2D68"/>
                </a:solidFill>
                <a:latin typeface="Myriad Pro Light"/>
                <a:ea typeface="ヒラギノ角ゴ Pro W3" pitchFamily="-111" charset="-128"/>
                <a:cs typeface="Myriad Pro Light"/>
              </a:rPr>
              <a:t>Montréal | Northern British Columbia | Queen’s</a:t>
            </a:r>
            <a:r>
              <a:rPr lang="en-US" sz="800" baseline="0" dirty="0" smtClean="0">
                <a:solidFill>
                  <a:srgbClr val="0F2D68"/>
                </a:solidFill>
                <a:latin typeface="Myriad Pro Light"/>
                <a:ea typeface="ヒラギノ角ゴ Pro W3" pitchFamily="-111" charset="-128"/>
                <a:cs typeface="Myriad Pro Light"/>
              </a:rPr>
              <a:t> | </a:t>
            </a:r>
            <a:r>
              <a:rPr lang="en-US" sz="800" dirty="0" smtClean="0">
                <a:solidFill>
                  <a:srgbClr val="0F2D68"/>
                </a:solidFill>
                <a:latin typeface="Myriad Pro Light"/>
                <a:ea typeface="ヒラギノ角ゴ Pro W3" pitchFamily="-111" charset="-128"/>
                <a:cs typeface="Myriad Pro Light"/>
              </a:rPr>
              <a:t>Regina | Saint </a:t>
            </a:r>
            <a:r>
              <a:rPr lang="en-US" sz="800" dirty="0" smtClean="0">
                <a:solidFill>
                  <a:srgbClr val="113F7C"/>
                </a:solidFill>
                <a:latin typeface="Myriad Pro Light"/>
                <a:ea typeface="ヒラギノ角ゴ Pro W3" pitchFamily="-111" charset="-128"/>
                <a:cs typeface="Myriad Pro Light"/>
              </a:rPr>
              <a:t>Mary’s</a:t>
            </a:r>
            <a:r>
              <a:rPr lang="en-US" sz="800" dirty="0" smtClean="0">
                <a:solidFill>
                  <a:srgbClr val="0F2D68"/>
                </a:solidFill>
                <a:latin typeface="Myriad Pro Light"/>
                <a:ea typeface="ヒラギノ角ゴ Pro W3" pitchFamily="-111" charset="-128"/>
                <a:cs typeface="Myriad Pro Light"/>
              </a:rPr>
              <a:t> | Simon Fraser | Toronto | Victoria | Western | Winnipeg | York</a:t>
            </a:r>
            <a:endParaRPr lang="en-US" sz="800" dirty="0">
              <a:solidFill>
                <a:srgbClr val="0F2D68"/>
              </a:solidFill>
              <a:latin typeface="Myriad Pro Light"/>
              <a:ea typeface="ヒラギノ角ゴ Pro W3" pitchFamily="-111" charset="-128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57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cholls_j_05 copy copy.jp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r="18445"/>
          <a:stretch/>
        </p:blipFill>
        <p:spPr>
          <a:xfrm>
            <a:off x="3352800" y="0"/>
            <a:ext cx="57912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352800" y="0"/>
            <a:ext cx="5791200" cy="5143500"/>
          </a:xfrm>
          <a:prstGeom prst="rect">
            <a:avLst/>
          </a:prstGeom>
          <a:solidFill>
            <a:srgbClr val="113F7C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3528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RIUMF_logo_white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61" y="4706996"/>
            <a:ext cx="1028700" cy="2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DOE-ASW August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6B2C24-75C8-E544-A8CC-21761AB50D8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s1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40" y="3885426"/>
            <a:ext cx="1258074" cy="1258074"/>
          </a:xfrm>
          <a:prstGeom prst="rect">
            <a:avLst/>
          </a:prstGeom>
        </p:spPr>
      </p:pic>
      <p:pic>
        <p:nvPicPr>
          <p:cNvPr id="3" name="Picture 2" descr="s2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0" y="3883500"/>
            <a:ext cx="1260000" cy="1260000"/>
          </a:xfrm>
          <a:prstGeom prst="rect">
            <a:avLst/>
          </a:prstGeom>
        </p:spPr>
      </p:pic>
      <p:pic>
        <p:nvPicPr>
          <p:cNvPr id="8" name="Picture 7" descr="s3.jpg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9"/>
          <a:stretch/>
        </p:blipFill>
        <p:spPr>
          <a:xfrm>
            <a:off x="0" y="3881574"/>
            <a:ext cx="863739" cy="1259990"/>
          </a:xfrm>
          <a:prstGeom prst="rect">
            <a:avLst/>
          </a:prstGeom>
        </p:spPr>
      </p:pic>
      <p:pic>
        <p:nvPicPr>
          <p:cNvPr id="11" name="Picture 10" descr="s4.jpg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21" y="3883500"/>
            <a:ext cx="1260000" cy="1260000"/>
          </a:xfrm>
          <a:prstGeom prst="rect">
            <a:avLst/>
          </a:prstGeom>
        </p:spPr>
      </p:pic>
      <p:pic>
        <p:nvPicPr>
          <p:cNvPr id="14" name="Picture 13" descr="s5.jpg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96" y="3883500"/>
            <a:ext cx="1260000" cy="1260000"/>
          </a:xfrm>
          <a:prstGeom prst="rect">
            <a:avLst/>
          </a:prstGeom>
        </p:spPr>
      </p:pic>
      <p:pic>
        <p:nvPicPr>
          <p:cNvPr id="17" name="Picture 16" descr="s6.jp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21" y="3881574"/>
            <a:ext cx="1260000" cy="1260000"/>
          </a:xfrm>
          <a:prstGeom prst="rect">
            <a:avLst/>
          </a:prstGeom>
        </p:spPr>
      </p:pic>
      <p:pic>
        <p:nvPicPr>
          <p:cNvPr id="18" name="Picture 17" descr="s7.jpg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70" y="3881574"/>
            <a:ext cx="1260000" cy="1260000"/>
          </a:xfrm>
          <a:prstGeom prst="rect">
            <a:avLst/>
          </a:prstGeom>
        </p:spPr>
      </p:pic>
      <p:pic>
        <p:nvPicPr>
          <p:cNvPr id="19" name="Picture 18" descr="s8.jpg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9"/>
          <a:stretch/>
        </p:blipFill>
        <p:spPr>
          <a:xfrm>
            <a:off x="8411545" y="3883500"/>
            <a:ext cx="732456" cy="1260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46501" y="0"/>
            <a:ext cx="6117852" cy="4699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6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45" y="4619662"/>
            <a:ext cx="574513" cy="574513"/>
          </a:xfrm>
          <a:prstGeom prst="rect">
            <a:avLst/>
          </a:prstGeom>
        </p:spPr>
      </p:pic>
      <p:pic>
        <p:nvPicPr>
          <p:cNvPr id="3" name="Picture 2" descr="s2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2" y="4615949"/>
            <a:ext cx="575392" cy="575392"/>
          </a:xfrm>
          <a:prstGeom prst="rect">
            <a:avLst/>
          </a:prstGeom>
        </p:spPr>
      </p:pic>
      <p:pic>
        <p:nvPicPr>
          <p:cNvPr id="8" name="Picture 7" descr="s3.jpg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/>
        </p:blipFill>
        <p:spPr>
          <a:xfrm>
            <a:off x="4587272" y="4611967"/>
            <a:ext cx="570880" cy="575388"/>
          </a:xfrm>
          <a:prstGeom prst="rect">
            <a:avLst/>
          </a:prstGeom>
        </p:spPr>
      </p:pic>
      <p:pic>
        <p:nvPicPr>
          <p:cNvPr id="11" name="Picture 10" descr="s4.jpg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57" y="4621079"/>
            <a:ext cx="575392" cy="575392"/>
          </a:xfrm>
          <a:prstGeom prst="rect">
            <a:avLst/>
          </a:prstGeom>
        </p:spPr>
      </p:pic>
      <p:pic>
        <p:nvPicPr>
          <p:cNvPr id="14" name="Picture 13" descr="s5.jpg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49" y="4621079"/>
            <a:ext cx="575392" cy="575392"/>
          </a:xfrm>
          <a:prstGeom prst="rect">
            <a:avLst/>
          </a:prstGeom>
        </p:spPr>
      </p:pic>
      <p:pic>
        <p:nvPicPr>
          <p:cNvPr id="17" name="Picture 16" descr="s6.jp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42" y="4619662"/>
            <a:ext cx="575392" cy="575392"/>
          </a:xfrm>
          <a:prstGeom prst="rect">
            <a:avLst/>
          </a:prstGeom>
        </p:spPr>
      </p:pic>
      <p:pic>
        <p:nvPicPr>
          <p:cNvPr id="18" name="Picture 17" descr="s7.jpg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34" y="4621079"/>
            <a:ext cx="575392" cy="575392"/>
          </a:xfrm>
          <a:prstGeom prst="rect">
            <a:avLst/>
          </a:prstGeom>
        </p:spPr>
      </p:pic>
      <p:pic>
        <p:nvPicPr>
          <p:cNvPr id="19" name="Picture 18" descr="s8.jpg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65"/>
          <a:stretch/>
        </p:blipFill>
        <p:spPr>
          <a:xfrm>
            <a:off x="8609626" y="4615949"/>
            <a:ext cx="579803" cy="575392"/>
          </a:xfrm>
          <a:prstGeom prst="rect">
            <a:avLst/>
          </a:prstGeom>
        </p:spPr>
      </p:pic>
      <p:pic>
        <p:nvPicPr>
          <p:cNvPr id="16" name="Picture 15" descr="s1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88" y="4621958"/>
            <a:ext cx="574513" cy="574513"/>
          </a:xfrm>
          <a:prstGeom prst="rect">
            <a:avLst/>
          </a:prstGeom>
        </p:spPr>
      </p:pic>
      <p:pic>
        <p:nvPicPr>
          <p:cNvPr id="20" name="Picture 19" descr="s2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5" y="4618245"/>
            <a:ext cx="575392" cy="575392"/>
          </a:xfrm>
          <a:prstGeom prst="rect">
            <a:avLst/>
          </a:prstGeom>
        </p:spPr>
      </p:pic>
      <p:pic>
        <p:nvPicPr>
          <p:cNvPr id="21" name="Picture 20" descr="s3.jpg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/>
        </p:blipFill>
        <p:spPr>
          <a:xfrm>
            <a:off x="-14885" y="4614263"/>
            <a:ext cx="570880" cy="575388"/>
          </a:xfrm>
          <a:prstGeom prst="rect">
            <a:avLst/>
          </a:prstGeom>
        </p:spPr>
      </p:pic>
      <p:pic>
        <p:nvPicPr>
          <p:cNvPr id="22" name="Picture 21" descr="s4.jpg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00" y="4623375"/>
            <a:ext cx="575392" cy="575392"/>
          </a:xfrm>
          <a:prstGeom prst="rect">
            <a:avLst/>
          </a:prstGeom>
        </p:spPr>
      </p:pic>
      <p:pic>
        <p:nvPicPr>
          <p:cNvPr id="23" name="Picture 22" descr="s5.jpg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2" y="4623375"/>
            <a:ext cx="575392" cy="575392"/>
          </a:xfrm>
          <a:prstGeom prst="rect">
            <a:avLst/>
          </a:prstGeom>
        </p:spPr>
      </p:pic>
      <p:pic>
        <p:nvPicPr>
          <p:cNvPr id="24" name="Picture 23" descr="s6.jp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85" y="4621958"/>
            <a:ext cx="575392" cy="575392"/>
          </a:xfrm>
          <a:prstGeom prst="rect">
            <a:avLst/>
          </a:prstGeom>
        </p:spPr>
      </p:pic>
      <p:pic>
        <p:nvPicPr>
          <p:cNvPr id="25" name="Picture 24" descr="s7.jpg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77" y="4623375"/>
            <a:ext cx="575392" cy="575392"/>
          </a:xfrm>
          <a:prstGeom prst="rect">
            <a:avLst/>
          </a:prstGeom>
        </p:spPr>
      </p:pic>
      <p:pic>
        <p:nvPicPr>
          <p:cNvPr id="26" name="Picture 25" descr="s8.jpg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65"/>
          <a:stretch/>
        </p:blipFill>
        <p:spPr>
          <a:xfrm>
            <a:off x="4007469" y="4618245"/>
            <a:ext cx="579803" cy="575392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646501" y="0"/>
            <a:ext cx="6117852" cy="4699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4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DOE-ASW August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6B2C24-75C8-E544-A8CC-21761AB5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7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7202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DOE-ASW August 2017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6B2C24-75C8-E544-A8CC-21761AB50D8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1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40" y="3885426"/>
            <a:ext cx="1258074" cy="1258074"/>
          </a:xfrm>
          <a:prstGeom prst="rect">
            <a:avLst/>
          </a:prstGeom>
        </p:spPr>
      </p:pic>
      <p:pic>
        <p:nvPicPr>
          <p:cNvPr id="11" name="Picture 10" descr="s2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0" y="3883500"/>
            <a:ext cx="1260000" cy="1260000"/>
          </a:xfrm>
          <a:prstGeom prst="rect">
            <a:avLst/>
          </a:prstGeom>
        </p:spPr>
      </p:pic>
      <p:pic>
        <p:nvPicPr>
          <p:cNvPr id="12" name="Picture 11" descr="s3.jpg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9"/>
          <a:stretch/>
        </p:blipFill>
        <p:spPr>
          <a:xfrm>
            <a:off x="0" y="3881574"/>
            <a:ext cx="863739" cy="1259990"/>
          </a:xfrm>
          <a:prstGeom prst="rect">
            <a:avLst/>
          </a:prstGeom>
        </p:spPr>
      </p:pic>
      <p:pic>
        <p:nvPicPr>
          <p:cNvPr id="13" name="Picture 12" descr="s4.jpg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21" y="3883500"/>
            <a:ext cx="1260000" cy="1260000"/>
          </a:xfrm>
          <a:prstGeom prst="rect">
            <a:avLst/>
          </a:prstGeom>
        </p:spPr>
      </p:pic>
      <p:pic>
        <p:nvPicPr>
          <p:cNvPr id="14" name="Picture 13" descr="s5.jpg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96" y="3883500"/>
            <a:ext cx="1260000" cy="1260000"/>
          </a:xfrm>
          <a:prstGeom prst="rect">
            <a:avLst/>
          </a:prstGeom>
        </p:spPr>
      </p:pic>
      <p:pic>
        <p:nvPicPr>
          <p:cNvPr id="15" name="Picture 14" descr="s6.jp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21" y="3881574"/>
            <a:ext cx="1260000" cy="1260000"/>
          </a:xfrm>
          <a:prstGeom prst="rect">
            <a:avLst/>
          </a:prstGeom>
        </p:spPr>
      </p:pic>
      <p:pic>
        <p:nvPicPr>
          <p:cNvPr id="16" name="Picture 15" descr="s7.jpg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70" y="3881574"/>
            <a:ext cx="1260000" cy="1260000"/>
          </a:xfrm>
          <a:prstGeom prst="rect">
            <a:avLst/>
          </a:prstGeom>
        </p:spPr>
      </p:pic>
      <p:pic>
        <p:nvPicPr>
          <p:cNvPr id="17" name="Picture 16" descr="s8.jpg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9"/>
          <a:stretch/>
        </p:blipFill>
        <p:spPr>
          <a:xfrm>
            <a:off x="8411545" y="3883500"/>
            <a:ext cx="732456" cy="1260000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22313" y="1896486"/>
            <a:ext cx="7772400" cy="1427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7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8891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8891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0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469900"/>
          </a:xfrm>
          <a:prstGeom prst="rect">
            <a:avLst/>
          </a:prstGeom>
          <a:solidFill>
            <a:srgbClr val="113F7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6501" y="0"/>
            <a:ext cx="6117852" cy="46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</a:t>
            </a:r>
            <a:r>
              <a:rPr lang="fr-CA" dirty="0" err="1" smtClean="0"/>
              <a:t>stytle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476"/>
            <a:ext cx="8229600" cy="291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TRIUMF_logo_white.eps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904"/>
            <a:ext cx="1028700" cy="2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5" r:id="rId4"/>
    <p:sldLayoutId id="2147483649" r:id="rId5"/>
    <p:sldLayoutId id="2147483664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67" r:id="rId16"/>
    <p:sldLayoutId id="2147483669" r:id="rId17"/>
    <p:sldLayoutId id="2147483670" r:id="rId18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Myriad Pro Light"/>
          <a:ea typeface="+mn-ea"/>
          <a:cs typeface="Myriad Pr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Myriad Pro Light"/>
          <a:ea typeface="+mn-ea"/>
          <a:cs typeface="Myriad Pr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Myriad Pro Light"/>
          <a:ea typeface="+mn-ea"/>
          <a:cs typeface="Myriad Pr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Myriad Pro Light"/>
          <a:ea typeface="+mn-ea"/>
          <a:cs typeface="Myriad Pr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Myriad Pro Light"/>
          <a:ea typeface="+mn-ea"/>
          <a:cs typeface="Myriad Pr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4678" y="2045252"/>
            <a:ext cx="68686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Increased Rigour &amp; Discipline in TRIUMF’s Controlled Work Process</a:t>
            </a:r>
          </a:p>
          <a:p>
            <a:endParaRPr lang="en-CA" sz="2800" dirty="0">
              <a:solidFill>
                <a:schemeClr val="bg1"/>
              </a:solidFill>
            </a:endParaRPr>
          </a:p>
          <a:p>
            <a:r>
              <a:rPr lang="en-CA" sz="2000" dirty="0" smtClean="0">
                <a:solidFill>
                  <a:schemeClr val="bg1"/>
                </a:solidFill>
              </a:rPr>
              <a:t>A. Trudel</a:t>
            </a:r>
          </a:p>
          <a:p>
            <a:endParaRPr lang="en-CA" sz="1600" dirty="0" smtClean="0">
              <a:solidFill>
                <a:schemeClr val="bg1"/>
              </a:solidFill>
            </a:endParaRPr>
          </a:p>
          <a:p>
            <a:r>
              <a:rPr lang="en-CA" sz="1600" dirty="0" smtClean="0">
                <a:solidFill>
                  <a:schemeClr val="bg1"/>
                </a:solidFill>
              </a:rPr>
              <a:t>August 17, 2017</a:t>
            </a:r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Issues with Work Permit Process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66416" y="586037"/>
            <a:ext cx="82945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Currently</a:t>
            </a:r>
            <a:r>
              <a:rPr lang="en-CA" dirty="0" smtClean="0"/>
              <a:t> the </a:t>
            </a:r>
            <a:r>
              <a:rPr lang="en-CA" i="1" dirty="0" smtClean="0"/>
              <a:t>Description of Work </a:t>
            </a:r>
            <a:r>
              <a:rPr lang="en-CA" dirty="0" smtClean="0"/>
              <a:t>in Work Permits is often </a:t>
            </a:r>
            <a:r>
              <a:rPr lang="en-CA" u="sng" dirty="0" smtClean="0"/>
              <a:t>insufficient </a:t>
            </a:r>
            <a:r>
              <a:rPr lang="en-CA" dirty="0" smtClean="0"/>
              <a:t>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e</a:t>
            </a:r>
            <a:r>
              <a:rPr lang="en-CA" sz="1600" dirty="0" smtClean="0"/>
              <a:t>nsure that all hazards are identified and mitigated (Safety)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a</a:t>
            </a:r>
            <a:r>
              <a:rPr lang="en-CA" sz="1600" dirty="0" smtClean="0"/>
              <a:t>ll pertinent information for the work has been provided to the workers  (Configuration)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verification of the work is being done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e</a:t>
            </a:r>
            <a:r>
              <a:rPr lang="en-CA" sz="1600" dirty="0" smtClean="0"/>
              <a:t>stablish a record of what was done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CA" sz="1600" dirty="0" smtClean="0">
                <a:sym typeface="Wingdings" panose="05000000000000000000" pitchFamily="2" charset="2"/>
              </a:rPr>
              <a:t>Work Permit Holders &amp; Facility Coordinators cannot ensure that people can do the work safely</a:t>
            </a:r>
          </a:p>
          <a:p>
            <a:pPr marL="1200150" lvl="2" indent="-285750">
              <a:buFont typeface="Wingdings" panose="05000000000000000000" pitchFamily="2" charset="2"/>
              <a:buChar char="è"/>
            </a:pPr>
            <a:r>
              <a:rPr lang="en-CA" sz="1600" dirty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CA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ot compliant with our own procedures</a:t>
            </a:r>
          </a:p>
          <a:p>
            <a:pPr marL="1200150" lvl="2" indent="-285750">
              <a:buFont typeface="Wingdings" panose="05000000000000000000" pitchFamily="2" charset="2"/>
              <a:buChar char="è"/>
            </a:pPr>
            <a:r>
              <a:rPr lang="en-CA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Not compliant with regulatory requirements</a:t>
            </a:r>
            <a:endParaRPr lang="en-CA" sz="1600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lvl="2"/>
            <a:endParaRPr lang="en-CA" sz="1600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CA" sz="1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Regulatory Licence QMS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Work is carried out to the latest drawings specifications, approved instructions and procedures that identify specific items and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Work conforms to approved drawings or specifications that define the conditions, methods, characteristics, acceptance criteria, and reporting and recording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Self checks, supervisor </a:t>
            </a:r>
            <a:r>
              <a:rPr lang="en-CA" sz="1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checks, </a:t>
            </a:r>
            <a:r>
              <a:rPr lang="en-CA" sz="1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and independent checks are performed for work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CA" sz="1600" dirty="0"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/>
              <a:t>DOE-ASW August 2017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98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5054909" y="2091881"/>
            <a:ext cx="3933825" cy="27153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5" name="TextBox 4"/>
          <p:cNvSpPr txBox="1"/>
          <p:nvPr/>
        </p:nvSpPr>
        <p:spPr>
          <a:xfrm>
            <a:off x="5288614" y="2207589"/>
            <a:ext cx="1793939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b="1" dirty="0"/>
              <a:t>Latest drawings, specifications, approved instructions and procedures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2170" y="2196836"/>
            <a:ext cx="1032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7030A0"/>
                </a:solidFill>
              </a:rPr>
              <a:t>Configuration</a:t>
            </a:r>
          </a:p>
          <a:p>
            <a:r>
              <a:rPr lang="en-CA" sz="1200" dirty="0">
                <a:solidFill>
                  <a:srgbClr val="7030A0"/>
                </a:solidFill>
              </a:rPr>
              <a:t>management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9325"/>
              </p:ext>
            </p:extLst>
          </p:nvPr>
        </p:nvGraphicFramePr>
        <p:xfrm>
          <a:off x="1977953" y="1657726"/>
          <a:ext cx="2371992" cy="23317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22916">
                  <a:extLst>
                    <a:ext uri="{9D8B030D-6E8A-4147-A177-3AD203B41FA5}">
                      <a16:colId xmlns:a16="http://schemas.microsoft.com/office/drawing/2014/main" xmlns="" val="3229124902"/>
                    </a:ext>
                  </a:extLst>
                </a:gridCol>
                <a:gridCol w="1549076">
                  <a:extLst>
                    <a:ext uri="{9D8B030D-6E8A-4147-A177-3AD203B41FA5}">
                      <a16:colId xmlns:a16="http://schemas.microsoft.com/office/drawing/2014/main" xmlns="" val="2321900957"/>
                    </a:ext>
                  </a:extLst>
                </a:gridCol>
              </a:tblGrid>
              <a:tr h="235494">
                <a:tc gridSpan="2">
                  <a:txBody>
                    <a:bodyPr/>
                    <a:lstStyle/>
                    <a:p>
                      <a:pPr algn="ctr"/>
                      <a:r>
                        <a:rPr lang="en-CA" sz="1100" dirty="0" smtClean="0"/>
                        <a:t>Group</a:t>
                      </a:r>
                      <a:endParaRPr lang="en-C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3830987"/>
                  </a:ext>
                </a:extLst>
              </a:tr>
              <a:tr h="235494">
                <a:tc rowSpan="3">
                  <a:txBody>
                    <a:bodyPr/>
                    <a:lstStyle/>
                    <a:p>
                      <a:r>
                        <a:rPr lang="en-CA" sz="1100" dirty="0" smtClean="0"/>
                        <a:t>Worker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Training Record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8009209"/>
                  </a:ext>
                </a:extLst>
              </a:tr>
              <a:tr h="23549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Job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3133702"/>
                  </a:ext>
                </a:extLst>
              </a:tr>
              <a:tr h="23549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Skill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3629512"/>
                  </a:ext>
                </a:extLst>
              </a:tr>
              <a:tr h="235494">
                <a:tc rowSpan="3">
                  <a:txBody>
                    <a:bodyPr/>
                    <a:lstStyle/>
                    <a:p>
                      <a:r>
                        <a:rPr lang="en-CA" sz="1100" dirty="0" smtClean="0"/>
                        <a:t>Group</a:t>
                      </a:r>
                      <a:r>
                        <a:rPr lang="en-CA" sz="1100" baseline="0" dirty="0" smtClean="0"/>
                        <a:t> Manual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Calibration &amp; Inspection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1518381"/>
                  </a:ext>
                </a:extLst>
              </a:tr>
              <a:tr h="23549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8115368"/>
                  </a:ext>
                </a:extLst>
              </a:tr>
              <a:tr h="23549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Maintenance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485799"/>
                  </a:ext>
                </a:extLst>
              </a:tr>
              <a:tr h="235494">
                <a:tc rowSpan="2">
                  <a:txBody>
                    <a:bodyPr/>
                    <a:lstStyle/>
                    <a:p>
                      <a:r>
                        <a:rPr lang="en-CA" sz="1100" dirty="0" smtClean="0"/>
                        <a:t>Training Plan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JPMs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2290312"/>
                  </a:ext>
                </a:extLst>
              </a:tr>
              <a:tr h="23549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Training Courses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4416114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406009" y="3519982"/>
          <a:ext cx="1428750" cy="97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xmlns="" val="2380486724"/>
                    </a:ext>
                  </a:extLst>
                </a:gridCol>
              </a:tblGrid>
              <a:tr h="315112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Document &amp;</a:t>
                      </a:r>
                    </a:p>
                    <a:p>
                      <a:r>
                        <a:rPr lang="en-CA" sz="1100" dirty="0" smtClean="0"/>
                        <a:t>Record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020173"/>
                  </a:ext>
                </a:extLst>
              </a:tr>
              <a:tr h="2738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Document Release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913557"/>
                  </a:ext>
                </a:extLst>
              </a:tr>
              <a:tr h="27384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ECO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0271408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32168"/>
              </p:ext>
            </p:extLst>
          </p:nvPr>
        </p:nvGraphicFramePr>
        <p:xfrm>
          <a:off x="2574519" y="545687"/>
          <a:ext cx="1428750" cy="94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xmlns="" val="2380486724"/>
                    </a:ext>
                  </a:extLst>
                </a:gridCol>
              </a:tblGrid>
              <a:tr h="203159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Work package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020173"/>
                  </a:ext>
                </a:extLst>
              </a:tr>
              <a:tr h="1942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Plan, Pre-job briefing, Carry out, Verify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913557"/>
                  </a:ext>
                </a:extLst>
              </a:tr>
              <a:tr h="19428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Update Configuration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803603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21713" y="596185"/>
          <a:ext cx="1428750" cy="2407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xmlns="" val="2380486724"/>
                    </a:ext>
                  </a:extLst>
                </a:gridCol>
              </a:tblGrid>
              <a:tr h="24682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Work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020173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Break-fix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913557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Fault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2692763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Maintenance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5916087"/>
                  </a:ext>
                </a:extLst>
              </a:tr>
              <a:tr h="3342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Calibration &amp; Inspection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1739300"/>
                  </a:ext>
                </a:extLst>
              </a:tr>
              <a:tr h="3342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Project task (SAS,PMOG)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4783382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Corrective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87804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Correction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0271408"/>
                  </a:ext>
                </a:extLst>
              </a:tr>
            </a:tbl>
          </a:graphicData>
        </a:graphic>
      </p:graphicFrame>
      <p:sp>
        <p:nvSpPr>
          <p:cNvPr id="64" name="Up Arrow 63"/>
          <p:cNvSpPr/>
          <p:nvPr/>
        </p:nvSpPr>
        <p:spPr>
          <a:xfrm>
            <a:off x="5913664" y="3078879"/>
            <a:ext cx="260795" cy="34766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/>
          </p:nvPr>
        </p:nvGraphicFramePr>
        <p:xfrm>
          <a:off x="246099" y="4009410"/>
          <a:ext cx="2968654" cy="10468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68654">
                  <a:extLst>
                    <a:ext uri="{9D8B030D-6E8A-4147-A177-3AD203B41FA5}">
                      <a16:colId xmlns:a16="http://schemas.microsoft.com/office/drawing/2014/main" xmlns="" val="2380486724"/>
                    </a:ext>
                  </a:extLst>
                </a:gridCol>
              </a:tblGrid>
              <a:tr h="348966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Commitment List (PMOG)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020173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Project</a:t>
                      </a:r>
                      <a:r>
                        <a:rPr lang="en-CA" sz="1100" baseline="0" dirty="0" smtClean="0"/>
                        <a:t> Commitments</a:t>
                      </a:r>
                      <a:endParaRPr lang="en-CA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913557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Operational</a:t>
                      </a:r>
                      <a:r>
                        <a:rPr lang="en-CA" sz="1100" baseline="0" dirty="0" smtClean="0"/>
                        <a:t> Commitments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0271408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/>
          </p:nvPr>
        </p:nvGraphicFramePr>
        <p:xfrm>
          <a:off x="7158246" y="2753339"/>
          <a:ext cx="99046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466">
                  <a:extLst>
                    <a:ext uri="{9D8B030D-6E8A-4147-A177-3AD203B41FA5}">
                      <a16:colId xmlns:a16="http://schemas.microsoft.com/office/drawing/2014/main" xmlns="" val="2380486724"/>
                    </a:ext>
                  </a:extLst>
                </a:gridCol>
              </a:tblGrid>
              <a:tr h="167529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Buildings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020173"/>
                  </a:ext>
                </a:extLst>
              </a:tr>
              <a:tr h="1455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Building coordinator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913557"/>
                  </a:ext>
                </a:extLst>
              </a:tr>
              <a:tr h="14559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Rooms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0271408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7738399" y="3519982"/>
          <a:ext cx="990466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466">
                  <a:extLst>
                    <a:ext uri="{9D8B030D-6E8A-4147-A177-3AD203B41FA5}">
                      <a16:colId xmlns:a16="http://schemas.microsoft.com/office/drawing/2014/main" xmlns="" val="2380486724"/>
                    </a:ext>
                  </a:extLst>
                </a:gridCol>
              </a:tblGrid>
              <a:tr h="167529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020173"/>
                  </a:ext>
                </a:extLst>
              </a:tr>
              <a:tr h="1455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Facility coordinator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913557"/>
                  </a:ext>
                </a:extLst>
              </a:tr>
              <a:tr h="145590">
                <a:tc>
                  <a:txBody>
                    <a:bodyPr/>
                    <a:lstStyle/>
                    <a:p>
                      <a:r>
                        <a:rPr lang="en-CA" sz="1100" dirty="0" smtClean="0">
                          <a:solidFill>
                            <a:srgbClr val="FF0000"/>
                          </a:solidFill>
                        </a:rPr>
                        <a:t>Configuration</a:t>
                      </a:r>
                      <a:endParaRPr lang="en-CA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8331929"/>
                  </a:ext>
                </a:extLst>
              </a:tr>
              <a:tr h="145590">
                <a:tc>
                  <a:txBody>
                    <a:bodyPr/>
                    <a:lstStyle/>
                    <a:p>
                      <a:r>
                        <a:rPr lang="en-CA" sz="1100" dirty="0" smtClean="0">
                          <a:solidFill>
                            <a:srgbClr val="FF0000"/>
                          </a:solidFill>
                        </a:rPr>
                        <a:t>Hazards</a:t>
                      </a:r>
                      <a:endParaRPr lang="en-CA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957545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/>
          </p:nvPr>
        </p:nvGraphicFramePr>
        <p:xfrm>
          <a:off x="2406432" y="4216715"/>
          <a:ext cx="990466" cy="8395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0466">
                  <a:extLst>
                    <a:ext uri="{9D8B030D-6E8A-4147-A177-3AD203B41FA5}">
                      <a16:colId xmlns:a16="http://schemas.microsoft.com/office/drawing/2014/main" xmlns="" val="2380486724"/>
                    </a:ext>
                  </a:extLst>
                </a:gridCol>
              </a:tblGrid>
              <a:tr h="321433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020173"/>
                  </a:ext>
                </a:extLst>
              </a:tr>
              <a:tr h="1455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SAS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913557"/>
                  </a:ext>
                </a:extLst>
              </a:tr>
              <a:tr h="14559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SAS Tasks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0271408"/>
                  </a:ext>
                </a:extLst>
              </a:tr>
            </a:tbl>
          </a:graphicData>
        </a:graphic>
      </p:graphicFrame>
      <p:sp>
        <p:nvSpPr>
          <p:cNvPr id="122" name="Rectangle 121"/>
          <p:cNvSpPr/>
          <p:nvPr/>
        </p:nvSpPr>
        <p:spPr>
          <a:xfrm>
            <a:off x="174124" y="3390512"/>
            <a:ext cx="1121141" cy="276999"/>
          </a:xfrm>
          <a:prstGeom prst="rect">
            <a:avLst/>
          </a:prstGeom>
          <a:ln>
            <a:solidFill>
              <a:srgbClr val="113F7C"/>
            </a:solidFill>
          </a:ln>
        </p:spPr>
        <p:txBody>
          <a:bodyPr wrap="none">
            <a:spAutoFit/>
          </a:bodyPr>
          <a:lstStyle/>
          <a:p>
            <a:r>
              <a:rPr lang="en-CA" sz="1200" dirty="0" smtClean="0"/>
              <a:t>Work Requests</a:t>
            </a:r>
            <a:endParaRPr lang="en-CA" sz="1200" dirty="0"/>
          </a:p>
        </p:txBody>
      </p:sp>
      <p:cxnSp>
        <p:nvCxnSpPr>
          <p:cNvPr id="138" name="Elbow Connector 137"/>
          <p:cNvCxnSpPr/>
          <p:nvPr/>
        </p:nvCxnSpPr>
        <p:spPr>
          <a:xfrm>
            <a:off x="4061190" y="1206954"/>
            <a:ext cx="1202016" cy="1260000"/>
          </a:xfrm>
          <a:prstGeom prst="bentConnector3">
            <a:avLst>
              <a:gd name="adj1" fmla="val 2888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>
            <a:off x="4039206" y="952480"/>
            <a:ext cx="1224000" cy="1368000"/>
          </a:xfrm>
          <a:prstGeom prst="bentConnector3">
            <a:avLst>
              <a:gd name="adj1" fmla="val 36033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Up Arrow 146"/>
          <p:cNvSpPr/>
          <p:nvPr/>
        </p:nvSpPr>
        <p:spPr>
          <a:xfrm rot="5400000">
            <a:off x="2035401" y="579881"/>
            <a:ext cx="226918" cy="453513"/>
          </a:xfrm>
          <a:prstGeom prst="upArrow">
            <a:avLst>
              <a:gd name="adj1" fmla="val 4302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graphicFrame>
        <p:nvGraphicFramePr>
          <p:cNvPr id="150" name="Table 149"/>
          <p:cNvGraphicFramePr>
            <a:graphicFrameLocks noGrp="1"/>
          </p:cNvGraphicFramePr>
          <p:nvPr>
            <p:extLst/>
          </p:nvPr>
        </p:nvGraphicFramePr>
        <p:xfrm>
          <a:off x="5602609" y="513673"/>
          <a:ext cx="2245991" cy="1295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5991">
                  <a:extLst>
                    <a:ext uri="{9D8B030D-6E8A-4147-A177-3AD203B41FA5}">
                      <a16:colId xmlns:a16="http://schemas.microsoft.com/office/drawing/2014/main" xmlns="" val="2380486724"/>
                    </a:ext>
                  </a:extLst>
                </a:gridCol>
              </a:tblGrid>
              <a:tr h="203159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Work Permit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020173"/>
                  </a:ext>
                </a:extLst>
              </a:tr>
              <a:tr h="1942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Work</a:t>
                      </a:r>
                      <a:r>
                        <a:rPr lang="en-CA" sz="1100" baseline="0" dirty="0" smtClean="0"/>
                        <a:t> c</a:t>
                      </a:r>
                      <a:r>
                        <a:rPr lang="en-CA" sz="1100" dirty="0" smtClean="0"/>
                        <a:t>oordination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913557"/>
                  </a:ext>
                </a:extLst>
              </a:tr>
              <a:tr h="19428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Hazard</a:t>
                      </a:r>
                      <a:r>
                        <a:rPr lang="en-CA" sz="1100" baseline="0" dirty="0" smtClean="0"/>
                        <a:t> Identification and Mitigation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8036035"/>
                  </a:ext>
                </a:extLst>
              </a:tr>
              <a:tr h="19428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Configuration management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9826389"/>
                  </a:ext>
                </a:extLst>
              </a:tr>
              <a:tr h="19428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Verification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734347"/>
                  </a:ext>
                </a:extLst>
              </a:tr>
            </a:tbl>
          </a:graphicData>
        </a:graphic>
      </p:graphicFrame>
      <p:sp>
        <p:nvSpPr>
          <p:cNvPr id="151" name="Up Arrow 150"/>
          <p:cNvSpPr/>
          <p:nvPr/>
        </p:nvSpPr>
        <p:spPr>
          <a:xfrm>
            <a:off x="659707" y="3728053"/>
            <a:ext cx="176381" cy="24142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152" name="Up Arrow 151"/>
          <p:cNvSpPr/>
          <p:nvPr/>
        </p:nvSpPr>
        <p:spPr>
          <a:xfrm>
            <a:off x="664568" y="3067030"/>
            <a:ext cx="176381" cy="24142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cxnSp>
        <p:nvCxnSpPr>
          <p:cNvPr id="154" name="Straight Arrow Connector 153"/>
          <p:cNvCxnSpPr/>
          <p:nvPr/>
        </p:nvCxnSpPr>
        <p:spPr>
          <a:xfrm flipV="1">
            <a:off x="1392320" y="3112294"/>
            <a:ext cx="0" cy="8334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456358" y="798870"/>
            <a:ext cx="9765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050" dirty="0" smtClean="0"/>
              <a:t>Approval</a:t>
            </a:r>
          </a:p>
          <a:p>
            <a:pPr algn="ctr"/>
            <a:r>
              <a:rPr lang="en-CA" sz="1050" dirty="0" smtClean="0"/>
              <a:t>(OPS, FC, RPG)</a:t>
            </a:r>
            <a:endParaRPr lang="en-CA" sz="1050" dirty="0"/>
          </a:p>
        </p:txBody>
      </p:sp>
      <p:sp>
        <p:nvSpPr>
          <p:cNvPr id="161" name="Rectangle 160"/>
          <p:cNvSpPr/>
          <p:nvPr/>
        </p:nvSpPr>
        <p:spPr>
          <a:xfrm>
            <a:off x="4619062" y="453991"/>
            <a:ext cx="6511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100" dirty="0" smtClean="0"/>
              <a:t>Request</a:t>
            </a:r>
            <a:endParaRPr lang="en-CA" sz="1100" dirty="0"/>
          </a:p>
        </p:txBody>
      </p:sp>
      <p:sp>
        <p:nvSpPr>
          <p:cNvPr id="164" name="Left-Right Arrow 163"/>
          <p:cNvSpPr/>
          <p:nvPr/>
        </p:nvSpPr>
        <p:spPr>
          <a:xfrm rot="1685638">
            <a:off x="4505540" y="3152348"/>
            <a:ext cx="926915" cy="241947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5" name="Right Brace 164"/>
          <p:cNvSpPr/>
          <p:nvPr/>
        </p:nvSpPr>
        <p:spPr>
          <a:xfrm>
            <a:off x="4375353" y="2670874"/>
            <a:ext cx="130943" cy="719637"/>
          </a:xfrm>
          <a:prstGeom prst="rightBrace">
            <a:avLst>
              <a:gd name="adj1" fmla="val 3838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6" name="Left-Right Arrow 165"/>
          <p:cNvSpPr/>
          <p:nvPr/>
        </p:nvSpPr>
        <p:spPr>
          <a:xfrm rot="1685638">
            <a:off x="6887131" y="4083837"/>
            <a:ext cx="839701" cy="185886"/>
          </a:xfrm>
          <a:prstGeom prst="left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Bent-Up Arrow 1"/>
          <p:cNvSpPr/>
          <p:nvPr/>
        </p:nvSpPr>
        <p:spPr>
          <a:xfrm rot="16200000" flipV="1">
            <a:off x="1884956" y="1093903"/>
            <a:ext cx="571958" cy="390016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Up Arrow 29"/>
          <p:cNvSpPr/>
          <p:nvPr/>
        </p:nvSpPr>
        <p:spPr>
          <a:xfrm rot="5400000">
            <a:off x="4871914" y="260560"/>
            <a:ext cx="129142" cy="853149"/>
          </a:xfrm>
          <a:prstGeom prst="upArrow">
            <a:avLst>
              <a:gd name="adj1" fmla="val 4302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31" name="Up Arrow 30"/>
          <p:cNvSpPr/>
          <p:nvPr/>
        </p:nvSpPr>
        <p:spPr>
          <a:xfrm rot="16200000" flipH="1">
            <a:off x="4868300" y="389546"/>
            <a:ext cx="129142" cy="853149"/>
          </a:xfrm>
          <a:prstGeom prst="upArrow">
            <a:avLst>
              <a:gd name="adj1" fmla="val 4302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646501" y="0"/>
            <a:ext cx="6117852" cy="469901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CA" dirty="0" smtClean="0"/>
              <a:t>Elements Impacting Controlled Work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/>
            <a:fld id="{28E35723-5FE3-4838-A25D-C2448AE8B4E4}" type="slidenum">
              <a:rPr lang="en-US" altLang="en-US" sz="1400" smtClean="0"/>
              <a:pPr lvl="1" algn="r"/>
              <a:t>11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980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Opportunity for improvement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7780" y="572171"/>
            <a:ext cx="82939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Only if work is well defined and the configuration documented can we: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 smtClean="0"/>
              <a:t>assess all hazard and allow for proper mitigation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 smtClean="0"/>
              <a:t>assess impact on facility configuration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 smtClean="0"/>
              <a:t>ensure record of configuration changes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 smtClean="0"/>
              <a:t>ensure more than one person is able to fix it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sym typeface="Wingdings" panose="05000000000000000000" pitchFamily="2" charset="2"/>
              </a:rPr>
              <a:t>e</a:t>
            </a:r>
            <a:r>
              <a:rPr lang="en-CA" sz="1600" dirty="0" smtClean="0">
                <a:sym typeface="Wingdings" panose="05000000000000000000" pitchFamily="2" charset="2"/>
              </a:rPr>
              <a:t>nsure knowledge is not lost</a:t>
            </a:r>
          </a:p>
          <a:p>
            <a:endParaRPr lang="en-CA" dirty="0" smtClean="0">
              <a:sym typeface="Wingdings" panose="05000000000000000000" pitchFamily="2" charset="2"/>
            </a:endParaRP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CA" dirty="0" smtClean="0">
              <a:sym typeface="Wingdings" panose="05000000000000000000" pitchFamily="2" charset="2"/>
            </a:endParaRPr>
          </a:p>
          <a:p>
            <a:endParaRPr lang="en-CA" dirty="0" smtClean="0">
              <a:sym typeface="Wingdings" panose="05000000000000000000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86601" y="2870854"/>
            <a:ext cx="5183470" cy="112757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Work is safer and more efficient</a:t>
            </a:r>
          </a:p>
          <a:p>
            <a:pPr algn="ctr"/>
            <a:r>
              <a:rPr lang="en-CA" dirty="0"/>
              <a:t>More time is spent on important things</a:t>
            </a:r>
          </a:p>
          <a:p>
            <a:pPr algn="ctr"/>
            <a:r>
              <a:rPr lang="en-CA" dirty="0" smtClean="0"/>
              <a:t>Reduce the overload on key individuals</a:t>
            </a:r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1957825" y="4106385"/>
            <a:ext cx="4442974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ym typeface="Wingdings" panose="05000000000000000000" pitchFamily="2" charset="2"/>
              </a:rPr>
              <a:t>T</a:t>
            </a:r>
            <a:r>
              <a:rPr lang="en-CA" dirty="0" smtClean="0">
                <a:sym typeface="Wingdings" panose="05000000000000000000" pitchFamily="2" charset="2"/>
              </a:rPr>
              <a:t>ransition </a:t>
            </a:r>
            <a:r>
              <a:rPr lang="en-CA" dirty="0">
                <a:sym typeface="Wingdings" panose="05000000000000000000" pitchFamily="2" charset="2"/>
              </a:rPr>
              <a:t>from individual knowledge to institutional </a:t>
            </a:r>
            <a:r>
              <a:rPr lang="en-CA" dirty="0" smtClean="0">
                <a:sym typeface="Wingdings" panose="05000000000000000000" pitchFamily="2" charset="2"/>
              </a:rPr>
              <a:t>knowledge</a:t>
            </a:r>
            <a:endParaRPr lang="en-CA" dirty="0">
              <a:sym typeface="Wingdings" panose="05000000000000000000" pitchFamily="2" charset="2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67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7" y="1037697"/>
            <a:ext cx="6096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Continuous Improvement – Round 1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97779" y="934255"/>
            <a:ext cx="3185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Assembled Team to propose WP guidelines</a:t>
            </a:r>
            <a:r>
              <a:rPr lang="en-CA" sz="1400" dirty="0" smtClean="0"/>
              <a:t> (Operations,  Facility Coordinator, WP holder,  EHS/QMS Advisor)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Released WP Guidance Document </a:t>
            </a:r>
            <a:r>
              <a:rPr lang="en-CA" sz="1400" dirty="0" smtClean="0"/>
              <a:t>(Document-143163)</a:t>
            </a:r>
            <a:endParaRPr lang="en-C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412574" y="858713"/>
            <a:ext cx="3185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Beta Testing </a:t>
            </a:r>
            <a:r>
              <a:rPr lang="en-CA" sz="1400" dirty="0" smtClean="0"/>
              <a:t>with WP users, Facility Coordinators, Operations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9511" y="2078568"/>
            <a:ext cx="1974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Feedback from beta-testers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Test Report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5811" y="3403374"/>
            <a:ext cx="3185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Revised Guidance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Town Hall Meeting to Inform all Staff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/>
              <a:t>DOE-ASW August 2017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29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permit Guidance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089551"/>
              </p:ext>
            </p:extLst>
          </p:nvPr>
        </p:nvGraphicFramePr>
        <p:xfrm>
          <a:off x="375319" y="3210742"/>
          <a:ext cx="1547902" cy="85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7902"/>
              </a:tblGrid>
              <a:tr h="29908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Machine /device /equipment</a:t>
                      </a:r>
                    </a:p>
                  </a:txBody>
                  <a:tcPr/>
                </a:tc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Unambiguous</a:t>
                      </a:r>
                      <a:r>
                        <a:rPr lang="en-CA" sz="1100" b="1" baseline="0" dirty="0" smtClean="0"/>
                        <a:t> description</a:t>
                      </a:r>
                      <a:endParaRPr lang="en-CA" sz="1100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96278"/>
              </p:ext>
            </p:extLst>
          </p:nvPr>
        </p:nvGraphicFramePr>
        <p:xfrm>
          <a:off x="402533" y="719451"/>
          <a:ext cx="1547902" cy="2315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7902">
                  <a:extLst>
                    <a:ext uri="{9D8B030D-6E8A-4147-A177-3AD203B41FA5}">
                      <a16:colId xmlns:a16="http://schemas.microsoft.com/office/drawing/2014/main" xmlns="" val="2380486724"/>
                    </a:ext>
                  </a:extLst>
                </a:gridCol>
              </a:tblGrid>
              <a:tr h="246820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Work Type</a:t>
                      </a:r>
                      <a:r>
                        <a:rPr lang="en-CA" sz="1100" b="1" baseline="0" dirty="0" smtClean="0"/>
                        <a:t> Examples</a:t>
                      </a:r>
                      <a:endParaRPr lang="en-CA" sz="11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020173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Troubleshooting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913557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Fault (E-Fault#)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2692763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Maintenance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5916087"/>
                  </a:ext>
                </a:extLst>
              </a:tr>
              <a:tr h="3342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Calibration - Inspection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1739300"/>
                  </a:ext>
                </a:extLst>
              </a:tr>
              <a:tr h="3342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Install, modify, remove (ECO/</a:t>
                      </a:r>
                      <a:r>
                        <a:rPr lang="en-CA" sz="1100" b="1" dirty="0" err="1" smtClean="0"/>
                        <a:t>WorkReq</a:t>
                      </a:r>
                      <a:r>
                        <a:rPr lang="en-CA" sz="1100" b="1" dirty="0" smtClean="0"/>
                        <a:t>#)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4783382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Corrective action (CA#)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87804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Other</a:t>
                      </a:r>
                      <a:endParaRPr lang="en-CA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0271408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541227"/>
              </p:ext>
            </p:extLst>
          </p:nvPr>
        </p:nvGraphicFramePr>
        <p:xfrm>
          <a:off x="2400299" y="719451"/>
          <a:ext cx="1547902" cy="5581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7902"/>
              </a:tblGrid>
              <a:tr h="29908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Work</a:t>
                      </a:r>
                      <a:r>
                        <a:rPr lang="en-CA" sz="1100" baseline="0" dirty="0" smtClean="0"/>
                        <a:t> </a:t>
                      </a:r>
                      <a:r>
                        <a:rPr lang="en-CA" sz="1100" dirty="0" smtClean="0"/>
                        <a:t>Summary </a:t>
                      </a:r>
                    </a:p>
                  </a:txBody>
                  <a:tcPr/>
                </a:tc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State</a:t>
                      </a:r>
                      <a:r>
                        <a:rPr lang="en-CA" sz="1100" b="1" baseline="0" dirty="0" smtClean="0"/>
                        <a:t> end goal</a:t>
                      </a:r>
                      <a:endParaRPr lang="en-CA" sz="1100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64025"/>
              </p:ext>
            </p:extLst>
          </p:nvPr>
        </p:nvGraphicFramePr>
        <p:xfrm>
          <a:off x="4452493" y="719451"/>
          <a:ext cx="1719470" cy="3245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9470">
                  <a:extLst>
                    <a:ext uri="{9D8B030D-6E8A-4147-A177-3AD203B41FA5}">
                      <a16:colId xmlns:a16="http://schemas.microsoft.com/office/drawing/2014/main" xmlns="" val="2380486724"/>
                    </a:ext>
                  </a:extLst>
                </a:gridCol>
              </a:tblGrid>
              <a:tr h="24682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Work Conditions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020173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913557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Pre-requisites</a:t>
                      </a:r>
                      <a:r>
                        <a:rPr lang="en-CA" sz="1100" baseline="0" dirty="0" smtClean="0"/>
                        <a:t> or Special conditions</a:t>
                      </a:r>
                      <a:endParaRPr lang="en-CA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2692763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Operational risks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5916087"/>
                  </a:ext>
                </a:extLst>
              </a:tr>
              <a:tr h="3342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Time sensitivity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1739300"/>
                  </a:ext>
                </a:extLst>
              </a:tr>
              <a:tr h="3342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Verification details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1" dirty="0" smtClean="0"/>
                        <a:t>Self</a:t>
                      </a:r>
                      <a:r>
                        <a:rPr lang="en-CA" sz="1100" b="1" baseline="0" dirty="0" smtClean="0"/>
                        <a:t>-check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1" baseline="0" dirty="0" smtClean="0"/>
                        <a:t>supervisor-check,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1" baseline="0" dirty="0" smtClean="0"/>
                        <a:t>independent verification</a:t>
                      </a:r>
                      <a:endParaRPr lang="en-CA" sz="11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4783382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Radiological</a:t>
                      </a:r>
                      <a:r>
                        <a:rPr lang="en-CA" sz="1100" b="1" baseline="0" dirty="0" smtClean="0"/>
                        <a:t> Hazards</a:t>
                      </a:r>
                      <a:endParaRPr lang="en-CA" sz="1100" b="1" dirty="0" smtClean="0"/>
                    </a:p>
                  </a:txBody>
                  <a:tcPr/>
                </a:tc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Industrial Hazards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87804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Start time/duration</a:t>
                      </a:r>
                      <a:endParaRPr lang="en-CA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027140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04085"/>
              </p:ext>
            </p:extLst>
          </p:nvPr>
        </p:nvGraphicFramePr>
        <p:xfrm>
          <a:off x="6566924" y="726551"/>
          <a:ext cx="1818861" cy="2301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8861">
                  <a:extLst>
                    <a:ext uri="{9D8B030D-6E8A-4147-A177-3AD203B41FA5}">
                      <a16:colId xmlns:a16="http://schemas.microsoft.com/office/drawing/2014/main" xmlns="" val="2380486724"/>
                    </a:ext>
                  </a:extLst>
                </a:gridCol>
              </a:tblGrid>
              <a:tr h="24682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End of Job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020173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Job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913557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Verification results, measurements, 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2692763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Present state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dirty="0" smtClean="0"/>
                        <a:t>Is</a:t>
                      </a:r>
                      <a:r>
                        <a:rPr lang="en-CA" sz="1100" baseline="0" dirty="0" smtClean="0"/>
                        <a:t> device/</a:t>
                      </a:r>
                      <a:r>
                        <a:rPr lang="en-CA" sz="1100" baseline="0" dirty="0" err="1" smtClean="0"/>
                        <a:t>syst</a:t>
                      </a:r>
                      <a:r>
                        <a:rPr lang="en-CA" sz="1100" baseline="0" dirty="0" smtClean="0"/>
                        <a:t> operational?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 smtClean="0"/>
                        <a:t>Is any change in performance expected?</a:t>
                      </a:r>
                      <a:endParaRPr lang="en-CA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5916087"/>
                  </a:ext>
                </a:extLst>
              </a:tr>
              <a:tr h="3342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Configuration Change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1" dirty="0" smtClean="0"/>
                        <a:t>Documents to</a:t>
                      </a:r>
                      <a:r>
                        <a:rPr lang="en-CA" sz="1100" b="1" baseline="0" dirty="0" smtClean="0"/>
                        <a:t> update</a:t>
                      </a:r>
                      <a:endParaRPr lang="en-CA" sz="11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17393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631080"/>
              </p:ext>
            </p:extLst>
          </p:nvPr>
        </p:nvGraphicFramePr>
        <p:xfrm>
          <a:off x="2400299" y="1670755"/>
          <a:ext cx="1657233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7233">
                  <a:extLst>
                    <a:ext uri="{9D8B030D-6E8A-4147-A177-3AD203B41FA5}">
                      <a16:colId xmlns:a16="http://schemas.microsoft.com/office/drawing/2014/main" xmlns="" val="2380486724"/>
                    </a:ext>
                  </a:extLst>
                </a:gridCol>
              </a:tblGrid>
              <a:tr h="24682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Work 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020173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Released Procedure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913557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Work sequence key steps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2692763"/>
                  </a:ext>
                </a:extLst>
              </a:tr>
              <a:tr h="214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dirty="0" smtClean="0"/>
                        <a:t>Reference specifications</a:t>
                      </a:r>
                      <a:r>
                        <a:rPr lang="en-CA" sz="1100" b="1" baseline="0" dirty="0" smtClean="0"/>
                        <a:t> for work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1" baseline="0" dirty="0" smtClean="0"/>
                        <a:t>Drawings, design notes, comm. </a:t>
                      </a:r>
                      <a:r>
                        <a:rPr lang="en-CA" sz="1100" b="1" baseline="0" dirty="0" smtClean="0"/>
                        <a:t>plans</a:t>
                      </a:r>
                      <a:r>
                        <a:rPr lang="en-CA" sz="1100" b="1" baseline="0" dirty="0" smtClean="0"/>
                        <a:t>, equipment manuals</a:t>
                      </a:r>
                      <a:endParaRPr lang="en-CA" sz="11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591608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2907" y="4235745"/>
            <a:ext cx="7702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Guidance provides </a:t>
            </a:r>
            <a:r>
              <a:rPr lang="en-US" sz="1600" b="1" dirty="0"/>
              <a:t>c</a:t>
            </a:r>
            <a:r>
              <a:rPr lang="en-US" sz="1600" b="1" dirty="0" smtClean="0"/>
              <a:t>lear criteria for WP holders, Facility coordinators, and Operations to </a:t>
            </a:r>
          </a:p>
          <a:p>
            <a:r>
              <a:rPr lang="en-US" sz="1600" b="1" dirty="0"/>
              <a:t>d</a:t>
            </a:r>
            <a:r>
              <a:rPr lang="en-US" sz="1600" b="1" dirty="0" smtClean="0"/>
              <a:t>etermine if information is sufficient to allow work to proceed  </a:t>
            </a:r>
            <a:endParaRPr lang="en-US" sz="16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/>
              <a:t>DOE-ASW August 2017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0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0" y="-1285875"/>
            <a:ext cx="13716000" cy="77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permit gate keepers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983"/>
            <a:ext cx="8229600" cy="38855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accent1"/>
                </a:solidFill>
                <a:latin typeface="+mn-lt"/>
              </a:rPr>
              <a:t>Facility Coordinators</a:t>
            </a:r>
          </a:p>
          <a:p>
            <a:pPr lvl="1"/>
            <a:r>
              <a:rPr lang="en-US" sz="1900" dirty="0" smtClean="0">
                <a:latin typeface="+mn-lt"/>
              </a:rPr>
              <a:t>Check work description</a:t>
            </a:r>
          </a:p>
          <a:p>
            <a:pPr lvl="1"/>
            <a:r>
              <a:rPr lang="en-US" sz="1900" dirty="0" smtClean="0">
                <a:latin typeface="+mn-lt"/>
              </a:rPr>
              <a:t>Review hazard assessment &amp; augment if required (</a:t>
            </a:r>
            <a:r>
              <a:rPr lang="en-US" sz="1900" b="1" dirty="0" smtClean="0">
                <a:latin typeface="+mn-lt"/>
              </a:rPr>
              <a:t>RP &amp; OHS</a:t>
            </a:r>
            <a:r>
              <a:rPr lang="en-US" sz="1900" dirty="0" smtClean="0">
                <a:latin typeface="+mn-lt"/>
              </a:rPr>
              <a:t>)</a:t>
            </a:r>
          </a:p>
          <a:p>
            <a:pPr lvl="1"/>
            <a:r>
              <a:rPr lang="en-US" sz="1900" dirty="0" smtClean="0">
                <a:latin typeface="+mn-lt"/>
              </a:rPr>
              <a:t>Confirm verification details (independent verification state group responsible)</a:t>
            </a:r>
          </a:p>
          <a:p>
            <a:pPr lvl="1"/>
            <a:r>
              <a:rPr lang="en-US" sz="1900" dirty="0" smtClean="0">
                <a:latin typeface="+mn-lt"/>
              </a:rPr>
              <a:t>Assess for conflict with other work that may exist</a:t>
            </a:r>
          </a:p>
          <a:p>
            <a:pPr lvl="1"/>
            <a:r>
              <a:rPr lang="en-US" sz="1900" dirty="0" smtClean="0">
                <a:latin typeface="+mn-lt"/>
              </a:rPr>
              <a:t>Provide additional instructions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1"/>
                </a:solidFill>
                <a:latin typeface="+mn-lt"/>
              </a:rPr>
              <a:t>Operations</a:t>
            </a:r>
          </a:p>
          <a:p>
            <a:pPr lvl="1"/>
            <a:r>
              <a:rPr lang="en-US" sz="1900" dirty="0" smtClean="0">
                <a:latin typeface="+mn-lt"/>
              </a:rPr>
              <a:t>Check Facility coordinator entry is complete</a:t>
            </a:r>
          </a:p>
          <a:p>
            <a:pPr lvl="1"/>
            <a:r>
              <a:rPr lang="en-US" sz="1900" dirty="0" smtClean="0">
                <a:latin typeface="+mn-lt"/>
              </a:rPr>
              <a:t>Check status before issuing; have conditions changed</a:t>
            </a:r>
          </a:p>
          <a:p>
            <a:pPr lvl="1"/>
            <a:r>
              <a:rPr lang="en-US" sz="1900" dirty="0" smtClean="0">
                <a:latin typeface="+mn-lt"/>
              </a:rPr>
              <a:t>Assess for conflict</a:t>
            </a:r>
          </a:p>
          <a:p>
            <a:pPr lvl="1"/>
            <a:r>
              <a:rPr lang="en-US" sz="1900" dirty="0" smtClean="0">
                <a:latin typeface="+mn-lt"/>
              </a:rPr>
              <a:t>Provide additional instructions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/>
              <a:t>DOE-ASW August 2017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26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091041"/>
            <a:ext cx="6096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Continuous Improvement  – Round 2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78865" y="1219729"/>
            <a:ext cx="3311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Amended Work Permit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Require use of Guidance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Revoke access </a:t>
            </a:r>
            <a:r>
              <a:rPr lang="en-CA" sz="1400" dirty="0" smtClean="0"/>
              <a:t>for those without WP training update </a:t>
            </a:r>
          </a:p>
          <a:p>
            <a:endParaRPr lang="en-CA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705427" y="850397"/>
            <a:ext cx="3185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Approve only Work Permits that have required information</a:t>
            </a:r>
            <a:r>
              <a:rPr lang="en-CA" sz="14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Track no. of passes to successful approval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1067" y="3606800"/>
            <a:ext cx="36071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Weekly Audit of approved Work Permits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Has required information been provided?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Is information referenced in WP complete?</a:t>
            </a:r>
          </a:p>
          <a:p>
            <a:endParaRPr lang="en-CA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18818" y="2604724"/>
            <a:ext cx="34700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Identify possible improvements for Guidance</a:t>
            </a:r>
          </a:p>
          <a:p>
            <a:r>
              <a:rPr lang="en-CA" sz="1400" dirty="0" smtClean="0"/>
              <a:t>	</a:t>
            </a:r>
            <a:r>
              <a:rPr lang="en-CA" sz="1400" dirty="0" smtClean="0">
                <a:sym typeface="Wingdings" panose="05000000000000000000" pitchFamily="2" charset="2"/>
              </a:rPr>
              <a:t> </a:t>
            </a:r>
            <a:r>
              <a:rPr lang="en-CA" sz="1400" dirty="0" smtClean="0"/>
              <a:t>Revise Guidance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Identify changes required 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Facility Configuration, Group Training Plans, Group Manuals, Drawings, Maintenance Records, Calibration and Inspection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Town Hall Meeting #2 </a:t>
            </a:r>
            <a:r>
              <a:rPr lang="en-CA" sz="1400" dirty="0" smtClean="0"/>
              <a:t>to report on progress and solicit feedback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/>
              <a:t>DOE-ASW August 2017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29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weekly to monitor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592"/>
            <a:ext cx="8229600" cy="2146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latin typeface="+mn-lt"/>
              </a:rPr>
              <a:t>Result summary</a:t>
            </a:r>
          </a:p>
          <a:p>
            <a:pPr lvl="1"/>
            <a:r>
              <a:rPr lang="en-US" sz="1900" dirty="0" smtClean="0">
                <a:latin typeface="+mn-lt"/>
              </a:rPr>
              <a:t>Typical # WPs /week is 40-50 over 4 facilities</a:t>
            </a:r>
          </a:p>
          <a:p>
            <a:pPr lvl="1"/>
            <a:r>
              <a:rPr lang="en-US" sz="1900" dirty="0" smtClean="0">
                <a:latin typeface="+mn-lt"/>
              </a:rPr>
              <a:t>Report on 5 per facility ( 15-20/week ≈40%) and track 1</a:t>
            </a:r>
            <a:r>
              <a:rPr lang="en-US" sz="1900" baseline="30000" dirty="0" smtClean="0">
                <a:latin typeface="+mn-lt"/>
              </a:rPr>
              <a:t>st</a:t>
            </a:r>
            <a:r>
              <a:rPr lang="en-US" sz="1900" dirty="0" smtClean="0">
                <a:latin typeface="+mn-lt"/>
              </a:rPr>
              <a:t>/2</a:t>
            </a:r>
            <a:r>
              <a:rPr lang="en-US" sz="1900" baseline="30000" dirty="0" smtClean="0">
                <a:latin typeface="+mn-lt"/>
              </a:rPr>
              <a:t>nd</a:t>
            </a:r>
            <a:r>
              <a:rPr lang="en-US" sz="1900" dirty="0" smtClean="0">
                <a:latin typeface="+mn-lt"/>
              </a:rPr>
              <a:t> pass rate and capture missing information</a:t>
            </a:r>
          </a:p>
          <a:p>
            <a:pPr lvl="1"/>
            <a:r>
              <a:rPr lang="en-US" sz="1900" dirty="0" smtClean="0">
                <a:latin typeface="+mn-lt"/>
              </a:rPr>
              <a:t>Detailed review of one permit per facility per week for all information including document and reference checks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205230"/>
              </p:ext>
            </p:extLst>
          </p:nvPr>
        </p:nvGraphicFramePr>
        <p:xfrm>
          <a:off x="682239" y="2606040"/>
          <a:ext cx="5082457" cy="253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096249" y="3975652"/>
            <a:ext cx="2842591" cy="112312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Detailed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Stringent req.  </a:t>
            </a:r>
            <a:r>
              <a:rPr lang="en-US" sz="1600" dirty="0"/>
              <a:t>n</a:t>
            </a:r>
            <a:r>
              <a:rPr lang="en-US" sz="1600" dirty="0" smtClean="0"/>
              <a:t>ot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Incomplete </a:t>
            </a:r>
            <a:r>
              <a:rPr lang="en-US" sz="1600" dirty="0" smtClean="0"/>
              <a:t>info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N/A needs to be used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249" y="2356347"/>
            <a:ext cx="2822712" cy="151842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>
                <a:solidFill>
                  <a:prstClr val="white"/>
                </a:solidFill>
              </a:rPr>
              <a:t>1</a:t>
            </a:r>
            <a:r>
              <a:rPr lang="en-US" sz="1600" b="1" baseline="30000" dirty="0">
                <a:solidFill>
                  <a:prstClr val="white"/>
                </a:solidFill>
              </a:rPr>
              <a:t>St</a:t>
            </a:r>
            <a:r>
              <a:rPr lang="en-US" sz="1600" b="1" dirty="0">
                <a:solidFill>
                  <a:prstClr val="white"/>
                </a:solidFill>
              </a:rPr>
              <a:t> Pass Failures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Missing or confound Work type Work Summary, Work instruction.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Missing Industrial Hazard, Verification</a:t>
            </a:r>
          </a:p>
        </p:txBody>
      </p:sp>
    </p:spTree>
    <p:extLst>
      <p:ext uri="{BB962C8B-B14F-4D97-AF65-F5344CB8AC3E}">
        <p14:creationId xmlns:p14="http://schemas.microsoft.com/office/powerpoint/2010/main" val="42422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Feedback &amp; Benefits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76515" y="593317"/>
            <a:ext cx="844772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Facility </a:t>
            </a:r>
            <a:r>
              <a:rPr lang="en-CA" dirty="0"/>
              <a:t>coordinators report </a:t>
            </a:r>
            <a:r>
              <a:rPr lang="en-CA" dirty="0" smtClean="0"/>
              <a:t>there is less work following up with WP holders so permit approval process is more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WP holders report that it takes longer to fill out WP</a:t>
            </a:r>
          </a:p>
          <a:p>
            <a:endParaRPr lang="en-CA" dirty="0" smtClean="0"/>
          </a:p>
          <a:p>
            <a:r>
              <a:rPr lang="en-CA" dirty="0" smtClean="0"/>
              <a:t>Short term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Longer to find appropriate documentation (drawings, </a:t>
            </a:r>
            <a:r>
              <a:rPr lang="en-CA" dirty="0" smtClean="0"/>
              <a:t>procedures) and complete hazard assessment</a:t>
            </a:r>
            <a:endParaRPr lang="en-C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FF0000"/>
                </a:solidFill>
              </a:rPr>
              <a:t>Immediate benefit - </a:t>
            </a:r>
            <a:r>
              <a:rPr lang="en-CA" dirty="0" smtClean="0">
                <a:solidFill>
                  <a:srgbClr val="FF0000"/>
                </a:solidFill>
              </a:rPr>
              <a:t>improved work planning and safer work environment</a:t>
            </a:r>
            <a:endParaRPr lang="en-CA" sz="16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0000FF"/>
                </a:solidFill>
              </a:rPr>
              <a:t>Long term</a:t>
            </a:r>
            <a:r>
              <a:rPr lang="en-CA" b="1" dirty="0">
                <a:solidFill>
                  <a:srgbClr val="0000FF"/>
                </a:solidFill>
              </a:rPr>
              <a:t> </a:t>
            </a:r>
            <a:r>
              <a:rPr lang="en-CA" b="1" dirty="0" smtClean="0">
                <a:solidFill>
                  <a:srgbClr val="0000FF"/>
                </a:solidFill>
              </a:rPr>
              <a:t>benefit: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rgbClr val="0000FF"/>
                </a:solidFill>
              </a:rPr>
              <a:t>Work is done more efficiently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rgbClr val="0000FF"/>
                </a:solidFill>
              </a:rPr>
              <a:t>People have the tools, resources and knowledge to do their work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rgbClr val="0000FF"/>
                </a:solidFill>
              </a:rPr>
              <a:t>Work done correctly the first time and less time wasted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rgbClr val="0000FF"/>
                </a:solidFill>
              </a:rPr>
              <a:t>More time for creative tasks….</a:t>
            </a:r>
            <a:endParaRPr lang="en-CA" sz="16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8148" y="4179668"/>
            <a:ext cx="5126629" cy="646331"/>
          </a:xfrm>
          <a:prstGeom prst="rect">
            <a:avLst/>
          </a:prstGeom>
          <a:ln>
            <a:solidFill>
              <a:srgbClr val="113F7C"/>
            </a:solidFill>
          </a:ln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00FF"/>
                </a:solidFill>
                <a:sym typeface="Wingdings" panose="05000000000000000000" pitchFamily="2" charset="2"/>
              </a:rPr>
              <a:t>Doing it correctly and safely is more important than “getting it done</a:t>
            </a:r>
            <a:r>
              <a:rPr lang="en-CA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” quickly</a:t>
            </a:r>
            <a:endParaRPr lang="en-CA" b="1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/>
              <a:t>DOE-ASW August 2017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57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TRIUMF Old &amp; New </a:t>
            </a:r>
            <a:endParaRPr lang="en-US" dirty="0"/>
          </a:p>
        </p:txBody>
      </p:sp>
      <p:pic>
        <p:nvPicPr>
          <p:cNvPr id="3" name="Picture 5" descr="Current beamli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29" y="500381"/>
            <a:ext cx="4724061" cy="454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14"/>
          <p:cNvGrpSpPr/>
          <p:nvPr/>
        </p:nvGrpSpPr>
        <p:grpSpPr>
          <a:xfrm>
            <a:off x="337729" y="624001"/>
            <a:ext cx="3689963" cy="4407557"/>
            <a:chOff x="1606050" y="1094583"/>
            <a:chExt cx="5137505" cy="579201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050" y="1094583"/>
              <a:ext cx="4985129" cy="5763417"/>
            </a:xfrm>
            <a:prstGeom prst="rect">
              <a:avLst/>
            </a:prstGeom>
          </p:spPr>
        </p:pic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4098614" y="6033502"/>
              <a:ext cx="1620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3333FF"/>
                  </a:solidFill>
                </a:rPr>
                <a:t>Cyclotron</a:t>
              </a:r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5417550" y="3012705"/>
              <a:ext cx="9204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rgbClr val="3333FF"/>
                  </a:solidFill>
                </a:rPr>
                <a:t>ISAC</a:t>
              </a:r>
              <a:endParaRPr lang="en-GB" b="1" dirty="0">
                <a:solidFill>
                  <a:srgbClr val="3333FF"/>
                </a:solidFill>
              </a:endParaRPr>
            </a:p>
          </p:txBody>
        </p:sp>
        <p:grpSp>
          <p:nvGrpSpPr>
            <p:cNvPr id="38" name="Group 53"/>
            <p:cNvGrpSpPr/>
            <p:nvPr/>
          </p:nvGrpSpPr>
          <p:grpSpPr>
            <a:xfrm>
              <a:off x="3991386" y="2818820"/>
              <a:ext cx="861133" cy="764966"/>
              <a:chOff x="4395022" y="2725948"/>
              <a:chExt cx="861133" cy="764966"/>
            </a:xfrm>
          </p:grpSpPr>
          <p:sp>
            <p:nvSpPr>
              <p:cNvPr id="62" name="Rectangle 15" descr="50%"/>
              <p:cNvSpPr>
                <a:spLocks noChangeArrowheads="1"/>
              </p:cNvSpPr>
              <p:nvPr/>
            </p:nvSpPr>
            <p:spPr bwMode="auto">
              <a:xfrm>
                <a:off x="4420776" y="2725948"/>
                <a:ext cx="792163" cy="764966"/>
              </a:xfrm>
              <a:prstGeom prst="rect">
                <a:avLst/>
              </a:prstGeom>
              <a:solidFill>
                <a:srgbClr val="3333FF">
                  <a:alpha val="20000"/>
                </a:srgbClr>
              </a:solidFill>
              <a:ln w="25400">
                <a:solidFill>
                  <a:srgbClr val="3333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3" name="Text Box 18"/>
              <p:cNvSpPr txBox="1">
                <a:spLocks noChangeArrowheads="1"/>
              </p:cNvSpPr>
              <p:nvPr/>
            </p:nvSpPr>
            <p:spPr bwMode="auto">
              <a:xfrm rot="18900000">
                <a:off x="4395022" y="2850312"/>
                <a:ext cx="86113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</a:rPr>
                  <a:t>Medium</a:t>
                </a:r>
              </a:p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</a:rPr>
                  <a:t>Energy</a:t>
                </a:r>
              </a:p>
            </p:txBody>
          </p:sp>
        </p:grpSp>
        <p:grpSp>
          <p:nvGrpSpPr>
            <p:cNvPr id="39" name="Group 6"/>
            <p:cNvGrpSpPr/>
            <p:nvPr/>
          </p:nvGrpSpPr>
          <p:grpSpPr>
            <a:xfrm>
              <a:off x="5045689" y="1510668"/>
              <a:ext cx="958850" cy="968375"/>
              <a:chOff x="5545997" y="1458912"/>
              <a:chExt cx="958850" cy="968375"/>
            </a:xfrm>
          </p:grpSpPr>
          <p:sp>
            <p:nvSpPr>
              <p:cNvPr id="60" name="Rectangle 16" descr="50%"/>
              <p:cNvSpPr>
                <a:spLocks noChangeArrowheads="1"/>
              </p:cNvSpPr>
              <p:nvPr/>
            </p:nvSpPr>
            <p:spPr bwMode="auto">
              <a:xfrm>
                <a:off x="5640769" y="1458912"/>
                <a:ext cx="863548" cy="968375"/>
              </a:xfrm>
              <a:prstGeom prst="rect">
                <a:avLst/>
              </a:prstGeom>
              <a:solidFill>
                <a:srgbClr val="3333FF">
                  <a:alpha val="20000"/>
                </a:srgbClr>
              </a:solidFill>
              <a:ln w="25400">
                <a:solidFill>
                  <a:srgbClr val="3333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6600"/>
                  </a:solidFill>
                </a:endParaRPr>
              </a:p>
            </p:txBody>
          </p:sp>
          <p:sp>
            <p:nvSpPr>
              <p:cNvPr id="61" name="Text Box 19"/>
              <p:cNvSpPr txBox="1">
                <a:spLocks noChangeArrowheads="1"/>
              </p:cNvSpPr>
              <p:nvPr/>
            </p:nvSpPr>
            <p:spPr bwMode="auto">
              <a:xfrm rot="18900000">
                <a:off x="5545997" y="1543050"/>
                <a:ext cx="95885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FF0000"/>
                    </a:solidFill>
                  </a:rPr>
                  <a:t>High</a:t>
                </a:r>
              </a:p>
              <a:p>
                <a:pPr algn="ctr"/>
                <a:r>
                  <a:rPr lang="en-US" sz="1800" b="1" dirty="0">
                    <a:solidFill>
                      <a:srgbClr val="FF0000"/>
                    </a:solidFill>
                  </a:rPr>
                  <a:t>Energy</a:t>
                </a:r>
              </a:p>
            </p:txBody>
          </p:sp>
        </p:grp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406142" y="3486199"/>
              <a:ext cx="561069" cy="2587279"/>
            </a:xfrm>
            <a:custGeom>
              <a:avLst/>
              <a:gdLst>
                <a:gd name="connsiteX0" fmla="*/ 0 w 10000"/>
                <a:gd name="connsiteY0" fmla="*/ 10000 h 10000"/>
                <a:gd name="connsiteX1" fmla="*/ 5909 w 10000"/>
                <a:gd name="connsiteY1" fmla="*/ 9486 h 10000"/>
                <a:gd name="connsiteX2" fmla="*/ 5880 w 10000"/>
                <a:gd name="connsiteY2" fmla="*/ 1823 h 10000"/>
                <a:gd name="connsiteX3" fmla="*/ 5909 w 10000"/>
                <a:gd name="connsiteY3" fmla="*/ 654 h 10000"/>
                <a:gd name="connsiteX4" fmla="*/ 10000 w 10000"/>
                <a:gd name="connsiteY4" fmla="*/ 0 h 10000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19683 w 19683"/>
                <a:gd name="connsiteY3" fmla="*/ 3160 h 12506"/>
                <a:gd name="connsiteX4" fmla="*/ 0 w 19683"/>
                <a:gd name="connsiteY4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272 w 19683"/>
                <a:gd name="connsiteY3" fmla="*/ 731 h 12506"/>
                <a:gd name="connsiteX4" fmla="*/ 0 w 19683"/>
                <a:gd name="connsiteY4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252 w 19683"/>
                <a:gd name="connsiteY3" fmla="*/ 1452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3786 w 19683"/>
                <a:gd name="connsiteY2" fmla="*/ 926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0476 w 19683"/>
                <a:gd name="connsiteY2" fmla="*/ 895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1378 w 19683"/>
                <a:gd name="connsiteY2" fmla="*/ 2628 h 12506"/>
                <a:gd name="connsiteX3" fmla="*/ 10476 w 19683"/>
                <a:gd name="connsiteY3" fmla="*/ 895 h 12506"/>
                <a:gd name="connsiteX4" fmla="*/ 3402 w 19683"/>
                <a:gd name="connsiteY4" fmla="*/ 895 h 12506"/>
                <a:gd name="connsiteX5" fmla="*/ 272 w 19683"/>
                <a:gd name="connsiteY5" fmla="*/ 731 h 12506"/>
                <a:gd name="connsiteX6" fmla="*/ 0 w 19683"/>
                <a:gd name="connsiteY6" fmla="*/ 0 h 12506"/>
                <a:gd name="connsiteX0" fmla="*/ 13774 w 19683"/>
                <a:gd name="connsiteY0" fmla="*/ 12911 h 12911"/>
                <a:gd name="connsiteX1" fmla="*/ 19683 w 19683"/>
                <a:gd name="connsiteY1" fmla="*/ 12397 h 12911"/>
                <a:gd name="connsiteX2" fmla="*/ 16795 w 19683"/>
                <a:gd name="connsiteY2" fmla="*/ 635 h 12911"/>
                <a:gd name="connsiteX3" fmla="*/ 10476 w 19683"/>
                <a:gd name="connsiteY3" fmla="*/ 1300 h 12911"/>
                <a:gd name="connsiteX4" fmla="*/ 3402 w 19683"/>
                <a:gd name="connsiteY4" fmla="*/ 1300 h 12911"/>
                <a:gd name="connsiteX5" fmla="*/ 272 w 19683"/>
                <a:gd name="connsiteY5" fmla="*/ 1136 h 12911"/>
                <a:gd name="connsiteX6" fmla="*/ 0 w 19683"/>
                <a:gd name="connsiteY6" fmla="*/ 405 h 12911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6795 w 19683"/>
                <a:gd name="connsiteY2" fmla="*/ 230 h 12506"/>
                <a:gd name="connsiteX3" fmla="*/ 10476 w 19683"/>
                <a:gd name="connsiteY3" fmla="*/ 895 h 12506"/>
                <a:gd name="connsiteX4" fmla="*/ 3402 w 19683"/>
                <a:gd name="connsiteY4" fmla="*/ 895 h 12506"/>
                <a:gd name="connsiteX5" fmla="*/ 272 w 19683"/>
                <a:gd name="connsiteY5" fmla="*/ 731 h 12506"/>
                <a:gd name="connsiteX6" fmla="*/ 0 w 19683"/>
                <a:gd name="connsiteY6" fmla="*/ 0 h 12506"/>
                <a:gd name="connsiteX0" fmla="*/ 13774 w 19791"/>
                <a:gd name="connsiteY0" fmla="*/ 12506 h 12506"/>
                <a:gd name="connsiteX1" fmla="*/ 19683 w 19791"/>
                <a:gd name="connsiteY1" fmla="*/ 11992 h 12506"/>
                <a:gd name="connsiteX2" fmla="*/ 17547 w 19791"/>
                <a:gd name="connsiteY2" fmla="*/ 1699 h 12506"/>
                <a:gd name="connsiteX3" fmla="*/ 16795 w 19791"/>
                <a:gd name="connsiteY3" fmla="*/ 230 h 12506"/>
                <a:gd name="connsiteX4" fmla="*/ 10476 w 19791"/>
                <a:gd name="connsiteY4" fmla="*/ 895 h 12506"/>
                <a:gd name="connsiteX5" fmla="*/ 3402 w 19791"/>
                <a:gd name="connsiteY5" fmla="*/ 895 h 12506"/>
                <a:gd name="connsiteX6" fmla="*/ 272 w 19791"/>
                <a:gd name="connsiteY6" fmla="*/ 731 h 12506"/>
                <a:gd name="connsiteX7" fmla="*/ 0 w 19791"/>
                <a:gd name="connsiteY7" fmla="*/ 0 h 12506"/>
                <a:gd name="connsiteX0" fmla="*/ 13774 w 20029"/>
                <a:gd name="connsiteY0" fmla="*/ 13003 h 13003"/>
                <a:gd name="connsiteX1" fmla="*/ 19683 w 20029"/>
                <a:gd name="connsiteY1" fmla="*/ 12489 h 13003"/>
                <a:gd name="connsiteX2" fmla="*/ 19503 w 20029"/>
                <a:gd name="connsiteY2" fmla="*/ 881 h 13003"/>
                <a:gd name="connsiteX3" fmla="*/ 16795 w 20029"/>
                <a:gd name="connsiteY3" fmla="*/ 727 h 13003"/>
                <a:gd name="connsiteX4" fmla="*/ 10476 w 20029"/>
                <a:gd name="connsiteY4" fmla="*/ 1392 h 13003"/>
                <a:gd name="connsiteX5" fmla="*/ 3402 w 20029"/>
                <a:gd name="connsiteY5" fmla="*/ 1392 h 13003"/>
                <a:gd name="connsiteX6" fmla="*/ 272 w 20029"/>
                <a:gd name="connsiteY6" fmla="*/ 1228 h 13003"/>
                <a:gd name="connsiteX7" fmla="*/ 0 w 20029"/>
                <a:gd name="connsiteY7" fmla="*/ 497 h 13003"/>
                <a:gd name="connsiteX0" fmla="*/ 13774 w 20029"/>
                <a:gd name="connsiteY0" fmla="*/ 12506 h 12506"/>
                <a:gd name="connsiteX1" fmla="*/ 19683 w 20029"/>
                <a:gd name="connsiteY1" fmla="*/ 11992 h 12506"/>
                <a:gd name="connsiteX2" fmla="*/ 19503 w 20029"/>
                <a:gd name="connsiteY2" fmla="*/ 384 h 12506"/>
                <a:gd name="connsiteX3" fmla="*/ 16795 w 20029"/>
                <a:gd name="connsiteY3" fmla="*/ 230 h 12506"/>
                <a:gd name="connsiteX4" fmla="*/ 10476 w 20029"/>
                <a:gd name="connsiteY4" fmla="*/ 895 h 12506"/>
                <a:gd name="connsiteX5" fmla="*/ 3402 w 20029"/>
                <a:gd name="connsiteY5" fmla="*/ 895 h 12506"/>
                <a:gd name="connsiteX6" fmla="*/ 272 w 20029"/>
                <a:gd name="connsiteY6" fmla="*/ 731 h 12506"/>
                <a:gd name="connsiteX7" fmla="*/ 0 w 20029"/>
                <a:gd name="connsiteY7" fmla="*/ 0 h 12506"/>
                <a:gd name="connsiteX0" fmla="*/ 13774 w 20029"/>
                <a:gd name="connsiteY0" fmla="*/ 12506 h 12506"/>
                <a:gd name="connsiteX1" fmla="*/ 19683 w 20029"/>
                <a:gd name="connsiteY1" fmla="*/ 11992 h 12506"/>
                <a:gd name="connsiteX2" fmla="*/ 19503 w 20029"/>
                <a:gd name="connsiteY2" fmla="*/ 384 h 12506"/>
                <a:gd name="connsiteX3" fmla="*/ 16795 w 20029"/>
                <a:gd name="connsiteY3" fmla="*/ 230 h 12506"/>
                <a:gd name="connsiteX4" fmla="*/ 10476 w 20029"/>
                <a:gd name="connsiteY4" fmla="*/ 895 h 12506"/>
                <a:gd name="connsiteX5" fmla="*/ 3402 w 20029"/>
                <a:gd name="connsiteY5" fmla="*/ 895 h 12506"/>
                <a:gd name="connsiteX6" fmla="*/ 272 w 20029"/>
                <a:gd name="connsiteY6" fmla="*/ 731 h 12506"/>
                <a:gd name="connsiteX7" fmla="*/ 0 w 20029"/>
                <a:gd name="connsiteY7" fmla="*/ 0 h 12506"/>
                <a:gd name="connsiteX0" fmla="*/ 13774 w 19993"/>
                <a:gd name="connsiteY0" fmla="*/ 12506 h 12506"/>
                <a:gd name="connsiteX1" fmla="*/ 19683 w 19993"/>
                <a:gd name="connsiteY1" fmla="*/ 11992 h 12506"/>
                <a:gd name="connsiteX2" fmla="*/ 19202 w 19993"/>
                <a:gd name="connsiteY2" fmla="*/ 1266 h 12506"/>
                <a:gd name="connsiteX3" fmla="*/ 19503 w 19993"/>
                <a:gd name="connsiteY3" fmla="*/ 384 h 12506"/>
                <a:gd name="connsiteX4" fmla="*/ 16795 w 19993"/>
                <a:gd name="connsiteY4" fmla="*/ 230 h 12506"/>
                <a:gd name="connsiteX5" fmla="*/ 10476 w 19993"/>
                <a:gd name="connsiteY5" fmla="*/ 895 h 12506"/>
                <a:gd name="connsiteX6" fmla="*/ 3402 w 19993"/>
                <a:gd name="connsiteY6" fmla="*/ 895 h 12506"/>
                <a:gd name="connsiteX7" fmla="*/ 272 w 19993"/>
                <a:gd name="connsiteY7" fmla="*/ 731 h 12506"/>
                <a:gd name="connsiteX8" fmla="*/ 0 w 19993"/>
                <a:gd name="connsiteY8" fmla="*/ 0 h 12506"/>
                <a:gd name="connsiteX0" fmla="*/ 13774 w 20019"/>
                <a:gd name="connsiteY0" fmla="*/ 12506 h 12506"/>
                <a:gd name="connsiteX1" fmla="*/ 19683 w 20019"/>
                <a:gd name="connsiteY1" fmla="*/ 11992 h 12506"/>
                <a:gd name="connsiteX2" fmla="*/ 19353 w 20019"/>
                <a:gd name="connsiteY2" fmla="*/ 2009 h 12506"/>
                <a:gd name="connsiteX3" fmla="*/ 19503 w 20019"/>
                <a:gd name="connsiteY3" fmla="*/ 384 h 12506"/>
                <a:gd name="connsiteX4" fmla="*/ 16795 w 20019"/>
                <a:gd name="connsiteY4" fmla="*/ 230 h 12506"/>
                <a:gd name="connsiteX5" fmla="*/ 10476 w 20019"/>
                <a:gd name="connsiteY5" fmla="*/ 895 h 12506"/>
                <a:gd name="connsiteX6" fmla="*/ 3402 w 20019"/>
                <a:gd name="connsiteY6" fmla="*/ 895 h 12506"/>
                <a:gd name="connsiteX7" fmla="*/ 272 w 20019"/>
                <a:gd name="connsiteY7" fmla="*/ 731 h 12506"/>
                <a:gd name="connsiteX8" fmla="*/ 0 w 20019"/>
                <a:gd name="connsiteY8" fmla="*/ 0 h 12506"/>
                <a:gd name="connsiteX0" fmla="*/ 13774 w 20019"/>
                <a:gd name="connsiteY0" fmla="*/ 12506 h 12506"/>
                <a:gd name="connsiteX1" fmla="*/ 19683 w 20019"/>
                <a:gd name="connsiteY1" fmla="*/ 11992 h 12506"/>
                <a:gd name="connsiteX2" fmla="*/ 19353 w 20019"/>
                <a:gd name="connsiteY2" fmla="*/ 2009 h 12506"/>
                <a:gd name="connsiteX3" fmla="*/ 19503 w 20019"/>
                <a:gd name="connsiteY3" fmla="*/ 384 h 12506"/>
                <a:gd name="connsiteX4" fmla="*/ 16795 w 20019"/>
                <a:gd name="connsiteY4" fmla="*/ 230 h 12506"/>
                <a:gd name="connsiteX5" fmla="*/ 10476 w 20019"/>
                <a:gd name="connsiteY5" fmla="*/ 895 h 12506"/>
                <a:gd name="connsiteX6" fmla="*/ 3402 w 20019"/>
                <a:gd name="connsiteY6" fmla="*/ 895 h 12506"/>
                <a:gd name="connsiteX7" fmla="*/ 272 w 20019"/>
                <a:gd name="connsiteY7" fmla="*/ 731 h 12506"/>
                <a:gd name="connsiteX8" fmla="*/ 0 w 20019"/>
                <a:gd name="connsiteY8" fmla="*/ 0 h 12506"/>
                <a:gd name="connsiteX0" fmla="*/ 13774 w 19997"/>
                <a:gd name="connsiteY0" fmla="*/ 12506 h 12506"/>
                <a:gd name="connsiteX1" fmla="*/ 19683 w 19997"/>
                <a:gd name="connsiteY1" fmla="*/ 11992 h 12506"/>
                <a:gd name="connsiteX2" fmla="*/ 19202 w 19997"/>
                <a:gd name="connsiteY2" fmla="*/ 3215 h 12506"/>
                <a:gd name="connsiteX3" fmla="*/ 19353 w 19997"/>
                <a:gd name="connsiteY3" fmla="*/ 2009 h 12506"/>
                <a:gd name="connsiteX4" fmla="*/ 19503 w 19997"/>
                <a:gd name="connsiteY4" fmla="*/ 384 h 12506"/>
                <a:gd name="connsiteX5" fmla="*/ 16795 w 19997"/>
                <a:gd name="connsiteY5" fmla="*/ 230 h 12506"/>
                <a:gd name="connsiteX6" fmla="*/ 10476 w 19997"/>
                <a:gd name="connsiteY6" fmla="*/ 895 h 12506"/>
                <a:gd name="connsiteX7" fmla="*/ 3402 w 19997"/>
                <a:gd name="connsiteY7" fmla="*/ 895 h 12506"/>
                <a:gd name="connsiteX8" fmla="*/ 272 w 19997"/>
                <a:gd name="connsiteY8" fmla="*/ 731 h 12506"/>
                <a:gd name="connsiteX9" fmla="*/ 0 w 19997"/>
                <a:gd name="connsiteY9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24318 w 24318"/>
                <a:gd name="connsiteY2" fmla="*/ 2333 h 12506"/>
                <a:gd name="connsiteX3" fmla="*/ 19353 w 24318"/>
                <a:gd name="connsiteY3" fmla="*/ 2009 h 12506"/>
                <a:gd name="connsiteX4" fmla="*/ 19503 w 24318"/>
                <a:gd name="connsiteY4" fmla="*/ 384 h 12506"/>
                <a:gd name="connsiteX5" fmla="*/ 16795 w 24318"/>
                <a:gd name="connsiteY5" fmla="*/ 230 h 12506"/>
                <a:gd name="connsiteX6" fmla="*/ 10476 w 24318"/>
                <a:gd name="connsiteY6" fmla="*/ 895 h 12506"/>
                <a:gd name="connsiteX7" fmla="*/ 3402 w 24318"/>
                <a:gd name="connsiteY7" fmla="*/ 895 h 12506"/>
                <a:gd name="connsiteX8" fmla="*/ 272 w 24318"/>
                <a:gd name="connsiteY8" fmla="*/ 731 h 12506"/>
                <a:gd name="connsiteX9" fmla="*/ 0 w 24318"/>
                <a:gd name="connsiteY9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24318 w 24318"/>
                <a:gd name="connsiteY2" fmla="*/ 2333 h 12506"/>
                <a:gd name="connsiteX3" fmla="*/ 19353 w 24318"/>
                <a:gd name="connsiteY3" fmla="*/ 2009 h 12506"/>
                <a:gd name="connsiteX4" fmla="*/ 19503 w 24318"/>
                <a:gd name="connsiteY4" fmla="*/ 384 h 12506"/>
                <a:gd name="connsiteX5" fmla="*/ 16795 w 24318"/>
                <a:gd name="connsiteY5" fmla="*/ 230 h 12506"/>
                <a:gd name="connsiteX6" fmla="*/ 10476 w 24318"/>
                <a:gd name="connsiteY6" fmla="*/ 895 h 12506"/>
                <a:gd name="connsiteX7" fmla="*/ 3402 w 24318"/>
                <a:gd name="connsiteY7" fmla="*/ 895 h 12506"/>
                <a:gd name="connsiteX8" fmla="*/ 272 w 24318"/>
                <a:gd name="connsiteY8" fmla="*/ 731 h 12506"/>
                <a:gd name="connsiteX9" fmla="*/ 0 w 24318"/>
                <a:gd name="connsiteY9" fmla="*/ 0 h 12506"/>
                <a:gd name="connsiteX0" fmla="*/ 13774 w 24770"/>
                <a:gd name="connsiteY0" fmla="*/ 12506 h 12506"/>
                <a:gd name="connsiteX1" fmla="*/ 19683 w 24770"/>
                <a:gd name="connsiteY1" fmla="*/ 11992 h 12506"/>
                <a:gd name="connsiteX2" fmla="*/ 24017 w 24770"/>
                <a:gd name="connsiteY2" fmla="*/ 3679 h 12506"/>
                <a:gd name="connsiteX3" fmla="*/ 24318 w 24770"/>
                <a:gd name="connsiteY3" fmla="*/ 2333 h 12506"/>
                <a:gd name="connsiteX4" fmla="*/ 19353 w 24770"/>
                <a:gd name="connsiteY4" fmla="*/ 2009 h 12506"/>
                <a:gd name="connsiteX5" fmla="*/ 19503 w 24770"/>
                <a:gd name="connsiteY5" fmla="*/ 384 h 12506"/>
                <a:gd name="connsiteX6" fmla="*/ 16795 w 24770"/>
                <a:gd name="connsiteY6" fmla="*/ 230 h 12506"/>
                <a:gd name="connsiteX7" fmla="*/ 10476 w 24770"/>
                <a:gd name="connsiteY7" fmla="*/ 895 h 12506"/>
                <a:gd name="connsiteX8" fmla="*/ 3402 w 24770"/>
                <a:gd name="connsiteY8" fmla="*/ 895 h 12506"/>
                <a:gd name="connsiteX9" fmla="*/ 272 w 24770"/>
                <a:gd name="connsiteY9" fmla="*/ 731 h 12506"/>
                <a:gd name="connsiteX10" fmla="*/ 0 w 24770"/>
                <a:gd name="connsiteY10" fmla="*/ 0 h 12506"/>
                <a:gd name="connsiteX0" fmla="*/ 13774 w 24720"/>
                <a:gd name="connsiteY0" fmla="*/ 12506 h 12506"/>
                <a:gd name="connsiteX1" fmla="*/ 19683 w 24720"/>
                <a:gd name="connsiteY1" fmla="*/ 11992 h 12506"/>
                <a:gd name="connsiteX2" fmla="*/ 23867 w 24720"/>
                <a:gd name="connsiteY2" fmla="*/ 2519 h 12506"/>
                <a:gd name="connsiteX3" fmla="*/ 24318 w 24720"/>
                <a:gd name="connsiteY3" fmla="*/ 2333 h 12506"/>
                <a:gd name="connsiteX4" fmla="*/ 19353 w 24720"/>
                <a:gd name="connsiteY4" fmla="*/ 2009 h 12506"/>
                <a:gd name="connsiteX5" fmla="*/ 19503 w 24720"/>
                <a:gd name="connsiteY5" fmla="*/ 384 h 12506"/>
                <a:gd name="connsiteX6" fmla="*/ 16795 w 24720"/>
                <a:gd name="connsiteY6" fmla="*/ 230 h 12506"/>
                <a:gd name="connsiteX7" fmla="*/ 10476 w 24720"/>
                <a:gd name="connsiteY7" fmla="*/ 895 h 12506"/>
                <a:gd name="connsiteX8" fmla="*/ 3402 w 24720"/>
                <a:gd name="connsiteY8" fmla="*/ 895 h 12506"/>
                <a:gd name="connsiteX9" fmla="*/ 272 w 24720"/>
                <a:gd name="connsiteY9" fmla="*/ 731 h 12506"/>
                <a:gd name="connsiteX10" fmla="*/ 0 w 24720"/>
                <a:gd name="connsiteY10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23867 w 24318"/>
                <a:gd name="connsiteY2" fmla="*/ 2519 h 12506"/>
                <a:gd name="connsiteX3" fmla="*/ 24318 w 24318"/>
                <a:gd name="connsiteY3" fmla="*/ 2333 h 12506"/>
                <a:gd name="connsiteX4" fmla="*/ 19353 w 24318"/>
                <a:gd name="connsiteY4" fmla="*/ 2009 h 12506"/>
                <a:gd name="connsiteX5" fmla="*/ 19503 w 24318"/>
                <a:gd name="connsiteY5" fmla="*/ 384 h 12506"/>
                <a:gd name="connsiteX6" fmla="*/ 16795 w 24318"/>
                <a:gd name="connsiteY6" fmla="*/ 230 h 12506"/>
                <a:gd name="connsiteX7" fmla="*/ 10476 w 24318"/>
                <a:gd name="connsiteY7" fmla="*/ 895 h 12506"/>
                <a:gd name="connsiteX8" fmla="*/ 3402 w 24318"/>
                <a:gd name="connsiteY8" fmla="*/ 895 h 12506"/>
                <a:gd name="connsiteX9" fmla="*/ 272 w 24318"/>
                <a:gd name="connsiteY9" fmla="*/ 731 h 12506"/>
                <a:gd name="connsiteX10" fmla="*/ 0 w 24318"/>
                <a:gd name="connsiteY10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22964 w 24318"/>
                <a:gd name="connsiteY2" fmla="*/ 3911 h 12506"/>
                <a:gd name="connsiteX3" fmla="*/ 23867 w 24318"/>
                <a:gd name="connsiteY3" fmla="*/ 2519 h 12506"/>
                <a:gd name="connsiteX4" fmla="*/ 24318 w 24318"/>
                <a:gd name="connsiteY4" fmla="*/ 2333 h 12506"/>
                <a:gd name="connsiteX5" fmla="*/ 19353 w 24318"/>
                <a:gd name="connsiteY5" fmla="*/ 2009 h 12506"/>
                <a:gd name="connsiteX6" fmla="*/ 19503 w 24318"/>
                <a:gd name="connsiteY6" fmla="*/ 384 h 12506"/>
                <a:gd name="connsiteX7" fmla="*/ 16795 w 24318"/>
                <a:gd name="connsiteY7" fmla="*/ 230 h 12506"/>
                <a:gd name="connsiteX8" fmla="*/ 10476 w 24318"/>
                <a:gd name="connsiteY8" fmla="*/ 895 h 12506"/>
                <a:gd name="connsiteX9" fmla="*/ 3402 w 24318"/>
                <a:gd name="connsiteY9" fmla="*/ 895 h 12506"/>
                <a:gd name="connsiteX10" fmla="*/ 272 w 24318"/>
                <a:gd name="connsiteY10" fmla="*/ 731 h 12506"/>
                <a:gd name="connsiteX11" fmla="*/ 0 w 24318"/>
                <a:gd name="connsiteY11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19503 w 24318"/>
                <a:gd name="connsiteY2" fmla="*/ 3524 h 12506"/>
                <a:gd name="connsiteX3" fmla="*/ 23867 w 24318"/>
                <a:gd name="connsiteY3" fmla="*/ 2519 h 12506"/>
                <a:gd name="connsiteX4" fmla="*/ 24318 w 24318"/>
                <a:gd name="connsiteY4" fmla="*/ 2333 h 12506"/>
                <a:gd name="connsiteX5" fmla="*/ 19353 w 24318"/>
                <a:gd name="connsiteY5" fmla="*/ 2009 h 12506"/>
                <a:gd name="connsiteX6" fmla="*/ 19503 w 24318"/>
                <a:gd name="connsiteY6" fmla="*/ 384 h 12506"/>
                <a:gd name="connsiteX7" fmla="*/ 16795 w 24318"/>
                <a:gd name="connsiteY7" fmla="*/ 230 h 12506"/>
                <a:gd name="connsiteX8" fmla="*/ 10476 w 24318"/>
                <a:gd name="connsiteY8" fmla="*/ 895 h 12506"/>
                <a:gd name="connsiteX9" fmla="*/ 3402 w 24318"/>
                <a:gd name="connsiteY9" fmla="*/ 895 h 12506"/>
                <a:gd name="connsiteX10" fmla="*/ 272 w 24318"/>
                <a:gd name="connsiteY10" fmla="*/ 731 h 12506"/>
                <a:gd name="connsiteX11" fmla="*/ 0 w 24318"/>
                <a:gd name="connsiteY11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19503 w 24318"/>
                <a:gd name="connsiteY2" fmla="*/ 3524 h 12506"/>
                <a:gd name="connsiteX3" fmla="*/ 23867 w 24318"/>
                <a:gd name="connsiteY3" fmla="*/ 2519 h 12506"/>
                <a:gd name="connsiteX4" fmla="*/ 24318 w 24318"/>
                <a:gd name="connsiteY4" fmla="*/ 2333 h 12506"/>
                <a:gd name="connsiteX5" fmla="*/ 19353 w 24318"/>
                <a:gd name="connsiteY5" fmla="*/ 2009 h 12506"/>
                <a:gd name="connsiteX6" fmla="*/ 19503 w 24318"/>
                <a:gd name="connsiteY6" fmla="*/ 384 h 12506"/>
                <a:gd name="connsiteX7" fmla="*/ 16795 w 24318"/>
                <a:gd name="connsiteY7" fmla="*/ 230 h 12506"/>
                <a:gd name="connsiteX8" fmla="*/ 10476 w 24318"/>
                <a:gd name="connsiteY8" fmla="*/ 895 h 12506"/>
                <a:gd name="connsiteX9" fmla="*/ 3402 w 24318"/>
                <a:gd name="connsiteY9" fmla="*/ 895 h 12506"/>
                <a:gd name="connsiteX10" fmla="*/ 272 w 24318"/>
                <a:gd name="connsiteY10" fmla="*/ 731 h 12506"/>
                <a:gd name="connsiteX11" fmla="*/ 0 w 24318"/>
                <a:gd name="connsiteY11" fmla="*/ 0 h 12506"/>
                <a:gd name="connsiteX0" fmla="*/ 13774 w 24920"/>
                <a:gd name="connsiteY0" fmla="*/ 12506 h 12506"/>
                <a:gd name="connsiteX1" fmla="*/ 19683 w 24920"/>
                <a:gd name="connsiteY1" fmla="*/ 11992 h 12506"/>
                <a:gd name="connsiteX2" fmla="*/ 19503 w 24920"/>
                <a:gd name="connsiteY2" fmla="*/ 3524 h 12506"/>
                <a:gd name="connsiteX3" fmla="*/ 23867 w 24920"/>
                <a:gd name="connsiteY3" fmla="*/ 2519 h 12506"/>
                <a:gd name="connsiteX4" fmla="*/ 24920 w 24920"/>
                <a:gd name="connsiteY4" fmla="*/ 2348 h 12506"/>
                <a:gd name="connsiteX5" fmla="*/ 19353 w 24920"/>
                <a:gd name="connsiteY5" fmla="*/ 2009 h 12506"/>
                <a:gd name="connsiteX6" fmla="*/ 19503 w 24920"/>
                <a:gd name="connsiteY6" fmla="*/ 384 h 12506"/>
                <a:gd name="connsiteX7" fmla="*/ 16795 w 24920"/>
                <a:gd name="connsiteY7" fmla="*/ 230 h 12506"/>
                <a:gd name="connsiteX8" fmla="*/ 10476 w 24920"/>
                <a:gd name="connsiteY8" fmla="*/ 895 h 12506"/>
                <a:gd name="connsiteX9" fmla="*/ 3402 w 24920"/>
                <a:gd name="connsiteY9" fmla="*/ 895 h 12506"/>
                <a:gd name="connsiteX10" fmla="*/ 272 w 24920"/>
                <a:gd name="connsiteY10" fmla="*/ 731 h 12506"/>
                <a:gd name="connsiteX11" fmla="*/ 0 w 24920"/>
                <a:gd name="connsiteY11" fmla="*/ 0 h 12506"/>
                <a:gd name="connsiteX0" fmla="*/ 13774 w 24920"/>
                <a:gd name="connsiteY0" fmla="*/ 12506 h 12506"/>
                <a:gd name="connsiteX1" fmla="*/ 19683 w 24920"/>
                <a:gd name="connsiteY1" fmla="*/ 11992 h 12506"/>
                <a:gd name="connsiteX2" fmla="*/ 19503 w 24920"/>
                <a:gd name="connsiteY2" fmla="*/ 3524 h 12506"/>
                <a:gd name="connsiteX3" fmla="*/ 23867 w 24920"/>
                <a:gd name="connsiteY3" fmla="*/ 2519 h 12506"/>
                <a:gd name="connsiteX4" fmla="*/ 24920 w 24920"/>
                <a:gd name="connsiteY4" fmla="*/ 2348 h 12506"/>
                <a:gd name="connsiteX5" fmla="*/ 19353 w 24920"/>
                <a:gd name="connsiteY5" fmla="*/ 2009 h 12506"/>
                <a:gd name="connsiteX6" fmla="*/ 19503 w 24920"/>
                <a:gd name="connsiteY6" fmla="*/ 384 h 12506"/>
                <a:gd name="connsiteX7" fmla="*/ 16795 w 24920"/>
                <a:gd name="connsiteY7" fmla="*/ 230 h 12506"/>
                <a:gd name="connsiteX8" fmla="*/ 10476 w 24920"/>
                <a:gd name="connsiteY8" fmla="*/ 895 h 12506"/>
                <a:gd name="connsiteX9" fmla="*/ 3402 w 24920"/>
                <a:gd name="connsiteY9" fmla="*/ 895 h 12506"/>
                <a:gd name="connsiteX10" fmla="*/ 272 w 24920"/>
                <a:gd name="connsiteY10" fmla="*/ 731 h 12506"/>
                <a:gd name="connsiteX11" fmla="*/ 0 w 24920"/>
                <a:gd name="connsiteY11" fmla="*/ 0 h 12506"/>
                <a:gd name="connsiteX0" fmla="*/ 13774 w 23867"/>
                <a:gd name="connsiteY0" fmla="*/ 12506 h 12506"/>
                <a:gd name="connsiteX1" fmla="*/ 19683 w 23867"/>
                <a:gd name="connsiteY1" fmla="*/ 11992 h 12506"/>
                <a:gd name="connsiteX2" fmla="*/ 19503 w 23867"/>
                <a:gd name="connsiteY2" fmla="*/ 3524 h 12506"/>
                <a:gd name="connsiteX3" fmla="*/ 23867 w 23867"/>
                <a:gd name="connsiteY3" fmla="*/ 2519 h 12506"/>
                <a:gd name="connsiteX4" fmla="*/ 23284 w 23867"/>
                <a:gd name="connsiteY4" fmla="*/ 2198 h 12506"/>
                <a:gd name="connsiteX5" fmla="*/ 19353 w 23867"/>
                <a:gd name="connsiteY5" fmla="*/ 2009 h 12506"/>
                <a:gd name="connsiteX6" fmla="*/ 19503 w 23867"/>
                <a:gd name="connsiteY6" fmla="*/ 384 h 12506"/>
                <a:gd name="connsiteX7" fmla="*/ 16795 w 23867"/>
                <a:gd name="connsiteY7" fmla="*/ 230 h 12506"/>
                <a:gd name="connsiteX8" fmla="*/ 10476 w 23867"/>
                <a:gd name="connsiteY8" fmla="*/ 895 h 12506"/>
                <a:gd name="connsiteX9" fmla="*/ 3402 w 23867"/>
                <a:gd name="connsiteY9" fmla="*/ 895 h 12506"/>
                <a:gd name="connsiteX10" fmla="*/ 272 w 23867"/>
                <a:gd name="connsiteY10" fmla="*/ 731 h 12506"/>
                <a:gd name="connsiteX11" fmla="*/ 0 w 23867"/>
                <a:gd name="connsiteY11" fmla="*/ 0 h 12506"/>
                <a:gd name="connsiteX0" fmla="*/ 13774 w 23867"/>
                <a:gd name="connsiteY0" fmla="*/ 12506 h 12506"/>
                <a:gd name="connsiteX1" fmla="*/ 19683 w 23867"/>
                <a:gd name="connsiteY1" fmla="*/ 11992 h 12506"/>
                <a:gd name="connsiteX2" fmla="*/ 19503 w 23867"/>
                <a:gd name="connsiteY2" fmla="*/ 3524 h 12506"/>
                <a:gd name="connsiteX3" fmla="*/ 23867 w 23867"/>
                <a:gd name="connsiteY3" fmla="*/ 2519 h 12506"/>
                <a:gd name="connsiteX4" fmla="*/ 23284 w 23867"/>
                <a:gd name="connsiteY4" fmla="*/ 2198 h 12506"/>
                <a:gd name="connsiteX5" fmla="*/ 19353 w 23867"/>
                <a:gd name="connsiteY5" fmla="*/ 2009 h 12506"/>
                <a:gd name="connsiteX6" fmla="*/ 19503 w 23867"/>
                <a:gd name="connsiteY6" fmla="*/ 384 h 12506"/>
                <a:gd name="connsiteX7" fmla="*/ 16795 w 23867"/>
                <a:gd name="connsiteY7" fmla="*/ 230 h 12506"/>
                <a:gd name="connsiteX8" fmla="*/ 10476 w 23867"/>
                <a:gd name="connsiteY8" fmla="*/ 895 h 12506"/>
                <a:gd name="connsiteX9" fmla="*/ 3402 w 23867"/>
                <a:gd name="connsiteY9" fmla="*/ 895 h 12506"/>
                <a:gd name="connsiteX10" fmla="*/ 272 w 23867"/>
                <a:gd name="connsiteY10" fmla="*/ 731 h 12506"/>
                <a:gd name="connsiteX11" fmla="*/ 0 w 23867"/>
                <a:gd name="connsiteY11" fmla="*/ 0 h 12506"/>
                <a:gd name="connsiteX0" fmla="*/ 13774 w 23867"/>
                <a:gd name="connsiteY0" fmla="*/ 12506 h 12506"/>
                <a:gd name="connsiteX1" fmla="*/ 19683 w 23867"/>
                <a:gd name="connsiteY1" fmla="*/ 11992 h 12506"/>
                <a:gd name="connsiteX2" fmla="*/ 19503 w 23867"/>
                <a:gd name="connsiteY2" fmla="*/ 3524 h 12506"/>
                <a:gd name="connsiteX3" fmla="*/ 23867 w 23867"/>
                <a:gd name="connsiteY3" fmla="*/ 2519 h 12506"/>
                <a:gd name="connsiteX4" fmla="*/ 19353 w 23867"/>
                <a:gd name="connsiteY4" fmla="*/ 2009 h 12506"/>
                <a:gd name="connsiteX5" fmla="*/ 19503 w 23867"/>
                <a:gd name="connsiteY5" fmla="*/ 384 h 12506"/>
                <a:gd name="connsiteX6" fmla="*/ 16795 w 23867"/>
                <a:gd name="connsiteY6" fmla="*/ 230 h 12506"/>
                <a:gd name="connsiteX7" fmla="*/ 10476 w 23867"/>
                <a:gd name="connsiteY7" fmla="*/ 895 h 12506"/>
                <a:gd name="connsiteX8" fmla="*/ 3402 w 23867"/>
                <a:gd name="connsiteY8" fmla="*/ 895 h 12506"/>
                <a:gd name="connsiteX9" fmla="*/ 272 w 23867"/>
                <a:gd name="connsiteY9" fmla="*/ 731 h 12506"/>
                <a:gd name="connsiteX10" fmla="*/ 0 w 23867"/>
                <a:gd name="connsiteY10" fmla="*/ 0 h 12506"/>
                <a:gd name="connsiteX0" fmla="*/ 13774 w 24958"/>
                <a:gd name="connsiteY0" fmla="*/ 12506 h 12506"/>
                <a:gd name="connsiteX1" fmla="*/ 19683 w 24958"/>
                <a:gd name="connsiteY1" fmla="*/ 11992 h 12506"/>
                <a:gd name="connsiteX2" fmla="*/ 19503 w 24958"/>
                <a:gd name="connsiteY2" fmla="*/ 3524 h 12506"/>
                <a:gd name="connsiteX3" fmla="*/ 24958 w 24958"/>
                <a:gd name="connsiteY3" fmla="*/ 2267 h 12506"/>
                <a:gd name="connsiteX4" fmla="*/ 19353 w 24958"/>
                <a:gd name="connsiteY4" fmla="*/ 2009 h 12506"/>
                <a:gd name="connsiteX5" fmla="*/ 19503 w 24958"/>
                <a:gd name="connsiteY5" fmla="*/ 384 h 12506"/>
                <a:gd name="connsiteX6" fmla="*/ 16795 w 24958"/>
                <a:gd name="connsiteY6" fmla="*/ 230 h 12506"/>
                <a:gd name="connsiteX7" fmla="*/ 10476 w 24958"/>
                <a:gd name="connsiteY7" fmla="*/ 895 h 12506"/>
                <a:gd name="connsiteX8" fmla="*/ 3402 w 24958"/>
                <a:gd name="connsiteY8" fmla="*/ 895 h 12506"/>
                <a:gd name="connsiteX9" fmla="*/ 272 w 24958"/>
                <a:gd name="connsiteY9" fmla="*/ 731 h 12506"/>
                <a:gd name="connsiteX10" fmla="*/ 0 w 24958"/>
                <a:gd name="connsiteY10" fmla="*/ 0 h 12506"/>
                <a:gd name="connsiteX0" fmla="*/ 13774 w 24958"/>
                <a:gd name="connsiteY0" fmla="*/ 12506 h 12506"/>
                <a:gd name="connsiteX1" fmla="*/ 19683 w 24958"/>
                <a:gd name="connsiteY1" fmla="*/ 11992 h 12506"/>
                <a:gd name="connsiteX2" fmla="*/ 19503 w 24958"/>
                <a:gd name="connsiteY2" fmla="*/ 3524 h 12506"/>
                <a:gd name="connsiteX3" fmla="*/ 24958 w 24958"/>
                <a:gd name="connsiteY3" fmla="*/ 2267 h 12506"/>
                <a:gd name="connsiteX4" fmla="*/ 19898 w 24958"/>
                <a:gd name="connsiteY4" fmla="*/ 1962 h 12506"/>
                <a:gd name="connsiteX5" fmla="*/ 19503 w 24958"/>
                <a:gd name="connsiteY5" fmla="*/ 384 h 12506"/>
                <a:gd name="connsiteX6" fmla="*/ 16795 w 24958"/>
                <a:gd name="connsiteY6" fmla="*/ 230 h 12506"/>
                <a:gd name="connsiteX7" fmla="*/ 10476 w 24958"/>
                <a:gd name="connsiteY7" fmla="*/ 895 h 12506"/>
                <a:gd name="connsiteX8" fmla="*/ 3402 w 24958"/>
                <a:gd name="connsiteY8" fmla="*/ 895 h 12506"/>
                <a:gd name="connsiteX9" fmla="*/ 272 w 24958"/>
                <a:gd name="connsiteY9" fmla="*/ 731 h 12506"/>
                <a:gd name="connsiteX10" fmla="*/ 0 w 24958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503 w 24867"/>
                <a:gd name="connsiteY5" fmla="*/ 384 h 12506"/>
                <a:gd name="connsiteX6" fmla="*/ 16795 w 24867"/>
                <a:gd name="connsiteY6" fmla="*/ 230 h 12506"/>
                <a:gd name="connsiteX7" fmla="*/ 10476 w 24867"/>
                <a:gd name="connsiteY7" fmla="*/ 895 h 12506"/>
                <a:gd name="connsiteX8" fmla="*/ 3402 w 24867"/>
                <a:gd name="connsiteY8" fmla="*/ 895 h 12506"/>
                <a:gd name="connsiteX9" fmla="*/ 272 w 24867"/>
                <a:gd name="connsiteY9" fmla="*/ 731 h 12506"/>
                <a:gd name="connsiteX10" fmla="*/ 0 w 24867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393 h 12506"/>
                <a:gd name="connsiteX6" fmla="*/ 16795 w 24867"/>
                <a:gd name="connsiteY6" fmla="*/ 230 h 12506"/>
                <a:gd name="connsiteX7" fmla="*/ 10476 w 24867"/>
                <a:gd name="connsiteY7" fmla="*/ 895 h 12506"/>
                <a:gd name="connsiteX8" fmla="*/ 3402 w 24867"/>
                <a:gd name="connsiteY8" fmla="*/ 895 h 12506"/>
                <a:gd name="connsiteX9" fmla="*/ 272 w 24867"/>
                <a:gd name="connsiteY9" fmla="*/ 731 h 12506"/>
                <a:gd name="connsiteX10" fmla="*/ 0 w 24867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393 h 12506"/>
                <a:gd name="connsiteX6" fmla="*/ 16795 w 24867"/>
                <a:gd name="connsiteY6" fmla="*/ 230 h 12506"/>
                <a:gd name="connsiteX7" fmla="*/ 10476 w 24867"/>
                <a:gd name="connsiteY7" fmla="*/ 895 h 12506"/>
                <a:gd name="connsiteX8" fmla="*/ 3402 w 24867"/>
                <a:gd name="connsiteY8" fmla="*/ 895 h 12506"/>
                <a:gd name="connsiteX9" fmla="*/ 272 w 24867"/>
                <a:gd name="connsiteY9" fmla="*/ 731 h 12506"/>
                <a:gd name="connsiteX10" fmla="*/ 0 w 24867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6795 w 24867"/>
                <a:gd name="connsiteY6" fmla="*/ 230 h 12506"/>
                <a:gd name="connsiteX7" fmla="*/ 10476 w 24867"/>
                <a:gd name="connsiteY7" fmla="*/ 895 h 12506"/>
                <a:gd name="connsiteX8" fmla="*/ 3402 w 24867"/>
                <a:gd name="connsiteY8" fmla="*/ 895 h 12506"/>
                <a:gd name="connsiteX9" fmla="*/ 272 w 24867"/>
                <a:gd name="connsiteY9" fmla="*/ 731 h 12506"/>
                <a:gd name="connsiteX10" fmla="*/ 0 w 24867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6795 w 24867"/>
                <a:gd name="connsiteY6" fmla="*/ 230 h 12506"/>
                <a:gd name="connsiteX7" fmla="*/ 14455 w 24867"/>
                <a:gd name="connsiteY7" fmla="*/ 448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613 w 24867"/>
                <a:gd name="connsiteY6" fmla="*/ 146 h 12506"/>
                <a:gd name="connsiteX7" fmla="*/ 14455 w 24867"/>
                <a:gd name="connsiteY7" fmla="*/ 448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613 w 24867"/>
                <a:gd name="connsiteY6" fmla="*/ 146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958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976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58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67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67 h 12506"/>
                <a:gd name="connsiteX9" fmla="*/ 2038 w 24867"/>
                <a:gd name="connsiteY9" fmla="*/ 867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67 h 12506"/>
                <a:gd name="connsiteX9" fmla="*/ 2038 w 24867"/>
                <a:gd name="connsiteY9" fmla="*/ 867 h 12506"/>
                <a:gd name="connsiteX10" fmla="*/ 636 w 24867"/>
                <a:gd name="connsiteY10" fmla="*/ 694 h 12506"/>
                <a:gd name="connsiteX11" fmla="*/ 0 w 24867"/>
                <a:gd name="connsiteY11" fmla="*/ 0 h 12506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19765 w 42594"/>
                <a:gd name="connsiteY9" fmla="*/ 1400 h 13039"/>
                <a:gd name="connsiteX10" fmla="*/ 18363 w 42594"/>
                <a:gd name="connsiteY10" fmla="*/ 1227 h 13039"/>
                <a:gd name="connsiteX11" fmla="*/ 0 w 42594"/>
                <a:gd name="connsiteY11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19765 w 42594"/>
                <a:gd name="connsiteY9" fmla="*/ 1400 h 13039"/>
                <a:gd name="connsiteX10" fmla="*/ 18363 w 42594"/>
                <a:gd name="connsiteY10" fmla="*/ 1227 h 13039"/>
                <a:gd name="connsiteX11" fmla="*/ 10092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19765 w 42594"/>
                <a:gd name="connsiteY9" fmla="*/ 1400 h 13039"/>
                <a:gd name="connsiteX10" fmla="*/ 18363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21765 w 42594"/>
                <a:gd name="connsiteY9" fmla="*/ 1783 h 13039"/>
                <a:gd name="connsiteX10" fmla="*/ 18363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21765 w 42594"/>
                <a:gd name="connsiteY9" fmla="*/ 1783 h 13039"/>
                <a:gd name="connsiteX10" fmla="*/ 12908 w 42594"/>
                <a:gd name="connsiteY10" fmla="*/ 1255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20129 w 42594"/>
                <a:gd name="connsiteY9" fmla="*/ 1353 h 13039"/>
                <a:gd name="connsiteX10" fmla="*/ 12908 w 42594"/>
                <a:gd name="connsiteY10" fmla="*/ 1255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476 w 42594"/>
                <a:gd name="connsiteY8" fmla="*/ 1363 h 13039"/>
                <a:gd name="connsiteX9" fmla="*/ 20129 w 42594"/>
                <a:gd name="connsiteY9" fmla="*/ 1353 h 13039"/>
                <a:gd name="connsiteX10" fmla="*/ 12908 w 42594"/>
                <a:gd name="connsiteY10" fmla="*/ 1255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476 w 42594"/>
                <a:gd name="connsiteY8" fmla="*/ 1363 h 13039"/>
                <a:gd name="connsiteX9" fmla="*/ 20129 w 42594"/>
                <a:gd name="connsiteY9" fmla="*/ 1353 h 13039"/>
                <a:gd name="connsiteX10" fmla="*/ 12908 w 42594"/>
                <a:gd name="connsiteY10" fmla="*/ 1255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476 w 42594"/>
                <a:gd name="connsiteY8" fmla="*/ 1363 h 13039"/>
                <a:gd name="connsiteX9" fmla="*/ 20129 w 42594"/>
                <a:gd name="connsiteY9" fmla="*/ 1353 h 13039"/>
                <a:gd name="connsiteX10" fmla="*/ 18544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476 w 42594"/>
                <a:gd name="connsiteY8" fmla="*/ 1363 h 13039"/>
                <a:gd name="connsiteX9" fmla="*/ 20402 w 42594"/>
                <a:gd name="connsiteY9" fmla="*/ 1353 h 13039"/>
                <a:gd name="connsiteX10" fmla="*/ 18544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658 w 42594"/>
                <a:gd name="connsiteY8" fmla="*/ 1344 h 13039"/>
                <a:gd name="connsiteX9" fmla="*/ 20402 w 42594"/>
                <a:gd name="connsiteY9" fmla="*/ 1353 h 13039"/>
                <a:gd name="connsiteX10" fmla="*/ 18544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658 w 42594"/>
                <a:gd name="connsiteY8" fmla="*/ 1344 h 13039"/>
                <a:gd name="connsiteX9" fmla="*/ 20402 w 42594"/>
                <a:gd name="connsiteY9" fmla="*/ 1353 h 13039"/>
                <a:gd name="connsiteX10" fmla="*/ 18544 w 42594"/>
                <a:gd name="connsiteY10" fmla="*/ 1227 h 13039"/>
                <a:gd name="connsiteX11" fmla="*/ 18546 w 42594"/>
                <a:gd name="connsiteY11" fmla="*/ 664 h 13039"/>
                <a:gd name="connsiteX12" fmla="*/ 0 w 42594"/>
                <a:gd name="connsiteY12" fmla="*/ 0 h 13039"/>
                <a:gd name="connsiteX0" fmla="*/ 21956 w 33049"/>
                <a:gd name="connsiteY0" fmla="*/ 12375 h 12375"/>
                <a:gd name="connsiteX1" fmla="*/ 27865 w 33049"/>
                <a:gd name="connsiteY1" fmla="*/ 11861 h 12375"/>
                <a:gd name="connsiteX2" fmla="*/ 27685 w 33049"/>
                <a:gd name="connsiteY2" fmla="*/ 3393 h 12375"/>
                <a:gd name="connsiteX3" fmla="*/ 33049 w 33049"/>
                <a:gd name="connsiteY3" fmla="*/ 2099 h 12375"/>
                <a:gd name="connsiteX4" fmla="*/ 28080 w 33049"/>
                <a:gd name="connsiteY4" fmla="*/ 1831 h 12375"/>
                <a:gd name="connsiteX5" fmla="*/ 27958 w 33049"/>
                <a:gd name="connsiteY5" fmla="*/ 290 h 12375"/>
                <a:gd name="connsiteX6" fmla="*/ 25885 w 33049"/>
                <a:gd name="connsiteY6" fmla="*/ 43 h 12375"/>
                <a:gd name="connsiteX7" fmla="*/ 24455 w 33049"/>
                <a:gd name="connsiteY7" fmla="*/ 149 h 12375"/>
                <a:gd name="connsiteX8" fmla="*/ 19113 w 33049"/>
                <a:gd name="connsiteY8" fmla="*/ 680 h 12375"/>
                <a:gd name="connsiteX9" fmla="*/ 10857 w 33049"/>
                <a:gd name="connsiteY9" fmla="*/ 689 h 12375"/>
                <a:gd name="connsiteX10" fmla="*/ 8999 w 33049"/>
                <a:gd name="connsiteY10" fmla="*/ 563 h 12375"/>
                <a:gd name="connsiteX11" fmla="*/ 9001 w 33049"/>
                <a:gd name="connsiteY11" fmla="*/ 0 h 12375"/>
                <a:gd name="connsiteX12" fmla="*/ 0 w 33049"/>
                <a:gd name="connsiteY12" fmla="*/ 0 h 12375"/>
                <a:gd name="connsiteX0" fmla="*/ 42229 w 53322"/>
                <a:gd name="connsiteY0" fmla="*/ 12422 h 12422"/>
                <a:gd name="connsiteX1" fmla="*/ 48138 w 53322"/>
                <a:gd name="connsiteY1" fmla="*/ 11908 h 12422"/>
                <a:gd name="connsiteX2" fmla="*/ 47958 w 53322"/>
                <a:gd name="connsiteY2" fmla="*/ 3440 h 12422"/>
                <a:gd name="connsiteX3" fmla="*/ 53322 w 53322"/>
                <a:gd name="connsiteY3" fmla="*/ 2146 h 12422"/>
                <a:gd name="connsiteX4" fmla="*/ 48353 w 53322"/>
                <a:gd name="connsiteY4" fmla="*/ 1878 h 12422"/>
                <a:gd name="connsiteX5" fmla="*/ 48231 w 53322"/>
                <a:gd name="connsiteY5" fmla="*/ 337 h 12422"/>
                <a:gd name="connsiteX6" fmla="*/ 46158 w 53322"/>
                <a:gd name="connsiteY6" fmla="*/ 90 h 12422"/>
                <a:gd name="connsiteX7" fmla="*/ 44728 w 53322"/>
                <a:gd name="connsiteY7" fmla="*/ 196 h 12422"/>
                <a:gd name="connsiteX8" fmla="*/ 39386 w 53322"/>
                <a:gd name="connsiteY8" fmla="*/ 727 h 12422"/>
                <a:gd name="connsiteX9" fmla="*/ 31130 w 53322"/>
                <a:gd name="connsiteY9" fmla="*/ 736 h 12422"/>
                <a:gd name="connsiteX10" fmla="*/ 29272 w 53322"/>
                <a:gd name="connsiteY10" fmla="*/ 610 h 12422"/>
                <a:gd name="connsiteX11" fmla="*/ 29274 w 53322"/>
                <a:gd name="connsiteY11" fmla="*/ 47 h 12422"/>
                <a:gd name="connsiteX12" fmla="*/ 0 w 53322"/>
                <a:gd name="connsiteY12" fmla="*/ 0 h 12422"/>
                <a:gd name="connsiteX0" fmla="*/ 12957 w 24050"/>
                <a:gd name="connsiteY0" fmla="*/ 12375 h 12375"/>
                <a:gd name="connsiteX1" fmla="*/ 18866 w 24050"/>
                <a:gd name="connsiteY1" fmla="*/ 11861 h 12375"/>
                <a:gd name="connsiteX2" fmla="*/ 18686 w 24050"/>
                <a:gd name="connsiteY2" fmla="*/ 3393 h 12375"/>
                <a:gd name="connsiteX3" fmla="*/ 24050 w 24050"/>
                <a:gd name="connsiteY3" fmla="*/ 2099 h 12375"/>
                <a:gd name="connsiteX4" fmla="*/ 19081 w 24050"/>
                <a:gd name="connsiteY4" fmla="*/ 1831 h 12375"/>
                <a:gd name="connsiteX5" fmla="*/ 18959 w 24050"/>
                <a:gd name="connsiteY5" fmla="*/ 290 h 12375"/>
                <a:gd name="connsiteX6" fmla="*/ 16886 w 24050"/>
                <a:gd name="connsiteY6" fmla="*/ 43 h 12375"/>
                <a:gd name="connsiteX7" fmla="*/ 15456 w 24050"/>
                <a:gd name="connsiteY7" fmla="*/ 149 h 12375"/>
                <a:gd name="connsiteX8" fmla="*/ 10114 w 24050"/>
                <a:gd name="connsiteY8" fmla="*/ 680 h 12375"/>
                <a:gd name="connsiteX9" fmla="*/ 1858 w 24050"/>
                <a:gd name="connsiteY9" fmla="*/ 689 h 12375"/>
                <a:gd name="connsiteX10" fmla="*/ 0 w 24050"/>
                <a:gd name="connsiteY10" fmla="*/ 563 h 12375"/>
                <a:gd name="connsiteX11" fmla="*/ 2 w 24050"/>
                <a:gd name="connsiteY11" fmla="*/ 0 h 12375"/>
                <a:gd name="connsiteX0" fmla="*/ 12957 w 24050"/>
                <a:gd name="connsiteY0" fmla="*/ 12332 h 12332"/>
                <a:gd name="connsiteX1" fmla="*/ 18866 w 24050"/>
                <a:gd name="connsiteY1" fmla="*/ 11818 h 12332"/>
                <a:gd name="connsiteX2" fmla="*/ 18686 w 24050"/>
                <a:gd name="connsiteY2" fmla="*/ 3350 h 12332"/>
                <a:gd name="connsiteX3" fmla="*/ 24050 w 24050"/>
                <a:gd name="connsiteY3" fmla="*/ 2056 h 12332"/>
                <a:gd name="connsiteX4" fmla="*/ 19081 w 24050"/>
                <a:gd name="connsiteY4" fmla="*/ 1788 h 12332"/>
                <a:gd name="connsiteX5" fmla="*/ 18959 w 24050"/>
                <a:gd name="connsiteY5" fmla="*/ 247 h 12332"/>
                <a:gd name="connsiteX6" fmla="*/ 16886 w 24050"/>
                <a:gd name="connsiteY6" fmla="*/ 0 h 12332"/>
                <a:gd name="connsiteX7" fmla="*/ 15456 w 24050"/>
                <a:gd name="connsiteY7" fmla="*/ 106 h 12332"/>
                <a:gd name="connsiteX8" fmla="*/ 10114 w 24050"/>
                <a:gd name="connsiteY8" fmla="*/ 637 h 12332"/>
                <a:gd name="connsiteX9" fmla="*/ 1858 w 24050"/>
                <a:gd name="connsiteY9" fmla="*/ 646 h 12332"/>
                <a:gd name="connsiteX10" fmla="*/ 0 w 24050"/>
                <a:gd name="connsiteY10" fmla="*/ 520 h 12332"/>
                <a:gd name="connsiteX11" fmla="*/ 2 w 24050"/>
                <a:gd name="connsiteY11" fmla="*/ 125 h 12332"/>
                <a:gd name="connsiteX0" fmla="*/ 12957 w 24050"/>
                <a:gd name="connsiteY0" fmla="*/ 12441 h 12441"/>
                <a:gd name="connsiteX1" fmla="*/ 18866 w 24050"/>
                <a:gd name="connsiteY1" fmla="*/ 11927 h 12441"/>
                <a:gd name="connsiteX2" fmla="*/ 18686 w 24050"/>
                <a:gd name="connsiteY2" fmla="*/ 3459 h 12441"/>
                <a:gd name="connsiteX3" fmla="*/ 24050 w 24050"/>
                <a:gd name="connsiteY3" fmla="*/ 2165 h 12441"/>
                <a:gd name="connsiteX4" fmla="*/ 19081 w 24050"/>
                <a:gd name="connsiteY4" fmla="*/ 1897 h 12441"/>
                <a:gd name="connsiteX5" fmla="*/ 18959 w 24050"/>
                <a:gd name="connsiteY5" fmla="*/ 356 h 12441"/>
                <a:gd name="connsiteX6" fmla="*/ 16886 w 24050"/>
                <a:gd name="connsiteY6" fmla="*/ 109 h 12441"/>
                <a:gd name="connsiteX7" fmla="*/ 15456 w 24050"/>
                <a:gd name="connsiteY7" fmla="*/ 215 h 12441"/>
                <a:gd name="connsiteX8" fmla="*/ 10114 w 24050"/>
                <a:gd name="connsiteY8" fmla="*/ 746 h 12441"/>
                <a:gd name="connsiteX9" fmla="*/ 1858 w 24050"/>
                <a:gd name="connsiteY9" fmla="*/ 755 h 12441"/>
                <a:gd name="connsiteX10" fmla="*/ 0 w 24050"/>
                <a:gd name="connsiteY10" fmla="*/ 629 h 12441"/>
                <a:gd name="connsiteX11" fmla="*/ 2 w 24050"/>
                <a:gd name="connsiteY11" fmla="*/ 0 h 12441"/>
                <a:gd name="connsiteX0" fmla="*/ 12957 w 24050"/>
                <a:gd name="connsiteY0" fmla="*/ 12544 h 12544"/>
                <a:gd name="connsiteX1" fmla="*/ 18866 w 24050"/>
                <a:gd name="connsiteY1" fmla="*/ 12030 h 12544"/>
                <a:gd name="connsiteX2" fmla="*/ 18686 w 24050"/>
                <a:gd name="connsiteY2" fmla="*/ 3562 h 12544"/>
                <a:gd name="connsiteX3" fmla="*/ 24050 w 24050"/>
                <a:gd name="connsiteY3" fmla="*/ 2268 h 12544"/>
                <a:gd name="connsiteX4" fmla="*/ 19081 w 24050"/>
                <a:gd name="connsiteY4" fmla="*/ 2000 h 12544"/>
                <a:gd name="connsiteX5" fmla="*/ 18959 w 24050"/>
                <a:gd name="connsiteY5" fmla="*/ 459 h 12544"/>
                <a:gd name="connsiteX6" fmla="*/ 16886 w 24050"/>
                <a:gd name="connsiteY6" fmla="*/ 212 h 12544"/>
                <a:gd name="connsiteX7" fmla="*/ 15456 w 24050"/>
                <a:gd name="connsiteY7" fmla="*/ 318 h 12544"/>
                <a:gd name="connsiteX8" fmla="*/ 10114 w 24050"/>
                <a:gd name="connsiteY8" fmla="*/ 849 h 12544"/>
                <a:gd name="connsiteX9" fmla="*/ 1858 w 24050"/>
                <a:gd name="connsiteY9" fmla="*/ 858 h 12544"/>
                <a:gd name="connsiteX10" fmla="*/ 0 w 24050"/>
                <a:gd name="connsiteY10" fmla="*/ 732 h 12544"/>
                <a:gd name="connsiteX11" fmla="*/ 2 w 24050"/>
                <a:gd name="connsiteY11" fmla="*/ 0 h 12544"/>
                <a:gd name="connsiteX0" fmla="*/ 13128 w 24221"/>
                <a:gd name="connsiteY0" fmla="*/ 12544 h 12544"/>
                <a:gd name="connsiteX1" fmla="*/ 19037 w 24221"/>
                <a:gd name="connsiteY1" fmla="*/ 12030 h 12544"/>
                <a:gd name="connsiteX2" fmla="*/ 18857 w 24221"/>
                <a:gd name="connsiteY2" fmla="*/ 3562 h 12544"/>
                <a:gd name="connsiteX3" fmla="*/ 24221 w 24221"/>
                <a:gd name="connsiteY3" fmla="*/ 2268 h 12544"/>
                <a:gd name="connsiteX4" fmla="*/ 19252 w 24221"/>
                <a:gd name="connsiteY4" fmla="*/ 2000 h 12544"/>
                <a:gd name="connsiteX5" fmla="*/ 19130 w 24221"/>
                <a:gd name="connsiteY5" fmla="*/ 459 h 12544"/>
                <a:gd name="connsiteX6" fmla="*/ 17057 w 24221"/>
                <a:gd name="connsiteY6" fmla="*/ 212 h 12544"/>
                <a:gd name="connsiteX7" fmla="*/ 15627 w 24221"/>
                <a:gd name="connsiteY7" fmla="*/ 318 h 12544"/>
                <a:gd name="connsiteX8" fmla="*/ 10285 w 24221"/>
                <a:gd name="connsiteY8" fmla="*/ 849 h 12544"/>
                <a:gd name="connsiteX9" fmla="*/ 2029 w 24221"/>
                <a:gd name="connsiteY9" fmla="*/ 858 h 12544"/>
                <a:gd name="connsiteX10" fmla="*/ 171 w 24221"/>
                <a:gd name="connsiteY10" fmla="*/ 732 h 12544"/>
                <a:gd name="connsiteX11" fmla="*/ 82 w 24221"/>
                <a:gd name="connsiteY11" fmla="*/ 299 h 12544"/>
                <a:gd name="connsiteX12" fmla="*/ 173 w 24221"/>
                <a:gd name="connsiteY12" fmla="*/ 0 h 12544"/>
                <a:gd name="connsiteX0" fmla="*/ 15228 w 26321"/>
                <a:gd name="connsiteY0" fmla="*/ 12394 h 12394"/>
                <a:gd name="connsiteX1" fmla="*/ 21137 w 26321"/>
                <a:gd name="connsiteY1" fmla="*/ 11880 h 12394"/>
                <a:gd name="connsiteX2" fmla="*/ 20957 w 26321"/>
                <a:gd name="connsiteY2" fmla="*/ 3412 h 12394"/>
                <a:gd name="connsiteX3" fmla="*/ 26321 w 26321"/>
                <a:gd name="connsiteY3" fmla="*/ 2118 h 12394"/>
                <a:gd name="connsiteX4" fmla="*/ 21352 w 26321"/>
                <a:gd name="connsiteY4" fmla="*/ 1850 h 12394"/>
                <a:gd name="connsiteX5" fmla="*/ 21230 w 26321"/>
                <a:gd name="connsiteY5" fmla="*/ 309 h 12394"/>
                <a:gd name="connsiteX6" fmla="*/ 19157 w 26321"/>
                <a:gd name="connsiteY6" fmla="*/ 62 h 12394"/>
                <a:gd name="connsiteX7" fmla="*/ 17727 w 26321"/>
                <a:gd name="connsiteY7" fmla="*/ 168 h 12394"/>
                <a:gd name="connsiteX8" fmla="*/ 12385 w 26321"/>
                <a:gd name="connsiteY8" fmla="*/ 699 h 12394"/>
                <a:gd name="connsiteX9" fmla="*/ 4129 w 26321"/>
                <a:gd name="connsiteY9" fmla="*/ 708 h 12394"/>
                <a:gd name="connsiteX10" fmla="*/ 2271 w 26321"/>
                <a:gd name="connsiteY10" fmla="*/ 582 h 12394"/>
                <a:gd name="connsiteX11" fmla="*/ 2182 w 26321"/>
                <a:gd name="connsiteY11" fmla="*/ 149 h 12394"/>
                <a:gd name="connsiteX12" fmla="*/ 0 w 26321"/>
                <a:gd name="connsiteY12" fmla="*/ 0 h 12394"/>
                <a:gd name="connsiteX0" fmla="*/ 15228 w 26321"/>
                <a:gd name="connsiteY0" fmla="*/ 12394 h 12394"/>
                <a:gd name="connsiteX1" fmla="*/ 21137 w 26321"/>
                <a:gd name="connsiteY1" fmla="*/ 11880 h 12394"/>
                <a:gd name="connsiteX2" fmla="*/ 20957 w 26321"/>
                <a:gd name="connsiteY2" fmla="*/ 3412 h 12394"/>
                <a:gd name="connsiteX3" fmla="*/ 26321 w 26321"/>
                <a:gd name="connsiteY3" fmla="*/ 2118 h 12394"/>
                <a:gd name="connsiteX4" fmla="*/ 21352 w 26321"/>
                <a:gd name="connsiteY4" fmla="*/ 1850 h 12394"/>
                <a:gd name="connsiteX5" fmla="*/ 21230 w 26321"/>
                <a:gd name="connsiteY5" fmla="*/ 309 h 12394"/>
                <a:gd name="connsiteX6" fmla="*/ 19157 w 26321"/>
                <a:gd name="connsiteY6" fmla="*/ 62 h 12394"/>
                <a:gd name="connsiteX7" fmla="*/ 17727 w 26321"/>
                <a:gd name="connsiteY7" fmla="*/ 168 h 12394"/>
                <a:gd name="connsiteX8" fmla="*/ 12385 w 26321"/>
                <a:gd name="connsiteY8" fmla="*/ 699 h 12394"/>
                <a:gd name="connsiteX9" fmla="*/ 4129 w 26321"/>
                <a:gd name="connsiteY9" fmla="*/ 708 h 12394"/>
                <a:gd name="connsiteX10" fmla="*/ 2271 w 26321"/>
                <a:gd name="connsiteY10" fmla="*/ 582 h 12394"/>
                <a:gd name="connsiteX11" fmla="*/ 2182 w 26321"/>
                <a:gd name="connsiteY11" fmla="*/ 149 h 12394"/>
                <a:gd name="connsiteX12" fmla="*/ 0 w 26321"/>
                <a:gd name="connsiteY12" fmla="*/ 0 h 12394"/>
                <a:gd name="connsiteX0" fmla="*/ 15228 w 26321"/>
                <a:gd name="connsiteY0" fmla="*/ 12394 h 12394"/>
                <a:gd name="connsiteX1" fmla="*/ 21137 w 26321"/>
                <a:gd name="connsiteY1" fmla="*/ 11880 h 12394"/>
                <a:gd name="connsiteX2" fmla="*/ 20957 w 26321"/>
                <a:gd name="connsiteY2" fmla="*/ 3412 h 12394"/>
                <a:gd name="connsiteX3" fmla="*/ 26321 w 26321"/>
                <a:gd name="connsiteY3" fmla="*/ 2118 h 12394"/>
                <a:gd name="connsiteX4" fmla="*/ 21352 w 26321"/>
                <a:gd name="connsiteY4" fmla="*/ 1850 h 12394"/>
                <a:gd name="connsiteX5" fmla="*/ 21230 w 26321"/>
                <a:gd name="connsiteY5" fmla="*/ 309 h 12394"/>
                <a:gd name="connsiteX6" fmla="*/ 19157 w 26321"/>
                <a:gd name="connsiteY6" fmla="*/ 62 h 12394"/>
                <a:gd name="connsiteX7" fmla="*/ 17727 w 26321"/>
                <a:gd name="connsiteY7" fmla="*/ 168 h 12394"/>
                <a:gd name="connsiteX8" fmla="*/ 12385 w 26321"/>
                <a:gd name="connsiteY8" fmla="*/ 699 h 12394"/>
                <a:gd name="connsiteX9" fmla="*/ 4129 w 26321"/>
                <a:gd name="connsiteY9" fmla="*/ 708 h 12394"/>
                <a:gd name="connsiteX10" fmla="*/ 2271 w 26321"/>
                <a:gd name="connsiteY10" fmla="*/ 582 h 12394"/>
                <a:gd name="connsiteX11" fmla="*/ 2182 w 26321"/>
                <a:gd name="connsiteY11" fmla="*/ 149 h 12394"/>
                <a:gd name="connsiteX12" fmla="*/ 0 w 26321"/>
                <a:gd name="connsiteY12" fmla="*/ 0 h 12394"/>
                <a:gd name="connsiteX0" fmla="*/ 15228 w 26321"/>
                <a:gd name="connsiteY0" fmla="*/ 12394 h 12394"/>
                <a:gd name="connsiteX1" fmla="*/ 21137 w 26321"/>
                <a:gd name="connsiteY1" fmla="*/ 11880 h 12394"/>
                <a:gd name="connsiteX2" fmla="*/ 20957 w 26321"/>
                <a:gd name="connsiteY2" fmla="*/ 3412 h 12394"/>
                <a:gd name="connsiteX3" fmla="*/ 26321 w 26321"/>
                <a:gd name="connsiteY3" fmla="*/ 2118 h 12394"/>
                <a:gd name="connsiteX4" fmla="*/ 21352 w 26321"/>
                <a:gd name="connsiteY4" fmla="*/ 1850 h 12394"/>
                <a:gd name="connsiteX5" fmla="*/ 21230 w 26321"/>
                <a:gd name="connsiteY5" fmla="*/ 309 h 12394"/>
                <a:gd name="connsiteX6" fmla="*/ 19157 w 26321"/>
                <a:gd name="connsiteY6" fmla="*/ 62 h 12394"/>
                <a:gd name="connsiteX7" fmla="*/ 17727 w 26321"/>
                <a:gd name="connsiteY7" fmla="*/ 168 h 12394"/>
                <a:gd name="connsiteX8" fmla="*/ 12385 w 26321"/>
                <a:gd name="connsiteY8" fmla="*/ 699 h 12394"/>
                <a:gd name="connsiteX9" fmla="*/ 4129 w 26321"/>
                <a:gd name="connsiteY9" fmla="*/ 708 h 12394"/>
                <a:gd name="connsiteX10" fmla="*/ 2271 w 26321"/>
                <a:gd name="connsiteY10" fmla="*/ 582 h 12394"/>
                <a:gd name="connsiteX11" fmla="*/ 2091 w 26321"/>
                <a:gd name="connsiteY11" fmla="*/ 56 h 12394"/>
                <a:gd name="connsiteX12" fmla="*/ 0 w 26321"/>
                <a:gd name="connsiteY12" fmla="*/ 0 h 12394"/>
                <a:gd name="connsiteX0" fmla="*/ 15228 w 26321"/>
                <a:gd name="connsiteY0" fmla="*/ 12394 h 12394"/>
                <a:gd name="connsiteX1" fmla="*/ 21137 w 26321"/>
                <a:gd name="connsiteY1" fmla="*/ 11880 h 12394"/>
                <a:gd name="connsiteX2" fmla="*/ 20957 w 26321"/>
                <a:gd name="connsiteY2" fmla="*/ 3412 h 12394"/>
                <a:gd name="connsiteX3" fmla="*/ 26321 w 26321"/>
                <a:gd name="connsiteY3" fmla="*/ 2118 h 12394"/>
                <a:gd name="connsiteX4" fmla="*/ 21352 w 26321"/>
                <a:gd name="connsiteY4" fmla="*/ 1850 h 12394"/>
                <a:gd name="connsiteX5" fmla="*/ 21230 w 26321"/>
                <a:gd name="connsiteY5" fmla="*/ 309 h 12394"/>
                <a:gd name="connsiteX6" fmla="*/ 19157 w 26321"/>
                <a:gd name="connsiteY6" fmla="*/ 62 h 12394"/>
                <a:gd name="connsiteX7" fmla="*/ 17727 w 26321"/>
                <a:gd name="connsiteY7" fmla="*/ 168 h 12394"/>
                <a:gd name="connsiteX8" fmla="*/ 12385 w 26321"/>
                <a:gd name="connsiteY8" fmla="*/ 699 h 12394"/>
                <a:gd name="connsiteX9" fmla="*/ 4129 w 26321"/>
                <a:gd name="connsiteY9" fmla="*/ 708 h 12394"/>
                <a:gd name="connsiteX10" fmla="*/ 2271 w 26321"/>
                <a:gd name="connsiteY10" fmla="*/ 582 h 12394"/>
                <a:gd name="connsiteX11" fmla="*/ 2182 w 26321"/>
                <a:gd name="connsiteY11" fmla="*/ 56 h 12394"/>
                <a:gd name="connsiteX12" fmla="*/ 0 w 26321"/>
                <a:gd name="connsiteY12" fmla="*/ 0 h 12394"/>
                <a:gd name="connsiteX0" fmla="*/ 16228 w 27321"/>
                <a:gd name="connsiteY0" fmla="*/ 12375 h 12375"/>
                <a:gd name="connsiteX1" fmla="*/ 22137 w 27321"/>
                <a:gd name="connsiteY1" fmla="*/ 11861 h 12375"/>
                <a:gd name="connsiteX2" fmla="*/ 21957 w 27321"/>
                <a:gd name="connsiteY2" fmla="*/ 3393 h 12375"/>
                <a:gd name="connsiteX3" fmla="*/ 27321 w 27321"/>
                <a:gd name="connsiteY3" fmla="*/ 2099 h 12375"/>
                <a:gd name="connsiteX4" fmla="*/ 22352 w 27321"/>
                <a:gd name="connsiteY4" fmla="*/ 1831 h 12375"/>
                <a:gd name="connsiteX5" fmla="*/ 22230 w 27321"/>
                <a:gd name="connsiteY5" fmla="*/ 290 h 12375"/>
                <a:gd name="connsiteX6" fmla="*/ 20157 w 27321"/>
                <a:gd name="connsiteY6" fmla="*/ 43 h 12375"/>
                <a:gd name="connsiteX7" fmla="*/ 18727 w 27321"/>
                <a:gd name="connsiteY7" fmla="*/ 149 h 12375"/>
                <a:gd name="connsiteX8" fmla="*/ 13385 w 27321"/>
                <a:gd name="connsiteY8" fmla="*/ 680 h 12375"/>
                <a:gd name="connsiteX9" fmla="*/ 5129 w 27321"/>
                <a:gd name="connsiteY9" fmla="*/ 689 h 12375"/>
                <a:gd name="connsiteX10" fmla="*/ 3271 w 27321"/>
                <a:gd name="connsiteY10" fmla="*/ 563 h 12375"/>
                <a:gd name="connsiteX11" fmla="*/ 3182 w 27321"/>
                <a:gd name="connsiteY11" fmla="*/ 37 h 12375"/>
                <a:gd name="connsiteX12" fmla="*/ 0 w 27321"/>
                <a:gd name="connsiteY12" fmla="*/ 0 h 12375"/>
                <a:gd name="connsiteX0" fmla="*/ 16228 w 27321"/>
                <a:gd name="connsiteY0" fmla="*/ 12375 h 12375"/>
                <a:gd name="connsiteX1" fmla="*/ 22137 w 27321"/>
                <a:gd name="connsiteY1" fmla="*/ 11861 h 12375"/>
                <a:gd name="connsiteX2" fmla="*/ 21957 w 27321"/>
                <a:gd name="connsiteY2" fmla="*/ 3393 h 12375"/>
                <a:gd name="connsiteX3" fmla="*/ 27321 w 27321"/>
                <a:gd name="connsiteY3" fmla="*/ 2099 h 12375"/>
                <a:gd name="connsiteX4" fmla="*/ 22352 w 27321"/>
                <a:gd name="connsiteY4" fmla="*/ 1831 h 12375"/>
                <a:gd name="connsiteX5" fmla="*/ 22230 w 27321"/>
                <a:gd name="connsiteY5" fmla="*/ 290 h 12375"/>
                <a:gd name="connsiteX6" fmla="*/ 20157 w 27321"/>
                <a:gd name="connsiteY6" fmla="*/ 43 h 12375"/>
                <a:gd name="connsiteX7" fmla="*/ 18727 w 27321"/>
                <a:gd name="connsiteY7" fmla="*/ 149 h 12375"/>
                <a:gd name="connsiteX8" fmla="*/ 13385 w 27321"/>
                <a:gd name="connsiteY8" fmla="*/ 680 h 12375"/>
                <a:gd name="connsiteX9" fmla="*/ 5129 w 27321"/>
                <a:gd name="connsiteY9" fmla="*/ 689 h 12375"/>
                <a:gd name="connsiteX10" fmla="*/ 3271 w 27321"/>
                <a:gd name="connsiteY10" fmla="*/ 563 h 12375"/>
                <a:gd name="connsiteX11" fmla="*/ 3273 w 27321"/>
                <a:gd name="connsiteY11" fmla="*/ 9 h 12375"/>
                <a:gd name="connsiteX12" fmla="*/ 0 w 27321"/>
                <a:gd name="connsiteY12" fmla="*/ 0 h 12375"/>
                <a:gd name="connsiteX0" fmla="*/ 16228 w 27321"/>
                <a:gd name="connsiteY0" fmla="*/ 12375 h 12375"/>
                <a:gd name="connsiteX1" fmla="*/ 22137 w 27321"/>
                <a:gd name="connsiteY1" fmla="*/ 11861 h 12375"/>
                <a:gd name="connsiteX2" fmla="*/ 21957 w 27321"/>
                <a:gd name="connsiteY2" fmla="*/ 3393 h 12375"/>
                <a:gd name="connsiteX3" fmla="*/ 27321 w 27321"/>
                <a:gd name="connsiteY3" fmla="*/ 2099 h 12375"/>
                <a:gd name="connsiteX4" fmla="*/ 22352 w 27321"/>
                <a:gd name="connsiteY4" fmla="*/ 1831 h 12375"/>
                <a:gd name="connsiteX5" fmla="*/ 22230 w 27321"/>
                <a:gd name="connsiteY5" fmla="*/ 290 h 12375"/>
                <a:gd name="connsiteX6" fmla="*/ 20157 w 27321"/>
                <a:gd name="connsiteY6" fmla="*/ 43 h 12375"/>
                <a:gd name="connsiteX7" fmla="*/ 18727 w 27321"/>
                <a:gd name="connsiteY7" fmla="*/ 149 h 12375"/>
                <a:gd name="connsiteX8" fmla="*/ 13385 w 27321"/>
                <a:gd name="connsiteY8" fmla="*/ 680 h 12375"/>
                <a:gd name="connsiteX9" fmla="*/ 5129 w 27321"/>
                <a:gd name="connsiteY9" fmla="*/ 689 h 12375"/>
                <a:gd name="connsiteX10" fmla="*/ 3362 w 27321"/>
                <a:gd name="connsiteY10" fmla="*/ 554 h 12375"/>
                <a:gd name="connsiteX11" fmla="*/ 3273 w 27321"/>
                <a:gd name="connsiteY11" fmla="*/ 9 h 12375"/>
                <a:gd name="connsiteX12" fmla="*/ 0 w 27321"/>
                <a:gd name="connsiteY12" fmla="*/ 0 h 12375"/>
                <a:gd name="connsiteX0" fmla="*/ 16228 w 27321"/>
                <a:gd name="connsiteY0" fmla="*/ 12375 h 12375"/>
                <a:gd name="connsiteX1" fmla="*/ 22137 w 27321"/>
                <a:gd name="connsiteY1" fmla="*/ 11861 h 12375"/>
                <a:gd name="connsiteX2" fmla="*/ 21957 w 27321"/>
                <a:gd name="connsiteY2" fmla="*/ 3393 h 12375"/>
                <a:gd name="connsiteX3" fmla="*/ 27321 w 27321"/>
                <a:gd name="connsiteY3" fmla="*/ 2099 h 12375"/>
                <a:gd name="connsiteX4" fmla="*/ 22352 w 27321"/>
                <a:gd name="connsiteY4" fmla="*/ 1831 h 12375"/>
                <a:gd name="connsiteX5" fmla="*/ 22230 w 27321"/>
                <a:gd name="connsiteY5" fmla="*/ 290 h 12375"/>
                <a:gd name="connsiteX6" fmla="*/ 20157 w 27321"/>
                <a:gd name="connsiteY6" fmla="*/ 43 h 12375"/>
                <a:gd name="connsiteX7" fmla="*/ 18727 w 27321"/>
                <a:gd name="connsiteY7" fmla="*/ 149 h 12375"/>
                <a:gd name="connsiteX8" fmla="*/ 13294 w 27321"/>
                <a:gd name="connsiteY8" fmla="*/ 708 h 12375"/>
                <a:gd name="connsiteX9" fmla="*/ 5129 w 27321"/>
                <a:gd name="connsiteY9" fmla="*/ 689 h 12375"/>
                <a:gd name="connsiteX10" fmla="*/ 3362 w 27321"/>
                <a:gd name="connsiteY10" fmla="*/ 554 h 12375"/>
                <a:gd name="connsiteX11" fmla="*/ 3273 w 27321"/>
                <a:gd name="connsiteY11" fmla="*/ 9 h 12375"/>
                <a:gd name="connsiteX12" fmla="*/ 0 w 27321"/>
                <a:gd name="connsiteY12" fmla="*/ 0 h 12375"/>
                <a:gd name="connsiteX0" fmla="*/ 16228 w 27321"/>
                <a:gd name="connsiteY0" fmla="*/ 12375 h 12375"/>
                <a:gd name="connsiteX1" fmla="*/ 22137 w 27321"/>
                <a:gd name="connsiteY1" fmla="*/ 11861 h 12375"/>
                <a:gd name="connsiteX2" fmla="*/ 21957 w 27321"/>
                <a:gd name="connsiteY2" fmla="*/ 3393 h 12375"/>
                <a:gd name="connsiteX3" fmla="*/ 27321 w 27321"/>
                <a:gd name="connsiteY3" fmla="*/ 2099 h 12375"/>
                <a:gd name="connsiteX4" fmla="*/ 22352 w 27321"/>
                <a:gd name="connsiteY4" fmla="*/ 1831 h 12375"/>
                <a:gd name="connsiteX5" fmla="*/ 22230 w 27321"/>
                <a:gd name="connsiteY5" fmla="*/ 290 h 12375"/>
                <a:gd name="connsiteX6" fmla="*/ 20157 w 27321"/>
                <a:gd name="connsiteY6" fmla="*/ 43 h 12375"/>
                <a:gd name="connsiteX7" fmla="*/ 18727 w 27321"/>
                <a:gd name="connsiteY7" fmla="*/ 149 h 12375"/>
                <a:gd name="connsiteX8" fmla="*/ 13294 w 27321"/>
                <a:gd name="connsiteY8" fmla="*/ 699 h 12375"/>
                <a:gd name="connsiteX9" fmla="*/ 5129 w 27321"/>
                <a:gd name="connsiteY9" fmla="*/ 689 h 12375"/>
                <a:gd name="connsiteX10" fmla="*/ 3362 w 27321"/>
                <a:gd name="connsiteY10" fmla="*/ 554 h 12375"/>
                <a:gd name="connsiteX11" fmla="*/ 3273 w 27321"/>
                <a:gd name="connsiteY11" fmla="*/ 9 h 12375"/>
                <a:gd name="connsiteX12" fmla="*/ 0 w 27321"/>
                <a:gd name="connsiteY12" fmla="*/ 0 h 12375"/>
                <a:gd name="connsiteX0" fmla="*/ 16228 w 27321"/>
                <a:gd name="connsiteY0" fmla="*/ 12375 h 12375"/>
                <a:gd name="connsiteX1" fmla="*/ 22137 w 27321"/>
                <a:gd name="connsiteY1" fmla="*/ 11861 h 12375"/>
                <a:gd name="connsiteX2" fmla="*/ 21957 w 27321"/>
                <a:gd name="connsiteY2" fmla="*/ 3393 h 12375"/>
                <a:gd name="connsiteX3" fmla="*/ 27321 w 27321"/>
                <a:gd name="connsiteY3" fmla="*/ 2099 h 12375"/>
                <a:gd name="connsiteX4" fmla="*/ 22352 w 27321"/>
                <a:gd name="connsiteY4" fmla="*/ 1831 h 12375"/>
                <a:gd name="connsiteX5" fmla="*/ 22230 w 27321"/>
                <a:gd name="connsiteY5" fmla="*/ 290 h 12375"/>
                <a:gd name="connsiteX6" fmla="*/ 20157 w 27321"/>
                <a:gd name="connsiteY6" fmla="*/ 43 h 12375"/>
                <a:gd name="connsiteX7" fmla="*/ 18727 w 27321"/>
                <a:gd name="connsiteY7" fmla="*/ 149 h 12375"/>
                <a:gd name="connsiteX8" fmla="*/ 13294 w 27321"/>
                <a:gd name="connsiteY8" fmla="*/ 699 h 12375"/>
                <a:gd name="connsiteX9" fmla="*/ 5129 w 27321"/>
                <a:gd name="connsiteY9" fmla="*/ 689 h 12375"/>
                <a:gd name="connsiteX10" fmla="*/ 3362 w 27321"/>
                <a:gd name="connsiteY10" fmla="*/ 554 h 12375"/>
                <a:gd name="connsiteX11" fmla="*/ 3273 w 27321"/>
                <a:gd name="connsiteY11" fmla="*/ 9 h 12375"/>
                <a:gd name="connsiteX12" fmla="*/ 1091 w 27321"/>
                <a:gd name="connsiteY12" fmla="*/ 9 h 12375"/>
                <a:gd name="connsiteX13" fmla="*/ 0 w 27321"/>
                <a:gd name="connsiteY13" fmla="*/ 0 h 12375"/>
                <a:gd name="connsiteX0" fmla="*/ 15864 w 26957"/>
                <a:gd name="connsiteY0" fmla="*/ 12693 h 12693"/>
                <a:gd name="connsiteX1" fmla="*/ 21773 w 26957"/>
                <a:gd name="connsiteY1" fmla="*/ 12179 h 12693"/>
                <a:gd name="connsiteX2" fmla="*/ 21593 w 26957"/>
                <a:gd name="connsiteY2" fmla="*/ 3711 h 12693"/>
                <a:gd name="connsiteX3" fmla="*/ 26957 w 26957"/>
                <a:gd name="connsiteY3" fmla="*/ 2417 h 12693"/>
                <a:gd name="connsiteX4" fmla="*/ 21988 w 26957"/>
                <a:gd name="connsiteY4" fmla="*/ 2149 h 12693"/>
                <a:gd name="connsiteX5" fmla="*/ 21866 w 26957"/>
                <a:gd name="connsiteY5" fmla="*/ 608 h 12693"/>
                <a:gd name="connsiteX6" fmla="*/ 19793 w 26957"/>
                <a:gd name="connsiteY6" fmla="*/ 361 h 12693"/>
                <a:gd name="connsiteX7" fmla="*/ 18363 w 26957"/>
                <a:gd name="connsiteY7" fmla="*/ 467 h 12693"/>
                <a:gd name="connsiteX8" fmla="*/ 12930 w 26957"/>
                <a:gd name="connsiteY8" fmla="*/ 1017 h 12693"/>
                <a:gd name="connsiteX9" fmla="*/ 4765 w 26957"/>
                <a:gd name="connsiteY9" fmla="*/ 1007 h 12693"/>
                <a:gd name="connsiteX10" fmla="*/ 2998 w 26957"/>
                <a:gd name="connsiteY10" fmla="*/ 872 h 12693"/>
                <a:gd name="connsiteX11" fmla="*/ 2909 w 26957"/>
                <a:gd name="connsiteY11" fmla="*/ 327 h 12693"/>
                <a:gd name="connsiteX12" fmla="*/ 727 w 26957"/>
                <a:gd name="connsiteY12" fmla="*/ 327 h 12693"/>
                <a:gd name="connsiteX13" fmla="*/ 0 w 26957"/>
                <a:gd name="connsiteY13" fmla="*/ 0 h 12693"/>
                <a:gd name="connsiteX0" fmla="*/ 15864 w 26957"/>
                <a:gd name="connsiteY0" fmla="*/ 12693 h 12693"/>
                <a:gd name="connsiteX1" fmla="*/ 21773 w 26957"/>
                <a:gd name="connsiteY1" fmla="*/ 12179 h 12693"/>
                <a:gd name="connsiteX2" fmla="*/ 21593 w 26957"/>
                <a:gd name="connsiteY2" fmla="*/ 3711 h 12693"/>
                <a:gd name="connsiteX3" fmla="*/ 26957 w 26957"/>
                <a:gd name="connsiteY3" fmla="*/ 2417 h 12693"/>
                <a:gd name="connsiteX4" fmla="*/ 21988 w 26957"/>
                <a:gd name="connsiteY4" fmla="*/ 2149 h 12693"/>
                <a:gd name="connsiteX5" fmla="*/ 21866 w 26957"/>
                <a:gd name="connsiteY5" fmla="*/ 608 h 12693"/>
                <a:gd name="connsiteX6" fmla="*/ 19793 w 26957"/>
                <a:gd name="connsiteY6" fmla="*/ 361 h 12693"/>
                <a:gd name="connsiteX7" fmla="*/ 18363 w 26957"/>
                <a:gd name="connsiteY7" fmla="*/ 467 h 12693"/>
                <a:gd name="connsiteX8" fmla="*/ 12930 w 26957"/>
                <a:gd name="connsiteY8" fmla="*/ 1017 h 12693"/>
                <a:gd name="connsiteX9" fmla="*/ 4765 w 26957"/>
                <a:gd name="connsiteY9" fmla="*/ 1007 h 12693"/>
                <a:gd name="connsiteX10" fmla="*/ 2998 w 26957"/>
                <a:gd name="connsiteY10" fmla="*/ 872 h 12693"/>
                <a:gd name="connsiteX11" fmla="*/ 2909 w 26957"/>
                <a:gd name="connsiteY11" fmla="*/ 327 h 12693"/>
                <a:gd name="connsiteX12" fmla="*/ 182 w 26957"/>
                <a:gd name="connsiteY12" fmla="*/ 327 h 12693"/>
                <a:gd name="connsiteX13" fmla="*/ 0 w 26957"/>
                <a:gd name="connsiteY13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1806 w 26775"/>
                <a:gd name="connsiteY4" fmla="*/ 2149 h 12693"/>
                <a:gd name="connsiteX5" fmla="*/ 21684 w 26775"/>
                <a:gd name="connsiteY5" fmla="*/ 608 h 12693"/>
                <a:gd name="connsiteX6" fmla="*/ 19611 w 26775"/>
                <a:gd name="connsiteY6" fmla="*/ 361 h 12693"/>
                <a:gd name="connsiteX7" fmla="*/ 18181 w 26775"/>
                <a:gd name="connsiteY7" fmla="*/ 467 h 12693"/>
                <a:gd name="connsiteX8" fmla="*/ 12748 w 26775"/>
                <a:gd name="connsiteY8" fmla="*/ 1017 h 12693"/>
                <a:gd name="connsiteX9" fmla="*/ 4583 w 26775"/>
                <a:gd name="connsiteY9" fmla="*/ 1007 h 12693"/>
                <a:gd name="connsiteX10" fmla="*/ 2816 w 26775"/>
                <a:gd name="connsiteY10" fmla="*/ 872 h 12693"/>
                <a:gd name="connsiteX11" fmla="*/ 2727 w 26775"/>
                <a:gd name="connsiteY11" fmla="*/ 327 h 12693"/>
                <a:gd name="connsiteX12" fmla="*/ 0 w 26775"/>
                <a:gd name="connsiteY12" fmla="*/ 327 h 12693"/>
                <a:gd name="connsiteX13" fmla="*/ 91 w 26775"/>
                <a:gd name="connsiteY13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1806 w 26775"/>
                <a:gd name="connsiteY4" fmla="*/ 2102 h 12693"/>
                <a:gd name="connsiteX5" fmla="*/ 21684 w 26775"/>
                <a:gd name="connsiteY5" fmla="*/ 608 h 12693"/>
                <a:gd name="connsiteX6" fmla="*/ 19611 w 26775"/>
                <a:gd name="connsiteY6" fmla="*/ 361 h 12693"/>
                <a:gd name="connsiteX7" fmla="*/ 18181 w 26775"/>
                <a:gd name="connsiteY7" fmla="*/ 467 h 12693"/>
                <a:gd name="connsiteX8" fmla="*/ 12748 w 26775"/>
                <a:gd name="connsiteY8" fmla="*/ 1017 h 12693"/>
                <a:gd name="connsiteX9" fmla="*/ 4583 w 26775"/>
                <a:gd name="connsiteY9" fmla="*/ 1007 h 12693"/>
                <a:gd name="connsiteX10" fmla="*/ 2816 w 26775"/>
                <a:gd name="connsiteY10" fmla="*/ 872 h 12693"/>
                <a:gd name="connsiteX11" fmla="*/ 2727 w 26775"/>
                <a:gd name="connsiteY11" fmla="*/ 327 h 12693"/>
                <a:gd name="connsiteX12" fmla="*/ 0 w 26775"/>
                <a:gd name="connsiteY12" fmla="*/ 327 h 12693"/>
                <a:gd name="connsiteX13" fmla="*/ 91 w 26775"/>
                <a:gd name="connsiteY13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1442 w 26775"/>
                <a:gd name="connsiteY4" fmla="*/ 2102 h 12693"/>
                <a:gd name="connsiteX5" fmla="*/ 21684 w 26775"/>
                <a:gd name="connsiteY5" fmla="*/ 608 h 12693"/>
                <a:gd name="connsiteX6" fmla="*/ 19611 w 26775"/>
                <a:gd name="connsiteY6" fmla="*/ 361 h 12693"/>
                <a:gd name="connsiteX7" fmla="*/ 18181 w 26775"/>
                <a:gd name="connsiteY7" fmla="*/ 467 h 12693"/>
                <a:gd name="connsiteX8" fmla="*/ 12748 w 26775"/>
                <a:gd name="connsiteY8" fmla="*/ 1017 h 12693"/>
                <a:gd name="connsiteX9" fmla="*/ 4583 w 26775"/>
                <a:gd name="connsiteY9" fmla="*/ 1007 h 12693"/>
                <a:gd name="connsiteX10" fmla="*/ 2816 w 26775"/>
                <a:gd name="connsiteY10" fmla="*/ 872 h 12693"/>
                <a:gd name="connsiteX11" fmla="*/ 2727 w 26775"/>
                <a:gd name="connsiteY11" fmla="*/ 327 h 12693"/>
                <a:gd name="connsiteX12" fmla="*/ 0 w 26775"/>
                <a:gd name="connsiteY12" fmla="*/ 327 h 12693"/>
                <a:gd name="connsiteX13" fmla="*/ 91 w 26775"/>
                <a:gd name="connsiteY13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1715 w 26775"/>
                <a:gd name="connsiteY4" fmla="*/ 2102 h 12693"/>
                <a:gd name="connsiteX5" fmla="*/ 21684 w 26775"/>
                <a:gd name="connsiteY5" fmla="*/ 608 h 12693"/>
                <a:gd name="connsiteX6" fmla="*/ 19611 w 26775"/>
                <a:gd name="connsiteY6" fmla="*/ 361 h 12693"/>
                <a:gd name="connsiteX7" fmla="*/ 18181 w 26775"/>
                <a:gd name="connsiteY7" fmla="*/ 467 h 12693"/>
                <a:gd name="connsiteX8" fmla="*/ 12748 w 26775"/>
                <a:gd name="connsiteY8" fmla="*/ 1017 h 12693"/>
                <a:gd name="connsiteX9" fmla="*/ 4583 w 26775"/>
                <a:gd name="connsiteY9" fmla="*/ 1007 h 12693"/>
                <a:gd name="connsiteX10" fmla="*/ 2816 w 26775"/>
                <a:gd name="connsiteY10" fmla="*/ 872 h 12693"/>
                <a:gd name="connsiteX11" fmla="*/ 2727 w 26775"/>
                <a:gd name="connsiteY11" fmla="*/ 327 h 12693"/>
                <a:gd name="connsiteX12" fmla="*/ 0 w 26775"/>
                <a:gd name="connsiteY12" fmla="*/ 327 h 12693"/>
                <a:gd name="connsiteX13" fmla="*/ 91 w 26775"/>
                <a:gd name="connsiteY13" fmla="*/ 0 h 1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775" h="12693">
                  <a:moveTo>
                    <a:pt x="15682" y="12693"/>
                  </a:moveTo>
                  <a:lnTo>
                    <a:pt x="21591" y="12179"/>
                  </a:lnTo>
                  <a:lnTo>
                    <a:pt x="21411" y="3711"/>
                  </a:lnTo>
                  <a:lnTo>
                    <a:pt x="26775" y="2417"/>
                  </a:lnTo>
                  <a:lnTo>
                    <a:pt x="21715" y="2102"/>
                  </a:lnTo>
                  <a:cubicBezTo>
                    <a:pt x="21674" y="1579"/>
                    <a:pt x="21725" y="1131"/>
                    <a:pt x="21684" y="608"/>
                  </a:cubicBezTo>
                  <a:cubicBezTo>
                    <a:pt x="21440" y="315"/>
                    <a:pt x="20195" y="385"/>
                    <a:pt x="19611" y="361"/>
                  </a:cubicBezTo>
                  <a:lnTo>
                    <a:pt x="18181" y="467"/>
                  </a:lnTo>
                  <a:lnTo>
                    <a:pt x="12748" y="1017"/>
                  </a:lnTo>
                  <a:lnTo>
                    <a:pt x="4583" y="1007"/>
                  </a:lnTo>
                  <a:lnTo>
                    <a:pt x="2816" y="872"/>
                  </a:lnTo>
                  <a:cubicBezTo>
                    <a:pt x="2786" y="728"/>
                    <a:pt x="2757" y="471"/>
                    <a:pt x="2727" y="327"/>
                  </a:cubicBezTo>
                  <a:lnTo>
                    <a:pt x="0" y="327"/>
                  </a:lnTo>
                  <a:cubicBezTo>
                    <a:pt x="30" y="218"/>
                    <a:pt x="61" y="109"/>
                    <a:pt x="91" y="0"/>
                  </a:cubicBezTo>
                </a:path>
              </a:pathLst>
            </a:custGeom>
            <a:noFill/>
            <a:ln w="25400">
              <a:solidFill>
                <a:srgbClr val="3333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2431516" y="6517268"/>
              <a:ext cx="9746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GB" b="1" dirty="0" smtClean="0">
                  <a:solidFill>
                    <a:srgbClr val="00B050"/>
                  </a:solidFill>
                </a:rPr>
                <a:t>e-</a:t>
              </a:r>
              <a:r>
                <a:rPr lang="en-GB" b="1" dirty="0" err="1" smtClean="0">
                  <a:solidFill>
                    <a:srgbClr val="00B050"/>
                  </a:solidFill>
                </a:rPr>
                <a:t>linac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53045" y="4056272"/>
              <a:ext cx="2390510" cy="1678814"/>
              <a:chOff x="6948595" y="4056273"/>
              <a:chExt cx="2390510" cy="1678814"/>
            </a:xfrm>
          </p:grpSpPr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>
                <a:off x="6966482" y="4289612"/>
                <a:ext cx="558351" cy="0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36000" tIns="36000" rIns="36000" bIns="36000"/>
              <a:lstStyle/>
              <a:p>
                <a:endParaRPr lang="en-CA"/>
              </a:p>
            </p:txBody>
          </p:sp>
          <p:sp>
            <p:nvSpPr>
              <p:cNvPr id="55" name="Line 18"/>
              <p:cNvSpPr>
                <a:spLocks noChangeShapeType="1"/>
              </p:cNvSpPr>
              <p:nvPr/>
            </p:nvSpPr>
            <p:spPr bwMode="auto">
              <a:xfrm>
                <a:off x="6948595" y="4641269"/>
                <a:ext cx="558351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36000" tIns="36000" rIns="36000" bIns="36000"/>
              <a:lstStyle/>
              <a:p>
                <a:endParaRPr lang="en-CA"/>
              </a:p>
            </p:txBody>
          </p:sp>
          <p:sp>
            <p:nvSpPr>
              <p:cNvPr id="56" name="Line 18"/>
              <p:cNvSpPr>
                <a:spLocks noChangeShapeType="1"/>
              </p:cNvSpPr>
              <p:nvPr/>
            </p:nvSpPr>
            <p:spPr bwMode="auto">
              <a:xfrm>
                <a:off x="6981589" y="5279287"/>
                <a:ext cx="558351" cy="0"/>
              </a:xfrm>
              <a:prstGeom prst="line">
                <a:avLst/>
              </a:prstGeom>
              <a:noFill/>
              <a:ln w="38100">
                <a:solidFill>
                  <a:srgbClr val="CC66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36000" tIns="36000" rIns="36000" bIns="36000"/>
              <a:lstStyle/>
              <a:p>
                <a:endParaRPr lang="en-CA"/>
              </a:p>
            </p:txBody>
          </p:sp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7553039" y="4056273"/>
                <a:ext cx="138050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solidFill>
                      <a:srgbClr val="3333FF"/>
                    </a:solidFill>
                  </a:rPr>
                  <a:t>Existing</a:t>
                </a:r>
                <a:endParaRPr lang="en-GB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7553039" y="4419962"/>
                <a:ext cx="1786066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solidFill>
                      <a:srgbClr val="00B050"/>
                    </a:solidFill>
                  </a:rPr>
                  <a:t>ARIEL I</a:t>
                </a:r>
              </a:p>
              <a:p>
                <a:r>
                  <a:rPr lang="en-GB" sz="1400" dirty="0" smtClean="0">
                    <a:solidFill>
                      <a:srgbClr val="00B050"/>
                    </a:solidFill>
                  </a:rPr>
                  <a:t>Electrons to 1 target</a:t>
                </a:r>
                <a:endParaRPr lang="en-GB" sz="1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7576249" y="5057979"/>
                <a:ext cx="1673543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b="1" dirty="0" smtClean="0">
                    <a:solidFill>
                      <a:srgbClr val="CC6600"/>
                    </a:solidFill>
                  </a:rPr>
                  <a:t>ARIEL II</a:t>
                </a:r>
              </a:p>
              <a:p>
                <a:r>
                  <a:rPr lang="en-GB" sz="1400" dirty="0">
                    <a:solidFill>
                      <a:srgbClr val="CC6600"/>
                    </a:solidFill>
                  </a:rPr>
                  <a:t>P</a:t>
                </a:r>
                <a:r>
                  <a:rPr lang="en-GB" sz="1400" dirty="0" smtClean="0">
                    <a:solidFill>
                      <a:srgbClr val="CC6600"/>
                    </a:solidFill>
                  </a:rPr>
                  <a:t>rotons to 1 target</a:t>
                </a:r>
                <a:endParaRPr lang="en-GB" sz="1400" dirty="0">
                  <a:solidFill>
                    <a:srgbClr val="CC6600"/>
                  </a:solidFill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>
              <a:off x="3783087" y="2921746"/>
              <a:ext cx="243840" cy="49"/>
            </a:xfrm>
            <a:prstGeom prst="straightConnector1">
              <a:avLst/>
            </a:prstGeom>
            <a:ln w="25400">
              <a:solidFill>
                <a:srgbClr val="CC6600"/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2511310" y="3325598"/>
              <a:ext cx="849448" cy="612332"/>
            </a:xfrm>
            <a:custGeom>
              <a:avLst/>
              <a:gdLst>
                <a:gd name="connsiteX0" fmla="*/ 10828 w 10828"/>
                <a:gd name="connsiteY0" fmla="*/ 10000 h 10000"/>
                <a:gd name="connsiteX1" fmla="*/ 8124 w 10828"/>
                <a:gd name="connsiteY1" fmla="*/ 9100 h 10000"/>
                <a:gd name="connsiteX2" fmla="*/ 2086 w 10828"/>
                <a:gd name="connsiteY2" fmla="*/ 9100 h 10000"/>
                <a:gd name="connsiteX3" fmla="*/ 0 w 10828"/>
                <a:gd name="connsiteY3" fmla="*/ 7758 h 10000"/>
                <a:gd name="connsiteX4" fmla="*/ 828 w 10828"/>
                <a:gd name="connsiteY4" fmla="*/ 1469 h 10000"/>
                <a:gd name="connsiteX5" fmla="*/ 1897 w 10828"/>
                <a:gd name="connsiteY5" fmla="*/ 758 h 10000"/>
                <a:gd name="connsiteX6" fmla="*/ 6614 w 10828"/>
                <a:gd name="connsiteY6" fmla="*/ 758 h 10000"/>
                <a:gd name="connsiteX7" fmla="*/ 7432 w 10828"/>
                <a:gd name="connsiteY7" fmla="*/ 0 h 10000"/>
                <a:gd name="connsiteX0" fmla="*/ 10850 w 10850"/>
                <a:gd name="connsiteY0" fmla="*/ 10627 h 10627"/>
                <a:gd name="connsiteX1" fmla="*/ 8146 w 10850"/>
                <a:gd name="connsiteY1" fmla="*/ 9727 h 10627"/>
                <a:gd name="connsiteX2" fmla="*/ 2108 w 10850"/>
                <a:gd name="connsiteY2" fmla="*/ 9727 h 10627"/>
                <a:gd name="connsiteX3" fmla="*/ 22 w 10850"/>
                <a:gd name="connsiteY3" fmla="*/ 8385 h 10627"/>
                <a:gd name="connsiteX4" fmla="*/ 0 w 10850"/>
                <a:gd name="connsiteY4" fmla="*/ 0 h 10627"/>
                <a:gd name="connsiteX5" fmla="*/ 1919 w 10850"/>
                <a:gd name="connsiteY5" fmla="*/ 1385 h 10627"/>
                <a:gd name="connsiteX6" fmla="*/ 6636 w 10850"/>
                <a:gd name="connsiteY6" fmla="*/ 1385 h 10627"/>
                <a:gd name="connsiteX7" fmla="*/ 7454 w 10850"/>
                <a:gd name="connsiteY7" fmla="*/ 627 h 10627"/>
                <a:gd name="connsiteX0" fmla="*/ 10850 w 10850"/>
                <a:gd name="connsiteY0" fmla="*/ 12100 h 12100"/>
                <a:gd name="connsiteX1" fmla="*/ 8146 w 10850"/>
                <a:gd name="connsiteY1" fmla="*/ 11200 h 12100"/>
                <a:gd name="connsiteX2" fmla="*/ 2108 w 10850"/>
                <a:gd name="connsiteY2" fmla="*/ 11200 h 12100"/>
                <a:gd name="connsiteX3" fmla="*/ 22 w 10850"/>
                <a:gd name="connsiteY3" fmla="*/ 9858 h 12100"/>
                <a:gd name="connsiteX4" fmla="*/ 0 w 10850"/>
                <a:gd name="connsiteY4" fmla="*/ 1473 h 12100"/>
                <a:gd name="connsiteX5" fmla="*/ 1390 w 10850"/>
                <a:gd name="connsiteY5" fmla="*/ 0 h 12100"/>
                <a:gd name="connsiteX6" fmla="*/ 6636 w 10850"/>
                <a:gd name="connsiteY6" fmla="*/ 2858 h 12100"/>
                <a:gd name="connsiteX7" fmla="*/ 7454 w 10850"/>
                <a:gd name="connsiteY7" fmla="*/ 2100 h 12100"/>
                <a:gd name="connsiteX0" fmla="*/ 10850 w 10850"/>
                <a:gd name="connsiteY0" fmla="*/ 13122 h 13122"/>
                <a:gd name="connsiteX1" fmla="*/ 8146 w 10850"/>
                <a:gd name="connsiteY1" fmla="*/ 12222 h 13122"/>
                <a:gd name="connsiteX2" fmla="*/ 2108 w 10850"/>
                <a:gd name="connsiteY2" fmla="*/ 12222 h 13122"/>
                <a:gd name="connsiteX3" fmla="*/ 22 w 10850"/>
                <a:gd name="connsiteY3" fmla="*/ 10880 h 13122"/>
                <a:gd name="connsiteX4" fmla="*/ 0 w 10850"/>
                <a:gd name="connsiteY4" fmla="*/ 2495 h 13122"/>
                <a:gd name="connsiteX5" fmla="*/ 1390 w 10850"/>
                <a:gd name="connsiteY5" fmla="*/ 1022 h 13122"/>
                <a:gd name="connsiteX6" fmla="*/ 4659 w 10850"/>
                <a:gd name="connsiteY6" fmla="*/ 0 h 13122"/>
                <a:gd name="connsiteX7" fmla="*/ 7454 w 10850"/>
                <a:gd name="connsiteY7" fmla="*/ 3122 h 13122"/>
                <a:gd name="connsiteX0" fmla="*/ 10850 w 10850"/>
                <a:gd name="connsiteY0" fmla="*/ 13122 h 13122"/>
                <a:gd name="connsiteX1" fmla="*/ 8146 w 10850"/>
                <a:gd name="connsiteY1" fmla="*/ 12222 h 13122"/>
                <a:gd name="connsiteX2" fmla="*/ 2108 w 10850"/>
                <a:gd name="connsiteY2" fmla="*/ 12222 h 13122"/>
                <a:gd name="connsiteX3" fmla="*/ 275 w 10850"/>
                <a:gd name="connsiteY3" fmla="*/ 10759 h 13122"/>
                <a:gd name="connsiteX4" fmla="*/ 0 w 10850"/>
                <a:gd name="connsiteY4" fmla="*/ 2495 h 13122"/>
                <a:gd name="connsiteX5" fmla="*/ 1390 w 10850"/>
                <a:gd name="connsiteY5" fmla="*/ 1022 h 13122"/>
                <a:gd name="connsiteX6" fmla="*/ 4659 w 10850"/>
                <a:gd name="connsiteY6" fmla="*/ 0 h 13122"/>
                <a:gd name="connsiteX7" fmla="*/ 7454 w 10850"/>
                <a:gd name="connsiteY7" fmla="*/ 3122 h 13122"/>
                <a:gd name="connsiteX0" fmla="*/ 10597 w 10597"/>
                <a:gd name="connsiteY0" fmla="*/ 13122 h 13122"/>
                <a:gd name="connsiteX1" fmla="*/ 7893 w 10597"/>
                <a:gd name="connsiteY1" fmla="*/ 12222 h 13122"/>
                <a:gd name="connsiteX2" fmla="*/ 1855 w 10597"/>
                <a:gd name="connsiteY2" fmla="*/ 12222 h 13122"/>
                <a:gd name="connsiteX3" fmla="*/ 22 w 10597"/>
                <a:gd name="connsiteY3" fmla="*/ 10759 h 13122"/>
                <a:gd name="connsiteX4" fmla="*/ 0 w 10597"/>
                <a:gd name="connsiteY4" fmla="*/ 2478 h 13122"/>
                <a:gd name="connsiteX5" fmla="*/ 1137 w 10597"/>
                <a:gd name="connsiteY5" fmla="*/ 1022 h 13122"/>
                <a:gd name="connsiteX6" fmla="*/ 4406 w 10597"/>
                <a:gd name="connsiteY6" fmla="*/ 0 h 13122"/>
                <a:gd name="connsiteX7" fmla="*/ 7201 w 10597"/>
                <a:gd name="connsiteY7" fmla="*/ 3122 h 13122"/>
                <a:gd name="connsiteX0" fmla="*/ 10576 w 10576"/>
                <a:gd name="connsiteY0" fmla="*/ 13122 h 13122"/>
                <a:gd name="connsiteX1" fmla="*/ 7872 w 10576"/>
                <a:gd name="connsiteY1" fmla="*/ 12222 h 13122"/>
                <a:gd name="connsiteX2" fmla="*/ 1834 w 10576"/>
                <a:gd name="connsiteY2" fmla="*/ 12222 h 13122"/>
                <a:gd name="connsiteX3" fmla="*/ 1 w 10576"/>
                <a:gd name="connsiteY3" fmla="*/ 10759 h 13122"/>
                <a:gd name="connsiteX4" fmla="*/ 48 w 10576"/>
                <a:gd name="connsiteY4" fmla="*/ 2478 h 13122"/>
                <a:gd name="connsiteX5" fmla="*/ 1116 w 10576"/>
                <a:gd name="connsiteY5" fmla="*/ 1022 h 13122"/>
                <a:gd name="connsiteX6" fmla="*/ 4385 w 10576"/>
                <a:gd name="connsiteY6" fmla="*/ 0 h 13122"/>
                <a:gd name="connsiteX7" fmla="*/ 7180 w 10576"/>
                <a:gd name="connsiteY7" fmla="*/ 3122 h 13122"/>
                <a:gd name="connsiteX0" fmla="*/ 10576 w 10576"/>
                <a:gd name="connsiteY0" fmla="*/ 13122 h 13122"/>
                <a:gd name="connsiteX1" fmla="*/ 7872 w 10576"/>
                <a:gd name="connsiteY1" fmla="*/ 12222 h 13122"/>
                <a:gd name="connsiteX2" fmla="*/ 1834 w 10576"/>
                <a:gd name="connsiteY2" fmla="*/ 12222 h 13122"/>
                <a:gd name="connsiteX3" fmla="*/ 1 w 10576"/>
                <a:gd name="connsiteY3" fmla="*/ 10759 h 13122"/>
                <a:gd name="connsiteX4" fmla="*/ 48 w 10576"/>
                <a:gd name="connsiteY4" fmla="*/ 2478 h 13122"/>
                <a:gd name="connsiteX5" fmla="*/ 1139 w 10576"/>
                <a:gd name="connsiteY5" fmla="*/ 1195 h 13122"/>
                <a:gd name="connsiteX6" fmla="*/ 4385 w 10576"/>
                <a:gd name="connsiteY6" fmla="*/ 0 h 13122"/>
                <a:gd name="connsiteX7" fmla="*/ 7180 w 10576"/>
                <a:gd name="connsiteY7" fmla="*/ 3122 h 13122"/>
                <a:gd name="connsiteX0" fmla="*/ 10576 w 10576"/>
                <a:gd name="connsiteY0" fmla="*/ 11927 h 11927"/>
                <a:gd name="connsiteX1" fmla="*/ 7872 w 10576"/>
                <a:gd name="connsiteY1" fmla="*/ 11027 h 11927"/>
                <a:gd name="connsiteX2" fmla="*/ 1834 w 10576"/>
                <a:gd name="connsiteY2" fmla="*/ 11027 h 11927"/>
                <a:gd name="connsiteX3" fmla="*/ 1 w 10576"/>
                <a:gd name="connsiteY3" fmla="*/ 9564 h 11927"/>
                <a:gd name="connsiteX4" fmla="*/ 48 w 10576"/>
                <a:gd name="connsiteY4" fmla="*/ 1283 h 11927"/>
                <a:gd name="connsiteX5" fmla="*/ 1139 w 10576"/>
                <a:gd name="connsiteY5" fmla="*/ 0 h 11927"/>
                <a:gd name="connsiteX6" fmla="*/ 7180 w 10576"/>
                <a:gd name="connsiteY6" fmla="*/ 1927 h 11927"/>
                <a:gd name="connsiteX0" fmla="*/ 10576 w 10576"/>
                <a:gd name="connsiteY0" fmla="*/ 13101 h 13101"/>
                <a:gd name="connsiteX1" fmla="*/ 7872 w 10576"/>
                <a:gd name="connsiteY1" fmla="*/ 12201 h 13101"/>
                <a:gd name="connsiteX2" fmla="*/ 1834 w 10576"/>
                <a:gd name="connsiteY2" fmla="*/ 12201 h 13101"/>
                <a:gd name="connsiteX3" fmla="*/ 1 w 10576"/>
                <a:gd name="connsiteY3" fmla="*/ 10738 h 13101"/>
                <a:gd name="connsiteX4" fmla="*/ 48 w 10576"/>
                <a:gd name="connsiteY4" fmla="*/ 2457 h 13101"/>
                <a:gd name="connsiteX5" fmla="*/ 1139 w 10576"/>
                <a:gd name="connsiteY5" fmla="*/ 1174 h 13101"/>
                <a:gd name="connsiteX6" fmla="*/ 4904 w 10576"/>
                <a:gd name="connsiteY6" fmla="*/ 0 h 13101"/>
                <a:gd name="connsiteX0" fmla="*/ 10576 w 10576"/>
                <a:gd name="connsiteY0" fmla="*/ 13101 h 13101"/>
                <a:gd name="connsiteX1" fmla="*/ 7872 w 10576"/>
                <a:gd name="connsiteY1" fmla="*/ 12201 h 13101"/>
                <a:gd name="connsiteX2" fmla="*/ 1834 w 10576"/>
                <a:gd name="connsiteY2" fmla="*/ 12201 h 13101"/>
                <a:gd name="connsiteX3" fmla="*/ 1 w 10576"/>
                <a:gd name="connsiteY3" fmla="*/ 10738 h 13101"/>
                <a:gd name="connsiteX4" fmla="*/ 48 w 10576"/>
                <a:gd name="connsiteY4" fmla="*/ 2457 h 13101"/>
                <a:gd name="connsiteX5" fmla="*/ 1139 w 10576"/>
                <a:gd name="connsiteY5" fmla="*/ 1174 h 13101"/>
                <a:gd name="connsiteX6" fmla="*/ 3987 w 10576"/>
                <a:gd name="connsiteY6" fmla="*/ 283 h 13101"/>
                <a:gd name="connsiteX7" fmla="*/ 4904 w 10576"/>
                <a:gd name="connsiteY7" fmla="*/ 0 h 13101"/>
                <a:gd name="connsiteX0" fmla="*/ 10576 w 10576"/>
                <a:gd name="connsiteY0" fmla="*/ 13984 h 13984"/>
                <a:gd name="connsiteX1" fmla="*/ 7872 w 10576"/>
                <a:gd name="connsiteY1" fmla="*/ 13084 h 13984"/>
                <a:gd name="connsiteX2" fmla="*/ 1834 w 10576"/>
                <a:gd name="connsiteY2" fmla="*/ 13084 h 13984"/>
                <a:gd name="connsiteX3" fmla="*/ 1 w 10576"/>
                <a:gd name="connsiteY3" fmla="*/ 11621 h 13984"/>
                <a:gd name="connsiteX4" fmla="*/ 48 w 10576"/>
                <a:gd name="connsiteY4" fmla="*/ 3340 h 13984"/>
                <a:gd name="connsiteX5" fmla="*/ 1139 w 10576"/>
                <a:gd name="connsiteY5" fmla="*/ 2057 h 13984"/>
                <a:gd name="connsiteX6" fmla="*/ 3987 w 10576"/>
                <a:gd name="connsiteY6" fmla="*/ 1166 h 13984"/>
                <a:gd name="connsiteX7" fmla="*/ 7639 w 10576"/>
                <a:gd name="connsiteY7" fmla="*/ 0 h 13984"/>
                <a:gd name="connsiteX0" fmla="*/ 10576 w 10576"/>
                <a:gd name="connsiteY0" fmla="*/ 13984 h 13984"/>
                <a:gd name="connsiteX1" fmla="*/ 7872 w 10576"/>
                <a:gd name="connsiteY1" fmla="*/ 13084 h 13984"/>
                <a:gd name="connsiteX2" fmla="*/ 1834 w 10576"/>
                <a:gd name="connsiteY2" fmla="*/ 13084 h 13984"/>
                <a:gd name="connsiteX3" fmla="*/ 1 w 10576"/>
                <a:gd name="connsiteY3" fmla="*/ 11621 h 13984"/>
                <a:gd name="connsiteX4" fmla="*/ 48 w 10576"/>
                <a:gd name="connsiteY4" fmla="*/ 3340 h 13984"/>
                <a:gd name="connsiteX5" fmla="*/ 1139 w 10576"/>
                <a:gd name="connsiteY5" fmla="*/ 2057 h 13984"/>
                <a:gd name="connsiteX6" fmla="*/ 4952 w 10576"/>
                <a:gd name="connsiteY6" fmla="*/ 906 h 13984"/>
                <a:gd name="connsiteX7" fmla="*/ 7639 w 10576"/>
                <a:gd name="connsiteY7" fmla="*/ 0 h 13984"/>
                <a:gd name="connsiteX0" fmla="*/ 10576 w 10576"/>
                <a:gd name="connsiteY0" fmla="*/ 13984 h 13984"/>
                <a:gd name="connsiteX1" fmla="*/ 7872 w 10576"/>
                <a:gd name="connsiteY1" fmla="*/ 13084 h 13984"/>
                <a:gd name="connsiteX2" fmla="*/ 1834 w 10576"/>
                <a:gd name="connsiteY2" fmla="*/ 13084 h 13984"/>
                <a:gd name="connsiteX3" fmla="*/ 1 w 10576"/>
                <a:gd name="connsiteY3" fmla="*/ 11621 h 13984"/>
                <a:gd name="connsiteX4" fmla="*/ 48 w 10576"/>
                <a:gd name="connsiteY4" fmla="*/ 3340 h 13984"/>
                <a:gd name="connsiteX5" fmla="*/ 1139 w 10576"/>
                <a:gd name="connsiteY5" fmla="*/ 2057 h 13984"/>
                <a:gd name="connsiteX6" fmla="*/ 4952 w 10576"/>
                <a:gd name="connsiteY6" fmla="*/ 906 h 13984"/>
                <a:gd name="connsiteX7" fmla="*/ 6493 w 10576"/>
                <a:gd name="connsiteY7" fmla="*/ 387 h 13984"/>
                <a:gd name="connsiteX8" fmla="*/ 7639 w 10576"/>
                <a:gd name="connsiteY8" fmla="*/ 0 h 13984"/>
                <a:gd name="connsiteX0" fmla="*/ 10576 w 10576"/>
                <a:gd name="connsiteY0" fmla="*/ 14359 h 14359"/>
                <a:gd name="connsiteX1" fmla="*/ 7872 w 10576"/>
                <a:gd name="connsiteY1" fmla="*/ 13459 h 14359"/>
                <a:gd name="connsiteX2" fmla="*/ 1834 w 10576"/>
                <a:gd name="connsiteY2" fmla="*/ 13459 h 14359"/>
                <a:gd name="connsiteX3" fmla="*/ 1 w 10576"/>
                <a:gd name="connsiteY3" fmla="*/ 11996 h 14359"/>
                <a:gd name="connsiteX4" fmla="*/ 48 w 10576"/>
                <a:gd name="connsiteY4" fmla="*/ 3715 h 14359"/>
                <a:gd name="connsiteX5" fmla="*/ 1139 w 10576"/>
                <a:gd name="connsiteY5" fmla="*/ 2432 h 14359"/>
                <a:gd name="connsiteX6" fmla="*/ 4952 w 10576"/>
                <a:gd name="connsiteY6" fmla="*/ 1281 h 14359"/>
                <a:gd name="connsiteX7" fmla="*/ 4332 w 10576"/>
                <a:gd name="connsiteY7" fmla="*/ 0 h 14359"/>
                <a:gd name="connsiteX8" fmla="*/ 7639 w 10576"/>
                <a:gd name="connsiteY8" fmla="*/ 375 h 14359"/>
                <a:gd name="connsiteX0" fmla="*/ 10576 w 10576"/>
                <a:gd name="connsiteY0" fmla="*/ 14359 h 14359"/>
                <a:gd name="connsiteX1" fmla="*/ 7872 w 10576"/>
                <a:gd name="connsiteY1" fmla="*/ 13459 h 14359"/>
                <a:gd name="connsiteX2" fmla="*/ 1834 w 10576"/>
                <a:gd name="connsiteY2" fmla="*/ 13459 h 14359"/>
                <a:gd name="connsiteX3" fmla="*/ 1 w 10576"/>
                <a:gd name="connsiteY3" fmla="*/ 11996 h 14359"/>
                <a:gd name="connsiteX4" fmla="*/ 48 w 10576"/>
                <a:gd name="connsiteY4" fmla="*/ 3715 h 14359"/>
                <a:gd name="connsiteX5" fmla="*/ 1139 w 10576"/>
                <a:gd name="connsiteY5" fmla="*/ 2432 h 14359"/>
                <a:gd name="connsiteX6" fmla="*/ 5090 w 10576"/>
                <a:gd name="connsiteY6" fmla="*/ 1194 h 14359"/>
                <a:gd name="connsiteX7" fmla="*/ 4332 w 10576"/>
                <a:gd name="connsiteY7" fmla="*/ 0 h 14359"/>
                <a:gd name="connsiteX8" fmla="*/ 7639 w 10576"/>
                <a:gd name="connsiteY8" fmla="*/ 375 h 14359"/>
                <a:gd name="connsiteX0" fmla="*/ 10576 w 10576"/>
                <a:gd name="connsiteY0" fmla="*/ 14359 h 14359"/>
                <a:gd name="connsiteX1" fmla="*/ 7872 w 10576"/>
                <a:gd name="connsiteY1" fmla="*/ 13459 h 14359"/>
                <a:gd name="connsiteX2" fmla="*/ 1834 w 10576"/>
                <a:gd name="connsiteY2" fmla="*/ 13459 h 14359"/>
                <a:gd name="connsiteX3" fmla="*/ 1 w 10576"/>
                <a:gd name="connsiteY3" fmla="*/ 11996 h 14359"/>
                <a:gd name="connsiteX4" fmla="*/ 48 w 10576"/>
                <a:gd name="connsiteY4" fmla="*/ 3715 h 14359"/>
                <a:gd name="connsiteX5" fmla="*/ 1139 w 10576"/>
                <a:gd name="connsiteY5" fmla="*/ 2432 h 14359"/>
                <a:gd name="connsiteX6" fmla="*/ 5090 w 10576"/>
                <a:gd name="connsiteY6" fmla="*/ 1194 h 14359"/>
                <a:gd name="connsiteX7" fmla="*/ 4332 w 10576"/>
                <a:gd name="connsiteY7" fmla="*/ 0 h 14359"/>
                <a:gd name="connsiteX8" fmla="*/ 6676 w 10576"/>
                <a:gd name="connsiteY8" fmla="*/ 259 h 14359"/>
                <a:gd name="connsiteX9" fmla="*/ 7639 w 10576"/>
                <a:gd name="connsiteY9" fmla="*/ 375 h 14359"/>
                <a:gd name="connsiteX0" fmla="*/ 10576 w 10576"/>
                <a:gd name="connsiteY0" fmla="*/ 14359 h 14359"/>
                <a:gd name="connsiteX1" fmla="*/ 7872 w 10576"/>
                <a:gd name="connsiteY1" fmla="*/ 13459 h 14359"/>
                <a:gd name="connsiteX2" fmla="*/ 1834 w 10576"/>
                <a:gd name="connsiteY2" fmla="*/ 13459 h 14359"/>
                <a:gd name="connsiteX3" fmla="*/ 1 w 10576"/>
                <a:gd name="connsiteY3" fmla="*/ 11996 h 14359"/>
                <a:gd name="connsiteX4" fmla="*/ 48 w 10576"/>
                <a:gd name="connsiteY4" fmla="*/ 3715 h 14359"/>
                <a:gd name="connsiteX5" fmla="*/ 1139 w 10576"/>
                <a:gd name="connsiteY5" fmla="*/ 2432 h 14359"/>
                <a:gd name="connsiteX6" fmla="*/ 5090 w 10576"/>
                <a:gd name="connsiteY6" fmla="*/ 1194 h 14359"/>
                <a:gd name="connsiteX7" fmla="*/ 4332 w 10576"/>
                <a:gd name="connsiteY7" fmla="*/ 0 h 14359"/>
                <a:gd name="connsiteX8" fmla="*/ 5182 w 10576"/>
                <a:gd name="connsiteY8" fmla="*/ 16 h 14359"/>
                <a:gd name="connsiteX9" fmla="*/ 7639 w 10576"/>
                <a:gd name="connsiteY9" fmla="*/ 375 h 14359"/>
                <a:gd name="connsiteX0" fmla="*/ 10576 w 10576"/>
                <a:gd name="connsiteY0" fmla="*/ 14359 h 14359"/>
                <a:gd name="connsiteX1" fmla="*/ 7872 w 10576"/>
                <a:gd name="connsiteY1" fmla="*/ 13459 h 14359"/>
                <a:gd name="connsiteX2" fmla="*/ 1834 w 10576"/>
                <a:gd name="connsiteY2" fmla="*/ 13459 h 14359"/>
                <a:gd name="connsiteX3" fmla="*/ 1 w 10576"/>
                <a:gd name="connsiteY3" fmla="*/ 11996 h 14359"/>
                <a:gd name="connsiteX4" fmla="*/ 48 w 10576"/>
                <a:gd name="connsiteY4" fmla="*/ 3715 h 14359"/>
                <a:gd name="connsiteX5" fmla="*/ 1139 w 10576"/>
                <a:gd name="connsiteY5" fmla="*/ 2432 h 14359"/>
                <a:gd name="connsiteX6" fmla="*/ 5090 w 10576"/>
                <a:gd name="connsiteY6" fmla="*/ 1194 h 14359"/>
                <a:gd name="connsiteX7" fmla="*/ 4332 w 10576"/>
                <a:gd name="connsiteY7" fmla="*/ 0 h 14359"/>
                <a:gd name="connsiteX8" fmla="*/ 5182 w 10576"/>
                <a:gd name="connsiteY8" fmla="*/ 16 h 14359"/>
                <a:gd name="connsiteX9" fmla="*/ 6883 w 10576"/>
                <a:gd name="connsiteY9" fmla="*/ 242 h 14359"/>
                <a:gd name="connsiteX10" fmla="*/ 7639 w 10576"/>
                <a:gd name="connsiteY10" fmla="*/ 375 h 14359"/>
                <a:gd name="connsiteX0" fmla="*/ 10576 w 10576"/>
                <a:gd name="connsiteY0" fmla="*/ 18413 h 18413"/>
                <a:gd name="connsiteX1" fmla="*/ 7872 w 10576"/>
                <a:gd name="connsiteY1" fmla="*/ 17513 h 18413"/>
                <a:gd name="connsiteX2" fmla="*/ 1834 w 10576"/>
                <a:gd name="connsiteY2" fmla="*/ 17513 h 18413"/>
                <a:gd name="connsiteX3" fmla="*/ 1 w 10576"/>
                <a:gd name="connsiteY3" fmla="*/ 16050 h 18413"/>
                <a:gd name="connsiteX4" fmla="*/ 48 w 10576"/>
                <a:gd name="connsiteY4" fmla="*/ 7769 h 18413"/>
                <a:gd name="connsiteX5" fmla="*/ 1139 w 10576"/>
                <a:gd name="connsiteY5" fmla="*/ 6486 h 18413"/>
                <a:gd name="connsiteX6" fmla="*/ 5090 w 10576"/>
                <a:gd name="connsiteY6" fmla="*/ 5248 h 18413"/>
                <a:gd name="connsiteX7" fmla="*/ 4332 w 10576"/>
                <a:gd name="connsiteY7" fmla="*/ 4054 h 18413"/>
                <a:gd name="connsiteX8" fmla="*/ 5182 w 10576"/>
                <a:gd name="connsiteY8" fmla="*/ 4070 h 18413"/>
                <a:gd name="connsiteX9" fmla="*/ 5205 w 10576"/>
                <a:gd name="connsiteY9" fmla="*/ 0 h 18413"/>
                <a:gd name="connsiteX10" fmla="*/ 7639 w 10576"/>
                <a:gd name="connsiteY10" fmla="*/ 4429 h 18413"/>
                <a:gd name="connsiteX0" fmla="*/ 10576 w 10576"/>
                <a:gd name="connsiteY0" fmla="*/ 18759 h 18759"/>
                <a:gd name="connsiteX1" fmla="*/ 7872 w 10576"/>
                <a:gd name="connsiteY1" fmla="*/ 17859 h 18759"/>
                <a:gd name="connsiteX2" fmla="*/ 1834 w 10576"/>
                <a:gd name="connsiteY2" fmla="*/ 17859 h 18759"/>
                <a:gd name="connsiteX3" fmla="*/ 1 w 10576"/>
                <a:gd name="connsiteY3" fmla="*/ 16396 h 18759"/>
                <a:gd name="connsiteX4" fmla="*/ 48 w 10576"/>
                <a:gd name="connsiteY4" fmla="*/ 8115 h 18759"/>
                <a:gd name="connsiteX5" fmla="*/ 1139 w 10576"/>
                <a:gd name="connsiteY5" fmla="*/ 6832 h 18759"/>
                <a:gd name="connsiteX6" fmla="*/ 5090 w 10576"/>
                <a:gd name="connsiteY6" fmla="*/ 5594 h 18759"/>
                <a:gd name="connsiteX7" fmla="*/ 4332 w 10576"/>
                <a:gd name="connsiteY7" fmla="*/ 4400 h 18759"/>
                <a:gd name="connsiteX8" fmla="*/ 5182 w 10576"/>
                <a:gd name="connsiteY8" fmla="*/ 4416 h 18759"/>
                <a:gd name="connsiteX9" fmla="*/ 5274 w 10576"/>
                <a:gd name="connsiteY9" fmla="*/ 0 h 18759"/>
                <a:gd name="connsiteX10" fmla="*/ 7639 w 10576"/>
                <a:gd name="connsiteY10" fmla="*/ 4775 h 18759"/>
                <a:gd name="connsiteX0" fmla="*/ 10576 w 10576"/>
                <a:gd name="connsiteY0" fmla="*/ 18759 h 18759"/>
                <a:gd name="connsiteX1" fmla="*/ 7872 w 10576"/>
                <a:gd name="connsiteY1" fmla="*/ 17859 h 18759"/>
                <a:gd name="connsiteX2" fmla="*/ 1834 w 10576"/>
                <a:gd name="connsiteY2" fmla="*/ 17859 h 18759"/>
                <a:gd name="connsiteX3" fmla="*/ 1 w 10576"/>
                <a:gd name="connsiteY3" fmla="*/ 16396 h 18759"/>
                <a:gd name="connsiteX4" fmla="*/ 48 w 10576"/>
                <a:gd name="connsiteY4" fmla="*/ 8115 h 18759"/>
                <a:gd name="connsiteX5" fmla="*/ 1139 w 10576"/>
                <a:gd name="connsiteY5" fmla="*/ 6832 h 18759"/>
                <a:gd name="connsiteX6" fmla="*/ 5090 w 10576"/>
                <a:gd name="connsiteY6" fmla="*/ 5594 h 18759"/>
                <a:gd name="connsiteX7" fmla="*/ 4332 w 10576"/>
                <a:gd name="connsiteY7" fmla="*/ 4400 h 18759"/>
                <a:gd name="connsiteX8" fmla="*/ 5274 w 10576"/>
                <a:gd name="connsiteY8" fmla="*/ 4416 h 18759"/>
                <a:gd name="connsiteX9" fmla="*/ 5274 w 10576"/>
                <a:gd name="connsiteY9" fmla="*/ 0 h 18759"/>
                <a:gd name="connsiteX10" fmla="*/ 7639 w 10576"/>
                <a:gd name="connsiteY10" fmla="*/ 4775 h 18759"/>
                <a:gd name="connsiteX0" fmla="*/ 10576 w 10576"/>
                <a:gd name="connsiteY0" fmla="*/ 18759 h 18759"/>
                <a:gd name="connsiteX1" fmla="*/ 7872 w 10576"/>
                <a:gd name="connsiteY1" fmla="*/ 17859 h 18759"/>
                <a:gd name="connsiteX2" fmla="*/ 1834 w 10576"/>
                <a:gd name="connsiteY2" fmla="*/ 17859 h 18759"/>
                <a:gd name="connsiteX3" fmla="*/ 1 w 10576"/>
                <a:gd name="connsiteY3" fmla="*/ 16396 h 18759"/>
                <a:gd name="connsiteX4" fmla="*/ 48 w 10576"/>
                <a:gd name="connsiteY4" fmla="*/ 8115 h 18759"/>
                <a:gd name="connsiteX5" fmla="*/ 1139 w 10576"/>
                <a:gd name="connsiteY5" fmla="*/ 6832 h 18759"/>
                <a:gd name="connsiteX6" fmla="*/ 5090 w 10576"/>
                <a:gd name="connsiteY6" fmla="*/ 5594 h 18759"/>
                <a:gd name="connsiteX7" fmla="*/ 4332 w 10576"/>
                <a:gd name="connsiteY7" fmla="*/ 4400 h 18759"/>
                <a:gd name="connsiteX8" fmla="*/ 5274 w 10576"/>
                <a:gd name="connsiteY8" fmla="*/ 4416 h 18759"/>
                <a:gd name="connsiteX9" fmla="*/ 5274 w 10576"/>
                <a:gd name="connsiteY9" fmla="*/ 0 h 18759"/>
                <a:gd name="connsiteX10" fmla="*/ 5757 w 10576"/>
                <a:gd name="connsiteY10" fmla="*/ 1057 h 18759"/>
                <a:gd name="connsiteX11" fmla="*/ 7639 w 10576"/>
                <a:gd name="connsiteY11" fmla="*/ 4775 h 18759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7639 w 10576"/>
                <a:gd name="connsiteY11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217 w 10576"/>
                <a:gd name="connsiteY11" fmla="*/ 710 h 19053"/>
                <a:gd name="connsiteX12" fmla="*/ 7639 w 10576"/>
                <a:gd name="connsiteY12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7639 w 10576"/>
                <a:gd name="connsiteY12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7228 w 10576"/>
                <a:gd name="connsiteY12" fmla="*/ 2944 h 19053"/>
                <a:gd name="connsiteX13" fmla="*/ 7639 w 10576"/>
                <a:gd name="connsiteY13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6676 w 10576"/>
                <a:gd name="connsiteY12" fmla="*/ 1870 h 19053"/>
                <a:gd name="connsiteX13" fmla="*/ 7639 w 10576"/>
                <a:gd name="connsiteY13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6699 w 10576"/>
                <a:gd name="connsiteY12" fmla="*/ 2268 h 19053"/>
                <a:gd name="connsiteX13" fmla="*/ 7639 w 10576"/>
                <a:gd name="connsiteY13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6768 w 10576"/>
                <a:gd name="connsiteY12" fmla="*/ 2268 h 19053"/>
                <a:gd name="connsiteX13" fmla="*/ 7639 w 10576"/>
                <a:gd name="connsiteY13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6768 w 10576"/>
                <a:gd name="connsiteY12" fmla="*/ 2268 h 19053"/>
                <a:gd name="connsiteX13" fmla="*/ 6699 w 10576"/>
                <a:gd name="connsiteY13" fmla="*/ 2321 h 19053"/>
                <a:gd name="connsiteX14" fmla="*/ 7639 w 10576"/>
                <a:gd name="connsiteY14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6768 w 10576"/>
                <a:gd name="connsiteY12" fmla="*/ 2268 h 19053"/>
                <a:gd name="connsiteX13" fmla="*/ 7639 w 10576"/>
                <a:gd name="connsiteY13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6722 w 10576"/>
                <a:gd name="connsiteY12" fmla="*/ 2268 h 19053"/>
                <a:gd name="connsiteX13" fmla="*/ 7639 w 10576"/>
                <a:gd name="connsiteY13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6699 w 10576"/>
                <a:gd name="connsiteY12" fmla="*/ 2268 h 19053"/>
                <a:gd name="connsiteX13" fmla="*/ 7639 w 10576"/>
                <a:gd name="connsiteY13" fmla="*/ 5069 h 19053"/>
                <a:gd name="connsiteX0" fmla="*/ 10576 w 11317"/>
                <a:gd name="connsiteY0" fmla="*/ 19053 h 19053"/>
                <a:gd name="connsiteX1" fmla="*/ 7872 w 11317"/>
                <a:gd name="connsiteY1" fmla="*/ 18153 h 19053"/>
                <a:gd name="connsiteX2" fmla="*/ 1834 w 11317"/>
                <a:gd name="connsiteY2" fmla="*/ 18153 h 19053"/>
                <a:gd name="connsiteX3" fmla="*/ 1 w 11317"/>
                <a:gd name="connsiteY3" fmla="*/ 16690 h 19053"/>
                <a:gd name="connsiteX4" fmla="*/ 48 w 11317"/>
                <a:gd name="connsiteY4" fmla="*/ 8409 h 19053"/>
                <a:gd name="connsiteX5" fmla="*/ 1139 w 11317"/>
                <a:gd name="connsiteY5" fmla="*/ 7126 h 19053"/>
                <a:gd name="connsiteX6" fmla="*/ 5090 w 11317"/>
                <a:gd name="connsiteY6" fmla="*/ 5888 h 19053"/>
                <a:gd name="connsiteX7" fmla="*/ 4332 w 11317"/>
                <a:gd name="connsiteY7" fmla="*/ 4694 h 19053"/>
                <a:gd name="connsiteX8" fmla="*/ 5274 w 11317"/>
                <a:gd name="connsiteY8" fmla="*/ 4710 h 19053"/>
                <a:gd name="connsiteX9" fmla="*/ 5274 w 11317"/>
                <a:gd name="connsiteY9" fmla="*/ 294 h 19053"/>
                <a:gd name="connsiteX10" fmla="*/ 5987 w 11317"/>
                <a:gd name="connsiteY10" fmla="*/ 0 h 19053"/>
                <a:gd name="connsiteX11" fmla="*/ 6677 w 11317"/>
                <a:gd name="connsiteY11" fmla="*/ 260 h 19053"/>
                <a:gd name="connsiteX12" fmla="*/ 6699 w 11317"/>
                <a:gd name="connsiteY12" fmla="*/ 2268 h 19053"/>
                <a:gd name="connsiteX13" fmla="*/ 11317 w 11317"/>
                <a:gd name="connsiteY13" fmla="*/ 2592 h 19053"/>
                <a:gd name="connsiteX0" fmla="*/ 10576 w 11317"/>
                <a:gd name="connsiteY0" fmla="*/ 19053 h 19053"/>
                <a:gd name="connsiteX1" fmla="*/ 7872 w 11317"/>
                <a:gd name="connsiteY1" fmla="*/ 18153 h 19053"/>
                <a:gd name="connsiteX2" fmla="*/ 1834 w 11317"/>
                <a:gd name="connsiteY2" fmla="*/ 18153 h 19053"/>
                <a:gd name="connsiteX3" fmla="*/ 1 w 11317"/>
                <a:gd name="connsiteY3" fmla="*/ 16690 h 19053"/>
                <a:gd name="connsiteX4" fmla="*/ 48 w 11317"/>
                <a:gd name="connsiteY4" fmla="*/ 8409 h 19053"/>
                <a:gd name="connsiteX5" fmla="*/ 1139 w 11317"/>
                <a:gd name="connsiteY5" fmla="*/ 7126 h 19053"/>
                <a:gd name="connsiteX6" fmla="*/ 5090 w 11317"/>
                <a:gd name="connsiteY6" fmla="*/ 5888 h 19053"/>
                <a:gd name="connsiteX7" fmla="*/ 4332 w 11317"/>
                <a:gd name="connsiteY7" fmla="*/ 4694 h 19053"/>
                <a:gd name="connsiteX8" fmla="*/ 5274 w 11317"/>
                <a:gd name="connsiteY8" fmla="*/ 4710 h 19053"/>
                <a:gd name="connsiteX9" fmla="*/ 5274 w 11317"/>
                <a:gd name="connsiteY9" fmla="*/ 294 h 19053"/>
                <a:gd name="connsiteX10" fmla="*/ 5987 w 11317"/>
                <a:gd name="connsiteY10" fmla="*/ 0 h 19053"/>
                <a:gd name="connsiteX11" fmla="*/ 6677 w 11317"/>
                <a:gd name="connsiteY11" fmla="*/ 260 h 19053"/>
                <a:gd name="connsiteX12" fmla="*/ 6699 w 11317"/>
                <a:gd name="connsiteY12" fmla="*/ 2268 h 19053"/>
                <a:gd name="connsiteX13" fmla="*/ 11317 w 11317"/>
                <a:gd name="connsiteY13" fmla="*/ 2592 h 19053"/>
                <a:gd name="connsiteX0" fmla="*/ 10576 w 12099"/>
                <a:gd name="connsiteY0" fmla="*/ 19053 h 19053"/>
                <a:gd name="connsiteX1" fmla="*/ 7872 w 12099"/>
                <a:gd name="connsiteY1" fmla="*/ 18153 h 19053"/>
                <a:gd name="connsiteX2" fmla="*/ 1834 w 12099"/>
                <a:gd name="connsiteY2" fmla="*/ 18153 h 19053"/>
                <a:gd name="connsiteX3" fmla="*/ 1 w 12099"/>
                <a:gd name="connsiteY3" fmla="*/ 16690 h 19053"/>
                <a:gd name="connsiteX4" fmla="*/ 48 w 12099"/>
                <a:gd name="connsiteY4" fmla="*/ 8409 h 19053"/>
                <a:gd name="connsiteX5" fmla="*/ 1139 w 12099"/>
                <a:gd name="connsiteY5" fmla="*/ 7126 h 19053"/>
                <a:gd name="connsiteX6" fmla="*/ 5090 w 12099"/>
                <a:gd name="connsiteY6" fmla="*/ 5888 h 19053"/>
                <a:gd name="connsiteX7" fmla="*/ 4332 w 12099"/>
                <a:gd name="connsiteY7" fmla="*/ 4694 h 19053"/>
                <a:gd name="connsiteX8" fmla="*/ 5274 w 12099"/>
                <a:gd name="connsiteY8" fmla="*/ 4710 h 19053"/>
                <a:gd name="connsiteX9" fmla="*/ 5274 w 12099"/>
                <a:gd name="connsiteY9" fmla="*/ 294 h 19053"/>
                <a:gd name="connsiteX10" fmla="*/ 5987 w 12099"/>
                <a:gd name="connsiteY10" fmla="*/ 0 h 19053"/>
                <a:gd name="connsiteX11" fmla="*/ 6677 w 12099"/>
                <a:gd name="connsiteY11" fmla="*/ 260 h 19053"/>
                <a:gd name="connsiteX12" fmla="*/ 6699 w 12099"/>
                <a:gd name="connsiteY12" fmla="*/ 2268 h 19053"/>
                <a:gd name="connsiteX13" fmla="*/ 12099 w 12099"/>
                <a:gd name="connsiteY13" fmla="*/ 2384 h 19053"/>
                <a:gd name="connsiteX0" fmla="*/ 10576 w 12099"/>
                <a:gd name="connsiteY0" fmla="*/ 19053 h 19053"/>
                <a:gd name="connsiteX1" fmla="*/ 7872 w 12099"/>
                <a:gd name="connsiteY1" fmla="*/ 18153 h 19053"/>
                <a:gd name="connsiteX2" fmla="*/ 1834 w 12099"/>
                <a:gd name="connsiteY2" fmla="*/ 18153 h 19053"/>
                <a:gd name="connsiteX3" fmla="*/ 1 w 12099"/>
                <a:gd name="connsiteY3" fmla="*/ 16690 h 19053"/>
                <a:gd name="connsiteX4" fmla="*/ 48 w 12099"/>
                <a:gd name="connsiteY4" fmla="*/ 8409 h 19053"/>
                <a:gd name="connsiteX5" fmla="*/ 1139 w 12099"/>
                <a:gd name="connsiteY5" fmla="*/ 7126 h 19053"/>
                <a:gd name="connsiteX6" fmla="*/ 5090 w 12099"/>
                <a:gd name="connsiteY6" fmla="*/ 5888 h 19053"/>
                <a:gd name="connsiteX7" fmla="*/ 4332 w 12099"/>
                <a:gd name="connsiteY7" fmla="*/ 4694 h 19053"/>
                <a:gd name="connsiteX8" fmla="*/ 5274 w 12099"/>
                <a:gd name="connsiteY8" fmla="*/ 4710 h 19053"/>
                <a:gd name="connsiteX9" fmla="*/ 5274 w 12099"/>
                <a:gd name="connsiteY9" fmla="*/ 294 h 19053"/>
                <a:gd name="connsiteX10" fmla="*/ 5987 w 12099"/>
                <a:gd name="connsiteY10" fmla="*/ 0 h 19053"/>
                <a:gd name="connsiteX11" fmla="*/ 6677 w 12099"/>
                <a:gd name="connsiteY11" fmla="*/ 260 h 19053"/>
                <a:gd name="connsiteX12" fmla="*/ 6699 w 12099"/>
                <a:gd name="connsiteY12" fmla="*/ 2355 h 19053"/>
                <a:gd name="connsiteX13" fmla="*/ 12099 w 12099"/>
                <a:gd name="connsiteY13" fmla="*/ 2384 h 19053"/>
                <a:gd name="connsiteX0" fmla="*/ 10576 w 12099"/>
                <a:gd name="connsiteY0" fmla="*/ 19053 h 19053"/>
                <a:gd name="connsiteX1" fmla="*/ 7872 w 12099"/>
                <a:gd name="connsiteY1" fmla="*/ 18153 h 19053"/>
                <a:gd name="connsiteX2" fmla="*/ 1834 w 12099"/>
                <a:gd name="connsiteY2" fmla="*/ 18153 h 19053"/>
                <a:gd name="connsiteX3" fmla="*/ 1 w 12099"/>
                <a:gd name="connsiteY3" fmla="*/ 16690 h 19053"/>
                <a:gd name="connsiteX4" fmla="*/ 48 w 12099"/>
                <a:gd name="connsiteY4" fmla="*/ 8409 h 19053"/>
                <a:gd name="connsiteX5" fmla="*/ 1139 w 12099"/>
                <a:gd name="connsiteY5" fmla="*/ 7126 h 19053"/>
                <a:gd name="connsiteX6" fmla="*/ 5090 w 12099"/>
                <a:gd name="connsiteY6" fmla="*/ 5888 h 19053"/>
                <a:gd name="connsiteX7" fmla="*/ 4332 w 12099"/>
                <a:gd name="connsiteY7" fmla="*/ 4694 h 19053"/>
                <a:gd name="connsiteX8" fmla="*/ 5274 w 12099"/>
                <a:gd name="connsiteY8" fmla="*/ 4710 h 19053"/>
                <a:gd name="connsiteX9" fmla="*/ 5274 w 12099"/>
                <a:gd name="connsiteY9" fmla="*/ 294 h 19053"/>
                <a:gd name="connsiteX10" fmla="*/ 5987 w 12099"/>
                <a:gd name="connsiteY10" fmla="*/ 0 h 19053"/>
                <a:gd name="connsiteX11" fmla="*/ 6677 w 12099"/>
                <a:gd name="connsiteY11" fmla="*/ 260 h 19053"/>
                <a:gd name="connsiteX12" fmla="*/ 6699 w 12099"/>
                <a:gd name="connsiteY12" fmla="*/ 2424 h 19053"/>
                <a:gd name="connsiteX13" fmla="*/ 12099 w 12099"/>
                <a:gd name="connsiteY13" fmla="*/ 2384 h 19053"/>
                <a:gd name="connsiteX0" fmla="*/ 10576 w 12099"/>
                <a:gd name="connsiteY0" fmla="*/ 19053 h 19053"/>
                <a:gd name="connsiteX1" fmla="*/ 7872 w 12099"/>
                <a:gd name="connsiteY1" fmla="*/ 18153 h 19053"/>
                <a:gd name="connsiteX2" fmla="*/ 1834 w 12099"/>
                <a:gd name="connsiteY2" fmla="*/ 18153 h 19053"/>
                <a:gd name="connsiteX3" fmla="*/ 1 w 12099"/>
                <a:gd name="connsiteY3" fmla="*/ 16690 h 19053"/>
                <a:gd name="connsiteX4" fmla="*/ 48 w 12099"/>
                <a:gd name="connsiteY4" fmla="*/ 8409 h 19053"/>
                <a:gd name="connsiteX5" fmla="*/ 1139 w 12099"/>
                <a:gd name="connsiteY5" fmla="*/ 7126 h 19053"/>
                <a:gd name="connsiteX6" fmla="*/ 5090 w 12099"/>
                <a:gd name="connsiteY6" fmla="*/ 5888 h 19053"/>
                <a:gd name="connsiteX7" fmla="*/ 4332 w 12099"/>
                <a:gd name="connsiteY7" fmla="*/ 4694 h 19053"/>
                <a:gd name="connsiteX8" fmla="*/ 5274 w 12099"/>
                <a:gd name="connsiteY8" fmla="*/ 4710 h 19053"/>
                <a:gd name="connsiteX9" fmla="*/ 5274 w 12099"/>
                <a:gd name="connsiteY9" fmla="*/ 294 h 19053"/>
                <a:gd name="connsiteX10" fmla="*/ 5987 w 12099"/>
                <a:gd name="connsiteY10" fmla="*/ 0 h 19053"/>
                <a:gd name="connsiteX11" fmla="*/ 6677 w 12099"/>
                <a:gd name="connsiteY11" fmla="*/ 260 h 19053"/>
                <a:gd name="connsiteX12" fmla="*/ 6699 w 12099"/>
                <a:gd name="connsiteY12" fmla="*/ 2355 h 19053"/>
                <a:gd name="connsiteX13" fmla="*/ 12099 w 12099"/>
                <a:gd name="connsiteY13" fmla="*/ 2384 h 19053"/>
                <a:gd name="connsiteX0" fmla="*/ 10576 w 12099"/>
                <a:gd name="connsiteY0" fmla="*/ 19053 h 19053"/>
                <a:gd name="connsiteX1" fmla="*/ 7872 w 12099"/>
                <a:gd name="connsiteY1" fmla="*/ 18153 h 19053"/>
                <a:gd name="connsiteX2" fmla="*/ 1834 w 12099"/>
                <a:gd name="connsiteY2" fmla="*/ 18153 h 19053"/>
                <a:gd name="connsiteX3" fmla="*/ 1 w 12099"/>
                <a:gd name="connsiteY3" fmla="*/ 16690 h 19053"/>
                <a:gd name="connsiteX4" fmla="*/ 48 w 12099"/>
                <a:gd name="connsiteY4" fmla="*/ 8409 h 19053"/>
                <a:gd name="connsiteX5" fmla="*/ 1139 w 12099"/>
                <a:gd name="connsiteY5" fmla="*/ 7126 h 19053"/>
                <a:gd name="connsiteX6" fmla="*/ 5090 w 12099"/>
                <a:gd name="connsiteY6" fmla="*/ 5888 h 19053"/>
                <a:gd name="connsiteX7" fmla="*/ 4332 w 12099"/>
                <a:gd name="connsiteY7" fmla="*/ 4694 h 19053"/>
                <a:gd name="connsiteX8" fmla="*/ 5274 w 12099"/>
                <a:gd name="connsiteY8" fmla="*/ 4710 h 19053"/>
                <a:gd name="connsiteX9" fmla="*/ 5274 w 12099"/>
                <a:gd name="connsiteY9" fmla="*/ 294 h 19053"/>
                <a:gd name="connsiteX10" fmla="*/ 5987 w 12099"/>
                <a:gd name="connsiteY10" fmla="*/ 0 h 19053"/>
                <a:gd name="connsiteX11" fmla="*/ 6677 w 12099"/>
                <a:gd name="connsiteY11" fmla="*/ 260 h 19053"/>
                <a:gd name="connsiteX12" fmla="*/ 6699 w 12099"/>
                <a:gd name="connsiteY12" fmla="*/ 2424 h 19053"/>
                <a:gd name="connsiteX13" fmla="*/ 12099 w 12099"/>
                <a:gd name="connsiteY13" fmla="*/ 2384 h 19053"/>
                <a:gd name="connsiteX0" fmla="*/ 10576 w 12099"/>
                <a:gd name="connsiteY0" fmla="*/ 19053 h 19053"/>
                <a:gd name="connsiteX1" fmla="*/ 7872 w 12099"/>
                <a:gd name="connsiteY1" fmla="*/ 18153 h 19053"/>
                <a:gd name="connsiteX2" fmla="*/ 1834 w 12099"/>
                <a:gd name="connsiteY2" fmla="*/ 18153 h 19053"/>
                <a:gd name="connsiteX3" fmla="*/ 1 w 12099"/>
                <a:gd name="connsiteY3" fmla="*/ 16690 h 19053"/>
                <a:gd name="connsiteX4" fmla="*/ 48 w 12099"/>
                <a:gd name="connsiteY4" fmla="*/ 8409 h 19053"/>
                <a:gd name="connsiteX5" fmla="*/ 1139 w 12099"/>
                <a:gd name="connsiteY5" fmla="*/ 7126 h 19053"/>
                <a:gd name="connsiteX6" fmla="*/ 5090 w 12099"/>
                <a:gd name="connsiteY6" fmla="*/ 5888 h 19053"/>
                <a:gd name="connsiteX7" fmla="*/ 4332 w 12099"/>
                <a:gd name="connsiteY7" fmla="*/ 4694 h 19053"/>
                <a:gd name="connsiteX8" fmla="*/ 5274 w 12099"/>
                <a:gd name="connsiteY8" fmla="*/ 4710 h 19053"/>
                <a:gd name="connsiteX9" fmla="*/ 5274 w 12099"/>
                <a:gd name="connsiteY9" fmla="*/ 294 h 19053"/>
                <a:gd name="connsiteX10" fmla="*/ 5987 w 12099"/>
                <a:gd name="connsiteY10" fmla="*/ 0 h 19053"/>
                <a:gd name="connsiteX11" fmla="*/ 6677 w 12099"/>
                <a:gd name="connsiteY11" fmla="*/ 260 h 19053"/>
                <a:gd name="connsiteX12" fmla="*/ 6699 w 12099"/>
                <a:gd name="connsiteY12" fmla="*/ 2372 h 19053"/>
                <a:gd name="connsiteX13" fmla="*/ 12099 w 12099"/>
                <a:gd name="connsiteY13" fmla="*/ 2384 h 19053"/>
                <a:gd name="connsiteX0" fmla="*/ 10576 w 12099"/>
                <a:gd name="connsiteY0" fmla="*/ 19202 h 19202"/>
                <a:gd name="connsiteX1" fmla="*/ 7872 w 12099"/>
                <a:gd name="connsiteY1" fmla="*/ 18302 h 19202"/>
                <a:gd name="connsiteX2" fmla="*/ 1834 w 12099"/>
                <a:gd name="connsiteY2" fmla="*/ 18302 h 19202"/>
                <a:gd name="connsiteX3" fmla="*/ 1 w 12099"/>
                <a:gd name="connsiteY3" fmla="*/ 16839 h 19202"/>
                <a:gd name="connsiteX4" fmla="*/ 48 w 12099"/>
                <a:gd name="connsiteY4" fmla="*/ 8558 h 19202"/>
                <a:gd name="connsiteX5" fmla="*/ 1139 w 12099"/>
                <a:gd name="connsiteY5" fmla="*/ 7275 h 19202"/>
                <a:gd name="connsiteX6" fmla="*/ 5090 w 12099"/>
                <a:gd name="connsiteY6" fmla="*/ 6037 h 19202"/>
                <a:gd name="connsiteX7" fmla="*/ 4332 w 12099"/>
                <a:gd name="connsiteY7" fmla="*/ 4843 h 19202"/>
                <a:gd name="connsiteX8" fmla="*/ 5274 w 12099"/>
                <a:gd name="connsiteY8" fmla="*/ 4859 h 19202"/>
                <a:gd name="connsiteX9" fmla="*/ 5274 w 12099"/>
                <a:gd name="connsiteY9" fmla="*/ 443 h 19202"/>
                <a:gd name="connsiteX10" fmla="*/ 5987 w 12099"/>
                <a:gd name="connsiteY10" fmla="*/ 149 h 19202"/>
                <a:gd name="connsiteX11" fmla="*/ 6677 w 12099"/>
                <a:gd name="connsiteY11" fmla="*/ 409 h 19202"/>
                <a:gd name="connsiteX12" fmla="*/ 6699 w 12099"/>
                <a:gd name="connsiteY12" fmla="*/ 2521 h 19202"/>
                <a:gd name="connsiteX13" fmla="*/ 12099 w 12099"/>
                <a:gd name="connsiteY13" fmla="*/ 2533 h 19202"/>
                <a:gd name="connsiteX0" fmla="*/ 10576 w 12099"/>
                <a:gd name="connsiteY0" fmla="*/ 19202 h 19202"/>
                <a:gd name="connsiteX1" fmla="*/ 7872 w 12099"/>
                <a:gd name="connsiteY1" fmla="*/ 18302 h 19202"/>
                <a:gd name="connsiteX2" fmla="*/ 1834 w 12099"/>
                <a:gd name="connsiteY2" fmla="*/ 18302 h 19202"/>
                <a:gd name="connsiteX3" fmla="*/ 1 w 12099"/>
                <a:gd name="connsiteY3" fmla="*/ 16839 h 19202"/>
                <a:gd name="connsiteX4" fmla="*/ 48 w 12099"/>
                <a:gd name="connsiteY4" fmla="*/ 8558 h 19202"/>
                <a:gd name="connsiteX5" fmla="*/ 1139 w 12099"/>
                <a:gd name="connsiteY5" fmla="*/ 7275 h 19202"/>
                <a:gd name="connsiteX6" fmla="*/ 5090 w 12099"/>
                <a:gd name="connsiteY6" fmla="*/ 6037 h 19202"/>
                <a:gd name="connsiteX7" fmla="*/ 4332 w 12099"/>
                <a:gd name="connsiteY7" fmla="*/ 4843 h 19202"/>
                <a:gd name="connsiteX8" fmla="*/ 5274 w 12099"/>
                <a:gd name="connsiteY8" fmla="*/ 4859 h 19202"/>
                <a:gd name="connsiteX9" fmla="*/ 5274 w 12099"/>
                <a:gd name="connsiteY9" fmla="*/ 443 h 19202"/>
                <a:gd name="connsiteX10" fmla="*/ 6516 w 12099"/>
                <a:gd name="connsiteY10" fmla="*/ 149 h 19202"/>
                <a:gd name="connsiteX11" fmla="*/ 6677 w 12099"/>
                <a:gd name="connsiteY11" fmla="*/ 409 h 19202"/>
                <a:gd name="connsiteX12" fmla="*/ 6699 w 12099"/>
                <a:gd name="connsiteY12" fmla="*/ 2521 h 19202"/>
                <a:gd name="connsiteX13" fmla="*/ 12099 w 12099"/>
                <a:gd name="connsiteY13" fmla="*/ 2533 h 19202"/>
                <a:gd name="connsiteX0" fmla="*/ 10576 w 12099"/>
                <a:gd name="connsiteY0" fmla="*/ 19196 h 19196"/>
                <a:gd name="connsiteX1" fmla="*/ 7872 w 12099"/>
                <a:gd name="connsiteY1" fmla="*/ 18296 h 19196"/>
                <a:gd name="connsiteX2" fmla="*/ 1834 w 12099"/>
                <a:gd name="connsiteY2" fmla="*/ 18296 h 19196"/>
                <a:gd name="connsiteX3" fmla="*/ 1 w 12099"/>
                <a:gd name="connsiteY3" fmla="*/ 16833 h 19196"/>
                <a:gd name="connsiteX4" fmla="*/ 48 w 12099"/>
                <a:gd name="connsiteY4" fmla="*/ 8552 h 19196"/>
                <a:gd name="connsiteX5" fmla="*/ 1139 w 12099"/>
                <a:gd name="connsiteY5" fmla="*/ 7269 h 19196"/>
                <a:gd name="connsiteX6" fmla="*/ 5090 w 12099"/>
                <a:gd name="connsiteY6" fmla="*/ 6031 h 19196"/>
                <a:gd name="connsiteX7" fmla="*/ 4332 w 12099"/>
                <a:gd name="connsiteY7" fmla="*/ 4837 h 19196"/>
                <a:gd name="connsiteX8" fmla="*/ 5274 w 12099"/>
                <a:gd name="connsiteY8" fmla="*/ 4853 h 19196"/>
                <a:gd name="connsiteX9" fmla="*/ 5274 w 12099"/>
                <a:gd name="connsiteY9" fmla="*/ 437 h 19196"/>
                <a:gd name="connsiteX10" fmla="*/ 6631 w 12099"/>
                <a:gd name="connsiteY10" fmla="*/ 160 h 19196"/>
                <a:gd name="connsiteX11" fmla="*/ 6677 w 12099"/>
                <a:gd name="connsiteY11" fmla="*/ 403 h 19196"/>
                <a:gd name="connsiteX12" fmla="*/ 6699 w 12099"/>
                <a:gd name="connsiteY12" fmla="*/ 2515 h 19196"/>
                <a:gd name="connsiteX13" fmla="*/ 12099 w 12099"/>
                <a:gd name="connsiteY13" fmla="*/ 2527 h 19196"/>
                <a:gd name="connsiteX0" fmla="*/ 10576 w 12099"/>
                <a:gd name="connsiteY0" fmla="*/ 19241 h 19241"/>
                <a:gd name="connsiteX1" fmla="*/ 7872 w 12099"/>
                <a:gd name="connsiteY1" fmla="*/ 18341 h 19241"/>
                <a:gd name="connsiteX2" fmla="*/ 1834 w 12099"/>
                <a:gd name="connsiteY2" fmla="*/ 18341 h 19241"/>
                <a:gd name="connsiteX3" fmla="*/ 1 w 12099"/>
                <a:gd name="connsiteY3" fmla="*/ 16878 h 19241"/>
                <a:gd name="connsiteX4" fmla="*/ 48 w 12099"/>
                <a:gd name="connsiteY4" fmla="*/ 8597 h 19241"/>
                <a:gd name="connsiteX5" fmla="*/ 1139 w 12099"/>
                <a:gd name="connsiteY5" fmla="*/ 7314 h 19241"/>
                <a:gd name="connsiteX6" fmla="*/ 5090 w 12099"/>
                <a:gd name="connsiteY6" fmla="*/ 6076 h 19241"/>
                <a:gd name="connsiteX7" fmla="*/ 4332 w 12099"/>
                <a:gd name="connsiteY7" fmla="*/ 4882 h 19241"/>
                <a:gd name="connsiteX8" fmla="*/ 5274 w 12099"/>
                <a:gd name="connsiteY8" fmla="*/ 4898 h 19241"/>
                <a:gd name="connsiteX9" fmla="*/ 5274 w 12099"/>
                <a:gd name="connsiteY9" fmla="*/ 482 h 19241"/>
                <a:gd name="connsiteX10" fmla="*/ 6217 w 12099"/>
                <a:gd name="connsiteY10" fmla="*/ 101 h 19241"/>
                <a:gd name="connsiteX11" fmla="*/ 6677 w 12099"/>
                <a:gd name="connsiteY11" fmla="*/ 448 h 19241"/>
                <a:gd name="connsiteX12" fmla="*/ 6699 w 12099"/>
                <a:gd name="connsiteY12" fmla="*/ 2560 h 19241"/>
                <a:gd name="connsiteX13" fmla="*/ 12099 w 12099"/>
                <a:gd name="connsiteY13" fmla="*/ 2572 h 19241"/>
                <a:gd name="connsiteX0" fmla="*/ 10576 w 12099"/>
                <a:gd name="connsiteY0" fmla="*/ 19164 h 19164"/>
                <a:gd name="connsiteX1" fmla="*/ 7872 w 12099"/>
                <a:gd name="connsiteY1" fmla="*/ 18264 h 19164"/>
                <a:gd name="connsiteX2" fmla="*/ 1834 w 12099"/>
                <a:gd name="connsiteY2" fmla="*/ 18264 h 19164"/>
                <a:gd name="connsiteX3" fmla="*/ 1 w 12099"/>
                <a:gd name="connsiteY3" fmla="*/ 16801 h 19164"/>
                <a:gd name="connsiteX4" fmla="*/ 48 w 12099"/>
                <a:gd name="connsiteY4" fmla="*/ 8520 h 19164"/>
                <a:gd name="connsiteX5" fmla="*/ 1139 w 12099"/>
                <a:gd name="connsiteY5" fmla="*/ 7237 h 19164"/>
                <a:gd name="connsiteX6" fmla="*/ 5090 w 12099"/>
                <a:gd name="connsiteY6" fmla="*/ 5999 h 19164"/>
                <a:gd name="connsiteX7" fmla="*/ 4332 w 12099"/>
                <a:gd name="connsiteY7" fmla="*/ 4805 h 19164"/>
                <a:gd name="connsiteX8" fmla="*/ 5274 w 12099"/>
                <a:gd name="connsiteY8" fmla="*/ 4821 h 19164"/>
                <a:gd name="connsiteX9" fmla="*/ 5274 w 12099"/>
                <a:gd name="connsiteY9" fmla="*/ 596 h 19164"/>
                <a:gd name="connsiteX10" fmla="*/ 6217 w 12099"/>
                <a:gd name="connsiteY10" fmla="*/ 24 h 19164"/>
                <a:gd name="connsiteX11" fmla="*/ 6677 w 12099"/>
                <a:gd name="connsiteY11" fmla="*/ 371 h 19164"/>
                <a:gd name="connsiteX12" fmla="*/ 6699 w 12099"/>
                <a:gd name="connsiteY12" fmla="*/ 2483 h 19164"/>
                <a:gd name="connsiteX13" fmla="*/ 12099 w 12099"/>
                <a:gd name="connsiteY13" fmla="*/ 2495 h 19164"/>
                <a:gd name="connsiteX0" fmla="*/ 10576 w 12099"/>
                <a:gd name="connsiteY0" fmla="*/ 19164 h 19164"/>
                <a:gd name="connsiteX1" fmla="*/ 7872 w 12099"/>
                <a:gd name="connsiteY1" fmla="*/ 18264 h 19164"/>
                <a:gd name="connsiteX2" fmla="*/ 1834 w 12099"/>
                <a:gd name="connsiteY2" fmla="*/ 18264 h 19164"/>
                <a:gd name="connsiteX3" fmla="*/ 1 w 12099"/>
                <a:gd name="connsiteY3" fmla="*/ 16801 h 19164"/>
                <a:gd name="connsiteX4" fmla="*/ 48 w 12099"/>
                <a:gd name="connsiteY4" fmla="*/ 8520 h 19164"/>
                <a:gd name="connsiteX5" fmla="*/ 1139 w 12099"/>
                <a:gd name="connsiteY5" fmla="*/ 7237 h 19164"/>
                <a:gd name="connsiteX6" fmla="*/ 5090 w 12099"/>
                <a:gd name="connsiteY6" fmla="*/ 5999 h 19164"/>
                <a:gd name="connsiteX7" fmla="*/ 4332 w 12099"/>
                <a:gd name="connsiteY7" fmla="*/ 4805 h 19164"/>
                <a:gd name="connsiteX8" fmla="*/ 5274 w 12099"/>
                <a:gd name="connsiteY8" fmla="*/ 4821 h 19164"/>
                <a:gd name="connsiteX9" fmla="*/ 5274 w 12099"/>
                <a:gd name="connsiteY9" fmla="*/ 596 h 19164"/>
                <a:gd name="connsiteX10" fmla="*/ 6217 w 12099"/>
                <a:gd name="connsiteY10" fmla="*/ 24 h 19164"/>
                <a:gd name="connsiteX11" fmla="*/ 6378 w 12099"/>
                <a:gd name="connsiteY11" fmla="*/ 163 h 19164"/>
                <a:gd name="connsiteX12" fmla="*/ 6677 w 12099"/>
                <a:gd name="connsiteY12" fmla="*/ 371 h 19164"/>
                <a:gd name="connsiteX13" fmla="*/ 6699 w 12099"/>
                <a:gd name="connsiteY13" fmla="*/ 2483 h 19164"/>
                <a:gd name="connsiteX14" fmla="*/ 12099 w 12099"/>
                <a:gd name="connsiteY14" fmla="*/ 2495 h 19164"/>
                <a:gd name="connsiteX0" fmla="*/ 10576 w 12099"/>
                <a:gd name="connsiteY0" fmla="*/ 19164 h 19164"/>
                <a:gd name="connsiteX1" fmla="*/ 7872 w 12099"/>
                <a:gd name="connsiteY1" fmla="*/ 18264 h 19164"/>
                <a:gd name="connsiteX2" fmla="*/ 1834 w 12099"/>
                <a:gd name="connsiteY2" fmla="*/ 18264 h 19164"/>
                <a:gd name="connsiteX3" fmla="*/ 1 w 12099"/>
                <a:gd name="connsiteY3" fmla="*/ 16801 h 19164"/>
                <a:gd name="connsiteX4" fmla="*/ 48 w 12099"/>
                <a:gd name="connsiteY4" fmla="*/ 8520 h 19164"/>
                <a:gd name="connsiteX5" fmla="*/ 1139 w 12099"/>
                <a:gd name="connsiteY5" fmla="*/ 7237 h 19164"/>
                <a:gd name="connsiteX6" fmla="*/ 5090 w 12099"/>
                <a:gd name="connsiteY6" fmla="*/ 5999 h 19164"/>
                <a:gd name="connsiteX7" fmla="*/ 4332 w 12099"/>
                <a:gd name="connsiteY7" fmla="*/ 4805 h 19164"/>
                <a:gd name="connsiteX8" fmla="*/ 5274 w 12099"/>
                <a:gd name="connsiteY8" fmla="*/ 4821 h 19164"/>
                <a:gd name="connsiteX9" fmla="*/ 5274 w 12099"/>
                <a:gd name="connsiteY9" fmla="*/ 596 h 19164"/>
                <a:gd name="connsiteX10" fmla="*/ 6217 w 12099"/>
                <a:gd name="connsiteY10" fmla="*/ 24 h 19164"/>
                <a:gd name="connsiteX11" fmla="*/ 6677 w 12099"/>
                <a:gd name="connsiteY11" fmla="*/ 371 h 19164"/>
                <a:gd name="connsiteX12" fmla="*/ 6699 w 12099"/>
                <a:gd name="connsiteY12" fmla="*/ 2483 h 19164"/>
                <a:gd name="connsiteX13" fmla="*/ 12099 w 12099"/>
                <a:gd name="connsiteY13" fmla="*/ 2495 h 19164"/>
                <a:gd name="connsiteX0" fmla="*/ 10576 w 12099"/>
                <a:gd name="connsiteY0" fmla="*/ 19164 h 19164"/>
                <a:gd name="connsiteX1" fmla="*/ 7872 w 12099"/>
                <a:gd name="connsiteY1" fmla="*/ 18264 h 19164"/>
                <a:gd name="connsiteX2" fmla="*/ 1834 w 12099"/>
                <a:gd name="connsiteY2" fmla="*/ 18264 h 19164"/>
                <a:gd name="connsiteX3" fmla="*/ 1 w 12099"/>
                <a:gd name="connsiteY3" fmla="*/ 16801 h 19164"/>
                <a:gd name="connsiteX4" fmla="*/ 48 w 12099"/>
                <a:gd name="connsiteY4" fmla="*/ 8520 h 19164"/>
                <a:gd name="connsiteX5" fmla="*/ 1139 w 12099"/>
                <a:gd name="connsiteY5" fmla="*/ 7237 h 19164"/>
                <a:gd name="connsiteX6" fmla="*/ 5090 w 12099"/>
                <a:gd name="connsiteY6" fmla="*/ 5999 h 19164"/>
                <a:gd name="connsiteX7" fmla="*/ 4332 w 12099"/>
                <a:gd name="connsiteY7" fmla="*/ 4805 h 19164"/>
                <a:gd name="connsiteX8" fmla="*/ 5274 w 12099"/>
                <a:gd name="connsiteY8" fmla="*/ 4821 h 19164"/>
                <a:gd name="connsiteX9" fmla="*/ 5274 w 12099"/>
                <a:gd name="connsiteY9" fmla="*/ 596 h 19164"/>
                <a:gd name="connsiteX10" fmla="*/ 6033 w 12099"/>
                <a:gd name="connsiteY10" fmla="*/ 24 h 19164"/>
                <a:gd name="connsiteX11" fmla="*/ 6677 w 12099"/>
                <a:gd name="connsiteY11" fmla="*/ 371 h 19164"/>
                <a:gd name="connsiteX12" fmla="*/ 6699 w 12099"/>
                <a:gd name="connsiteY12" fmla="*/ 2483 h 19164"/>
                <a:gd name="connsiteX13" fmla="*/ 12099 w 12099"/>
                <a:gd name="connsiteY13" fmla="*/ 2495 h 19164"/>
                <a:gd name="connsiteX0" fmla="*/ 10576 w 12099"/>
                <a:gd name="connsiteY0" fmla="*/ 19164 h 19164"/>
                <a:gd name="connsiteX1" fmla="*/ 7872 w 12099"/>
                <a:gd name="connsiteY1" fmla="*/ 18264 h 19164"/>
                <a:gd name="connsiteX2" fmla="*/ 1834 w 12099"/>
                <a:gd name="connsiteY2" fmla="*/ 18264 h 19164"/>
                <a:gd name="connsiteX3" fmla="*/ 1 w 12099"/>
                <a:gd name="connsiteY3" fmla="*/ 16801 h 19164"/>
                <a:gd name="connsiteX4" fmla="*/ 48 w 12099"/>
                <a:gd name="connsiteY4" fmla="*/ 8520 h 19164"/>
                <a:gd name="connsiteX5" fmla="*/ 1139 w 12099"/>
                <a:gd name="connsiteY5" fmla="*/ 7237 h 19164"/>
                <a:gd name="connsiteX6" fmla="*/ 5090 w 12099"/>
                <a:gd name="connsiteY6" fmla="*/ 5999 h 19164"/>
                <a:gd name="connsiteX7" fmla="*/ 4332 w 12099"/>
                <a:gd name="connsiteY7" fmla="*/ 4805 h 19164"/>
                <a:gd name="connsiteX8" fmla="*/ 5274 w 12099"/>
                <a:gd name="connsiteY8" fmla="*/ 4821 h 19164"/>
                <a:gd name="connsiteX9" fmla="*/ 5274 w 12099"/>
                <a:gd name="connsiteY9" fmla="*/ 596 h 19164"/>
                <a:gd name="connsiteX10" fmla="*/ 6102 w 12099"/>
                <a:gd name="connsiteY10" fmla="*/ 24 h 19164"/>
                <a:gd name="connsiteX11" fmla="*/ 6677 w 12099"/>
                <a:gd name="connsiteY11" fmla="*/ 371 h 19164"/>
                <a:gd name="connsiteX12" fmla="*/ 6699 w 12099"/>
                <a:gd name="connsiteY12" fmla="*/ 2483 h 19164"/>
                <a:gd name="connsiteX13" fmla="*/ 12099 w 12099"/>
                <a:gd name="connsiteY13" fmla="*/ 2495 h 19164"/>
                <a:gd name="connsiteX0" fmla="*/ 10576 w 12099"/>
                <a:gd name="connsiteY0" fmla="*/ 19236 h 19236"/>
                <a:gd name="connsiteX1" fmla="*/ 7872 w 12099"/>
                <a:gd name="connsiteY1" fmla="*/ 18336 h 19236"/>
                <a:gd name="connsiteX2" fmla="*/ 1834 w 12099"/>
                <a:gd name="connsiteY2" fmla="*/ 18336 h 19236"/>
                <a:gd name="connsiteX3" fmla="*/ 1 w 12099"/>
                <a:gd name="connsiteY3" fmla="*/ 16873 h 19236"/>
                <a:gd name="connsiteX4" fmla="*/ 48 w 12099"/>
                <a:gd name="connsiteY4" fmla="*/ 8592 h 19236"/>
                <a:gd name="connsiteX5" fmla="*/ 1139 w 12099"/>
                <a:gd name="connsiteY5" fmla="*/ 7309 h 19236"/>
                <a:gd name="connsiteX6" fmla="*/ 5090 w 12099"/>
                <a:gd name="connsiteY6" fmla="*/ 6071 h 19236"/>
                <a:gd name="connsiteX7" fmla="*/ 4332 w 12099"/>
                <a:gd name="connsiteY7" fmla="*/ 4877 h 19236"/>
                <a:gd name="connsiteX8" fmla="*/ 5274 w 12099"/>
                <a:gd name="connsiteY8" fmla="*/ 4893 h 19236"/>
                <a:gd name="connsiteX9" fmla="*/ 5274 w 12099"/>
                <a:gd name="connsiteY9" fmla="*/ 668 h 19236"/>
                <a:gd name="connsiteX10" fmla="*/ 6125 w 12099"/>
                <a:gd name="connsiteY10" fmla="*/ 9 h 19236"/>
                <a:gd name="connsiteX11" fmla="*/ 6677 w 12099"/>
                <a:gd name="connsiteY11" fmla="*/ 443 h 19236"/>
                <a:gd name="connsiteX12" fmla="*/ 6699 w 12099"/>
                <a:gd name="connsiteY12" fmla="*/ 2555 h 19236"/>
                <a:gd name="connsiteX13" fmla="*/ 12099 w 12099"/>
                <a:gd name="connsiteY13" fmla="*/ 2567 h 19236"/>
                <a:gd name="connsiteX0" fmla="*/ 10576 w 12099"/>
                <a:gd name="connsiteY0" fmla="*/ 19232 h 19232"/>
                <a:gd name="connsiteX1" fmla="*/ 7872 w 12099"/>
                <a:gd name="connsiteY1" fmla="*/ 18332 h 19232"/>
                <a:gd name="connsiteX2" fmla="*/ 1834 w 12099"/>
                <a:gd name="connsiteY2" fmla="*/ 18332 h 19232"/>
                <a:gd name="connsiteX3" fmla="*/ 1 w 12099"/>
                <a:gd name="connsiteY3" fmla="*/ 16869 h 19232"/>
                <a:gd name="connsiteX4" fmla="*/ 48 w 12099"/>
                <a:gd name="connsiteY4" fmla="*/ 8588 h 19232"/>
                <a:gd name="connsiteX5" fmla="*/ 1139 w 12099"/>
                <a:gd name="connsiteY5" fmla="*/ 7305 h 19232"/>
                <a:gd name="connsiteX6" fmla="*/ 5090 w 12099"/>
                <a:gd name="connsiteY6" fmla="*/ 6067 h 19232"/>
                <a:gd name="connsiteX7" fmla="*/ 4332 w 12099"/>
                <a:gd name="connsiteY7" fmla="*/ 4873 h 19232"/>
                <a:gd name="connsiteX8" fmla="*/ 5274 w 12099"/>
                <a:gd name="connsiteY8" fmla="*/ 4889 h 19232"/>
                <a:gd name="connsiteX9" fmla="*/ 5274 w 12099"/>
                <a:gd name="connsiteY9" fmla="*/ 664 h 19232"/>
                <a:gd name="connsiteX10" fmla="*/ 6125 w 12099"/>
                <a:gd name="connsiteY10" fmla="*/ 5 h 19232"/>
                <a:gd name="connsiteX11" fmla="*/ 6677 w 12099"/>
                <a:gd name="connsiteY11" fmla="*/ 664 h 19232"/>
                <a:gd name="connsiteX12" fmla="*/ 6699 w 12099"/>
                <a:gd name="connsiteY12" fmla="*/ 2551 h 19232"/>
                <a:gd name="connsiteX13" fmla="*/ 12099 w 12099"/>
                <a:gd name="connsiteY13" fmla="*/ 2563 h 19232"/>
                <a:gd name="connsiteX0" fmla="*/ 10576 w 12099"/>
                <a:gd name="connsiteY0" fmla="*/ 19232 h 19232"/>
                <a:gd name="connsiteX1" fmla="*/ 7872 w 12099"/>
                <a:gd name="connsiteY1" fmla="*/ 18332 h 19232"/>
                <a:gd name="connsiteX2" fmla="*/ 1834 w 12099"/>
                <a:gd name="connsiteY2" fmla="*/ 18332 h 19232"/>
                <a:gd name="connsiteX3" fmla="*/ 1 w 12099"/>
                <a:gd name="connsiteY3" fmla="*/ 16869 h 19232"/>
                <a:gd name="connsiteX4" fmla="*/ 48 w 12099"/>
                <a:gd name="connsiteY4" fmla="*/ 8588 h 19232"/>
                <a:gd name="connsiteX5" fmla="*/ 1139 w 12099"/>
                <a:gd name="connsiteY5" fmla="*/ 7305 h 19232"/>
                <a:gd name="connsiteX6" fmla="*/ 5090 w 12099"/>
                <a:gd name="connsiteY6" fmla="*/ 6067 h 19232"/>
                <a:gd name="connsiteX7" fmla="*/ 4332 w 12099"/>
                <a:gd name="connsiteY7" fmla="*/ 4873 h 19232"/>
                <a:gd name="connsiteX8" fmla="*/ 5274 w 12099"/>
                <a:gd name="connsiteY8" fmla="*/ 4889 h 19232"/>
                <a:gd name="connsiteX9" fmla="*/ 5274 w 12099"/>
                <a:gd name="connsiteY9" fmla="*/ 664 h 19232"/>
                <a:gd name="connsiteX10" fmla="*/ 6125 w 12099"/>
                <a:gd name="connsiteY10" fmla="*/ 5 h 19232"/>
                <a:gd name="connsiteX11" fmla="*/ 6769 w 12099"/>
                <a:gd name="connsiteY11" fmla="*/ 629 h 19232"/>
                <a:gd name="connsiteX12" fmla="*/ 6699 w 12099"/>
                <a:gd name="connsiteY12" fmla="*/ 2551 h 19232"/>
                <a:gd name="connsiteX13" fmla="*/ 12099 w 12099"/>
                <a:gd name="connsiteY13" fmla="*/ 2563 h 19232"/>
                <a:gd name="connsiteX0" fmla="*/ 10576 w 12099"/>
                <a:gd name="connsiteY0" fmla="*/ 19232 h 19232"/>
                <a:gd name="connsiteX1" fmla="*/ 7872 w 12099"/>
                <a:gd name="connsiteY1" fmla="*/ 18332 h 19232"/>
                <a:gd name="connsiteX2" fmla="*/ 1834 w 12099"/>
                <a:gd name="connsiteY2" fmla="*/ 18332 h 19232"/>
                <a:gd name="connsiteX3" fmla="*/ 1 w 12099"/>
                <a:gd name="connsiteY3" fmla="*/ 16869 h 19232"/>
                <a:gd name="connsiteX4" fmla="*/ 48 w 12099"/>
                <a:gd name="connsiteY4" fmla="*/ 8588 h 19232"/>
                <a:gd name="connsiteX5" fmla="*/ 1139 w 12099"/>
                <a:gd name="connsiteY5" fmla="*/ 7305 h 19232"/>
                <a:gd name="connsiteX6" fmla="*/ 5090 w 12099"/>
                <a:gd name="connsiteY6" fmla="*/ 6067 h 19232"/>
                <a:gd name="connsiteX7" fmla="*/ 4332 w 12099"/>
                <a:gd name="connsiteY7" fmla="*/ 4873 h 19232"/>
                <a:gd name="connsiteX8" fmla="*/ 5274 w 12099"/>
                <a:gd name="connsiteY8" fmla="*/ 4889 h 19232"/>
                <a:gd name="connsiteX9" fmla="*/ 5274 w 12099"/>
                <a:gd name="connsiteY9" fmla="*/ 664 h 19232"/>
                <a:gd name="connsiteX10" fmla="*/ 6125 w 12099"/>
                <a:gd name="connsiteY10" fmla="*/ 5 h 19232"/>
                <a:gd name="connsiteX11" fmla="*/ 6746 w 12099"/>
                <a:gd name="connsiteY11" fmla="*/ 629 h 19232"/>
                <a:gd name="connsiteX12" fmla="*/ 6699 w 12099"/>
                <a:gd name="connsiteY12" fmla="*/ 2551 h 19232"/>
                <a:gd name="connsiteX13" fmla="*/ 12099 w 12099"/>
                <a:gd name="connsiteY13" fmla="*/ 2563 h 19232"/>
                <a:gd name="connsiteX0" fmla="*/ 10576 w 12099"/>
                <a:gd name="connsiteY0" fmla="*/ 19218 h 19218"/>
                <a:gd name="connsiteX1" fmla="*/ 7872 w 12099"/>
                <a:gd name="connsiteY1" fmla="*/ 18318 h 19218"/>
                <a:gd name="connsiteX2" fmla="*/ 1834 w 12099"/>
                <a:gd name="connsiteY2" fmla="*/ 18318 h 19218"/>
                <a:gd name="connsiteX3" fmla="*/ 1 w 12099"/>
                <a:gd name="connsiteY3" fmla="*/ 16855 h 19218"/>
                <a:gd name="connsiteX4" fmla="*/ 48 w 12099"/>
                <a:gd name="connsiteY4" fmla="*/ 8574 h 19218"/>
                <a:gd name="connsiteX5" fmla="*/ 1139 w 12099"/>
                <a:gd name="connsiteY5" fmla="*/ 7291 h 19218"/>
                <a:gd name="connsiteX6" fmla="*/ 5090 w 12099"/>
                <a:gd name="connsiteY6" fmla="*/ 6053 h 19218"/>
                <a:gd name="connsiteX7" fmla="*/ 4332 w 12099"/>
                <a:gd name="connsiteY7" fmla="*/ 4859 h 19218"/>
                <a:gd name="connsiteX8" fmla="*/ 5274 w 12099"/>
                <a:gd name="connsiteY8" fmla="*/ 4875 h 19218"/>
                <a:gd name="connsiteX9" fmla="*/ 5274 w 12099"/>
                <a:gd name="connsiteY9" fmla="*/ 650 h 19218"/>
                <a:gd name="connsiteX10" fmla="*/ 6010 w 12099"/>
                <a:gd name="connsiteY10" fmla="*/ 8 h 19218"/>
                <a:gd name="connsiteX11" fmla="*/ 6746 w 12099"/>
                <a:gd name="connsiteY11" fmla="*/ 615 h 19218"/>
                <a:gd name="connsiteX12" fmla="*/ 6699 w 12099"/>
                <a:gd name="connsiteY12" fmla="*/ 2537 h 19218"/>
                <a:gd name="connsiteX13" fmla="*/ 12099 w 12099"/>
                <a:gd name="connsiteY13" fmla="*/ 2549 h 19218"/>
                <a:gd name="connsiteX0" fmla="*/ 10576 w 12099"/>
                <a:gd name="connsiteY0" fmla="*/ 19218 h 19218"/>
                <a:gd name="connsiteX1" fmla="*/ 7872 w 12099"/>
                <a:gd name="connsiteY1" fmla="*/ 18318 h 19218"/>
                <a:gd name="connsiteX2" fmla="*/ 1834 w 12099"/>
                <a:gd name="connsiteY2" fmla="*/ 18318 h 19218"/>
                <a:gd name="connsiteX3" fmla="*/ 1 w 12099"/>
                <a:gd name="connsiteY3" fmla="*/ 16855 h 19218"/>
                <a:gd name="connsiteX4" fmla="*/ 48 w 12099"/>
                <a:gd name="connsiteY4" fmla="*/ 8574 h 19218"/>
                <a:gd name="connsiteX5" fmla="*/ 1139 w 12099"/>
                <a:gd name="connsiteY5" fmla="*/ 7291 h 19218"/>
                <a:gd name="connsiteX6" fmla="*/ 5090 w 12099"/>
                <a:gd name="connsiteY6" fmla="*/ 6053 h 19218"/>
                <a:gd name="connsiteX7" fmla="*/ 4332 w 12099"/>
                <a:gd name="connsiteY7" fmla="*/ 4859 h 19218"/>
                <a:gd name="connsiteX8" fmla="*/ 5274 w 12099"/>
                <a:gd name="connsiteY8" fmla="*/ 4875 h 19218"/>
                <a:gd name="connsiteX9" fmla="*/ 5274 w 12099"/>
                <a:gd name="connsiteY9" fmla="*/ 650 h 19218"/>
                <a:gd name="connsiteX10" fmla="*/ 6056 w 12099"/>
                <a:gd name="connsiteY10" fmla="*/ 8 h 19218"/>
                <a:gd name="connsiteX11" fmla="*/ 6746 w 12099"/>
                <a:gd name="connsiteY11" fmla="*/ 615 h 19218"/>
                <a:gd name="connsiteX12" fmla="*/ 6699 w 12099"/>
                <a:gd name="connsiteY12" fmla="*/ 2537 h 19218"/>
                <a:gd name="connsiteX13" fmla="*/ 12099 w 12099"/>
                <a:gd name="connsiteY13" fmla="*/ 2549 h 19218"/>
                <a:gd name="connsiteX0" fmla="*/ 10576 w 12099"/>
                <a:gd name="connsiteY0" fmla="*/ 19218 h 19218"/>
                <a:gd name="connsiteX1" fmla="*/ 7872 w 12099"/>
                <a:gd name="connsiteY1" fmla="*/ 18318 h 19218"/>
                <a:gd name="connsiteX2" fmla="*/ 1834 w 12099"/>
                <a:gd name="connsiteY2" fmla="*/ 18318 h 19218"/>
                <a:gd name="connsiteX3" fmla="*/ 1 w 12099"/>
                <a:gd name="connsiteY3" fmla="*/ 16855 h 19218"/>
                <a:gd name="connsiteX4" fmla="*/ 48 w 12099"/>
                <a:gd name="connsiteY4" fmla="*/ 8574 h 19218"/>
                <a:gd name="connsiteX5" fmla="*/ 1139 w 12099"/>
                <a:gd name="connsiteY5" fmla="*/ 7291 h 19218"/>
                <a:gd name="connsiteX6" fmla="*/ 5090 w 12099"/>
                <a:gd name="connsiteY6" fmla="*/ 6053 h 19218"/>
                <a:gd name="connsiteX7" fmla="*/ 4332 w 12099"/>
                <a:gd name="connsiteY7" fmla="*/ 4859 h 19218"/>
                <a:gd name="connsiteX8" fmla="*/ 5274 w 12099"/>
                <a:gd name="connsiteY8" fmla="*/ 4875 h 19218"/>
                <a:gd name="connsiteX9" fmla="*/ 5274 w 12099"/>
                <a:gd name="connsiteY9" fmla="*/ 650 h 19218"/>
                <a:gd name="connsiteX10" fmla="*/ 6056 w 12099"/>
                <a:gd name="connsiteY10" fmla="*/ 8 h 19218"/>
                <a:gd name="connsiteX11" fmla="*/ 6723 w 12099"/>
                <a:gd name="connsiteY11" fmla="*/ 632 h 19218"/>
                <a:gd name="connsiteX12" fmla="*/ 6699 w 12099"/>
                <a:gd name="connsiteY12" fmla="*/ 2537 h 19218"/>
                <a:gd name="connsiteX13" fmla="*/ 12099 w 12099"/>
                <a:gd name="connsiteY13" fmla="*/ 2549 h 19218"/>
                <a:gd name="connsiteX0" fmla="*/ 10576 w 12099"/>
                <a:gd name="connsiteY0" fmla="*/ 19214 h 19214"/>
                <a:gd name="connsiteX1" fmla="*/ 7872 w 12099"/>
                <a:gd name="connsiteY1" fmla="*/ 18314 h 19214"/>
                <a:gd name="connsiteX2" fmla="*/ 1834 w 12099"/>
                <a:gd name="connsiteY2" fmla="*/ 18314 h 19214"/>
                <a:gd name="connsiteX3" fmla="*/ 1 w 12099"/>
                <a:gd name="connsiteY3" fmla="*/ 16851 h 19214"/>
                <a:gd name="connsiteX4" fmla="*/ 48 w 12099"/>
                <a:gd name="connsiteY4" fmla="*/ 8570 h 19214"/>
                <a:gd name="connsiteX5" fmla="*/ 1139 w 12099"/>
                <a:gd name="connsiteY5" fmla="*/ 7287 h 19214"/>
                <a:gd name="connsiteX6" fmla="*/ 5090 w 12099"/>
                <a:gd name="connsiteY6" fmla="*/ 6049 h 19214"/>
                <a:gd name="connsiteX7" fmla="*/ 4332 w 12099"/>
                <a:gd name="connsiteY7" fmla="*/ 4855 h 19214"/>
                <a:gd name="connsiteX8" fmla="*/ 5274 w 12099"/>
                <a:gd name="connsiteY8" fmla="*/ 4871 h 19214"/>
                <a:gd name="connsiteX9" fmla="*/ 5274 w 12099"/>
                <a:gd name="connsiteY9" fmla="*/ 646 h 19214"/>
                <a:gd name="connsiteX10" fmla="*/ 6056 w 12099"/>
                <a:gd name="connsiteY10" fmla="*/ 4 h 19214"/>
                <a:gd name="connsiteX11" fmla="*/ 6723 w 12099"/>
                <a:gd name="connsiteY11" fmla="*/ 628 h 19214"/>
                <a:gd name="connsiteX12" fmla="*/ 6699 w 12099"/>
                <a:gd name="connsiteY12" fmla="*/ 2533 h 19214"/>
                <a:gd name="connsiteX13" fmla="*/ 12099 w 12099"/>
                <a:gd name="connsiteY13" fmla="*/ 2545 h 19214"/>
                <a:gd name="connsiteX0" fmla="*/ 10576 w 12099"/>
                <a:gd name="connsiteY0" fmla="*/ 19210 h 19210"/>
                <a:gd name="connsiteX1" fmla="*/ 7872 w 12099"/>
                <a:gd name="connsiteY1" fmla="*/ 18310 h 19210"/>
                <a:gd name="connsiteX2" fmla="*/ 1834 w 12099"/>
                <a:gd name="connsiteY2" fmla="*/ 18310 h 19210"/>
                <a:gd name="connsiteX3" fmla="*/ 1 w 12099"/>
                <a:gd name="connsiteY3" fmla="*/ 16847 h 19210"/>
                <a:gd name="connsiteX4" fmla="*/ 48 w 12099"/>
                <a:gd name="connsiteY4" fmla="*/ 8566 h 19210"/>
                <a:gd name="connsiteX5" fmla="*/ 1139 w 12099"/>
                <a:gd name="connsiteY5" fmla="*/ 7283 h 19210"/>
                <a:gd name="connsiteX6" fmla="*/ 5090 w 12099"/>
                <a:gd name="connsiteY6" fmla="*/ 6045 h 19210"/>
                <a:gd name="connsiteX7" fmla="*/ 4332 w 12099"/>
                <a:gd name="connsiteY7" fmla="*/ 4851 h 19210"/>
                <a:gd name="connsiteX8" fmla="*/ 5274 w 12099"/>
                <a:gd name="connsiteY8" fmla="*/ 4867 h 19210"/>
                <a:gd name="connsiteX9" fmla="*/ 5274 w 12099"/>
                <a:gd name="connsiteY9" fmla="*/ 642 h 19210"/>
                <a:gd name="connsiteX10" fmla="*/ 6056 w 12099"/>
                <a:gd name="connsiteY10" fmla="*/ 0 h 19210"/>
                <a:gd name="connsiteX11" fmla="*/ 6723 w 12099"/>
                <a:gd name="connsiteY11" fmla="*/ 624 h 19210"/>
                <a:gd name="connsiteX12" fmla="*/ 6699 w 12099"/>
                <a:gd name="connsiteY12" fmla="*/ 2529 h 19210"/>
                <a:gd name="connsiteX13" fmla="*/ 12099 w 12099"/>
                <a:gd name="connsiteY13" fmla="*/ 2541 h 19210"/>
                <a:gd name="connsiteX0" fmla="*/ 10576 w 12099"/>
                <a:gd name="connsiteY0" fmla="*/ 19210 h 19210"/>
                <a:gd name="connsiteX1" fmla="*/ 7872 w 12099"/>
                <a:gd name="connsiteY1" fmla="*/ 18310 h 19210"/>
                <a:gd name="connsiteX2" fmla="*/ 1834 w 12099"/>
                <a:gd name="connsiteY2" fmla="*/ 18310 h 19210"/>
                <a:gd name="connsiteX3" fmla="*/ 1 w 12099"/>
                <a:gd name="connsiteY3" fmla="*/ 16847 h 19210"/>
                <a:gd name="connsiteX4" fmla="*/ 48 w 12099"/>
                <a:gd name="connsiteY4" fmla="*/ 8566 h 19210"/>
                <a:gd name="connsiteX5" fmla="*/ 1139 w 12099"/>
                <a:gd name="connsiteY5" fmla="*/ 7283 h 19210"/>
                <a:gd name="connsiteX6" fmla="*/ 5090 w 12099"/>
                <a:gd name="connsiteY6" fmla="*/ 6045 h 19210"/>
                <a:gd name="connsiteX7" fmla="*/ 4332 w 12099"/>
                <a:gd name="connsiteY7" fmla="*/ 4851 h 19210"/>
                <a:gd name="connsiteX8" fmla="*/ 5274 w 12099"/>
                <a:gd name="connsiteY8" fmla="*/ 4867 h 19210"/>
                <a:gd name="connsiteX9" fmla="*/ 5297 w 12099"/>
                <a:gd name="connsiteY9" fmla="*/ 382 h 19210"/>
                <a:gd name="connsiteX10" fmla="*/ 6056 w 12099"/>
                <a:gd name="connsiteY10" fmla="*/ 0 h 19210"/>
                <a:gd name="connsiteX11" fmla="*/ 6723 w 12099"/>
                <a:gd name="connsiteY11" fmla="*/ 624 h 19210"/>
                <a:gd name="connsiteX12" fmla="*/ 6699 w 12099"/>
                <a:gd name="connsiteY12" fmla="*/ 2529 h 19210"/>
                <a:gd name="connsiteX13" fmla="*/ 12099 w 12099"/>
                <a:gd name="connsiteY13" fmla="*/ 2541 h 19210"/>
                <a:gd name="connsiteX0" fmla="*/ 10576 w 12099"/>
                <a:gd name="connsiteY0" fmla="*/ 19037 h 19037"/>
                <a:gd name="connsiteX1" fmla="*/ 7872 w 12099"/>
                <a:gd name="connsiteY1" fmla="*/ 18137 h 19037"/>
                <a:gd name="connsiteX2" fmla="*/ 1834 w 12099"/>
                <a:gd name="connsiteY2" fmla="*/ 18137 h 19037"/>
                <a:gd name="connsiteX3" fmla="*/ 1 w 12099"/>
                <a:gd name="connsiteY3" fmla="*/ 16674 h 19037"/>
                <a:gd name="connsiteX4" fmla="*/ 48 w 12099"/>
                <a:gd name="connsiteY4" fmla="*/ 8393 h 19037"/>
                <a:gd name="connsiteX5" fmla="*/ 1139 w 12099"/>
                <a:gd name="connsiteY5" fmla="*/ 7110 h 19037"/>
                <a:gd name="connsiteX6" fmla="*/ 5090 w 12099"/>
                <a:gd name="connsiteY6" fmla="*/ 5872 h 19037"/>
                <a:gd name="connsiteX7" fmla="*/ 4332 w 12099"/>
                <a:gd name="connsiteY7" fmla="*/ 4678 h 19037"/>
                <a:gd name="connsiteX8" fmla="*/ 5274 w 12099"/>
                <a:gd name="connsiteY8" fmla="*/ 4694 h 19037"/>
                <a:gd name="connsiteX9" fmla="*/ 5297 w 12099"/>
                <a:gd name="connsiteY9" fmla="*/ 209 h 19037"/>
                <a:gd name="connsiteX10" fmla="*/ 6056 w 12099"/>
                <a:gd name="connsiteY10" fmla="*/ 0 h 19037"/>
                <a:gd name="connsiteX11" fmla="*/ 6723 w 12099"/>
                <a:gd name="connsiteY11" fmla="*/ 451 h 19037"/>
                <a:gd name="connsiteX12" fmla="*/ 6699 w 12099"/>
                <a:gd name="connsiteY12" fmla="*/ 2356 h 19037"/>
                <a:gd name="connsiteX13" fmla="*/ 12099 w 12099"/>
                <a:gd name="connsiteY13" fmla="*/ 2368 h 19037"/>
                <a:gd name="connsiteX0" fmla="*/ 10576 w 12099"/>
                <a:gd name="connsiteY0" fmla="*/ 19037 h 19037"/>
                <a:gd name="connsiteX1" fmla="*/ 7872 w 12099"/>
                <a:gd name="connsiteY1" fmla="*/ 18137 h 19037"/>
                <a:gd name="connsiteX2" fmla="*/ 1834 w 12099"/>
                <a:gd name="connsiteY2" fmla="*/ 18137 h 19037"/>
                <a:gd name="connsiteX3" fmla="*/ 1 w 12099"/>
                <a:gd name="connsiteY3" fmla="*/ 16674 h 19037"/>
                <a:gd name="connsiteX4" fmla="*/ 48 w 12099"/>
                <a:gd name="connsiteY4" fmla="*/ 8393 h 19037"/>
                <a:gd name="connsiteX5" fmla="*/ 1139 w 12099"/>
                <a:gd name="connsiteY5" fmla="*/ 7110 h 19037"/>
                <a:gd name="connsiteX6" fmla="*/ 5090 w 12099"/>
                <a:gd name="connsiteY6" fmla="*/ 5872 h 19037"/>
                <a:gd name="connsiteX7" fmla="*/ 4332 w 12099"/>
                <a:gd name="connsiteY7" fmla="*/ 4678 h 19037"/>
                <a:gd name="connsiteX8" fmla="*/ 5274 w 12099"/>
                <a:gd name="connsiteY8" fmla="*/ 4694 h 19037"/>
                <a:gd name="connsiteX9" fmla="*/ 5297 w 12099"/>
                <a:gd name="connsiteY9" fmla="*/ 209 h 19037"/>
                <a:gd name="connsiteX10" fmla="*/ 6056 w 12099"/>
                <a:gd name="connsiteY10" fmla="*/ 0 h 19037"/>
                <a:gd name="connsiteX11" fmla="*/ 6746 w 12099"/>
                <a:gd name="connsiteY11" fmla="*/ 157 h 19037"/>
                <a:gd name="connsiteX12" fmla="*/ 6699 w 12099"/>
                <a:gd name="connsiteY12" fmla="*/ 2356 h 19037"/>
                <a:gd name="connsiteX13" fmla="*/ 12099 w 12099"/>
                <a:gd name="connsiteY13" fmla="*/ 2368 h 19037"/>
                <a:gd name="connsiteX0" fmla="*/ 10576 w 12099"/>
                <a:gd name="connsiteY0" fmla="*/ 19037 h 19037"/>
                <a:gd name="connsiteX1" fmla="*/ 7872 w 12099"/>
                <a:gd name="connsiteY1" fmla="*/ 18137 h 19037"/>
                <a:gd name="connsiteX2" fmla="*/ 1834 w 12099"/>
                <a:gd name="connsiteY2" fmla="*/ 18137 h 19037"/>
                <a:gd name="connsiteX3" fmla="*/ 1 w 12099"/>
                <a:gd name="connsiteY3" fmla="*/ 16674 h 19037"/>
                <a:gd name="connsiteX4" fmla="*/ 48 w 12099"/>
                <a:gd name="connsiteY4" fmla="*/ 8393 h 19037"/>
                <a:gd name="connsiteX5" fmla="*/ 1139 w 12099"/>
                <a:gd name="connsiteY5" fmla="*/ 7110 h 19037"/>
                <a:gd name="connsiteX6" fmla="*/ 5090 w 12099"/>
                <a:gd name="connsiteY6" fmla="*/ 5872 h 19037"/>
                <a:gd name="connsiteX7" fmla="*/ 4332 w 12099"/>
                <a:gd name="connsiteY7" fmla="*/ 4678 h 19037"/>
                <a:gd name="connsiteX8" fmla="*/ 5274 w 12099"/>
                <a:gd name="connsiteY8" fmla="*/ 4694 h 19037"/>
                <a:gd name="connsiteX9" fmla="*/ 5297 w 12099"/>
                <a:gd name="connsiteY9" fmla="*/ 209 h 19037"/>
                <a:gd name="connsiteX10" fmla="*/ 6056 w 12099"/>
                <a:gd name="connsiteY10" fmla="*/ 0 h 19037"/>
                <a:gd name="connsiteX11" fmla="*/ 6631 w 12099"/>
                <a:gd name="connsiteY11" fmla="*/ 157 h 19037"/>
                <a:gd name="connsiteX12" fmla="*/ 6699 w 12099"/>
                <a:gd name="connsiteY12" fmla="*/ 2356 h 19037"/>
                <a:gd name="connsiteX13" fmla="*/ 12099 w 12099"/>
                <a:gd name="connsiteY13" fmla="*/ 2368 h 19037"/>
                <a:gd name="connsiteX0" fmla="*/ 10576 w 12099"/>
                <a:gd name="connsiteY0" fmla="*/ 19037 h 19037"/>
                <a:gd name="connsiteX1" fmla="*/ 7872 w 12099"/>
                <a:gd name="connsiteY1" fmla="*/ 18137 h 19037"/>
                <a:gd name="connsiteX2" fmla="*/ 1834 w 12099"/>
                <a:gd name="connsiteY2" fmla="*/ 18137 h 19037"/>
                <a:gd name="connsiteX3" fmla="*/ 1 w 12099"/>
                <a:gd name="connsiteY3" fmla="*/ 16674 h 19037"/>
                <a:gd name="connsiteX4" fmla="*/ 48 w 12099"/>
                <a:gd name="connsiteY4" fmla="*/ 8393 h 19037"/>
                <a:gd name="connsiteX5" fmla="*/ 1139 w 12099"/>
                <a:gd name="connsiteY5" fmla="*/ 7110 h 19037"/>
                <a:gd name="connsiteX6" fmla="*/ 5090 w 12099"/>
                <a:gd name="connsiteY6" fmla="*/ 5872 h 19037"/>
                <a:gd name="connsiteX7" fmla="*/ 4332 w 12099"/>
                <a:gd name="connsiteY7" fmla="*/ 4678 h 19037"/>
                <a:gd name="connsiteX8" fmla="*/ 5274 w 12099"/>
                <a:gd name="connsiteY8" fmla="*/ 4694 h 19037"/>
                <a:gd name="connsiteX9" fmla="*/ 5297 w 12099"/>
                <a:gd name="connsiteY9" fmla="*/ 209 h 19037"/>
                <a:gd name="connsiteX10" fmla="*/ 6056 w 12099"/>
                <a:gd name="connsiteY10" fmla="*/ 0 h 19037"/>
                <a:gd name="connsiteX11" fmla="*/ 6700 w 12099"/>
                <a:gd name="connsiteY11" fmla="*/ 226 h 19037"/>
                <a:gd name="connsiteX12" fmla="*/ 6699 w 12099"/>
                <a:gd name="connsiteY12" fmla="*/ 2356 h 19037"/>
                <a:gd name="connsiteX13" fmla="*/ 12099 w 12099"/>
                <a:gd name="connsiteY13" fmla="*/ 2368 h 19037"/>
                <a:gd name="connsiteX0" fmla="*/ 10576 w 12099"/>
                <a:gd name="connsiteY0" fmla="*/ 19037 h 19037"/>
                <a:gd name="connsiteX1" fmla="*/ 7872 w 12099"/>
                <a:gd name="connsiteY1" fmla="*/ 18137 h 19037"/>
                <a:gd name="connsiteX2" fmla="*/ 1834 w 12099"/>
                <a:gd name="connsiteY2" fmla="*/ 18137 h 19037"/>
                <a:gd name="connsiteX3" fmla="*/ 1 w 12099"/>
                <a:gd name="connsiteY3" fmla="*/ 16674 h 19037"/>
                <a:gd name="connsiteX4" fmla="*/ 48 w 12099"/>
                <a:gd name="connsiteY4" fmla="*/ 8393 h 19037"/>
                <a:gd name="connsiteX5" fmla="*/ 1139 w 12099"/>
                <a:gd name="connsiteY5" fmla="*/ 7110 h 19037"/>
                <a:gd name="connsiteX6" fmla="*/ 5090 w 12099"/>
                <a:gd name="connsiteY6" fmla="*/ 5872 h 19037"/>
                <a:gd name="connsiteX7" fmla="*/ 4332 w 12099"/>
                <a:gd name="connsiteY7" fmla="*/ 4678 h 19037"/>
                <a:gd name="connsiteX8" fmla="*/ 5274 w 12099"/>
                <a:gd name="connsiteY8" fmla="*/ 4694 h 19037"/>
                <a:gd name="connsiteX9" fmla="*/ 5297 w 12099"/>
                <a:gd name="connsiteY9" fmla="*/ 209 h 19037"/>
                <a:gd name="connsiteX10" fmla="*/ 6056 w 12099"/>
                <a:gd name="connsiteY10" fmla="*/ 0 h 19037"/>
                <a:gd name="connsiteX11" fmla="*/ 6631 w 12099"/>
                <a:gd name="connsiteY11" fmla="*/ 226 h 19037"/>
                <a:gd name="connsiteX12" fmla="*/ 6699 w 12099"/>
                <a:gd name="connsiteY12" fmla="*/ 2356 h 19037"/>
                <a:gd name="connsiteX13" fmla="*/ 12099 w 12099"/>
                <a:gd name="connsiteY13" fmla="*/ 2368 h 19037"/>
                <a:gd name="connsiteX0" fmla="*/ 10576 w 12099"/>
                <a:gd name="connsiteY0" fmla="*/ 19037 h 19037"/>
                <a:gd name="connsiteX1" fmla="*/ 7872 w 12099"/>
                <a:gd name="connsiteY1" fmla="*/ 18137 h 19037"/>
                <a:gd name="connsiteX2" fmla="*/ 1834 w 12099"/>
                <a:gd name="connsiteY2" fmla="*/ 18137 h 19037"/>
                <a:gd name="connsiteX3" fmla="*/ 1 w 12099"/>
                <a:gd name="connsiteY3" fmla="*/ 16674 h 19037"/>
                <a:gd name="connsiteX4" fmla="*/ 48 w 12099"/>
                <a:gd name="connsiteY4" fmla="*/ 8393 h 19037"/>
                <a:gd name="connsiteX5" fmla="*/ 1139 w 12099"/>
                <a:gd name="connsiteY5" fmla="*/ 7110 h 19037"/>
                <a:gd name="connsiteX6" fmla="*/ 5090 w 12099"/>
                <a:gd name="connsiteY6" fmla="*/ 5872 h 19037"/>
                <a:gd name="connsiteX7" fmla="*/ 4332 w 12099"/>
                <a:gd name="connsiteY7" fmla="*/ 4678 h 19037"/>
                <a:gd name="connsiteX8" fmla="*/ 5274 w 12099"/>
                <a:gd name="connsiteY8" fmla="*/ 4694 h 19037"/>
                <a:gd name="connsiteX9" fmla="*/ 5297 w 12099"/>
                <a:gd name="connsiteY9" fmla="*/ 209 h 19037"/>
                <a:gd name="connsiteX10" fmla="*/ 6056 w 12099"/>
                <a:gd name="connsiteY10" fmla="*/ 0 h 19037"/>
                <a:gd name="connsiteX11" fmla="*/ 6677 w 12099"/>
                <a:gd name="connsiteY11" fmla="*/ 226 h 19037"/>
                <a:gd name="connsiteX12" fmla="*/ 6699 w 12099"/>
                <a:gd name="connsiteY12" fmla="*/ 2356 h 19037"/>
                <a:gd name="connsiteX13" fmla="*/ 12099 w 12099"/>
                <a:gd name="connsiteY13" fmla="*/ 2368 h 19037"/>
                <a:gd name="connsiteX0" fmla="*/ 10576 w 12099"/>
                <a:gd name="connsiteY0" fmla="*/ 19124 h 19124"/>
                <a:gd name="connsiteX1" fmla="*/ 7872 w 12099"/>
                <a:gd name="connsiteY1" fmla="*/ 18224 h 19124"/>
                <a:gd name="connsiteX2" fmla="*/ 1834 w 12099"/>
                <a:gd name="connsiteY2" fmla="*/ 18224 h 19124"/>
                <a:gd name="connsiteX3" fmla="*/ 1 w 12099"/>
                <a:gd name="connsiteY3" fmla="*/ 16761 h 19124"/>
                <a:gd name="connsiteX4" fmla="*/ 48 w 12099"/>
                <a:gd name="connsiteY4" fmla="*/ 8480 h 19124"/>
                <a:gd name="connsiteX5" fmla="*/ 1139 w 12099"/>
                <a:gd name="connsiteY5" fmla="*/ 7197 h 19124"/>
                <a:gd name="connsiteX6" fmla="*/ 5090 w 12099"/>
                <a:gd name="connsiteY6" fmla="*/ 5959 h 19124"/>
                <a:gd name="connsiteX7" fmla="*/ 4332 w 12099"/>
                <a:gd name="connsiteY7" fmla="*/ 4765 h 19124"/>
                <a:gd name="connsiteX8" fmla="*/ 5274 w 12099"/>
                <a:gd name="connsiteY8" fmla="*/ 4781 h 19124"/>
                <a:gd name="connsiteX9" fmla="*/ 5297 w 12099"/>
                <a:gd name="connsiteY9" fmla="*/ 296 h 19124"/>
                <a:gd name="connsiteX10" fmla="*/ 6056 w 12099"/>
                <a:gd name="connsiteY10" fmla="*/ 0 h 19124"/>
                <a:gd name="connsiteX11" fmla="*/ 6677 w 12099"/>
                <a:gd name="connsiteY11" fmla="*/ 313 h 19124"/>
                <a:gd name="connsiteX12" fmla="*/ 6699 w 12099"/>
                <a:gd name="connsiteY12" fmla="*/ 2443 h 19124"/>
                <a:gd name="connsiteX13" fmla="*/ 12099 w 12099"/>
                <a:gd name="connsiteY13" fmla="*/ 2455 h 19124"/>
                <a:gd name="connsiteX0" fmla="*/ 10576 w 12099"/>
                <a:gd name="connsiteY0" fmla="*/ 19124 h 19124"/>
                <a:gd name="connsiteX1" fmla="*/ 7872 w 12099"/>
                <a:gd name="connsiteY1" fmla="*/ 18224 h 19124"/>
                <a:gd name="connsiteX2" fmla="*/ 1834 w 12099"/>
                <a:gd name="connsiteY2" fmla="*/ 18224 h 19124"/>
                <a:gd name="connsiteX3" fmla="*/ 1 w 12099"/>
                <a:gd name="connsiteY3" fmla="*/ 16761 h 19124"/>
                <a:gd name="connsiteX4" fmla="*/ 48 w 12099"/>
                <a:gd name="connsiteY4" fmla="*/ 8480 h 19124"/>
                <a:gd name="connsiteX5" fmla="*/ 1139 w 12099"/>
                <a:gd name="connsiteY5" fmla="*/ 7197 h 19124"/>
                <a:gd name="connsiteX6" fmla="*/ 4975 w 12099"/>
                <a:gd name="connsiteY6" fmla="*/ 5994 h 19124"/>
                <a:gd name="connsiteX7" fmla="*/ 4332 w 12099"/>
                <a:gd name="connsiteY7" fmla="*/ 4765 h 19124"/>
                <a:gd name="connsiteX8" fmla="*/ 5274 w 12099"/>
                <a:gd name="connsiteY8" fmla="*/ 4781 h 19124"/>
                <a:gd name="connsiteX9" fmla="*/ 5297 w 12099"/>
                <a:gd name="connsiteY9" fmla="*/ 296 h 19124"/>
                <a:gd name="connsiteX10" fmla="*/ 6056 w 12099"/>
                <a:gd name="connsiteY10" fmla="*/ 0 h 19124"/>
                <a:gd name="connsiteX11" fmla="*/ 6677 w 12099"/>
                <a:gd name="connsiteY11" fmla="*/ 313 h 19124"/>
                <a:gd name="connsiteX12" fmla="*/ 6699 w 12099"/>
                <a:gd name="connsiteY12" fmla="*/ 2443 h 19124"/>
                <a:gd name="connsiteX13" fmla="*/ 12099 w 12099"/>
                <a:gd name="connsiteY13" fmla="*/ 2455 h 19124"/>
                <a:gd name="connsiteX0" fmla="*/ 10576 w 12099"/>
                <a:gd name="connsiteY0" fmla="*/ 19124 h 19124"/>
                <a:gd name="connsiteX1" fmla="*/ 7872 w 12099"/>
                <a:gd name="connsiteY1" fmla="*/ 18224 h 19124"/>
                <a:gd name="connsiteX2" fmla="*/ 1834 w 12099"/>
                <a:gd name="connsiteY2" fmla="*/ 18224 h 19124"/>
                <a:gd name="connsiteX3" fmla="*/ 1 w 12099"/>
                <a:gd name="connsiteY3" fmla="*/ 16761 h 19124"/>
                <a:gd name="connsiteX4" fmla="*/ 48 w 12099"/>
                <a:gd name="connsiteY4" fmla="*/ 8480 h 19124"/>
                <a:gd name="connsiteX5" fmla="*/ 4975 w 12099"/>
                <a:gd name="connsiteY5" fmla="*/ 5994 h 19124"/>
                <a:gd name="connsiteX6" fmla="*/ 4332 w 12099"/>
                <a:gd name="connsiteY6" fmla="*/ 4765 h 19124"/>
                <a:gd name="connsiteX7" fmla="*/ 5274 w 12099"/>
                <a:gd name="connsiteY7" fmla="*/ 4781 h 19124"/>
                <a:gd name="connsiteX8" fmla="*/ 5297 w 12099"/>
                <a:gd name="connsiteY8" fmla="*/ 296 h 19124"/>
                <a:gd name="connsiteX9" fmla="*/ 6056 w 12099"/>
                <a:gd name="connsiteY9" fmla="*/ 0 h 19124"/>
                <a:gd name="connsiteX10" fmla="*/ 6677 w 12099"/>
                <a:gd name="connsiteY10" fmla="*/ 313 h 19124"/>
                <a:gd name="connsiteX11" fmla="*/ 6699 w 12099"/>
                <a:gd name="connsiteY11" fmla="*/ 2443 h 19124"/>
                <a:gd name="connsiteX12" fmla="*/ 12099 w 12099"/>
                <a:gd name="connsiteY12" fmla="*/ 2455 h 19124"/>
                <a:gd name="connsiteX0" fmla="*/ 10669 w 12192"/>
                <a:gd name="connsiteY0" fmla="*/ 19124 h 19124"/>
                <a:gd name="connsiteX1" fmla="*/ 7965 w 12192"/>
                <a:gd name="connsiteY1" fmla="*/ 18224 h 19124"/>
                <a:gd name="connsiteX2" fmla="*/ 1927 w 12192"/>
                <a:gd name="connsiteY2" fmla="*/ 18224 h 19124"/>
                <a:gd name="connsiteX3" fmla="*/ 94 w 12192"/>
                <a:gd name="connsiteY3" fmla="*/ 16761 h 19124"/>
                <a:gd name="connsiteX4" fmla="*/ 141 w 12192"/>
                <a:gd name="connsiteY4" fmla="*/ 8480 h 19124"/>
                <a:gd name="connsiteX5" fmla="*/ 0 w 12192"/>
                <a:gd name="connsiteY5" fmla="*/ 8390 h 19124"/>
                <a:gd name="connsiteX6" fmla="*/ 5068 w 12192"/>
                <a:gd name="connsiteY6" fmla="*/ 5994 h 19124"/>
                <a:gd name="connsiteX7" fmla="*/ 4425 w 12192"/>
                <a:gd name="connsiteY7" fmla="*/ 4765 h 19124"/>
                <a:gd name="connsiteX8" fmla="*/ 5367 w 12192"/>
                <a:gd name="connsiteY8" fmla="*/ 4781 h 19124"/>
                <a:gd name="connsiteX9" fmla="*/ 5390 w 12192"/>
                <a:gd name="connsiteY9" fmla="*/ 296 h 19124"/>
                <a:gd name="connsiteX10" fmla="*/ 6149 w 12192"/>
                <a:gd name="connsiteY10" fmla="*/ 0 h 19124"/>
                <a:gd name="connsiteX11" fmla="*/ 6770 w 12192"/>
                <a:gd name="connsiteY11" fmla="*/ 313 h 19124"/>
                <a:gd name="connsiteX12" fmla="*/ 6792 w 12192"/>
                <a:gd name="connsiteY12" fmla="*/ 2443 h 19124"/>
                <a:gd name="connsiteX13" fmla="*/ 12192 w 12192"/>
                <a:gd name="connsiteY13" fmla="*/ 2455 h 19124"/>
                <a:gd name="connsiteX0" fmla="*/ 10576 w 12099"/>
                <a:gd name="connsiteY0" fmla="*/ 19124 h 19124"/>
                <a:gd name="connsiteX1" fmla="*/ 7872 w 12099"/>
                <a:gd name="connsiteY1" fmla="*/ 18224 h 19124"/>
                <a:gd name="connsiteX2" fmla="*/ 1834 w 12099"/>
                <a:gd name="connsiteY2" fmla="*/ 18224 h 19124"/>
                <a:gd name="connsiteX3" fmla="*/ 1 w 12099"/>
                <a:gd name="connsiteY3" fmla="*/ 16761 h 19124"/>
                <a:gd name="connsiteX4" fmla="*/ 48 w 12099"/>
                <a:gd name="connsiteY4" fmla="*/ 8480 h 19124"/>
                <a:gd name="connsiteX5" fmla="*/ 4975 w 12099"/>
                <a:gd name="connsiteY5" fmla="*/ 5994 h 19124"/>
                <a:gd name="connsiteX6" fmla="*/ 4332 w 12099"/>
                <a:gd name="connsiteY6" fmla="*/ 4765 h 19124"/>
                <a:gd name="connsiteX7" fmla="*/ 5274 w 12099"/>
                <a:gd name="connsiteY7" fmla="*/ 4781 h 19124"/>
                <a:gd name="connsiteX8" fmla="*/ 5297 w 12099"/>
                <a:gd name="connsiteY8" fmla="*/ 296 h 19124"/>
                <a:gd name="connsiteX9" fmla="*/ 6056 w 12099"/>
                <a:gd name="connsiteY9" fmla="*/ 0 h 19124"/>
                <a:gd name="connsiteX10" fmla="*/ 6677 w 12099"/>
                <a:gd name="connsiteY10" fmla="*/ 313 h 19124"/>
                <a:gd name="connsiteX11" fmla="*/ 6699 w 12099"/>
                <a:gd name="connsiteY11" fmla="*/ 2443 h 19124"/>
                <a:gd name="connsiteX12" fmla="*/ 12099 w 12099"/>
                <a:gd name="connsiteY12" fmla="*/ 2455 h 19124"/>
                <a:gd name="connsiteX0" fmla="*/ 10575 w 12098"/>
                <a:gd name="connsiteY0" fmla="*/ 19124 h 19124"/>
                <a:gd name="connsiteX1" fmla="*/ 7871 w 12098"/>
                <a:gd name="connsiteY1" fmla="*/ 18224 h 19124"/>
                <a:gd name="connsiteX2" fmla="*/ 1833 w 12098"/>
                <a:gd name="connsiteY2" fmla="*/ 18224 h 19124"/>
                <a:gd name="connsiteX3" fmla="*/ 0 w 12098"/>
                <a:gd name="connsiteY3" fmla="*/ 16761 h 19124"/>
                <a:gd name="connsiteX4" fmla="*/ 4974 w 12098"/>
                <a:gd name="connsiteY4" fmla="*/ 5994 h 19124"/>
                <a:gd name="connsiteX5" fmla="*/ 4331 w 12098"/>
                <a:gd name="connsiteY5" fmla="*/ 4765 h 19124"/>
                <a:gd name="connsiteX6" fmla="*/ 5273 w 12098"/>
                <a:gd name="connsiteY6" fmla="*/ 4781 h 19124"/>
                <a:gd name="connsiteX7" fmla="*/ 5296 w 12098"/>
                <a:gd name="connsiteY7" fmla="*/ 296 h 19124"/>
                <a:gd name="connsiteX8" fmla="*/ 6055 w 12098"/>
                <a:gd name="connsiteY8" fmla="*/ 0 h 19124"/>
                <a:gd name="connsiteX9" fmla="*/ 6676 w 12098"/>
                <a:gd name="connsiteY9" fmla="*/ 313 h 19124"/>
                <a:gd name="connsiteX10" fmla="*/ 6698 w 12098"/>
                <a:gd name="connsiteY10" fmla="*/ 2443 h 19124"/>
                <a:gd name="connsiteX11" fmla="*/ 12098 w 12098"/>
                <a:gd name="connsiteY11" fmla="*/ 2455 h 19124"/>
                <a:gd name="connsiteX0" fmla="*/ 8742 w 10265"/>
                <a:gd name="connsiteY0" fmla="*/ 19124 h 19124"/>
                <a:gd name="connsiteX1" fmla="*/ 6038 w 10265"/>
                <a:gd name="connsiteY1" fmla="*/ 18224 h 19124"/>
                <a:gd name="connsiteX2" fmla="*/ 0 w 10265"/>
                <a:gd name="connsiteY2" fmla="*/ 18224 h 19124"/>
                <a:gd name="connsiteX3" fmla="*/ 3141 w 10265"/>
                <a:gd name="connsiteY3" fmla="*/ 5994 h 19124"/>
                <a:gd name="connsiteX4" fmla="*/ 2498 w 10265"/>
                <a:gd name="connsiteY4" fmla="*/ 4765 h 19124"/>
                <a:gd name="connsiteX5" fmla="*/ 3440 w 10265"/>
                <a:gd name="connsiteY5" fmla="*/ 4781 h 19124"/>
                <a:gd name="connsiteX6" fmla="*/ 3463 w 10265"/>
                <a:gd name="connsiteY6" fmla="*/ 296 h 19124"/>
                <a:gd name="connsiteX7" fmla="*/ 4222 w 10265"/>
                <a:gd name="connsiteY7" fmla="*/ 0 h 19124"/>
                <a:gd name="connsiteX8" fmla="*/ 4843 w 10265"/>
                <a:gd name="connsiteY8" fmla="*/ 313 h 19124"/>
                <a:gd name="connsiteX9" fmla="*/ 4865 w 10265"/>
                <a:gd name="connsiteY9" fmla="*/ 2443 h 19124"/>
                <a:gd name="connsiteX10" fmla="*/ 10265 w 10265"/>
                <a:gd name="connsiteY10" fmla="*/ 2455 h 19124"/>
                <a:gd name="connsiteX0" fmla="*/ 6244 w 7767"/>
                <a:gd name="connsiteY0" fmla="*/ 19124 h 19124"/>
                <a:gd name="connsiteX1" fmla="*/ 3540 w 7767"/>
                <a:gd name="connsiteY1" fmla="*/ 18224 h 19124"/>
                <a:gd name="connsiteX2" fmla="*/ 643 w 7767"/>
                <a:gd name="connsiteY2" fmla="*/ 5994 h 19124"/>
                <a:gd name="connsiteX3" fmla="*/ 0 w 7767"/>
                <a:gd name="connsiteY3" fmla="*/ 4765 h 19124"/>
                <a:gd name="connsiteX4" fmla="*/ 942 w 7767"/>
                <a:gd name="connsiteY4" fmla="*/ 4781 h 19124"/>
                <a:gd name="connsiteX5" fmla="*/ 965 w 7767"/>
                <a:gd name="connsiteY5" fmla="*/ 296 h 19124"/>
                <a:gd name="connsiteX6" fmla="*/ 1724 w 7767"/>
                <a:gd name="connsiteY6" fmla="*/ 0 h 19124"/>
                <a:gd name="connsiteX7" fmla="*/ 2345 w 7767"/>
                <a:gd name="connsiteY7" fmla="*/ 313 h 19124"/>
                <a:gd name="connsiteX8" fmla="*/ 2367 w 7767"/>
                <a:gd name="connsiteY8" fmla="*/ 2443 h 19124"/>
                <a:gd name="connsiteX9" fmla="*/ 7767 w 7767"/>
                <a:gd name="connsiteY9" fmla="*/ 2455 h 19124"/>
                <a:gd name="connsiteX0" fmla="*/ 8039 w 10000"/>
                <a:gd name="connsiteY0" fmla="*/ 10000 h 10000"/>
                <a:gd name="connsiteX1" fmla="*/ 828 w 10000"/>
                <a:gd name="connsiteY1" fmla="*/ 3134 h 10000"/>
                <a:gd name="connsiteX2" fmla="*/ 0 w 10000"/>
                <a:gd name="connsiteY2" fmla="*/ 2492 h 10000"/>
                <a:gd name="connsiteX3" fmla="*/ 1213 w 10000"/>
                <a:gd name="connsiteY3" fmla="*/ 2500 h 10000"/>
                <a:gd name="connsiteX4" fmla="*/ 1242 w 10000"/>
                <a:gd name="connsiteY4" fmla="*/ 155 h 10000"/>
                <a:gd name="connsiteX5" fmla="*/ 2220 w 10000"/>
                <a:gd name="connsiteY5" fmla="*/ 0 h 10000"/>
                <a:gd name="connsiteX6" fmla="*/ 3019 w 10000"/>
                <a:gd name="connsiteY6" fmla="*/ 164 h 10000"/>
                <a:gd name="connsiteX7" fmla="*/ 3048 w 10000"/>
                <a:gd name="connsiteY7" fmla="*/ 1277 h 10000"/>
                <a:gd name="connsiteX8" fmla="*/ 10000 w 10000"/>
                <a:gd name="connsiteY8" fmla="*/ 1284 h 10000"/>
                <a:gd name="connsiteX0" fmla="*/ 828 w 10000"/>
                <a:gd name="connsiteY0" fmla="*/ 3134 h 3134"/>
                <a:gd name="connsiteX1" fmla="*/ 0 w 10000"/>
                <a:gd name="connsiteY1" fmla="*/ 2492 h 3134"/>
                <a:gd name="connsiteX2" fmla="*/ 1213 w 10000"/>
                <a:gd name="connsiteY2" fmla="*/ 2500 h 3134"/>
                <a:gd name="connsiteX3" fmla="*/ 1242 w 10000"/>
                <a:gd name="connsiteY3" fmla="*/ 155 h 3134"/>
                <a:gd name="connsiteX4" fmla="*/ 2220 w 10000"/>
                <a:gd name="connsiteY4" fmla="*/ 0 h 3134"/>
                <a:gd name="connsiteX5" fmla="*/ 3019 w 10000"/>
                <a:gd name="connsiteY5" fmla="*/ 164 h 3134"/>
                <a:gd name="connsiteX6" fmla="*/ 3048 w 10000"/>
                <a:gd name="connsiteY6" fmla="*/ 1277 h 3134"/>
                <a:gd name="connsiteX7" fmla="*/ 10000 w 10000"/>
                <a:gd name="connsiteY7" fmla="*/ 1284 h 3134"/>
                <a:gd name="connsiteX0" fmla="*/ 828 w 10000"/>
                <a:gd name="connsiteY0" fmla="*/ 10000 h 10000"/>
                <a:gd name="connsiteX1" fmla="*/ 0 w 10000"/>
                <a:gd name="connsiteY1" fmla="*/ 7951 h 10000"/>
                <a:gd name="connsiteX2" fmla="*/ 1213 w 10000"/>
                <a:gd name="connsiteY2" fmla="*/ 7977 h 10000"/>
                <a:gd name="connsiteX3" fmla="*/ 1242 w 10000"/>
                <a:gd name="connsiteY3" fmla="*/ 495 h 10000"/>
                <a:gd name="connsiteX4" fmla="*/ 1188 w 10000"/>
                <a:gd name="connsiteY4" fmla="*/ 5038 h 10000"/>
                <a:gd name="connsiteX5" fmla="*/ 2220 w 10000"/>
                <a:gd name="connsiteY5" fmla="*/ 0 h 10000"/>
                <a:gd name="connsiteX6" fmla="*/ 3019 w 10000"/>
                <a:gd name="connsiteY6" fmla="*/ 523 h 10000"/>
                <a:gd name="connsiteX7" fmla="*/ 3048 w 10000"/>
                <a:gd name="connsiteY7" fmla="*/ 4075 h 10000"/>
                <a:gd name="connsiteX8" fmla="*/ 10000 w 10000"/>
                <a:gd name="connsiteY8" fmla="*/ 4097 h 10000"/>
                <a:gd name="connsiteX0" fmla="*/ 2763 w 11935"/>
                <a:gd name="connsiteY0" fmla="*/ 13536 h 13536"/>
                <a:gd name="connsiteX1" fmla="*/ 1935 w 11935"/>
                <a:gd name="connsiteY1" fmla="*/ 11487 h 13536"/>
                <a:gd name="connsiteX2" fmla="*/ 3148 w 11935"/>
                <a:gd name="connsiteY2" fmla="*/ 11513 h 13536"/>
                <a:gd name="connsiteX3" fmla="*/ 3177 w 11935"/>
                <a:gd name="connsiteY3" fmla="*/ 4031 h 13536"/>
                <a:gd name="connsiteX4" fmla="*/ 0 w 11935"/>
                <a:gd name="connsiteY4" fmla="*/ 0 h 13536"/>
                <a:gd name="connsiteX5" fmla="*/ 4155 w 11935"/>
                <a:gd name="connsiteY5" fmla="*/ 3536 h 13536"/>
                <a:gd name="connsiteX6" fmla="*/ 4954 w 11935"/>
                <a:gd name="connsiteY6" fmla="*/ 4059 h 13536"/>
                <a:gd name="connsiteX7" fmla="*/ 4983 w 11935"/>
                <a:gd name="connsiteY7" fmla="*/ 7611 h 13536"/>
                <a:gd name="connsiteX8" fmla="*/ 11935 w 11935"/>
                <a:gd name="connsiteY8" fmla="*/ 7633 h 13536"/>
                <a:gd name="connsiteX0" fmla="*/ 2763 w 11935"/>
                <a:gd name="connsiteY0" fmla="*/ 13536 h 13536"/>
                <a:gd name="connsiteX1" fmla="*/ 1935 w 11935"/>
                <a:gd name="connsiteY1" fmla="*/ 11487 h 13536"/>
                <a:gd name="connsiteX2" fmla="*/ 3148 w 11935"/>
                <a:gd name="connsiteY2" fmla="*/ 11513 h 13536"/>
                <a:gd name="connsiteX3" fmla="*/ 3142 w 11935"/>
                <a:gd name="connsiteY3" fmla="*/ 8674 h 13536"/>
                <a:gd name="connsiteX4" fmla="*/ 0 w 11935"/>
                <a:gd name="connsiteY4" fmla="*/ 0 h 13536"/>
                <a:gd name="connsiteX5" fmla="*/ 4155 w 11935"/>
                <a:gd name="connsiteY5" fmla="*/ 3536 h 13536"/>
                <a:gd name="connsiteX6" fmla="*/ 4954 w 11935"/>
                <a:gd name="connsiteY6" fmla="*/ 4059 h 13536"/>
                <a:gd name="connsiteX7" fmla="*/ 4983 w 11935"/>
                <a:gd name="connsiteY7" fmla="*/ 7611 h 13536"/>
                <a:gd name="connsiteX8" fmla="*/ 11935 w 11935"/>
                <a:gd name="connsiteY8" fmla="*/ 7633 h 13536"/>
                <a:gd name="connsiteX0" fmla="*/ 4533 w 13705"/>
                <a:gd name="connsiteY0" fmla="*/ 10000 h 10000"/>
                <a:gd name="connsiteX1" fmla="*/ 3705 w 13705"/>
                <a:gd name="connsiteY1" fmla="*/ 7951 h 10000"/>
                <a:gd name="connsiteX2" fmla="*/ 4918 w 13705"/>
                <a:gd name="connsiteY2" fmla="*/ 7977 h 10000"/>
                <a:gd name="connsiteX3" fmla="*/ 4912 w 13705"/>
                <a:gd name="connsiteY3" fmla="*/ 5138 h 10000"/>
                <a:gd name="connsiteX4" fmla="*/ 0 w 13705"/>
                <a:gd name="connsiteY4" fmla="*/ 5038 h 10000"/>
                <a:gd name="connsiteX5" fmla="*/ 5925 w 13705"/>
                <a:gd name="connsiteY5" fmla="*/ 0 h 10000"/>
                <a:gd name="connsiteX6" fmla="*/ 6724 w 13705"/>
                <a:gd name="connsiteY6" fmla="*/ 523 h 10000"/>
                <a:gd name="connsiteX7" fmla="*/ 6753 w 13705"/>
                <a:gd name="connsiteY7" fmla="*/ 4075 h 10000"/>
                <a:gd name="connsiteX8" fmla="*/ 13705 w 13705"/>
                <a:gd name="connsiteY8" fmla="*/ 4097 h 10000"/>
                <a:gd name="connsiteX0" fmla="*/ 4533 w 13705"/>
                <a:gd name="connsiteY0" fmla="*/ 10000 h 10000"/>
                <a:gd name="connsiteX1" fmla="*/ 3705 w 13705"/>
                <a:gd name="connsiteY1" fmla="*/ 7951 h 10000"/>
                <a:gd name="connsiteX2" fmla="*/ 4918 w 13705"/>
                <a:gd name="connsiteY2" fmla="*/ 7977 h 10000"/>
                <a:gd name="connsiteX3" fmla="*/ 4912 w 13705"/>
                <a:gd name="connsiteY3" fmla="*/ 5002 h 10000"/>
                <a:gd name="connsiteX4" fmla="*/ 0 w 13705"/>
                <a:gd name="connsiteY4" fmla="*/ 5038 h 10000"/>
                <a:gd name="connsiteX5" fmla="*/ 5925 w 13705"/>
                <a:gd name="connsiteY5" fmla="*/ 0 h 10000"/>
                <a:gd name="connsiteX6" fmla="*/ 6724 w 13705"/>
                <a:gd name="connsiteY6" fmla="*/ 523 h 10000"/>
                <a:gd name="connsiteX7" fmla="*/ 6753 w 13705"/>
                <a:gd name="connsiteY7" fmla="*/ 4075 h 10000"/>
                <a:gd name="connsiteX8" fmla="*/ 13705 w 13705"/>
                <a:gd name="connsiteY8" fmla="*/ 4097 h 10000"/>
                <a:gd name="connsiteX0" fmla="*/ 5098 w 14270"/>
                <a:gd name="connsiteY0" fmla="*/ 9477 h 9477"/>
                <a:gd name="connsiteX1" fmla="*/ 4270 w 14270"/>
                <a:gd name="connsiteY1" fmla="*/ 7428 h 9477"/>
                <a:gd name="connsiteX2" fmla="*/ 5483 w 14270"/>
                <a:gd name="connsiteY2" fmla="*/ 7454 h 9477"/>
                <a:gd name="connsiteX3" fmla="*/ 5477 w 14270"/>
                <a:gd name="connsiteY3" fmla="*/ 4479 h 9477"/>
                <a:gd name="connsiteX4" fmla="*/ 565 w 14270"/>
                <a:gd name="connsiteY4" fmla="*/ 4515 h 9477"/>
                <a:gd name="connsiteX5" fmla="*/ 0 w 14270"/>
                <a:gd name="connsiteY5" fmla="*/ 3815 h 9477"/>
                <a:gd name="connsiteX6" fmla="*/ 7289 w 14270"/>
                <a:gd name="connsiteY6" fmla="*/ 0 h 9477"/>
                <a:gd name="connsiteX7" fmla="*/ 7318 w 14270"/>
                <a:gd name="connsiteY7" fmla="*/ 3552 h 9477"/>
                <a:gd name="connsiteX8" fmla="*/ 14270 w 14270"/>
                <a:gd name="connsiteY8" fmla="*/ 3574 h 9477"/>
                <a:gd name="connsiteX0" fmla="*/ 3596 w 10023"/>
                <a:gd name="connsiteY0" fmla="*/ 7890 h 7890"/>
                <a:gd name="connsiteX1" fmla="*/ 3015 w 10023"/>
                <a:gd name="connsiteY1" fmla="*/ 5728 h 7890"/>
                <a:gd name="connsiteX2" fmla="*/ 3865 w 10023"/>
                <a:gd name="connsiteY2" fmla="*/ 5755 h 7890"/>
                <a:gd name="connsiteX3" fmla="*/ 3861 w 10023"/>
                <a:gd name="connsiteY3" fmla="*/ 2616 h 7890"/>
                <a:gd name="connsiteX4" fmla="*/ 419 w 10023"/>
                <a:gd name="connsiteY4" fmla="*/ 2654 h 7890"/>
                <a:gd name="connsiteX5" fmla="*/ 23 w 10023"/>
                <a:gd name="connsiteY5" fmla="*/ 1916 h 7890"/>
                <a:gd name="connsiteX6" fmla="*/ 0 w 10023"/>
                <a:gd name="connsiteY6" fmla="*/ 0 h 7890"/>
                <a:gd name="connsiteX7" fmla="*/ 5151 w 10023"/>
                <a:gd name="connsiteY7" fmla="*/ 1638 h 7890"/>
                <a:gd name="connsiteX8" fmla="*/ 10023 w 10023"/>
                <a:gd name="connsiteY8" fmla="*/ 1661 h 7890"/>
                <a:gd name="connsiteX0" fmla="*/ 3588 w 10000"/>
                <a:gd name="connsiteY0" fmla="*/ 10000 h 10000"/>
                <a:gd name="connsiteX1" fmla="*/ 3008 w 10000"/>
                <a:gd name="connsiteY1" fmla="*/ 7260 h 10000"/>
                <a:gd name="connsiteX2" fmla="*/ 3856 w 10000"/>
                <a:gd name="connsiteY2" fmla="*/ 7294 h 10000"/>
                <a:gd name="connsiteX3" fmla="*/ 3852 w 10000"/>
                <a:gd name="connsiteY3" fmla="*/ 3316 h 10000"/>
                <a:gd name="connsiteX4" fmla="*/ 418 w 10000"/>
                <a:gd name="connsiteY4" fmla="*/ 3364 h 10000"/>
                <a:gd name="connsiteX5" fmla="*/ 23 w 10000"/>
                <a:gd name="connsiteY5" fmla="*/ 2428 h 10000"/>
                <a:gd name="connsiteX6" fmla="*/ 0 w 10000"/>
                <a:gd name="connsiteY6" fmla="*/ 0 h 10000"/>
                <a:gd name="connsiteX7" fmla="*/ 5139 w 10000"/>
                <a:gd name="connsiteY7" fmla="*/ 2076 h 10000"/>
                <a:gd name="connsiteX8" fmla="*/ 10000 w 10000"/>
                <a:gd name="connsiteY8" fmla="*/ 2105 h 10000"/>
                <a:gd name="connsiteX0" fmla="*/ 3588 w 10000"/>
                <a:gd name="connsiteY0" fmla="*/ 9819 h 9819"/>
                <a:gd name="connsiteX1" fmla="*/ 3008 w 10000"/>
                <a:gd name="connsiteY1" fmla="*/ 7079 h 9819"/>
                <a:gd name="connsiteX2" fmla="*/ 3856 w 10000"/>
                <a:gd name="connsiteY2" fmla="*/ 7113 h 9819"/>
                <a:gd name="connsiteX3" fmla="*/ 3852 w 10000"/>
                <a:gd name="connsiteY3" fmla="*/ 3135 h 9819"/>
                <a:gd name="connsiteX4" fmla="*/ 418 w 10000"/>
                <a:gd name="connsiteY4" fmla="*/ 3183 h 9819"/>
                <a:gd name="connsiteX5" fmla="*/ 23 w 10000"/>
                <a:gd name="connsiteY5" fmla="*/ 2247 h 9819"/>
                <a:gd name="connsiteX6" fmla="*/ 0 w 10000"/>
                <a:gd name="connsiteY6" fmla="*/ 0 h 9819"/>
                <a:gd name="connsiteX7" fmla="*/ 5139 w 10000"/>
                <a:gd name="connsiteY7" fmla="*/ 1895 h 9819"/>
                <a:gd name="connsiteX8" fmla="*/ 10000 w 10000"/>
                <a:gd name="connsiteY8" fmla="*/ 1924 h 9819"/>
                <a:gd name="connsiteX0" fmla="*/ 3588 w 10000"/>
                <a:gd name="connsiteY0" fmla="*/ 10000 h 10000"/>
                <a:gd name="connsiteX1" fmla="*/ 3008 w 10000"/>
                <a:gd name="connsiteY1" fmla="*/ 7209 h 10000"/>
                <a:gd name="connsiteX2" fmla="*/ 3856 w 10000"/>
                <a:gd name="connsiteY2" fmla="*/ 7244 h 10000"/>
                <a:gd name="connsiteX3" fmla="*/ 3852 w 10000"/>
                <a:gd name="connsiteY3" fmla="*/ 3193 h 10000"/>
                <a:gd name="connsiteX4" fmla="*/ 418 w 10000"/>
                <a:gd name="connsiteY4" fmla="*/ 3242 h 10000"/>
                <a:gd name="connsiteX5" fmla="*/ 23 w 10000"/>
                <a:gd name="connsiteY5" fmla="*/ 2288 h 10000"/>
                <a:gd name="connsiteX6" fmla="*/ 0 w 10000"/>
                <a:gd name="connsiteY6" fmla="*/ 0 h 10000"/>
                <a:gd name="connsiteX7" fmla="*/ 2116 w 10000"/>
                <a:gd name="connsiteY7" fmla="*/ 795 h 10000"/>
                <a:gd name="connsiteX8" fmla="*/ 5139 w 10000"/>
                <a:gd name="connsiteY8" fmla="*/ 1930 h 10000"/>
                <a:gd name="connsiteX9" fmla="*/ 10000 w 10000"/>
                <a:gd name="connsiteY9" fmla="*/ 1959 h 10000"/>
                <a:gd name="connsiteX0" fmla="*/ 3588 w 10000"/>
                <a:gd name="connsiteY0" fmla="*/ 10497 h 10497"/>
                <a:gd name="connsiteX1" fmla="*/ 3008 w 10000"/>
                <a:gd name="connsiteY1" fmla="*/ 7706 h 10497"/>
                <a:gd name="connsiteX2" fmla="*/ 3856 w 10000"/>
                <a:gd name="connsiteY2" fmla="*/ 7741 h 10497"/>
                <a:gd name="connsiteX3" fmla="*/ 3852 w 10000"/>
                <a:gd name="connsiteY3" fmla="*/ 3690 h 10497"/>
                <a:gd name="connsiteX4" fmla="*/ 418 w 10000"/>
                <a:gd name="connsiteY4" fmla="*/ 3739 h 10497"/>
                <a:gd name="connsiteX5" fmla="*/ 23 w 10000"/>
                <a:gd name="connsiteY5" fmla="*/ 2785 h 10497"/>
                <a:gd name="connsiteX6" fmla="*/ 0 w 10000"/>
                <a:gd name="connsiteY6" fmla="*/ 497 h 10497"/>
                <a:gd name="connsiteX7" fmla="*/ 272 w 10000"/>
                <a:gd name="connsiteY7" fmla="*/ 0 h 10497"/>
                <a:gd name="connsiteX8" fmla="*/ 5139 w 10000"/>
                <a:gd name="connsiteY8" fmla="*/ 2427 h 10497"/>
                <a:gd name="connsiteX9" fmla="*/ 10000 w 10000"/>
                <a:gd name="connsiteY9" fmla="*/ 2456 h 10497"/>
                <a:gd name="connsiteX0" fmla="*/ 3588 w 10000"/>
                <a:gd name="connsiteY0" fmla="*/ 10497 h 10497"/>
                <a:gd name="connsiteX1" fmla="*/ 3008 w 10000"/>
                <a:gd name="connsiteY1" fmla="*/ 7706 h 10497"/>
                <a:gd name="connsiteX2" fmla="*/ 3856 w 10000"/>
                <a:gd name="connsiteY2" fmla="*/ 7741 h 10497"/>
                <a:gd name="connsiteX3" fmla="*/ 3852 w 10000"/>
                <a:gd name="connsiteY3" fmla="*/ 3690 h 10497"/>
                <a:gd name="connsiteX4" fmla="*/ 418 w 10000"/>
                <a:gd name="connsiteY4" fmla="*/ 3739 h 10497"/>
                <a:gd name="connsiteX5" fmla="*/ 23 w 10000"/>
                <a:gd name="connsiteY5" fmla="*/ 2785 h 10497"/>
                <a:gd name="connsiteX6" fmla="*/ 0 w 10000"/>
                <a:gd name="connsiteY6" fmla="*/ 497 h 10497"/>
                <a:gd name="connsiteX7" fmla="*/ 272 w 10000"/>
                <a:gd name="connsiteY7" fmla="*/ 0 h 10497"/>
                <a:gd name="connsiteX8" fmla="*/ 3668 w 10000"/>
                <a:gd name="connsiteY8" fmla="*/ 82 h 10497"/>
                <a:gd name="connsiteX9" fmla="*/ 10000 w 10000"/>
                <a:gd name="connsiteY9" fmla="*/ 2456 h 10497"/>
                <a:gd name="connsiteX0" fmla="*/ 3588 w 10000"/>
                <a:gd name="connsiteY0" fmla="*/ 10497 h 10497"/>
                <a:gd name="connsiteX1" fmla="*/ 3008 w 10000"/>
                <a:gd name="connsiteY1" fmla="*/ 7706 h 10497"/>
                <a:gd name="connsiteX2" fmla="*/ 3856 w 10000"/>
                <a:gd name="connsiteY2" fmla="*/ 7741 h 10497"/>
                <a:gd name="connsiteX3" fmla="*/ 3852 w 10000"/>
                <a:gd name="connsiteY3" fmla="*/ 3690 h 10497"/>
                <a:gd name="connsiteX4" fmla="*/ 418 w 10000"/>
                <a:gd name="connsiteY4" fmla="*/ 3739 h 10497"/>
                <a:gd name="connsiteX5" fmla="*/ 23 w 10000"/>
                <a:gd name="connsiteY5" fmla="*/ 2785 h 10497"/>
                <a:gd name="connsiteX6" fmla="*/ 0 w 10000"/>
                <a:gd name="connsiteY6" fmla="*/ 497 h 10497"/>
                <a:gd name="connsiteX7" fmla="*/ 272 w 10000"/>
                <a:gd name="connsiteY7" fmla="*/ 0 h 10497"/>
                <a:gd name="connsiteX8" fmla="*/ 3608 w 10000"/>
                <a:gd name="connsiteY8" fmla="*/ 6 h 10497"/>
                <a:gd name="connsiteX9" fmla="*/ 10000 w 10000"/>
                <a:gd name="connsiteY9" fmla="*/ 2456 h 10497"/>
                <a:gd name="connsiteX0" fmla="*/ 3588 w 10000"/>
                <a:gd name="connsiteY0" fmla="*/ 10497 h 10497"/>
                <a:gd name="connsiteX1" fmla="*/ 3008 w 10000"/>
                <a:gd name="connsiteY1" fmla="*/ 7706 h 10497"/>
                <a:gd name="connsiteX2" fmla="*/ 3856 w 10000"/>
                <a:gd name="connsiteY2" fmla="*/ 7741 h 10497"/>
                <a:gd name="connsiteX3" fmla="*/ 3852 w 10000"/>
                <a:gd name="connsiteY3" fmla="*/ 3690 h 10497"/>
                <a:gd name="connsiteX4" fmla="*/ 418 w 10000"/>
                <a:gd name="connsiteY4" fmla="*/ 3739 h 10497"/>
                <a:gd name="connsiteX5" fmla="*/ 23 w 10000"/>
                <a:gd name="connsiteY5" fmla="*/ 2785 h 10497"/>
                <a:gd name="connsiteX6" fmla="*/ 0 w 10000"/>
                <a:gd name="connsiteY6" fmla="*/ 497 h 10497"/>
                <a:gd name="connsiteX7" fmla="*/ 272 w 10000"/>
                <a:gd name="connsiteY7" fmla="*/ 0 h 10497"/>
                <a:gd name="connsiteX8" fmla="*/ 3608 w 10000"/>
                <a:gd name="connsiteY8" fmla="*/ 6 h 10497"/>
                <a:gd name="connsiteX9" fmla="*/ 4792 w 10000"/>
                <a:gd name="connsiteY9" fmla="*/ 524 h 10497"/>
                <a:gd name="connsiteX10" fmla="*/ 10000 w 10000"/>
                <a:gd name="connsiteY10" fmla="*/ 2456 h 10497"/>
                <a:gd name="connsiteX0" fmla="*/ 3588 w 10000"/>
                <a:gd name="connsiteY0" fmla="*/ 10497 h 10497"/>
                <a:gd name="connsiteX1" fmla="*/ 3008 w 10000"/>
                <a:gd name="connsiteY1" fmla="*/ 7706 h 10497"/>
                <a:gd name="connsiteX2" fmla="*/ 3856 w 10000"/>
                <a:gd name="connsiteY2" fmla="*/ 7741 h 10497"/>
                <a:gd name="connsiteX3" fmla="*/ 3852 w 10000"/>
                <a:gd name="connsiteY3" fmla="*/ 3690 h 10497"/>
                <a:gd name="connsiteX4" fmla="*/ 418 w 10000"/>
                <a:gd name="connsiteY4" fmla="*/ 3739 h 10497"/>
                <a:gd name="connsiteX5" fmla="*/ 23 w 10000"/>
                <a:gd name="connsiteY5" fmla="*/ 2785 h 10497"/>
                <a:gd name="connsiteX6" fmla="*/ 0 w 10000"/>
                <a:gd name="connsiteY6" fmla="*/ 497 h 10497"/>
                <a:gd name="connsiteX7" fmla="*/ 272 w 10000"/>
                <a:gd name="connsiteY7" fmla="*/ 0 h 10497"/>
                <a:gd name="connsiteX8" fmla="*/ 3608 w 10000"/>
                <a:gd name="connsiteY8" fmla="*/ 6 h 10497"/>
                <a:gd name="connsiteX9" fmla="*/ 3877 w 10000"/>
                <a:gd name="connsiteY9" fmla="*/ 562 h 10497"/>
                <a:gd name="connsiteX10" fmla="*/ 10000 w 10000"/>
                <a:gd name="connsiteY10" fmla="*/ 2456 h 10497"/>
                <a:gd name="connsiteX0" fmla="*/ 3588 w 10000"/>
                <a:gd name="connsiteY0" fmla="*/ 10497 h 10497"/>
                <a:gd name="connsiteX1" fmla="*/ 3008 w 10000"/>
                <a:gd name="connsiteY1" fmla="*/ 7706 h 10497"/>
                <a:gd name="connsiteX2" fmla="*/ 3856 w 10000"/>
                <a:gd name="connsiteY2" fmla="*/ 7741 h 10497"/>
                <a:gd name="connsiteX3" fmla="*/ 3852 w 10000"/>
                <a:gd name="connsiteY3" fmla="*/ 3690 h 10497"/>
                <a:gd name="connsiteX4" fmla="*/ 418 w 10000"/>
                <a:gd name="connsiteY4" fmla="*/ 3739 h 10497"/>
                <a:gd name="connsiteX5" fmla="*/ 23 w 10000"/>
                <a:gd name="connsiteY5" fmla="*/ 2785 h 10497"/>
                <a:gd name="connsiteX6" fmla="*/ 0 w 10000"/>
                <a:gd name="connsiteY6" fmla="*/ 497 h 10497"/>
                <a:gd name="connsiteX7" fmla="*/ 272 w 10000"/>
                <a:gd name="connsiteY7" fmla="*/ 0 h 10497"/>
                <a:gd name="connsiteX8" fmla="*/ 3608 w 10000"/>
                <a:gd name="connsiteY8" fmla="*/ 6 h 10497"/>
                <a:gd name="connsiteX9" fmla="*/ 3877 w 10000"/>
                <a:gd name="connsiteY9" fmla="*/ 562 h 10497"/>
                <a:gd name="connsiteX10" fmla="*/ 4804 w 10000"/>
                <a:gd name="connsiteY10" fmla="*/ 794 h 10497"/>
                <a:gd name="connsiteX11" fmla="*/ 10000 w 10000"/>
                <a:gd name="connsiteY11" fmla="*/ 2456 h 10497"/>
                <a:gd name="connsiteX0" fmla="*/ 3588 w 10000"/>
                <a:gd name="connsiteY0" fmla="*/ 10497 h 10497"/>
                <a:gd name="connsiteX1" fmla="*/ 3008 w 10000"/>
                <a:gd name="connsiteY1" fmla="*/ 7706 h 10497"/>
                <a:gd name="connsiteX2" fmla="*/ 3856 w 10000"/>
                <a:gd name="connsiteY2" fmla="*/ 7741 h 10497"/>
                <a:gd name="connsiteX3" fmla="*/ 3852 w 10000"/>
                <a:gd name="connsiteY3" fmla="*/ 3690 h 10497"/>
                <a:gd name="connsiteX4" fmla="*/ 418 w 10000"/>
                <a:gd name="connsiteY4" fmla="*/ 3739 h 10497"/>
                <a:gd name="connsiteX5" fmla="*/ 23 w 10000"/>
                <a:gd name="connsiteY5" fmla="*/ 2785 h 10497"/>
                <a:gd name="connsiteX6" fmla="*/ 0 w 10000"/>
                <a:gd name="connsiteY6" fmla="*/ 497 h 10497"/>
                <a:gd name="connsiteX7" fmla="*/ 272 w 10000"/>
                <a:gd name="connsiteY7" fmla="*/ 0 h 10497"/>
                <a:gd name="connsiteX8" fmla="*/ 3608 w 10000"/>
                <a:gd name="connsiteY8" fmla="*/ 6 h 10497"/>
                <a:gd name="connsiteX9" fmla="*/ 3877 w 10000"/>
                <a:gd name="connsiteY9" fmla="*/ 562 h 10497"/>
                <a:gd name="connsiteX10" fmla="*/ 3853 w 10000"/>
                <a:gd name="connsiteY10" fmla="*/ 2566 h 10497"/>
                <a:gd name="connsiteX11" fmla="*/ 10000 w 10000"/>
                <a:gd name="connsiteY11" fmla="*/ 2456 h 10497"/>
                <a:gd name="connsiteX0" fmla="*/ 3588 w 10000"/>
                <a:gd name="connsiteY0" fmla="*/ 10497 h 10497"/>
                <a:gd name="connsiteX1" fmla="*/ 3008 w 10000"/>
                <a:gd name="connsiteY1" fmla="*/ 7706 h 10497"/>
                <a:gd name="connsiteX2" fmla="*/ 3856 w 10000"/>
                <a:gd name="connsiteY2" fmla="*/ 7741 h 10497"/>
                <a:gd name="connsiteX3" fmla="*/ 3852 w 10000"/>
                <a:gd name="connsiteY3" fmla="*/ 3690 h 10497"/>
                <a:gd name="connsiteX4" fmla="*/ 418 w 10000"/>
                <a:gd name="connsiteY4" fmla="*/ 3739 h 10497"/>
                <a:gd name="connsiteX5" fmla="*/ 23 w 10000"/>
                <a:gd name="connsiteY5" fmla="*/ 2785 h 10497"/>
                <a:gd name="connsiteX6" fmla="*/ 0 w 10000"/>
                <a:gd name="connsiteY6" fmla="*/ 497 h 10497"/>
                <a:gd name="connsiteX7" fmla="*/ 272 w 10000"/>
                <a:gd name="connsiteY7" fmla="*/ 0 h 10497"/>
                <a:gd name="connsiteX8" fmla="*/ 3608 w 10000"/>
                <a:gd name="connsiteY8" fmla="*/ 6 h 10497"/>
                <a:gd name="connsiteX9" fmla="*/ 3877 w 10000"/>
                <a:gd name="connsiteY9" fmla="*/ 562 h 10497"/>
                <a:gd name="connsiteX10" fmla="*/ 3892 w 10000"/>
                <a:gd name="connsiteY10" fmla="*/ 2492 h 10497"/>
                <a:gd name="connsiteX11" fmla="*/ 10000 w 10000"/>
                <a:gd name="connsiteY11" fmla="*/ 2456 h 10497"/>
                <a:gd name="connsiteX0" fmla="*/ 3588 w 7612"/>
                <a:gd name="connsiteY0" fmla="*/ 10497 h 10497"/>
                <a:gd name="connsiteX1" fmla="*/ 3008 w 7612"/>
                <a:gd name="connsiteY1" fmla="*/ 7706 h 10497"/>
                <a:gd name="connsiteX2" fmla="*/ 3856 w 7612"/>
                <a:gd name="connsiteY2" fmla="*/ 7741 h 10497"/>
                <a:gd name="connsiteX3" fmla="*/ 3852 w 7612"/>
                <a:gd name="connsiteY3" fmla="*/ 3690 h 10497"/>
                <a:gd name="connsiteX4" fmla="*/ 418 w 7612"/>
                <a:gd name="connsiteY4" fmla="*/ 3739 h 10497"/>
                <a:gd name="connsiteX5" fmla="*/ 23 w 7612"/>
                <a:gd name="connsiteY5" fmla="*/ 2785 h 10497"/>
                <a:gd name="connsiteX6" fmla="*/ 0 w 7612"/>
                <a:gd name="connsiteY6" fmla="*/ 497 h 10497"/>
                <a:gd name="connsiteX7" fmla="*/ 272 w 7612"/>
                <a:gd name="connsiteY7" fmla="*/ 0 h 10497"/>
                <a:gd name="connsiteX8" fmla="*/ 3608 w 7612"/>
                <a:gd name="connsiteY8" fmla="*/ 6 h 10497"/>
                <a:gd name="connsiteX9" fmla="*/ 3877 w 7612"/>
                <a:gd name="connsiteY9" fmla="*/ 562 h 10497"/>
                <a:gd name="connsiteX10" fmla="*/ 3892 w 7612"/>
                <a:gd name="connsiteY10" fmla="*/ 2492 h 10497"/>
                <a:gd name="connsiteX11" fmla="*/ 7612 w 7612"/>
                <a:gd name="connsiteY11" fmla="*/ 2456 h 10497"/>
                <a:gd name="connsiteX0" fmla="*/ 4714 w 9975"/>
                <a:gd name="connsiteY0" fmla="*/ 10000 h 10000"/>
                <a:gd name="connsiteX1" fmla="*/ 3952 w 9975"/>
                <a:gd name="connsiteY1" fmla="*/ 7341 h 10000"/>
                <a:gd name="connsiteX2" fmla="*/ 5066 w 9975"/>
                <a:gd name="connsiteY2" fmla="*/ 7374 h 10000"/>
                <a:gd name="connsiteX3" fmla="*/ 5060 w 9975"/>
                <a:gd name="connsiteY3" fmla="*/ 3515 h 10000"/>
                <a:gd name="connsiteX4" fmla="*/ 549 w 9975"/>
                <a:gd name="connsiteY4" fmla="*/ 3562 h 10000"/>
                <a:gd name="connsiteX5" fmla="*/ 30 w 9975"/>
                <a:gd name="connsiteY5" fmla="*/ 2653 h 10000"/>
                <a:gd name="connsiteX6" fmla="*/ 0 w 9975"/>
                <a:gd name="connsiteY6" fmla="*/ 473 h 10000"/>
                <a:gd name="connsiteX7" fmla="*/ 357 w 9975"/>
                <a:gd name="connsiteY7" fmla="*/ 0 h 10000"/>
                <a:gd name="connsiteX8" fmla="*/ 4740 w 9975"/>
                <a:gd name="connsiteY8" fmla="*/ 6 h 10000"/>
                <a:gd name="connsiteX9" fmla="*/ 5093 w 9975"/>
                <a:gd name="connsiteY9" fmla="*/ 535 h 10000"/>
                <a:gd name="connsiteX10" fmla="*/ 5113 w 9975"/>
                <a:gd name="connsiteY10" fmla="*/ 2374 h 10000"/>
                <a:gd name="connsiteX11" fmla="*/ 9975 w 9975"/>
                <a:gd name="connsiteY11" fmla="*/ 2340 h 10000"/>
                <a:gd name="connsiteX0" fmla="*/ 4726 w 10051"/>
                <a:gd name="connsiteY0" fmla="*/ 10000 h 10000"/>
                <a:gd name="connsiteX1" fmla="*/ 3962 w 10051"/>
                <a:gd name="connsiteY1" fmla="*/ 7341 h 10000"/>
                <a:gd name="connsiteX2" fmla="*/ 5079 w 10051"/>
                <a:gd name="connsiteY2" fmla="*/ 7374 h 10000"/>
                <a:gd name="connsiteX3" fmla="*/ 5073 w 10051"/>
                <a:gd name="connsiteY3" fmla="*/ 3515 h 10000"/>
                <a:gd name="connsiteX4" fmla="*/ 550 w 10051"/>
                <a:gd name="connsiteY4" fmla="*/ 3562 h 10000"/>
                <a:gd name="connsiteX5" fmla="*/ 30 w 10051"/>
                <a:gd name="connsiteY5" fmla="*/ 2653 h 10000"/>
                <a:gd name="connsiteX6" fmla="*/ 0 w 10051"/>
                <a:gd name="connsiteY6" fmla="*/ 473 h 10000"/>
                <a:gd name="connsiteX7" fmla="*/ 358 w 10051"/>
                <a:gd name="connsiteY7" fmla="*/ 0 h 10000"/>
                <a:gd name="connsiteX8" fmla="*/ 4752 w 10051"/>
                <a:gd name="connsiteY8" fmla="*/ 6 h 10000"/>
                <a:gd name="connsiteX9" fmla="*/ 5106 w 10051"/>
                <a:gd name="connsiteY9" fmla="*/ 535 h 10000"/>
                <a:gd name="connsiteX10" fmla="*/ 5126 w 10051"/>
                <a:gd name="connsiteY10" fmla="*/ 2374 h 10000"/>
                <a:gd name="connsiteX11" fmla="*/ 10051 w 10051"/>
                <a:gd name="connsiteY11" fmla="*/ 2340 h 10000"/>
                <a:gd name="connsiteX0" fmla="*/ 4726 w 9949"/>
                <a:gd name="connsiteY0" fmla="*/ 10000 h 10000"/>
                <a:gd name="connsiteX1" fmla="*/ 3962 w 9949"/>
                <a:gd name="connsiteY1" fmla="*/ 7341 h 10000"/>
                <a:gd name="connsiteX2" fmla="*/ 5079 w 9949"/>
                <a:gd name="connsiteY2" fmla="*/ 7374 h 10000"/>
                <a:gd name="connsiteX3" fmla="*/ 5073 w 9949"/>
                <a:gd name="connsiteY3" fmla="*/ 3515 h 10000"/>
                <a:gd name="connsiteX4" fmla="*/ 550 w 9949"/>
                <a:gd name="connsiteY4" fmla="*/ 3562 h 10000"/>
                <a:gd name="connsiteX5" fmla="*/ 30 w 9949"/>
                <a:gd name="connsiteY5" fmla="*/ 2653 h 10000"/>
                <a:gd name="connsiteX6" fmla="*/ 0 w 9949"/>
                <a:gd name="connsiteY6" fmla="*/ 473 h 10000"/>
                <a:gd name="connsiteX7" fmla="*/ 358 w 9949"/>
                <a:gd name="connsiteY7" fmla="*/ 0 h 10000"/>
                <a:gd name="connsiteX8" fmla="*/ 4752 w 9949"/>
                <a:gd name="connsiteY8" fmla="*/ 6 h 10000"/>
                <a:gd name="connsiteX9" fmla="*/ 5106 w 9949"/>
                <a:gd name="connsiteY9" fmla="*/ 535 h 10000"/>
                <a:gd name="connsiteX10" fmla="*/ 5126 w 9949"/>
                <a:gd name="connsiteY10" fmla="*/ 2374 h 10000"/>
                <a:gd name="connsiteX11" fmla="*/ 9949 w 9949"/>
                <a:gd name="connsiteY11" fmla="*/ 2340 h 10000"/>
                <a:gd name="connsiteX0" fmla="*/ 4750 w 10103"/>
                <a:gd name="connsiteY0" fmla="*/ 10000 h 10000"/>
                <a:gd name="connsiteX1" fmla="*/ 3982 w 10103"/>
                <a:gd name="connsiteY1" fmla="*/ 7341 h 10000"/>
                <a:gd name="connsiteX2" fmla="*/ 5105 w 10103"/>
                <a:gd name="connsiteY2" fmla="*/ 7374 h 10000"/>
                <a:gd name="connsiteX3" fmla="*/ 5099 w 10103"/>
                <a:gd name="connsiteY3" fmla="*/ 3515 h 10000"/>
                <a:gd name="connsiteX4" fmla="*/ 553 w 10103"/>
                <a:gd name="connsiteY4" fmla="*/ 3562 h 10000"/>
                <a:gd name="connsiteX5" fmla="*/ 30 w 10103"/>
                <a:gd name="connsiteY5" fmla="*/ 2653 h 10000"/>
                <a:gd name="connsiteX6" fmla="*/ 0 w 10103"/>
                <a:gd name="connsiteY6" fmla="*/ 473 h 10000"/>
                <a:gd name="connsiteX7" fmla="*/ 360 w 10103"/>
                <a:gd name="connsiteY7" fmla="*/ 0 h 10000"/>
                <a:gd name="connsiteX8" fmla="*/ 4776 w 10103"/>
                <a:gd name="connsiteY8" fmla="*/ 6 h 10000"/>
                <a:gd name="connsiteX9" fmla="*/ 5132 w 10103"/>
                <a:gd name="connsiteY9" fmla="*/ 535 h 10000"/>
                <a:gd name="connsiteX10" fmla="*/ 5152 w 10103"/>
                <a:gd name="connsiteY10" fmla="*/ 2374 h 10000"/>
                <a:gd name="connsiteX11" fmla="*/ 10103 w 10103"/>
                <a:gd name="connsiteY11" fmla="*/ 2375 h 10000"/>
                <a:gd name="connsiteX0" fmla="*/ 4750 w 9306"/>
                <a:gd name="connsiteY0" fmla="*/ 10000 h 10000"/>
                <a:gd name="connsiteX1" fmla="*/ 3982 w 9306"/>
                <a:gd name="connsiteY1" fmla="*/ 7341 h 10000"/>
                <a:gd name="connsiteX2" fmla="*/ 5105 w 9306"/>
                <a:gd name="connsiteY2" fmla="*/ 7374 h 10000"/>
                <a:gd name="connsiteX3" fmla="*/ 5099 w 9306"/>
                <a:gd name="connsiteY3" fmla="*/ 3515 h 10000"/>
                <a:gd name="connsiteX4" fmla="*/ 553 w 9306"/>
                <a:gd name="connsiteY4" fmla="*/ 3562 h 10000"/>
                <a:gd name="connsiteX5" fmla="*/ 30 w 9306"/>
                <a:gd name="connsiteY5" fmla="*/ 2653 h 10000"/>
                <a:gd name="connsiteX6" fmla="*/ 0 w 9306"/>
                <a:gd name="connsiteY6" fmla="*/ 473 h 10000"/>
                <a:gd name="connsiteX7" fmla="*/ 360 w 9306"/>
                <a:gd name="connsiteY7" fmla="*/ 0 h 10000"/>
                <a:gd name="connsiteX8" fmla="*/ 4776 w 9306"/>
                <a:gd name="connsiteY8" fmla="*/ 6 h 10000"/>
                <a:gd name="connsiteX9" fmla="*/ 5132 w 9306"/>
                <a:gd name="connsiteY9" fmla="*/ 535 h 10000"/>
                <a:gd name="connsiteX10" fmla="*/ 5152 w 9306"/>
                <a:gd name="connsiteY10" fmla="*/ 2374 h 10000"/>
                <a:gd name="connsiteX11" fmla="*/ 9306 w 9306"/>
                <a:gd name="connsiteY11" fmla="*/ 2305 h 10000"/>
                <a:gd name="connsiteX0" fmla="*/ 5104 w 10773"/>
                <a:gd name="connsiteY0" fmla="*/ 10000 h 10000"/>
                <a:gd name="connsiteX1" fmla="*/ 4279 w 10773"/>
                <a:gd name="connsiteY1" fmla="*/ 7341 h 10000"/>
                <a:gd name="connsiteX2" fmla="*/ 5486 w 10773"/>
                <a:gd name="connsiteY2" fmla="*/ 7374 h 10000"/>
                <a:gd name="connsiteX3" fmla="*/ 5479 w 10773"/>
                <a:gd name="connsiteY3" fmla="*/ 3515 h 10000"/>
                <a:gd name="connsiteX4" fmla="*/ 594 w 10773"/>
                <a:gd name="connsiteY4" fmla="*/ 3562 h 10000"/>
                <a:gd name="connsiteX5" fmla="*/ 32 w 10773"/>
                <a:gd name="connsiteY5" fmla="*/ 2653 h 10000"/>
                <a:gd name="connsiteX6" fmla="*/ 0 w 10773"/>
                <a:gd name="connsiteY6" fmla="*/ 473 h 10000"/>
                <a:gd name="connsiteX7" fmla="*/ 387 w 10773"/>
                <a:gd name="connsiteY7" fmla="*/ 0 h 10000"/>
                <a:gd name="connsiteX8" fmla="*/ 5132 w 10773"/>
                <a:gd name="connsiteY8" fmla="*/ 6 h 10000"/>
                <a:gd name="connsiteX9" fmla="*/ 5515 w 10773"/>
                <a:gd name="connsiteY9" fmla="*/ 535 h 10000"/>
                <a:gd name="connsiteX10" fmla="*/ 5536 w 10773"/>
                <a:gd name="connsiteY10" fmla="*/ 2374 h 10000"/>
                <a:gd name="connsiteX11" fmla="*/ 10773 w 10773"/>
                <a:gd name="connsiteY11" fmla="*/ 2411 h 10000"/>
                <a:gd name="connsiteX0" fmla="*/ 5132 w 10773"/>
                <a:gd name="connsiteY0" fmla="*/ 9894 h 9894"/>
                <a:gd name="connsiteX1" fmla="*/ 4279 w 10773"/>
                <a:gd name="connsiteY1" fmla="*/ 7341 h 9894"/>
                <a:gd name="connsiteX2" fmla="*/ 5486 w 10773"/>
                <a:gd name="connsiteY2" fmla="*/ 7374 h 9894"/>
                <a:gd name="connsiteX3" fmla="*/ 5479 w 10773"/>
                <a:gd name="connsiteY3" fmla="*/ 3515 h 9894"/>
                <a:gd name="connsiteX4" fmla="*/ 594 w 10773"/>
                <a:gd name="connsiteY4" fmla="*/ 3562 h 9894"/>
                <a:gd name="connsiteX5" fmla="*/ 32 w 10773"/>
                <a:gd name="connsiteY5" fmla="*/ 2653 h 9894"/>
                <a:gd name="connsiteX6" fmla="*/ 0 w 10773"/>
                <a:gd name="connsiteY6" fmla="*/ 473 h 9894"/>
                <a:gd name="connsiteX7" fmla="*/ 387 w 10773"/>
                <a:gd name="connsiteY7" fmla="*/ 0 h 9894"/>
                <a:gd name="connsiteX8" fmla="*/ 5132 w 10773"/>
                <a:gd name="connsiteY8" fmla="*/ 6 h 9894"/>
                <a:gd name="connsiteX9" fmla="*/ 5515 w 10773"/>
                <a:gd name="connsiteY9" fmla="*/ 535 h 9894"/>
                <a:gd name="connsiteX10" fmla="*/ 5536 w 10773"/>
                <a:gd name="connsiteY10" fmla="*/ 2374 h 9894"/>
                <a:gd name="connsiteX11" fmla="*/ 10773 w 10773"/>
                <a:gd name="connsiteY11" fmla="*/ 2411 h 9894"/>
                <a:gd name="connsiteX0" fmla="*/ 4764 w 10000"/>
                <a:gd name="connsiteY0" fmla="*/ 10000 h 10000"/>
                <a:gd name="connsiteX1" fmla="*/ 3972 w 10000"/>
                <a:gd name="connsiteY1" fmla="*/ 7420 h 10000"/>
                <a:gd name="connsiteX2" fmla="*/ 5092 w 10000"/>
                <a:gd name="connsiteY2" fmla="*/ 7453 h 10000"/>
                <a:gd name="connsiteX3" fmla="*/ 5086 w 10000"/>
                <a:gd name="connsiteY3" fmla="*/ 3553 h 10000"/>
                <a:gd name="connsiteX4" fmla="*/ 445 w 10000"/>
                <a:gd name="connsiteY4" fmla="*/ 3600 h 10000"/>
                <a:gd name="connsiteX5" fmla="*/ 30 w 10000"/>
                <a:gd name="connsiteY5" fmla="*/ 2681 h 10000"/>
                <a:gd name="connsiteX6" fmla="*/ 0 w 10000"/>
                <a:gd name="connsiteY6" fmla="*/ 478 h 10000"/>
                <a:gd name="connsiteX7" fmla="*/ 359 w 10000"/>
                <a:gd name="connsiteY7" fmla="*/ 0 h 10000"/>
                <a:gd name="connsiteX8" fmla="*/ 4764 w 10000"/>
                <a:gd name="connsiteY8" fmla="*/ 6 h 10000"/>
                <a:gd name="connsiteX9" fmla="*/ 5119 w 10000"/>
                <a:gd name="connsiteY9" fmla="*/ 541 h 10000"/>
                <a:gd name="connsiteX10" fmla="*/ 5139 w 10000"/>
                <a:gd name="connsiteY10" fmla="*/ 2399 h 10000"/>
                <a:gd name="connsiteX11" fmla="*/ 10000 w 10000"/>
                <a:gd name="connsiteY11" fmla="*/ 2437 h 10000"/>
                <a:gd name="connsiteX0" fmla="*/ 4764 w 10000"/>
                <a:gd name="connsiteY0" fmla="*/ 10000 h 10000"/>
                <a:gd name="connsiteX1" fmla="*/ 3972 w 10000"/>
                <a:gd name="connsiteY1" fmla="*/ 7420 h 10000"/>
                <a:gd name="connsiteX2" fmla="*/ 5092 w 10000"/>
                <a:gd name="connsiteY2" fmla="*/ 7453 h 10000"/>
                <a:gd name="connsiteX3" fmla="*/ 5086 w 10000"/>
                <a:gd name="connsiteY3" fmla="*/ 3553 h 10000"/>
                <a:gd name="connsiteX4" fmla="*/ 445 w 10000"/>
                <a:gd name="connsiteY4" fmla="*/ 3600 h 10000"/>
                <a:gd name="connsiteX5" fmla="*/ 30 w 10000"/>
                <a:gd name="connsiteY5" fmla="*/ 2938 h 10000"/>
                <a:gd name="connsiteX6" fmla="*/ 0 w 10000"/>
                <a:gd name="connsiteY6" fmla="*/ 478 h 10000"/>
                <a:gd name="connsiteX7" fmla="*/ 359 w 10000"/>
                <a:gd name="connsiteY7" fmla="*/ 0 h 10000"/>
                <a:gd name="connsiteX8" fmla="*/ 4764 w 10000"/>
                <a:gd name="connsiteY8" fmla="*/ 6 h 10000"/>
                <a:gd name="connsiteX9" fmla="*/ 5119 w 10000"/>
                <a:gd name="connsiteY9" fmla="*/ 541 h 10000"/>
                <a:gd name="connsiteX10" fmla="*/ 5139 w 10000"/>
                <a:gd name="connsiteY10" fmla="*/ 2399 h 10000"/>
                <a:gd name="connsiteX11" fmla="*/ 10000 w 10000"/>
                <a:gd name="connsiteY11" fmla="*/ 24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4764" y="10000"/>
                  </a:moveTo>
                  <a:lnTo>
                    <a:pt x="3972" y="7420"/>
                  </a:lnTo>
                  <a:lnTo>
                    <a:pt x="5092" y="7453"/>
                  </a:lnTo>
                  <a:cubicBezTo>
                    <a:pt x="5101" y="4484"/>
                    <a:pt x="5078" y="6519"/>
                    <a:pt x="5086" y="3553"/>
                  </a:cubicBezTo>
                  <a:lnTo>
                    <a:pt x="445" y="3600"/>
                  </a:lnTo>
                  <a:lnTo>
                    <a:pt x="30" y="2938"/>
                  </a:lnTo>
                  <a:cubicBezTo>
                    <a:pt x="19" y="2146"/>
                    <a:pt x="11" y="1272"/>
                    <a:pt x="0" y="478"/>
                  </a:cubicBezTo>
                  <a:lnTo>
                    <a:pt x="359" y="0"/>
                  </a:lnTo>
                  <a:lnTo>
                    <a:pt x="4764" y="6"/>
                  </a:lnTo>
                  <a:lnTo>
                    <a:pt x="5119" y="541"/>
                  </a:lnTo>
                  <a:cubicBezTo>
                    <a:pt x="5126" y="1160"/>
                    <a:pt x="5132" y="1780"/>
                    <a:pt x="5139" y="2399"/>
                  </a:cubicBezTo>
                  <a:lnTo>
                    <a:pt x="10000" y="2437"/>
                  </a:lnTo>
                </a:path>
              </a:pathLst>
            </a:custGeom>
            <a:noFill/>
            <a:ln w="25400">
              <a:solidFill>
                <a:srgbClr val="CC6600"/>
              </a:solidFill>
              <a:round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en-CA"/>
            </a:p>
          </p:txBody>
        </p:sp>
        <p:grpSp>
          <p:nvGrpSpPr>
            <p:cNvPr id="45" name="Group 12"/>
            <p:cNvGrpSpPr/>
            <p:nvPr/>
          </p:nvGrpSpPr>
          <p:grpSpPr>
            <a:xfrm>
              <a:off x="3310165" y="2980452"/>
              <a:ext cx="666255" cy="493913"/>
              <a:chOff x="3310165" y="2992237"/>
              <a:chExt cx="666255" cy="493913"/>
            </a:xfrm>
          </p:grpSpPr>
          <p:sp>
            <p:nvSpPr>
              <p:cNvPr id="52" name="Rectangle 14" descr="50%"/>
              <p:cNvSpPr>
                <a:spLocks noChangeArrowheads="1"/>
              </p:cNvSpPr>
              <p:nvPr/>
            </p:nvSpPr>
            <p:spPr bwMode="auto">
              <a:xfrm>
                <a:off x="3362058" y="3012705"/>
                <a:ext cx="614362" cy="473445"/>
              </a:xfrm>
              <a:prstGeom prst="rect">
                <a:avLst/>
              </a:prstGeom>
              <a:solidFill>
                <a:srgbClr val="3333FF">
                  <a:alpha val="20000"/>
                </a:srgbClr>
              </a:solidFill>
              <a:ln w="25400">
                <a:solidFill>
                  <a:srgbClr val="3333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3" name="Text Box 17"/>
              <p:cNvSpPr txBox="1">
                <a:spLocks noChangeArrowheads="1"/>
              </p:cNvSpPr>
              <p:nvPr/>
            </p:nvSpPr>
            <p:spPr bwMode="auto">
              <a:xfrm rot="18900000">
                <a:off x="3310165" y="2992237"/>
                <a:ext cx="66396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FF0000"/>
                    </a:solidFill>
                  </a:rPr>
                  <a:t>Low</a:t>
                </a:r>
              </a:p>
              <a:p>
                <a:pPr algn="ctr"/>
                <a:r>
                  <a:rPr lang="en-US" sz="1100" b="1" dirty="0">
                    <a:solidFill>
                      <a:srgbClr val="FF0000"/>
                    </a:solidFill>
                  </a:rPr>
                  <a:t>Energy</a:t>
                </a:r>
              </a:p>
            </p:txBody>
          </p:sp>
        </p:grp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2343377" y="3928642"/>
              <a:ext cx="577014" cy="130192"/>
            </a:xfrm>
            <a:custGeom>
              <a:avLst/>
              <a:gdLst>
                <a:gd name="connsiteX0" fmla="*/ 0 w 10000"/>
                <a:gd name="connsiteY0" fmla="*/ 10000 h 10000"/>
                <a:gd name="connsiteX1" fmla="*/ 2692 w 10000"/>
                <a:gd name="connsiteY1" fmla="*/ 679 h 10000"/>
                <a:gd name="connsiteX2" fmla="*/ 8269 w 10000"/>
                <a:gd name="connsiteY2" fmla="*/ 679 h 10000"/>
                <a:gd name="connsiteX3" fmla="*/ 10000 w 10000"/>
                <a:gd name="connsiteY3" fmla="*/ 0 h 10000"/>
                <a:gd name="connsiteX0" fmla="*/ 0 w 13183"/>
                <a:gd name="connsiteY0" fmla="*/ 1111 h 1111"/>
                <a:gd name="connsiteX1" fmla="*/ 5875 w 13183"/>
                <a:gd name="connsiteY1" fmla="*/ 679 h 1111"/>
                <a:gd name="connsiteX2" fmla="*/ 11452 w 13183"/>
                <a:gd name="connsiteY2" fmla="*/ 679 h 1111"/>
                <a:gd name="connsiteX3" fmla="*/ 13183 w 13183"/>
                <a:gd name="connsiteY3" fmla="*/ 0 h 1111"/>
                <a:gd name="connsiteX0" fmla="*/ 0 w 10000"/>
                <a:gd name="connsiteY0" fmla="*/ 10000 h 10000"/>
                <a:gd name="connsiteX1" fmla="*/ 4456 w 10000"/>
                <a:gd name="connsiteY1" fmla="*/ 6112 h 10000"/>
                <a:gd name="connsiteX2" fmla="*/ 5653 w 10000"/>
                <a:gd name="connsiteY2" fmla="*/ 2667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4456 w 10000"/>
                <a:gd name="connsiteY1" fmla="*/ 6112 h 10000"/>
                <a:gd name="connsiteX2" fmla="*/ 5653 w 10000"/>
                <a:gd name="connsiteY2" fmla="*/ 2667 h 10000"/>
                <a:gd name="connsiteX3" fmla="*/ 10000 w 10000"/>
                <a:gd name="connsiteY3" fmla="*/ 0 h 10000"/>
                <a:gd name="connsiteX0" fmla="*/ 0 w 10467"/>
                <a:gd name="connsiteY0" fmla="*/ 14334 h 14334"/>
                <a:gd name="connsiteX1" fmla="*/ 4456 w 10467"/>
                <a:gd name="connsiteY1" fmla="*/ 10446 h 14334"/>
                <a:gd name="connsiteX2" fmla="*/ 5653 w 10467"/>
                <a:gd name="connsiteY2" fmla="*/ 7001 h 14334"/>
                <a:gd name="connsiteX3" fmla="*/ 10467 w 10467"/>
                <a:gd name="connsiteY3" fmla="*/ 0 h 14334"/>
                <a:gd name="connsiteX0" fmla="*/ 0 w 10730"/>
                <a:gd name="connsiteY0" fmla="*/ 14667 h 14667"/>
                <a:gd name="connsiteX1" fmla="*/ 4456 w 10730"/>
                <a:gd name="connsiteY1" fmla="*/ 10779 h 14667"/>
                <a:gd name="connsiteX2" fmla="*/ 5653 w 10730"/>
                <a:gd name="connsiteY2" fmla="*/ 7334 h 14667"/>
                <a:gd name="connsiteX3" fmla="*/ 10730 w 10730"/>
                <a:gd name="connsiteY3" fmla="*/ 0 h 14667"/>
                <a:gd name="connsiteX0" fmla="*/ 0 w 10730"/>
                <a:gd name="connsiteY0" fmla="*/ 14667 h 14667"/>
                <a:gd name="connsiteX1" fmla="*/ 2122 w 10730"/>
                <a:gd name="connsiteY1" fmla="*/ 7223 h 14667"/>
                <a:gd name="connsiteX2" fmla="*/ 5653 w 10730"/>
                <a:gd name="connsiteY2" fmla="*/ 7334 h 14667"/>
                <a:gd name="connsiteX3" fmla="*/ 10730 w 10730"/>
                <a:gd name="connsiteY3" fmla="*/ 0 h 14667"/>
                <a:gd name="connsiteX0" fmla="*/ 0 w 8608"/>
                <a:gd name="connsiteY0" fmla="*/ 7223 h 7334"/>
                <a:gd name="connsiteX1" fmla="*/ 3531 w 8608"/>
                <a:gd name="connsiteY1" fmla="*/ 7334 h 7334"/>
                <a:gd name="connsiteX2" fmla="*/ 8608 w 8608"/>
                <a:gd name="connsiteY2" fmla="*/ 0 h 7334"/>
                <a:gd name="connsiteX0" fmla="*/ 0 w 10068"/>
                <a:gd name="connsiteY0" fmla="*/ 9849 h 10000"/>
                <a:gd name="connsiteX1" fmla="*/ 4170 w 10068"/>
                <a:gd name="connsiteY1" fmla="*/ 10000 h 10000"/>
                <a:gd name="connsiteX2" fmla="*/ 10068 w 10068"/>
                <a:gd name="connsiteY2" fmla="*/ 0 h 10000"/>
                <a:gd name="connsiteX0" fmla="*/ 0 w 10266"/>
                <a:gd name="connsiteY0" fmla="*/ 10204 h 10355"/>
                <a:gd name="connsiteX1" fmla="*/ 4170 w 10266"/>
                <a:gd name="connsiteY1" fmla="*/ 10355 h 10355"/>
                <a:gd name="connsiteX2" fmla="*/ 10266 w 10266"/>
                <a:gd name="connsiteY2" fmla="*/ 0 h 1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66" h="10355">
                  <a:moveTo>
                    <a:pt x="0" y="10204"/>
                  </a:moveTo>
                  <a:lnTo>
                    <a:pt x="4170" y="10355"/>
                  </a:lnTo>
                  <a:lnTo>
                    <a:pt x="10266" y="0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 type="stealth" w="med" len="med"/>
            </a:ln>
            <a:effectLst/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2129457" y="3151450"/>
              <a:ext cx="1140603" cy="2560052"/>
            </a:xfrm>
            <a:custGeom>
              <a:avLst/>
              <a:gdLst>
                <a:gd name="connsiteX0" fmla="*/ 10828 w 10828"/>
                <a:gd name="connsiteY0" fmla="*/ 10000 h 10000"/>
                <a:gd name="connsiteX1" fmla="*/ 8124 w 10828"/>
                <a:gd name="connsiteY1" fmla="*/ 9100 h 10000"/>
                <a:gd name="connsiteX2" fmla="*/ 2086 w 10828"/>
                <a:gd name="connsiteY2" fmla="*/ 9100 h 10000"/>
                <a:gd name="connsiteX3" fmla="*/ 0 w 10828"/>
                <a:gd name="connsiteY3" fmla="*/ 7758 h 10000"/>
                <a:gd name="connsiteX4" fmla="*/ 828 w 10828"/>
                <a:gd name="connsiteY4" fmla="*/ 1469 h 10000"/>
                <a:gd name="connsiteX5" fmla="*/ 1897 w 10828"/>
                <a:gd name="connsiteY5" fmla="*/ 758 h 10000"/>
                <a:gd name="connsiteX6" fmla="*/ 6614 w 10828"/>
                <a:gd name="connsiteY6" fmla="*/ 758 h 10000"/>
                <a:gd name="connsiteX7" fmla="*/ 7432 w 10828"/>
                <a:gd name="connsiteY7" fmla="*/ 0 h 10000"/>
                <a:gd name="connsiteX0" fmla="*/ 10850 w 10850"/>
                <a:gd name="connsiteY0" fmla="*/ 10627 h 10627"/>
                <a:gd name="connsiteX1" fmla="*/ 8146 w 10850"/>
                <a:gd name="connsiteY1" fmla="*/ 9727 h 10627"/>
                <a:gd name="connsiteX2" fmla="*/ 2108 w 10850"/>
                <a:gd name="connsiteY2" fmla="*/ 9727 h 10627"/>
                <a:gd name="connsiteX3" fmla="*/ 22 w 10850"/>
                <a:gd name="connsiteY3" fmla="*/ 8385 h 10627"/>
                <a:gd name="connsiteX4" fmla="*/ 0 w 10850"/>
                <a:gd name="connsiteY4" fmla="*/ 0 h 10627"/>
                <a:gd name="connsiteX5" fmla="*/ 1919 w 10850"/>
                <a:gd name="connsiteY5" fmla="*/ 1385 h 10627"/>
                <a:gd name="connsiteX6" fmla="*/ 6636 w 10850"/>
                <a:gd name="connsiteY6" fmla="*/ 1385 h 10627"/>
                <a:gd name="connsiteX7" fmla="*/ 7454 w 10850"/>
                <a:gd name="connsiteY7" fmla="*/ 627 h 10627"/>
                <a:gd name="connsiteX0" fmla="*/ 10850 w 10850"/>
                <a:gd name="connsiteY0" fmla="*/ 12100 h 12100"/>
                <a:gd name="connsiteX1" fmla="*/ 8146 w 10850"/>
                <a:gd name="connsiteY1" fmla="*/ 11200 h 12100"/>
                <a:gd name="connsiteX2" fmla="*/ 2108 w 10850"/>
                <a:gd name="connsiteY2" fmla="*/ 11200 h 12100"/>
                <a:gd name="connsiteX3" fmla="*/ 22 w 10850"/>
                <a:gd name="connsiteY3" fmla="*/ 9858 h 12100"/>
                <a:gd name="connsiteX4" fmla="*/ 0 w 10850"/>
                <a:gd name="connsiteY4" fmla="*/ 1473 h 12100"/>
                <a:gd name="connsiteX5" fmla="*/ 1390 w 10850"/>
                <a:gd name="connsiteY5" fmla="*/ 0 h 12100"/>
                <a:gd name="connsiteX6" fmla="*/ 6636 w 10850"/>
                <a:gd name="connsiteY6" fmla="*/ 2858 h 12100"/>
                <a:gd name="connsiteX7" fmla="*/ 7454 w 10850"/>
                <a:gd name="connsiteY7" fmla="*/ 2100 h 12100"/>
                <a:gd name="connsiteX0" fmla="*/ 10850 w 10850"/>
                <a:gd name="connsiteY0" fmla="*/ 13122 h 13122"/>
                <a:gd name="connsiteX1" fmla="*/ 8146 w 10850"/>
                <a:gd name="connsiteY1" fmla="*/ 12222 h 13122"/>
                <a:gd name="connsiteX2" fmla="*/ 2108 w 10850"/>
                <a:gd name="connsiteY2" fmla="*/ 12222 h 13122"/>
                <a:gd name="connsiteX3" fmla="*/ 22 w 10850"/>
                <a:gd name="connsiteY3" fmla="*/ 10880 h 13122"/>
                <a:gd name="connsiteX4" fmla="*/ 0 w 10850"/>
                <a:gd name="connsiteY4" fmla="*/ 2495 h 13122"/>
                <a:gd name="connsiteX5" fmla="*/ 1390 w 10850"/>
                <a:gd name="connsiteY5" fmla="*/ 1022 h 13122"/>
                <a:gd name="connsiteX6" fmla="*/ 4659 w 10850"/>
                <a:gd name="connsiteY6" fmla="*/ 0 h 13122"/>
                <a:gd name="connsiteX7" fmla="*/ 7454 w 10850"/>
                <a:gd name="connsiteY7" fmla="*/ 3122 h 13122"/>
                <a:gd name="connsiteX0" fmla="*/ 10850 w 10850"/>
                <a:gd name="connsiteY0" fmla="*/ 13122 h 13122"/>
                <a:gd name="connsiteX1" fmla="*/ 8146 w 10850"/>
                <a:gd name="connsiteY1" fmla="*/ 12222 h 13122"/>
                <a:gd name="connsiteX2" fmla="*/ 2108 w 10850"/>
                <a:gd name="connsiteY2" fmla="*/ 12222 h 13122"/>
                <a:gd name="connsiteX3" fmla="*/ 275 w 10850"/>
                <a:gd name="connsiteY3" fmla="*/ 10759 h 13122"/>
                <a:gd name="connsiteX4" fmla="*/ 0 w 10850"/>
                <a:gd name="connsiteY4" fmla="*/ 2495 h 13122"/>
                <a:gd name="connsiteX5" fmla="*/ 1390 w 10850"/>
                <a:gd name="connsiteY5" fmla="*/ 1022 h 13122"/>
                <a:gd name="connsiteX6" fmla="*/ 4659 w 10850"/>
                <a:gd name="connsiteY6" fmla="*/ 0 h 13122"/>
                <a:gd name="connsiteX7" fmla="*/ 7454 w 10850"/>
                <a:gd name="connsiteY7" fmla="*/ 3122 h 13122"/>
                <a:gd name="connsiteX0" fmla="*/ 10597 w 10597"/>
                <a:gd name="connsiteY0" fmla="*/ 13122 h 13122"/>
                <a:gd name="connsiteX1" fmla="*/ 7893 w 10597"/>
                <a:gd name="connsiteY1" fmla="*/ 12222 h 13122"/>
                <a:gd name="connsiteX2" fmla="*/ 1855 w 10597"/>
                <a:gd name="connsiteY2" fmla="*/ 12222 h 13122"/>
                <a:gd name="connsiteX3" fmla="*/ 22 w 10597"/>
                <a:gd name="connsiteY3" fmla="*/ 10759 h 13122"/>
                <a:gd name="connsiteX4" fmla="*/ 0 w 10597"/>
                <a:gd name="connsiteY4" fmla="*/ 2478 h 13122"/>
                <a:gd name="connsiteX5" fmla="*/ 1137 w 10597"/>
                <a:gd name="connsiteY5" fmla="*/ 1022 h 13122"/>
                <a:gd name="connsiteX6" fmla="*/ 4406 w 10597"/>
                <a:gd name="connsiteY6" fmla="*/ 0 h 13122"/>
                <a:gd name="connsiteX7" fmla="*/ 7201 w 10597"/>
                <a:gd name="connsiteY7" fmla="*/ 3122 h 13122"/>
                <a:gd name="connsiteX0" fmla="*/ 10576 w 10576"/>
                <a:gd name="connsiteY0" fmla="*/ 13122 h 13122"/>
                <a:gd name="connsiteX1" fmla="*/ 7872 w 10576"/>
                <a:gd name="connsiteY1" fmla="*/ 12222 h 13122"/>
                <a:gd name="connsiteX2" fmla="*/ 1834 w 10576"/>
                <a:gd name="connsiteY2" fmla="*/ 12222 h 13122"/>
                <a:gd name="connsiteX3" fmla="*/ 1 w 10576"/>
                <a:gd name="connsiteY3" fmla="*/ 10759 h 13122"/>
                <a:gd name="connsiteX4" fmla="*/ 48 w 10576"/>
                <a:gd name="connsiteY4" fmla="*/ 2478 h 13122"/>
                <a:gd name="connsiteX5" fmla="*/ 1116 w 10576"/>
                <a:gd name="connsiteY5" fmla="*/ 1022 h 13122"/>
                <a:gd name="connsiteX6" fmla="*/ 4385 w 10576"/>
                <a:gd name="connsiteY6" fmla="*/ 0 h 13122"/>
                <a:gd name="connsiteX7" fmla="*/ 7180 w 10576"/>
                <a:gd name="connsiteY7" fmla="*/ 3122 h 13122"/>
                <a:gd name="connsiteX0" fmla="*/ 10576 w 10576"/>
                <a:gd name="connsiteY0" fmla="*/ 13122 h 13122"/>
                <a:gd name="connsiteX1" fmla="*/ 7872 w 10576"/>
                <a:gd name="connsiteY1" fmla="*/ 12222 h 13122"/>
                <a:gd name="connsiteX2" fmla="*/ 1834 w 10576"/>
                <a:gd name="connsiteY2" fmla="*/ 12222 h 13122"/>
                <a:gd name="connsiteX3" fmla="*/ 1 w 10576"/>
                <a:gd name="connsiteY3" fmla="*/ 10759 h 13122"/>
                <a:gd name="connsiteX4" fmla="*/ 48 w 10576"/>
                <a:gd name="connsiteY4" fmla="*/ 2478 h 13122"/>
                <a:gd name="connsiteX5" fmla="*/ 1139 w 10576"/>
                <a:gd name="connsiteY5" fmla="*/ 1195 h 13122"/>
                <a:gd name="connsiteX6" fmla="*/ 4385 w 10576"/>
                <a:gd name="connsiteY6" fmla="*/ 0 h 13122"/>
                <a:gd name="connsiteX7" fmla="*/ 7180 w 10576"/>
                <a:gd name="connsiteY7" fmla="*/ 3122 h 13122"/>
                <a:gd name="connsiteX0" fmla="*/ 10576 w 10576"/>
                <a:gd name="connsiteY0" fmla="*/ 11927 h 11927"/>
                <a:gd name="connsiteX1" fmla="*/ 7872 w 10576"/>
                <a:gd name="connsiteY1" fmla="*/ 11027 h 11927"/>
                <a:gd name="connsiteX2" fmla="*/ 1834 w 10576"/>
                <a:gd name="connsiteY2" fmla="*/ 11027 h 11927"/>
                <a:gd name="connsiteX3" fmla="*/ 1 w 10576"/>
                <a:gd name="connsiteY3" fmla="*/ 9564 h 11927"/>
                <a:gd name="connsiteX4" fmla="*/ 48 w 10576"/>
                <a:gd name="connsiteY4" fmla="*/ 1283 h 11927"/>
                <a:gd name="connsiteX5" fmla="*/ 1139 w 10576"/>
                <a:gd name="connsiteY5" fmla="*/ 0 h 11927"/>
                <a:gd name="connsiteX6" fmla="*/ 7180 w 10576"/>
                <a:gd name="connsiteY6" fmla="*/ 1927 h 11927"/>
                <a:gd name="connsiteX0" fmla="*/ 10576 w 10576"/>
                <a:gd name="connsiteY0" fmla="*/ 13101 h 13101"/>
                <a:gd name="connsiteX1" fmla="*/ 7872 w 10576"/>
                <a:gd name="connsiteY1" fmla="*/ 12201 h 13101"/>
                <a:gd name="connsiteX2" fmla="*/ 1834 w 10576"/>
                <a:gd name="connsiteY2" fmla="*/ 12201 h 13101"/>
                <a:gd name="connsiteX3" fmla="*/ 1 w 10576"/>
                <a:gd name="connsiteY3" fmla="*/ 10738 h 13101"/>
                <a:gd name="connsiteX4" fmla="*/ 48 w 10576"/>
                <a:gd name="connsiteY4" fmla="*/ 2457 h 13101"/>
                <a:gd name="connsiteX5" fmla="*/ 1139 w 10576"/>
                <a:gd name="connsiteY5" fmla="*/ 1174 h 13101"/>
                <a:gd name="connsiteX6" fmla="*/ 4904 w 10576"/>
                <a:gd name="connsiteY6" fmla="*/ 0 h 13101"/>
                <a:gd name="connsiteX0" fmla="*/ 10576 w 10576"/>
                <a:gd name="connsiteY0" fmla="*/ 13101 h 13101"/>
                <a:gd name="connsiteX1" fmla="*/ 7872 w 10576"/>
                <a:gd name="connsiteY1" fmla="*/ 12201 h 13101"/>
                <a:gd name="connsiteX2" fmla="*/ 1834 w 10576"/>
                <a:gd name="connsiteY2" fmla="*/ 12201 h 13101"/>
                <a:gd name="connsiteX3" fmla="*/ 1 w 10576"/>
                <a:gd name="connsiteY3" fmla="*/ 10738 h 13101"/>
                <a:gd name="connsiteX4" fmla="*/ 48 w 10576"/>
                <a:gd name="connsiteY4" fmla="*/ 2457 h 13101"/>
                <a:gd name="connsiteX5" fmla="*/ 1139 w 10576"/>
                <a:gd name="connsiteY5" fmla="*/ 1174 h 13101"/>
                <a:gd name="connsiteX6" fmla="*/ 3987 w 10576"/>
                <a:gd name="connsiteY6" fmla="*/ 283 h 13101"/>
                <a:gd name="connsiteX7" fmla="*/ 4904 w 10576"/>
                <a:gd name="connsiteY7" fmla="*/ 0 h 13101"/>
                <a:gd name="connsiteX0" fmla="*/ 10576 w 10576"/>
                <a:gd name="connsiteY0" fmla="*/ 13984 h 13984"/>
                <a:gd name="connsiteX1" fmla="*/ 7872 w 10576"/>
                <a:gd name="connsiteY1" fmla="*/ 13084 h 13984"/>
                <a:gd name="connsiteX2" fmla="*/ 1834 w 10576"/>
                <a:gd name="connsiteY2" fmla="*/ 13084 h 13984"/>
                <a:gd name="connsiteX3" fmla="*/ 1 w 10576"/>
                <a:gd name="connsiteY3" fmla="*/ 11621 h 13984"/>
                <a:gd name="connsiteX4" fmla="*/ 48 w 10576"/>
                <a:gd name="connsiteY4" fmla="*/ 3340 h 13984"/>
                <a:gd name="connsiteX5" fmla="*/ 1139 w 10576"/>
                <a:gd name="connsiteY5" fmla="*/ 2057 h 13984"/>
                <a:gd name="connsiteX6" fmla="*/ 3987 w 10576"/>
                <a:gd name="connsiteY6" fmla="*/ 1166 h 13984"/>
                <a:gd name="connsiteX7" fmla="*/ 7639 w 10576"/>
                <a:gd name="connsiteY7" fmla="*/ 0 h 13984"/>
                <a:gd name="connsiteX0" fmla="*/ 10576 w 10576"/>
                <a:gd name="connsiteY0" fmla="*/ 13984 h 13984"/>
                <a:gd name="connsiteX1" fmla="*/ 7872 w 10576"/>
                <a:gd name="connsiteY1" fmla="*/ 13084 h 13984"/>
                <a:gd name="connsiteX2" fmla="*/ 1834 w 10576"/>
                <a:gd name="connsiteY2" fmla="*/ 13084 h 13984"/>
                <a:gd name="connsiteX3" fmla="*/ 1 w 10576"/>
                <a:gd name="connsiteY3" fmla="*/ 11621 h 13984"/>
                <a:gd name="connsiteX4" fmla="*/ 48 w 10576"/>
                <a:gd name="connsiteY4" fmla="*/ 3340 h 13984"/>
                <a:gd name="connsiteX5" fmla="*/ 1139 w 10576"/>
                <a:gd name="connsiteY5" fmla="*/ 2057 h 13984"/>
                <a:gd name="connsiteX6" fmla="*/ 4952 w 10576"/>
                <a:gd name="connsiteY6" fmla="*/ 906 h 13984"/>
                <a:gd name="connsiteX7" fmla="*/ 7639 w 10576"/>
                <a:gd name="connsiteY7" fmla="*/ 0 h 13984"/>
                <a:gd name="connsiteX0" fmla="*/ 10576 w 10576"/>
                <a:gd name="connsiteY0" fmla="*/ 13984 h 13984"/>
                <a:gd name="connsiteX1" fmla="*/ 7872 w 10576"/>
                <a:gd name="connsiteY1" fmla="*/ 13084 h 13984"/>
                <a:gd name="connsiteX2" fmla="*/ 1834 w 10576"/>
                <a:gd name="connsiteY2" fmla="*/ 13084 h 13984"/>
                <a:gd name="connsiteX3" fmla="*/ 1 w 10576"/>
                <a:gd name="connsiteY3" fmla="*/ 11621 h 13984"/>
                <a:gd name="connsiteX4" fmla="*/ 48 w 10576"/>
                <a:gd name="connsiteY4" fmla="*/ 3340 h 13984"/>
                <a:gd name="connsiteX5" fmla="*/ 1139 w 10576"/>
                <a:gd name="connsiteY5" fmla="*/ 2057 h 13984"/>
                <a:gd name="connsiteX6" fmla="*/ 4952 w 10576"/>
                <a:gd name="connsiteY6" fmla="*/ 906 h 13984"/>
                <a:gd name="connsiteX7" fmla="*/ 6493 w 10576"/>
                <a:gd name="connsiteY7" fmla="*/ 387 h 13984"/>
                <a:gd name="connsiteX8" fmla="*/ 7639 w 10576"/>
                <a:gd name="connsiteY8" fmla="*/ 0 h 13984"/>
                <a:gd name="connsiteX0" fmla="*/ 10576 w 10576"/>
                <a:gd name="connsiteY0" fmla="*/ 14359 h 14359"/>
                <a:gd name="connsiteX1" fmla="*/ 7872 w 10576"/>
                <a:gd name="connsiteY1" fmla="*/ 13459 h 14359"/>
                <a:gd name="connsiteX2" fmla="*/ 1834 w 10576"/>
                <a:gd name="connsiteY2" fmla="*/ 13459 h 14359"/>
                <a:gd name="connsiteX3" fmla="*/ 1 w 10576"/>
                <a:gd name="connsiteY3" fmla="*/ 11996 h 14359"/>
                <a:gd name="connsiteX4" fmla="*/ 48 w 10576"/>
                <a:gd name="connsiteY4" fmla="*/ 3715 h 14359"/>
                <a:gd name="connsiteX5" fmla="*/ 1139 w 10576"/>
                <a:gd name="connsiteY5" fmla="*/ 2432 h 14359"/>
                <a:gd name="connsiteX6" fmla="*/ 4952 w 10576"/>
                <a:gd name="connsiteY6" fmla="*/ 1281 h 14359"/>
                <a:gd name="connsiteX7" fmla="*/ 4332 w 10576"/>
                <a:gd name="connsiteY7" fmla="*/ 0 h 14359"/>
                <a:gd name="connsiteX8" fmla="*/ 7639 w 10576"/>
                <a:gd name="connsiteY8" fmla="*/ 375 h 14359"/>
                <a:gd name="connsiteX0" fmla="*/ 10576 w 10576"/>
                <a:gd name="connsiteY0" fmla="*/ 14359 h 14359"/>
                <a:gd name="connsiteX1" fmla="*/ 7872 w 10576"/>
                <a:gd name="connsiteY1" fmla="*/ 13459 h 14359"/>
                <a:gd name="connsiteX2" fmla="*/ 1834 w 10576"/>
                <a:gd name="connsiteY2" fmla="*/ 13459 h 14359"/>
                <a:gd name="connsiteX3" fmla="*/ 1 w 10576"/>
                <a:gd name="connsiteY3" fmla="*/ 11996 h 14359"/>
                <a:gd name="connsiteX4" fmla="*/ 48 w 10576"/>
                <a:gd name="connsiteY4" fmla="*/ 3715 h 14359"/>
                <a:gd name="connsiteX5" fmla="*/ 1139 w 10576"/>
                <a:gd name="connsiteY5" fmla="*/ 2432 h 14359"/>
                <a:gd name="connsiteX6" fmla="*/ 5090 w 10576"/>
                <a:gd name="connsiteY6" fmla="*/ 1194 h 14359"/>
                <a:gd name="connsiteX7" fmla="*/ 4332 w 10576"/>
                <a:gd name="connsiteY7" fmla="*/ 0 h 14359"/>
                <a:gd name="connsiteX8" fmla="*/ 7639 w 10576"/>
                <a:gd name="connsiteY8" fmla="*/ 375 h 14359"/>
                <a:gd name="connsiteX0" fmla="*/ 10576 w 10576"/>
                <a:gd name="connsiteY0" fmla="*/ 14359 h 14359"/>
                <a:gd name="connsiteX1" fmla="*/ 7872 w 10576"/>
                <a:gd name="connsiteY1" fmla="*/ 13459 h 14359"/>
                <a:gd name="connsiteX2" fmla="*/ 1834 w 10576"/>
                <a:gd name="connsiteY2" fmla="*/ 13459 h 14359"/>
                <a:gd name="connsiteX3" fmla="*/ 1 w 10576"/>
                <a:gd name="connsiteY3" fmla="*/ 11996 h 14359"/>
                <a:gd name="connsiteX4" fmla="*/ 48 w 10576"/>
                <a:gd name="connsiteY4" fmla="*/ 3715 h 14359"/>
                <a:gd name="connsiteX5" fmla="*/ 1139 w 10576"/>
                <a:gd name="connsiteY5" fmla="*/ 2432 h 14359"/>
                <a:gd name="connsiteX6" fmla="*/ 5090 w 10576"/>
                <a:gd name="connsiteY6" fmla="*/ 1194 h 14359"/>
                <a:gd name="connsiteX7" fmla="*/ 4332 w 10576"/>
                <a:gd name="connsiteY7" fmla="*/ 0 h 14359"/>
                <a:gd name="connsiteX8" fmla="*/ 6676 w 10576"/>
                <a:gd name="connsiteY8" fmla="*/ 259 h 14359"/>
                <a:gd name="connsiteX9" fmla="*/ 7639 w 10576"/>
                <a:gd name="connsiteY9" fmla="*/ 375 h 14359"/>
                <a:gd name="connsiteX0" fmla="*/ 10576 w 10576"/>
                <a:gd name="connsiteY0" fmla="*/ 14359 h 14359"/>
                <a:gd name="connsiteX1" fmla="*/ 7872 w 10576"/>
                <a:gd name="connsiteY1" fmla="*/ 13459 h 14359"/>
                <a:gd name="connsiteX2" fmla="*/ 1834 w 10576"/>
                <a:gd name="connsiteY2" fmla="*/ 13459 h 14359"/>
                <a:gd name="connsiteX3" fmla="*/ 1 w 10576"/>
                <a:gd name="connsiteY3" fmla="*/ 11996 h 14359"/>
                <a:gd name="connsiteX4" fmla="*/ 48 w 10576"/>
                <a:gd name="connsiteY4" fmla="*/ 3715 h 14359"/>
                <a:gd name="connsiteX5" fmla="*/ 1139 w 10576"/>
                <a:gd name="connsiteY5" fmla="*/ 2432 h 14359"/>
                <a:gd name="connsiteX6" fmla="*/ 5090 w 10576"/>
                <a:gd name="connsiteY6" fmla="*/ 1194 h 14359"/>
                <a:gd name="connsiteX7" fmla="*/ 4332 w 10576"/>
                <a:gd name="connsiteY7" fmla="*/ 0 h 14359"/>
                <a:gd name="connsiteX8" fmla="*/ 5182 w 10576"/>
                <a:gd name="connsiteY8" fmla="*/ 16 h 14359"/>
                <a:gd name="connsiteX9" fmla="*/ 7639 w 10576"/>
                <a:gd name="connsiteY9" fmla="*/ 375 h 14359"/>
                <a:gd name="connsiteX0" fmla="*/ 10576 w 10576"/>
                <a:gd name="connsiteY0" fmla="*/ 14359 h 14359"/>
                <a:gd name="connsiteX1" fmla="*/ 7872 w 10576"/>
                <a:gd name="connsiteY1" fmla="*/ 13459 h 14359"/>
                <a:gd name="connsiteX2" fmla="*/ 1834 w 10576"/>
                <a:gd name="connsiteY2" fmla="*/ 13459 h 14359"/>
                <a:gd name="connsiteX3" fmla="*/ 1 w 10576"/>
                <a:gd name="connsiteY3" fmla="*/ 11996 h 14359"/>
                <a:gd name="connsiteX4" fmla="*/ 48 w 10576"/>
                <a:gd name="connsiteY4" fmla="*/ 3715 h 14359"/>
                <a:gd name="connsiteX5" fmla="*/ 1139 w 10576"/>
                <a:gd name="connsiteY5" fmla="*/ 2432 h 14359"/>
                <a:gd name="connsiteX6" fmla="*/ 5090 w 10576"/>
                <a:gd name="connsiteY6" fmla="*/ 1194 h 14359"/>
                <a:gd name="connsiteX7" fmla="*/ 4332 w 10576"/>
                <a:gd name="connsiteY7" fmla="*/ 0 h 14359"/>
                <a:gd name="connsiteX8" fmla="*/ 5182 w 10576"/>
                <a:gd name="connsiteY8" fmla="*/ 16 h 14359"/>
                <a:gd name="connsiteX9" fmla="*/ 6883 w 10576"/>
                <a:gd name="connsiteY9" fmla="*/ 242 h 14359"/>
                <a:gd name="connsiteX10" fmla="*/ 7639 w 10576"/>
                <a:gd name="connsiteY10" fmla="*/ 375 h 14359"/>
                <a:gd name="connsiteX0" fmla="*/ 10576 w 10576"/>
                <a:gd name="connsiteY0" fmla="*/ 18413 h 18413"/>
                <a:gd name="connsiteX1" fmla="*/ 7872 w 10576"/>
                <a:gd name="connsiteY1" fmla="*/ 17513 h 18413"/>
                <a:gd name="connsiteX2" fmla="*/ 1834 w 10576"/>
                <a:gd name="connsiteY2" fmla="*/ 17513 h 18413"/>
                <a:gd name="connsiteX3" fmla="*/ 1 w 10576"/>
                <a:gd name="connsiteY3" fmla="*/ 16050 h 18413"/>
                <a:gd name="connsiteX4" fmla="*/ 48 w 10576"/>
                <a:gd name="connsiteY4" fmla="*/ 7769 h 18413"/>
                <a:gd name="connsiteX5" fmla="*/ 1139 w 10576"/>
                <a:gd name="connsiteY5" fmla="*/ 6486 h 18413"/>
                <a:gd name="connsiteX6" fmla="*/ 5090 w 10576"/>
                <a:gd name="connsiteY6" fmla="*/ 5248 h 18413"/>
                <a:gd name="connsiteX7" fmla="*/ 4332 w 10576"/>
                <a:gd name="connsiteY7" fmla="*/ 4054 h 18413"/>
                <a:gd name="connsiteX8" fmla="*/ 5182 w 10576"/>
                <a:gd name="connsiteY8" fmla="*/ 4070 h 18413"/>
                <a:gd name="connsiteX9" fmla="*/ 5205 w 10576"/>
                <a:gd name="connsiteY9" fmla="*/ 0 h 18413"/>
                <a:gd name="connsiteX10" fmla="*/ 7639 w 10576"/>
                <a:gd name="connsiteY10" fmla="*/ 4429 h 18413"/>
                <a:gd name="connsiteX0" fmla="*/ 10576 w 10576"/>
                <a:gd name="connsiteY0" fmla="*/ 18759 h 18759"/>
                <a:gd name="connsiteX1" fmla="*/ 7872 w 10576"/>
                <a:gd name="connsiteY1" fmla="*/ 17859 h 18759"/>
                <a:gd name="connsiteX2" fmla="*/ 1834 w 10576"/>
                <a:gd name="connsiteY2" fmla="*/ 17859 h 18759"/>
                <a:gd name="connsiteX3" fmla="*/ 1 w 10576"/>
                <a:gd name="connsiteY3" fmla="*/ 16396 h 18759"/>
                <a:gd name="connsiteX4" fmla="*/ 48 w 10576"/>
                <a:gd name="connsiteY4" fmla="*/ 8115 h 18759"/>
                <a:gd name="connsiteX5" fmla="*/ 1139 w 10576"/>
                <a:gd name="connsiteY5" fmla="*/ 6832 h 18759"/>
                <a:gd name="connsiteX6" fmla="*/ 5090 w 10576"/>
                <a:gd name="connsiteY6" fmla="*/ 5594 h 18759"/>
                <a:gd name="connsiteX7" fmla="*/ 4332 w 10576"/>
                <a:gd name="connsiteY7" fmla="*/ 4400 h 18759"/>
                <a:gd name="connsiteX8" fmla="*/ 5182 w 10576"/>
                <a:gd name="connsiteY8" fmla="*/ 4416 h 18759"/>
                <a:gd name="connsiteX9" fmla="*/ 5274 w 10576"/>
                <a:gd name="connsiteY9" fmla="*/ 0 h 18759"/>
                <a:gd name="connsiteX10" fmla="*/ 7639 w 10576"/>
                <a:gd name="connsiteY10" fmla="*/ 4775 h 18759"/>
                <a:gd name="connsiteX0" fmla="*/ 10576 w 10576"/>
                <a:gd name="connsiteY0" fmla="*/ 18759 h 18759"/>
                <a:gd name="connsiteX1" fmla="*/ 7872 w 10576"/>
                <a:gd name="connsiteY1" fmla="*/ 17859 h 18759"/>
                <a:gd name="connsiteX2" fmla="*/ 1834 w 10576"/>
                <a:gd name="connsiteY2" fmla="*/ 17859 h 18759"/>
                <a:gd name="connsiteX3" fmla="*/ 1 w 10576"/>
                <a:gd name="connsiteY3" fmla="*/ 16396 h 18759"/>
                <a:gd name="connsiteX4" fmla="*/ 48 w 10576"/>
                <a:gd name="connsiteY4" fmla="*/ 8115 h 18759"/>
                <a:gd name="connsiteX5" fmla="*/ 1139 w 10576"/>
                <a:gd name="connsiteY5" fmla="*/ 6832 h 18759"/>
                <a:gd name="connsiteX6" fmla="*/ 5090 w 10576"/>
                <a:gd name="connsiteY6" fmla="*/ 5594 h 18759"/>
                <a:gd name="connsiteX7" fmla="*/ 4332 w 10576"/>
                <a:gd name="connsiteY7" fmla="*/ 4400 h 18759"/>
                <a:gd name="connsiteX8" fmla="*/ 5274 w 10576"/>
                <a:gd name="connsiteY8" fmla="*/ 4416 h 18759"/>
                <a:gd name="connsiteX9" fmla="*/ 5274 w 10576"/>
                <a:gd name="connsiteY9" fmla="*/ 0 h 18759"/>
                <a:gd name="connsiteX10" fmla="*/ 7639 w 10576"/>
                <a:gd name="connsiteY10" fmla="*/ 4775 h 18759"/>
                <a:gd name="connsiteX0" fmla="*/ 10576 w 10576"/>
                <a:gd name="connsiteY0" fmla="*/ 18759 h 18759"/>
                <a:gd name="connsiteX1" fmla="*/ 7872 w 10576"/>
                <a:gd name="connsiteY1" fmla="*/ 17859 h 18759"/>
                <a:gd name="connsiteX2" fmla="*/ 1834 w 10576"/>
                <a:gd name="connsiteY2" fmla="*/ 17859 h 18759"/>
                <a:gd name="connsiteX3" fmla="*/ 1 w 10576"/>
                <a:gd name="connsiteY3" fmla="*/ 16396 h 18759"/>
                <a:gd name="connsiteX4" fmla="*/ 48 w 10576"/>
                <a:gd name="connsiteY4" fmla="*/ 8115 h 18759"/>
                <a:gd name="connsiteX5" fmla="*/ 1139 w 10576"/>
                <a:gd name="connsiteY5" fmla="*/ 6832 h 18759"/>
                <a:gd name="connsiteX6" fmla="*/ 5090 w 10576"/>
                <a:gd name="connsiteY6" fmla="*/ 5594 h 18759"/>
                <a:gd name="connsiteX7" fmla="*/ 4332 w 10576"/>
                <a:gd name="connsiteY7" fmla="*/ 4400 h 18759"/>
                <a:gd name="connsiteX8" fmla="*/ 5274 w 10576"/>
                <a:gd name="connsiteY8" fmla="*/ 4416 h 18759"/>
                <a:gd name="connsiteX9" fmla="*/ 5274 w 10576"/>
                <a:gd name="connsiteY9" fmla="*/ 0 h 18759"/>
                <a:gd name="connsiteX10" fmla="*/ 5757 w 10576"/>
                <a:gd name="connsiteY10" fmla="*/ 1057 h 18759"/>
                <a:gd name="connsiteX11" fmla="*/ 7639 w 10576"/>
                <a:gd name="connsiteY11" fmla="*/ 4775 h 18759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7639 w 10576"/>
                <a:gd name="connsiteY11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217 w 10576"/>
                <a:gd name="connsiteY11" fmla="*/ 710 h 19053"/>
                <a:gd name="connsiteX12" fmla="*/ 7639 w 10576"/>
                <a:gd name="connsiteY12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7639 w 10576"/>
                <a:gd name="connsiteY12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7228 w 10576"/>
                <a:gd name="connsiteY12" fmla="*/ 2944 h 19053"/>
                <a:gd name="connsiteX13" fmla="*/ 7639 w 10576"/>
                <a:gd name="connsiteY13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6676 w 10576"/>
                <a:gd name="connsiteY12" fmla="*/ 1870 h 19053"/>
                <a:gd name="connsiteX13" fmla="*/ 7639 w 10576"/>
                <a:gd name="connsiteY13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6699 w 10576"/>
                <a:gd name="connsiteY12" fmla="*/ 2268 h 19053"/>
                <a:gd name="connsiteX13" fmla="*/ 7639 w 10576"/>
                <a:gd name="connsiteY13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6768 w 10576"/>
                <a:gd name="connsiteY12" fmla="*/ 2268 h 19053"/>
                <a:gd name="connsiteX13" fmla="*/ 7639 w 10576"/>
                <a:gd name="connsiteY13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6768 w 10576"/>
                <a:gd name="connsiteY12" fmla="*/ 2268 h 19053"/>
                <a:gd name="connsiteX13" fmla="*/ 6699 w 10576"/>
                <a:gd name="connsiteY13" fmla="*/ 2321 h 19053"/>
                <a:gd name="connsiteX14" fmla="*/ 7639 w 10576"/>
                <a:gd name="connsiteY14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6768 w 10576"/>
                <a:gd name="connsiteY12" fmla="*/ 2268 h 19053"/>
                <a:gd name="connsiteX13" fmla="*/ 7639 w 10576"/>
                <a:gd name="connsiteY13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6722 w 10576"/>
                <a:gd name="connsiteY12" fmla="*/ 2268 h 19053"/>
                <a:gd name="connsiteX13" fmla="*/ 7639 w 10576"/>
                <a:gd name="connsiteY13" fmla="*/ 5069 h 19053"/>
                <a:gd name="connsiteX0" fmla="*/ 10576 w 10576"/>
                <a:gd name="connsiteY0" fmla="*/ 19053 h 19053"/>
                <a:gd name="connsiteX1" fmla="*/ 7872 w 10576"/>
                <a:gd name="connsiteY1" fmla="*/ 18153 h 19053"/>
                <a:gd name="connsiteX2" fmla="*/ 1834 w 10576"/>
                <a:gd name="connsiteY2" fmla="*/ 18153 h 19053"/>
                <a:gd name="connsiteX3" fmla="*/ 1 w 10576"/>
                <a:gd name="connsiteY3" fmla="*/ 16690 h 19053"/>
                <a:gd name="connsiteX4" fmla="*/ 48 w 10576"/>
                <a:gd name="connsiteY4" fmla="*/ 8409 h 19053"/>
                <a:gd name="connsiteX5" fmla="*/ 1139 w 10576"/>
                <a:gd name="connsiteY5" fmla="*/ 7126 h 19053"/>
                <a:gd name="connsiteX6" fmla="*/ 5090 w 10576"/>
                <a:gd name="connsiteY6" fmla="*/ 5888 h 19053"/>
                <a:gd name="connsiteX7" fmla="*/ 4332 w 10576"/>
                <a:gd name="connsiteY7" fmla="*/ 4694 h 19053"/>
                <a:gd name="connsiteX8" fmla="*/ 5274 w 10576"/>
                <a:gd name="connsiteY8" fmla="*/ 4710 h 19053"/>
                <a:gd name="connsiteX9" fmla="*/ 5274 w 10576"/>
                <a:gd name="connsiteY9" fmla="*/ 294 h 19053"/>
                <a:gd name="connsiteX10" fmla="*/ 5987 w 10576"/>
                <a:gd name="connsiteY10" fmla="*/ 0 h 19053"/>
                <a:gd name="connsiteX11" fmla="*/ 6677 w 10576"/>
                <a:gd name="connsiteY11" fmla="*/ 260 h 19053"/>
                <a:gd name="connsiteX12" fmla="*/ 6699 w 10576"/>
                <a:gd name="connsiteY12" fmla="*/ 2268 h 19053"/>
                <a:gd name="connsiteX13" fmla="*/ 7639 w 10576"/>
                <a:gd name="connsiteY13" fmla="*/ 5069 h 19053"/>
                <a:gd name="connsiteX0" fmla="*/ 10576 w 11317"/>
                <a:gd name="connsiteY0" fmla="*/ 19053 h 19053"/>
                <a:gd name="connsiteX1" fmla="*/ 7872 w 11317"/>
                <a:gd name="connsiteY1" fmla="*/ 18153 h 19053"/>
                <a:gd name="connsiteX2" fmla="*/ 1834 w 11317"/>
                <a:gd name="connsiteY2" fmla="*/ 18153 h 19053"/>
                <a:gd name="connsiteX3" fmla="*/ 1 w 11317"/>
                <a:gd name="connsiteY3" fmla="*/ 16690 h 19053"/>
                <a:gd name="connsiteX4" fmla="*/ 48 w 11317"/>
                <a:gd name="connsiteY4" fmla="*/ 8409 h 19053"/>
                <a:gd name="connsiteX5" fmla="*/ 1139 w 11317"/>
                <a:gd name="connsiteY5" fmla="*/ 7126 h 19053"/>
                <a:gd name="connsiteX6" fmla="*/ 5090 w 11317"/>
                <a:gd name="connsiteY6" fmla="*/ 5888 h 19053"/>
                <a:gd name="connsiteX7" fmla="*/ 4332 w 11317"/>
                <a:gd name="connsiteY7" fmla="*/ 4694 h 19053"/>
                <a:gd name="connsiteX8" fmla="*/ 5274 w 11317"/>
                <a:gd name="connsiteY8" fmla="*/ 4710 h 19053"/>
                <a:gd name="connsiteX9" fmla="*/ 5274 w 11317"/>
                <a:gd name="connsiteY9" fmla="*/ 294 h 19053"/>
                <a:gd name="connsiteX10" fmla="*/ 5987 w 11317"/>
                <a:gd name="connsiteY10" fmla="*/ 0 h 19053"/>
                <a:gd name="connsiteX11" fmla="*/ 6677 w 11317"/>
                <a:gd name="connsiteY11" fmla="*/ 260 h 19053"/>
                <a:gd name="connsiteX12" fmla="*/ 6699 w 11317"/>
                <a:gd name="connsiteY12" fmla="*/ 2268 h 19053"/>
                <a:gd name="connsiteX13" fmla="*/ 11317 w 11317"/>
                <a:gd name="connsiteY13" fmla="*/ 2592 h 19053"/>
                <a:gd name="connsiteX0" fmla="*/ 10576 w 11317"/>
                <a:gd name="connsiteY0" fmla="*/ 19053 h 19053"/>
                <a:gd name="connsiteX1" fmla="*/ 7872 w 11317"/>
                <a:gd name="connsiteY1" fmla="*/ 18153 h 19053"/>
                <a:gd name="connsiteX2" fmla="*/ 1834 w 11317"/>
                <a:gd name="connsiteY2" fmla="*/ 18153 h 19053"/>
                <a:gd name="connsiteX3" fmla="*/ 1 w 11317"/>
                <a:gd name="connsiteY3" fmla="*/ 16690 h 19053"/>
                <a:gd name="connsiteX4" fmla="*/ 48 w 11317"/>
                <a:gd name="connsiteY4" fmla="*/ 8409 h 19053"/>
                <a:gd name="connsiteX5" fmla="*/ 1139 w 11317"/>
                <a:gd name="connsiteY5" fmla="*/ 7126 h 19053"/>
                <a:gd name="connsiteX6" fmla="*/ 5090 w 11317"/>
                <a:gd name="connsiteY6" fmla="*/ 5888 h 19053"/>
                <a:gd name="connsiteX7" fmla="*/ 4332 w 11317"/>
                <a:gd name="connsiteY7" fmla="*/ 4694 h 19053"/>
                <a:gd name="connsiteX8" fmla="*/ 5274 w 11317"/>
                <a:gd name="connsiteY8" fmla="*/ 4710 h 19053"/>
                <a:gd name="connsiteX9" fmla="*/ 5274 w 11317"/>
                <a:gd name="connsiteY9" fmla="*/ 294 h 19053"/>
                <a:gd name="connsiteX10" fmla="*/ 5987 w 11317"/>
                <a:gd name="connsiteY10" fmla="*/ 0 h 19053"/>
                <a:gd name="connsiteX11" fmla="*/ 6677 w 11317"/>
                <a:gd name="connsiteY11" fmla="*/ 260 h 19053"/>
                <a:gd name="connsiteX12" fmla="*/ 6699 w 11317"/>
                <a:gd name="connsiteY12" fmla="*/ 2268 h 19053"/>
                <a:gd name="connsiteX13" fmla="*/ 11317 w 11317"/>
                <a:gd name="connsiteY13" fmla="*/ 2592 h 19053"/>
                <a:gd name="connsiteX0" fmla="*/ 10576 w 12099"/>
                <a:gd name="connsiteY0" fmla="*/ 19053 h 19053"/>
                <a:gd name="connsiteX1" fmla="*/ 7872 w 12099"/>
                <a:gd name="connsiteY1" fmla="*/ 18153 h 19053"/>
                <a:gd name="connsiteX2" fmla="*/ 1834 w 12099"/>
                <a:gd name="connsiteY2" fmla="*/ 18153 h 19053"/>
                <a:gd name="connsiteX3" fmla="*/ 1 w 12099"/>
                <a:gd name="connsiteY3" fmla="*/ 16690 h 19053"/>
                <a:gd name="connsiteX4" fmla="*/ 48 w 12099"/>
                <a:gd name="connsiteY4" fmla="*/ 8409 h 19053"/>
                <a:gd name="connsiteX5" fmla="*/ 1139 w 12099"/>
                <a:gd name="connsiteY5" fmla="*/ 7126 h 19053"/>
                <a:gd name="connsiteX6" fmla="*/ 5090 w 12099"/>
                <a:gd name="connsiteY6" fmla="*/ 5888 h 19053"/>
                <a:gd name="connsiteX7" fmla="*/ 4332 w 12099"/>
                <a:gd name="connsiteY7" fmla="*/ 4694 h 19053"/>
                <a:gd name="connsiteX8" fmla="*/ 5274 w 12099"/>
                <a:gd name="connsiteY8" fmla="*/ 4710 h 19053"/>
                <a:gd name="connsiteX9" fmla="*/ 5274 w 12099"/>
                <a:gd name="connsiteY9" fmla="*/ 294 h 19053"/>
                <a:gd name="connsiteX10" fmla="*/ 5987 w 12099"/>
                <a:gd name="connsiteY10" fmla="*/ 0 h 19053"/>
                <a:gd name="connsiteX11" fmla="*/ 6677 w 12099"/>
                <a:gd name="connsiteY11" fmla="*/ 260 h 19053"/>
                <a:gd name="connsiteX12" fmla="*/ 6699 w 12099"/>
                <a:gd name="connsiteY12" fmla="*/ 2268 h 19053"/>
                <a:gd name="connsiteX13" fmla="*/ 12099 w 12099"/>
                <a:gd name="connsiteY13" fmla="*/ 2384 h 19053"/>
                <a:gd name="connsiteX0" fmla="*/ 10576 w 12099"/>
                <a:gd name="connsiteY0" fmla="*/ 19053 h 19053"/>
                <a:gd name="connsiteX1" fmla="*/ 7872 w 12099"/>
                <a:gd name="connsiteY1" fmla="*/ 18153 h 19053"/>
                <a:gd name="connsiteX2" fmla="*/ 1834 w 12099"/>
                <a:gd name="connsiteY2" fmla="*/ 18153 h 19053"/>
                <a:gd name="connsiteX3" fmla="*/ 1 w 12099"/>
                <a:gd name="connsiteY3" fmla="*/ 16690 h 19053"/>
                <a:gd name="connsiteX4" fmla="*/ 48 w 12099"/>
                <a:gd name="connsiteY4" fmla="*/ 8409 h 19053"/>
                <a:gd name="connsiteX5" fmla="*/ 1139 w 12099"/>
                <a:gd name="connsiteY5" fmla="*/ 7126 h 19053"/>
                <a:gd name="connsiteX6" fmla="*/ 5090 w 12099"/>
                <a:gd name="connsiteY6" fmla="*/ 5888 h 19053"/>
                <a:gd name="connsiteX7" fmla="*/ 4332 w 12099"/>
                <a:gd name="connsiteY7" fmla="*/ 4694 h 19053"/>
                <a:gd name="connsiteX8" fmla="*/ 5274 w 12099"/>
                <a:gd name="connsiteY8" fmla="*/ 4710 h 19053"/>
                <a:gd name="connsiteX9" fmla="*/ 5274 w 12099"/>
                <a:gd name="connsiteY9" fmla="*/ 294 h 19053"/>
                <a:gd name="connsiteX10" fmla="*/ 5987 w 12099"/>
                <a:gd name="connsiteY10" fmla="*/ 0 h 19053"/>
                <a:gd name="connsiteX11" fmla="*/ 6677 w 12099"/>
                <a:gd name="connsiteY11" fmla="*/ 260 h 19053"/>
                <a:gd name="connsiteX12" fmla="*/ 6699 w 12099"/>
                <a:gd name="connsiteY12" fmla="*/ 2355 h 19053"/>
                <a:gd name="connsiteX13" fmla="*/ 12099 w 12099"/>
                <a:gd name="connsiteY13" fmla="*/ 2384 h 19053"/>
                <a:gd name="connsiteX0" fmla="*/ 10576 w 12099"/>
                <a:gd name="connsiteY0" fmla="*/ 19053 h 19053"/>
                <a:gd name="connsiteX1" fmla="*/ 7872 w 12099"/>
                <a:gd name="connsiteY1" fmla="*/ 18153 h 19053"/>
                <a:gd name="connsiteX2" fmla="*/ 1834 w 12099"/>
                <a:gd name="connsiteY2" fmla="*/ 18153 h 19053"/>
                <a:gd name="connsiteX3" fmla="*/ 1 w 12099"/>
                <a:gd name="connsiteY3" fmla="*/ 16690 h 19053"/>
                <a:gd name="connsiteX4" fmla="*/ 48 w 12099"/>
                <a:gd name="connsiteY4" fmla="*/ 8409 h 19053"/>
                <a:gd name="connsiteX5" fmla="*/ 1139 w 12099"/>
                <a:gd name="connsiteY5" fmla="*/ 7126 h 19053"/>
                <a:gd name="connsiteX6" fmla="*/ 5090 w 12099"/>
                <a:gd name="connsiteY6" fmla="*/ 5888 h 19053"/>
                <a:gd name="connsiteX7" fmla="*/ 4332 w 12099"/>
                <a:gd name="connsiteY7" fmla="*/ 4694 h 19053"/>
                <a:gd name="connsiteX8" fmla="*/ 5274 w 12099"/>
                <a:gd name="connsiteY8" fmla="*/ 4710 h 19053"/>
                <a:gd name="connsiteX9" fmla="*/ 5274 w 12099"/>
                <a:gd name="connsiteY9" fmla="*/ 294 h 19053"/>
                <a:gd name="connsiteX10" fmla="*/ 5987 w 12099"/>
                <a:gd name="connsiteY10" fmla="*/ 0 h 19053"/>
                <a:gd name="connsiteX11" fmla="*/ 6677 w 12099"/>
                <a:gd name="connsiteY11" fmla="*/ 260 h 19053"/>
                <a:gd name="connsiteX12" fmla="*/ 6699 w 12099"/>
                <a:gd name="connsiteY12" fmla="*/ 2424 h 19053"/>
                <a:gd name="connsiteX13" fmla="*/ 12099 w 12099"/>
                <a:gd name="connsiteY13" fmla="*/ 2384 h 19053"/>
                <a:gd name="connsiteX0" fmla="*/ 10576 w 12099"/>
                <a:gd name="connsiteY0" fmla="*/ 19053 h 19053"/>
                <a:gd name="connsiteX1" fmla="*/ 7872 w 12099"/>
                <a:gd name="connsiteY1" fmla="*/ 18153 h 19053"/>
                <a:gd name="connsiteX2" fmla="*/ 1834 w 12099"/>
                <a:gd name="connsiteY2" fmla="*/ 18153 h 19053"/>
                <a:gd name="connsiteX3" fmla="*/ 1 w 12099"/>
                <a:gd name="connsiteY3" fmla="*/ 16690 h 19053"/>
                <a:gd name="connsiteX4" fmla="*/ 48 w 12099"/>
                <a:gd name="connsiteY4" fmla="*/ 8409 h 19053"/>
                <a:gd name="connsiteX5" fmla="*/ 1139 w 12099"/>
                <a:gd name="connsiteY5" fmla="*/ 7126 h 19053"/>
                <a:gd name="connsiteX6" fmla="*/ 5090 w 12099"/>
                <a:gd name="connsiteY6" fmla="*/ 5888 h 19053"/>
                <a:gd name="connsiteX7" fmla="*/ 4332 w 12099"/>
                <a:gd name="connsiteY7" fmla="*/ 4694 h 19053"/>
                <a:gd name="connsiteX8" fmla="*/ 5274 w 12099"/>
                <a:gd name="connsiteY8" fmla="*/ 4710 h 19053"/>
                <a:gd name="connsiteX9" fmla="*/ 5274 w 12099"/>
                <a:gd name="connsiteY9" fmla="*/ 294 h 19053"/>
                <a:gd name="connsiteX10" fmla="*/ 5987 w 12099"/>
                <a:gd name="connsiteY10" fmla="*/ 0 h 19053"/>
                <a:gd name="connsiteX11" fmla="*/ 6677 w 12099"/>
                <a:gd name="connsiteY11" fmla="*/ 260 h 19053"/>
                <a:gd name="connsiteX12" fmla="*/ 6699 w 12099"/>
                <a:gd name="connsiteY12" fmla="*/ 2355 h 19053"/>
                <a:gd name="connsiteX13" fmla="*/ 12099 w 12099"/>
                <a:gd name="connsiteY13" fmla="*/ 2384 h 19053"/>
                <a:gd name="connsiteX0" fmla="*/ 10576 w 12099"/>
                <a:gd name="connsiteY0" fmla="*/ 19053 h 19053"/>
                <a:gd name="connsiteX1" fmla="*/ 7872 w 12099"/>
                <a:gd name="connsiteY1" fmla="*/ 18153 h 19053"/>
                <a:gd name="connsiteX2" fmla="*/ 1834 w 12099"/>
                <a:gd name="connsiteY2" fmla="*/ 18153 h 19053"/>
                <a:gd name="connsiteX3" fmla="*/ 1 w 12099"/>
                <a:gd name="connsiteY3" fmla="*/ 16690 h 19053"/>
                <a:gd name="connsiteX4" fmla="*/ 48 w 12099"/>
                <a:gd name="connsiteY4" fmla="*/ 8409 h 19053"/>
                <a:gd name="connsiteX5" fmla="*/ 1139 w 12099"/>
                <a:gd name="connsiteY5" fmla="*/ 7126 h 19053"/>
                <a:gd name="connsiteX6" fmla="*/ 5090 w 12099"/>
                <a:gd name="connsiteY6" fmla="*/ 5888 h 19053"/>
                <a:gd name="connsiteX7" fmla="*/ 4332 w 12099"/>
                <a:gd name="connsiteY7" fmla="*/ 4694 h 19053"/>
                <a:gd name="connsiteX8" fmla="*/ 5274 w 12099"/>
                <a:gd name="connsiteY8" fmla="*/ 4710 h 19053"/>
                <a:gd name="connsiteX9" fmla="*/ 5274 w 12099"/>
                <a:gd name="connsiteY9" fmla="*/ 294 h 19053"/>
                <a:gd name="connsiteX10" fmla="*/ 5987 w 12099"/>
                <a:gd name="connsiteY10" fmla="*/ 0 h 19053"/>
                <a:gd name="connsiteX11" fmla="*/ 6677 w 12099"/>
                <a:gd name="connsiteY11" fmla="*/ 260 h 19053"/>
                <a:gd name="connsiteX12" fmla="*/ 6699 w 12099"/>
                <a:gd name="connsiteY12" fmla="*/ 2424 h 19053"/>
                <a:gd name="connsiteX13" fmla="*/ 12099 w 12099"/>
                <a:gd name="connsiteY13" fmla="*/ 2384 h 19053"/>
                <a:gd name="connsiteX0" fmla="*/ 10576 w 12099"/>
                <a:gd name="connsiteY0" fmla="*/ 19053 h 19053"/>
                <a:gd name="connsiteX1" fmla="*/ 7872 w 12099"/>
                <a:gd name="connsiteY1" fmla="*/ 18153 h 19053"/>
                <a:gd name="connsiteX2" fmla="*/ 1834 w 12099"/>
                <a:gd name="connsiteY2" fmla="*/ 18153 h 19053"/>
                <a:gd name="connsiteX3" fmla="*/ 1 w 12099"/>
                <a:gd name="connsiteY3" fmla="*/ 16690 h 19053"/>
                <a:gd name="connsiteX4" fmla="*/ 48 w 12099"/>
                <a:gd name="connsiteY4" fmla="*/ 8409 h 19053"/>
                <a:gd name="connsiteX5" fmla="*/ 1139 w 12099"/>
                <a:gd name="connsiteY5" fmla="*/ 7126 h 19053"/>
                <a:gd name="connsiteX6" fmla="*/ 5090 w 12099"/>
                <a:gd name="connsiteY6" fmla="*/ 5888 h 19053"/>
                <a:gd name="connsiteX7" fmla="*/ 4332 w 12099"/>
                <a:gd name="connsiteY7" fmla="*/ 4694 h 19053"/>
                <a:gd name="connsiteX8" fmla="*/ 5274 w 12099"/>
                <a:gd name="connsiteY8" fmla="*/ 4710 h 19053"/>
                <a:gd name="connsiteX9" fmla="*/ 5274 w 12099"/>
                <a:gd name="connsiteY9" fmla="*/ 294 h 19053"/>
                <a:gd name="connsiteX10" fmla="*/ 5987 w 12099"/>
                <a:gd name="connsiteY10" fmla="*/ 0 h 19053"/>
                <a:gd name="connsiteX11" fmla="*/ 6677 w 12099"/>
                <a:gd name="connsiteY11" fmla="*/ 260 h 19053"/>
                <a:gd name="connsiteX12" fmla="*/ 6699 w 12099"/>
                <a:gd name="connsiteY12" fmla="*/ 2372 h 19053"/>
                <a:gd name="connsiteX13" fmla="*/ 12099 w 12099"/>
                <a:gd name="connsiteY13" fmla="*/ 2384 h 19053"/>
                <a:gd name="connsiteX0" fmla="*/ 10576 w 12099"/>
                <a:gd name="connsiteY0" fmla="*/ 19202 h 19202"/>
                <a:gd name="connsiteX1" fmla="*/ 7872 w 12099"/>
                <a:gd name="connsiteY1" fmla="*/ 18302 h 19202"/>
                <a:gd name="connsiteX2" fmla="*/ 1834 w 12099"/>
                <a:gd name="connsiteY2" fmla="*/ 18302 h 19202"/>
                <a:gd name="connsiteX3" fmla="*/ 1 w 12099"/>
                <a:gd name="connsiteY3" fmla="*/ 16839 h 19202"/>
                <a:gd name="connsiteX4" fmla="*/ 48 w 12099"/>
                <a:gd name="connsiteY4" fmla="*/ 8558 h 19202"/>
                <a:gd name="connsiteX5" fmla="*/ 1139 w 12099"/>
                <a:gd name="connsiteY5" fmla="*/ 7275 h 19202"/>
                <a:gd name="connsiteX6" fmla="*/ 5090 w 12099"/>
                <a:gd name="connsiteY6" fmla="*/ 6037 h 19202"/>
                <a:gd name="connsiteX7" fmla="*/ 4332 w 12099"/>
                <a:gd name="connsiteY7" fmla="*/ 4843 h 19202"/>
                <a:gd name="connsiteX8" fmla="*/ 5274 w 12099"/>
                <a:gd name="connsiteY8" fmla="*/ 4859 h 19202"/>
                <a:gd name="connsiteX9" fmla="*/ 5274 w 12099"/>
                <a:gd name="connsiteY9" fmla="*/ 443 h 19202"/>
                <a:gd name="connsiteX10" fmla="*/ 5987 w 12099"/>
                <a:gd name="connsiteY10" fmla="*/ 149 h 19202"/>
                <a:gd name="connsiteX11" fmla="*/ 6677 w 12099"/>
                <a:gd name="connsiteY11" fmla="*/ 409 h 19202"/>
                <a:gd name="connsiteX12" fmla="*/ 6699 w 12099"/>
                <a:gd name="connsiteY12" fmla="*/ 2521 h 19202"/>
                <a:gd name="connsiteX13" fmla="*/ 12099 w 12099"/>
                <a:gd name="connsiteY13" fmla="*/ 2533 h 19202"/>
                <a:gd name="connsiteX0" fmla="*/ 10576 w 12099"/>
                <a:gd name="connsiteY0" fmla="*/ 19202 h 19202"/>
                <a:gd name="connsiteX1" fmla="*/ 7872 w 12099"/>
                <a:gd name="connsiteY1" fmla="*/ 18302 h 19202"/>
                <a:gd name="connsiteX2" fmla="*/ 1834 w 12099"/>
                <a:gd name="connsiteY2" fmla="*/ 18302 h 19202"/>
                <a:gd name="connsiteX3" fmla="*/ 1 w 12099"/>
                <a:gd name="connsiteY3" fmla="*/ 16839 h 19202"/>
                <a:gd name="connsiteX4" fmla="*/ 48 w 12099"/>
                <a:gd name="connsiteY4" fmla="*/ 8558 h 19202"/>
                <a:gd name="connsiteX5" fmla="*/ 1139 w 12099"/>
                <a:gd name="connsiteY5" fmla="*/ 7275 h 19202"/>
                <a:gd name="connsiteX6" fmla="*/ 5090 w 12099"/>
                <a:gd name="connsiteY6" fmla="*/ 6037 h 19202"/>
                <a:gd name="connsiteX7" fmla="*/ 4332 w 12099"/>
                <a:gd name="connsiteY7" fmla="*/ 4843 h 19202"/>
                <a:gd name="connsiteX8" fmla="*/ 5274 w 12099"/>
                <a:gd name="connsiteY8" fmla="*/ 4859 h 19202"/>
                <a:gd name="connsiteX9" fmla="*/ 5274 w 12099"/>
                <a:gd name="connsiteY9" fmla="*/ 443 h 19202"/>
                <a:gd name="connsiteX10" fmla="*/ 6516 w 12099"/>
                <a:gd name="connsiteY10" fmla="*/ 149 h 19202"/>
                <a:gd name="connsiteX11" fmla="*/ 6677 w 12099"/>
                <a:gd name="connsiteY11" fmla="*/ 409 h 19202"/>
                <a:gd name="connsiteX12" fmla="*/ 6699 w 12099"/>
                <a:gd name="connsiteY12" fmla="*/ 2521 h 19202"/>
                <a:gd name="connsiteX13" fmla="*/ 12099 w 12099"/>
                <a:gd name="connsiteY13" fmla="*/ 2533 h 19202"/>
                <a:gd name="connsiteX0" fmla="*/ 10576 w 12099"/>
                <a:gd name="connsiteY0" fmla="*/ 19196 h 19196"/>
                <a:gd name="connsiteX1" fmla="*/ 7872 w 12099"/>
                <a:gd name="connsiteY1" fmla="*/ 18296 h 19196"/>
                <a:gd name="connsiteX2" fmla="*/ 1834 w 12099"/>
                <a:gd name="connsiteY2" fmla="*/ 18296 h 19196"/>
                <a:gd name="connsiteX3" fmla="*/ 1 w 12099"/>
                <a:gd name="connsiteY3" fmla="*/ 16833 h 19196"/>
                <a:gd name="connsiteX4" fmla="*/ 48 w 12099"/>
                <a:gd name="connsiteY4" fmla="*/ 8552 h 19196"/>
                <a:gd name="connsiteX5" fmla="*/ 1139 w 12099"/>
                <a:gd name="connsiteY5" fmla="*/ 7269 h 19196"/>
                <a:gd name="connsiteX6" fmla="*/ 5090 w 12099"/>
                <a:gd name="connsiteY6" fmla="*/ 6031 h 19196"/>
                <a:gd name="connsiteX7" fmla="*/ 4332 w 12099"/>
                <a:gd name="connsiteY7" fmla="*/ 4837 h 19196"/>
                <a:gd name="connsiteX8" fmla="*/ 5274 w 12099"/>
                <a:gd name="connsiteY8" fmla="*/ 4853 h 19196"/>
                <a:gd name="connsiteX9" fmla="*/ 5274 w 12099"/>
                <a:gd name="connsiteY9" fmla="*/ 437 h 19196"/>
                <a:gd name="connsiteX10" fmla="*/ 6631 w 12099"/>
                <a:gd name="connsiteY10" fmla="*/ 160 h 19196"/>
                <a:gd name="connsiteX11" fmla="*/ 6677 w 12099"/>
                <a:gd name="connsiteY11" fmla="*/ 403 h 19196"/>
                <a:gd name="connsiteX12" fmla="*/ 6699 w 12099"/>
                <a:gd name="connsiteY12" fmla="*/ 2515 h 19196"/>
                <a:gd name="connsiteX13" fmla="*/ 12099 w 12099"/>
                <a:gd name="connsiteY13" fmla="*/ 2527 h 19196"/>
                <a:gd name="connsiteX0" fmla="*/ 10576 w 12099"/>
                <a:gd name="connsiteY0" fmla="*/ 19241 h 19241"/>
                <a:gd name="connsiteX1" fmla="*/ 7872 w 12099"/>
                <a:gd name="connsiteY1" fmla="*/ 18341 h 19241"/>
                <a:gd name="connsiteX2" fmla="*/ 1834 w 12099"/>
                <a:gd name="connsiteY2" fmla="*/ 18341 h 19241"/>
                <a:gd name="connsiteX3" fmla="*/ 1 w 12099"/>
                <a:gd name="connsiteY3" fmla="*/ 16878 h 19241"/>
                <a:gd name="connsiteX4" fmla="*/ 48 w 12099"/>
                <a:gd name="connsiteY4" fmla="*/ 8597 h 19241"/>
                <a:gd name="connsiteX5" fmla="*/ 1139 w 12099"/>
                <a:gd name="connsiteY5" fmla="*/ 7314 h 19241"/>
                <a:gd name="connsiteX6" fmla="*/ 5090 w 12099"/>
                <a:gd name="connsiteY6" fmla="*/ 6076 h 19241"/>
                <a:gd name="connsiteX7" fmla="*/ 4332 w 12099"/>
                <a:gd name="connsiteY7" fmla="*/ 4882 h 19241"/>
                <a:gd name="connsiteX8" fmla="*/ 5274 w 12099"/>
                <a:gd name="connsiteY8" fmla="*/ 4898 h 19241"/>
                <a:gd name="connsiteX9" fmla="*/ 5274 w 12099"/>
                <a:gd name="connsiteY9" fmla="*/ 482 h 19241"/>
                <a:gd name="connsiteX10" fmla="*/ 6217 w 12099"/>
                <a:gd name="connsiteY10" fmla="*/ 101 h 19241"/>
                <a:gd name="connsiteX11" fmla="*/ 6677 w 12099"/>
                <a:gd name="connsiteY11" fmla="*/ 448 h 19241"/>
                <a:gd name="connsiteX12" fmla="*/ 6699 w 12099"/>
                <a:gd name="connsiteY12" fmla="*/ 2560 h 19241"/>
                <a:gd name="connsiteX13" fmla="*/ 12099 w 12099"/>
                <a:gd name="connsiteY13" fmla="*/ 2572 h 19241"/>
                <a:gd name="connsiteX0" fmla="*/ 10576 w 12099"/>
                <a:gd name="connsiteY0" fmla="*/ 19164 h 19164"/>
                <a:gd name="connsiteX1" fmla="*/ 7872 w 12099"/>
                <a:gd name="connsiteY1" fmla="*/ 18264 h 19164"/>
                <a:gd name="connsiteX2" fmla="*/ 1834 w 12099"/>
                <a:gd name="connsiteY2" fmla="*/ 18264 h 19164"/>
                <a:gd name="connsiteX3" fmla="*/ 1 w 12099"/>
                <a:gd name="connsiteY3" fmla="*/ 16801 h 19164"/>
                <a:gd name="connsiteX4" fmla="*/ 48 w 12099"/>
                <a:gd name="connsiteY4" fmla="*/ 8520 h 19164"/>
                <a:gd name="connsiteX5" fmla="*/ 1139 w 12099"/>
                <a:gd name="connsiteY5" fmla="*/ 7237 h 19164"/>
                <a:gd name="connsiteX6" fmla="*/ 5090 w 12099"/>
                <a:gd name="connsiteY6" fmla="*/ 5999 h 19164"/>
                <a:gd name="connsiteX7" fmla="*/ 4332 w 12099"/>
                <a:gd name="connsiteY7" fmla="*/ 4805 h 19164"/>
                <a:gd name="connsiteX8" fmla="*/ 5274 w 12099"/>
                <a:gd name="connsiteY8" fmla="*/ 4821 h 19164"/>
                <a:gd name="connsiteX9" fmla="*/ 5274 w 12099"/>
                <a:gd name="connsiteY9" fmla="*/ 596 h 19164"/>
                <a:gd name="connsiteX10" fmla="*/ 6217 w 12099"/>
                <a:gd name="connsiteY10" fmla="*/ 24 h 19164"/>
                <a:gd name="connsiteX11" fmla="*/ 6677 w 12099"/>
                <a:gd name="connsiteY11" fmla="*/ 371 h 19164"/>
                <a:gd name="connsiteX12" fmla="*/ 6699 w 12099"/>
                <a:gd name="connsiteY12" fmla="*/ 2483 h 19164"/>
                <a:gd name="connsiteX13" fmla="*/ 12099 w 12099"/>
                <a:gd name="connsiteY13" fmla="*/ 2495 h 19164"/>
                <a:gd name="connsiteX0" fmla="*/ 10576 w 12099"/>
                <a:gd name="connsiteY0" fmla="*/ 19164 h 19164"/>
                <a:gd name="connsiteX1" fmla="*/ 7872 w 12099"/>
                <a:gd name="connsiteY1" fmla="*/ 18264 h 19164"/>
                <a:gd name="connsiteX2" fmla="*/ 1834 w 12099"/>
                <a:gd name="connsiteY2" fmla="*/ 18264 h 19164"/>
                <a:gd name="connsiteX3" fmla="*/ 1 w 12099"/>
                <a:gd name="connsiteY3" fmla="*/ 16801 h 19164"/>
                <a:gd name="connsiteX4" fmla="*/ 48 w 12099"/>
                <a:gd name="connsiteY4" fmla="*/ 8520 h 19164"/>
                <a:gd name="connsiteX5" fmla="*/ 1139 w 12099"/>
                <a:gd name="connsiteY5" fmla="*/ 7237 h 19164"/>
                <a:gd name="connsiteX6" fmla="*/ 5090 w 12099"/>
                <a:gd name="connsiteY6" fmla="*/ 5999 h 19164"/>
                <a:gd name="connsiteX7" fmla="*/ 4332 w 12099"/>
                <a:gd name="connsiteY7" fmla="*/ 4805 h 19164"/>
                <a:gd name="connsiteX8" fmla="*/ 5274 w 12099"/>
                <a:gd name="connsiteY8" fmla="*/ 4821 h 19164"/>
                <a:gd name="connsiteX9" fmla="*/ 5274 w 12099"/>
                <a:gd name="connsiteY9" fmla="*/ 596 h 19164"/>
                <a:gd name="connsiteX10" fmla="*/ 6217 w 12099"/>
                <a:gd name="connsiteY10" fmla="*/ 24 h 19164"/>
                <a:gd name="connsiteX11" fmla="*/ 6378 w 12099"/>
                <a:gd name="connsiteY11" fmla="*/ 163 h 19164"/>
                <a:gd name="connsiteX12" fmla="*/ 6677 w 12099"/>
                <a:gd name="connsiteY12" fmla="*/ 371 h 19164"/>
                <a:gd name="connsiteX13" fmla="*/ 6699 w 12099"/>
                <a:gd name="connsiteY13" fmla="*/ 2483 h 19164"/>
                <a:gd name="connsiteX14" fmla="*/ 12099 w 12099"/>
                <a:gd name="connsiteY14" fmla="*/ 2495 h 19164"/>
                <a:gd name="connsiteX0" fmla="*/ 10576 w 12099"/>
                <a:gd name="connsiteY0" fmla="*/ 19164 h 19164"/>
                <a:gd name="connsiteX1" fmla="*/ 7872 w 12099"/>
                <a:gd name="connsiteY1" fmla="*/ 18264 h 19164"/>
                <a:gd name="connsiteX2" fmla="*/ 1834 w 12099"/>
                <a:gd name="connsiteY2" fmla="*/ 18264 h 19164"/>
                <a:gd name="connsiteX3" fmla="*/ 1 w 12099"/>
                <a:gd name="connsiteY3" fmla="*/ 16801 h 19164"/>
                <a:gd name="connsiteX4" fmla="*/ 48 w 12099"/>
                <a:gd name="connsiteY4" fmla="*/ 8520 h 19164"/>
                <a:gd name="connsiteX5" fmla="*/ 1139 w 12099"/>
                <a:gd name="connsiteY5" fmla="*/ 7237 h 19164"/>
                <a:gd name="connsiteX6" fmla="*/ 5090 w 12099"/>
                <a:gd name="connsiteY6" fmla="*/ 5999 h 19164"/>
                <a:gd name="connsiteX7" fmla="*/ 4332 w 12099"/>
                <a:gd name="connsiteY7" fmla="*/ 4805 h 19164"/>
                <a:gd name="connsiteX8" fmla="*/ 5274 w 12099"/>
                <a:gd name="connsiteY8" fmla="*/ 4821 h 19164"/>
                <a:gd name="connsiteX9" fmla="*/ 5274 w 12099"/>
                <a:gd name="connsiteY9" fmla="*/ 596 h 19164"/>
                <a:gd name="connsiteX10" fmla="*/ 6217 w 12099"/>
                <a:gd name="connsiteY10" fmla="*/ 24 h 19164"/>
                <a:gd name="connsiteX11" fmla="*/ 6677 w 12099"/>
                <a:gd name="connsiteY11" fmla="*/ 371 h 19164"/>
                <a:gd name="connsiteX12" fmla="*/ 6699 w 12099"/>
                <a:gd name="connsiteY12" fmla="*/ 2483 h 19164"/>
                <a:gd name="connsiteX13" fmla="*/ 12099 w 12099"/>
                <a:gd name="connsiteY13" fmla="*/ 2495 h 19164"/>
                <a:gd name="connsiteX0" fmla="*/ 10576 w 12099"/>
                <a:gd name="connsiteY0" fmla="*/ 19164 h 19164"/>
                <a:gd name="connsiteX1" fmla="*/ 7872 w 12099"/>
                <a:gd name="connsiteY1" fmla="*/ 18264 h 19164"/>
                <a:gd name="connsiteX2" fmla="*/ 1834 w 12099"/>
                <a:gd name="connsiteY2" fmla="*/ 18264 h 19164"/>
                <a:gd name="connsiteX3" fmla="*/ 1 w 12099"/>
                <a:gd name="connsiteY3" fmla="*/ 16801 h 19164"/>
                <a:gd name="connsiteX4" fmla="*/ 48 w 12099"/>
                <a:gd name="connsiteY4" fmla="*/ 8520 h 19164"/>
                <a:gd name="connsiteX5" fmla="*/ 1139 w 12099"/>
                <a:gd name="connsiteY5" fmla="*/ 7237 h 19164"/>
                <a:gd name="connsiteX6" fmla="*/ 5090 w 12099"/>
                <a:gd name="connsiteY6" fmla="*/ 5999 h 19164"/>
                <a:gd name="connsiteX7" fmla="*/ 4332 w 12099"/>
                <a:gd name="connsiteY7" fmla="*/ 4805 h 19164"/>
                <a:gd name="connsiteX8" fmla="*/ 5274 w 12099"/>
                <a:gd name="connsiteY8" fmla="*/ 4821 h 19164"/>
                <a:gd name="connsiteX9" fmla="*/ 5274 w 12099"/>
                <a:gd name="connsiteY9" fmla="*/ 596 h 19164"/>
                <a:gd name="connsiteX10" fmla="*/ 6033 w 12099"/>
                <a:gd name="connsiteY10" fmla="*/ 24 h 19164"/>
                <a:gd name="connsiteX11" fmla="*/ 6677 w 12099"/>
                <a:gd name="connsiteY11" fmla="*/ 371 h 19164"/>
                <a:gd name="connsiteX12" fmla="*/ 6699 w 12099"/>
                <a:gd name="connsiteY12" fmla="*/ 2483 h 19164"/>
                <a:gd name="connsiteX13" fmla="*/ 12099 w 12099"/>
                <a:gd name="connsiteY13" fmla="*/ 2495 h 19164"/>
                <a:gd name="connsiteX0" fmla="*/ 10576 w 12099"/>
                <a:gd name="connsiteY0" fmla="*/ 19164 h 19164"/>
                <a:gd name="connsiteX1" fmla="*/ 7872 w 12099"/>
                <a:gd name="connsiteY1" fmla="*/ 18264 h 19164"/>
                <a:gd name="connsiteX2" fmla="*/ 1834 w 12099"/>
                <a:gd name="connsiteY2" fmla="*/ 18264 h 19164"/>
                <a:gd name="connsiteX3" fmla="*/ 1 w 12099"/>
                <a:gd name="connsiteY3" fmla="*/ 16801 h 19164"/>
                <a:gd name="connsiteX4" fmla="*/ 48 w 12099"/>
                <a:gd name="connsiteY4" fmla="*/ 8520 h 19164"/>
                <a:gd name="connsiteX5" fmla="*/ 1139 w 12099"/>
                <a:gd name="connsiteY5" fmla="*/ 7237 h 19164"/>
                <a:gd name="connsiteX6" fmla="*/ 5090 w 12099"/>
                <a:gd name="connsiteY6" fmla="*/ 5999 h 19164"/>
                <a:gd name="connsiteX7" fmla="*/ 4332 w 12099"/>
                <a:gd name="connsiteY7" fmla="*/ 4805 h 19164"/>
                <a:gd name="connsiteX8" fmla="*/ 5274 w 12099"/>
                <a:gd name="connsiteY8" fmla="*/ 4821 h 19164"/>
                <a:gd name="connsiteX9" fmla="*/ 5274 w 12099"/>
                <a:gd name="connsiteY9" fmla="*/ 596 h 19164"/>
                <a:gd name="connsiteX10" fmla="*/ 6102 w 12099"/>
                <a:gd name="connsiteY10" fmla="*/ 24 h 19164"/>
                <a:gd name="connsiteX11" fmla="*/ 6677 w 12099"/>
                <a:gd name="connsiteY11" fmla="*/ 371 h 19164"/>
                <a:gd name="connsiteX12" fmla="*/ 6699 w 12099"/>
                <a:gd name="connsiteY12" fmla="*/ 2483 h 19164"/>
                <a:gd name="connsiteX13" fmla="*/ 12099 w 12099"/>
                <a:gd name="connsiteY13" fmla="*/ 2495 h 19164"/>
                <a:gd name="connsiteX0" fmla="*/ 10576 w 12099"/>
                <a:gd name="connsiteY0" fmla="*/ 19236 h 19236"/>
                <a:gd name="connsiteX1" fmla="*/ 7872 w 12099"/>
                <a:gd name="connsiteY1" fmla="*/ 18336 h 19236"/>
                <a:gd name="connsiteX2" fmla="*/ 1834 w 12099"/>
                <a:gd name="connsiteY2" fmla="*/ 18336 h 19236"/>
                <a:gd name="connsiteX3" fmla="*/ 1 w 12099"/>
                <a:gd name="connsiteY3" fmla="*/ 16873 h 19236"/>
                <a:gd name="connsiteX4" fmla="*/ 48 w 12099"/>
                <a:gd name="connsiteY4" fmla="*/ 8592 h 19236"/>
                <a:gd name="connsiteX5" fmla="*/ 1139 w 12099"/>
                <a:gd name="connsiteY5" fmla="*/ 7309 h 19236"/>
                <a:gd name="connsiteX6" fmla="*/ 5090 w 12099"/>
                <a:gd name="connsiteY6" fmla="*/ 6071 h 19236"/>
                <a:gd name="connsiteX7" fmla="*/ 4332 w 12099"/>
                <a:gd name="connsiteY7" fmla="*/ 4877 h 19236"/>
                <a:gd name="connsiteX8" fmla="*/ 5274 w 12099"/>
                <a:gd name="connsiteY8" fmla="*/ 4893 h 19236"/>
                <a:gd name="connsiteX9" fmla="*/ 5274 w 12099"/>
                <a:gd name="connsiteY9" fmla="*/ 668 h 19236"/>
                <a:gd name="connsiteX10" fmla="*/ 6125 w 12099"/>
                <a:gd name="connsiteY10" fmla="*/ 9 h 19236"/>
                <a:gd name="connsiteX11" fmla="*/ 6677 w 12099"/>
                <a:gd name="connsiteY11" fmla="*/ 443 h 19236"/>
                <a:gd name="connsiteX12" fmla="*/ 6699 w 12099"/>
                <a:gd name="connsiteY12" fmla="*/ 2555 h 19236"/>
                <a:gd name="connsiteX13" fmla="*/ 12099 w 12099"/>
                <a:gd name="connsiteY13" fmla="*/ 2567 h 19236"/>
                <a:gd name="connsiteX0" fmla="*/ 10576 w 12099"/>
                <a:gd name="connsiteY0" fmla="*/ 19232 h 19232"/>
                <a:gd name="connsiteX1" fmla="*/ 7872 w 12099"/>
                <a:gd name="connsiteY1" fmla="*/ 18332 h 19232"/>
                <a:gd name="connsiteX2" fmla="*/ 1834 w 12099"/>
                <a:gd name="connsiteY2" fmla="*/ 18332 h 19232"/>
                <a:gd name="connsiteX3" fmla="*/ 1 w 12099"/>
                <a:gd name="connsiteY3" fmla="*/ 16869 h 19232"/>
                <a:gd name="connsiteX4" fmla="*/ 48 w 12099"/>
                <a:gd name="connsiteY4" fmla="*/ 8588 h 19232"/>
                <a:gd name="connsiteX5" fmla="*/ 1139 w 12099"/>
                <a:gd name="connsiteY5" fmla="*/ 7305 h 19232"/>
                <a:gd name="connsiteX6" fmla="*/ 5090 w 12099"/>
                <a:gd name="connsiteY6" fmla="*/ 6067 h 19232"/>
                <a:gd name="connsiteX7" fmla="*/ 4332 w 12099"/>
                <a:gd name="connsiteY7" fmla="*/ 4873 h 19232"/>
                <a:gd name="connsiteX8" fmla="*/ 5274 w 12099"/>
                <a:gd name="connsiteY8" fmla="*/ 4889 h 19232"/>
                <a:gd name="connsiteX9" fmla="*/ 5274 w 12099"/>
                <a:gd name="connsiteY9" fmla="*/ 664 h 19232"/>
                <a:gd name="connsiteX10" fmla="*/ 6125 w 12099"/>
                <a:gd name="connsiteY10" fmla="*/ 5 h 19232"/>
                <a:gd name="connsiteX11" fmla="*/ 6677 w 12099"/>
                <a:gd name="connsiteY11" fmla="*/ 664 h 19232"/>
                <a:gd name="connsiteX12" fmla="*/ 6699 w 12099"/>
                <a:gd name="connsiteY12" fmla="*/ 2551 h 19232"/>
                <a:gd name="connsiteX13" fmla="*/ 12099 w 12099"/>
                <a:gd name="connsiteY13" fmla="*/ 2563 h 19232"/>
                <a:gd name="connsiteX0" fmla="*/ 10576 w 12099"/>
                <a:gd name="connsiteY0" fmla="*/ 19232 h 19232"/>
                <a:gd name="connsiteX1" fmla="*/ 7872 w 12099"/>
                <a:gd name="connsiteY1" fmla="*/ 18332 h 19232"/>
                <a:gd name="connsiteX2" fmla="*/ 1834 w 12099"/>
                <a:gd name="connsiteY2" fmla="*/ 18332 h 19232"/>
                <a:gd name="connsiteX3" fmla="*/ 1 w 12099"/>
                <a:gd name="connsiteY3" fmla="*/ 16869 h 19232"/>
                <a:gd name="connsiteX4" fmla="*/ 48 w 12099"/>
                <a:gd name="connsiteY4" fmla="*/ 8588 h 19232"/>
                <a:gd name="connsiteX5" fmla="*/ 1139 w 12099"/>
                <a:gd name="connsiteY5" fmla="*/ 7305 h 19232"/>
                <a:gd name="connsiteX6" fmla="*/ 5090 w 12099"/>
                <a:gd name="connsiteY6" fmla="*/ 6067 h 19232"/>
                <a:gd name="connsiteX7" fmla="*/ 4332 w 12099"/>
                <a:gd name="connsiteY7" fmla="*/ 4873 h 19232"/>
                <a:gd name="connsiteX8" fmla="*/ 5274 w 12099"/>
                <a:gd name="connsiteY8" fmla="*/ 4889 h 19232"/>
                <a:gd name="connsiteX9" fmla="*/ 5274 w 12099"/>
                <a:gd name="connsiteY9" fmla="*/ 664 h 19232"/>
                <a:gd name="connsiteX10" fmla="*/ 6125 w 12099"/>
                <a:gd name="connsiteY10" fmla="*/ 5 h 19232"/>
                <a:gd name="connsiteX11" fmla="*/ 6769 w 12099"/>
                <a:gd name="connsiteY11" fmla="*/ 629 h 19232"/>
                <a:gd name="connsiteX12" fmla="*/ 6699 w 12099"/>
                <a:gd name="connsiteY12" fmla="*/ 2551 h 19232"/>
                <a:gd name="connsiteX13" fmla="*/ 12099 w 12099"/>
                <a:gd name="connsiteY13" fmla="*/ 2563 h 19232"/>
                <a:gd name="connsiteX0" fmla="*/ 10576 w 12099"/>
                <a:gd name="connsiteY0" fmla="*/ 19232 h 19232"/>
                <a:gd name="connsiteX1" fmla="*/ 7872 w 12099"/>
                <a:gd name="connsiteY1" fmla="*/ 18332 h 19232"/>
                <a:gd name="connsiteX2" fmla="*/ 1834 w 12099"/>
                <a:gd name="connsiteY2" fmla="*/ 18332 h 19232"/>
                <a:gd name="connsiteX3" fmla="*/ 1 w 12099"/>
                <a:gd name="connsiteY3" fmla="*/ 16869 h 19232"/>
                <a:gd name="connsiteX4" fmla="*/ 48 w 12099"/>
                <a:gd name="connsiteY4" fmla="*/ 8588 h 19232"/>
                <a:gd name="connsiteX5" fmla="*/ 1139 w 12099"/>
                <a:gd name="connsiteY5" fmla="*/ 7305 h 19232"/>
                <a:gd name="connsiteX6" fmla="*/ 5090 w 12099"/>
                <a:gd name="connsiteY6" fmla="*/ 6067 h 19232"/>
                <a:gd name="connsiteX7" fmla="*/ 4332 w 12099"/>
                <a:gd name="connsiteY7" fmla="*/ 4873 h 19232"/>
                <a:gd name="connsiteX8" fmla="*/ 5274 w 12099"/>
                <a:gd name="connsiteY8" fmla="*/ 4889 h 19232"/>
                <a:gd name="connsiteX9" fmla="*/ 5274 w 12099"/>
                <a:gd name="connsiteY9" fmla="*/ 664 h 19232"/>
                <a:gd name="connsiteX10" fmla="*/ 6125 w 12099"/>
                <a:gd name="connsiteY10" fmla="*/ 5 h 19232"/>
                <a:gd name="connsiteX11" fmla="*/ 6746 w 12099"/>
                <a:gd name="connsiteY11" fmla="*/ 629 h 19232"/>
                <a:gd name="connsiteX12" fmla="*/ 6699 w 12099"/>
                <a:gd name="connsiteY12" fmla="*/ 2551 h 19232"/>
                <a:gd name="connsiteX13" fmla="*/ 12099 w 12099"/>
                <a:gd name="connsiteY13" fmla="*/ 2563 h 19232"/>
                <a:gd name="connsiteX0" fmla="*/ 10576 w 12099"/>
                <a:gd name="connsiteY0" fmla="*/ 19218 h 19218"/>
                <a:gd name="connsiteX1" fmla="*/ 7872 w 12099"/>
                <a:gd name="connsiteY1" fmla="*/ 18318 h 19218"/>
                <a:gd name="connsiteX2" fmla="*/ 1834 w 12099"/>
                <a:gd name="connsiteY2" fmla="*/ 18318 h 19218"/>
                <a:gd name="connsiteX3" fmla="*/ 1 w 12099"/>
                <a:gd name="connsiteY3" fmla="*/ 16855 h 19218"/>
                <a:gd name="connsiteX4" fmla="*/ 48 w 12099"/>
                <a:gd name="connsiteY4" fmla="*/ 8574 h 19218"/>
                <a:gd name="connsiteX5" fmla="*/ 1139 w 12099"/>
                <a:gd name="connsiteY5" fmla="*/ 7291 h 19218"/>
                <a:gd name="connsiteX6" fmla="*/ 5090 w 12099"/>
                <a:gd name="connsiteY6" fmla="*/ 6053 h 19218"/>
                <a:gd name="connsiteX7" fmla="*/ 4332 w 12099"/>
                <a:gd name="connsiteY7" fmla="*/ 4859 h 19218"/>
                <a:gd name="connsiteX8" fmla="*/ 5274 w 12099"/>
                <a:gd name="connsiteY8" fmla="*/ 4875 h 19218"/>
                <a:gd name="connsiteX9" fmla="*/ 5274 w 12099"/>
                <a:gd name="connsiteY9" fmla="*/ 650 h 19218"/>
                <a:gd name="connsiteX10" fmla="*/ 6010 w 12099"/>
                <a:gd name="connsiteY10" fmla="*/ 8 h 19218"/>
                <a:gd name="connsiteX11" fmla="*/ 6746 w 12099"/>
                <a:gd name="connsiteY11" fmla="*/ 615 h 19218"/>
                <a:gd name="connsiteX12" fmla="*/ 6699 w 12099"/>
                <a:gd name="connsiteY12" fmla="*/ 2537 h 19218"/>
                <a:gd name="connsiteX13" fmla="*/ 12099 w 12099"/>
                <a:gd name="connsiteY13" fmla="*/ 2549 h 19218"/>
                <a:gd name="connsiteX0" fmla="*/ 10576 w 12099"/>
                <a:gd name="connsiteY0" fmla="*/ 19218 h 19218"/>
                <a:gd name="connsiteX1" fmla="*/ 7872 w 12099"/>
                <a:gd name="connsiteY1" fmla="*/ 18318 h 19218"/>
                <a:gd name="connsiteX2" fmla="*/ 1834 w 12099"/>
                <a:gd name="connsiteY2" fmla="*/ 18318 h 19218"/>
                <a:gd name="connsiteX3" fmla="*/ 1 w 12099"/>
                <a:gd name="connsiteY3" fmla="*/ 16855 h 19218"/>
                <a:gd name="connsiteX4" fmla="*/ 48 w 12099"/>
                <a:gd name="connsiteY4" fmla="*/ 8574 h 19218"/>
                <a:gd name="connsiteX5" fmla="*/ 1139 w 12099"/>
                <a:gd name="connsiteY5" fmla="*/ 7291 h 19218"/>
                <a:gd name="connsiteX6" fmla="*/ 5090 w 12099"/>
                <a:gd name="connsiteY6" fmla="*/ 6053 h 19218"/>
                <a:gd name="connsiteX7" fmla="*/ 4332 w 12099"/>
                <a:gd name="connsiteY7" fmla="*/ 4859 h 19218"/>
                <a:gd name="connsiteX8" fmla="*/ 5274 w 12099"/>
                <a:gd name="connsiteY8" fmla="*/ 4875 h 19218"/>
                <a:gd name="connsiteX9" fmla="*/ 5274 w 12099"/>
                <a:gd name="connsiteY9" fmla="*/ 650 h 19218"/>
                <a:gd name="connsiteX10" fmla="*/ 6056 w 12099"/>
                <a:gd name="connsiteY10" fmla="*/ 8 h 19218"/>
                <a:gd name="connsiteX11" fmla="*/ 6746 w 12099"/>
                <a:gd name="connsiteY11" fmla="*/ 615 h 19218"/>
                <a:gd name="connsiteX12" fmla="*/ 6699 w 12099"/>
                <a:gd name="connsiteY12" fmla="*/ 2537 h 19218"/>
                <a:gd name="connsiteX13" fmla="*/ 12099 w 12099"/>
                <a:gd name="connsiteY13" fmla="*/ 2549 h 19218"/>
                <a:gd name="connsiteX0" fmla="*/ 10576 w 12099"/>
                <a:gd name="connsiteY0" fmla="*/ 19218 h 19218"/>
                <a:gd name="connsiteX1" fmla="*/ 7872 w 12099"/>
                <a:gd name="connsiteY1" fmla="*/ 18318 h 19218"/>
                <a:gd name="connsiteX2" fmla="*/ 1834 w 12099"/>
                <a:gd name="connsiteY2" fmla="*/ 18318 h 19218"/>
                <a:gd name="connsiteX3" fmla="*/ 1 w 12099"/>
                <a:gd name="connsiteY3" fmla="*/ 16855 h 19218"/>
                <a:gd name="connsiteX4" fmla="*/ 48 w 12099"/>
                <a:gd name="connsiteY4" fmla="*/ 8574 h 19218"/>
                <a:gd name="connsiteX5" fmla="*/ 1139 w 12099"/>
                <a:gd name="connsiteY5" fmla="*/ 7291 h 19218"/>
                <a:gd name="connsiteX6" fmla="*/ 5090 w 12099"/>
                <a:gd name="connsiteY6" fmla="*/ 6053 h 19218"/>
                <a:gd name="connsiteX7" fmla="*/ 4332 w 12099"/>
                <a:gd name="connsiteY7" fmla="*/ 4859 h 19218"/>
                <a:gd name="connsiteX8" fmla="*/ 5274 w 12099"/>
                <a:gd name="connsiteY8" fmla="*/ 4875 h 19218"/>
                <a:gd name="connsiteX9" fmla="*/ 5274 w 12099"/>
                <a:gd name="connsiteY9" fmla="*/ 650 h 19218"/>
                <a:gd name="connsiteX10" fmla="*/ 6056 w 12099"/>
                <a:gd name="connsiteY10" fmla="*/ 8 h 19218"/>
                <a:gd name="connsiteX11" fmla="*/ 6723 w 12099"/>
                <a:gd name="connsiteY11" fmla="*/ 632 h 19218"/>
                <a:gd name="connsiteX12" fmla="*/ 6699 w 12099"/>
                <a:gd name="connsiteY12" fmla="*/ 2537 h 19218"/>
                <a:gd name="connsiteX13" fmla="*/ 12099 w 12099"/>
                <a:gd name="connsiteY13" fmla="*/ 2549 h 19218"/>
                <a:gd name="connsiteX0" fmla="*/ 10576 w 12099"/>
                <a:gd name="connsiteY0" fmla="*/ 19214 h 19214"/>
                <a:gd name="connsiteX1" fmla="*/ 7872 w 12099"/>
                <a:gd name="connsiteY1" fmla="*/ 18314 h 19214"/>
                <a:gd name="connsiteX2" fmla="*/ 1834 w 12099"/>
                <a:gd name="connsiteY2" fmla="*/ 18314 h 19214"/>
                <a:gd name="connsiteX3" fmla="*/ 1 w 12099"/>
                <a:gd name="connsiteY3" fmla="*/ 16851 h 19214"/>
                <a:gd name="connsiteX4" fmla="*/ 48 w 12099"/>
                <a:gd name="connsiteY4" fmla="*/ 8570 h 19214"/>
                <a:gd name="connsiteX5" fmla="*/ 1139 w 12099"/>
                <a:gd name="connsiteY5" fmla="*/ 7287 h 19214"/>
                <a:gd name="connsiteX6" fmla="*/ 5090 w 12099"/>
                <a:gd name="connsiteY6" fmla="*/ 6049 h 19214"/>
                <a:gd name="connsiteX7" fmla="*/ 4332 w 12099"/>
                <a:gd name="connsiteY7" fmla="*/ 4855 h 19214"/>
                <a:gd name="connsiteX8" fmla="*/ 5274 w 12099"/>
                <a:gd name="connsiteY8" fmla="*/ 4871 h 19214"/>
                <a:gd name="connsiteX9" fmla="*/ 5274 w 12099"/>
                <a:gd name="connsiteY9" fmla="*/ 646 h 19214"/>
                <a:gd name="connsiteX10" fmla="*/ 6056 w 12099"/>
                <a:gd name="connsiteY10" fmla="*/ 4 h 19214"/>
                <a:gd name="connsiteX11" fmla="*/ 6723 w 12099"/>
                <a:gd name="connsiteY11" fmla="*/ 628 h 19214"/>
                <a:gd name="connsiteX12" fmla="*/ 6699 w 12099"/>
                <a:gd name="connsiteY12" fmla="*/ 2533 h 19214"/>
                <a:gd name="connsiteX13" fmla="*/ 12099 w 12099"/>
                <a:gd name="connsiteY13" fmla="*/ 2545 h 19214"/>
                <a:gd name="connsiteX0" fmla="*/ 10576 w 12099"/>
                <a:gd name="connsiteY0" fmla="*/ 19210 h 19210"/>
                <a:gd name="connsiteX1" fmla="*/ 7872 w 12099"/>
                <a:gd name="connsiteY1" fmla="*/ 18310 h 19210"/>
                <a:gd name="connsiteX2" fmla="*/ 1834 w 12099"/>
                <a:gd name="connsiteY2" fmla="*/ 18310 h 19210"/>
                <a:gd name="connsiteX3" fmla="*/ 1 w 12099"/>
                <a:gd name="connsiteY3" fmla="*/ 16847 h 19210"/>
                <a:gd name="connsiteX4" fmla="*/ 48 w 12099"/>
                <a:gd name="connsiteY4" fmla="*/ 8566 h 19210"/>
                <a:gd name="connsiteX5" fmla="*/ 1139 w 12099"/>
                <a:gd name="connsiteY5" fmla="*/ 7283 h 19210"/>
                <a:gd name="connsiteX6" fmla="*/ 5090 w 12099"/>
                <a:gd name="connsiteY6" fmla="*/ 6045 h 19210"/>
                <a:gd name="connsiteX7" fmla="*/ 4332 w 12099"/>
                <a:gd name="connsiteY7" fmla="*/ 4851 h 19210"/>
                <a:gd name="connsiteX8" fmla="*/ 5274 w 12099"/>
                <a:gd name="connsiteY8" fmla="*/ 4867 h 19210"/>
                <a:gd name="connsiteX9" fmla="*/ 5274 w 12099"/>
                <a:gd name="connsiteY9" fmla="*/ 642 h 19210"/>
                <a:gd name="connsiteX10" fmla="*/ 6056 w 12099"/>
                <a:gd name="connsiteY10" fmla="*/ 0 h 19210"/>
                <a:gd name="connsiteX11" fmla="*/ 6723 w 12099"/>
                <a:gd name="connsiteY11" fmla="*/ 624 h 19210"/>
                <a:gd name="connsiteX12" fmla="*/ 6699 w 12099"/>
                <a:gd name="connsiteY12" fmla="*/ 2529 h 19210"/>
                <a:gd name="connsiteX13" fmla="*/ 12099 w 12099"/>
                <a:gd name="connsiteY13" fmla="*/ 2541 h 19210"/>
                <a:gd name="connsiteX0" fmla="*/ 10576 w 12099"/>
                <a:gd name="connsiteY0" fmla="*/ 19210 h 19210"/>
                <a:gd name="connsiteX1" fmla="*/ 7872 w 12099"/>
                <a:gd name="connsiteY1" fmla="*/ 18310 h 19210"/>
                <a:gd name="connsiteX2" fmla="*/ 1834 w 12099"/>
                <a:gd name="connsiteY2" fmla="*/ 18310 h 19210"/>
                <a:gd name="connsiteX3" fmla="*/ 1 w 12099"/>
                <a:gd name="connsiteY3" fmla="*/ 16847 h 19210"/>
                <a:gd name="connsiteX4" fmla="*/ 48 w 12099"/>
                <a:gd name="connsiteY4" fmla="*/ 8566 h 19210"/>
                <a:gd name="connsiteX5" fmla="*/ 1139 w 12099"/>
                <a:gd name="connsiteY5" fmla="*/ 7283 h 19210"/>
                <a:gd name="connsiteX6" fmla="*/ 5090 w 12099"/>
                <a:gd name="connsiteY6" fmla="*/ 6045 h 19210"/>
                <a:gd name="connsiteX7" fmla="*/ 4332 w 12099"/>
                <a:gd name="connsiteY7" fmla="*/ 4851 h 19210"/>
                <a:gd name="connsiteX8" fmla="*/ 5274 w 12099"/>
                <a:gd name="connsiteY8" fmla="*/ 4867 h 19210"/>
                <a:gd name="connsiteX9" fmla="*/ 5297 w 12099"/>
                <a:gd name="connsiteY9" fmla="*/ 382 h 19210"/>
                <a:gd name="connsiteX10" fmla="*/ 6056 w 12099"/>
                <a:gd name="connsiteY10" fmla="*/ 0 h 19210"/>
                <a:gd name="connsiteX11" fmla="*/ 6723 w 12099"/>
                <a:gd name="connsiteY11" fmla="*/ 624 h 19210"/>
                <a:gd name="connsiteX12" fmla="*/ 6699 w 12099"/>
                <a:gd name="connsiteY12" fmla="*/ 2529 h 19210"/>
                <a:gd name="connsiteX13" fmla="*/ 12099 w 12099"/>
                <a:gd name="connsiteY13" fmla="*/ 2541 h 19210"/>
                <a:gd name="connsiteX0" fmla="*/ 10576 w 12099"/>
                <a:gd name="connsiteY0" fmla="*/ 19037 h 19037"/>
                <a:gd name="connsiteX1" fmla="*/ 7872 w 12099"/>
                <a:gd name="connsiteY1" fmla="*/ 18137 h 19037"/>
                <a:gd name="connsiteX2" fmla="*/ 1834 w 12099"/>
                <a:gd name="connsiteY2" fmla="*/ 18137 h 19037"/>
                <a:gd name="connsiteX3" fmla="*/ 1 w 12099"/>
                <a:gd name="connsiteY3" fmla="*/ 16674 h 19037"/>
                <a:gd name="connsiteX4" fmla="*/ 48 w 12099"/>
                <a:gd name="connsiteY4" fmla="*/ 8393 h 19037"/>
                <a:gd name="connsiteX5" fmla="*/ 1139 w 12099"/>
                <a:gd name="connsiteY5" fmla="*/ 7110 h 19037"/>
                <a:gd name="connsiteX6" fmla="*/ 5090 w 12099"/>
                <a:gd name="connsiteY6" fmla="*/ 5872 h 19037"/>
                <a:gd name="connsiteX7" fmla="*/ 4332 w 12099"/>
                <a:gd name="connsiteY7" fmla="*/ 4678 h 19037"/>
                <a:gd name="connsiteX8" fmla="*/ 5274 w 12099"/>
                <a:gd name="connsiteY8" fmla="*/ 4694 h 19037"/>
                <a:gd name="connsiteX9" fmla="*/ 5297 w 12099"/>
                <a:gd name="connsiteY9" fmla="*/ 209 h 19037"/>
                <a:gd name="connsiteX10" fmla="*/ 6056 w 12099"/>
                <a:gd name="connsiteY10" fmla="*/ 0 h 19037"/>
                <a:gd name="connsiteX11" fmla="*/ 6723 w 12099"/>
                <a:gd name="connsiteY11" fmla="*/ 451 h 19037"/>
                <a:gd name="connsiteX12" fmla="*/ 6699 w 12099"/>
                <a:gd name="connsiteY12" fmla="*/ 2356 h 19037"/>
                <a:gd name="connsiteX13" fmla="*/ 12099 w 12099"/>
                <a:gd name="connsiteY13" fmla="*/ 2368 h 19037"/>
                <a:gd name="connsiteX0" fmla="*/ 10576 w 12099"/>
                <a:gd name="connsiteY0" fmla="*/ 19037 h 19037"/>
                <a:gd name="connsiteX1" fmla="*/ 7872 w 12099"/>
                <a:gd name="connsiteY1" fmla="*/ 18137 h 19037"/>
                <a:gd name="connsiteX2" fmla="*/ 1834 w 12099"/>
                <a:gd name="connsiteY2" fmla="*/ 18137 h 19037"/>
                <a:gd name="connsiteX3" fmla="*/ 1 w 12099"/>
                <a:gd name="connsiteY3" fmla="*/ 16674 h 19037"/>
                <a:gd name="connsiteX4" fmla="*/ 48 w 12099"/>
                <a:gd name="connsiteY4" fmla="*/ 8393 h 19037"/>
                <a:gd name="connsiteX5" fmla="*/ 1139 w 12099"/>
                <a:gd name="connsiteY5" fmla="*/ 7110 h 19037"/>
                <a:gd name="connsiteX6" fmla="*/ 5090 w 12099"/>
                <a:gd name="connsiteY6" fmla="*/ 5872 h 19037"/>
                <a:gd name="connsiteX7" fmla="*/ 4332 w 12099"/>
                <a:gd name="connsiteY7" fmla="*/ 4678 h 19037"/>
                <a:gd name="connsiteX8" fmla="*/ 5274 w 12099"/>
                <a:gd name="connsiteY8" fmla="*/ 4694 h 19037"/>
                <a:gd name="connsiteX9" fmla="*/ 5297 w 12099"/>
                <a:gd name="connsiteY9" fmla="*/ 209 h 19037"/>
                <a:gd name="connsiteX10" fmla="*/ 6056 w 12099"/>
                <a:gd name="connsiteY10" fmla="*/ 0 h 19037"/>
                <a:gd name="connsiteX11" fmla="*/ 6746 w 12099"/>
                <a:gd name="connsiteY11" fmla="*/ 157 h 19037"/>
                <a:gd name="connsiteX12" fmla="*/ 6699 w 12099"/>
                <a:gd name="connsiteY12" fmla="*/ 2356 h 19037"/>
                <a:gd name="connsiteX13" fmla="*/ 12099 w 12099"/>
                <a:gd name="connsiteY13" fmla="*/ 2368 h 19037"/>
                <a:gd name="connsiteX0" fmla="*/ 10576 w 12099"/>
                <a:gd name="connsiteY0" fmla="*/ 19037 h 19037"/>
                <a:gd name="connsiteX1" fmla="*/ 7872 w 12099"/>
                <a:gd name="connsiteY1" fmla="*/ 18137 h 19037"/>
                <a:gd name="connsiteX2" fmla="*/ 1834 w 12099"/>
                <a:gd name="connsiteY2" fmla="*/ 18137 h 19037"/>
                <a:gd name="connsiteX3" fmla="*/ 1 w 12099"/>
                <a:gd name="connsiteY3" fmla="*/ 16674 h 19037"/>
                <a:gd name="connsiteX4" fmla="*/ 48 w 12099"/>
                <a:gd name="connsiteY4" fmla="*/ 8393 h 19037"/>
                <a:gd name="connsiteX5" fmla="*/ 1139 w 12099"/>
                <a:gd name="connsiteY5" fmla="*/ 7110 h 19037"/>
                <a:gd name="connsiteX6" fmla="*/ 5090 w 12099"/>
                <a:gd name="connsiteY6" fmla="*/ 5872 h 19037"/>
                <a:gd name="connsiteX7" fmla="*/ 4332 w 12099"/>
                <a:gd name="connsiteY7" fmla="*/ 4678 h 19037"/>
                <a:gd name="connsiteX8" fmla="*/ 5274 w 12099"/>
                <a:gd name="connsiteY8" fmla="*/ 4694 h 19037"/>
                <a:gd name="connsiteX9" fmla="*/ 5297 w 12099"/>
                <a:gd name="connsiteY9" fmla="*/ 209 h 19037"/>
                <a:gd name="connsiteX10" fmla="*/ 6056 w 12099"/>
                <a:gd name="connsiteY10" fmla="*/ 0 h 19037"/>
                <a:gd name="connsiteX11" fmla="*/ 6631 w 12099"/>
                <a:gd name="connsiteY11" fmla="*/ 157 h 19037"/>
                <a:gd name="connsiteX12" fmla="*/ 6699 w 12099"/>
                <a:gd name="connsiteY12" fmla="*/ 2356 h 19037"/>
                <a:gd name="connsiteX13" fmla="*/ 12099 w 12099"/>
                <a:gd name="connsiteY13" fmla="*/ 2368 h 19037"/>
                <a:gd name="connsiteX0" fmla="*/ 10576 w 12099"/>
                <a:gd name="connsiteY0" fmla="*/ 19037 h 19037"/>
                <a:gd name="connsiteX1" fmla="*/ 7872 w 12099"/>
                <a:gd name="connsiteY1" fmla="*/ 18137 h 19037"/>
                <a:gd name="connsiteX2" fmla="*/ 1834 w 12099"/>
                <a:gd name="connsiteY2" fmla="*/ 18137 h 19037"/>
                <a:gd name="connsiteX3" fmla="*/ 1 w 12099"/>
                <a:gd name="connsiteY3" fmla="*/ 16674 h 19037"/>
                <a:gd name="connsiteX4" fmla="*/ 48 w 12099"/>
                <a:gd name="connsiteY4" fmla="*/ 8393 h 19037"/>
                <a:gd name="connsiteX5" fmla="*/ 1139 w 12099"/>
                <a:gd name="connsiteY5" fmla="*/ 7110 h 19037"/>
                <a:gd name="connsiteX6" fmla="*/ 5090 w 12099"/>
                <a:gd name="connsiteY6" fmla="*/ 5872 h 19037"/>
                <a:gd name="connsiteX7" fmla="*/ 4332 w 12099"/>
                <a:gd name="connsiteY7" fmla="*/ 4678 h 19037"/>
                <a:gd name="connsiteX8" fmla="*/ 5274 w 12099"/>
                <a:gd name="connsiteY8" fmla="*/ 4694 h 19037"/>
                <a:gd name="connsiteX9" fmla="*/ 5297 w 12099"/>
                <a:gd name="connsiteY9" fmla="*/ 209 h 19037"/>
                <a:gd name="connsiteX10" fmla="*/ 6056 w 12099"/>
                <a:gd name="connsiteY10" fmla="*/ 0 h 19037"/>
                <a:gd name="connsiteX11" fmla="*/ 6700 w 12099"/>
                <a:gd name="connsiteY11" fmla="*/ 226 h 19037"/>
                <a:gd name="connsiteX12" fmla="*/ 6699 w 12099"/>
                <a:gd name="connsiteY12" fmla="*/ 2356 h 19037"/>
                <a:gd name="connsiteX13" fmla="*/ 12099 w 12099"/>
                <a:gd name="connsiteY13" fmla="*/ 2368 h 19037"/>
                <a:gd name="connsiteX0" fmla="*/ 10576 w 12099"/>
                <a:gd name="connsiteY0" fmla="*/ 19037 h 19037"/>
                <a:gd name="connsiteX1" fmla="*/ 7872 w 12099"/>
                <a:gd name="connsiteY1" fmla="*/ 18137 h 19037"/>
                <a:gd name="connsiteX2" fmla="*/ 1834 w 12099"/>
                <a:gd name="connsiteY2" fmla="*/ 18137 h 19037"/>
                <a:gd name="connsiteX3" fmla="*/ 1 w 12099"/>
                <a:gd name="connsiteY3" fmla="*/ 16674 h 19037"/>
                <a:gd name="connsiteX4" fmla="*/ 48 w 12099"/>
                <a:gd name="connsiteY4" fmla="*/ 8393 h 19037"/>
                <a:gd name="connsiteX5" fmla="*/ 1139 w 12099"/>
                <a:gd name="connsiteY5" fmla="*/ 7110 h 19037"/>
                <a:gd name="connsiteX6" fmla="*/ 5090 w 12099"/>
                <a:gd name="connsiteY6" fmla="*/ 5872 h 19037"/>
                <a:gd name="connsiteX7" fmla="*/ 4332 w 12099"/>
                <a:gd name="connsiteY7" fmla="*/ 4678 h 19037"/>
                <a:gd name="connsiteX8" fmla="*/ 5274 w 12099"/>
                <a:gd name="connsiteY8" fmla="*/ 4694 h 19037"/>
                <a:gd name="connsiteX9" fmla="*/ 5297 w 12099"/>
                <a:gd name="connsiteY9" fmla="*/ 209 h 19037"/>
                <a:gd name="connsiteX10" fmla="*/ 6056 w 12099"/>
                <a:gd name="connsiteY10" fmla="*/ 0 h 19037"/>
                <a:gd name="connsiteX11" fmla="*/ 6631 w 12099"/>
                <a:gd name="connsiteY11" fmla="*/ 226 h 19037"/>
                <a:gd name="connsiteX12" fmla="*/ 6699 w 12099"/>
                <a:gd name="connsiteY12" fmla="*/ 2356 h 19037"/>
                <a:gd name="connsiteX13" fmla="*/ 12099 w 12099"/>
                <a:gd name="connsiteY13" fmla="*/ 2368 h 19037"/>
                <a:gd name="connsiteX0" fmla="*/ 10576 w 12099"/>
                <a:gd name="connsiteY0" fmla="*/ 19037 h 19037"/>
                <a:gd name="connsiteX1" fmla="*/ 7872 w 12099"/>
                <a:gd name="connsiteY1" fmla="*/ 18137 h 19037"/>
                <a:gd name="connsiteX2" fmla="*/ 1834 w 12099"/>
                <a:gd name="connsiteY2" fmla="*/ 18137 h 19037"/>
                <a:gd name="connsiteX3" fmla="*/ 1 w 12099"/>
                <a:gd name="connsiteY3" fmla="*/ 16674 h 19037"/>
                <a:gd name="connsiteX4" fmla="*/ 48 w 12099"/>
                <a:gd name="connsiteY4" fmla="*/ 8393 h 19037"/>
                <a:gd name="connsiteX5" fmla="*/ 1139 w 12099"/>
                <a:gd name="connsiteY5" fmla="*/ 7110 h 19037"/>
                <a:gd name="connsiteX6" fmla="*/ 5090 w 12099"/>
                <a:gd name="connsiteY6" fmla="*/ 5872 h 19037"/>
                <a:gd name="connsiteX7" fmla="*/ 4332 w 12099"/>
                <a:gd name="connsiteY7" fmla="*/ 4678 h 19037"/>
                <a:gd name="connsiteX8" fmla="*/ 5274 w 12099"/>
                <a:gd name="connsiteY8" fmla="*/ 4694 h 19037"/>
                <a:gd name="connsiteX9" fmla="*/ 5297 w 12099"/>
                <a:gd name="connsiteY9" fmla="*/ 209 h 19037"/>
                <a:gd name="connsiteX10" fmla="*/ 6056 w 12099"/>
                <a:gd name="connsiteY10" fmla="*/ 0 h 19037"/>
                <a:gd name="connsiteX11" fmla="*/ 6677 w 12099"/>
                <a:gd name="connsiteY11" fmla="*/ 226 h 19037"/>
                <a:gd name="connsiteX12" fmla="*/ 6699 w 12099"/>
                <a:gd name="connsiteY12" fmla="*/ 2356 h 19037"/>
                <a:gd name="connsiteX13" fmla="*/ 12099 w 12099"/>
                <a:gd name="connsiteY13" fmla="*/ 2368 h 19037"/>
                <a:gd name="connsiteX0" fmla="*/ 10576 w 12099"/>
                <a:gd name="connsiteY0" fmla="*/ 19124 h 19124"/>
                <a:gd name="connsiteX1" fmla="*/ 7872 w 12099"/>
                <a:gd name="connsiteY1" fmla="*/ 18224 h 19124"/>
                <a:gd name="connsiteX2" fmla="*/ 1834 w 12099"/>
                <a:gd name="connsiteY2" fmla="*/ 18224 h 19124"/>
                <a:gd name="connsiteX3" fmla="*/ 1 w 12099"/>
                <a:gd name="connsiteY3" fmla="*/ 16761 h 19124"/>
                <a:gd name="connsiteX4" fmla="*/ 48 w 12099"/>
                <a:gd name="connsiteY4" fmla="*/ 8480 h 19124"/>
                <a:gd name="connsiteX5" fmla="*/ 1139 w 12099"/>
                <a:gd name="connsiteY5" fmla="*/ 7197 h 19124"/>
                <a:gd name="connsiteX6" fmla="*/ 5090 w 12099"/>
                <a:gd name="connsiteY6" fmla="*/ 5959 h 19124"/>
                <a:gd name="connsiteX7" fmla="*/ 4332 w 12099"/>
                <a:gd name="connsiteY7" fmla="*/ 4765 h 19124"/>
                <a:gd name="connsiteX8" fmla="*/ 5274 w 12099"/>
                <a:gd name="connsiteY8" fmla="*/ 4781 h 19124"/>
                <a:gd name="connsiteX9" fmla="*/ 5297 w 12099"/>
                <a:gd name="connsiteY9" fmla="*/ 296 h 19124"/>
                <a:gd name="connsiteX10" fmla="*/ 6056 w 12099"/>
                <a:gd name="connsiteY10" fmla="*/ 0 h 19124"/>
                <a:gd name="connsiteX11" fmla="*/ 6677 w 12099"/>
                <a:gd name="connsiteY11" fmla="*/ 313 h 19124"/>
                <a:gd name="connsiteX12" fmla="*/ 6699 w 12099"/>
                <a:gd name="connsiteY12" fmla="*/ 2443 h 19124"/>
                <a:gd name="connsiteX13" fmla="*/ 12099 w 12099"/>
                <a:gd name="connsiteY13" fmla="*/ 2455 h 19124"/>
                <a:gd name="connsiteX0" fmla="*/ 10576 w 12099"/>
                <a:gd name="connsiteY0" fmla="*/ 19124 h 19124"/>
                <a:gd name="connsiteX1" fmla="*/ 7872 w 12099"/>
                <a:gd name="connsiteY1" fmla="*/ 18224 h 19124"/>
                <a:gd name="connsiteX2" fmla="*/ 1834 w 12099"/>
                <a:gd name="connsiteY2" fmla="*/ 18224 h 19124"/>
                <a:gd name="connsiteX3" fmla="*/ 1 w 12099"/>
                <a:gd name="connsiteY3" fmla="*/ 16761 h 19124"/>
                <a:gd name="connsiteX4" fmla="*/ 48 w 12099"/>
                <a:gd name="connsiteY4" fmla="*/ 8480 h 19124"/>
                <a:gd name="connsiteX5" fmla="*/ 1139 w 12099"/>
                <a:gd name="connsiteY5" fmla="*/ 7197 h 19124"/>
                <a:gd name="connsiteX6" fmla="*/ 4975 w 12099"/>
                <a:gd name="connsiteY6" fmla="*/ 5994 h 19124"/>
                <a:gd name="connsiteX7" fmla="*/ 4332 w 12099"/>
                <a:gd name="connsiteY7" fmla="*/ 4765 h 19124"/>
                <a:gd name="connsiteX8" fmla="*/ 5274 w 12099"/>
                <a:gd name="connsiteY8" fmla="*/ 4781 h 19124"/>
                <a:gd name="connsiteX9" fmla="*/ 5297 w 12099"/>
                <a:gd name="connsiteY9" fmla="*/ 296 h 19124"/>
                <a:gd name="connsiteX10" fmla="*/ 6056 w 12099"/>
                <a:gd name="connsiteY10" fmla="*/ 0 h 19124"/>
                <a:gd name="connsiteX11" fmla="*/ 6677 w 12099"/>
                <a:gd name="connsiteY11" fmla="*/ 313 h 19124"/>
                <a:gd name="connsiteX12" fmla="*/ 6699 w 12099"/>
                <a:gd name="connsiteY12" fmla="*/ 2443 h 19124"/>
                <a:gd name="connsiteX13" fmla="*/ 12099 w 12099"/>
                <a:gd name="connsiteY13" fmla="*/ 2455 h 19124"/>
                <a:gd name="connsiteX0" fmla="*/ 10576 w 12099"/>
                <a:gd name="connsiteY0" fmla="*/ 19124 h 19124"/>
                <a:gd name="connsiteX1" fmla="*/ 7872 w 12099"/>
                <a:gd name="connsiteY1" fmla="*/ 18224 h 19124"/>
                <a:gd name="connsiteX2" fmla="*/ 1834 w 12099"/>
                <a:gd name="connsiteY2" fmla="*/ 18224 h 19124"/>
                <a:gd name="connsiteX3" fmla="*/ 1 w 12099"/>
                <a:gd name="connsiteY3" fmla="*/ 16761 h 19124"/>
                <a:gd name="connsiteX4" fmla="*/ 48 w 12099"/>
                <a:gd name="connsiteY4" fmla="*/ 8480 h 19124"/>
                <a:gd name="connsiteX5" fmla="*/ 1139 w 12099"/>
                <a:gd name="connsiteY5" fmla="*/ 7197 h 19124"/>
                <a:gd name="connsiteX6" fmla="*/ 4975 w 12099"/>
                <a:gd name="connsiteY6" fmla="*/ 5994 h 19124"/>
                <a:gd name="connsiteX7" fmla="*/ 4332 w 12099"/>
                <a:gd name="connsiteY7" fmla="*/ 4765 h 19124"/>
                <a:gd name="connsiteX8" fmla="*/ 5274 w 12099"/>
                <a:gd name="connsiteY8" fmla="*/ 4781 h 19124"/>
                <a:gd name="connsiteX9" fmla="*/ 5297 w 12099"/>
                <a:gd name="connsiteY9" fmla="*/ 296 h 19124"/>
                <a:gd name="connsiteX10" fmla="*/ 6056 w 12099"/>
                <a:gd name="connsiteY10" fmla="*/ 0 h 19124"/>
                <a:gd name="connsiteX11" fmla="*/ 6677 w 12099"/>
                <a:gd name="connsiteY11" fmla="*/ 313 h 19124"/>
                <a:gd name="connsiteX12" fmla="*/ 6699 w 12099"/>
                <a:gd name="connsiteY12" fmla="*/ 3425 h 19124"/>
                <a:gd name="connsiteX13" fmla="*/ 12099 w 12099"/>
                <a:gd name="connsiteY13" fmla="*/ 2455 h 19124"/>
                <a:gd name="connsiteX0" fmla="*/ 10576 w 11768"/>
                <a:gd name="connsiteY0" fmla="*/ 19124 h 19124"/>
                <a:gd name="connsiteX1" fmla="*/ 7872 w 11768"/>
                <a:gd name="connsiteY1" fmla="*/ 18224 h 19124"/>
                <a:gd name="connsiteX2" fmla="*/ 1834 w 11768"/>
                <a:gd name="connsiteY2" fmla="*/ 18224 h 19124"/>
                <a:gd name="connsiteX3" fmla="*/ 1 w 11768"/>
                <a:gd name="connsiteY3" fmla="*/ 16761 h 19124"/>
                <a:gd name="connsiteX4" fmla="*/ 48 w 11768"/>
                <a:gd name="connsiteY4" fmla="*/ 8480 h 19124"/>
                <a:gd name="connsiteX5" fmla="*/ 1139 w 11768"/>
                <a:gd name="connsiteY5" fmla="*/ 7197 h 19124"/>
                <a:gd name="connsiteX6" fmla="*/ 4975 w 11768"/>
                <a:gd name="connsiteY6" fmla="*/ 5994 h 19124"/>
                <a:gd name="connsiteX7" fmla="*/ 4332 w 11768"/>
                <a:gd name="connsiteY7" fmla="*/ 4765 h 19124"/>
                <a:gd name="connsiteX8" fmla="*/ 5274 w 11768"/>
                <a:gd name="connsiteY8" fmla="*/ 4781 h 19124"/>
                <a:gd name="connsiteX9" fmla="*/ 5297 w 11768"/>
                <a:gd name="connsiteY9" fmla="*/ 296 h 19124"/>
                <a:gd name="connsiteX10" fmla="*/ 6056 w 11768"/>
                <a:gd name="connsiteY10" fmla="*/ 0 h 19124"/>
                <a:gd name="connsiteX11" fmla="*/ 6677 w 11768"/>
                <a:gd name="connsiteY11" fmla="*/ 313 h 19124"/>
                <a:gd name="connsiteX12" fmla="*/ 6699 w 11768"/>
                <a:gd name="connsiteY12" fmla="*/ 3425 h 19124"/>
                <a:gd name="connsiteX13" fmla="*/ 11768 w 11768"/>
                <a:gd name="connsiteY13" fmla="*/ 3537 h 19124"/>
                <a:gd name="connsiteX0" fmla="*/ 10576 w 11768"/>
                <a:gd name="connsiteY0" fmla="*/ 19124 h 19124"/>
                <a:gd name="connsiteX1" fmla="*/ 7872 w 11768"/>
                <a:gd name="connsiteY1" fmla="*/ 18224 h 19124"/>
                <a:gd name="connsiteX2" fmla="*/ 1834 w 11768"/>
                <a:gd name="connsiteY2" fmla="*/ 18224 h 19124"/>
                <a:gd name="connsiteX3" fmla="*/ 1 w 11768"/>
                <a:gd name="connsiteY3" fmla="*/ 16761 h 19124"/>
                <a:gd name="connsiteX4" fmla="*/ 48 w 11768"/>
                <a:gd name="connsiteY4" fmla="*/ 8480 h 19124"/>
                <a:gd name="connsiteX5" fmla="*/ 1139 w 11768"/>
                <a:gd name="connsiteY5" fmla="*/ 7197 h 19124"/>
                <a:gd name="connsiteX6" fmla="*/ 4975 w 11768"/>
                <a:gd name="connsiteY6" fmla="*/ 5994 h 19124"/>
                <a:gd name="connsiteX7" fmla="*/ 4332 w 11768"/>
                <a:gd name="connsiteY7" fmla="*/ 4765 h 19124"/>
                <a:gd name="connsiteX8" fmla="*/ 5274 w 11768"/>
                <a:gd name="connsiteY8" fmla="*/ 4781 h 19124"/>
                <a:gd name="connsiteX9" fmla="*/ 5297 w 11768"/>
                <a:gd name="connsiteY9" fmla="*/ 296 h 19124"/>
                <a:gd name="connsiteX10" fmla="*/ 6056 w 11768"/>
                <a:gd name="connsiteY10" fmla="*/ 0 h 19124"/>
                <a:gd name="connsiteX11" fmla="*/ 6677 w 11768"/>
                <a:gd name="connsiteY11" fmla="*/ 313 h 19124"/>
                <a:gd name="connsiteX12" fmla="*/ 6699 w 11768"/>
                <a:gd name="connsiteY12" fmla="*/ 3508 h 19124"/>
                <a:gd name="connsiteX13" fmla="*/ 11768 w 11768"/>
                <a:gd name="connsiteY13" fmla="*/ 3537 h 19124"/>
                <a:gd name="connsiteX0" fmla="*/ 10576 w 11768"/>
                <a:gd name="connsiteY0" fmla="*/ 19124 h 19124"/>
                <a:gd name="connsiteX1" fmla="*/ 7872 w 11768"/>
                <a:gd name="connsiteY1" fmla="*/ 18224 h 19124"/>
                <a:gd name="connsiteX2" fmla="*/ 1834 w 11768"/>
                <a:gd name="connsiteY2" fmla="*/ 18224 h 19124"/>
                <a:gd name="connsiteX3" fmla="*/ 1 w 11768"/>
                <a:gd name="connsiteY3" fmla="*/ 16761 h 19124"/>
                <a:gd name="connsiteX4" fmla="*/ 48 w 11768"/>
                <a:gd name="connsiteY4" fmla="*/ 8480 h 19124"/>
                <a:gd name="connsiteX5" fmla="*/ 1139 w 11768"/>
                <a:gd name="connsiteY5" fmla="*/ 7197 h 19124"/>
                <a:gd name="connsiteX6" fmla="*/ 4975 w 11768"/>
                <a:gd name="connsiteY6" fmla="*/ 5994 h 19124"/>
                <a:gd name="connsiteX7" fmla="*/ 4332 w 11768"/>
                <a:gd name="connsiteY7" fmla="*/ 4765 h 19124"/>
                <a:gd name="connsiteX8" fmla="*/ 5274 w 11768"/>
                <a:gd name="connsiteY8" fmla="*/ 4781 h 19124"/>
                <a:gd name="connsiteX9" fmla="*/ 5297 w 11768"/>
                <a:gd name="connsiteY9" fmla="*/ 296 h 19124"/>
                <a:gd name="connsiteX10" fmla="*/ 6056 w 11768"/>
                <a:gd name="connsiteY10" fmla="*/ 0 h 19124"/>
                <a:gd name="connsiteX11" fmla="*/ 6677 w 11768"/>
                <a:gd name="connsiteY11" fmla="*/ 313 h 19124"/>
                <a:gd name="connsiteX12" fmla="*/ 6699 w 11768"/>
                <a:gd name="connsiteY12" fmla="*/ 3558 h 19124"/>
                <a:gd name="connsiteX13" fmla="*/ 11768 w 11768"/>
                <a:gd name="connsiteY13" fmla="*/ 3537 h 19124"/>
                <a:gd name="connsiteX0" fmla="*/ 10576 w 11768"/>
                <a:gd name="connsiteY0" fmla="*/ 19124 h 19124"/>
                <a:gd name="connsiteX1" fmla="*/ 7872 w 11768"/>
                <a:gd name="connsiteY1" fmla="*/ 18224 h 19124"/>
                <a:gd name="connsiteX2" fmla="*/ 1834 w 11768"/>
                <a:gd name="connsiteY2" fmla="*/ 18224 h 19124"/>
                <a:gd name="connsiteX3" fmla="*/ 1 w 11768"/>
                <a:gd name="connsiteY3" fmla="*/ 16761 h 19124"/>
                <a:gd name="connsiteX4" fmla="*/ 48 w 11768"/>
                <a:gd name="connsiteY4" fmla="*/ 8480 h 19124"/>
                <a:gd name="connsiteX5" fmla="*/ 1139 w 11768"/>
                <a:gd name="connsiteY5" fmla="*/ 7197 h 19124"/>
                <a:gd name="connsiteX6" fmla="*/ 4975 w 11768"/>
                <a:gd name="connsiteY6" fmla="*/ 5994 h 19124"/>
                <a:gd name="connsiteX7" fmla="*/ 4332 w 11768"/>
                <a:gd name="connsiteY7" fmla="*/ 4765 h 19124"/>
                <a:gd name="connsiteX8" fmla="*/ 5274 w 11768"/>
                <a:gd name="connsiteY8" fmla="*/ 4781 h 19124"/>
                <a:gd name="connsiteX9" fmla="*/ 5297 w 11768"/>
                <a:gd name="connsiteY9" fmla="*/ 296 h 19124"/>
                <a:gd name="connsiteX10" fmla="*/ 6056 w 11768"/>
                <a:gd name="connsiteY10" fmla="*/ 0 h 19124"/>
                <a:gd name="connsiteX11" fmla="*/ 6677 w 11768"/>
                <a:gd name="connsiteY11" fmla="*/ 313 h 19124"/>
                <a:gd name="connsiteX12" fmla="*/ 6699 w 11768"/>
                <a:gd name="connsiteY12" fmla="*/ 3558 h 19124"/>
                <a:gd name="connsiteX13" fmla="*/ 10629 w 11768"/>
                <a:gd name="connsiteY13" fmla="*/ 3528 h 19124"/>
                <a:gd name="connsiteX14" fmla="*/ 11768 w 11768"/>
                <a:gd name="connsiteY14" fmla="*/ 3537 h 19124"/>
                <a:gd name="connsiteX0" fmla="*/ 10576 w 11768"/>
                <a:gd name="connsiteY0" fmla="*/ 19124 h 19124"/>
                <a:gd name="connsiteX1" fmla="*/ 7872 w 11768"/>
                <a:gd name="connsiteY1" fmla="*/ 18224 h 19124"/>
                <a:gd name="connsiteX2" fmla="*/ 1834 w 11768"/>
                <a:gd name="connsiteY2" fmla="*/ 18224 h 19124"/>
                <a:gd name="connsiteX3" fmla="*/ 1 w 11768"/>
                <a:gd name="connsiteY3" fmla="*/ 16761 h 19124"/>
                <a:gd name="connsiteX4" fmla="*/ 48 w 11768"/>
                <a:gd name="connsiteY4" fmla="*/ 8480 h 19124"/>
                <a:gd name="connsiteX5" fmla="*/ 1139 w 11768"/>
                <a:gd name="connsiteY5" fmla="*/ 7197 h 19124"/>
                <a:gd name="connsiteX6" fmla="*/ 4975 w 11768"/>
                <a:gd name="connsiteY6" fmla="*/ 5994 h 19124"/>
                <a:gd name="connsiteX7" fmla="*/ 4332 w 11768"/>
                <a:gd name="connsiteY7" fmla="*/ 4765 h 19124"/>
                <a:gd name="connsiteX8" fmla="*/ 5274 w 11768"/>
                <a:gd name="connsiteY8" fmla="*/ 4781 h 19124"/>
                <a:gd name="connsiteX9" fmla="*/ 5297 w 11768"/>
                <a:gd name="connsiteY9" fmla="*/ 296 h 19124"/>
                <a:gd name="connsiteX10" fmla="*/ 6056 w 11768"/>
                <a:gd name="connsiteY10" fmla="*/ 0 h 19124"/>
                <a:gd name="connsiteX11" fmla="*/ 6677 w 11768"/>
                <a:gd name="connsiteY11" fmla="*/ 313 h 19124"/>
                <a:gd name="connsiteX12" fmla="*/ 6699 w 11768"/>
                <a:gd name="connsiteY12" fmla="*/ 3558 h 19124"/>
                <a:gd name="connsiteX13" fmla="*/ 10872 w 11768"/>
                <a:gd name="connsiteY13" fmla="*/ 3578 h 19124"/>
                <a:gd name="connsiteX14" fmla="*/ 11768 w 11768"/>
                <a:gd name="connsiteY14" fmla="*/ 3537 h 19124"/>
                <a:gd name="connsiteX0" fmla="*/ 10576 w 12717"/>
                <a:gd name="connsiteY0" fmla="*/ 19124 h 19124"/>
                <a:gd name="connsiteX1" fmla="*/ 7872 w 12717"/>
                <a:gd name="connsiteY1" fmla="*/ 18224 h 19124"/>
                <a:gd name="connsiteX2" fmla="*/ 1834 w 12717"/>
                <a:gd name="connsiteY2" fmla="*/ 18224 h 19124"/>
                <a:gd name="connsiteX3" fmla="*/ 1 w 12717"/>
                <a:gd name="connsiteY3" fmla="*/ 16761 h 19124"/>
                <a:gd name="connsiteX4" fmla="*/ 48 w 12717"/>
                <a:gd name="connsiteY4" fmla="*/ 8480 h 19124"/>
                <a:gd name="connsiteX5" fmla="*/ 1139 w 12717"/>
                <a:gd name="connsiteY5" fmla="*/ 7197 h 19124"/>
                <a:gd name="connsiteX6" fmla="*/ 4975 w 12717"/>
                <a:gd name="connsiteY6" fmla="*/ 5994 h 19124"/>
                <a:gd name="connsiteX7" fmla="*/ 4332 w 12717"/>
                <a:gd name="connsiteY7" fmla="*/ 4765 h 19124"/>
                <a:gd name="connsiteX8" fmla="*/ 5274 w 12717"/>
                <a:gd name="connsiteY8" fmla="*/ 4781 h 19124"/>
                <a:gd name="connsiteX9" fmla="*/ 5297 w 12717"/>
                <a:gd name="connsiteY9" fmla="*/ 296 h 19124"/>
                <a:gd name="connsiteX10" fmla="*/ 6056 w 12717"/>
                <a:gd name="connsiteY10" fmla="*/ 0 h 19124"/>
                <a:gd name="connsiteX11" fmla="*/ 6677 w 12717"/>
                <a:gd name="connsiteY11" fmla="*/ 313 h 19124"/>
                <a:gd name="connsiteX12" fmla="*/ 6699 w 12717"/>
                <a:gd name="connsiteY12" fmla="*/ 3558 h 19124"/>
                <a:gd name="connsiteX13" fmla="*/ 10872 w 12717"/>
                <a:gd name="connsiteY13" fmla="*/ 3578 h 19124"/>
                <a:gd name="connsiteX14" fmla="*/ 12717 w 12717"/>
                <a:gd name="connsiteY14" fmla="*/ 3569 h 19124"/>
                <a:gd name="connsiteX0" fmla="*/ 10576 w 12717"/>
                <a:gd name="connsiteY0" fmla="*/ 19124 h 19124"/>
                <a:gd name="connsiteX1" fmla="*/ 7872 w 12717"/>
                <a:gd name="connsiteY1" fmla="*/ 18224 h 19124"/>
                <a:gd name="connsiteX2" fmla="*/ 1834 w 12717"/>
                <a:gd name="connsiteY2" fmla="*/ 18224 h 19124"/>
                <a:gd name="connsiteX3" fmla="*/ 1 w 12717"/>
                <a:gd name="connsiteY3" fmla="*/ 16761 h 19124"/>
                <a:gd name="connsiteX4" fmla="*/ 48 w 12717"/>
                <a:gd name="connsiteY4" fmla="*/ 8480 h 19124"/>
                <a:gd name="connsiteX5" fmla="*/ 1139 w 12717"/>
                <a:gd name="connsiteY5" fmla="*/ 7197 h 19124"/>
                <a:gd name="connsiteX6" fmla="*/ 4975 w 12717"/>
                <a:gd name="connsiteY6" fmla="*/ 5994 h 19124"/>
                <a:gd name="connsiteX7" fmla="*/ 4332 w 12717"/>
                <a:gd name="connsiteY7" fmla="*/ 4765 h 19124"/>
                <a:gd name="connsiteX8" fmla="*/ 5274 w 12717"/>
                <a:gd name="connsiteY8" fmla="*/ 4781 h 19124"/>
                <a:gd name="connsiteX9" fmla="*/ 5297 w 12717"/>
                <a:gd name="connsiteY9" fmla="*/ 296 h 19124"/>
                <a:gd name="connsiteX10" fmla="*/ 6056 w 12717"/>
                <a:gd name="connsiteY10" fmla="*/ 0 h 19124"/>
                <a:gd name="connsiteX11" fmla="*/ 6677 w 12717"/>
                <a:gd name="connsiteY11" fmla="*/ 313 h 19124"/>
                <a:gd name="connsiteX12" fmla="*/ 6699 w 12717"/>
                <a:gd name="connsiteY12" fmla="*/ 3558 h 19124"/>
                <a:gd name="connsiteX13" fmla="*/ 10872 w 12717"/>
                <a:gd name="connsiteY13" fmla="*/ 3578 h 19124"/>
                <a:gd name="connsiteX14" fmla="*/ 11664 w 12717"/>
                <a:gd name="connsiteY14" fmla="*/ 3583 h 19124"/>
                <a:gd name="connsiteX15" fmla="*/ 12717 w 12717"/>
                <a:gd name="connsiteY15" fmla="*/ 3569 h 19124"/>
                <a:gd name="connsiteX0" fmla="*/ 10576 w 12717"/>
                <a:gd name="connsiteY0" fmla="*/ 19124 h 19124"/>
                <a:gd name="connsiteX1" fmla="*/ 7872 w 12717"/>
                <a:gd name="connsiteY1" fmla="*/ 18224 h 19124"/>
                <a:gd name="connsiteX2" fmla="*/ 1834 w 12717"/>
                <a:gd name="connsiteY2" fmla="*/ 18224 h 19124"/>
                <a:gd name="connsiteX3" fmla="*/ 1 w 12717"/>
                <a:gd name="connsiteY3" fmla="*/ 16761 h 19124"/>
                <a:gd name="connsiteX4" fmla="*/ 48 w 12717"/>
                <a:gd name="connsiteY4" fmla="*/ 8480 h 19124"/>
                <a:gd name="connsiteX5" fmla="*/ 1139 w 12717"/>
                <a:gd name="connsiteY5" fmla="*/ 7197 h 19124"/>
                <a:gd name="connsiteX6" fmla="*/ 4975 w 12717"/>
                <a:gd name="connsiteY6" fmla="*/ 5994 h 19124"/>
                <a:gd name="connsiteX7" fmla="*/ 4332 w 12717"/>
                <a:gd name="connsiteY7" fmla="*/ 4765 h 19124"/>
                <a:gd name="connsiteX8" fmla="*/ 5274 w 12717"/>
                <a:gd name="connsiteY8" fmla="*/ 4781 h 19124"/>
                <a:gd name="connsiteX9" fmla="*/ 5297 w 12717"/>
                <a:gd name="connsiteY9" fmla="*/ 296 h 19124"/>
                <a:gd name="connsiteX10" fmla="*/ 6056 w 12717"/>
                <a:gd name="connsiteY10" fmla="*/ 0 h 19124"/>
                <a:gd name="connsiteX11" fmla="*/ 6677 w 12717"/>
                <a:gd name="connsiteY11" fmla="*/ 313 h 19124"/>
                <a:gd name="connsiteX12" fmla="*/ 6699 w 12717"/>
                <a:gd name="connsiteY12" fmla="*/ 3558 h 19124"/>
                <a:gd name="connsiteX13" fmla="*/ 10872 w 12717"/>
                <a:gd name="connsiteY13" fmla="*/ 3578 h 19124"/>
                <a:gd name="connsiteX14" fmla="*/ 11297 w 12717"/>
                <a:gd name="connsiteY14" fmla="*/ 3356 h 19124"/>
                <a:gd name="connsiteX15" fmla="*/ 12717 w 12717"/>
                <a:gd name="connsiteY15" fmla="*/ 3569 h 19124"/>
                <a:gd name="connsiteX0" fmla="*/ 10576 w 11297"/>
                <a:gd name="connsiteY0" fmla="*/ 19124 h 19124"/>
                <a:gd name="connsiteX1" fmla="*/ 7872 w 11297"/>
                <a:gd name="connsiteY1" fmla="*/ 18224 h 19124"/>
                <a:gd name="connsiteX2" fmla="*/ 1834 w 11297"/>
                <a:gd name="connsiteY2" fmla="*/ 18224 h 19124"/>
                <a:gd name="connsiteX3" fmla="*/ 1 w 11297"/>
                <a:gd name="connsiteY3" fmla="*/ 16761 h 19124"/>
                <a:gd name="connsiteX4" fmla="*/ 48 w 11297"/>
                <a:gd name="connsiteY4" fmla="*/ 8480 h 19124"/>
                <a:gd name="connsiteX5" fmla="*/ 1139 w 11297"/>
                <a:gd name="connsiteY5" fmla="*/ 7197 h 19124"/>
                <a:gd name="connsiteX6" fmla="*/ 4975 w 11297"/>
                <a:gd name="connsiteY6" fmla="*/ 5994 h 19124"/>
                <a:gd name="connsiteX7" fmla="*/ 4332 w 11297"/>
                <a:gd name="connsiteY7" fmla="*/ 4765 h 19124"/>
                <a:gd name="connsiteX8" fmla="*/ 5274 w 11297"/>
                <a:gd name="connsiteY8" fmla="*/ 4781 h 19124"/>
                <a:gd name="connsiteX9" fmla="*/ 5297 w 11297"/>
                <a:gd name="connsiteY9" fmla="*/ 296 h 19124"/>
                <a:gd name="connsiteX10" fmla="*/ 6056 w 11297"/>
                <a:gd name="connsiteY10" fmla="*/ 0 h 19124"/>
                <a:gd name="connsiteX11" fmla="*/ 6677 w 11297"/>
                <a:gd name="connsiteY11" fmla="*/ 313 h 19124"/>
                <a:gd name="connsiteX12" fmla="*/ 6699 w 11297"/>
                <a:gd name="connsiteY12" fmla="*/ 3558 h 19124"/>
                <a:gd name="connsiteX13" fmla="*/ 10872 w 11297"/>
                <a:gd name="connsiteY13" fmla="*/ 3578 h 19124"/>
                <a:gd name="connsiteX14" fmla="*/ 11297 w 11297"/>
                <a:gd name="connsiteY14" fmla="*/ 3356 h 19124"/>
                <a:gd name="connsiteX15" fmla="*/ 11251 w 11297"/>
                <a:gd name="connsiteY15" fmla="*/ 2805 h 19124"/>
                <a:gd name="connsiteX0" fmla="*/ 10576 w 11297"/>
                <a:gd name="connsiteY0" fmla="*/ 19124 h 19124"/>
                <a:gd name="connsiteX1" fmla="*/ 7872 w 11297"/>
                <a:gd name="connsiteY1" fmla="*/ 18224 h 19124"/>
                <a:gd name="connsiteX2" fmla="*/ 1834 w 11297"/>
                <a:gd name="connsiteY2" fmla="*/ 18224 h 19124"/>
                <a:gd name="connsiteX3" fmla="*/ 1 w 11297"/>
                <a:gd name="connsiteY3" fmla="*/ 16761 h 19124"/>
                <a:gd name="connsiteX4" fmla="*/ 48 w 11297"/>
                <a:gd name="connsiteY4" fmla="*/ 8480 h 19124"/>
                <a:gd name="connsiteX5" fmla="*/ 1139 w 11297"/>
                <a:gd name="connsiteY5" fmla="*/ 7197 h 19124"/>
                <a:gd name="connsiteX6" fmla="*/ 4975 w 11297"/>
                <a:gd name="connsiteY6" fmla="*/ 5994 h 19124"/>
                <a:gd name="connsiteX7" fmla="*/ 4332 w 11297"/>
                <a:gd name="connsiteY7" fmla="*/ 4765 h 19124"/>
                <a:gd name="connsiteX8" fmla="*/ 5274 w 11297"/>
                <a:gd name="connsiteY8" fmla="*/ 4781 h 19124"/>
                <a:gd name="connsiteX9" fmla="*/ 5297 w 11297"/>
                <a:gd name="connsiteY9" fmla="*/ 296 h 19124"/>
                <a:gd name="connsiteX10" fmla="*/ 6056 w 11297"/>
                <a:gd name="connsiteY10" fmla="*/ 0 h 19124"/>
                <a:gd name="connsiteX11" fmla="*/ 6677 w 11297"/>
                <a:gd name="connsiteY11" fmla="*/ 313 h 19124"/>
                <a:gd name="connsiteX12" fmla="*/ 6699 w 11297"/>
                <a:gd name="connsiteY12" fmla="*/ 3558 h 19124"/>
                <a:gd name="connsiteX13" fmla="*/ 10872 w 11297"/>
                <a:gd name="connsiteY13" fmla="*/ 3578 h 19124"/>
                <a:gd name="connsiteX14" fmla="*/ 11297 w 11297"/>
                <a:gd name="connsiteY14" fmla="*/ 3356 h 19124"/>
                <a:gd name="connsiteX15" fmla="*/ 11273 w 11297"/>
                <a:gd name="connsiteY15" fmla="*/ 2919 h 19124"/>
                <a:gd name="connsiteX0" fmla="*/ 10576 w 11297"/>
                <a:gd name="connsiteY0" fmla="*/ 19124 h 19124"/>
                <a:gd name="connsiteX1" fmla="*/ 7872 w 11297"/>
                <a:gd name="connsiteY1" fmla="*/ 18224 h 19124"/>
                <a:gd name="connsiteX2" fmla="*/ 1834 w 11297"/>
                <a:gd name="connsiteY2" fmla="*/ 18224 h 19124"/>
                <a:gd name="connsiteX3" fmla="*/ 1 w 11297"/>
                <a:gd name="connsiteY3" fmla="*/ 16761 h 19124"/>
                <a:gd name="connsiteX4" fmla="*/ 48 w 11297"/>
                <a:gd name="connsiteY4" fmla="*/ 8480 h 19124"/>
                <a:gd name="connsiteX5" fmla="*/ 1139 w 11297"/>
                <a:gd name="connsiteY5" fmla="*/ 7197 h 19124"/>
                <a:gd name="connsiteX6" fmla="*/ 4975 w 11297"/>
                <a:gd name="connsiteY6" fmla="*/ 5994 h 19124"/>
                <a:gd name="connsiteX7" fmla="*/ 4332 w 11297"/>
                <a:gd name="connsiteY7" fmla="*/ 4765 h 19124"/>
                <a:gd name="connsiteX8" fmla="*/ 5274 w 11297"/>
                <a:gd name="connsiteY8" fmla="*/ 4781 h 19124"/>
                <a:gd name="connsiteX9" fmla="*/ 5297 w 11297"/>
                <a:gd name="connsiteY9" fmla="*/ 296 h 19124"/>
                <a:gd name="connsiteX10" fmla="*/ 6056 w 11297"/>
                <a:gd name="connsiteY10" fmla="*/ 0 h 19124"/>
                <a:gd name="connsiteX11" fmla="*/ 6677 w 11297"/>
                <a:gd name="connsiteY11" fmla="*/ 313 h 19124"/>
                <a:gd name="connsiteX12" fmla="*/ 6699 w 11297"/>
                <a:gd name="connsiteY12" fmla="*/ 3558 h 19124"/>
                <a:gd name="connsiteX13" fmla="*/ 10872 w 11297"/>
                <a:gd name="connsiteY13" fmla="*/ 3578 h 19124"/>
                <a:gd name="connsiteX14" fmla="*/ 11297 w 11297"/>
                <a:gd name="connsiteY14" fmla="*/ 3356 h 19124"/>
                <a:gd name="connsiteX15" fmla="*/ 11273 w 11297"/>
                <a:gd name="connsiteY15" fmla="*/ 2968 h 19124"/>
                <a:gd name="connsiteX0" fmla="*/ 10576 w 11319"/>
                <a:gd name="connsiteY0" fmla="*/ 19124 h 19124"/>
                <a:gd name="connsiteX1" fmla="*/ 7872 w 11319"/>
                <a:gd name="connsiteY1" fmla="*/ 18224 h 19124"/>
                <a:gd name="connsiteX2" fmla="*/ 1834 w 11319"/>
                <a:gd name="connsiteY2" fmla="*/ 18224 h 19124"/>
                <a:gd name="connsiteX3" fmla="*/ 1 w 11319"/>
                <a:gd name="connsiteY3" fmla="*/ 16761 h 19124"/>
                <a:gd name="connsiteX4" fmla="*/ 48 w 11319"/>
                <a:gd name="connsiteY4" fmla="*/ 8480 h 19124"/>
                <a:gd name="connsiteX5" fmla="*/ 1139 w 11319"/>
                <a:gd name="connsiteY5" fmla="*/ 7197 h 19124"/>
                <a:gd name="connsiteX6" fmla="*/ 4975 w 11319"/>
                <a:gd name="connsiteY6" fmla="*/ 5994 h 19124"/>
                <a:gd name="connsiteX7" fmla="*/ 4332 w 11319"/>
                <a:gd name="connsiteY7" fmla="*/ 4765 h 19124"/>
                <a:gd name="connsiteX8" fmla="*/ 5274 w 11319"/>
                <a:gd name="connsiteY8" fmla="*/ 4781 h 19124"/>
                <a:gd name="connsiteX9" fmla="*/ 5297 w 11319"/>
                <a:gd name="connsiteY9" fmla="*/ 296 h 19124"/>
                <a:gd name="connsiteX10" fmla="*/ 6056 w 11319"/>
                <a:gd name="connsiteY10" fmla="*/ 0 h 19124"/>
                <a:gd name="connsiteX11" fmla="*/ 6677 w 11319"/>
                <a:gd name="connsiteY11" fmla="*/ 313 h 19124"/>
                <a:gd name="connsiteX12" fmla="*/ 6699 w 11319"/>
                <a:gd name="connsiteY12" fmla="*/ 3558 h 19124"/>
                <a:gd name="connsiteX13" fmla="*/ 10872 w 11319"/>
                <a:gd name="connsiteY13" fmla="*/ 3578 h 19124"/>
                <a:gd name="connsiteX14" fmla="*/ 11319 w 11319"/>
                <a:gd name="connsiteY14" fmla="*/ 3421 h 19124"/>
                <a:gd name="connsiteX15" fmla="*/ 11273 w 11319"/>
                <a:gd name="connsiteY15" fmla="*/ 2968 h 19124"/>
                <a:gd name="connsiteX0" fmla="*/ 10576 w 11297"/>
                <a:gd name="connsiteY0" fmla="*/ 19124 h 19124"/>
                <a:gd name="connsiteX1" fmla="*/ 7872 w 11297"/>
                <a:gd name="connsiteY1" fmla="*/ 18224 h 19124"/>
                <a:gd name="connsiteX2" fmla="*/ 1834 w 11297"/>
                <a:gd name="connsiteY2" fmla="*/ 18224 h 19124"/>
                <a:gd name="connsiteX3" fmla="*/ 1 w 11297"/>
                <a:gd name="connsiteY3" fmla="*/ 16761 h 19124"/>
                <a:gd name="connsiteX4" fmla="*/ 48 w 11297"/>
                <a:gd name="connsiteY4" fmla="*/ 8480 h 19124"/>
                <a:gd name="connsiteX5" fmla="*/ 1139 w 11297"/>
                <a:gd name="connsiteY5" fmla="*/ 7197 h 19124"/>
                <a:gd name="connsiteX6" fmla="*/ 4975 w 11297"/>
                <a:gd name="connsiteY6" fmla="*/ 5994 h 19124"/>
                <a:gd name="connsiteX7" fmla="*/ 4332 w 11297"/>
                <a:gd name="connsiteY7" fmla="*/ 4765 h 19124"/>
                <a:gd name="connsiteX8" fmla="*/ 5274 w 11297"/>
                <a:gd name="connsiteY8" fmla="*/ 4781 h 19124"/>
                <a:gd name="connsiteX9" fmla="*/ 5297 w 11297"/>
                <a:gd name="connsiteY9" fmla="*/ 296 h 19124"/>
                <a:gd name="connsiteX10" fmla="*/ 6056 w 11297"/>
                <a:gd name="connsiteY10" fmla="*/ 0 h 19124"/>
                <a:gd name="connsiteX11" fmla="*/ 6677 w 11297"/>
                <a:gd name="connsiteY11" fmla="*/ 313 h 19124"/>
                <a:gd name="connsiteX12" fmla="*/ 6699 w 11297"/>
                <a:gd name="connsiteY12" fmla="*/ 3558 h 19124"/>
                <a:gd name="connsiteX13" fmla="*/ 10872 w 11297"/>
                <a:gd name="connsiteY13" fmla="*/ 3578 h 19124"/>
                <a:gd name="connsiteX14" fmla="*/ 11297 w 11297"/>
                <a:gd name="connsiteY14" fmla="*/ 3421 h 19124"/>
                <a:gd name="connsiteX15" fmla="*/ 11273 w 11297"/>
                <a:gd name="connsiteY15" fmla="*/ 2968 h 19124"/>
                <a:gd name="connsiteX0" fmla="*/ 10576 w 11297"/>
                <a:gd name="connsiteY0" fmla="*/ 19124 h 19124"/>
                <a:gd name="connsiteX1" fmla="*/ 7872 w 11297"/>
                <a:gd name="connsiteY1" fmla="*/ 18224 h 19124"/>
                <a:gd name="connsiteX2" fmla="*/ 1834 w 11297"/>
                <a:gd name="connsiteY2" fmla="*/ 18224 h 19124"/>
                <a:gd name="connsiteX3" fmla="*/ 1 w 11297"/>
                <a:gd name="connsiteY3" fmla="*/ 16761 h 19124"/>
                <a:gd name="connsiteX4" fmla="*/ 48 w 11297"/>
                <a:gd name="connsiteY4" fmla="*/ 8480 h 19124"/>
                <a:gd name="connsiteX5" fmla="*/ 1139 w 11297"/>
                <a:gd name="connsiteY5" fmla="*/ 7197 h 19124"/>
                <a:gd name="connsiteX6" fmla="*/ 4975 w 11297"/>
                <a:gd name="connsiteY6" fmla="*/ 5994 h 19124"/>
                <a:gd name="connsiteX7" fmla="*/ 4332 w 11297"/>
                <a:gd name="connsiteY7" fmla="*/ 4765 h 19124"/>
                <a:gd name="connsiteX8" fmla="*/ 5274 w 11297"/>
                <a:gd name="connsiteY8" fmla="*/ 4781 h 19124"/>
                <a:gd name="connsiteX9" fmla="*/ 5297 w 11297"/>
                <a:gd name="connsiteY9" fmla="*/ 296 h 19124"/>
                <a:gd name="connsiteX10" fmla="*/ 5744 w 11297"/>
                <a:gd name="connsiteY10" fmla="*/ 130 h 19124"/>
                <a:gd name="connsiteX11" fmla="*/ 6056 w 11297"/>
                <a:gd name="connsiteY11" fmla="*/ 0 h 19124"/>
                <a:gd name="connsiteX12" fmla="*/ 6677 w 11297"/>
                <a:gd name="connsiteY12" fmla="*/ 313 h 19124"/>
                <a:gd name="connsiteX13" fmla="*/ 6699 w 11297"/>
                <a:gd name="connsiteY13" fmla="*/ 3558 h 19124"/>
                <a:gd name="connsiteX14" fmla="*/ 10872 w 11297"/>
                <a:gd name="connsiteY14" fmla="*/ 3578 h 19124"/>
                <a:gd name="connsiteX15" fmla="*/ 11297 w 11297"/>
                <a:gd name="connsiteY15" fmla="*/ 3421 h 19124"/>
                <a:gd name="connsiteX16" fmla="*/ 11273 w 11297"/>
                <a:gd name="connsiteY16" fmla="*/ 2968 h 19124"/>
                <a:gd name="connsiteX0" fmla="*/ 10576 w 11297"/>
                <a:gd name="connsiteY0" fmla="*/ 19124 h 19124"/>
                <a:gd name="connsiteX1" fmla="*/ 7872 w 11297"/>
                <a:gd name="connsiteY1" fmla="*/ 18224 h 19124"/>
                <a:gd name="connsiteX2" fmla="*/ 1834 w 11297"/>
                <a:gd name="connsiteY2" fmla="*/ 18224 h 19124"/>
                <a:gd name="connsiteX3" fmla="*/ 1 w 11297"/>
                <a:gd name="connsiteY3" fmla="*/ 16761 h 19124"/>
                <a:gd name="connsiteX4" fmla="*/ 48 w 11297"/>
                <a:gd name="connsiteY4" fmla="*/ 8480 h 19124"/>
                <a:gd name="connsiteX5" fmla="*/ 1139 w 11297"/>
                <a:gd name="connsiteY5" fmla="*/ 7197 h 19124"/>
                <a:gd name="connsiteX6" fmla="*/ 4975 w 11297"/>
                <a:gd name="connsiteY6" fmla="*/ 5994 h 19124"/>
                <a:gd name="connsiteX7" fmla="*/ 4332 w 11297"/>
                <a:gd name="connsiteY7" fmla="*/ 4765 h 19124"/>
                <a:gd name="connsiteX8" fmla="*/ 5274 w 11297"/>
                <a:gd name="connsiteY8" fmla="*/ 4781 h 19124"/>
                <a:gd name="connsiteX9" fmla="*/ 5297 w 11297"/>
                <a:gd name="connsiteY9" fmla="*/ 296 h 19124"/>
                <a:gd name="connsiteX10" fmla="*/ 5744 w 11297"/>
                <a:gd name="connsiteY10" fmla="*/ 130 h 19124"/>
                <a:gd name="connsiteX11" fmla="*/ 6279 w 11297"/>
                <a:gd name="connsiteY11" fmla="*/ 0 h 19124"/>
                <a:gd name="connsiteX12" fmla="*/ 6677 w 11297"/>
                <a:gd name="connsiteY12" fmla="*/ 313 h 19124"/>
                <a:gd name="connsiteX13" fmla="*/ 6699 w 11297"/>
                <a:gd name="connsiteY13" fmla="*/ 3558 h 19124"/>
                <a:gd name="connsiteX14" fmla="*/ 10872 w 11297"/>
                <a:gd name="connsiteY14" fmla="*/ 3578 h 19124"/>
                <a:gd name="connsiteX15" fmla="*/ 11297 w 11297"/>
                <a:gd name="connsiteY15" fmla="*/ 3421 h 19124"/>
                <a:gd name="connsiteX16" fmla="*/ 11273 w 11297"/>
                <a:gd name="connsiteY16" fmla="*/ 2968 h 19124"/>
                <a:gd name="connsiteX0" fmla="*/ 10576 w 11297"/>
                <a:gd name="connsiteY0" fmla="*/ 19124 h 19124"/>
                <a:gd name="connsiteX1" fmla="*/ 7872 w 11297"/>
                <a:gd name="connsiteY1" fmla="*/ 18224 h 19124"/>
                <a:gd name="connsiteX2" fmla="*/ 1834 w 11297"/>
                <a:gd name="connsiteY2" fmla="*/ 18224 h 19124"/>
                <a:gd name="connsiteX3" fmla="*/ 1 w 11297"/>
                <a:gd name="connsiteY3" fmla="*/ 16761 h 19124"/>
                <a:gd name="connsiteX4" fmla="*/ 48 w 11297"/>
                <a:gd name="connsiteY4" fmla="*/ 8480 h 19124"/>
                <a:gd name="connsiteX5" fmla="*/ 1139 w 11297"/>
                <a:gd name="connsiteY5" fmla="*/ 7197 h 19124"/>
                <a:gd name="connsiteX6" fmla="*/ 4975 w 11297"/>
                <a:gd name="connsiteY6" fmla="*/ 5994 h 19124"/>
                <a:gd name="connsiteX7" fmla="*/ 4332 w 11297"/>
                <a:gd name="connsiteY7" fmla="*/ 4765 h 19124"/>
                <a:gd name="connsiteX8" fmla="*/ 5274 w 11297"/>
                <a:gd name="connsiteY8" fmla="*/ 4781 h 19124"/>
                <a:gd name="connsiteX9" fmla="*/ 5297 w 11297"/>
                <a:gd name="connsiteY9" fmla="*/ 296 h 19124"/>
                <a:gd name="connsiteX10" fmla="*/ 5632 w 11297"/>
                <a:gd name="connsiteY10" fmla="*/ 29 h 19124"/>
                <a:gd name="connsiteX11" fmla="*/ 6279 w 11297"/>
                <a:gd name="connsiteY11" fmla="*/ 0 h 19124"/>
                <a:gd name="connsiteX12" fmla="*/ 6677 w 11297"/>
                <a:gd name="connsiteY12" fmla="*/ 313 h 19124"/>
                <a:gd name="connsiteX13" fmla="*/ 6699 w 11297"/>
                <a:gd name="connsiteY13" fmla="*/ 3558 h 19124"/>
                <a:gd name="connsiteX14" fmla="*/ 10872 w 11297"/>
                <a:gd name="connsiteY14" fmla="*/ 3578 h 19124"/>
                <a:gd name="connsiteX15" fmla="*/ 11297 w 11297"/>
                <a:gd name="connsiteY15" fmla="*/ 3421 h 19124"/>
                <a:gd name="connsiteX16" fmla="*/ 11273 w 11297"/>
                <a:gd name="connsiteY16" fmla="*/ 2968 h 19124"/>
                <a:gd name="connsiteX0" fmla="*/ 10576 w 11297"/>
                <a:gd name="connsiteY0" fmla="*/ 19095 h 19095"/>
                <a:gd name="connsiteX1" fmla="*/ 7872 w 11297"/>
                <a:gd name="connsiteY1" fmla="*/ 18195 h 19095"/>
                <a:gd name="connsiteX2" fmla="*/ 1834 w 11297"/>
                <a:gd name="connsiteY2" fmla="*/ 18195 h 19095"/>
                <a:gd name="connsiteX3" fmla="*/ 1 w 11297"/>
                <a:gd name="connsiteY3" fmla="*/ 16732 h 19095"/>
                <a:gd name="connsiteX4" fmla="*/ 48 w 11297"/>
                <a:gd name="connsiteY4" fmla="*/ 8451 h 19095"/>
                <a:gd name="connsiteX5" fmla="*/ 1139 w 11297"/>
                <a:gd name="connsiteY5" fmla="*/ 7168 h 19095"/>
                <a:gd name="connsiteX6" fmla="*/ 4975 w 11297"/>
                <a:gd name="connsiteY6" fmla="*/ 5965 h 19095"/>
                <a:gd name="connsiteX7" fmla="*/ 4332 w 11297"/>
                <a:gd name="connsiteY7" fmla="*/ 4736 h 19095"/>
                <a:gd name="connsiteX8" fmla="*/ 5274 w 11297"/>
                <a:gd name="connsiteY8" fmla="*/ 4752 h 19095"/>
                <a:gd name="connsiteX9" fmla="*/ 5297 w 11297"/>
                <a:gd name="connsiteY9" fmla="*/ 267 h 19095"/>
                <a:gd name="connsiteX10" fmla="*/ 5632 w 11297"/>
                <a:gd name="connsiteY10" fmla="*/ 0 h 19095"/>
                <a:gd name="connsiteX11" fmla="*/ 6301 w 11297"/>
                <a:gd name="connsiteY11" fmla="*/ 21 h 19095"/>
                <a:gd name="connsiteX12" fmla="*/ 6677 w 11297"/>
                <a:gd name="connsiteY12" fmla="*/ 284 h 19095"/>
                <a:gd name="connsiteX13" fmla="*/ 6699 w 11297"/>
                <a:gd name="connsiteY13" fmla="*/ 3529 h 19095"/>
                <a:gd name="connsiteX14" fmla="*/ 10872 w 11297"/>
                <a:gd name="connsiteY14" fmla="*/ 3549 h 19095"/>
                <a:gd name="connsiteX15" fmla="*/ 11297 w 11297"/>
                <a:gd name="connsiteY15" fmla="*/ 3392 h 19095"/>
                <a:gd name="connsiteX16" fmla="*/ 11273 w 11297"/>
                <a:gd name="connsiteY16" fmla="*/ 2939 h 19095"/>
                <a:gd name="connsiteX0" fmla="*/ 10576 w 11297"/>
                <a:gd name="connsiteY0" fmla="*/ 19124 h 19124"/>
                <a:gd name="connsiteX1" fmla="*/ 7872 w 11297"/>
                <a:gd name="connsiteY1" fmla="*/ 18224 h 19124"/>
                <a:gd name="connsiteX2" fmla="*/ 1834 w 11297"/>
                <a:gd name="connsiteY2" fmla="*/ 18224 h 19124"/>
                <a:gd name="connsiteX3" fmla="*/ 1 w 11297"/>
                <a:gd name="connsiteY3" fmla="*/ 16761 h 19124"/>
                <a:gd name="connsiteX4" fmla="*/ 48 w 11297"/>
                <a:gd name="connsiteY4" fmla="*/ 8480 h 19124"/>
                <a:gd name="connsiteX5" fmla="*/ 1139 w 11297"/>
                <a:gd name="connsiteY5" fmla="*/ 7197 h 19124"/>
                <a:gd name="connsiteX6" fmla="*/ 4975 w 11297"/>
                <a:gd name="connsiteY6" fmla="*/ 5994 h 19124"/>
                <a:gd name="connsiteX7" fmla="*/ 4332 w 11297"/>
                <a:gd name="connsiteY7" fmla="*/ 4765 h 19124"/>
                <a:gd name="connsiteX8" fmla="*/ 5274 w 11297"/>
                <a:gd name="connsiteY8" fmla="*/ 4781 h 19124"/>
                <a:gd name="connsiteX9" fmla="*/ 5297 w 11297"/>
                <a:gd name="connsiteY9" fmla="*/ 296 h 19124"/>
                <a:gd name="connsiteX10" fmla="*/ 5632 w 11297"/>
                <a:gd name="connsiteY10" fmla="*/ 29 h 19124"/>
                <a:gd name="connsiteX11" fmla="*/ 6346 w 11297"/>
                <a:gd name="connsiteY11" fmla="*/ 0 h 19124"/>
                <a:gd name="connsiteX12" fmla="*/ 6677 w 11297"/>
                <a:gd name="connsiteY12" fmla="*/ 313 h 19124"/>
                <a:gd name="connsiteX13" fmla="*/ 6699 w 11297"/>
                <a:gd name="connsiteY13" fmla="*/ 3558 h 19124"/>
                <a:gd name="connsiteX14" fmla="*/ 10872 w 11297"/>
                <a:gd name="connsiteY14" fmla="*/ 3578 h 19124"/>
                <a:gd name="connsiteX15" fmla="*/ 11297 w 11297"/>
                <a:gd name="connsiteY15" fmla="*/ 3421 h 19124"/>
                <a:gd name="connsiteX16" fmla="*/ 11273 w 11297"/>
                <a:gd name="connsiteY16" fmla="*/ 2968 h 19124"/>
                <a:gd name="connsiteX0" fmla="*/ 10576 w 11297"/>
                <a:gd name="connsiteY0" fmla="*/ 19107 h 19107"/>
                <a:gd name="connsiteX1" fmla="*/ 7872 w 11297"/>
                <a:gd name="connsiteY1" fmla="*/ 18207 h 19107"/>
                <a:gd name="connsiteX2" fmla="*/ 1834 w 11297"/>
                <a:gd name="connsiteY2" fmla="*/ 18207 h 19107"/>
                <a:gd name="connsiteX3" fmla="*/ 1 w 11297"/>
                <a:gd name="connsiteY3" fmla="*/ 16744 h 19107"/>
                <a:gd name="connsiteX4" fmla="*/ 48 w 11297"/>
                <a:gd name="connsiteY4" fmla="*/ 8463 h 19107"/>
                <a:gd name="connsiteX5" fmla="*/ 1139 w 11297"/>
                <a:gd name="connsiteY5" fmla="*/ 7180 h 19107"/>
                <a:gd name="connsiteX6" fmla="*/ 4975 w 11297"/>
                <a:gd name="connsiteY6" fmla="*/ 5977 h 19107"/>
                <a:gd name="connsiteX7" fmla="*/ 4332 w 11297"/>
                <a:gd name="connsiteY7" fmla="*/ 4748 h 19107"/>
                <a:gd name="connsiteX8" fmla="*/ 5274 w 11297"/>
                <a:gd name="connsiteY8" fmla="*/ 4764 h 19107"/>
                <a:gd name="connsiteX9" fmla="*/ 5297 w 11297"/>
                <a:gd name="connsiteY9" fmla="*/ 279 h 19107"/>
                <a:gd name="connsiteX10" fmla="*/ 5632 w 11297"/>
                <a:gd name="connsiteY10" fmla="*/ 12 h 19107"/>
                <a:gd name="connsiteX11" fmla="*/ 6346 w 11297"/>
                <a:gd name="connsiteY11" fmla="*/ 0 h 19107"/>
                <a:gd name="connsiteX12" fmla="*/ 6677 w 11297"/>
                <a:gd name="connsiteY12" fmla="*/ 296 h 19107"/>
                <a:gd name="connsiteX13" fmla="*/ 6699 w 11297"/>
                <a:gd name="connsiteY13" fmla="*/ 3541 h 19107"/>
                <a:gd name="connsiteX14" fmla="*/ 10872 w 11297"/>
                <a:gd name="connsiteY14" fmla="*/ 3561 h 19107"/>
                <a:gd name="connsiteX15" fmla="*/ 11297 w 11297"/>
                <a:gd name="connsiteY15" fmla="*/ 3404 h 19107"/>
                <a:gd name="connsiteX16" fmla="*/ 11273 w 11297"/>
                <a:gd name="connsiteY16" fmla="*/ 2951 h 1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97" h="19107">
                  <a:moveTo>
                    <a:pt x="10576" y="19107"/>
                  </a:moveTo>
                  <a:lnTo>
                    <a:pt x="7872" y="18207"/>
                  </a:lnTo>
                  <a:lnTo>
                    <a:pt x="1834" y="18207"/>
                  </a:lnTo>
                  <a:lnTo>
                    <a:pt x="1" y="16744"/>
                  </a:lnTo>
                  <a:cubicBezTo>
                    <a:pt x="-6" y="13949"/>
                    <a:pt x="55" y="11258"/>
                    <a:pt x="48" y="8463"/>
                  </a:cubicBezTo>
                  <a:lnTo>
                    <a:pt x="1139" y="7180"/>
                  </a:lnTo>
                  <a:lnTo>
                    <a:pt x="4975" y="5977"/>
                  </a:lnTo>
                  <a:lnTo>
                    <a:pt x="4332" y="4748"/>
                  </a:lnTo>
                  <a:lnTo>
                    <a:pt x="5274" y="4764"/>
                  </a:lnTo>
                  <a:cubicBezTo>
                    <a:pt x="5282" y="3407"/>
                    <a:pt x="5289" y="1636"/>
                    <a:pt x="5297" y="279"/>
                  </a:cubicBezTo>
                  <a:lnTo>
                    <a:pt x="5632" y="12"/>
                  </a:lnTo>
                  <a:lnTo>
                    <a:pt x="6346" y="0"/>
                  </a:lnTo>
                  <a:lnTo>
                    <a:pt x="6677" y="296"/>
                  </a:lnTo>
                  <a:cubicBezTo>
                    <a:pt x="6677" y="833"/>
                    <a:pt x="6699" y="3004"/>
                    <a:pt x="6699" y="3541"/>
                  </a:cubicBezTo>
                  <a:lnTo>
                    <a:pt x="10872" y="3561"/>
                  </a:lnTo>
                  <a:lnTo>
                    <a:pt x="11297" y="3404"/>
                  </a:lnTo>
                  <a:cubicBezTo>
                    <a:pt x="11282" y="3220"/>
                    <a:pt x="11288" y="3135"/>
                    <a:pt x="11273" y="2951"/>
                  </a:cubicBezTo>
                </a:path>
              </a:pathLst>
            </a:custGeom>
            <a:noFill/>
            <a:ln w="25400">
              <a:solidFill>
                <a:srgbClr val="CC6600"/>
              </a:solidFill>
              <a:round/>
              <a:headEnd/>
              <a:tailEnd type="oval" w="med" len="med"/>
            </a:ln>
            <a:effectLst/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3263924" y="2243122"/>
              <a:ext cx="1874802" cy="1309037"/>
            </a:xfrm>
            <a:custGeom>
              <a:avLst/>
              <a:gdLst>
                <a:gd name="connsiteX0" fmla="*/ 0 w 10000"/>
                <a:gd name="connsiteY0" fmla="*/ 10000 h 10000"/>
                <a:gd name="connsiteX1" fmla="*/ 5909 w 10000"/>
                <a:gd name="connsiteY1" fmla="*/ 9486 h 10000"/>
                <a:gd name="connsiteX2" fmla="*/ 5880 w 10000"/>
                <a:gd name="connsiteY2" fmla="*/ 1823 h 10000"/>
                <a:gd name="connsiteX3" fmla="*/ 5909 w 10000"/>
                <a:gd name="connsiteY3" fmla="*/ 654 h 10000"/>
                <a:gd name="connsiteX4" fmla="*/ 10000 w 10000"/>
                <a:gd name="connsiteY4" fmla="*/ 0 h 10000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19683 w 19683"/>
                <a:gd name="connsiteY3" fmla="*/ 3160 h 12506"/>
                <a:gd name="connsiteX4" fmla="*/ 0 w 19683"/>
                <a:gd name="connsiteY4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272 w 19683"/>
                <a:gd name="connsiteY3" fmla="*/ 731 h 12506"/>
                <a:gd name="connsiteX4" fmla="*/ 0 w 19683"/>
                <a:gd name="connsiteY4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252 w 19683"/>
                <a:gd name="connsiteY3" fmla="*/ 1452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3786 w 19683"/>
                <a:gd name="connsiteY2" fmla="*/ 926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0476 w 19683"/>
                <a:gd name="connsiteY2" fmla="*/ 895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1378 w 19683"/>
                <a:gd name="connsiteY2" fmla="*/ 2628 h 12506"/>
                <a:gd name="connsiteX3" fmla="*/ 10476 w 19683"/>
                <a:gd name="connsiteY3" fmla="*/ 895 h 12506"/>
                <a:gd name="connsiteX4" fmla="*/ 3402 w 19683"/>
                <a:gd name="connsiteY4" fmla="*/ 895 h 12506"/>
                <a:gd name="connsiteX5" fmla="*/ 272 w 19683"/>
                <a:gd name="connsiteY5" fmla="*/ 731 h 12506"/>
                <a:gd name="connsiteX6" fmla="*/ 0 w 19683"/>
                <a:gd name="connsiteY6" fmla="*/ 0 h 12506"/>
                <a:gd name="connsiteX0" fmla="*/ 13774 w 19683"/>
                <a:gd name="connsiteY0" fmla="*/ 12911 h 12911"/>
                <a:gd name="connsiteX1" fmla="*/ 19683 w 19683"/>
                <a:gd name="connsiteY1" fmla="*/ 12397 h 12911"/>
                <a:gd name="connsiteX2" fmla="*/ 16795 w 19683"/>
                <a:gd name="connsiteY2" fmla="*/ 635 h 12911"/>
                <a:gd name="connsiteX3" fmla="*/ 10476 w 19683"/>
                <a:gd name="connsiteY3" fmla="*/ 1300 h 12911"/>
                <a:gd name="connsiteX4" fmla="*/ 3402 w 19683"/>
                <a:gd name="connsiteY4" fmla="*/ 1300 h 12911"/>
                <a:gd name="connsiteX5" fmla="*/ 272 w 19683"/>
                <a:gd name="connsiteY5" fmla="*/ 1136 h 12911"/>
                <a:gd name="connsiteX6" fmla="*/ 0 w 19683"/>
                <a:gd name="connsiteY6" fmla="*/ 405 h 12911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6795 w 19683"/>
                <a:gd name="connsiteY2" fmla="*/ 230 h 12506"/>
                <a:gd name="connsiteX3" fmla="*/ 10476 w 19683"/>
                <a:gd name="connsiteY3" fmla="*/ 895 h 12506"/>
                <a:gd name="connsiteX4" fmla="*/ 3402 w 19683"/>
                <a:gd name="connsiteY4" fmla="*/ 895 h 12506"/>
                <a:gd name="connsiteX5" fmla="*/ 272 w 19683"/>
                <a:gd name="connsiteY5" fmla="*/ 731 h 12506"/>
                <a:gd name="connsiteX6" fmla="*/ 0 w 19683"/>
                <a:gd name="connsiteY6" fmla="*/ 0 h 12506"/>
                <a:gd name="connsiteX0" fmla="*/ 13774 w 19791"/>
                <a:gd name="connsiteY0" fmla="*/ 12506 h 12506"/>
                <a:gd name="connsiteX1" fmla="*/ 19683 w 19791"/>
                <a:gd name="connsiteY1" fmla="*/ 11992 h 12506"/>
                <a:gd name="connsiteX2" fmla="*/ 17547 w 19791"/>
                <a:gd name="connsiteY2" fmla="*/ 1699 h 12506"/>
                <a:gd name="connsiteX3" fmla="*/ 16795 w 19791"/>
                <a:gd name="connsiteY3" fmla="*/ 230 h 12506"/>
                <a:gd name="connsiteX4" fmla="*/ 10476 w 19791"/>
                <a:gd name="connsiteY4" fmla="*/ 895 h 12506"/>
                <a:gd name="connsiteX5" fmla="*/ 3402 w 19791"/>
                <a:gd name="connsiteY5" fmla="*/ 895 h 12506"/>
                <a:gd name="connsiteX6" fmla="*/ 272 w 19791"/>
                <a:gd name="connsiteY6" fmla="*/ 731 h 12506"/>
                <a:gd name="connsiteX7" fmla="*/ 0 w 19791"/>
                <a:gd name="connsiteY7" fmla="*/ 0 h 12506"/>
                <a:gd name="connsiteX0" fmla="*/ 13774 w 20029"/>
                <a:gd name="connsiteY0" fmla="*/ 13003 h 13003"/>
                <a:gd name="connsiteX1" fmla="*/ 19683 w 20029"/>
                <a:gd name="connsiteY1" fmla="*/ 12489 h 13003"/>
                <a:gd name="connsiteX2" fmla="*/ 19503 w 20029"/>
                <a:gd name="connsiteY2" fmla="*/ 881 h 13003"/>
                <a:gd name="connsiteX3" fmla="*/ 16795 w 20029"/>
                <a:gd name="connsiteY3" fmla="*/ 727 h 13003"/>
                <a:gd name="connsiteX4" fmla="*/ 10476 w 20029"/>
                <a:gd name="connsiteY4" fmla="*/ 1392 h 13003"/>
                <a:gd name="connsiteX5" fmla="*/ 3402 w 20029"/>
                <a:gd name="connsiteY5" fmla="*/ 1392 h 13003"/>
                <a:gd name="connsiteX6" fmla="*/ 272 w 20029"/>
                <a:gd name="connsiteY6" fmla="*/ 1228 h 13003"/>
                <a:gd name="connsiteX7" fmla="*/ 0 w 20029"/>
                <a:gd name="connsiteY7" fmla="*/ 497 h 13003"/>
                <a:gd name="connsiteX0" fmla="*/ 13774 w 20029"/>
                <a:gd name="connsiteY0" fmla="*/ 12506 h 12506"/>
                <a:gd name="connsiteX1" fmla="*/ 19683 w 20029"/>
                <a:gd name="connsiteY1" fmla="*/ 11992 h 12506"/>
                <a:gd name="connsiteX2" fmla="*/ 19503 w 20029"/>
                <a:gd name="connsiteY2" fmla="*/ 384 h 12506"/>
                <a:gd name="connsiteX3" fmla="*/ 16795 w 20029"/>
                <a:gd name="connsiteY3" fmla="*/ 230 h 12506"/>
                <a:gd name="connsiteX4" fmla="*/ 10476 w 20029"/>
                <a:gd name="connsiteY4" fmla="*/ 895 h 12506"/>
                <a:gd name="connsiteX5" fmla="*/ 3402 w 20029"/>
                <a:gd name="connsiteY5" fmla="*/ 895 h 12506"/>
                <a:gd name="connsiteX6" fmla="*/ 272 w 20029"/>
                <a:gd name="connsiteY6" fmla="*/ 731 h 12506"/>
                <a:gd name="connsiteX7" fmla="*/ 0 w 20029"/>
                <a:gd name="connsiteY7" fmla="*/ 0 h 12506"/>
                <a:gd name="connsiteX0" fmla="*/ 13774 w 20029"/>
                <a:gd name="connsiteY0" fmla="*/ 12506 h 12506"/>
                <a:gd name="connsiteX1" fmla="*/ 19683 w 20029"/>
                <a:gd name="connsiteY1" fmla="*/ 11992 h 12506"/>
                <a:gd name="connsiteX2" fmla="*/ 19503 w 20029"/>
                <a:gd name="connsiteY2" fmla="*/ 384 h 12506"/>
                <a:gd name="connsiteX3" fmla="*/ 16795 w 20029"/>
                <a:gd name="connsiteY3" fmla="*/ 230 h 12506"/>
                <a:gd name="connsiteX4" fmla="*/ 10476 w 20029"/>
                <a:gd name="connsiteY4" fmla="*/ 895 h 12506"/>
                <a:gd name="connsiteX5" fmla="*/ 3402 w 20029"/>
                <a:gd name="connsiteY5" fmla="*/ 895 h 12506"/>
                <a:gd name="connsiteX6" fmla="*/ 272 w 20029"/>
                <a:gd name="connsiteY6" fmla="*/ 731 h 12506"/>
                <a:gd name="connsiteX7" fmla="*/ 0 w 20029"/>
                <a:gd name="connsiteY7" fmla="*/ 0 h 12506"/>
                <a:gd name="connsiteX0" fmla="*/ 13774 w 19993"/>
                <a:gd name="connsiteY0" fmla="*/ 12506 h 12506"/>
                <a:gd name="connsiteX1" fmla="*/ 19683 w 19993"/>
                <a:gd name="connsiteY1" fmla="*/ 11992 h 12506"/>
                <a:gd name="connsiteX2" fmla="*/ 19202 w 19993"/>
                <a:gd name="connsiteY2" fmla="*/ 1266 h 12506"/>
                <a:gd name="connsiteX3" fmla="*/ 19503 w 19993"/>
                <a:gd name="connsiteY3" fmla="*/ 384 h 12506"/>
                <a:gd name="connsiteX4" fmla="*/ 16795 w 19993"/>
                <a:gd name="connsiteY4" fmla="*/ 230 h 12506"/>
                <a:gd name="connsiteX5" fmla="*/ 10476 w 19993"/>
                <a:gd name="connsiteY5" fmla="*/ 895 h 12506"/>
                <a:gd name="connsiteX6" fmla="*/ 3402 w 19993"/>
                <a:gd name="connsiteY6" fmla="*/ 895 h 12506"/>
                <a:gd name="connsiteX7" fmla="*/ 272 w 19993"/>
                <a:gd name="connsiteY7" fmla="*/ 731 h 12506"/>
                <a:gd name="connsiteX8" fmla="*/ 0 w 19993"/>
                <a:gd name="connsiteY8" fmla="*/ 0 h 12506"/>
                <a:gd name="connsiteX0" fmla="*/ 13774 w 20019"/>
                <a:gd name="connsiteY0" fmla="*/ 12506 h 12506"/>
                <a:gd name="connsiteX1" fmla="*/ 19683 w 20019"/>
                <a:gd name="connsiteY1" fmla="*/ 11992 h 12506"/>
                <a:gd name="connsiteX2" fmla="*/ 19353 w 20019"/>
                <a:gd name="connsiteY2" fmla="*/ 2009 h 12506"/>
                <a:gd name="connsiteX3" fmla="*/ 19503 w 20019"/>
                <a:gd name="connsiteY3" fmla="*/ 384 h 12506"/>
                <a:gd name="connsiteX4" fmla="*/ 16795 w 20019"/>
                <a:gd name="connsiteY4" fmla="*/ 230 h 12506"/>
                <a:gd name="connsiteX5" fmla="*/ 10476 w 20019"/>
                <a:gd name="connsiteY5" fmla="*/ 895 h 12506"/>
                <a:gd name="connsiteX6" fmla="*/ 3402 w 20019"/>
                <a:gd name="connsiteY6" fmla="*/ 895 h 12506"/>
                <a:gd name="connsiteX7" fmla="*/ 272 w 20019"/>
                <a:gd name="connsiteY7" fmla="*/ 731 h 12506"/>
                <a:gd name="connsiteX8" fmla="*/ 0 w 20019"/>
                <a:gd name="connsiteY8" fmla="*/ 0 h 12506"/>
                <a:gd name="connsiteX0" fmla="*/ 13774 w 20019"/>
                <a:gd name="connsiteY0" fmla="*/ 12506 h 12506"/>
                <a:gd name="connsiteX1" fmla="*/ 19683 w 20019"/>
                <a:gd name="connsiteY1" fmla="*/ 11992 h 12506"/>
                <a:gd name="connsiteX2" fmla="*/ 19353 w 20019"/>
                <a:gd name="connsiteY2" fmla="*/ 2009 h 12506"/>
                <a:gd name="connsiteX3" fmla="*/ 19503 w 20019"/>
                <a:gd name="connsiteY3" fmla="*/ 384 h 12506"/>
                <a:gd name="connsiteX4" fmla="*/ 16795 w 20019"/>
                <a:gd name="connsiteY4" fmla="*/ 230 h 12506"/>
                <a:gd name="connsiteX5" fmla="*/ 10476 w 20019"/>
                <a:gd name="connsiteY5" fmla="*/ 895 h 12506"/>
                <a:gd name="connsiteX6" fmla="*/ 3402 w 20019"/>
                <a:gd name="connsiteY6" fmla="*/ 895 h 12506"/>
                <a:gd name="connsiteX7" fmla="*/ 272 w 20019"/>
                <a:gd name="connsiteY7" fmla="*/ 731 h 12506"/>
                <a:gd name="connsiteX8" fmla="*/ 0 w 20019"/>
                <a:gd name="connsiteY8" fmla="*/ 0 h 12506"/>
                <a:gd name="connsiteX0" fmla="*/ 13774 w 19997"/>
                <a:gd name="connsiteY0" fmla="*/ 12506 h 12506"/>
                <a:gd name="connsiteX1" fmla="*/ 19683 w 19997"/>
                <a:gd name="connsiteY1" fmla="*/ 11992 h 12506"/>
                <a:gd name="connsiteX2" fmla="*/ 19202 w 19997"/>
                <a:gd name="connsiteY2" fmla="*/ 3215 h 12506"/>
                <a:gd name="connsiteX3" fmla="*/ 19353 w 19997"/>
                <a:gd name="connsiteY3" fmla="*/ 2009 h 12506"/>
                <a:gd name="connsiteX4" fmla="*/ 19503 w 19997"/>
                <a:gd name="connsiteY4" fmla="*/ 384 h 12506"/>
                <a:gd name="connsiteX5" fmla="*/ 16795 w 19997"/>
                <a:gd name="connsiteY5" fmla="*/ 230 h 12506"/>
                <a:gd name="connsiteX6" fmla="*/ 10476 w 19997"/>
                <a:gd name="connsiteY6" fmla="*/ 895 h 12506"/>
                <a:gd name="connsiteX7" fmla="*/ 3402 w 19997"/>
                <a:gd name="connsiteY7" fmla="*/ 895 h 12506"/>
                <a:gd name="connsiteX8" fmla="*/ 272 w 19997"/>
                <a:gd name="connsiteY8" fmla="*/ 731 h 12506"/>
                <a:gd name="connsiteX9" fmla="*/ 0 w 19997"/>
                <a:gd name="connsiteY9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24318 w 24318"/>
                <a:gd name="connsiteY2" fmla="*/ 2333 h 12506"/>
                <a:gd name="connsiteX3" fmla="*/ 19353 w 24318"/>
                <a:gd name="connsiteY3" fmla="*/ 2009 h 12506"/>
                <a:gd name="connsiteX4" fmla="*/ 19503 w 24318"/>
                <a:gd name="connsiteY4" fmla="*/ 384 h 12506"/>
                <a:gd name="connsiteX5" fmla="*/ 16795 w 24318"/>
                <a:gd name="connsiteY5" fmla="*/ 230 h 12506"/>
                <a:gd name="connsiteX6" fmla="*/ 10476 w 24318"/>
                <a:gd name="connsiteY6" fmla="*/ 895 h 12506"/>
                <a:gd name="connsiteX7" fmla="*/ 3402 w 24318"/>
                <a:gd name="connsiteY7" fmla="*/ 895 h 12506"/>
                <a:gd name="connsiteX8" fmla="*/ 272 w 24318"/>
                <a:gd name="connsiteY8" fmla="*/ 731 h 12506"/>
                <a:gd name="connsiteX9" fmla="*/ 0 w 24318"/>
                <a:gd name="connsiteY9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24318 w 24318"/>
                <a:gd name="connsiteY2" fmla="*/ 2333 h 12506"/>
                <a:gd name="connsiteX3" fmla="*/ 19353 w 24318"/>
                <a:gd name="connsiteY3" fmla="*/ 2009 h 12506"/>
                <a:gd name="connsiteX4" fmla="*/ 19503 w 24318"/>
                <a:gd name="connsiteY4" fmla="*/ 384 h 12506"/>
                <a:gd name="connsiteX5" fmla="*/ 16795 w 24318"/>
                <a:gd name="connsiteY5" fmla="*/ 230 h 12506"/>
                <a:gd name="connsiteX6" fmla="*/ 10476 w 24318"/>
                <a:gd name="connsiteY6" fmla="*/ 895 h 12506"/>
                <a:gd name="connsiteX7" fmla="*/ 3402 w 24318"/>
                <a:gd name="connsiteY7" fmla="*/ 895 h 12506"/>
                <a:gd name="connsiteX8" fmla="*/ 272 w 24318"/>
                <a:gd name="connsiteY8" fmla="*/ 731 h 12506"/>
                <a:gd name="connsiteX9" fmla="*/ 0 w 24318"/>
                <a:gd name="connsiteY9" fmla="*/ 0 h 12506"/>
                <a:gd name="connsiteX0" fmla="*/ 13774 w 24770"/>
                <a:gd name="connsiteY0" fmla="*/ 12506 h 12506"/>
                <a:gd name="connsiteX1" fmla="*/ 19683 w 24770"/>
                <a:gd name="connsiteY1" fmla="*/ 11992 h 12506"/>
                <a:gd name="connsiteX2" fmla="*/ 24017 w 24770"/>
                <a:gd name="connsiteY2" fmla="*/ 3679 h 12506"/>
                <a:gd name="connsiteX3" fmla="*/ 24318 w 24770"/>
                <a:gd name="connsiteY3" fmla="*/ 2333 h 12506"/>
                <a:gd name="connsiteX4" fmla="*/ 19353 w 24770"/>
                <a:gd name="connsiteY4" fmla="*/ 2009 h 12506"/>
                <a:gd name="connsiteX5" fmla="*/ 19503 w 24770"/>
                <a:gd name="connsiteY5" fmla="*/ 384 h 12506"/>
                <a:gd name="connsiteX6" fmla="*/ 16795 w 24770"/>
                <a:gd name="connsiteY6" fmla="*/ 230 h 12506"/>
                <a:gd name="connsiteX7" fmla="*/ 10476 w 24770"/>
                <a:gd name="connsiteY7" fmla="*/ 895 h 12506"/>
                <a:gd name="connsiteX8" fmla="*/ 3402 w 24770"/>
                <a:gd name="connsiteY8" fmla="*/ 895 h 12506"/>
                <a:gd name="connsiteX9" fmla="*/ 272 w 24770"/>
                <a:gd name="connsiteY9" fmla="*/ 731 h 12506"/>
                <a:gd name="connsiteX10" fmla="*/ 0 w 24770"/>
                <a:gd name="connsiteY10" fmla="*/ 0 h 12506"/>
                <a:gd name="connsiteX0" fmla="*/ 13774 w 24720"/>
                <a:gd name="connsiteY0" fmla="*/ 12506 h 12506"/>
                <a:gd name="connsiteX1" fmla="*/ 19683 w 24720"/>
                <a:gd name="connsiteY1" fmla="*/ 11992 h 12506"/>
                <a:gd name="connsiteX2" fmla="*/ 23867 w 24720"/>
                <a:gd name="connsiteY2" fmla="*/ 2519 h 12506"/>
                <a:gd name="connsiteX3" fmla="*/ 24318 w 24720"/>
                <a:gd name="connsiteY3" fmla="*/ 2333 h 12506"/>
                <a:gd name="connsiteX4" fmla="*/ 19353 w 24720"/>
                <a:gd name="connsiteY4" fmla="*/ 2009 h 12506"/>
                <a:gd name="connsiteX5" fmla="*/ 19503 w 24720"/>
                <a:gd name="connsiteY5" fmla="*/ 384 h 12506"/>
                <a:gd name="connsiteX6" fmla="*/ 16795 w 24720"/>
                <a:gd name="connsiteY6" fmla="*/ 230 h 12506"/>
                <a:gd name="connsiteX7" fmla="*/ 10476 w 24720"/>
                <a:gd name="connsiteY7" fmla="*/ 895 h 12506"/>
                <a:gd name="connsiteX8" fmla="*/ 3402 w 24720"/>
                <a:gd name="connsiteY8" fmla="*/ 895 h 12506"/>
                <a:gd name="connsiteX9" fmla="*/ 272 w 24720"/>
                <a:gd name="connsiteY9" fmla="*/ 731 h 12506"/>
                <a:gd name="connsiteX10" fmla="*/ 0 w 24720"/>
                <a:gd name="connsiteY10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23867 w 24318"/>
                <a:gd name="connsiteY2" fmla="*/ 2519 h 12506"/>
                <a:gd name="connsiteX3" fmla="*/ 24318 w 24318"/>
                <a:gd name="connsiteY3" fmla="*/ 2333 h 12506"/>
                <a:gd name="connsiteX4" fmla="*/ 19353 w 24318"/>
                <a:gd name="connsiteY4" fmla="*/ 2009 h 12506"/>
                <a:gd name="connsiteX5" fmla="*/ 19503 w 24318"/>
                <a:gd name="connsiteY5" fmla="*/ 384 h 12506"/>
                <a:gd name="connsiteX6" fmla="*/ 16795 w 24318"/>
                <a:gd name="connsiteY6" fmla="*/ 230 h 12506"/>
                <a:gd name="connsiteX7" fmla="*/ 10476 w 24318"/>
                <a:gd name="connsiteY7" fmla="*/ 895 h 12506"/>
                <a:gd name="connsiteX8" fmla="*/ 3402 w 24318"/>
                <a:gd name="connsiteY8" fmla="*/ 895 h 12506"/>
                <a:gd name="connsiteX9" fmla="*/ 272 w 24318"/>
                <a:gd name="connsiteY9" fmla="*/ 731 h 12506"/>
                <a:gd name="connsiteX10" fmla="*/ 0 w 24318"/>
                <a:gd name="connsiteY10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22964 w 24318"/>
                <a:gd name="connsiteY2" fmla="*/ 3911 h 12506"/>
                <a:gd name="connsiteX3" fmla="*/ 23867 w 24318"/>
                <a:gd name="connsiteY3" fmla="*/ 2519 h 12506"/>
                <a:gd name="connsiteX4" fmla="*/ 24318 w 24318"/>
                <a:gd name="connsiteY4" fmla="*/ 2333 h 12506"/>
                <a:gd name="connsiteX5" fmla="*/ 19353 w 24318"/>
                <a:gd name="connsiteY5" fmla="*/ 2009 h 12506"/>
                <a:gd name="connsiteX6" fmla="*/ 19503 w 24318"/>
                <a:gd name="connsiteY6" fmla="*/ 384 h 12506"/>
                <a:gd name="connsiteX7" fmla="*/ 16795 w 24318"/>
                <a:gd name="connsiteY7" fmla="*/ 230 h 12506"/>
                <a:gd name="connsiteX8" fmla="*/ 10476 w 24318"/>
                <a:gd name="connsiteY8" fmla="*/ 895 h 12506"/>
                <a:gd name="connsiteX9" fmla="*/ 3402 w 24318"/>
                <a:gd name="connsiteY9" fmla="*/ 895 h 12506"/>
                <a:gd name="connsiteX10" fmla="*/ 272 w 24318"/>
                <a:gd name="connsiteY10" fmla="*/ 731 h 12506"/>
                <a:gd name="connsiteX11" fmla="*/ 0 w 24318"/>
                <a:gd name="connsiteY11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19503 w 24318"/>
                <a:gd name="connsiteY2" fmla="*/ 3524 h 12506"/>
                <a:gd name="connsiteX3" fmla="*/ 23867 w 24318"/>
                <a:gd name="connsiteY3" fmla="*/ 2519 h 12506"/>
                <a:gd name="connsiteX4" fmla="*/ 24318 w 24318"/>
                <a:gd name="connsiteY4" fmla="*/ 2333 h 12506"/>
                <a:gd name="connsiteX5" fmla="*/ 19353 w 24318"/>
                <a:gd name="connsiteY5" fmla="*/ 2009 h 12506"/>
                <a:gd name="connsiteX6" fmla="*/ 19503 w 24318"/>
                <a:gd name="connsiteY6" fmla="*/ 384 h 12506"/>
                <a:gd name="connsiteX7" fmla="*/ 16795 w 24318"/>
                <a:gd name="connsiteY7" fmla="*/ 230 h 12506"/>
                <a:gd name="connsiteX8" fmla="*/ 10476 w 24318"/>
                <a:gd name="connsiteY8" fmla="*/ 895 h 12506"/>
                <a:gd name="connsiteX9" fmla="*/ 3402 w 24318"/>
                <a:gd name="connsiteY9" fmla="*/ 895 h 12506"/>
                <a:gd name="connsiteX10" fmla="*/ 272 w 24318"/>
                <a:gd name="connsiteY10" fmla="*/ 731 h 12506"/>
                <a:gd name="connsiteX11" fmla="*/ 0 w 24318"/>
                <a:gd name="connsiteY11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19503 w 24318"/>
                <a:gd name="connsiteY2" fmla="*/ 3524 h 12506"/>
                <a:gd name="connsiteX3" fmla="*/ 23867 w 24318"/>
                <a:gd name="connsiteY3" fmla="*/ 2519 h 12506"/>
                <a:gd name="connsiteX4" fmla="*/ 24318 w 24318"/>
                <a:gd name="connsiteY4" fmla="*/ 2333 h 12506"/>
                <a:gd name="connsiteX5" fmla="*/ 19353 w 24318"/>
                <a:gd name="connsiteY5" fmla="*/ 2009 h 12506"/>
                <a:gd name="connsiteX6" fmla="*/ 19503 w 24318"/>
                <a:gd name="connsiteY6" fmla="*/ 384 h 12506"/>
                <a:gd name="connsiteX7" fmla="*/ 16795 w 24318"/>
                <a:gd name="connsiteY7" fmla="*/ 230 h 12506"/>
                <a:gd name="connsiteX8" fmla="*/ 10476 w 24318"/>
                <a:gd name="connsiteY8" fmla="*/ 895 h 12506"/>
                <a:gd name="connsiteX9" fmla="*/ 3402 w 24318"/>
                <a:gd name="connsiteY9" fmla="*/ 895 h 12506"/>
                <a:gd name="connsiteX10" fmla="*/ 272 w 24318"/>
                <a:gd name="connsiteY10" fmla="*/ 731 h 12506"/>
                <a:gd name="connsiteX11" fmla="*/ 0 w 24318"/>
                <a:gd name="connsiteY11" fmla="*/ 0 h 12506"/>
                <a:gd name="connsiteX0" fmla="*/ 13774 w 24920"/>
                <a:gd name="connsiteY0" fmla="*/ 12506 h 12506"/>
                <a:gd name="connsiteX1" fmla="*/ 19683 w 24920"/>
                <a:gd name="connsiteY1" fmla="*/ 11992 h 12506"/>
                <a:gd name="connsiteX2" fmla="*/ 19503 w 24920"/>
                <a:gd name="connsiteY2" fmla="*/ 3524 h 12506"/>
                <a:gd name="connsiteX3" fmla="*/ 23867 w 24920"/>
                <a:gd name="connsiteY3" fmla="*/ 2519 h 12506"/>
                <a:gd name="connsiteX4" fmla="*/ 24920 w 24920"/>
                <a:gd name="connsiteY4" fmla="*/ 2348 h 12506"/>
                <a:gd name="connsiteX5" fmla="*/ 19353 w 24920"/>
                <a:gd name="connsiteY5" fmla="*/ 2009 h 12506"/>
                <a:gd name="connsiteX6" fmla="*/ 19503 w 24920"/>
                <a:gd name="connsiteY6" fmla="*/ 384 h 12506"/>
                <a:gd name="connsiteX7" fmla="*/ 16795 w 24920"/>
                <a:gd name="connsiteY7" fmla="*/ 230 h 12506"/>
                <a:gd name="connsiteX8" fmla="*/ 10476 w 24920"/>
                <a:gd name="connsiteY8" fmla="*/ 895 h 12506"/>
                <a:gd name="connsiteX9" fmla="*/ 3402 w 24920"/>
                <a:gd name="connsiteY9" fmla="*/ 895 h 12506"/>
                <a:gd name="connsiteX10" fmla="*/ 272 w 24920"/>
                <a:gd name="connsiteY10" fmla="*/ 731 h 12506"/>
                <a:gd name="connsiteX11" fmla="*/ 0 w 24920"/>
                <a:gd name="connsiteY11" fmla="*/ 0 h 12506"/>
                <a:gd name="connsiteX0" fmla="*/ 13774 w 24920"/>
                <a:gd name="connsiteY0" fmla="*/ 12506 h 12506"/>
                <a:gd name="connsiteX1" fmla="*/ 19683 w 24920"/>
                <a:gd name="connsiteY1" fmla="*/ 11992 h 12506"/>
                <a:gd name="connsiteX2" fmla="*/ 19503 w 24920"/>
                <a:gd name="connsiteY2" fmla="*/ 3524 h 12506"/>
                <a:gd name="connsiteX3" fmla="*/ 23867 w 24920"/>
                <a:gd name="connsiteY3" fmla="*/ 2519 h 12506"/>
                <a:gd name="connsiteX4" fmla="*/ 24920 w 24920"/>
                <a:gd name="connsiteY4" fmla="*/ 2348 h 12506"/>
                <a:gd name="connsiteX5" fmla="*/ 19353 w 24920"/>
                <a:gd name="connsiteY5" fmla="*/ 2009 h 12506"/>
                <a:gd name="connsiteX6" fmla="*/ 19503 w 24920"/>
                <a:gd name="connsiteY6" fmla="*/ 384 h 12506"/>
                <a:gd name="connsiteX7" fmla="*/ 16795 w 24920"/>
                <a:gd name="connsiteY7" fmla="*/ 230 h 12506"/>
                <a:gd name="connsiteX8" fmla="*/ 10476 w 24920"/>
                <a:gd name="connsiteY8" fmla="*/ 895 h 12506"/>
                <a:gd name="connsiteX9" fmla="*/ 3402 w 24920"/>
                <a:gd name="connsiteY9" fmla="*/ 895 h 12506"/>
                <a:gd name="connsiteX10" fmla="*/ 272 w 24920"/>
                <a:gd name="connsiteY10" fmla="*/ 731 h 12506"/>
                <a:gd name="connsiteX11" fmla="*/ 0 w 24920"/>
                <a:gd name="connsiteY11" fmla="*/ 0 h 12506"/>
                <a:gd name="connsiteX0" fmla="*/ 13774 w 23867"/>
                <a:gd name="connsiteY0" fmla="*/ 12506 h 12506"/>
                <a:gd name="connsiteX1" fmla="*/ 19683 w 23867"/>
                <a:gd name="connsiteY1" fmla="*/ 11992 h 12506"/>
                <a:gd name="connsiteX2" fmla="*/ 19503 w 23867"/>
                <a:gd name="connsiteY2" fmla="*/ 3524 h 12506"/>
                <a:gd name="connsiteX3" fmla="*/ 23867 w 23867"/>
                <a:gd name="connsiteY3" fmla="*/ 2519 h 12506"/>
                <a:gd name="connsiteX4" fmla="*/ 23284 w 23867"/>
                <a:gd name="connsiteY4" fmla="*/ 2198 h 12506"/>
                <a:gd name="connsiteX5" fmla="*/ 19353 w 23867"/>
                <a:gd name="connsiteY5" fmla="*/ 2009 h 12506"/>
                <a:gd name="connsiteX6" fmla="*/ 19503 w 23867"/>
                <a:gd name="connsiteY6" fmla="*/ 384 h 12506"/>
                <a:gd name="connsiteX7" fmla="*/ 16795 w 23867"/>
                <a:gd name="connsiteY7" fmla="*/ 230 h 12506"/>
                <a:gd name="connsiteX8" fmla="*/ 10476 w 23867"/>
                <a:gd name="connsiteY8" fmla="*/ 895 h 12506"/>
                <a:gd name="connsiteX9" fmla="*/ 3402 w 23867"/>
                <a:gd name="connsiteY9" fmla="*/ 895 h 12506"/>
                <a:gd name="connsiteX10" fmla="*/ 272 w 23867"/>
                <a:gd name="connsiteY10" fmla="*/ 731 h 12506"/>
                <a:gd name="connsiteX11" fmla="*/ 0 w 23867"/>
                <a:gd name="connsiteY11" fmla="*/ 0 h 12506"/>
                <a:gd name="connsiteX0" fmla="*/ 13774 w 23867"/>
                <a:gd name="connsiteY0" fmla="*/ 12506 h 12506"/>
                <a:gd name="connsiteX1" fmla="*/ 19683 w 23867"/>
                <a:gd name="connsiteY1" fmla="*/ 11992 h 12506"/>
                <a:gd name="connsiteX2" fmla="*/ 19503 w 23867"/>
                <a:gd name="connsiteY2" fmla="*/ 3524 h 12506"/>
                <a:gd name="connsiteX3" fmla="*/ 23867 w 23867"/>
                <a:gd name="connsiteY3" fmla="*/ 2519 h 12506"/>
                <a:gd name="connsiteX4" fmla="*/ 23284 w 23867"/>
                <a:gd name="connsiteY4" fmla="*/ 2198 h 12506"/>
                <a:gd name="connsiteX5" fmla="*/ 19353 w 23867"/>
                <a:gd name="connsiteY5" fmla="*/ 2009 h 12506"/>
                <a:gd name="connsiteX6" fmla="*/ 19503 w 23867"/>
                <a:gd name="connsiteY6" fmla="*/ 384 h 12506"/>
                <a:gd name="connsiteX7" fmla="*/ 16795 w 23867"/>
                <a:gd name="connsiteY7" fmla="*/ 230 h 12506"/>
                <a:gd name="connsiteX8" fmla="*/ 10476 w 23867"/>
                <a:gd name="connsiteY8" fmla="*/ 895 h 12506"/>
                <a:gd name="connsiteX9" fmla="*/ 3402 w 23867"/>
                <a:gd name="connsiteY9" fmla="*/ 895 h 12506"/>
                <a:gd name="connsiteX10" fmla="*/ 272 w 23867"/>
                <a:gd name="connsiteY10" fmla="*/ 731 h 12506"/>
                <a:gd name="connsiteX11" fmla="*/ 0 w 23867"/>
                <a:gd name="connsiteY11" fmla="*/ 0 h 12506"/>
                <a:gd name="connsiteX0" fmla="*/ 13774 w 23867"/>
                <a:gd name="connsiteY0" fmla="*/ 12506 h 12506"/>
                <a:gd name="connsiteX1" fmla="*/ 19683 w 23867"/>
                <a:gd name="connsiteY1" fmla="*/ 11992 h 12506"/>
                <a:gd name="connsiteX2" fmla="*/ 19503 w 23867"/>
                <a:gd name="connsiteY2" fmla="*/ 3524 h 12506"/>
                <a:gd name="connsiteX3" fmla="*/ 23867 w 23867"/>
                <a:gd name="connsiteY3" fmla="*/ 2519 h 12506"/>
                <a:gd name="connsiteX4" fmla="*/ 19353 w 23867"/>
                <a:gd name="connsiteY4" fmla="*/ 2009 h 12506"/>
                <a:gd name="connsiteX5" fmla="*/ 19503 w 23867"/>
                <a:gd name="connsiteY5" fmla="*/ 384 h 12506"/>
                <a:gd name="connsiteX6" fmla="*/ 16795 w 23867"/>
                <a:gd name="connsiteY6" fmla="*/ 230 h 12506"/>
                <a:gd name="connsiteX7" fmla="*/ 10476 w 23867"/>
                <a:gd name="connsiteY7" fmla="*/ 895 h 12506"/>
                <a:gd name="connsiteX8" fmla="*/ 3402 w 23867"/>
                <a:gd name="connsiteY8" fmla="*/ 895 h 12506"/>
                <a:gd name="connsiteX9" fmla="*/ 272 w 23867"/>
                <a:gd name="connsiteY9" fmla="*/ 731 h 12506"/>
                <a:gd name="connsiteX10" fmla="*/ 0 w 23867"/>
                <a:gd name="connsiteY10" fmla="*/ 0 h 12506"/>
                <a:gd name="connsiteX0" fmla="*/ 13774 w 24958"/>
                <a:gd name="connsiteY0" fmla="*/ 12506 h 12506"/>
                <a:gd name="connsiteX1" fmla="*/ 19683 w 24958"/>
                <a:gd name="connsiteY1" fmla="*/ 11992 h 12506"/>
                <a:gd name="connsiteX2" fmla="*/ 19503 w 24958"/>
                <a:gd name="connsiteY2" fmla="*/ 3524 h 12506"/>
                <a:gd name="connsiteX3" fmla="*/ 24958 w 24958"/>
                <a:gd name="connsiteY3" fmla="*/ 2267 h 12506"/>
                <a:gd name="connsiteX4" fmla="*/ 19353 w 24958"/>
                <a:gd name="connsiteY4" fmla="*/ 2009 h 12506"/>
                <a:gd name="connsiteX5" fmla="*/ 19503 w 24958"/>
                <a:gd name="connsiteY5" fmla="*/ 384 h 12506"/>
                <a:gd name="connsiteX6" fmla="*/ 16795 w 24958"/>
                <a:gd name="connsiteY6" fmla="*/ 230 h 12506"/>
                <a:gd name="connsiteX7" fmla="*/ 10476 w 24958"/>
                <a:gd name="connsiteY7" fmla="*/ 895 h 12506"/>
                <a:gd name="connsiteX8" fmla="*/ 3402 w 24958"/>
                <a:gd name="connsiteY8" fmla="*/ 895 h 12506"/>
                <a:gd name="connsiteX9" fmla="*/ 272 w 24958"/>
                <a:gd name="connsiteY9" fmla="*/ 731 h 12506"/>
                <a:gd name="connsiteX10" fmla="*/ 0 w 24958"/>
                <a:gd name="connsiteY10" fmla="*/ 0 h 12506"/>
                <a:gd name="connsiteX0" fmla="*/ 13774 w 24958"/>
                <a:gd name="connsiteY0" fmla="*/ 12506 h 12506"/>
                <a:gd name="connsiteX1" fmla="*/ 19683 w 24958"/>
                <a:gd name="connsiteY1" fmla="*/ 11992 h 12506"/>
                <a:gd name="connsiteX2" fmla="*/ 19503 w 24958"/>
                <a:gd name="connsiteY2" fmla="*/ 3524 h 12506"/>
                <a:gd name="connsiteX3" fmla="*/ 24958 w 24958"/>
                <a:gd name="connsiteY3" fmla="*/ 2267 h 12506"/>
                <a:gd name="connsiteX4" fmla="*/ 19898 w 24958"/>
                <a:gd name="connsiteY4" fmla="*/ 1962 h 12506"/>
                <a:gd name="connsiteX5" fmla="*/ 19503 w 24958"/>
                <a:gd name="connsiteY5" fmla="*/ 384 h 12506"/>
                <a:gd name="connsiteX6" fmla="*/ 16795 w 24958"/>
                <a:gd name="connsiteY6" fmla="*/ 230 h 12506"/>
                <a:gd name="connsiteX7" fmla="*/ 10476 w 24958"/>
                <a:gd name="connsiteY7" fmla="*/ 895 h 12506"/>
                <a:gd name="connsiteX8" fmla="*/ 3402 w 24958"/>
                <a:gd name="connsiteY8" fmla="*/ 895 h 12506"/>
                <a:gd name="connsiteX9" fmla="*/ 272 w 24958"/>
                <a:gd name="connsiteY9" fmla="*/ 731 h 12506"/>
                <a:gd name="connsiteX10" fmla="*/ 0 w 24958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503 w 24867"/>
                <a:gd name="connsiteY5" fmla="*/ 384 h 12506"/>
                <a:gd name="connsiteX6" fmla="*/ 16795 w 24867"/>
                <a:gd name="connsiteY6" fmla="*/ 230 h 12506"/>
                <a:gd name="connsiteX7" fmla="*/ 10476 w 24867"/>
                <a:gd name="connsiteY7" fmla="*/ 895 h 12506"/>
                <a:gd name="connsiteX8" fmla="*/ 3402 w 24867"/>
                <a:gd name="connsiteY8" fmla="*/ 895 h 12506"/>
                <a:gd name="connsiteX9" fmla="*/ 272 w 24867"/>
                <a:gd name="connsiteY9" fmla="*/ 731 h 12506"/>
                <a:gd name="connsiteX10" fmla="*/ 0 w 24867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393 h 12506"/>
                <a:gd name="connsiteX6" fmla="*/ 16795 w 24867"/>
                <a:gd name="connsiteY6" fmla="*/ 230 h 12506"/>
                <a:gd name="connsiteX7" fmla="*/ 10476 w 24867"/>
                <a:gd name="connsiteY7" fmla="*/ 895 h 12506"/>
                <a:gd name="connsiteX8" fmla="*/ 3402 w 24867"/>
                <a:gd name="connsiteY8" fmla="*/ 895 h 12506"/>
                <a:gd name="connsiteX9" fmla="*/ 272 w 24867"/>
                <a:gd name="connsiteY9" fmla="*/ 731 h 12506"/>
                <a:gd name="connsiteX10" fmla="*/ 0 w 24867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393 h 12506"/>
                <a:gd name="connsiteX6" fmla="*/ 16795 w 24867"/>
                <a:gd name="connsiteY6" fmla="*/ 230 h 12506"/>
                <a:gd name="connsiteX7" fmla="*/ 10476 w 24867"/>
                <a:gd name="connsiteY7" fmla="*/ 895 h 12506"/>
                <a:gd name="connsiteX8" fmla="*/ 3402 w 24867"/>
                <a:gd name="connsiteY8" fmla="*/ 895 h 12506"/>
                <a:gd name="connsiteX9" fmla="*/ 272 w 24867"/>
                <a:gd name="connsiteY9" fmla="*/ 731 h 12506"/>
                <a:gd name="connsiteX10" fmla="*/ 0 w 24867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6795 w 24867"/>
                <a:gd name="connsiteY6" fmla="*/ 230 h 12506"/>
                <a:gd name="connsiteX7" fmla="*/ 10476 w 24867"/>
                <a:gd name="connsiteY7" fmla="*/ 895 h 12506"/>
                <a:gd name="connsiteX8" fmla="*/ 3402 w 24867"/>
                <a:gd name="connsiteY8" fmla="*/ 895 h 12506"/>
                <a:gd name="connsiteX9" fmla="*/ 272 w 24867"/>
                <a:gd name="connsiteY9" fmla="*/ 731 h 12506"/>
                <a:gd name="connsiteX10" fmla="*/ 0 w 24867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6795 w 24867"/>
                <a:gd name="connsiteY6" fmla="*/ 230 h 12506"/>
                <a:gd name="connsiteX7" fmla="*/ 14455 w 24867"/>
                <a:gd name="connsiteY7" fmla="*/ 448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613 w 24867"/>
                <a:gd name="connsiteY6" fmla="*/ 146 h 12506"/>
                <a:gd name="connsiteX7" fmla="*/ 14455 w 24867"/>
                <a:gd name="connsiteY7" fmla="*/ 448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613 w 24867"/>
                <a:gd name="connsiteY6" fmla="*/ 146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958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976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58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67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67 h 12506"/>
                <a:gd name="connsiteX9" fmla="*/ 2038 w 24867"/>
                <a:gd name="connsiteY9" fmla="*/ 867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67 h 12506"/>
                <a:gd name="connsiteX9" fmla="*/ 2038 w 24867"/>
                <a:gd name="connsiteY9" fmla="*/ 867 h 12506"/>
                <a:gd name="connsiteX10" fmla="*/ 636 w 24867"/>
                <a:gd name="connsiteY10" fmla="*/ 694 h 12506"/>
                <a:gd name="connsiteX11" fmla="*/ 0 w 24867"/>
                <a:gd name="connsiteY11" fmla="*/ 0 h 12506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19765 w 42594"/>
                <a:gd name="connsiteY9" fmla="*/ 1400 h 13039"/>
                <a:gd name="connsiteX10" fmla="*/ 18363 w 42594"/>
                <a:gd name="connsiteY10" fmla="*/ 1227 h 13039"/>
                <a:gd name="connsiteX11" fmla="*/ 0 w 42594"/>
                <a:gd name="connsiteY11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19765 w 42594"/>
                <a:gd name="connsiteY9" fmla="*/ 1400 h 13039"/>
                <a:gd name="connsiteX10" fmla="*/ 18363 w 42594"/>
                <a:gd name="connsiteY10" fmla="*/ 1227 h 13039"/>
                <a:gd name="connsiteX11" fmla="*/ 10092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19765 w 42594"/>
                <a:gd name="connsiteY9" fmla="*/ 1400 h 13039"/>
                <a:gd name="connsiteX10" fmla="*/ 18363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21765 w 42594"/>
                <a:gd name="connsiteY9" fmla="*/ 1783 h 13039"/>
                <a:gd name="connsiteX10" fmla="*/ 18363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21765 w 42594"/>
                <a:gd name="connsiteY9" fmla="*/ 1783 h 13039"/>
                <a:gd name="connsiteX10" fmla="*/ 12908 w 42594"/>
                <a:gd name="connsiteY10" fmla="*/ 1255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20129 w 42594"/>
                <a:gd name="connsiteY9" fmla="*/ 1353 h 13039"/>
                <a:gd name="connsiteX10" fmla="*/ 12908 w 42594"/>
                <a:gd name="connsiteY10" fmla="*/ 1255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476 w 42594"/>
                <a:gd name="connsiteY8" fmla="*/ 1363 h 13039"/>
                <a:gd name="connsiteX9" fmla="*/ 20129 w 42594"/>
                <a:gd name="connsiteY9" fmla="*/ 1353 h 13039"/>
                <a:gd name="connsiteX10" fmla="*/ 12908 w 42594"/>
                <a:gd name="connsiteY10" fmla="*/ 1255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476 w 42594"/>
                <a:gd name="connsiteY8" fmla="*/ 1363 h 13039"/>
                <a:gd name="connsiteX9" fmla="*/ 20129 w 42594"/>
                <a:gd name="connsiteY9" fmla="*/ 1353 h 13039"/>
                <a:gd name="connsiteX10" fmla="*/ 12908 w 42594"/>
                <a:gd name="connsiteY10" fmla="*/ 1255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476 w 42594"/>
                <a:gd name="connsiteY8" fmla="*/ 1363 h 13039"/>
                <a:gd name="connsiteX9" fmla="*/ 20129 w 42594"/>
                <a:gd name="connsiteY9" fmla="*/ 1353 h 13039"/>
                <a:gd name="connsiteX10" fmla="*/ 18544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476 w 42594"/>
                <a:gd name="connsiteY8" fmla="*/ 1363 h 13039"/>
                <a:gd name="connsiteX9" fmla="*/ 20402 w 42594"/>
                <a:gd name="connsiteY9" fmla="*/ 1353 h 13039"/>
                <a:gd name="connsiteX10" fmla="*/ 18544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658 w 42594"/>
                <a:gd name="connsiteY8" fmla="*/ 1344 h 13039"/>
                <a:gd name="connsiteX9" fmla="*/ 20402 w 42594"/>
                <a:gd name="connsiteY9" fmla="*/ 1353 h 13039"/>
                <a:gd name="connsiteX10" fmla="*/ 18544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658 w 42594"/>
                <a:gd name="connsiteY8" fmla="*/ 1344 h 13039"/>
                <a:gd name="connsiteX9" fmla="*/ 20402 w 42594"/>
                <a:gd name="connsiteY9" fmla="*/ 1353 h 13039"/>
                <a:gd name="connsiteX10" fmla="*/ 18544 w 42594"/>
                <a:gd name="connsiteY10" fmla="*/ 1227 h 13039"/>
                <a:gd name="connsiteX11" fmla="*/ 18546 w 42594"/>
                <a:gd name="connsiteY11" fmla="*/ 664 h 13039"/>
                <a:gd name="connsiteX12" fmla="*/ 0 w 42594"/>
                <a:gd name="connsiteY12" fmla="*/ 0 h 13039"/>
                <a:gd name="connsiteX0" fmla="*/ 21956 w 33049"/>
                <a:gd name="connsiteY0" fmla="*/ 12375 h 12375"/>
                <a:gd name="connsiteX1" fmla="*/ 27865 w 33049"/>
                <a:gd name="connsiteY1" fmla="*/ 11861 h 12375"/>
                <a:gd name="connsiteX2" fmla="*/ 27685 w 33049"/>
                <a:gd name="connsiteY2" fmla="*/ 3393 h 12375"/>
                <a:gd name="connsiteX3" fmla="*/ 33049 w 33049"/>
                <a:gd name="connsiteY3" fmla="*/ 2099 h 12375"/>
                <a:gd name="connsiteX4" fmla="*/ 28080 w 33049"/>
                <a:gd name="connsiteY4" fmla="*/ 1831 h 12375"/>
                <a:gd name="connsiteX5" fmla="*/ 27958 w 33049"/>
                <a:gd name="connsiteY5" fmla="*/ 290 h 12375"/>
                <a:gd name="connsiteX6" fmla="*/ 25885 w 33049"/>
                <a:gd name="connsiteY6" fmla="*/ 43 h 12375"/>
                <a:gd name="connsiteX7" fmla="*/ 24455 w 33049"/>
                <a:gd name="connsiteY7" fmla="*/ 149 h 12375"/>
                <a:gd name="connsiteX8" fmla="*/ 19113 w 33049"/>
                <a:gd name="connsiteY8" fmla="*/ 680 h 12375"/>
                <a:gd name="connsiteX9" fmla="*/ 10857 w 33049"/>
                <a:gd name="connsiteY9" fmla="*/ 689 h 12375"/>
                <a:gd name="connsiteX10" fmla="*/ 8999 w 33049"/>
                <a:gd name="connsiteY10" fmla="*/ 563 h 12375"/>
                <a:gd name="connsiteX11" fmla="*/ 9001 w 33049"/>
                <a:gd name="connsiteY11" fmla="*/ 0 h 12375"/>
                <a:gd name="connsiteX12" fmla="*/ 0 w 33049"/>
                <a:gd name="connsiteY12" fmla="*/ 0 h 12375"/>
                <a:gd name="connsiteX0" fmla="*/ 42229 w 53322"/>
                <a:gd name="connsiteY0" fmla="*/ 12422 h 12422"/>
                <a:gd name="connsiteX1" fmla="*/ 48138 w 53322"/>
                <a:gd name="connsiteY1" fmla="*/ 11908 h 12422"/>
                <a:gd name="connsiteX2" fmla="*/ 47958 w 53322"/>
                <a:gd name="connsiteY2" fmla="*/ 3440 h 12422"/>
                <a:gd name="connsiteX3" fmla="*/ 53322 w 53322"/>
                <a:gd name="connsiteY3" fmla="*/ 2146 h 12422"/>
                <a:gd name="connsiteX4" fmla="*/ 48353 w 53322"/>
                <a:gd name="connsiteY4" fmla="*/ 1878 h 12422"/>
                <a:gd name="connsiteX5" fmla="*/ 48231 w 53322"/>
                <a:gd name="connsiteY5" fmla="*/ 337 h 12422"/>
                <a:gd name="connsiteX6" fmla="*/ 46158 w 53322"/>
                <a:gd name="connsiteY6" fmla="*/ 90 h 12422"/>
                <a:gd name="connsiteX7" fmla="*/ 44728 w 53322"/>
                <a:gd name="connsiteY7" fmla="*/ 196 h 12422"/>
                <a:gd name="connsiteX8" fmla="*/ 39386 w 53322"/>
                <a:gd name="connsiteY8" fmla="*/ 727 h 12422"/>
                <a:gd name="connsiteX9" fmla="*/ 31130 w 53322"/>
                <a:gd name="connsiteY9" fmla="*/ 736 h 12422"/>
                <a:gd name="connsiteX10" fmla="*/ 29272 w 53322"/>
                <a:gd name="connsiteY10" fmla="*/ 610 h 12422"/>
                <a:gd name="connsiteX11" fmla="*/ 29274 w 53322"/>
                <a:gd name="connsiteY11" fmla="*/ 47 h 12422"/>
                <a:gd name="connsiteX12" fmla="*/ 0 w 53322"/>
                <a:gd name="connsiteY12" fmla="*/ 0 h 12422"/>
                <a:gd name="connsiteX0" fmla="*/ 12957 w 24050"/>
                <a:gd name="connsiteY0" fmla="*/ 12375 h 12375"/>
                <a:gd name="connsiteX1" fmla="*/ 18866 w 24050"/>
                <a:gd name="connsiteY1" fmla="*/ 11861 h 12375"/>
                <a:gd name="connsiteX2" fmla="*/ 18686 w 24050"/>
                <a:gd name="connsiteY2" fmla="*/ 3393 h 12375"/>
                <a:gd name="connsiteX3" fmla="*/ 24050 w 24050"/>
                <a:gd name="connsiteY3" fmla="*/ 2099 h 12375"/>
                <a:gd name="connsiteX4" fmla="*/ 19081 w 24050"/>
                <a:gd name="connsiteY4" fmla="*/ 1831 h 12375"/>
                <a:gd name="connsiteX5" fmla="*/ 18959 w 24050"/>
                <a:gd name="connsiteY5" fmla="*/ 290 h 12375"/>
                <a:gd name="connsiteX6" fmla="*/ 16886 w 24050"/>
                <a:gd name="connsiteY6" fmla="*/ 43 h 12375"/>
                <a:gd name="connsiteX7" fmla="*/ 15456 w 24050"/>
                <a:gd name="connsiteY7" fmla="*/ 149 h 12375"/>
                <a:gd name="connsiteX8" fmla="*/ 10114 w 24050"/>
                <a:gd name="connsiteY8" fmla="*/ 680 h 12375"/>
                <a:gd name="connsiteX9" fmla="*/ 1858 w 24050"/>
                <a:gd name="connsiteY9" fmla="*/ 689 h 12375"/>
                <a:gd name="connsiteX10" fmla="*/ 0 w 24050"/>
                <a:gd name="connsiteY10" fmla="*/ 563 h 12375"/>
                <a:gd name="connsiteX11" fmla="*/ 2 w 24050"/>
                <a:gd name="connsiteY11" fmla="*/ 0 h 12375"/>
                <a:gd name="connsiteX0" fmla="*/ 12957 w 24050"/>
                <a:gd name="connsiteY0" fmla="*/ 12332 h 12332"/>
                <a:gd name="connsiteX1" fmla="*/ 18866 w 24050"/>
                <a:gd name="connsiteY1" fmla="*/ 11818 h 12332"/>
                <a:gd name="connsiteX2" fmla="*/ 18686 w 24050"/>
                <a:gd name="connsiteY2" fmla="*/ 3350 h 12332"/>
                <a:gd name="connsiteX3" fmla="*/ 24050 w 24050"/>
                <a:gd name="connsiteY3" fmla="*/ 2056 h 12332"/>
                <a:gd name="connsiteX4" fmla="*/ 19081 w 24050"/>
                <a:gd name="connsiteY4" fmla="*/ 1788 h 12332"/>
                <a:gd name="connsiteX5" fmla="*/ 18959 w 24050"/>
                <a:gd name="connsiteY5" fmla="*/ 247 h 12332"/>
                <a:gd name="connsiteX6" fmla="*/ 16886 w 24050"/>
                <a:gd name="connsiteY6" fmla="*/ 0 h 12332"/>
                <a:gd name="connsiteX7" fmla="*/ 15456 w 24050"/>
                <a:gd name="connsiteY7" fmla="*/ 106 h 12332"/>
                <a:gd name="connsiteX8" fmla="*/ 10114 w 24050"/>
                <a:gd name="connsiteY8" fmla="*/ 637 h 12332"/>
                <a:gd name="connsiteX9" fmla="*/ 1858 w 24050"/>
                <a:gd name="connsiteY9" fmla="*/ 646 h 12332"/>
                <a:gd name="connsiteX10" fmla="*/ 0 w 24050"/>
                <a:gd name="connsiteY10" fmla="*/ 520 h 12332"/>
                <a:gd name="connsiteX11" fmla="*/ 2 w 24050"/>
                <a:gd name="connsiteY11" fmla="*/ 125 h 12332"/>
                <a:gd name="connsiteX0" fmla="*/ 23139 w 24050"/>
                <a:gd name="connsiteY0" fmla="*/ 12264 h 12264"/>
                <a:gd name="connsiteX1" fmla="*/ 18866 w 24050"/>
                <a:gd name="connsiteY1" fmla="*/ 11818 h 12264"/>
                <a:gd name="connsiteX2" fmla="*/ 18686 w 24050"/>
                <a:gd name="connsiteY2" fmla="*/ 3350 h 12264"/>
                <a:gd name="connsiteX3" fmla="*/ 24050 w 24050"/>
                <a:gd name="connsiteY3" fmla="*/ 2056 h 12264"/>
                <a:gd name="connsiteX4" fmla="*/ 19081 w 24050"/>
                <a:gd name="connsiteY4" fmla="*/ 1788 h 12264"/>
                <a:gd name="connsiteX5" fmla="*/ 18959 w 24050"/>
                <a:gd name="connsiteY5" fmla="*/ 247 h 12264"/>
                <a:gd name="connsiteX6" fmla="*/ 16886 w 24050"/>
                <a:gd name="connsiteY6" fmla="*/ 0 h 12264"/>
                <a:gd name="connsiteX7" fmla="*/ 15456 w 24050"/>
                <a:gd name="connsiteY7" fmla="*/ 106 h 12264"/>
                <a:gd name="connsiteX8" fmla="*/ 10114 w 24050"/>
                <a:gd name="connsiteY8" fmla="*/ 637 h 12264"/>
                <a:gd name="connsiteX9" fmla="*/ 1858 w 24050"/>
                <a:gd name="connsiteY9" fmla="*/ 646 h 12264"/>
                <a:gd name="connsiteX10" fmla="*/ 0 w 24050"/>
                <a:gd name="connsiteY10" fmla="*/ 520 h 12264"/>
                <a:gd name="connsiteX11" fmla="*/ 2 w 24050"/>
                <a:gd name="connsiteY11" fmla="*/ 125 h 12264"/>
                <a:gd name="connsiteX0" fmla="*/ 23139 w 24050"/>
                <a:gd name="connsiteY0" fmla="*/ 12264 h 12277"/>
                <a:gd name="connsiteX1" fmla="*/ 19139 w 24050"/>
                <a:gd name="connsiteY1" fmla="*/ 12277 h 12277"/>
                <a:gd name="connsiteX2" fmla="*/ 18686 w 24050"/>
                <a:gd name="connsiteY2" fmla="*/ 3350 h 12277"/>
                <a:gd name="connsiteX3" fmla="*/ 24050 w 24050"/>
                <a:gd name="connsiteY3" fmla="*/ 2056 h 12277"/>
                <a:gd name="connsiteX4" fmla="*/ 19081 w 24050"/>
                <a:gd name="connsiteY4" fmla="*/ 1788 h 12277"/>
                <a:gd name="connsiteX5" fmla="*/ 18959 w 24050"/>
                <a:gd name="connsiteY5" fmla="*/ 247 h 12277"/>
                <a:gd name="connsiteX6" fmla="*/ 16886 w 24050"/>
                <a:gd name="connsiteY6" fmla="*/ 0 h 12277"/>
                <a:gd name="connsiteX7" fmla="*/ 15456 w 24050"/>
                <a:gd name="connsiteY7" fmla="*/ 106 h 12277"/>
                <a:gd name="connsiteX8" fmla="*/ 10114 w 24050"/>
                <a:gd name="connsiteY8" fmla="*/ 637 h 12277"/>
                <a:gd name="connsiteX9" fmla="*/ 1858 w 24050"/>
                <a:gd name="connsiteY9" fmla="*/ 646 h 12277"/>
                <a:gd name="connsiteX10" fmla="*/ 0 w 24050"/>
                <a:gd name="connsiteY10" fmla="*/ 520 h 12277"/>
                <a:gd name="connsiteX11" fmla="*/ 2 w 24050"/>
                <a:gd name="connsiteY11" fmla="*/ 125 h 12277"/>
                <a:gd name="connsiteX0" fmla="*/ 23139 w 24050"/>
                <a:gd name="connsiteY0" fmla="*/ 12264 h 12264"/>
                <a:gd name="connsiteX1" fmla="*/ 19230 w 24050"/>
                <a:gd name="connsiteY1" fmla="*/ 12243 h 12264"/>
                <a:gd name="connsiteX2" fmla="*/ 18686 w 24050"/>
                <a:gd name="connsiteY2" fmla="*/ 3350 h 12264"/>
                <a:gd name="connsiteX3" fmla="*/ 24050 w 24050"/>
                <a:gd name="connsiteY3" fmla="*/ 2056 h 12264"/>
                <a:gd name="connsiteX4" fmla="*/ 19081 w 24050"/>
                <a:gd name="connsiteY4" fmla="*/ 1788 h 12264"/>
                <a:gd name="connsiteX5" fmla="*/ 18959 w 24050"/>
                <a:gd name="connsiteY5" fmla="*/ 247 h 12264"/>
                <a:gd name="connsiteX6" fmla="*/ 16886 w 24050"/>
                <a:gd name="connsiteY6" fmla="*/ 0 h 12264"/>
                <a:gd name="connsiteX7" fmla="*/ 15456 w 24050"/>
                <a:gd name="connsiteY7" fmla="*/ 106 h 12264"/>
                <a:gd name="connsiteX8" fmla="*/ 10114 w 24050"/>
                <a:gd name="connsiteY8" fmla="*/ 637 h 12264"/>
                <a:gd name="connsiteX9" fmla="*/ 1858 w 24050"/>
                <a:gd name="connsiteY9" fmla="*/ 646 h 12264"/>
                <a:gd name="connsiteX10" fmla="*/ 0 w 24050"/>
                <a:gd name="connsiteY10" fmla="*/ 520 h 12264"/>
                <a:gd name="connsiteX11" fmla="*/ 2 w 24050"/>
                <a:gd name="connsiteY11" fmla="*/ 125 h 12264"/>
                <a:gd name="connsiteX0" fmla="*/ 23139 w 24050"/>
                <a:gd name="connsiteY0" fmla="*/ 12264 h 12264"/>
                <a:gd name="connsiteX1" fmla="*/ 19230 w 24050"/>
                <a:gd name="connsiteY1" fmla="*/ 12260 h 12264"/>
                <a:gd name="connsiteX2" fmla="*/ 18686 w 24050"/>
                <a:gd name="connsiteY2" fmla="*/ 3350 h 12264"/>
                <a:gd name="connsiteX3" fmla="*/ 24050 w 24050"/>
                <a:gd name="connsiteY3" fmla="*/ 2056 h 12264"/>
                <a:gd name="connsiteX4" fmla="*/ 19081 w 24050"/>
                <a:gd name="connsiteY4" fmla="*/ 1788 h 12264"/>
                <a:gd name="connsiteX5" fmla="*/ 18959 w 24050"/>
                <a:gd name="connsiteY5" fmla="*/ 247 h 12264"/>
                <a:gd name="connsiteX6" fmla="*/ 16886 w 24050"/>
                <a:gd name="connsiteY6" fmla="*/ 0 h 12264"/>
                <a:gd name="connsiteX7" fmla="*/ 15456 w 24050"/>
                <a:gd name="connsiteY7" fmla="*/ 106 h 12264"/>
                <a:gd name="connsiteX8" fmla="*/ 10114 w 24050"/>
                <a:gd name="connsiteY8" fmla="*/ 637 h 12264"/>
                <a:gd name="connsiteX9" fmla="*/ 1858 w 24050"/>
                <a:gd name="connsiteY9" fmla="*/ 646 h 12264"/>
                <a:gd name="connsiteX10" fmla="*/ 0 w 24050"/>
                <a:gd name="connsiteY10" fmla="*/ 520 h 12264"/>
                <a:gd name="connsiteX11" fmla="*/ 2 w 24050"/>
                <a:gd name="connsiteY11" fmla="*/ 125 h 12264"/>
                <a:gd name="connsiteX0" fmla="*/ 23139 w 24050"/>
                <a:gd name="connsiteY0" fmla="*/ 12264 h 12264"/>
                <a:gd name="connsiteX1" fmla="*/ 19230 w 24050"/>
                <a:gd name="connsiteY1" fmla="*/ 12260 h 12264"/>
                <a:gd name="connsiteX2" fmla="*/ 19413 w 24050"/>
                <a:gd name="connsiteY2" fmla="*/ 6764 h 12264"/>
                <a:gd name="connsiteX3" fmla="*/ 24050 w 24050"/>
                <a:gd name="connsiteY3" fmla="*/ 2056 h 12264"/>
                <a:gd name="connsiteX4" fmla="*/ 19081 w 24050"/>
                <a:gd name="connsiteY4" fmla="*/ 1788 h 12264"/>
                <a:gd name="connsiteX5" fmla="*/ 18959 w 24050"/>
                <a:gd name="connsiteY5" fmla="*/ 247 h 12264"/>
                <a:gd name="connsiteX6" fmla="*/ 16886 w 24050"/>
                <a:gd name="connsiteY6" fmla="*/ 0 h 12264"/>
                <a:gd name="connsiteX7" fmla="*/ 15456 w 24050"/>
                <a:gd name="connsiteY7" fmla="*/ 106 h 12264"/>
                <a:gd name="connsiteX8" fmla="*/ 10114 w 24050"/>
                <a:gd name="connsiteY8" fmla="*/ 637 h 12264"/>
                <a:gd name="connsiteX9" fmla="*/ 1858 w 24050"/>
                <a:gd name="connsiteY9" fmla="*/ 646 h 12264"/>
                <a:gd name="connsiteX10" fmla="*/ 0 w 24050"/>
                <a:gd name="connsiteY10" fmla="*/ 520 h 12264"/>
                <a:gd name="connsiteX11" fmla="*/ 2 w 24050"/>
                <a:gd name="connsiteY11" fmla="*/ 125 h 12264"/>
                <a:gd name="connsiteX0" fmla="*/ 23139 w 28744"/>
                <a:gd name="connsiteY0" fmla="*/ 12264 h 12264"/>
                <a:gd name="connsiteX1" fmla="*/ 19230 w 28744"/>
                <a:gd name="connsiteY1" fmla="*/ 12260 h 12264"/>
                <a:gd name="connsiteX2" fmla="*/ 19413 w 28744"/>
                <a:gd name="connsiteY2" fmla="*/ 6764 h 12264"/>
                <a:gd name="connsiteX3" fmla="*/ 24050 w 28744"/>
                <a:gd name="connsiteY3" fmla="*/ 2056 h 12264"/>
                <a:gd name="connsiteX4" fmla="*/ 19081 w 28744"/>
                <a:gd name="connsiteY4" fmla="*/ 1788 h 12264"/>
                <a:gd name="connsiteX5" fmla="*/ 18959 w 28744"/>
                <a:gd name="connsiteY5" fmla="*/ 247 h 12264"/>
                <a:gd name="connsiteX6" fmla="*/ 16886 w 28744"/>
                <a:gd name="connsiteY6" fmla="*/ 0 h 12264"/>
                <a:gd name="connsiteX7" fmla="*/ 15456 w 28744"/>
                <a:gd name="connsiteY7" fmla="*/ 106 h 12264"/>
                <a:gd name="connsiteX8" fmla="*/ 10114 w 28744"/>
                <a:gd name="connsiteY8" fmla="*/ 637 h 12264"/>
                <a:gd name="connsiteX9" fmla="*/ 1858 w 28744"/>
                <a:gd name="connsiteY9" fmla="*/ 646 h 12264"/>
                <a:gd name="connsiteX10" fmla="*/ 0 w 28744"/>
                <a:gd name="connsiteY10" fmla="*/ 520 h 12264"/>
                <a:gd name="connsiteX11" fmla="*/ 2 w 28744"/>
                <a:gd name="connsiteY11" fmla="*/ 125 h 12264"/>
                <a:gd name="connsiteX0" fmla="*/ 23139 w 24050"/>
                <a:gd name="connsiteY0" fmla="*/ 12264 h 12264"/>
                <a:gd name="connsiteX1" fmla="*/ 19230 w 24050"/>
                <a:gd name="connsiteY1" fmla="*/ 12260 h 12264"/>
                <a:gd name="connsiteX2" fmla="*/ 19413 w 24050"/>
                <a:gd name="connsiteY2" fmla="*/ 6764 h 12264"/>
                <a:gd name="connsiteX3" fmla="*/ 24050 w 24050"/>
                <a:gd name="connsiteY3" fmla="*/ 2056 h 12264"/>
                <a:gd name="connsiteX4" fmla="*/ 19081 w 24050"/>
                <a:gd name="connsiteY4" fmla="*/ 1788 h 12264"/>
                <a:gd name="connsiteX5" fmla="*/ 18959 w 24050"/>
                <a:gd name="connsiteY5" fmla="*/ 247 h 12264"/>
                <a:gd name="connsiteX6" fmla="*/ 16886 w 24050"/>
                <a:gd name="connsiteY6" fmla="*/ 0 h 12264"/>
                <a:gd name="connsiteX7" fmla="*/ 15456 w 24050"/>
                <a:gd name="connsiteY7" fmla="*/ 106 h 12264"/>
                <a:gd name="connsiteX8" fmla="*/ 10114 w 24050"/>
                <a:gd name="connsiteY8" fmla="*/ 637 h 12264"/>
                <a:gd name="connsiteX9" fmla="*/ 1858 w 24050"/>
                <a:gd name="connsiteY9" fmla="*/ 646 h 12264"/>
                <a:gd name="connsiteX10" fmla="*/ 0 w 24050"/>
                <a:gd name="connsiteY10" fmla="*/ 520 h 12264"/>
                <a:gd name="connsiteX11" fmla="*/ 2 w 24050"/>
                <a:gd name="connsiteY11" fmla="*/ 125 h 12264"/>
                <a:gd name="connsiteX0" fmla="*/ 23139 w 45141"/>
                <a:gd name="connsiteY0" fmla="*/ 12264 h 12264"/>
                <a:gd name="connsiteX1" fmla="*/ 19230 w 45141"/>
                <a:gd name="connsiteY1" fmla="*/ 12260 h 12264"/>
                <a:gd name="connsiteX2" fmla="*/ 19413 w 45141"/>
                <a:gd name="connsiteY2" fmla="*/ 6764 h 12264"/>
                <a:gd name="connsiteX3" fmla="*/ 45141 w 45141"/>
                <a:gd name="connsiteY3" fmla="*/ 6659 h 12264"/>
                <a:gd name="connsiteX4" fmla="*/ 19081 w 45141"/>
                <a:gd name="connsiteY4" fmla="*/ 1788 h 12264"/>
                <a:gd name="connsiteX5" fmla="*/ 18959 w 45141"/>
                <a:gd name="connsiteY5" fmla="*/ 247 h 12264"/>
                <a:gd name="connsiteX6" fmla="*/ 16886 w 45141"/>
                <a:gd name="connsiteY6" fmla="*/ 0 h 12264"/>
                <a:gd name="connsiteX7" fmla="*/ 15456 w 45141"/>
                <a:gd name="connsiteY7" fmla="*/ 106 h 12264"/>
                <a:gd name="connsiteX8" fmla="*/ 10114 w 45141"/>
                <a:gd name="connsiteY8" fmla="*/ 637 h 12264"/>
                <a:gd name="connsiteX9" fmla="*/ 1858 w 45141"/>
                <a:gd name="connsiteY9" fmla="*/ 646 h 12264"/>
                <a:gd name="connsiteX10" fmla="*/ 0 w 45141"/>
                <a:gd name="connsiteY10" fmla="*/ 520 h 12264"/>
                <a:gd name="connsiteX11" fmla="*/ 2 w 45141"/>
                <a:gd name="connsiteY11" fmla="*/ 125 h 12264"/>
                <a:gd name="connsiteX0" fmla="*/ 23139 w 45141"/>
                <a:gd name="connsiteY0" fmla="*/ 12264 h 12264"/>
                <a:gd name="connsiteX1" fmla="*/ 19230 w 45141"/>
                <a:gd name="connsiteY1" fmla="*/ 12260 h 12264"/>
                <a:gd name="connsiteX2" fmla="*/ 19504 w 45141"/>
                <a:gd name="connsiteY2" fmla="*/ 6662 h 12264"/>
                <a:gd name="connsiteX3" fmla="*/ 45141 w 45141"/>
                <a:gd name="connsiteY3" fmla="*/ 6659 h 12264"/>
                <a:gd name="connsiteX4" fmla="*/ 19081 w 45141"/>
                <a:gd name="connsiteY4" fmla="*/ 1788 h 12264"/>
                <a:gd name="connsiteX5" fmla="*/ 18959 w 45141"/>
                <a:gd name="connsiteY5" fmla="*/ 247 h 12264"/>
                <a:gd name="connsiteX6" fmla="*/ 16886 w 45141"/>
                <a:gd name="connsiteY6" fmla="*/ 0 h 12264"/>
                <a:gd name="connsiteX7" fmla="*/ 15456 w 45141"/>
                <a:gd name="connsiteY7" fmla="*/ 106 h 12264"/>
                <a:gd name="connsiteX8" fmla="*/ 10114 w 45141"/>
                <a:gd name="connsiteY8" fmla="*/ 637 h 12264"/>
                <a:gd name="connsiteX9" fmla="*/ 1858 w 45141"/>
                <a:gd name="connsiteY9" fmla="*/ 646 h 12264"/>
                <a:gd name="connsiteX10" fmla="*/ 0 w 45141"/>
                <a:gd name="connsiteY10" fmla="*/ 520 h 12264"/>
                <a:gd name="connsiteX11" fmla="*/ 2 w 45141"/>
                <a:gd name="connsiteY11" fmla="*/ 125 h 12264"/>
                <a:gd name="connsiteX0" fmla="*/ 23139 w 45141"/>
                <a:gd name="connsiteY0" fmla="*/ 12264 h 12264"/>
                <a:gd name="connsiteX1" fmla="*/ 19230 w 45141"/>
                <a:gd name="connsiteY1" fmla="*/ 12260 h 12264"/>
                <a:gd name="connsiteX2" fmla="*/ 19322 w 45141"/>
                <a:gd name="connsiteY2" fmla="*/ 6662 h 12264"/>
                <a:gd name="connsiteX3" fmla="*/ 45141 w 45141"/>
                <a:gd name="connsiteY3" fmla="*/ 6659 h 12264"/>
                <a:gd name="connsiteX4" fmla="*/ 19081 w 45141"/>
                <a:gd name="connsiteY4" fmla="*/ 1788 h 12264"/>
                <a:gd name="connsiteX5" fmla="*/ 18959 w 45141"/>
                <a:gd name="connsiteY5" fmla="*/ 247 h 12264"/>
                <a:gd name="connsiteX6" fmla="*/ 16886 w 45141"/>
                <a:gd name="connsiteY6" fmla="*/ 0 h 12264"/>
                <a:gd name="connsiteX7" fmla="*/ 15456 w 45141"/>
                <a:gd name="connsiteY7" fmla="*/ 106 h 12264"/>
                <a:gd name="connsiteX8" fmla="*/ 10114 w 45141"/>
                <a:gd name="connsiteY8" fmla="*/ 637 h 12264"/>
                <a:gd name="connsiteX9" fmla="*/ 1858 w 45141"/>
                <a:gd name="connsiteY9" fmla="*/ 646 h 12264"/>
                <a:gd name="connsiteX10" fmla="*/ 0 w 45141"/>
                <a:gd name="connsiteY10" fmla="*/ 520 h 12264"/>
                <a:gd name="connsiteX11" fmla="*/ 2 w 45141"/>
                <a:gd name="connsiteY11" fmla="*/ 125 h 12264"/>
                <a:gd name="connsiteX0" fmla="*/ 23139 w 48808"/>
                <a:gd name="connsiteY0" fmla="*/ 12264 h 12264"/>
                <a:gd name="connsiteX1" fmla="*/ 19230 w 48808"/>
                <a:gd name="connsiteY1" fmla="*/ 12260 h 12264"/>
                <a:gd name="connsiteX2" fmla="*/ 19322 w 48808"/>
                <a:gd name="connsiteY2" fmla="*/ 6662 h 12264"/>
                <a:gd name="connsiteX3" fmla="*/ 45141 w 48808"/>
                <a:gd name="connsiteY3" fmla="*/ 6659 h 12264"/>
                <a:gd name="connsiteX4" fmla="*/ 48808 w 48808"/>
                <a:gd name="connsiteY4" fmla="*/ 5712 h 12264"/>
                <a:gd name="connsiteX5" fmla="*/ 18959 w 48808"/>
                <a:gd name="connsiteY5" fmla="*/ 247 h 12264"/>
                <a:gd name="connsiteX6" fmla="*/ 16886 w 48808"/>
                <a:gd name="connsiteY6" fmla="*/ 0 h 12264"/>
                <a:gd name="connsiteX7" fmla="*/ 15456 w 48808"/>
                <a:gd name="connsiteY7" fmla="*/ 106 h 12264"/>
                <a:gd name="connsiteX8" fmla="*/ 10114 w 48808"/>
                <a:gd name="connsiteY8" fmla="*/ 637 h 12264"/>
                <a:gd name="connsiteX9" fmla="*/ 1858 w 48808"/>
                <a:gd name="connsiteY9" fmla="*/ 646 h 12264"/>
                <a:gd name="connsiteX10" fmla="*/ 0 w 48808"/>
                <a:gd name="connsiteY10" fmla="*/ 520 h 12264"/>
                <a:gd name="connsiteX11" fmla="*/ 2 w 48808"/>
                <a:gd name="connsiteY11" fmla="*/ 125 h 12264"/>
                <a:gd name="connsiteX0" fmla="*/ 23139 w 50888"/>
                <a:gd name="connsiteY0" fmla="*/ 12264 h 12264"/>
                <a:gd name="connsiteX1" fmla="*/ 19230 w 50888"/>
                <a:gd name="connsiteY1" fmla="*/ 12260 h 12264"/>
                <a:gd name="connsiteX2" fmla="*/ 19322 w 50888"/>
                <a:gd name="connsiteY2" fmla="*/ 6662 h 12264"/>
                <a:gd name="connsiteX3" fmla="*/ 45141 w 50888"/>
                <a:gd name="connsiteY3" fmla="*/ 6659 h 12264"/>
                <a:gd name="connsiteX4" fmla="*/ 48808 w 50888"/>
                <a:gd name="connsiteY4" fmla="*/ 5712 h 12264"/>
                <a:gd name="connsiteX5" fmla="*/ 18959 w 50888"/>
                <a:gd name="connsiteY5" fmla="*/ 247 h 12264"/>
                <a:gd name="connsiteX6" fmla="*/ 16886 w 50888"/>
                <a:gd name="connsiteY6" fmla="*/ 0 h 12264"/>
                <a:gd name="connsiteX7" fmla="*/ 15456 w 50888"/>
                <a:gd name="connsiteY7" fmla="*/ 106 h 12264"/>
                <a:gd name="connsiteX8" fmla="*/ 10114 w 50888"/>
                <a:gd name="connsiteY8" fmla="*/ 637 h 12264"/>
                <a:gd name="connsiteX9" fmla="*/ 1858 w 50888"/>
                <a:gd name="connsiteY9" fmla="*/ 646 h 12264"/>
                <a:gd name="connsiteX10" fmla="*/ 0 w 50888"/>
                <a:gd name="connsiteY10" fmla="*/ 520 h 12264"/>
                <a:gd name="connsiteX11" fmla="*/ 2 w 50888"/>
                <a:gd name="connsiteY11" fmla="*/ 125 h 12264"/>
                <a:gd name="connsiteX0" fmla="*/ 23139 w 48682"/>
                <a:gd name="connsiteY0" fmla="*/ 12264 h 12264"/>
                <a:gd name="connsiteX1" fmla="*/ 19230 w 48682"/>
                <a:gd name="connsiteY1" fmla="*/ 12260 h 12264"/>
                <a:gd name="connsiteX2" fmla="*/ 19322 w 48682"/>
                <a:gd name="connsiteY2" fmla="*/ 6662 h 12264"/>
                <a:gd name="connsiteX3" fmla="*/ 45141 w 48682"/>
                <a:gd name="connsiteY3" fmla="*/ 6659 h 12264"/>
                <a:gd name="connsiteX4" fmla="*/ 45263 w 48682"/>
                <a:gd name="connsiteY4" fmla="*/ 4319 h 12264"/>
                <a:gd name="connsiteX5" fmla="*/ 18959 w 48682"/>
                <a:gd name="connsiteY5" fmla="*/ 247 h 12264"/>
                <a:gd name="connsiteX6" fmla="*/ 16886 w 48682"/>
                <a:gd name="connsiteY6" fmla="*/ 0 h 12264"/>
                <a:gd name="connsiteX7" fmla="*/ 15456 w 48682"/>
                <a:gd name="connsiteY7" fmla="*/ 106 h 12264"/>
                <a:gd name="connsiteX8" fmla="*/ 10114 w 48682"/>
                <a:gd name="connsiteY8" fmla="*/ 637 h 12264"/>
                <a:gd name="connsiteX9" fmla="*/ 1858 w 48682"/>
                <a:gd name="connsiteY9" fmla="*/ 646 h 12264"/>
                <a:gd name="connsiteX10" fmla="*/ 0 w 48682"/>
                <a:gd name="connsiteY10" fmla="*/ 520 h 12264"/>
                <a:gd name="connsiteX11" fmla="*/ 2 w 48682"/>
                <a:gd name="connsiteY11" fmla="*/ 125 h 12264"/>
                <a:gd name="connsiteX0" fmla="*/ 23139 w 48428"/>
                <a:gd name="connsiteY0" fmla="*/ 12264 h 12264"/>
                <a:gd name="connsiteX1" fmla="*/ 19230 w 48428"/>
                <a:gd name="connsiteY1" fmla="*/ 12260 h 12264"/>
                <a:gd name="connsiteX2" fmla="*/ 19322 w 48428"/>
                <a:gd name="connsiteY2" fmla="*/ 6662 h 12264"/>
                <a:gd name="connsiteX3" fmla="*/ 45141 w 48428"/>
                <a:gd name="connsiteY3" fmla="*/ 6659 h 12264"/>
                <a:gd name="connsiteX4" fmla="*/ 44718 w 48428"/>
                <a:gd name="connsiteY4" fmla="*/ 4064 h 12264"/>
                <a:gd name="connsiteX5" fmla="*/ 18959 w 48428"/>
                <a:gd name="connsiteY5" fmla="*/ 247 h 12264"/>
                <a:gd name="connsiteX6" fmla="*/ 16886 w 48428"/>
                <a:gd name="connsiteY6" fmla="*/ 0 h 12264"/>
                <a:gd name="connsiteX7" fmla="*/ 15456 w 48428"/>
                <a:gd name="connsiteY7" fmla="*/ 106 h 12264"/>
                <a:gd name="connsiteX8" fmla="*/ 10114 w 48428"/>
                <a:gd name="connsiteY8" fmla="*/ 637 h 12264"/>
                <a:gd name="connsiteX9" fmla="*/ 1858 w 48428"/>
                <a:gd name="connsiteY9" fmla="*/ 646 h 12264"/>
                <a:gd name="connsiteX10" fmla="*/ 0 w 48428"/>
                <a:gd name="connsiteY10" fmla="*/ 520 h 12264"/>
                <a:gd name="connsiteX11" fmla="*/ 2 w 48428"/>
                <a:gd name="connsiteY11" fmla="*/ 125 h 12264"/>
                <a:gd name="connsiteX0" fmla="*/ 23139 w 48428"/>
                <a:gd name="connsiteY0" fmla="*/ 12264 h 12264"/>
                <a:gd name="connsiteX1" fmla="*/ 19230 w 48428"/>
                <a:gd name="connsiteY1" fmla="*/ 12260 h 12264"/>
                <a:gd name="connsiteX2" fmla="*/ 19322 w 48428"/>
                <a:gd name="connsiteY2" fmla="*/ 6662 h 12264"/>
                <a:gd name="connsiteX3" fmla="*/ 45141 w 48428"/>
                <a:gd name="connsiteY3" fmla="*/ 6659 h 12264"/>
                <a:gd name="connsiteX4" fmla="*/ 44718 w 48428"/>
                <a:gd name="connsiteY4" fmla="*/ 4064 h 12264"/>
                <a:gd name="connsiteX5" fmla="*/ 38504 w 48428"/>
                <a:gd name="connsiteY5" fmla="*/ 1963 h 12264"/>
                <a:gd name="connsiteX6" fmla="*/ 16886 w 48428"/>
                <a:gd name="connsiteY6" fmla="*/ 0 h 12264"/>
                <a:gd name="connsiteX7" fmla="*/ 15456 w 48428"/>
                <a:gd name="connsiteY7" fmla="*/ 106 h 12264"/>
                <a:gd name="connsiteX8" fmla="*/ 10114 w 48428"/>
                <a:gd name="connsiteY8" fmla="*/ 637 h 12264"/>
                <a:gd name="connsiteX9" fmla="*/ 1858 w 48428"/>
                <a:gd name="connsiteY9" fmla="*/ 646 h 12264"/>
                <a:gd name="connsiteX10" fmla="*/ 0 w 48428"/>
                <a:gd name="connsiteY10" fmla="*/ 520 h 12264"/>
                <a:gd name="connsiteX11" fmla="*/ 2 w 48428"/>
                <a:gd name="connsiteY11" fmla="*/ 125 h 12264"/>
                <a:gd name="connsiteX0" fmla="*/ 23139 w 48428"/>
                <a:gd name="connsiteY0" fmla="*/ 12264 h 12264"/>
                <a:gd name="connsiteX1" fmla="*/ 19230 w 48428"/>
                <a:gd name="connsiteY1" fmla="*/ 12260 h 12264"/>
                <a:gd name="connsiteX2" fmla="*/ 19322 w 48428"/>
                <a:gd name="connsiteY2" fmla="*/ 6662 h 12264"/>
                <a:gd name="connsiteX3" fmla="*/ 45141 w 48428"/>
                <a:gd name="connsiteY3" fmla="*/ 6659 h 12264"/>
                <a:gd name="connsiteX4" fmla="*/ 44718 w 48428"/>
                <a:gd name="connsiteY4" fmla="*/ 4064 h 12264"/>
                <a:gd name="connsiteX5" fmla="*/ 38504 w 48428"/>
                <a:gd name="connsiteY5" fmla="*/ 1963 h 12264"/>
                <a:gd name="connsiteX6" fmla="*/ 16886 w 48428"/>
                <a:gd name="connsiteY6" fmla="*/ 0 h 12264"/>
                <a:gd name="connsiteX7" fmla="*/ 15456 w 48428"/>
                <a:gd name="connsiteY7" fmla="*/ 106 h 12264"/>
                <a:gd name="connsiteX8" fmla="*/ 10114 w 48428"/>
                <a:gd name="connsiteY8" fmla="*/ 637 h 12264"/>
                <a:gd name="connsiteX9" fmla="*/ 1858 w 48428"/>
                <a:gd name="connsiteY9" fmla="*/ 646 h 12264"/>
                <a:gd name="connsiteX10" fmla="*/ 0 w 48428"/>
                <a:gd name="connsiteY10" fmla="*/ 520 h 12264"/>
                <a:gd name="connsiteX11" fmla="*/ 2 w 48428"/>
                <a:gd name="connsiteY11" fmla="*/ 125 h 12264"/>
                <a:gd name="connsiteX0" fmla="*/ 23139 w 45141"/>
                <a:gd name="connsiteY0" fmla="*/ 12264 h 12264"/>
                <a:gd name="connsiteX1" fmla="*/ 19230 w 45141"/>
                <a:gd name="connsiteY1" fmla="*/ 12260 h 12264"/>
                <a:gd name="connsiteX2" fmla="*/ 19322 w 45141"/>
                <a:gd name="connsiteY2" fmla="*/ 6662 h 12264"/>
                <a:gd name="connsiteX3" fmla="*/ 45141 w 45141"/>
                <a:gd name="connsiteY3" fmla="*/ 6659 h 12264"/>
                <a:gd name="connsiteX4" fmla="*/ 44718 w 45141"/>
                <a:gd name="connsiteY4" fmla="*/ 4064 h 12264"/>
                <a:gd name="connsiteX5" fmla="*/ 38504 w 45141"/>
                <a:gd name="connsiteY5" fmla="*/ 1963 h 12264"/>
                <a:gd name="connsiteX6" fmla="*/ 16886 w 45141"/>
                <a:gd name="connsiteY6" fmla="*/ 0 h 12264"/>
                <a:gd name="connsiteX7" fmla="*/ 15456 w 45141"/>
                <a:gd name="connsiteY7" fmla="*/ 106 h 12264"/>
                <a:gd name="connsiteX8" fmla="*/ 10114 w 45141"/>
                <a:gd name="connsiteY8" fmla="*/ 637 h 12264"/>
                <a:gd name="connsiteX9" fmla="*/ 1858 w 45141"/>
                <a:gd name="connsiteY9" fmla="*/ 646 h 12264"/>
                <a:gd name="connsiteX10" fmla="*/ 0 w 45141"/>
                <a:gd name="connsiteY10" fmla="*/ 520 h 12264"/>
                <a:gd name="connsiteX11" fmla="*/ 2 w 45141"/>
                <a:gd name="connsiteY11" fmla="*/ 125 h 12264"/>
                <a:gd name="connsiteX0" fmla="*/ 23139 w 48809"/>
                <a:gd name="connsiteY0" fmla="*/ 12264 h 12264"/>
                <a:gd name="connsiteX1" fmla="*/ 19230 w 48809"/>
                <a:gd name="connsiteY1" fmla="*/ 12260 h 12264"/>
                <a:gd name="connsiteX2" fmla="*/ 19322 w 48809"/>
                <a:gd name="connsiteY2" fmla="*/ 6662 h 12264"/>
                <a:gd name="connsiteX3" fmla="*/ 45141 w 48809"/>
                <a:gd name="connsiteY3" fmla="*/ 6659 h 12264"/>
                <a:gd name="connsiteX4" fmla="*/ 48809 w 48809"/>
                <a:gd name="connsiteY4" fmla="*/ 5712 h 12264"/>
                <a:gd name="connsiteX5" fmla="*/ 38504 w 48809"/>
                <a:gd name="connsiteY5" fmla="*/ 1963 h 12264"/>
                <a:gd name="connsiteX6" fmla="*/ 16886 w 48809"/>
                <a:gd name="connsiteY6" fmla="*/ 0 h 12264"/>
                <a:gd name="connsiteX7" fmla="*/ 15456 w 48809"/>
                <a:gd name="connsiteY7" fmla="*/ 106 h 12264"/>
                <a:gd name="connsiteX8" fmla="*/ 10114 w 48809"/>
                <a:gd name="connsiteY8" fmla="*/ 637 h 12264"/>
                <a:gd name="connsiteX9" fmla="*/ 1858 w 48809"/>
                <a:gd name="connsiteY9" fmla="*/ 646 h 12264"/>
                <a:gd name="connsiteX10" fmla="*/ 0 w 48809"/>
                <a:gd name="connsiteY10" fmla="*/ 520 h 12264"/>
                <a:gd name="connsiteX11" fmla="*/ 2 w 48809"/>
                <a:gd name="connsiteY11" fmla="*/ 125 h 12264"/>
                <a:gd name="connsiteX0" fmla="*/ 23139 w 48809"/>
                <a:gd name="connsiteY0" fmla="*/ 12264 h 12264"/>
                <a:gd name="connsiteX1" fmla="*/ 19230 w 48809"/>
                <a:gd name="connsiteY1" fmla="*/ 12260 h 12264"/>
                <a:gd name="connsiteX2" fmla="*/ 19322 w 48809"/>
                <a:gd name="connsiteY2" fmla="*/ 6662 h 12264"/>
                <a:gd name="connsiteX3" fmla="*/ 45141 w 48809"/>
                <a:gd name="connsiteY3" fmla="*/ 6659 h 12264"/>
                <a:gd name="connsiteX4" fmla="*/ 48809 w 48809"/>
                <a:gd name="connsiteY4" fmla="*/ 5712 h 12264"/>
                <a:gd name="connsiteX5" fmla="*/ 37777 w 48809"/>
                <a:gd name="connsiteY5" fmla="*/ 1674 h 12264"/>
                <a:gd name="connsiteX6" fmla="*/ 16886 w 48809"/>
                <a:gd name="connsiteY6" fmla="*/ 0 h 12264"/>
                <a:gd name="connsiteX7" fmla="*/ 15456 w 48809"/>
                <a:gd name="connsiteY7" fmla="*/ 106 h 12264"/>
                <a:gd name="connsiteX8" fmla="*/ 10114 w 48809"/>
                <a:gd name="connsiteY8" fmla="*/ 637 h 12264"/>
                <a:gd name="connsiteX9" fmla="*/ 1858 w 48809"/>
                <a:gd name="connsiteY9" fmla="*/ 646 h 12264"/>
                <a:gd name="connsiteX10" fmla="*/ 0 w 48809"/>
                <a:gd name="connsiteY10" fmla="*/ 520 h 12264"/>
                <a:gd name="connsiteX11" fmla="*/ 2 w 48809"/>
                <a:gd name="connsiteY11" fmla="*/ 125 h 12264"/>
                <a:gd name="connsiteX0" fmla="*/ 23139 w 49173"/>
                <a:gd name="connsiteY0" fmla="*/ 12264 h 12264"/>
                <a:gd name="connsiteX1" fmla="*/ 19230 w 49173"/>
                <a:gd name="connsiteY1" fmla="*/ 12260 h 12264"/>
                <a:gd name="connsiteX2" fmla="*/ 19322 w 49173"/>
                <a:gd name="connsiteY2" fmla="*/ 6662 h 12264"/>
                <a:gd name="connsiteX3" fmla="*/ 45141 w 49173"/>
                <a:gd name="connsiteY3" fmla="*/ 6659 h 12264"/>
                <a:gd name="connsiteX4" fmla="*/ 49173 w 49173"/>
                <a:gd name="connsiteY4" fmla="*/ 5661 h 12264"/>
                <a:gd name="connsiteX5" fmla="*/ 37777 w 49173"/>
                <a:gd name="connsiteY5" fmla="*/ 1674 h 12264"/>
                <a:gd name="connsiteX6" fmla="*/ 16886 w 49173"/>
                <a:gd name="connsiteY6" fmla="*/ 0 h 12264"/>
                <a:gd name="connsiteX7" fmla="*/ 15456 w 49173"/>
                <a:gd name="connsiteY7" fmla="*/ 106 h 12264"/>
                <a:gd name="connsiteX8" fmla="*/ 10114 w 49173"/>
                <a:gd name="connsiteY8" fmla="*/ 637 h 12264"/>
                <a:gd name="connsiteX9" fmla="*/ 1858 w 49173"/>
                <a:gd name="connsiteY9" fmla="*/ 646 h 12264"/>
                <a:gd name="connsiteX10" fmla="*/ 0 w 49173"/>
                <a:gd name="connsiteY10" fmla="*/ 520 h 12264"/>
                <a:gd name="connsiteX11" fmla="*/ 2 w 49173"/>
                <a:gd name="connsiteY11" fmla="*/ 125 h 12264"/>
                <a:gd name="connsiteX0" fmla="*/ 23139 w 49173"/>
                <a:gd name="connsiteY0" fmla="*/ 12264 h 12264"/>
                <a:gd name="connsiteX1" fmla="*/ 19230 w 49173"/>
                <a:gd name="connsiteY1" fmla="*/ 12260 h 12264"/>
                <a:gd name="connsiteX2" fmla="*/ 19322 w 49173"/>
                <a:gd name="connsiteY2" fmla="*/ 6662 h 12264"/>
                <a:gd name="connsiteX3" fmla="*/ 45141 w 49173"/>
                <a:gd name="connsiteY3" fmla="*/ 6659 h 12264"/>
                <a:gd name="connsiteX4" fmla="*/ 46919 w 49173"/>
                <a:gd name="connsiteY4" fmla="*/ 6240 h 12264"/>
                <a:gd name="connsiteX5" fmla="*/ 49173 w 49173"/>
                <a:gd name="connsiteY5" fmla="*/ 5661 h 12264"/>
                <a:gd name="connsiteX6" fmla="*/ 37777 w 49173"/>
                <a:gd name="connsiteY6" fmla="*/ 1674 h 12264"/>
                <a:gd name="connsiteX7" fmla="*/ 16886 w 49173"/>
                <a:gd name="connsiteY7" fmla="*/ 0 h 12264"/>
                <a:gd name="connsiteX8" fmla="*/ 15456 w 49173"/>
                <a:gd name="connsiteY8" fmla="*/ 106 h 12264"/>
                <a:gd name="connsiteX9" fmla="*/ 10114 w 49173"/>
                <a:gd name="connsiteY9" fmla="*/ 637 h 12264"/>
                <a:gd name="connsiteX10" fmla="*/ 1858 w 49173"/>
                <a:gd name="connsiteY10" fmla="*/ 646 h 12264"/>
                <a:gd name="connsiteX11" fmla="*/ 0 w 49173"/>
                <a:gd name="connsiteY11" fmla="*/ 520 h 12264"/>
                <a:gd name="connsiteX12" fmla="*/ 2 w 49173"/>
                <a:gd name="connsiteY12" fmla="*/ 125 h 12264"/>
                <a:gd name="connsiteX0" fmla="*/ 23139 w 49588"/>
                <a:gd name="connsiteY0" fmla="*/ 12264 h 12264"/>
                <a:gd name="connsiteX1" fmla="*/ 19230 w 49588"/>
                <a:gd name="connsiteY1" fmla="*/ 12260 h 12264"/>
                <a:gd name="connsiteX2" fmla="*/ 19322 w 49588"/>
                <a:gd name="connsiteY2" fmla="*/ 6662 h 12264"/>
                <a:gd name="connsiteX3" fmla="*/ 45141 w 49588"/>
                <a:gd name="connsiteY3" fmla="*/ 6659 h 12264"/>
                <a:gd name="connsiteX4" fmla="*/ 46919 w 49588"/>
                <a:gd name="connsiteY4" fmla="*/ 6240 h 12264"/>
                <a:gd name="connsiteX5" fmla="*/ 49173 w 49588"/>
                <a:gd name="connsiteY5" fmla="*/ 5661 h 12264"/>
                <a:gd name="connsiteX6" fmla="*/ 37777 w 49588"/>
                <a:gd name="connsiteY6" fmla="*/ 1674 h 12264"/>
                <a:gd name="connsiteX7" fmla="*/ 16886 w 49588"/>
                <a:gd name="connsiteY7" fmla="*/ 0 h 12264"/>
                <a:gd name="connsiteX8" fmla="*/ 15456 w 49588"/>
                <a:gd name="connsiteY8" fmla="*/ 106 h 12264"/>
                <a:gd name="connsiteX9" fmla="*/ 10114 w 49588"/>
                <a:gd name="connsiteY9" fmla="*/ 637 h 12264"/>
                <a:gd name="connsiteX10" fmla="*/ 1858 w 49588"/>
                <a:gd name="connsiteY10" fmla="*/ 646 h 12264"/>
                <a:gd name="connsiteX11" fmla="*/ 0 w 49588"/>
                <a:gd name="connsiteY11" fmla="*/ 520 h 12264"/>
                <a:gd name="connsiteX12" fmla="*/ 2 w 49588"/>
                <a:gd name="connsiteY12" fmla="*/ 125 h 12264"/>
                <a:gd name="connsiteX0" fmla="*/ 23139 w 49173"/>
                <a:gd name="connsiteY0" fmla="*/ 12264 h 12264"/>
                <a:gd name="connsiteX1" fmla="*/ 19230 w 49173"/>
                <a:gd name="connsiteY1" fmla="*/ 12260 h 12264"/>
                <a:gd name="connsiteX2" fmla="*/ 19322 w 49173"/>
                <a:gd name="connsiteY2" fmla="*/ 6662 h 12264"/>
                <a:gd name="connsiteX3" fmla="*/ 45141 w 49173"/>
                <a:gd name="connsiteY3" fmla="*/ 6659 h 12264"/>
                <a:gd name="connsiteX4" fmla="*/ 46919 w 49173"/>
                <a:gd name="connsiteY4" fmla="*/ 6240 h 12264"/>
                <a:gd name="connsiteX5" fmla="*/ 49173 w 49173"/>
                <a:gd name="connsiteY5" fmla="*/ 5661 h 12264"/>
                <a:gd name="connsiteX6" fmla="*/ 37777 w 49173"/>
                <a:gd name="connsiteY6" fmla="*/ 1674 h 12264"/>
                <a:gd name="connsiteX7" fmla="*/ 16886 w 49173"/>
                <a:gd name="connsiteY7" fmla="*/ 0 h 12264"/>
                <a:gd name="connsiteX8" fmla="*/ 15456 w 49173"/>
                <a:gd name="connsiteY8" fmla="*/ 106 h 12264"/>
                <a:gd name="connsiteX9" fmla="*/ 10114 w 49173"/>
                <a:gd name="connsiteY9" fmla="*/ 637 h 12264"/>
                <a:gd name="connsiteX10" fmla="*/ 1858 w 49173"/>
                <a:gd name="connsiteY10" fmla="*/ 646 h 12264"/>
                <a:gd name="connsiteX11" fmla="*/ 0 w 49173"/>
                <a:gd name="connsiteY11" fmla="*/ 520 h 12264"/>
                <a:gd name="connsiteX12" fmla="*/ 2 w 49173"/>
                <a:gd name="connsiteY12" fmla="*/ 125 h 12264"/>
                <a:gd name="connsiteX0" fmla="*/ 23139 w 49173"/>
                <a:gd name="connsiteY0" fmla="*/ 12264 h 12264"/>
                <a:gd name="connsiteX1" fmla="*/ 19230 w 49173"/>
                <a:gd name="connsiteY1" fmla="*/ 12260 h 12264"/>
                <a:gd name="connsiteX2" fmla="*/ 19322 w 49173"/>
                <a:gd name="connsiteY2" fmla="*/ 6662 h 12264"/>
                <a:gd name="connsiteX3" fmla="*/ 45141 w 49173"/>
                <a:gd name="connsiteY3" fmla="*/ 6659 h 12264"/>
                <a:gd name="connsiteX4" fmla="*/ 47737 w 49173"/>
                <a:gd name="connsiteY4" fmla="*/ 6240 h 12264"/>
                <a:gd name="connsiteX5" fmla="*/ 49173 w 49173"/>
                <a:gd name="connsiteY5" fmla="*/ 5661 h 12264"/>
                <a:gd name="connsiteX6" fmla="*/ 37777 w 49173"/>
                <a:gd name="connsiteY6" fmla="*/ 1674 h 12264"/>
                <a:gd name="connsiteX7" fmla="*/ 16886 w 49173"/>
                <a:gd name="connsiteY7" fmla="*/ 0 h 12264"/>
                <a:gd name="connsiteX8" fmla="*/ 15456 w 49173"/>
                <a:gd name="connsiteY8" fmla="*/ 106 h 12264"/>
                <a:gd name="connsiteX9" fmla="*/ 10114 w 49173"/>
                <a:gd name="connsiteY9" fmla="*/ 637 h 12264"/>
                <a:gd name="connsiteX10" fmla="*/ 1858 w 49173"/>
                <a:gd name="connsiteY10" fmla="*/ 646 h 12264"/>
                <a:gd name="connsiteX11" fmla="*/ 0 w 49173"/>
                <a:gd name="connsiteY11" fmla="*/ 520 h 12264"/>
                <a:gd name="connsiteX12" fmla="*/ 2 w 49173"/>
                <a:gd name="connsiteY12" fmla="*/ 125 h 12264"/>
                <a:gd name="connsiteX0" fmla="*/ 23139 w 49173"/>
                <a:gd name="connsiteY0" fmla="*/ 12158 h 12158"/>
                <a:gd name="connsiteX1" fmla="*/ 19230 w 49173"/>
                <a:gd name="connsiteY1" fmla="*/ 12154 h 12158"/>
                <a:gd name="connsiteX2" fmla="*/ 19322 w 49173"/>
                <a:gd name="connsiteY2" fmla="*/ 6556 h 12158"/>
                <a:gd name="connsiteX3" fmla="*/ 45141 w 49173"/>
                <a:gd name="connsiteY3" fmla="*/ 6553 h 12158"/>
                <a:gd name="connsiteX4" fmla="*/ 47737 w 49173"/>
                <a:gd name="connsiteY4" fmla="*/ 6134 h 12158"/>
                <a:gd name="connsiteX5" fmla="*/ 49173 w 49173"/>
                <a:gd name="connsiteY5" fmla="*/ 5555 h 12158"/>
                <a:gd name="connsiteX6" fmla="*/ 37777 w 49173"/>
                <a:gd name="connsiteY6" fmla="*/ 1568 h 12158"/>
                <a:gd name="connsiteX7" fmla="*/ 38431 w 49173"/>
                <a:gd name="connsiteY7" fmla="*/ 947 h 12158"/>
                <a:gd name="connsiteX8" fmla="*/ 15456 w 49173"/>
                <a:gd name="connsiteY8" fmla="*/ 0 h 12158"/>
                <a:gd name="connsiteX9" fmla="*/ 10114 w 49173"/>
                <a:gd name="connsiteY9" fmla="*/ 531 h 12158"/>
                <a:gd name="connsiteX10" fmla="*/ 1858 w 49173"/>
                <a:gd name="connsiteY10" fmla="*/ 540 h 12158"/>
                <a:gd name="connsiteX11" fmla="*/ 0 w 49173"/>
                <a:gd name="connsiteY11" fmla="*/ 414 h 12158"/>
                <a:gd name="connsiteX12" fmla="*/ 2 w 49173"/>
                <a:gd name="connsiteY12" fmla="*/ 19 h 12158"/>
                <a:gd name="connsiteX0" fmla="*/ 23139 w 49173"/>
                <a:gd name="connsiteY0" fmla="*/ 12139 h 12139"/>
                <a:gd name="connsiteX1" fmla="*/ 19230 w 49173"/>
                <a:gd name="connsiteY1" fmla="*/ 12135 h 12139"/>
                <a:gd name="connsiteX2" fmla="*/ 19322 w 49173"/>
                <a:gd name="connsiteY2" fmla="*/ 6537 h 12139"/>
                <a:gd name="connsiteX3" fmla="*/ 45141 w 49173"/>
                <a:gd name="connsiteY3" fmla="*/ 6534 h 12139"/>
                <a:gd name="connsiteX4" fmla="*/ 47737 w 49173"/>
                <a:gd name="connsiteY4" fmla="*/ 6115 h 12139"/>
                <a:gd name="connsiteX5" fmla="*/ 49173 w 49173"/>
                <a:gd name="connsiteY5" fmla="*/ 5536 h 12139"/>
                <a:gd name="connsiteX6" fmla="*/ 37777 w 49173"/>
                <a:gd name="connsiteY6" fmla="*/ 1549 h 12139"/>
                <a:gd name="connsiteX7" fmla="*/ 38431 w 49173"/>
                <a:gd name="connsiteY7" fmla="*/ 928 h 12139"/>
                <a:gd name="connsiteX8" fmla="*/ 41092 w 49173"/>
                <a:gd name="connsiteY8" fmla="*/ 491 h 12139"/>
                <a:gd name="connsiteX9" fmla="*/ 10114 w 49173"/>
                <a:gd name="connsiteY9" fmla="*/ 512 h 12139"/>
                <a:gd name="connsiteX10" fmla="*/ 1858 w 49173"/>
                <a:gd name="connsiteY10" fmla="*/ 521 h 12139"/>
                <a:gd name="connsiteX11" fmla="*/ 0 w 49173"/>
                <a:gd name="connsiteY11" fmla="*/ 395 h 12139"/>
                <a:gd name="connsiteX12" fmla="*/ 2 w 49173"/>
                <a:gd name="connsiteY12" fmla="*/ 0 h 12139"/>
                <a:gd name="connsiteX0" fmla="*/ 23139 w 49173"/>
                <a:gd name="connsiteY0" fmla="*/ 12139 h 12139"/>
                <a:gd name="connsiteX1" fmla="*/ 19230 w 49173"/>
                <a:gd name="connsiteY1" fmla="*/ 12135 h 12139"/>
                <a:gd name="connsiteX2" fmla="*/ 19322 w 49173"/>
                <a:gd name="connsiteY2" fmla="*/ 6537 h 12139"/>
                <a:gd name="connsiteX3" fmla="*/ 45141 w 49173"/>
                <a:gd name="connsiteY3" fmla="*/ 6534 h 12139"/>
                <a:gd name="connsiteX4" fmla="*/ 47737 w 49173"/>
                <a:gd name="connsiteY4" fmla="*/ 6115 h 12139"/>
                <a:gd name="connsiteX5" fmla="*/ 49173 w 49173"/>
                <a:gd name="connsiteY5" fmla="*/ 5536 h 12139"/>
                <a:gd name="connsiteX6" fmla="*/ 37777 w 49173"/>
                <a:gd name="connsiteY6" fmla="*/ 1549 h 12139"/>
                <a:gd name="connsiteX7" fmla="*/ 38431 w 49173"/>
                <a:gd name="connsiteY7" fmla="*/ 928 h 12139"/>
                <a:gd name="connsiteX8" fmla="*/ 41092 w 49173"/>
                <a:gd name="connsiteY8" fmla="*/ 491 h 12139"/>
                <a:gd name="connsiteX9" fmla="*/ 10114 w 49173"/>
                <a:gd name="connsiteY9" fmla="*/ 512 h 12139"/>
                <a:gd name="connsiteX10" fmla="*/ 1858 w 49173"/>
                <a:gd name="connsiteY10" fmla="*/ 521 h 12139"/>
                <a:gd name="connsiteX11" fmla="*/ 0 w 49173"/>
                <a:gd name="connsiteY11" fmla="*/ 395 h 12139"/>
                <a:gd name="connsiteX12" fmla="*/ 2 w 49173"/>
                <a:gd name="connsiteY12" fmla="*/ 0 h 12139"/>
                <a:gd name="connsiteX0" fmla="*/ 23139 w 68569"/>
                <a:gd name="connsiteY0" fmla="*/ 13241 h 13241"/>
                <a:gd name="connsiteX1" fmla="*/ 19230 w 68569"/>
                <a:gd name="connsiteY1" fmla="*/ 13237 h 13241"/>
                <a:gd name="connsiteX2" fmla="*/ 19322 w 68569"/>
                <a:gd name="connsiteY2" fmla="*/ 7639 h 13241"/>
                <a:gd name="connsiteX3" fmla="*/ 45141 w 68569"/>
                <a:gd name="connsiteY3" fmla="*/ 7636 h 13241"/>
                <a:gd name="connsiteX4" fmla="*/ 47737 w 68569"/>
                <a:gd name="connsiteY4" fmla="*/ 7217 h 13241"/>
                <a:gd name="connsiteX5" fmla="*/ 49173 w 68569"/>
                <a:gd name="connsiteY5" fmla="*/ 6638 h 13241"/>
                <a:gd name="connsiteX6" fmla="*/ 37777 w 68569"/>
                <a:gd name="connsiteY6" fmla="*/ 2651 h 13241"/>
                <a:gd name="connsiteX7" fmla="*/ 38431 w 68569"/>
                <a:gd name="connsiteY7" fmla="*/ 2030 h 13241"/>
                <a:gd name="connsiteX8" fmla="*/ 41092 w 68569"/>
                <a:gd name="connsiteY8" fmla="*/ 1593 h 13241"/>
                <a:gd name="connsiteX9" fmla="*/ 68569 w 68569"/>
                <a:gd name="connsiteY9" fmla="*/ 0 h 13241"/>
                <a:gd name="connsiteX10" fmla="*/ 1858 w 68569"/>
                <a:gd name="connsiteY10" fmla="*/ 1623 h 13241"/>
                <a:gd name="connsiteX11" fmla="*/ 0 w 68569"/>
                <a:gd name="connsiteY11" fmla="*/ 1497 h 13241"/>
                <a:gd name="connsiteX12" fmla="*/ 2 w 68569"/>
                <a:gd name="connsiteY12" fmla="*/ 1102 h 13241"/>
                <a:gd name="connsiteX0" fmla="*/ 23139 w 68569"/>
                <a:gd name="connsiteY0" fmla="*/ 13241 h 13241"/>
                <a:gd name="connsiteX1" fmla="*/ 19230 w 68569"/>
                <a:gd name="connsiteY1" fmla="*/ 13237 h 13241"/>
                <a:gd name="connsiteX2" fmla="*/ 19322 w 68569"/>
                <a:gd name="connsiteY2" fmla="*/ 7639 h 13241"/>
                <a:gd name="connsiteX3" fmla="*/ 45141 w 68569"/>
                <a:gd name="connsiteY3" fmla="*/ 7636 h 13241"/>
                <a:gd name="connsiteX4" fmla="*/ 47737 w 68569"/>
                <a:gd name="connsiteY4" fmla="*/ 7217 h 13241"/>
                <a:gd name="connsiteX5" fmla="*/ 49173 w 68569"/>
                <a:gd name="connsiteY5" fmla="*/ 6638 h 13241"/>
                <a:gd name="connsiteX6" fmla="*/ 37777 w 68569"/>
                <a:gd name="connsiteY6" fmla="*/ 2651 h 13241"/>
                <a:gd name="connsiteX7" fmla="*/ 38431 w 68569"/>
                <a:gd name="connsiteY7" fmla="*/ 2030 h 13241"/>
                <a:gd name="connsiteX8" fmla="*/ 41092 w 68569"/>
                <a:gd name="connsiteY8" fmla="*/ 1593 h 13241"/>
                <a:gd name="connsiteX9" fmla="*/ 68569 w 68569"/>
                <a:gd name="connsiteY9" fmla="*/ 0 h 13241"/>
                <a:gd name="connsiteX10" fmla="*/ 0 w 68569"/>
                <a:gd name="connsiteY10" fmla="*/ 1497 h 13241"/>
                <a:gd name="connsiteX11" fmla="*/ 2 w 68569"/>
                <a:gd name="connsiteY11" fmla="*/ 1102 h 13241"/>
                <a:gd name="connsiteX0" fmla="*/ 23137 w 68567"/>
                <a:gd name="connsiteY0" fmla="*/ 13241 h 13241"/>
                <a:gd name="connsiteX1" fmla="*/ 19228 w 68567"/>
                <a:gd name="connsiteY1" fmla="*/ 13237 h 13241"/>
                <a:gd name="connsiteX2" fmla="*/ 19320 w 68567"/>
                <a:gd name="connsiteY2" fmla="*/ 7639 h 13241"/>
                <a:gd name="connsiteX3" fmla="*/ 45139 w 68567"/>
                <a:gd name="connsiteY3" fmla="*/ 7636 h 13241"/>
                <a:gd name="connsiteX4" fmla="*/ 47735 w 68567"/>
                <a:gd name="connsiteY4" fmla="*/ 7217 h 13241"/>
                <a:gd name="connsiteX5" fmla="*/ 49171 w 68567"/>
                <a:gd name="connsiteY5" fmla="*/ 6638 h 13241"/>
                <a:gd name="connsiteX6" fmla="*/ 37775 w 68567"/>
                <a:gd name="connsiteY6" fmla="*/ 2651 h 13241"/>
                <a:gd name="connsiteX7" fmla="*/ 38429 w 68567"/>
                <a:gd name="connsiteY7" fmla="*/ 2030 h 13241"/>
                <a:gd name="connsiteX8" fmla="*/ 41090 w 68567"/>
                <a:gd name="connsiteY8" fmla="*/ 1593 h 13241"/>
                <a:gd name="connsiteX9" fmla="*/ 68567 w 68567"/>
                <a:gd name="connsiteY9" fmla="*/ 0 h 13241"/>
                <a:gd name="connsiteX10" fmla="*/ 0 w 68567"/>
                <a:gd name="connsiteY10" fmla="*/ 1102 h 13241"/>
                <a:gd name="connsiteX0" fmla="*/ 3909 w 49339"/>
                <a:gd name="connsiteY0" fmla="*/ 13241 h 13241"/>
                <a:gd name="connsiteX1" fmla="*/ 0 w 49339"/>
                <a:gd name="connsiteY1" fmla="*/ 13237 h 13241"/>
                <a:gd name="connsiteX2" fmla="*/ 92 w 49339"/>
                <a:gd name="connsiteY2" fmla="*/ 7639 h 13241"/>
                <a:gd name="connsiteX3" fmla="*/ 25911 w 49339"/>
                <a:gd name="connsiteY3" fmla="*/ 7636 h 13241"/>
                <a:gd name="connsiteX4" fmla="*/ 28507 w 49339"/>
                <a:gd name="connsiteY4" fmla="*/ 7217 h 13241"/>
                <a:gd name="connsiteX5" fmla="*/ 29943 w 49339"/>
                <a:gd name="connsiteY5" fmla="*/ 6638 h 13241"/>
                <a:gd name="connsiteX6" fmla="*/ 18547 w 49339"/>
                <a:gd name="connsiteY6" fmla="*/ 2651 h 13241"/>
                <a:gd name="connsiteX7" fmla="*/ 19201 w 49339"/>
                <a:gd name="connsiteY7" fmla="*/ 2030 h 13241"/>
                <a:gd name="connsiteX8" fmla="*/ 21862 w 49339"/>
                <a:gd name="connsiteY8" fmla="*/ 1593 h 13241"/>
                <a:gd name="connsiteX9" fmla="*/ 49339 w 49339"/>
                <a:gd name="connsiteY9" fmla="*/ 0 h 13241"/>
                <a:gd name="connsiteX0" fmla="*/ 3909 w 89339"/>
                <a:gd name="connsiteY0" fmla="*/ 11695 h 11695"/>
                <a:gd name="connsiteX1" fmla="*/ 0 w 89339"/>
                <a:gd name="connsiteY1" fmla="*/ 11691 h 11695"/>
                <a:gd name="connsiteX2" fmla="*/ 92 w 89339"/>
                <a:gd name="connsiteY2" fmla="*/ 6093 h 11695"/>
                <a:gd name="connsiteX3" fmla="*/ 25911 w 89339"/>
                <a:gd name="connsiteY3" fmla="*/ 6090 h 11695"/>
                <a:gd name="connsiteX4" fmla="*/ 28507 w 89339"/>
                <a:gd name="connsiteY4" fmla="*/ 5671 h 11695"/>
                <a:gd name="connsiteX5" fmla="*/ 29943 w 89339"/>
                <a:gd name="connsiteY5" fmla="*/ 5092 h 11695"/>
                <a:gd name="connsiteX6" fmla="*/ 18547 w 89339"/>
                <a:gd name="connsiteY6" fmla="*/ 1105 h 11695"/>
                <a:gd name="connsiteX7" fmla="*/ 19201 w 89339"/>
                <a:gd name="connsiteY7" fmla="*/ 484 h 11695"/>
                <a:gd name="connsiteX8" fmla="*/ 21862 w 89339"/>
                <a:gd name="connsiteY8" fmla="*/ 47 h 11695"/>
                <a:gd name="connsiteX9" fmla="*/ 89339 w 89339"/>
                <a:gd name="connsiteY9" fmla="*/ 0 h 11695"/>
                <a:gd name="connsiteX0" fmla="*/ 3909 w 89339"/>
                <a:gd name="connsiteY0" fmla="*/ 11648 h 11648"/>
                <a:gd name="connsiteX1" fmla="*/ 0 w 89339"/>
                <a:gd name="connsiteY1" fmla="*/ 11644 h 11648"/>
                <a:gd name="connsiteX2" fmla="*/ 92 w 89339"/>
                <a:gd name="connsiteY2" fmla="*/ 6046 h 11648"/>
                <a:gd name="connsiteX3" fmla="*/ 25911 w 89339"/>
                <a:gd name="connsiteY3" fmla="*/ 6043 h 11648"/>
                <a:gd name="connsiteX4" fmla="*/ 28507 w 89339"/>
                <a:gd name="connsiteY4" fmla="*/ 5624 h 11648"/>
                <a:gd name="connsiteX5" fmla="*/ 29943 w 89339"/>
                <a:gd name="connsiteY5" fmla="*/ 5045 h 11648"/>
                <a:gd name="connsiteX6" fmla="*/ 18547 w 89339"/>
                <a:gd name="connsiteY6" fmla="*/ 1058 h 11648"/>
                <a:gd name="connsiteX7" fmla="*/ 19201 w 89339"/>
                <a:gd name="connsiteY7" fmla="*/ 437 h 11648"/>
                <a:gd name="connsiteX8" fmla="*/ 21862 w 89339"/>
                <a:gd name="connsiteY8" fmla="*/ 0 h 11648"/>
                <a:gd name="connsiteX9" fmla="*/ 89339 w 89339"/>
                <a:gd name="connsiteY9" fmla="*/ 21 h 11648"/>
                <a:gd name="connsiteX0" fmla="*/ 3909 w 89339"/>
                <a:gd name="connsiteY0" fmla="*/ 11648 h 11648"/>
                <a:gd name="connsiteX1" fmla="*/ 0 w 89339"/>
                <a:gd name="connsiteY1" fmla="*/ 11644 h 11648"/>
                <a:gd name="connsiteX2" fmla="*/ 92 w 89339"/>
                <a:gd name="connsiteY2" fmla="*/ 6046 h 11648"/>
                <a:gd name="connsiteX3" fmla="*/ 2507 w 89339"/>
                <a:gd name="connsiteY3" fmla="*/ 6032 h 11648"/>
                <a:gd name="connsiteX4" fmla="*/ 25911 w 89339"/>
                <a:gd name="connsiteY4" fmla="*/ 6043 h 11648"/>
                <a:gd name="connsiteX5" fmla="*/ 28507 w 89339"/>
                <a:gd name="connsiteY5" fmla="*/ 5624 h 11648"/>
                <a:gd name="connsiteX6" fmla="*/ 29943 w 89339"/>
                <a:gd name="connsiteY6" fmla="*/ 5045 h 11648"/>
                <a:gd name="connsiteX7" fmla="*/ 18547 w 89339"/>
                <a:gd name="connsiteY7" fmla="*/ 1058 h 11648"/>
                <a:gd name="connsiteX8" fmla="*/ 19201 w 89339"/>
                <a:gd name="connsiteY8" fmla="*/ 437 h 11648"/>
                <a:gd name="connsiteX9" fmla="*/ 21862 w 89339"/>
                <a:gd name="connsiteY9" fmla="*/ 0 h 11648"/>
                <a:gd name="connsiteX10" fmla="*/ 89339 w 89339"/>
                <a:gd name="connsiteY10" fmla="*/ 21 h 11648"/>
                <a:gd name="connsiteX0" fmla="*/ 3909 w 89339"/>
                <a:gd name="connsiteY0" fmla="*/ 11648 h 11648"/>
                <a:gd name="connsiteX1" fmla="*/ 0 w 89339"/>
                <a:gd name="connsiteY1" fmla="*/ 11644 h 11648"/>
                <a:gd name="connsiteX2" fmla="*/ 92 w 89339"/>
                <a:gd name="connsiteY2" fmla="*/ 6369 h 11648"/>
                <a:gd name="connsiteX3" fmla="*/ 2507 w 89339"/>
                <a:gd name="connsiteY3" fmla="*/ 6032 h 11648"/>
                <a:gd name="connsiteX4" fmla="*/ 25911 w 89339"/>
                <a:gd name="connsiteY4" fmla="*/ 6043 h 11648"/>
                <a:gd name="connsiteX5" fmla="*/ 28507 w 89339"/>
                <a:gd name="connsiteY5" fmla="*/ 5624 h 11648"/>
                <a:gd name="connsiteX6" fmla="*/ 29943 w 89339"/>
                <a:gd name="connsiteY6" fmla="*/ 5045 h 11648"/>
                <a:gd name="connsiteX7" fmla="*/ 18547 w 89339"/>
                <a:gd name="connsiteY7" fmla="*/ 1058 h 11648"/>
                <a:gd name="connsiteX8" fmla="*/ 19201 w 89339"/>
                <a:gd name="connsiteY8" fmla="*/ 437 h 11648"/>
                <a:gd name="connsiteX9" fmla="*/ 21862 w 89339"/>
                <a:gd name="connsiteY9" fmla="*/ 0 h 11648"/>
                <a:gd name="connsiteX10" fmla="*/ 89339 w 89339"/>
                <a:gd name="connsiteY10" fmla="*/ 21 h 11648"/>
                <a:gd name="connsiteX0" fmla="*/ 3909 w 89339"/>
                <a:gd name="connsiteY0" fmla="*/ 11648 h 11648"/>
                <a:gd name="connsiteX1" fmla="*/ 0 w 89339"/>
                <a:gd name="connsiteY1" fmla="*/ 11644 h 11648"/>
                <a:gd name="connsiteX2" fmla="*/ 92 w 89339"/>
                <a:gd name="connsiteY2" fmla="*/ 6369 h 11648"/>
                <a:gd name="connsiteX3" fmla="*/ 1598 w 89339"/>
                <a:gd name="connsiteY3" fmla="*/ 6032 h 11648"/>
                <a:gd name="connsiteX4" fmla="*/ 25911 w 89339"/>
                <a:gd name="connsiteY4" fmla="*/ 6043 h 11648"/>
                <a:gd name="connsiteX5" fmla="*/ 28507 w 89339"/>
                <a:gd name="connsiteY5" fmla="*/ 5624 h 11648"/>
                <a:gd name="connsiteX6" fmla="*/ 29943 w 89339"/>
                <a:gd name="connsiteY6" fmla="*/ 5045 h 11648"/>
                <a:gd name="connsiteX7" fmla="*/ 18547 w 89339"/>
                <a:gd name="connsiteY7" fmla="*/ 1058 h 11648"/>
                <a:gd name="connsiteX8" fmla="*/ 19201 w 89339"/>
                <a:gd name="connsiteY8" fmla="*/ 437 h 11648"/>
                <a:gd name="connsiteX9" fmla="*/ 21862 w 89339"/>
                <a:gd name="connsiteY9" fmla="*/ 0 h 11648"/>
                <a:gd name="connsiteX10" fmla="*/ 89339 w 89339"/>
                <a:gd name="connsiteY10" fmla="*/ 21 h 11648"/>
                <a:gd name="connsiteX0" fmla="*/ 3934 w 89364"/>
                <a:gd name="connsiteY0" fmla="*/ 11648 h 11648"/>
                <a:gd name="connsiteX1" fmla="*/ 25 w 89364"/>
                <a:gd name="connsiteY1" fmla="*/ 11644 h 11648"/>
                <a:gd name="connsiteX2" fmla="*/ 26 w 89364"/>
                <a:gd name="connsiteY2" fmla="*/ 6369 h 11648"/>
                <a:gd name="connsiteX3" fmla="*/ 1623 w 89364"/>
                <a:gd name="connsiteY3" fmla="*/ 6032 h 11648"/>
                <a:gd name="connsiteX4" fmla="*/ 25936 w 89364"/>
                <a:gd name="connsiteY4" fmla="*/ 6043 h 11648"/>
                <a:gd name="connsiteX5" fmla="*/ 28532 w 89364"/>
                <a:gd name="connsiteY5" fmla="*/ 5624 h 11648"/>
                <a:gd name="connsiteX6" fmla="*/ 29968 w 89364"/>
                <a:gd name="connsiteY6" fmla="*/ 5045 h 11648"/>
                <a:gd name="connsiteX7" fmla="*/ 18572 w 89364"/>
                <a:gd name="connsiteY7" fmla="*/ 1058 h 11648"/>
                <a:gd name="connsiteX8" fmla="*/ 19226 w 89364"/>
                <a:gd name="connsiteY8" fmla="*/ 437 h 11648"/>
                <a:gd name="connsiteX9" fmla="*/ 21887 w 89364"/>
                <a:gd name="connsiteY9" fmla="*/ 0 h 11648"/>
                <a:gd name="connsiteX10" fmla="*/ 89364 w 89364"/>
                <a:gd name="connsiteY10" fmla="*/ 21 h 11648"/>
                <a:gd name="connsiteX0" fmla="*/ 3934 w 89364"/>
                <a:gd name="connsiteY0" fmla="*/ 11648 h 11648"/>
                <a:gd name="connsiteX1" fmla="*/ 25 w 89364"/>
                <a:gd name="connsiteY1" fmla="*/ 11644 h 11648"/>
                <a:gd name="connsiteX2" fmla="*/ 26 w 89364"/>
                <a:gd name="connsiteY2" fmla="*/ 6369 h 11648"/>
                <a:gd name="connsiteX3" fmla="*/ 1623 w 89364"/>
                <a:gd name="connsiteY3" fmla="*/ 6032 h 11648"/>
                <a:gd name="connsiteX4" fmla="*/ 25936 w 89364"/>
                <a:gd name="connsiteY4" fmla="*/ 6043 h 11648"/>
                <a:gd name="connsiteX5" fmla="*/ 28987 w 89364"/>
                <a:gd name="connsiteY5" fmla="*/ 5590 h 11648"/>
                <a:gd name="connsiteX6" fmla="*/ 29968 w 89364"/>
                <a:gd name="connsiteY6" fmla="*/ 5045 h 11648"/>
                <a:gd name="connsiteX7" fmla="*/ 18572 w 89364"/>
                <a:gd name="connsiteY7" fmla="*/ 1058 h 11648"/>
                <a:gd name="connsiteX8" fmla="*/ 19226 w 89364"/>
                <a:gd name="connsiteY8" fmla="*/ 437 h 11648"/>
                <a:gd name="connsiteX9" fmla="*/ 21887 w 89364"/>
                <a:gd name="connsiteY9" fmla="*/ 0 h 11648"/>
                <a:gd name="connsiteX10" fmla="*/ 89364 w 89364"/>
                <a:gd name="connsiteY10" fmla="*/ 21 h 11648"/>
                <a:gd name="connsiteX0" fmla="*/ 3934 w 89364"/>
                <a:gd name="connsiteY0" fmla="*/ 11648 h 11648"/>
                <a:gd name="connsiteX1" fmla="*/ 25 w 89364"/>
                <a:gd name="connsiteY1" fmla="*/ 11644 h 11648"/>
                <a:gd name="connsiteX2" fmla="*/ 26 w 89364"/>
                <a:gd name="connsiteY2" fmla="*/ 6369 h 11648"/>
                <a:gd name="connsiteX3" fmla="*/ 1623 w 89364"/>
                <a:gd name="connsiteY3" fmla="*/ 6032 h 11648"/>
                <a:gd name="connsiteX4" fmla="*/ 25481 w 89364"/>
                <a:gd name="connsiteY4" fmla="*/ 6043 h 11648"/>
                <a:gd name="connsiteX5" fmla="*/ 28987 w 89364"/>
                <a:gd name="connsiteY5" fmla="*/ 5590 h 11648"/>
                <a:gd name="connsiteX6" fmla="*/ 29968 w 89364"/>
                <a:gd name="connsiteY6" fmla="*/ 5045 h 11648"/>
                <a:gd name="connsiteX7" fmla="*/ 18572 w 89364"/>
                <a:gd name="connsiteY7" fmla="*/ 1058 h 11648"/>
                <a:gd name="connsiteX8" fmla="*/ 19226 w 89364"/>
                <a:gd name="connsiteY8" fmla="*/ 437 h 11648"/>
                <a:gd name="connsiteX9" fmla="*/ 21887 w 89364"/>
                <a:gd name="connsiteY9" fmla="*/ 0 h 11648"/>
                <a:gd name="connsiteX10" fmla="*/ 89364 w 89364"/>
                <a:gd name="connsiteY10" fmla="*/ 21 h 11648"/>
                <a:gd name="connsiteX0" fmla="*/ 3934 w 89364"/>
                <a:gd name="connsiteY0" fmla="*/ 11648 h 11648"/>
                <a:gd name="connsiteX1" fmla="*/ 25 w 89364"/>
                <a:gd name="connsiteY1" fmla="*/ 11644 h 11648"/>
                <a:gd name="connsiteX2" fmla="*/ 26 w 89364"/>
                <a:gd name="connsiteY2" fmla="*/ 6369 h 11648"/>
                <a:gd name="connsiteX3" fmla="*/ 1623 w 89364"/>
                <a:gd name="connsiteY3" fmla="*/ 6032 h 11648"/>
                <a:gd name="connsiteX4" fmla="*/ 25481 w 89364"/>
                <a:gd name="connsiteY4" fmla="*/ 6043 h 11648"/>
                <a:gd name="connsiteX5" fmla="*/ 28623 w 89364"/>
                <a:gd name="connsiteY5" fmla="*/ 5590 h 11648"/>
                <a:gd name="connsiteX6" fmla="*/ 29968 w 89364"/>
                <a:gd name="connsiteY6" fmla="*/ 5045 h 11648"/>
                <a:gd name="connsiteX7" fmla="*/ 18572 w 89364"/>
                <a:gd name="connsiteY7" fmla="*/ 1058 h 11648"/>
                <a:gd name="connsiteX8" fmla="*/ 19226 w 89364"/>
                <a:gd name="connsiteY8" fmla="*/ 437 h 11648"/>
                <a:gd name="connsiteX9" fmla="*/ 21887 w 89364"/>
                <a:gd name="connsiteY9" fmla="*/ 0 h 11648"/>
                <a:gd name="connsiteX10" fmla="*/ 89364 w 89364"/>
                <a:gd name="connsiteY10" fmla="*/ 21 h 11648"/>
                <a:gd name="connsiteX0" fmla="*/ 4181 w 89611"/>
                <a:gd name="connsiteY0" fmla="*/ 11648 h 11784"/>
                <a:gd name="connsiteX1" fmla="*/ 272 w 89611"/>
                <a:gd name="connsiteY1" fmla="*/ 11644 h 11784"/>
                <a:gd name="connsiteX2" fmla="*/ 324 w 89611"/>
                <a:gd name="connsiteY2" fmla="*/ 11297 h 11784"/>
                <a:gd name="connsiteX3" fmla="*/ 273 w 89611"/>
                <a:gd name="connsiteY3" fmla="*/ 6369 h 11784"/>
                <a:gd name="connsiteX4" fmla="*/ 1870 w 89611"/>
                <a:gd name="connsiteY4" fmla="*/ 6032 h 11784"/>
                <a:gd name="connsiteX5" fmla="*/ 25728 w 89611"/>
                <a:gd name="connsiteY5" fmla="*/ 6043 h 11784"/>
                <a:gd name="connsiteX6" fmla="*/ 28870 w 89611"/>
                <a:gd name="connsiteY6" fmla="*/ 5590 h 11784"/>
                <a:gd name="connsiteX7" fmla="*/ 30215 w 89611"/>
                <a:gd name="connsiteY7" fmla="*/ 5045 h 11784"/>
                <a:gd name="connsiteX8" fmla="*/ 18819 w 89611"/>
                <a:gd name="connsiteY8" fmla="*/ 1058 h 11784"/>
                <a:gd name="connsiteX9" fmla="*/ 19473 w 89611"/>
                <a:gd name="connsiteY9" fmla="*/ 437 h 11784"/>
                <a:gd name="connsiteX10" fmla="*/ 22134 w 89611"/>
                <a:gd name="connsiteY10" fmla="*/ 0 h 11784"/>
                <a:gd name="connsiteX11" fmla="*/ 89611 w 89611"/>
                <a:gd name="connsiteY11" fmla="*/ 21 h 11784"/>
                <a:gd name="connsiteX0" fmla="*/ 4040 w 89470"/>
                <a:gd name="connsiteY0" fmla="*/ 11648 h 11804"/>
                <a:gd name="connsiteX1" fmla="*/ 131 w 89470"/>
                <a:gd name="connsiteY1" fmla="*/ 11644 h 11804"/>
                <a:gd name="connsiteX2" fmla="*/ 1911 w 89470"/>
                <a:gd name="connsiteY2" fmla="*/ 11688 h 11804"/>
                <a:gd name="connsiteX3" fmla="*/ 183 w 89470"/>
                <a:gd name="connsiteY3" fmla="*/ 11297 h 11804"/>
                <a:gd name="connsiteX4" fmla="*/ 132 w 89470"/>
                <a:gd name="connsiteY4" fmla="*/ 6369 h 11804"/>
                <a:gd name="connsiteX5" fmla="*/ 1729 w 89470"/>
                <a:gd name="connsiteY5" fmla="*/ 6032 h 11804"/>
                <a:gd name="connsiteX6" fmla="*/ 25587 w 89470"/>
                <a:gd name="connsiteY6" fmla="*/ 6043 h 11804"/>
                <a:gd name="connsiteX7" fmla="*/ 28729 w 89470"/>
                <a:gd name="connsiteY7" fmla="*/ 5590 h 11804"/>
                <a:gd name="connsiteX8" fmla="*/ 30074 w 89470"/>
                <a:gd name="connsiteY8" fmla="*/ 5045 h 11804"/>
                <a:gd name="connsiteX9" fmla="*/ 18678 w 89470"/>
                <a:gd name="connsiteY9" fmla="*/ 1058 h 11804"/>
                <a:gd name="connsiteX10" fmla="*/ 19332 w 89470"/>
                <a:gd name="connsiteY10" fmla="*/ 437 h 11804"/>
                <a:gd name="connsiteX11" fmla="*/ 21993 w 89470"/>
                <a:gd name="connsiteY11" fmla="*/ 0 h 11804"/>
                <a:gd name="connsiteX12" fmla="*/ 89470 w 89470"/>
                <a:gd name="connsiteY12" fmla="*/ 21 h 11804"/>
                <a:gd name="connsiteX0" fmla="*/ 4040 w 89470"/>
                <a:gd name="connsiteY0" fmla="*/ 11648 h 11706"/>
                <a:gd name="connsiteX1" fmla="*/ 131 w 89470"/>
                <a:gd name="connsiteY1" fmla="*/ 11644 h 11706"/>
                <a:gd name="connsiteX2" fmla="*/ 1911 w 89470"/>
                <a:gd name="connsiteY2" fmla="*/ 11688 h 11706"/>
                <a:gd name="connsiteX3" fmla="*/ 183 w 89470"/>
                <a:gd name="connsiteY3" fmla="*/ 11297 h 11706"/>
                <a:gd name="connsiteX4" fmla="*/ 132 w 89470"/>
                <a:gd name="connsiteY4" fmla="*/ 6369 h 11706"/>
                <a:gd name="connsiteX5" fmla="*/ 1729 w 89470"/>
                <a:gd name="connsiteY5" fmla="*/ 6032 h 11706"/>
                <a:gd name="connsiteX6" fmla="*/ 25587 w 89470"/>
                <a:gd name="connsiteY6" fmla="*/ 6043 h 11706"/>
                <a:gd name="connsiteX7" fmla="*/ 28729 w 89470"/>
                <a:gd name="connsiteY7" fmla="*/ 5590 h 11706"/>
                <a:gd name="connsiteX8" fmla="*/ 30074 w 89470"/>
                <a:gd name="connsiteY8" fmla="*/ 5045 h 11706"/>
                <a:gd name="connsiteX9" fmla="*/ 18678 w 89470"/>
                <a:gd name="connsiteY9" fmla="*/ 1058 h 11706"/>
                <a:gd name="connsiteX10" fmla="*/ 19332 w 89470"/>
                <a:gd name="connsiteY10" fmla="*/ 437 h 11706"/>
                <a:gd name="connsiteX11" fmla="*/ 21993 w 89470"/>
                <a:gd name="connsiteY11" fmla="*/ 0 h 11706"/>
                <a:gd name="connsiteX12" fmla="*/ 89470 w 89470"/>
                <a:gd name="connsiteY12" fmla="*/ 21 h 11706"/>
                <a:gd name="connsiteX0" fmla="*/ 4000 w 89430"/>
                <a:gd name="connsiteY0" fmla="*/ 11648 h 11688"/>
                <a:gd name="connsiteX1" fmla="*/ 91 w 89430"/>
                <a:gd name="connsiteY1" fmla="*/ 11644 h 11688"/>
                <a:gd name="connsiteX2" fmla="*/ 1871 w 89430"/>
                <a:gd name="connsiteY2" fmla="*/ 11688 h 11688"/>
                <a:gd name="connsiteX3" fmla="*/ 143 w 89430"/>
                <a:gd name="connsiteY3" fmla="*/ 11297 h 11688"/>
                <a:gd name="connsiteX4" fmla="*/ 92 w 89430"/>
                <a:gd name="connsiteY4" fmla="*/ 6369 h 11688"/>
                <a:gd name="connsiteX5" fmla="*/ 1689 w 89430"/>
                <a:gd name="connsiteY5" fmla="*/ 6032 h 11688"/>
                <a:gd name="connsiteX6" fmla="*/ 25547 w 89430"/>
                <a:gd name="connsiteY6" fmla="*/ 6043 h 11688"/>
                <a:gd name="connsiteX7" fmla="*/ 28689 w 89430"/>
                <a:gd name="connsiteY7" fmla="*/ 5590 h 11688"/>
                <a:gd name="connsiteX8" fmla="*/ 30034 w 89430"/>
                <a:gd name="connsiteY8" fmla="*/ 5045 h 11688"/>
                <a:gd name="connsiteX9" fmla="*/ 18638 w 89430"/>
                <a:gd name="connsiteY9" fmla="*/ 1058 h 11688"/>
                <a:gd name="connsiteX10" fmla="*/ 19292 w 89430"/>
                <a:gd name="connsiteY10" fmla="*/ 437 h 11688"/>
                <a:gd name="connsiteX11" fmla="*/ 21953 w 89430"/>
                <a:gd name="connsiteY11" fmla="*/ 0 h 11688"/>
                <a:gd name="connsiteX12" fmla="*/ 89430 w 89430"/>
                <a:gd name="connsiteY12" fmla="*/ 21 h 11688"/>
                <a:gd name="connsiteX0" fmla="*/ 7674 w 93104"/>
                <a:gd name="connsiteY0" fmla="*/ 11648 h 11773"/>
                <a:gd name="connsiteX1" fmla="*/ 3765 w 93104"/>
                <a:gd name="connsiteY1" fmla="*/ 11644 h 11773"/>
                <a:gd name="connsiteX2" fmla="*/ 0 w 93104"/>
                <a:gd name="connsiteY2" fmla="*/ 11773 h 11773"/>
                <a:gd name="connsiteX3" fmla="*/ 3817 w 93104"/>
                <a:gd name="connsiteY3" fmla="*/ 11297 h 11773"/>
                <a:gd name="connsiteX4" fmla="*/ 3766 w 93104"/>
                <a:gd name="connsiteY4" fmla="*/ 6369 h 11773"/>
                <a:gd name="connsiteX5" fmla="*/ 5363 w 93104"/>
                <a:gd name="connsiteY5" fmla="*/ 6032 h 11773"/>
                <a:gd name="connsiteX6" fmla="*/ 29221 w 93104"/>
                <a:gd name="connsiteY6" fmla="*/ 6043 h 11773"/>
                <a:gd name="connsiteX7" fmla="*/ 32363 w 93104"/>
                <a:gd name="connsiteY7" fmla="*/ 5590 h 11773"/>
                <a:gd name="connsiteX8" fmla="*/ 33708 w 93104"/>
                <a:gd name="connsiteY8" fmla="*/ 5045 h 11773"/>
                <a:gd name="connsiteX9" fmla="*/ 22312 w 93104"/>
                <a:gd name="connsiteY9" fmla="*/ 1058 h 11773"/>
                <a:gd name="connsiteX10" fmla="*/ 22966 w 93104"/>
                <a:gd name="connsiteY10" fmla="*/ 437 h 11773"/>
                <a:gd name="connsiteX11" fmla="*/ 25627 w 93104"/>
                <a:gd name="connsiteY11" fmla="*/ 0 h 11773"/>
                <a:gd name="connsiteX12" fmla="*/ 93104 w 93104"/>
                <a:gd name="connsiteY12" fmla="*/ 21 h 11773"/>
                <a:gd name="connsiteX0" fmla="*/ 7674 w 93104"/>
                <a:gd name="connsiteY0" fmla="*/ 11648 h 11773"/>
                <a:gd name="connsiteX1" fmla="*/ 5038 w 93104"/>
                <a:gd name="connsiteY1" fmla="*/ 11644 h 11773"/>
                <a:gd name="connsiteX2" fmla="*/ 0 w 93104"/>
                <a:gd name="connsiteY2" fmla="*/ 11773 h 11773"/>
                <a:gd name="connsiteX3" fmla="*/ 3817 w 93104"/>
                <a:gd name="connsiteY3" fmla="*/ 11297 h 11773"/>
                <a:gd name="connsiteX4" fmla="*/ 3766 w 93104"/>
                <a:gd name="connsiteY4" fmla="*/ 6369 h 11773"/>
                <a:gd name="connsiteX5" fmla="*/ 5363 w 93104"/>
                <a:gd name="connsiteY5" fmla="*/ 6032 h 11773"/>
                <a:gd name="connsiteX6" fmla="*/ 29221 w 93104"/>
                <a:gd name="connsiteY6" fmla="*/ 6043 h 11773"/>
                <a:gd name="connsiteX7" fmla="*/ 32363 w 93104"/>
                <a:gd name="connsiteY7" fmla="*/ 5590 h 11773"/>
                <a:gd name="connsiteX8" fmla="*/ 33708 w 93104"/>
                <a:gd name="connsiteY8" fmla="*/ 5045 h 11773"/>
                <a:gd name="connsiteX9" fmla="*/ 22312 w 93104"/>
                <a:gd name="connsiteY9" fmla="*/ 1058 h 11773"/>
                <a:gd name="connsiteX10" fmla="*/ 22966 w 93104"/>
                <a:gd name="connsiteY10" fmla="*/ 437 h 11773"/>
                <a:gd name="connsiteX11" fmla="*/ 25627 w 93104"/>
                <a:gd name="connsiteY11" fmla="*/ 0 h 11773"/>
                <a:gd name="connsiteX12" fmla="*/ 93104 w 93104"/>
                <a:gd name="connsiteY12" fmla="*/ 21 h 11773"/>
                <a:gd name="connsiteX0" fmla="*/ 4038 w 89468"/>
                <a:gd name="connsiteY0" fmla="*/ 11648 h 11671"/>
                <a:gd name="connsiteX1" fmla="*/ 1402 w 89468"/>
                <a:gd name="connsiteY1" fmla="*/ 11644 h 11671"/>
                <a:gd name="connsiteX2" fmla="*/ 0 w 89468"/>
                <a:gd name="connsiteY2" fmla="*/ 11671 h 11671"/>
                <a:gd name="connsiteX3" fmla="*/ 181 w 89468"/>
                <a:gd name="connsiteY3" fmla="*/ 11297 h 11671"/>
                <a:gd name="connsiteX4" fmla="*/ 130 w 89468"/>
                <a:gd name="connsiteY4" fmla="*/ 6369 h 11671"/>
                <a:gd name="connsiteX5" fmla="*/ 1727 w 89468"/>
                <a:gd name="connsiteY5" fmla="*/ 6032 h 11671"/>
                <a:gd name="connsiteX6" fmla="*/ 25585 w 89468"/>
                <a:gd name="connsiteY6" fmla="*/ 6043 h 11671"/>
                <a:gd name="connsiteX7" fmla="*/ 28727 w 89468"/>
                <a:gd name="connsiteY7" fmla="*/ 5590 h 11671"/>
                <a:gd name="connsiteX8" fmla="*/ 30072 w 89468"/>
                <a:gd name="connsiteY8" fmla="*/ 5045 h 11671"/>
                <a:gd name="connsiteX9" fmla="*/ 18676 w 89468"/>
                <a:gd name="connsiteY9" fmla="*/ 1058 h 11671"/>
                <a:gd name="connsiteX10" fmla="*/ 19330 w 89468"/>
                <a:gd name="connsiteY10" fmla="*/ 437 h 11671"/>
                <a:gd name="connsiteX11" fmla="*/ 21991 w 89468"/>
                <a:gd name="connsiteY11" fmla="*/ 0 h 11671"/>
                <a:gd name="connsiteX12" fmla="*/ 89468 w 89468"/>
                <a:gd name="connsiteY12" fmla="*/ 21 h 11671"/>
                <a:gd name="connsiteX0" fmla="*/ 4166 w 89596"/>
                <a:gd name="connsiteY0" fmla="*/ 11648 h 11671"/>
                <a:gd name="connsiteX1" fmla="*/ 1530 w 89596"/>
                <a:gd name="connsiteY1" fmla="*/ 11644 h 11671"/>
                <a:gd name="connsiteX2" fmla="*/ 128 w 89596"/>
                <a:gd name="connsiteY2" fmla="*/ 11671 h 11671"/>
                <a:gd name="connsiteX3" fmla="*/ 258 w 89596"/>
                <a:gd name="connsiteY3" fmla="*/ 6369 h 11671"/>
                <a:gd name="connsiteX4" fmla="*/ 1855 w 89596"/>
                <a:gd name="connsiteY4" fmla="*/ 6032 h 11671"/>
                <a:gd name="connsiteX5" fmla="*/ 25713 w 89596"/>
                <a:gd name="connsiteY5" fmla="*/ 6043 h 11671"/>
                <a:gd name="connsiteX6" fmla="*/ 28855 w 89596"/>
                <a:gd name="connsiteY6" fmla="*/ 5590 h 11671"/>
                <a:gd name="connsiteX7" fmla="*/ 30200 w 89596"/>
                <a:gd name="connsiteY7" fmla="*/ 5045 h 11671"/>
                <a:gd name="connsiteX8" fmla="*/ 18804 w 89596"/>
                <a:gd name="connsiteY8" fmla="*/ 1058 h 11671"/>
                <a:gd name="connsiteX9" fmla="*/ 19458 w 89596"/>
                <a:gd name="connsiteY9" fmla="*/ 437 h 11671"/>
                <a:gd name="connsiteX10" fmla="*/ 22119 w 89596"/>
                <a:gd name="connsiteY10" fmla="*/ 0 h 11671"/>
                <a:gd name="connsiteX11" fmla="*/ 89596 w 89596"/>
                <a:gd name="connsiteY11" fmla="*/ 21 h 11671"/>
                <a:gd name="connsiteX0" fmla="*/ 4166 w 89596"/>
                <a:gd name="connsiteY0" fmla="*/ 11648 h 11648"/>
                <a:gd name="connsiteX1" fmla="*/ 1530 w 89596"/>
                <a:gd name="connsiteY1" fmla="*/ 11644 h 11648"/>
                <a:gd name="connsiteX2" fmla="*/ 128 w 89596"/>
                <a:gd name="connsiteY2" fmla="*/ 11416 h 11648"/>
                <a:gd name="connsiteX3" fmla="*/ 258 w 89596"/>
                <a:gd name="connsiteY3" fmla="*/ 6369 h 11648"/>
                <a:gd name="connsiteX4" fmla="*/ 1855 w 89596"/>
                <a:gd name="connsiteY4" fmla="*/ 6032 h 11648"/>
                <a:gd name="connsiteX5" fmla="*/ 25713 w 89596"/>
                <a:gd name="connsiteY5" fmla="*/ 6043 h 11648"/>
                <a:gd name="connsiteX6" fmla="*/ 28855 w 89596"/>
                <a:gd name="connsiteY6" fmla="*/ 5590 h 11648"/>
                <a:gd name="connsiteX7" fmla="*/ 30200 w 89596"/>
                <a:gd name="connsiteY7" fmla="*/ 5045 h 11648"/>
                <a:gd name="connsiteX8" fmla="*/ 18804 w 89596"/>
                <a:gd name="connsiteY8" fmla="*/ 1058 h 11648"/>
                <a:gd name="connsiteX9" fmla="*/ 19458 w 89596"/>
                <a:gd name="connsiteY9" fmla="*/ 437 h 11648"/>
                <a:gd name="connsiteX10" fmla="*/ 22119 w 89596"/>
                <a:gd name="connsiteY10" fmla="*/ 0 h 11648"/>
                <a:gd name="connsiteX11" fmla="*/ 89596 w 89596"/>
                <a:gd name="connsiteY11" fmla="*/ 21 h 11648"/>
                <a:gd name="connsiteX0" fmla="*/ 4038 w 89468"/>
                <a:gd name="connsiteY0" fmla="*/ 11648 h 11648"/>
                <a:gd name="connsiteX1" fmla="*/ 1402 w 89468"/>
                <a:gd name="connsiteY1" fmla="*/ 11644 h 11648"/>
                <a:gd name="connsiteX2" fmla="*/ 0 w 89468"/>
                <a:gd name="connsiteY2" fmla="*/ 11416 h 11648"/>
                <a:gd name="connsiteX3" fmla="*/ 130 w 89468"/>
                <a:gd name="connsiteY3" fmla="*/ 6369 h 11648"/>
                <a:gd name="connsiteX4" fmla="*/ 1727 w 89468"/>
                <a:gd name="connsiteY4" fmla="*/ 6032 h 11648"/>
                <a:gd name="connsiteX5" fmla="*/ 25585 w 89468"/>
                <a:gd name="connsiteY5" fmla="*/ 6043 h 11648"/>
                <a:gd name="connsiteX6" fmla="*/ 28727 w 89468"/>
                <a:gd name="connsiteY6" fmla="*/ 5590 h 11648"/>
                <a:gd name="connsiteX7" fmla="*/ 30072 w 89468"/>
                <a:gd name="connsiteY7" fmla="*/ 5045 h 11648"/>
                <a:gd name="connsiteX8" fmla="*/ 18676 w 89468"/>
                <a:gd name="connsiteY8" fmla="*/ 1058 h 11648"/>
                <a:gd name="connsiteX9" fmla="*/ 19330 w 89468"/>
                <a:gd name="connsiteY9" fmla="*/ 437 h 11648"/>
                <a:gd name="connsiteX10" fmla="*/ 21991 w 89468"/>
                <a:gd name="connsiteY10" fmla="*/ 0 h 11648"/>
                <a:gd name="connsiteX11" fmla="*/ 89468 w 89468"/>
                <a:gd name="connsiteY11" fmla="*/ 21 h 11648"/>
                <a:gd name="connsiteX0" fmla="*/ 3914 w 89344"/>
                <a:gd name="connsiteY0" fmla="*/ 11648 h 11648"/>
                <a:gd name="connsiteX1" fmla="*/ 1278 w 89344"/>
                <a:gd name="connsiteY1" fmla="*/ 11644 h 11648"/>
                <a:gd name="connsiteX2" fmla="*/ 149 w 89344"/>
                <a:gd name="connsiteY2" fmla="*/ 11382 h 11648"/>
                <a:gd name="connsiteX3" fmla="*/ 6 w 89344"/>
                <a:gd name="connsiteY3" fmla="*/ 6369 h 11648"/>
                <a:gd name="connsiteX4" fmla="*/ 1603 w 89344"/>
                <a:gd name="connsiteY4" fmla="*/ 6032 h 11648"/>
                <a:gd name="connsiteX5" fmla="*/ 25461 w 89344"/>
                <a:gd name="connsiteY5" fmla="*/ 6043 h 11648"/>
                <a:gd name="connsiteX6" fmla="*/ 28603 w 89344"/>
                <a:gd name="connsiteY6" fmla="*/ 5590 h 11648"/>
                <a:gd name="connsiteX7" fmla="*/ 29948 w 89344"/>
                <a:gd name="connsiteY7" fmla="*/ 5045 h 11648"/>
                <a:gd name="connsiteX8" fmla="*/ 18552 w 89344"/>
                <a:gd name="connsiteY8" fmla="*/ 1058 h 11648"/>
                <a:gd name="connsiteX9" fmla="*/ 19206 w 89344"/>
                <a:gd name="connsiteY9" fmla="*/ 437 h 11648"/>
                <a:gd name="connsiteX10" fmla="*/ 21867 w 89344"/>
                <a:gd name="connsiteY10" fmla="*/ 0 h 11648"/>
                <a:gd name="connsiteX11" fmla="*/ 89344 w 89344"/>
                <a:gd name="connsiteY11" fmla="*/ 21 h 11648"/>
                <a:gd name="connsiteX0" fmla="*/ 3916 w 89346"/>
                <a:gd name="connsiteY0" fmla="*/ 11648 h 11648"/>
                <a:gd name="connsiteX1" fmla="*/ 1280 w 89346"/>
                <a:gd name="connsiteY1" fmla="*/ 11644 h 11648"/>
                <a:gd name="connsiteX2" fmla="*/ 60 w 89346"/>
                <a:gd name="connsiteY2" fmla="*/ 11382 h 11648"/>
                <a:gd name="connsiteX3" fmla="*/ 8 w 89346"/>
                <a:gd name="connsiteY3" fmla="*/ 6369 h 11648"/>
                <a:gd name="connsiteX4" fmla="*/ 1605 w 89346"/>
                <a:gd name="connsiteY4" fmla="*/ 6032 h 11648"/>
                <a:gd name="connsiteX5" fmla="*/ 25463 w 89346"/>
                <a:gd name="connsiteY5" fmla="*/ 6043 h 11648"/>
                <a:gd name="connsiteX6" fmla="*/ 28605 w 89346"/>
                <a:gd name="connsiteY6" fmla="*/ 5590 h 11648"/>
                <a:gd name="connsiteX7" fmla="*/ 29950 w 89346"/>
                <a:gd name="connsiteY7" fmla="*/ 5045 h 11648"/>
                <a:gd name="connsiteX8" fmla="*/ 18554 w 89346"/>
                <a:gd name="connsiteY8" fmla="*/ 1058 h 11648"/>
                <a:gd name="connsiteX9" fmla="*/ 19208 w 89346"/>
                <a:gd name="connsiteY9" fmla="*/ 437 h 11648"/>
                <a:gd name="connsiteX10" fmla="*/ 21869 w 89346"/>
                <a:gd name="connsiteY10" fmla="*/ 0 h 11648"/>
                <a:gd name="connsiteX11" fmla="*/ 89346 w 89346"/>
                <a:gd name="connsiteY11" fmla="*/ 21 h 11648"/>
                <a:gd name="connsiteX0" fmla="*/ 5825 w 89346"/>
                <a:gd name="connsiteY0" fmla="*/ 11648 h 11648"/>
                <a:gd name="connsiteX1" fmla="*/ 1280 w 89346"/>
                <a:gd name="connsiteY1" fmla="*/ 11644 h 11648"/>
                <a:gd name="connsiteX2" fmla="*/ 60 w 89346"/>
                <a:gd name="connsiteY2" fmla="*/ 11382 h 11648"/>
                <a:gd name="connsiteX3" fmla="*/ 8 w 89346"/>
                <a:gd name="connsiteY3" fmla="*/ 6369 h 11648"/>
                <a:gd name="connsiteX4" fmla="*/ 1605 w 89346"/>
                <a:gd name="connsiteY4" fmla="*/ 6032 h 11648"/>
                <a:gd name="connsiteX5" fmla="*/ 25463 w 89346"/>
                <a:gd name="connsiteY5" fmla="*/ 6043 h 11648"/>
                <a:gd name="connsiteX6" fmla="*/ 28605 w 89346"/>
                <a:gd name="connsiteY6" fmla="*/ 5590 h 11648"/>
                <a:gd name="connsiteX7" fmla="*/ 29950 w 89346"/>
                <a:gd name="connsiteY7" fmla="*/ 5045 h 11648"/>
                <a:gd name="connsiteX8" fmla="*/ 18554 w 89346"/>
                <a:gd name="connsiteY8" fmla="*/ 1058 h 11648"/>
                <a:gd name="connsiteX9" fmla="*/ 19208 w 89346"/>
                <a:gd name="connsiteY9" fmla="*/ 437 h 11648"/>
                <a:gd name="connsiteX10" fmla="*/ 21869 w 89346"/>
                <a:gd name="connsiteY10" fmla="*/ 0 h 11648"/>
                <a:gd name="connsiteX11" fmla="*/ 89346 w 89346"/>
                <a:gd name="connsiteY11" fmla="*/ 21 h 11648"/>
                <a:gd name="connsiteX0" fmla="*/ 6643 w 89346"/>
                <a:gd name="connsiteY0" fmla="*/ 11648 h 11648"/>
                <a:gd name="connsiteX1" fmla="*/ 1280 w 89346"/>
                <a:gd name="connsiteY1" fmla="*/ 11644 h 11648"/>
                <a:gd name="connsiteX2" fmla="*/ 60 w 89346"/>
                <a:gd name="connsiteY2" fmla="*/ 11382 h 11648"/>
                <a:gd name="connsiteX3" fmla="*/ 8 w 89346"/>
                <a:gd name="connsiteY3" fmla="*/ 6369 h 11648"/>
                <a:gd name="connsiteX4" fmla="*/ 1605 w 89346"/>
                <a:gd name="connsiteY4" fmla="*/ 6032 h 11648"/>
                <a:gd name="connsiteX5" fmla="*/ 25463 w 89346"/>
                <a:gd name="connsiteY5" fmla="*/ 6043 h 11648"/>
                <a:gd name="connsiteX6" fmla="*/ 28605 w 89346"/>
                <a:gd name="connsiteY6" fmla="*/ 5590 h 11648"/>
                <a:gd name="connsiteX7" fmla="*/ 29950 w 89346"/>
                <a:gd name="connsiteY7" fmla="*/ 5045 h 11648"/>
                <a:gd name="connsiteX8" fmla="*/ 18554 w 89346"/>
                <a:gd name="connsiteY8" fmla="*/ 1058 h 11648"/>
                <a:gd name="connsiteX9" fmla="*/ 19208 w 89346"/>
                <a:gd name="connsiteY9" fmla="*/ 437 h 11648"/>
                <a:gd name="connsiteX10" fmla="*/ 21869 w 89346"/>
                <a:gd name="connsiteY10" fmla="*/ 0 h 11648"/>
                <a:gd name="connsiteX11" fmla="*/ 89346 w 89346"/>
                <a:gd name="connsiteY11" fmla="*/ 21 h 11648"/>
                <a:gd name="connsiteX0" fmla="*/ 6643 w 89346"/>
                <a:gd name="connsiteY0" fmla="*/ 11648 h 11648"/>
                <a:gd name="connsiteX1" fmla="*/ 1280 w 89346"/>
                <a:gd name="connsiteY1" fmla="*/ 11644 h 11648"/>
                <a:gd name="connsiteX2" fmla="*/ 60 w 89346"/>
                <a:gd name="connsiteY2" fmla="*/ 11382 h 11648"/>
                <a:gd name="connsiteX3" fmla="*/ 8 w 89346"/>
                <a:gd name="connsiteY3" fmla="*/ 6369 h 11648"/>
                <a:gd name="connsiteX4" fmla="*/ 1605 w 89346"/>
                <a:gd name="connsiteY4" fmla="*/ 6032 h 11648"/>
                <a:gd name="connsiteX5" fmla="*/ 25372 w 89346"/>
                <a:gd name="connsiteY5" fmla="*/ 5992 h 11648"/>
                <a:gd name="connsiteX6" fmla="*/ 28605 w 89346"/>
                <a:gd name="connsiteY6" fmla="*/ 5590 h 11648"/>
                <a:gd name="connsiteX7" fmla="*/ 29950 w 89346"/>
                <a:gd name="connsiteY7" fmla="*/ 5045 h 11648"/>
                <a:gd name="connsiteX8" fmla="*/ 18554 w 89346"/>
                <a:gd name="connsiteY8" fmla="*/ 1058 h 11648"/>
                <a:gd name="connsiteX9" fmla="*/ 19208 w 89346"/>
                <a:gd name="connsiteY9" fmla="*/ 437 h 11648"/>
                <a:gd name="connsiteX10" fmla="*/ 21869 w 89346"/>
                <a:gd name="connsiteY10" fmla="*/ 0 h 11648"/>
                <a:gd name="connsiteX11" fmla="*/ 89346 w 89346"/>
                <a:gd name="connsiteY11" fmla="*/ 21 h 11648"/>
                <a:gd name="connsiteX0" fmla="*/ 6643 w 89346"/>
                <a:gd name="connsiteY0" fmla="*/ 11648 h 11648"/>
                <a:gd name="connsiteX1" fmla="*/ 1280 w 89346"/>
                <a:gd name="connsiteY1" fmla="*/ 11644 h 11648"/>
                <a:gd name="connsiteX2" fmla="*/ 60 w 89346"/>
                <a:gd name="connsiteY2" fmla="*/ 11382 h 11648"/>
                <a:gd name="connsiteX3" fmla="*/ 8 w 89346"/>
                <a:gd name="connsiteY3" fmla="*/ 6369 h 11648"/>
                <a:gd name="connsiteX4" fmla="*/ 1605 w 89346"/>
                <a:gd name="connsiteY4" fmla="*/ 6032 h 11648"/>
                <a:gd name="connsiteX5" fmla="*/ 25190 w 89346"/>
                <a:gd name="connsiteY5" fmla="*/ 6043 h 11648"/>
                <a:gd name="connsiteX6" fmla="*/ 28605 w 89346"/>
                <a:gd name="connsiteY6" fmla="*/ 5590 h 11648"/>
                <a:gd name="connsiteX7" fmla="*/ 29950 w 89346"/>
                <a:gd name="connsiteY7" fmla="*/ 5045 h 11648"/>
                <a:gd name="connsiteX8" fmla="*/ 18554 w 89346"/>
                <a:gd name="connsiteY8" fmla="*/ 1058 h 11648"/>
                <a:gd name="connsiteX9" fmla="*/ 19208 w 89346"/>
                <a:gd name="connsiteY9" fmla="*/ 437 h 11648"/>
                <a:gd name="connsiteX10" fmla="*/ 21869 w 89346"/>
                <a:gd name="connsiteY10" fmla="*/ 0 h 11648"/>
                <a:gd name="connsiteX11" fmla="*/ 89346 w 89346"/>
                <a:gd name="connsiteY11" fmla="*/ 21 h 11648"/>
                <a:gd name="connsiteX0" fmla="*/ 6643 w 89346"/>
                <a:gd name="connsiteY0" fmla="*/ 11648 h 11648"/>
                <a:gd name="connsiteX1" fmla="*/ 1280 w 89346"/>
                <a:gd name="connsiteY1" fmla="*/ 11644 h 11648"/>
                <a:gd name="connsiteX2" fmla="*/ 60 w 89346"/>
                <a:gd name="connsiteY2" fmla="*/ 11382 h 11648"/>
                <a:gd name="connsiteX3" fmla="*/ 8 w 89346"/>
                <a:gd name="connsiteY3" fmla="*/ 6369 h 11648"/>
                <a:gd name="connsiteX4" fmla="*/ 1605 w 89346"/>
                <a:gd name="connsiteY4" fmla="*/ 6032 h 11648"/>
                <a:gd name="connsiteX5" fmla="*/ 25190 w 89346"/>
                <a:gd name="connsiteY5" fmla="*/ 6009 h 11648"/>
                <a:gd name="connsiteX6" fmla="*/ 28605 w 89346"/>
                <a:gd name="connsiteY6" fmla="*/ 5590 h 11648"/>
                <a:gd name="connsiteX7" fmla="*/ 29950 w 89346"/>
                <a:gd name="connsiteY7" fmla="*/ 5045 h 11648"/>
                <a:gd name="connsiteX8" fmla="*/ 18554 w 89346"/>
                <a:gd name="connsiteY8" fmla="*/ 1058 h 11648"/>
                <a:gd name="connsiteX9" fmla="*/ 19208 w 89346"/>
                <a:gd name="connsiteY9" fmla="*/ 437 h 11648"/>
                <a:gd name="connsiteX10" fmla="*/ 21869 w 89346"/>
                <a:gd name="connsiteY10" fmla="*/ 0 h 11648"/>
                <a:gd name="connsiteX11" fmla="*/ 89346 w 89346"/>
                <a:gd name="connsiteY11" fmla="*/ 21 h 11648"/>
                <a:gd name="connsiteX0" fmla="*/ 6643 w 89346"/>
                <a:gd name="connsiteY0" fmla="*/ 11648 h 11648"/>
                <a:gd name="connsiteX1" fmla="*/ 1280 w 89346"/>
                <a:gd name="connsiteY1" fmla="*/ 11644 h 11648"/>
                <a:gd name="connsiteX2" fmla="*/ 60 w 89346"/>
                <a:gd name="connsiteY2" fmla="*/ 11382 h 11648"/>
                <a:gd name="connsiteX3" fmla="*/ 8 w 89346"/>
                <a:gd name="connsiteY3" fmla="*/ 6369 h 11648"/>
                <a:gd name="connsiteX4" fmla="*/ 1423 w 89346"/>
                <a:gd name="connsiteY4" fmla="*/ 5981 h 11648"/>
                <a:gd name="connsiteX5" fmla="*/ 25190 w 89346"/>
                <a:gd name="connsiteY5" fmla="*/ 6009 h 11648"/>
                <a:gd name="connsiteX6" fmla="*/ 28605 w 89346"/>
                <a:gd name="connsiteY6" fmla="*/ 5590 h 11648"/>
                <a:gd name="connsiteX7" fmla="*/ 29950 w 89346"/>
                <a:gd name="connsiteY7" fmla="*/ 5045 h 11648"/>
                <a:gd name="connsiteX8" fmla="*/ 18554 w 89346"/>
                <a:gd name="connsiteY8" fmla="*/ 1058 h 11648"/>
                <a:gd name="connsiteX9" fmla="*/ 19208 w 89346"/>
                <a:gd name="connsiteY9" fmla="*/ 437 h 11648"/>
                <a:gd name="connsiteX10" fmla="*/ 21869 w 89346"/>
                <a:gd name="connsiteY10" fmla="*/ 0 h 11648"/>
                <a:gd name="connsiteX11" fmla="*/ 89346 w 89346"/>
                <a:gd name="connsiteY11" fmla="*/ 21 h 11648"/>
                <a:gd name="connsiteX0" fmla="*/ 6643 w 89346"/>
                <a:gd name="connsiteY0" fmla="*/ 11648 h 11648"/>
                <a:gd name="connsiteX1" fmla="*/ 1280 w 89346"/>
                <a:gd name="connsiteY1" fmla="*/ 11644 h 11648"/>
                <a:gd name="connsiteX2" fmla="*/ 60 w 89346"/>
                <a:gd name="connsiteY2" fmla="*/ 11382 h 11648"/>
                <a:gd name="connsiteX3" fmla="*/ 8 w 89346"/>
                <a:gd name="connsiteY3" fmla="*/ 6369 h 11648"/>
                <a:gd name="connsiteX4" fmla="*/ 1423 w 89346"/>
                <a:gd name="connsiteY4" fmla="*/ 6032 h 11648"/>
                <a:gd name="connsiteX5" fmla="*/ 25190 w 89346"/>
                <a:gd name="connsiteY5" fmla="*/ 6009 h 11648"/>
                <a:gd name="connsiteX6" fmla="*/ 28605 w 89346"/>
                <a:gd name="connsiteY6" fmla="*/ 5590 h 11648"/>
                <a:gd name="connsiteX7" fmla="*/ 29950 w 89346"/>
                <a:gd name="connsiteY7" fmla="*/ 5045 h 11648"/>
                <a:gd name="connsiteX8" fmla="*/ 18554 w 89346"/>
                <a:gd name="connsiteY8" fmla="*/ 1058 h 11648"/>
                <a:gd name="connsiteX9" fmla="*/ 19208 w 89346"/>
                <a:gd name="connsiteY9" fmla="*/ 437 h 11648"/>
                <a:gd name="connsiteX10" fmla="*/ 21869 w 89346"/>
                <a:gd name="connsiteY10" fmla="*/ 0 h 11648"/>
                <a:gd name="connsiteX11" fmla="*/ 89346 w 89346"/>
                <a:gd name="connsiteY11" fmla="*/ 21 h 11648"/>
                <a:gd name="connsiteX0" fmla="*/ 6643 w 89346"/>
                <a:gd name="connsiteY0" fmla="*/ 11718 h 11718"/>
                <a:gd name="connsiteX1" fmla="*/ 1280 w 89346"/>
                <a:gd name="connsiteY1" fmla="*/ 11714 h 11718"/>
                <a:gd name="connsiteX2" fmla="*/ 60 w 89346"/>
                <a:gd name="connsiteY2" fmla="*/ 11452 h 11718"/>
                <a:gd name="connsiteX3" fmla="*/ 8 w 89346"/>
                <a:gd name="connsiteY3" fmla="*/ 6439 h 11718"/>
                <a:gd name="connsiteX4" fmla="*/ 1423 w 89346"/>
                <a:gd name="connsiteY4" fmla="*/ 6102 h 11718"/>
                <a:gd name="connsiteX5" fmla="*/ 25190 w 89346"/>
                <a:gd name="connsiteY5" fmla="*/ 6079 h 11718"/>
                <a:gd name="connsiteX6" fmla="*/ 28605 w 89346"/>
                <a:gd name="connsiteY6" fmla="*/ 5660 h 11718"/>
                <a:gd name="connsiteX7" fmla="*/ 29950 w 89346"/>
                <a:gd name="connsiteY7" fmla="*/ 5115 h 11718"/>
                <a:gd name="connsiteX8" fmla="*/ 18554 w 89346"/>
                <a:gd name="connsiteY8" fmla="*/ 1128 h 11718"/>
                <a:gd name="connsiteX9" fmla="*/ 19208 w 89346"/>
                <a:gd name="connsiteY9" fmla="*/ 507 h 11718"/>
                <a:gd name="connsiteX10" fmla="*/ 21869 w 89346"/>
                <a:gd name="connsiteY10" fmla="*/ 70 h 11718"/>
                <a:gd name="connsiteX11" fmla="*/ 89346 w 89346"/>
                <a:gd name="connsiteY11" fmla="*/ 0 h 11718"/>
                <a:gd name="connsiteX0" fmla="*/ 6643 w 89346"/>
                <a:gd name="connsiteY0" fmla="*/ 11718 h 11718"/>
                <a:gd name="connsiteX1" fmla="*/ 1280 w 89346"/>
                <a:gd name="connsiteY1" fmla="*/ 11714 h 11718"/>
                <a:gd name="connsiteX2" fmla="*/ 60 w 89346"/>
                <a:gd name="connsiteY2" fmla="*/ 11452 h 11718"/>
                <a:gd name="connsiteX3" fmla="*/ 8 w 89346"/>
                <a:gd name="connsiteY3" fmla="*/ 6439 h 11718"/>
                <a:gd name="connsiteX4" fmla="*/ 1423 w 89346"/>
                <a:gd name="connsiteY4" fmla="*/ 6102 h 11718"/>
                <a:gd name="connsiteX5" fmla="*/ 25190 w 89346"/>
                <a:gd name="connsiteY5" fmla="*/ 6079 h 11718"/>
                <a:gd name="connsiteX6" fmla="*/ 28605 w 89346"/>
                <a:gd name="connsiteY6" fmla="*/ 5660 h 11718"/>
                <a:gd name="connsiteX7" fmla="*/ 29950 w 89346"/>
                <a:gd name="connsiteY7" fmla="*/ 5115 h 11718"/>
                <a:gd name="connsiteX8" fmla="*/ 18554 w 89346"/>
                <a:gd name="connsiteY8" fmla="*/ 1128 h 11718"/>
                <a:gd name="connsiteX9" fmla="*/ 19208 w 89346"/>
                <a:gd name="connsiteY9" fmla="*/ 507 h 11718"/>
                <a:gd name="connsiteX10" fmla="*/ 21991 w 89346"/>
                <a:gd name="connsiteY10" fmla="*/ 47 h 11718"/>
                <a:gd name="connsiteX11" fmla="*/ 89346 w 89346"/>
                <a:gd name="connsiteY11" fmla="*/ 0 h 11718"/>
                <a:gd name="connsiteX0" fmla="*/ 6643 w 89346"/>
                <a:gd name="connsiteY0" fmla="*/ 11718 h 11718"/>
                <a:gd name="connsiteX1" fmla="*/ 1280 w 89346"/>
                <a:gd name="connsiteY1" fmla="*/ 11714 h 11718"/>
                <a:gd name="connsiteX2" fmla="*/ 60 w 89346"/>
                <a:gd name="connsiteY2" fmla="*/ 11452 h 11718"/>
                <a:gd name="connsiteX3" fmla="*/ 8 w 89346"/>
                <a:gd name="connsiteY3" fmla="*/ 6439 h 11718"/>
                <a:gd name="connsiteX4" fmla="*/ 1423 w 89346"/>
                <a:gd name="connsiteY4" fmla="*/ 6102 h 11718"/>
                <a:gd name="connsiteX5" fmla="*/ 25190 w 89346"/>
                <a:gd name="connsiteY5" fmla="*/ 6079 h 11718"/>
                <a:gd name="connsiteX6" fmla="*/ 28605 w 89346"/>
                <a:gd name="connsiteY6" fmla="*/ 5660 h 11718"/>
                <a:gd name="connsiteX7" fmla="*/ 29950 w 89346"/>
                <a:gd name="connsiteY7" fmla="*/ 5115 h 11718"/>
                <a:gd name="connsiteX8" fmla="*/ 18554 w 89346"/>
                <a:gd name="connsiteY8" fmla="*/ 1128 h 11718"/>
                <a:gd name="connsiteX9" fmla="*/ 19208 w 89346"/>
                <a:gd name="connsiteY9" fmla="*/ 507 h 11718"/>
                <a:gd name="connsiteX10" fmla="*/ 22356 w 89346"/>
                <a:gd name="connsiteY10" fmla="*/ 47 h 11718"/>
                <a:gd name="connsiteX11" fmla="*/ 89346 w 89346"/>
                <a:gd name="connsiteY11" fmla="*/ 0 h 11718"/>
                <a:gd name="connsiteX0" fmla="*/ 6643 w 89468"/>
                <a:gd name="connsiteY0" fmla="*/ 11671 h 11671"/>
                <a:gd name="connsiteX1" fmla="*/ 1280 w 89468"/>
                <a:gd name="connsiteY1" fmla="*/ 11667 h 11671"/>
                <a:gd name="connsiteX2" fmla="*/ 60 w 89468"/>
                <a:gd name="connsiteY2" fmla="*/ 11405 h 11671"/>
                <a:gd name="connsiteX3" fmla="*/ 8 w 89468"/>
                <a:gd name="connsiteY3" fmla="*/ 6392 h 11671"/>
                <a:gd name="connsiteX4" fmla="*/ 1423 w 89468"/>
                <a:gd name="connsiteY4" fmla="*/ 6055 h 11671"/>
                <a:gd name="connsiteX5" fmla="*/ 25190 w 89468"/>
                <a:gd name="connsiteY5" fmla="*/ 6032 h 11671"/>
                <a:gd name="connsiteX6" fmla="*/ 28605 w 89468"/>
                <a:gd name="connsiteY6" fmla="*/ 5613 h 11671"/>
                <a:gd name="connsiteX7" fmla="*/ 29950 w 89468"/>
                <a:gd name="connsiteY7" fmla="*/ 5068 h 11671"/>
                <a:gd name="connsiteX8" fmla="*/ 18554 w 89468"/>
                <a:gd name="connsiteY8" fmla="*/ 1081 h 11671"/>
                <a:gd name="connsiteX9" fmla="*/ 19208 w 89468"/>
                <a:gd name="connsiteY9" fmla="*/ 460 h 11671"/>
                <a:gd name="connsiteX10" fmla="*/ 22356 w 89468"/>
                <a:gd name="connsiteY10" fmla="*/ 0 h 11671"/>
                <a:gd name="connsiteX11" fmla="*/ 89468 w 89468"/>
                <a:gd name="connsiteY11" fmla="*/ 44 h 11671"/>
                <a:gd name="connsiteX0" fmla="*/ 6643 w 89468"/>
                <a:gd name="connsiteY0" fmla="*/ 11672 h 11672"/>
                <a:gd name="connsiteX1" fmla="*/ 1280 w 89468"/>
                <a:gd name="connsiteY1" fmla="*/ 11668 h 11672"/>
                <a:gd name="connsiteX2" fmla="*/ 60 w 89468"/>
                <a:gd name="connsiteY2" fmla="*/ 11406 h 11672"/>
                <a:gd name="connsiteX3" fmla="*/ 8 w 89468"/>
                <a:gd name="connsiteY3" fmla="*/ 6393 h 11672"/>
                <a:gd name="connsiteX4" fmla="*/ 1423 w 89468"/>
                <a:gd name="connsiteY4" fmla="*/ 6056 h 11672"/>
                <a:gd name="connsiteX5" fmla="*/ 25190 w 89468"/>
                <a:gd name="connsiteY5" fmla="*/ 6033 h 11672"/>
                <a:gd name="connsiteX6" fmla="*/ 28605 w 89468"/>
                <a:gd name="connsiteY6" fmla="*/ 5614 h 11672"/>
                <a:gd name="connsiteX7" fmla="*/ 29950 w 89468"/>
                <a:gd name="connsiteY7" fmla="*/ 5069 h 11672"/>
                <a:gd name="connsiteX8" fmla="*/ 18554 w 89468"/>
                <a:gd name="connsiteY8" fmla="*/ 1082 h 11672"/>
                <a:gd name="connsiteX9" fmla="*/ 19208 w 89468"/>
                <a:gd name="connsiteY9" fmla="*/ 461 h 11672"/>
                <a:gd name="connsiteX10" fmla="*/ 22356 w 89468"/>
                <a:gd name="connsiteY10" fmla="*/ 1 h 11672"/>
                <a:gd name="connsiteX11" fmla="*/ 89468 w 89468"/>
                <a:gd name="connsiteY11" fmla="*/ 0 h 1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468" h="11672">
                  <a:moveTo>
                    <a:pt x="6643" y="11672"/>
                  </a:moveTo>
                  <a:lnTo>
                    <a:pt x="1280" y="11668"/>
                  </a:lnTo>
                  <a:lnTo>
                    <a:pt x="60" y="11406"/>
                  </a:lnTo>
                  <a:cubicBezTo>
                    <a:pt x="103" y="9724"/>
                    <a:pt x="-35" y="8075"/>
                    <a:pt x="8" y="6393"/>
                  </a:cubicBezTo>
                  <a:lnTo>
                    <a:pt x="1423" y="6056"/>
                  </a:lnTo>
                  <a:lnTo>
                    <a:pt x="25190" y="6033"/>
                  </a:lnTo>
                  <a:lnTo>
                    <a:pt x="28605" y="5614"/>
                  </a:lnTo>
                  <a:lnTo>
                    <a:pt x="29950" y="5069"/>
                  </a:lnTo>
                  <a:lnTo>
                    <a:pt x="18554" y="1082"/>
                  </a:lnTo>
                  <a:lnTo>
                    <a:pt x="19208" y="461"/>
                  </a:lnTo>
                  <a:lnTo>
                    <a:pt x="22356" y="1"/>
                  </a:lnTo>
                  <a:lnTo>
                    <a:pt x="89468" y="0"/>
                  </a:lnTo>
                </a:path>
              </a:pathLst>
            </a:custGeom>
            <a:noFill/>
            <a:ln w="25400">
              <a:solidFill>
                <a:srgbClr val="3333FF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046322" y="3924842"/>
              <a:ext cx="577844" cy="1877917"/>
            </a:xfrm>
            <a:custGeom>
              <a:avLst/>
              <a:gdLst>
                <a:gd name="connsiteX0" fmla="*/ 0 w 10000"/>
                <a:gd name="connsiteY0" fmla="*/ 10000 h 10000"/>
                <a:gd name="connsiteX1" fmla="*/ 1 w 10000"/>
                <a:gd name="connsiteY1" fmla="*/ 8678 h 10000"/>
                <a:gd name="connsiteX2" fmla="*/ 0 w 10000"/>
                <a:gd name="connsiteY2" fmla="*/ 1543 h 10000"/>
                <a:gd name="connsiteX3" fmla="*/ 2692 w 10000"/>
                <a:gd name="connsiteY3" fmla="*/ 679 h 10000"/>
                <a:gd name="connsiteX4" fmla="*/ 8269 w 10000"/>
                <a:gd name="connsiteY4" fmla="*/ 679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 w 10000"/>
                <a:gd name="connsiteY1" fmla="*/ 7987 h 10000"/>
                <a:gd name="connsiteX2" fmla="*/ 0 w 10000"/>
                <a:gd name="connsiteY2" fmla="*/ 1543 h 10000"/>
                <a:gd name="connsiteX3" fmla="*/ 2692 w 10000"/>
                <a:gd name="connsiteY3" fmla="*/ 679 h 10000"/>
                <a:gd name="connsiteX4" fmla="*/ 8269 w 10000"/>
                <a:gd name="connsiteY4" fmla="*/ 679 h 10000"/>
                <a:gd name="connsiteX5" fmla="*/ 10000 w 10000"/>
                <a:gd name="connsiteY5" fmla="*/ 0 h 10000"/>
                <a:gd name="connsiteX0" fmla="*/ 38 w 10038"/>
                <a:gd name="connsiteY0" fmla="*/ 10000 h 10000"/>
                <a:gd name="connsiteX1" fmla="*/ 0 w 10038"/>
                <a:gd name="connsiteY1" fmla="*/ 8863 h 10000"/>
                <a:gd name="connsiteX2" fmla="*/ 39 w 10038"/>
                <a:gd name="connsiteY2" fmla="*/ 7987 h 10000"/>
                <a:gd name="connsiteX3" fmla="*/ 38 w 10038"/>
                <a:gd name="connsiteY3" fmla="*/ 1543 h 10000"/>
                <a:gd name="connsiteX4" fmla="*/ 2730 w 10038"/>
                <a:gd name="connsiteY4" fmla="*/ 679 h 10000"/>
                <a:gd name="connsiteX5" fmla="*/ 8307 w 10038"/>
                <a:gd name="connsiteY5" fmla="*/ 679 h 10000"/>
                <a:gd name="connsiteX6" fmla="*/ 10038 w 10038"/>
                <a:gd name="connsiteY6" fmla="*/ 0 h 10000"/>
                <a:gd name="connsiteX0" fmla="*/ 1153 w 11153"/>
                <a:gd name="connsiteY0" fmla="*/ 10000 h 10000"/>
                <a:gd name="connsiteX1" fmla="*/ 0 w 11153"/>
                <a:gd name="connsiteY1" fmla="*/ 8591 h 10000"/>
                <a:gd name="connsiteX2" fmla="*/ 1154 w 11153"/>
                <a:gd name="connsiteY2" fmla="*/ 7987 h 10000"/>
                <a:gd name="connsiteX3" fmla="*/ 1153 w 11153"/>
                <a:gd name="connsiteY3" fmla="*/ 1543 h 10000"/>
                <a:gd name="connsiteX4" fmla="*/ 3845 w 11153"/>
                <a:gd name="connsiteY4" fmla="*/ 679 h 10000"/>
                <a:gd name="connsiteX5" fmla="*/ 9422 w 11153"/>
                <a:gd name="connsiteY5" fmla="*/ 679 h 10000"/>
                <a:gd name="connsiteX6" fmla="*/ 11153 w 11153"/>
                <a:gd name="connsiteY6" fmla="*/ 0 h 10000"/>
                <a:gd name="connsiteX0" fmla="*/ 1153 w 11153"/>
                <a:gd name="connsiteY0" fmla="*/ 10000 h 10000"/>
                <a:gd name="connsiteX1" fmla="*/ 0 w 11153"/>
                <a:gd name="connsiteY1" fmla="*/ 8591 h 10000"/>
                <a:gd name="connsiteX2" fmla="*/ 1154 w 11153"/>
                <a:gd name="connsiteY2" fmla="*/ 7987 h 10000"/>
                <a:gd name="connsiteX3" fmla="*/ 1153 w 11153"/>
                <a:gd name="connsiteY3" fmla="*/ 1543 h 10000"/>
                <a:gd name="connsiteX4" fmla="*/ 3845 w 11153"/>
                <a:gd name="connsiteY4" fmla="*/ 679 h 10000"/>
                <a:gd name="connsiteX5" fmla="*/ 9422 w 11153"/>
                <a:gd name="connsiteY5" fmla="*/ 679 h 10000"/>
                <a:gd name="connsiteX6" fmla="*/ 11153 w 11153"/>
                <a:gd name="connsiteY6" fmla="*/ 0 h 10000"/>
                <a:gd name="connsiteX0" fmla="*/ 115 w 11153"/>
                <a:gd name="connsiteY0" fmla="*/ 9802 h 9802"/>
                <a:gd name="connsiteX1" fmla="*/ 0 w 11153"/>
                <a:gd name="connsiteY1" fmla="*/ 8591 h 9802"/>
                <a:gd name="connsiteX2" fmla="*/ 1154 w 11153"/>
                <a:gd name="connsiteY2" fmla="*/ 7987 h 9802"/>
                <a:gd name="connsiteX3" fmla="*/ 1153 w 11153"/>
                <a:gd name="connsiteY3" fmla="*/ 1543 h 9802"/>
                <a:gd name="connsiteX4" fmla="*/ 3845 w 11153"/>
                <a:gd name="connsiteY4" fmla="*/ 679 h 9802"/>
                <a:gd name="connsiteX5" fmla="*/ 9422 w 11153"/>
                <a:gd name="connsiteY5" fmla="*/ 679 h 9802"/>
                <a:gd name="connsiteX6" fmla="*/ 11153 w 11153"/>
                <a:gd name="connsiteY6" fmla="*/ 0 h 9802"/>
                <a:gd name="connsiteX0" fmla="*/ 69 w 9966"/>
                <a:gd name="connsiteY0" fmla="*/ 10000 h 10000"/>
                <a:gd name="connsiteX1" fmla="*/ 0 w 9966"/>
                <a:gd name="connsiteY1" fmla="*/ 8752 h 10000"/>
                <a:gd name="connsiteX2" fmla="*/ 1001 w 9966"/>
                <a:gd name="connsiteY2" fmla="*/ 8148 h 10000"/>
                <a:gd name="connsiteX3" fmla="*/ 1000 w 9966"/>
                <a:gd name="connsiteY3" fmla="*/ 1574 h 10000"/>
                <a:gd name="connsiteX4" fmla="*/ 3414 w 9966"/>
                <a:gd name="connsiteY4" fmla="*/ 693 h 10000"/>
                <a:gd name="connsiteX5" fmla="*/ 8414 w 9966"/>
                <a:gd name="connsiteY5" fmla="*/ 693 h 10000"/>
                <a:gd name="connsiteX6" fmla="*/ 9966 w 9966"/>
                <a:gd name="connsiteY6" fmla="*/ 0 h 10000"/>
                <a:gd name="connsiteX0" fmla="*/ 34 w 9965"/>
                <a:gd name="connsiteY0" fmla="*/ 10000 h 10000"/>
                <a:gd name="connsiteX1" fmla="*/ 0 w 9965"/>
                <a:gd name="connsiteY1" fmla="*/ 8752 h 10000"/>
                <a:gd name="connsiteX2" fmla="*/ 969 w 9965"/>
                <a:gd name="connsiteY2" fmla="*/ 8148 h 10000"/>
                <a:gd name="connsiteX3" fmla="*/ 968 w 9965"/>
                <a:gd name="connsiteY3" fmla="*/ 1574 h 10000"/>
                <a:gd name="connsiteX4" fmla="*/ 3391 w 9965"/>
                <a:gd name="connsiteY4" fmla="*/ 693 h 10000"/>
                <a:gd name="connsiteX5" fmla="*/ 8408 w 9965"/>
                <a:gd name="connsiteY5" fmla="*/ 693 h 10000"/>
                <a:gd name="connsiteX6" fmla="*/ 9965 w 9965"/>
                <a:gd name="connsiteY6" fmla="*/ 0 h 10000"/>
                <a:gd name="connsiteX0" fmla="*/ 34 w 10000"/>
                <a:gd name="connsiteY0" fmla="*/ 10101 h 10101"/>
                <a:gd name="connsiteX1" fmla="*/ 0 w 10000"/>
                <a:gd name="connsiteY1" fmla="*/ 8853 h 10101"/>
                <a:gd name="connsiteX2" fmla="*/ 972 w 10000"/>
                <a:gd name="connsiteY2" fmla="*/ 8249 h 10101"/>
                <a:gd name="connsiteX3" fmla="*/ 936 w 10000"/>
                <a:gd name="connsiteY3" fmla="*/ 0 h 10101"/>
                <a:gd name="connsiteX4" fmla="*/ 3403 w 10000"/>
                <a:gd name="connsiteY4" fmla="*/ 794 h 10101"/>
                <a:gd name="connsiteX5" fmla="*/ 8438 w 10000"/>
                <a:gd name="connsiteY5" fmla="*/ 794 h 10101"/>
                <a:gd name="connsiteX6" fmla="*/ 10000 w 10000"/>
                <a:gd name="connsiteY6" fmla="*/ 101 h 10101"/>
                <a:gd name="connsiteX0" fmla="*/ 34 w 10000"/>
                <a:gd name="connsiteY0" fmla="*/ 10101 h 10101"/>
                <a:gd name="connsiteX1" fmla="*/ 0 w 10000"/>
                <a:gd name="connsiteY1" fmla="*/ 8853 h 10101"/>
                <a:gd name="connsiteX2" fmla="*/ 972 w 10000"/>
                <a:gd name="connsiteY2" fmla="*/ 8249 h 10101"/>
                <a:gd name="connsiteX3" fmla="*/ 936 w 10000"/>
                <a:gd name="connsiteY3" fmla="*/ 0 h 10101"/>
                <a:gd name="connsiteX4" fmla="*/ 1181 w 10000"/>
                <a:gd name="connsiteY4" fmla="*/ 11 h 10101"/>
                <a:gd name="connsiteX5" fmla="*/ 3403 w 10000"/>
                <a:gd name="connsiteY5" fmla="*/ 794 h 10101"/>
                <a:gd name="connsiteX6" fmla="*/ 8438 w 10000"/>
                <a:gd name="connsiteY6" fmla="*/ 794 h 10101"/>
                <a:gd name="connsiteX7" fmla="*/ 10000 w 10000"/>
                <a:gd name="connsiteY7" fmla="*/ 101 h 10101"/>
                <a:gd name="connsiteX0" fmla="*/ 34 w 10000"/>
                <a:gd name="connsiteY0" fmla="*/ 10783 h 10783"/>
                <a:gd name="connsiteX1" fmla="*/ 0 w 10000"/>
                <a:gd name="connsiteY1" fmla="*/ 9535 h 10783"/>
                <a:gd name="connsiteX2" fmla="*/ 972 w 10000"/>
                <a:gd name="connsiteY2" fmla="*/ 8931 h 10783"/>
                <a:gd name="connsiteX3" fmla="*/ 936 w 10000"/>
                <a:gd name="connsiteY3" fmla="*/ 682 h 10783"/>
                <a:gd name="connsiteX4" fmla="*/ 2431 w 10000"/>
                <a:gd name="connsiteY4" fmla="*/ 0 h 10783"/>
                <a:gd name="connsiteX5" fmla="*/ 3403 w 10000"/>
                <a:gd name="connsiteY5" fmla="*/ 1476 h 10783"/>
                <a:gd name="connsiteX6" fmla="*/ 8438 w 10000"/>
                <a:gd name="connsiteY6" fmla="*/ 1476 h 10783"/>
                <a:gd name="connsiteX7" fmla="*/ 10000 w 10000"/>
                <a:gd name="connsiteY7" fmla="*/ 783 h 10783"/>
                <a:gd name="connsiteX0" fmla="*/ 34 w 10000"/>
                <a:gd name="connsiteY0" fmla="*/ 10783 h 10783"/>
                <a:gd name="connsiteX1" fmla="*/ 0 w 10000"/>
                <a:gd name="connsiteY1" fmla="*/ 9535 h 10783"/>
                <a:gd name="connsiteX2" fmla="*/ 972 w 10000"/>
                <a:gd name="connsiteY2" fmla="*/ 8931 h 10783"/>
                <a:gd name="connsiteX3" fmla="*/ 1144 w 10000"/>
                <a:gd name="connsiteY3" fmla="*/ 682 h 10783"/>
                <a:gd name="connsiteX4" fmla="*/ 2431 w 10000"/>
                <a:gd name="connsiteY4" fmla="*/ 0 h 10783"/>
                <a:gd name="connsiteX5" fmla="*/ 3403 w 10000"/>
                <a:gd name="connsiteY5" fmla="*/ 1476 h 10783"/>
                <a:gd name="connsiteX6" fmla="*/ 8438 w 10000"/>
                <a:gd name="connsiteY6" fmla="*/ 1476 h 10783"/>
                <a:gd name="connsiteX7" fmla="*/ 10000 w 10000"/>
                <a:gd name="connsiteY7" fmla="*/ 783 h 10783"/>
                <a:gd name="connsiteX0" fmla="*/ 34 w 10000"/>
                <a:gd name="connsiteY0" fmla="*/ 10783 h 10783"/>
                <a:gd name="connsiteX1" fmla="*/ 0 w 10000"/>
                <a:gd name="connsiteY1" fmla="*/ 9535 h 10783"/>
                <a:gd name="connsiteX2" fmla="*/ 972 w 10000"/>
                <a:gd name="connsiteY2" fmla="*/ 8931 h 10783"/>
                <a:gd name="connsiteX3" fmla="*/ 1075 w 10000"/>
                <a:gd name="connsiteY3" fmla="*/ 695 h 10783"/>
                <a:gd name="connsiteX4" fmla="*/ 2431 w 10000"/>
                <a:gd name="connsiteY4" fmla="*/ 0 h 10783"/>
                <a:gd name="connsiteX5" fmla="*/ 3403 w 10000"/>
                <a:gd name="connsiteY5" fmla="*/ 1476 h 10783"/>
                <a:gd name="connsiteX6" fmla="*/ 8438 w 10000"/>
                <a:gd name="connsiteY6" fmla="*/ 1476 h 10783"/>
                <a:gd name="connsiteX7" fmla="*/ 10000 w 10000"/>
                <a:gd name="connsiteY7" fmla="*/ 783 h 10783"/>
                <a:gd name="connsiteX0" fmla="*/ 34 w 10000"/>
                <a:gd name="connsiteY0" fmla="*/ 10783 h 10783"/>
                <a:gd name="connsiteX1" fmla="*/ 0 w 10000"/>
                <a:gd name="connsiteY1" fmla="*/ 9535 h 10783"/>
                <a:gd name="connsiteX2" fmla="*/ 972 w 10000"/>
                <a:gd name="connsiteY2" fmla="*/ 8931 h 10783"/>
                <a:gd name="connsiteX3" fmla="*/ 1040 w 10000"/>
                <a:gd name="connsiteY3" fmla="*/ 695 h 10783"/>
                <a:gd name="connsiteX4" fmla="*/ 2431 w 10000"/>
                <a:gd name="connsiteY4" fmla="*/ 0 h 10783"/>
                <a:gd name="connsiteX5" fmla="*/ 3403 w 10000"/>
                <a:gd name="connsiteY5" fmla="*/ 1476 h 10783"/>
                <a:gd name="connsiteX6" fmla="*/ 8438 w 10000"/>
                <a:gd name="connsiteY6" fmla="*/ 1476 h 10783"/>
                <a:gd name="connsiteX7" fmla="*/ 10000 w 10000"/>
                <a:gd name="connsiteY7" fmla="*/ 783 h 10783"/>
                <a:gd name="connsiteX0" fmla="*/ 34 w 10000"/>
                <a:gd name="connsiteY0" fmla="*/ 10783 h 10783"/>
                <a:gd name="connsiteX1" fmla="*/ 0 w 10000"/>
                <a:gd name="connsiteY1" fmla="*/ 9535 h 10783"/>
                <a:gd name="connsiteX2" fmla="*/ 1041 w 10000"/>
                <a:gd name="connsiteY2" fmla="*/ 8881 h 10783"/>
                <a:gd name="connsiteX3" fmla="*/ 1040 w 10000"/>
                <a:gd name="connsiteY3" fmla="*/ 695 h 10783"/>
                <a:gd name="connsiteX4" fmla="*/ 2431 w 10000"/>
                <a:gd name="connsiteY4" fmla="*/ 0 h 10783"/>
                <a:gd name="connsiteX5" fmla="*/ 3403 w 10000"/>
                <a:gd name="connsiteY5" fmla="*/ 1476 h 10783"/>
                <a:gd name="connsiteX6" fmla="*/ 8438 w 10000"/>
                <a:gd name="connsiteY6" fmla="*/ 1476 h 10783"/>
                <a:gd name="connsiteX7" fmla="*/ 10000 w 10000"/>
                <a:gd name="connsiteY7" fmla="*/ 783 h 10783"/>
                <a:gd name="connsiteX0" fmla="*/ 34 w 10000"/>
                <a:gd name="connsiteY0" fmla="*/ 10783 h 10783"/>
                <a:gd name="connsiteX1" fmla="*/ 0 w 10000"/>
                <a:gd name="connsiteY1" fmla="*/ 9535 h 10783"/>
                <a:gd name="connsiteX2" fmla="*/ 1041 w 10000"/>
                <a:gd name="connsiteY2" fmla="*/ 8881 h 10783"/>
                <a:gd name="connsiteX3" fmla="*/ 1144 w 10000"/>
                <a:gd name="connsiteY3" fmla="*/ 682 h 10783"/>
                <a:gd name="connsiteX4" fmla="*/ 2431 w 10000"/>
                <a:gd name="connsiteY4" fmla="*/ 0 h 10783"/>
                <a:gd name="connsiteX5" fmla="*/ 3403 w 10000"/>
                <a:gd name="connsiteY5" fmla="*/ 1476 h 10783"/>
                <a:gd name="connsiteX6" fmla="*/ 8438 w 10000"/>
                <a:gd name="connsiteY6" fmla="*/ 1476 h 10783"/>
                <a:gd name="connsiteX7" fmla="*/ 10000 w 10000"/>
                <a:gd name="connsiteY7" fmla="*/ 783 h 10783"/>
                <a:gd name="connsiteX0" fmla="*/ 34 w 10000"/>
                <a:gd name="connsiteY0" fmla="*/ 10783 h 10783"/>
                <a:gd name="connsiteX1" fmla="*/ 0 w 10000"/>
                <a:gd name="connsiteY1" fmla="*/ 9535 h 10783"/>
                <a:gd name="connsiteX2" fmla="*/ 1041 w 10000"/>
                <a:gd name="connsiteY2" fmla="*/ 8881 h 10783"/>
                <a:gd name="connsiteX3" fmla="*/ 1109 w 10000"/>
                <a:gd name="connsiteY3" fmla="*/ 682 h 10783"/>
                <a:gd name="connsiteX4" fmla="*/ 2431 w 10000"/>
                <a:gd name="connsiteY4" fmla="*/ 0 h 10783"/>
                <a:gd name="connsiteX5" fmla="*/ 3403 w 10000"/>
                <a:gd name="connsiteY5" fmla="*/ 1476 h 10783"/>
                <a:gd name="connsiteX6" fmla="*/ 8438 w 10000"/>
                <a:gd name="connsiteY6" fmla="*/ 1476 h 10783"/>
                <a:gd name="connsiteX7" fmla="*/ 10000 w 10000"/>
                <a:gd name="connsiteY7" fmla="*/ 783 h 10783"/>
                <a:gd name="connsiteX0" fmla="*/ 34 w 10000"/>
                <a:gd name="connsiteY0" fmla="*/ 11299 h 11299"/>
                <a:gd name="connsiteX1" fmla="*/ 0 w 10000"/>
                <a:gd name="connsiteY1" fmla="*/ 10051 h 11299"/>
                <a:gd name="connsiteX2" fmla="*/ 1041 w 10000"/>
                <a:gd name="connsiteY2" fmla="*/ 9397 h 11299"/>
                <a:gd name="connsiteX3" fmla="*/ 1109 w 10000"/>
                <a:gd name="connsiteY3" fmla="*/ 1198 h 11299"/>
                <a:gd name="connsiteX4" fmla="*/ 3334 w 10000"/>
                <a:gd name="connsiteY4" fmla="*/ 0 h 11299"/>
                <a:gd name="connsiteX5" fmla="*/ 3403 w 10000"/>
                <a:gd name="connsiteY5" fmla="*/ 1992 h 11299"/>
                <a:gd name="connsiteX6" fmla="*/ 8438 w 10000"/>
                <a:gd name="connsiteY6" fmla="*/ 1992 h 11299"/>
                <a:gd name="connsiteX7" fmla="*/ 10000 w 10000"/>
                <a:gd name="connsiteY7" fmla="*/ 1299 h 11299"/>
                <a:gd name="connsiteX0" fmla="*/ 34 w 10000"/>
                <a:gd name="connsiteY0" fmla="*/ 11337 h 11337"/>
                <a:gd name="connsiteX1" fmla="*/ 0 w 10000"/>
                <a:gd name="connsiteY1" fmla="*/ 10089 h 11337"/>
                <a:gd name="connsiteX2" fmla="*/ 1041 w 10000"/>
                <a:gd name="connsiteY2" fmla="*/ 9435 h 11337"/>
                <a:gd name="connsiteX3" fmla="*/ 1109 w 10000"/>
                <a:gd name="connsiteY3" fmla="*/ 1236 h 11337"/>
                <a:gd name="connsiteX4" fmla="*/ 3195 w 10000"/>
                <a:gd name="connsiteY4" fmla="*/ 0 h 11337"/>
                <a:gd name="connsiteX5" fmla="*/ 3403 w 10000"/>
                <a:gd name="connsiteY5" fmla="*/ 2030 h 11337"/>
                <a:gd name="connsiteX6" fmla="*/ 8438 w 10000"/>
                <a:gd name="connsiteY6" fmla="*/ 2030 h 11337"/>
                <a:gd name="connsiteX7" fmla="*/ 10000 w 10000"/>
                <a:gd name="connsiteY7" fmla="*/ 1337 h 11337"/>
                <a:gd name="connsiteX0" fmla="*/ 34 w 10000"/>
                <a:gd name="connsiteY0" fmla="*/ 11337 h 11337"/>
                <a:gd name="connsiteX1" fmla="*/ 0 w 10000"/>
                <a:gd name="connsiteY1" fmla="*/ 10089 h 11337"/>
                <a:gd name="connsiteX2" fmla="*/ 1041 w 10000"/>
                <a:gd name="connsiteY2" fmla="*/ 9435 h 11337"/>
                <a:gd name="connsiteX3" fmla="*/ 1109 w 10000"/>
                <a:gd name="connsiteY3" fmla="*/ 1236 h 11337"/>
                <a:gd name="connsiteX4" fmla="*/ 3299 w 10000"/>
                <a:gd name="connsiteY4" fmla="*/ 0 h 11337"/>
                <a:gd name="connsiteX5" fmla="*/ 3403 w 10000"/>
                <a:gd name="connsiteY5" fmla="*/ 2030 h 11337"/>
                <a:gd name="connsiteX6" fmla="*/ 8438 w 10000"/>
                <a:gd name="connsiteY6" fmla="*/ 2030 h 11337"/>
                <a:gd name="connsiteX7" fmla="*/ 10000 w 10000"/>
                <a:gd name="connsiteY7" fmla="*/ 1337 h 11337"/>
                <a:gd name="connsiteX0" fmla="*/ 34 w 10000"/>
                <a:gd name="connsiteY0" fmla="*/ 11337 h 11337"/>
                <a:gd name="connsiteX1" fmla="*/ 0 w 10000"/>
                <a:gd name="connsiteY1" fmla="*/ 10089 h 11337"/>
                <a:gd name="connsiteX2" fmla="*/ 1041 w 10000"/>
                <a:gd name="connsiteY2" fmla="*/ 9435 h 11337"/>
                <a:gd name="connsiteX3" fmla="*/ 1144 w 10000"/>
                <a:gd name="connsiteY3" fmla="*/ 997 h 11337"/>
                <a:gd name="connsiteX4" fmla="*/ 3299 w 10000"/>
                <a:gd name="connsiteY4" fmla="*/ 0 h 11337"/>
                <a:gd name="connsiteX5" fmla="*/ 3403 w 10000"/>
                <a:gd name="connsiteY5" fmla="*/ 2030 h 11337"/>
                <a:gd name="connsiteX6" fmla="*/ 8438 w 10000"/>
                <a:gd name="connsiteY6" fmla="*/ 2030 h 11337"/>
                <a:gd name="connsiteX7" fmla="*/ 10000 w 10000"/>
                <a:gd name="connsiteY7" fmla="*/ 1337 h 11337"/>
                <a:gd name="connsiteX0" fmla="*/ 34 w 10000"/>
                <a:gd name="connsiteY0" fmla="*/ 11337 h 11337"/>
                <a:gd name="connsiteX1" fmla="*/ 0 w 10000"/>
                <a:gd name="connsiteY1" fmla="*/ 10089 h 11337"/>
                <a:gd name="connsiteX2" fmla="*/ 1041 w 10000"/>
                <a:gd name="connsiteY2" fmla="*/ 9435 h 11337"/>
                <a:gd name="connsiteX3" fmla="*/ 1144 w 10000"/>
                <a:gd name="connsiteY3" fmla="*/ 1199 h 11337"/>
                <a:gd name="connsiteX4" fmla="*/ 3299 w 10000"/>
                <a:gd name="connsiteY4" fmla="*/ 0 h 11337"/>
                <a:gd name="connsiteX5" fmla="*/ 3403 w 10000"/>
                <a:gd name="connsiteY5" fmla="*/ 2030 h 11337"/>
                <a:gd name="connsiteX6" fmla="*/ 8438 w 10000"/>
                <a:gd name="connsiteY6" fmla="*/ 2030 h 11337"/>
                <a:gd name="connsiteX7" fmla="*/ 10000 w 10000"/>
                <a:gd name="connsiteY7" fmla="*/ 1337 h 11337"/>
                <a:gd name="connsiteX0" fmla="*/ 34 w 10000"/>
                <a:gd name="connsiteY0" fmla="*/ 11337 h 11337"/>
                <a:gd name="connsiteX1" fmla="*/ 0 w 10000"/>
                <a:gd name="connsiteY1" fmla="*/ 10089 h 11337"/>
                <a:gd name="connsiteX2" fmla="*/ 1041 w 10000"/>
                <a:gd name="connsiteY2" fmla="*/ 9435 h 11337"/>
                <a:gd name="connsiteX3" fmla="*/ 1075 w 10000"/>
                <a:gd name="connsiteY3" fmla="*/ 1262 h 11337"/>
                <a:gd name="connsiteX4" fmla="*/ 3299 w 10000"/>
                <a:gd name="connsiteY4" fmla="*/ 0 h 11337"/>
                <a:gd name="connsiteX5" fmla="*/ 3403 w 10000"/>
                <a:gd name="connsiteY5" fmla="*/ 2030 h 11337"/>
                <a:gd name="connsiteX6" fmla="*/ 8438 w 10000"/>
                <a:gd name="connsiteY6" fmla="*/ 2030 h 11337"/>
                <a:gd name="connsiteX7" fmla="*/ 10000 w 10000"/>
                <a:gd name="connsiteY7" fmla="*/ 1337 h 11337"/>
                <a:gd name="connsiteX0" fmla="*/ 34 w 10000"/>
                <a:gd name="connsiteY0" fmla="*/ 11337 h 11337"/>
                <a:gd name="connsiteX1" fmla="*/ 0 w 10000"/>
                <a:gd name="connsiteY1" fmla="*/ 10089 h 11337"/>
                <a:gd name="connsiteX2" fmla="*/ 1041 w 10000"/>
                <a:gd name="connsiteY2" fmla="*/ 9435 h 11337"/>
                <a:gd name="connsiteX3" fmla="*/ 1075 w 10000"/>
                <a:gd name="connsiteY3" fmla="*/ 1262 h 11337"/>
                <a:gd name="connsiteX4" fmla="*/ 3299 w 10000"/>
                <a:gd name="connsiteY4" fmla="*/ 0 h 11337"/>
                <a:gd name="connsiteX5" fmla="*/ 8438 w 10000"/>
                <a:gd name="connsiteY5" fmla="*/ 2030 h 11337"/>
                <a:gd name="connsiteX6" fmla="*/ 10000 w 10000"/>
                <a:gd name="connsiteY6" fmla="*/ 1337 h 11337"/>
                <a:gd name="connsiteX0" fmla="*/ 34 w 10000"/>
                <a:gd name="connsiteY0" fmla="*/ 11337 h 11337"/>
                <a:gd name="connsiteX1" fmla="*/ 0 w 10000"/>
                <a:gd name="connsiteY1" fmla="*/ 10089 h 11337"/>
                <a:gd name="connsiteX2" fmla="*/ 1041 w 10000"/>
                <a:gd name="connsiteY2" fmla="*/ 9435 h 11337"/>
                <a:gd name="connsiteX3" fmla="*/ 1075 w 10000"/>
                <a:gd name="connsiteY3" fmla="*/ 1262 h 11337"/>
                <a:gd name="connsiteX4" fmla="*/ 3299 w 10000"/>
                <a:gd name="connsiteY4" fmla="*/ 0 h 11337"/>
                <a:gd name="connsiteX5" fmla="*/ 10000 w 10000"/>
                <a:gd name="connsiteY5" fmla="*/ 1337 h 11337"/>
                <a:gd name="connsiteX0" fmla="*/ 34 w 10000"/>
                <a:gd name="connsiteY0" fmla="*/ 11356 h 11356"/>
                <a:gd name="connsiteX1" fmla="*/ 0 w 10000"/>
                <a:gd name="connsiteY1" fmla="*/ 10108 h 11356"/>
                <a:gd name="connsiteX2" fmla="*/ 1041 w 10000"/>
                <a:gd name="connsiteY2" fmla="*/ 9454 h 11356"/>
                <a:gd name="connsiteX3" fmla="*/ 1075 w 10000"/>
                <a:gd name="connsiteY3" fmla="*/ 1281 h 11356"/>
                <a:gd name="connsiteX4" fmla="*/ 3299 w 10000"/>
                <a:gd name="connsiteY4" fmla="*/ 19 h 11356"/>
                <a:gd name="connsiteX5" fmla="*/ 6667 w 10000"/>
                <a:gd name="connsiteY5" fmla="*/ 574 h 11356"/>
                <a:gd name="connsiteX6" fmla="*/ 10000 w 10000"/>
                <a:gd name="connsiteY6" fmla="*/ 1356 h 11356"/>
                <a:gd name="connsiteX0" fmla="*/ 34 w 10000"/>
                <a:gd name="connsiteY0" fmla="*/ 11338 h 11338"/>
                <a:gd name="connsiteX1" fmla="*/ 0 w 10000"/>
                <a:gd name="connsiteY1" fmla="*/ 10090 h 11338"/>
                <a:gd name="connsiteX2" fmla="*/ 1041 w 10000"/>
                <a:gd name="connsiteY2" fmla="*/ 9436 h 11338"/>
                <a:gd name="connsiteX3" fmla="*/ 1075 w 10000"/>
                <a:gd name="connsiteY3" fmla="*/ 1263 h 11338"/>
                <a:gd name="connsiteX4" fmla="*/ 3299 w 10000"/>
                <a:gd name="connsiteY4" fmla="*/ 1 h 11338"/>
                <a:gd name="connsiteX5" fmla="*/ 10000 w 10000"/>
                <a:gd name="connsiteY5" fmla="*/ 1338 h 11338"/>
                <a:gd name="connsiteX0" fmla="*/ 34 w 10000"/>
                <a:gd name="connsiteY0" fmla="*/ 11338 h 11338"/>
                <a:gd name="connsiteX1" fmla="*/ 0 w 10000"/>
                <a:gd name="connsiteY1" fmla="*/ 10090 h 11338"/>
                <a:gd name="connsiteX2" fmla="*/ 1041 w 10000"/>
                <a:gd name="connsiteY2" fmla="*/ 9436 h 11338"/>
                <a:gd name="connsiteX3" fmla="*/ 1075 w 10000"/>
                <a:gd name="connsiteY3" fmla="*/ 1263 h 11338"/>
                <a:gd name="connsiteX4" fmla="*/ 3299 w 10000"/>
                <a:gd name="connsiteY4" fmla="*/ 1 h 11338"/>
                <a:gd name="connsiteX5" fmla="*/ 10000 w 10000"/>
                <a:gd name="connsiteY5" fmla="*/ 1338 h 11338"/>
                <a:gd name="connsiteX0" fmla="*/ 34 w 10208"/>
                <a:gd name="connsiteY0" fmla="*/ 12343 h 12343"/>
                <a:gd name="connsiteX1" fmla="*/ 0 w 10208"/>
                <a:gd name="connsiteY1" fmla="*/ 11095 h 12343"/>
                <a:gd name="connsiteX2" fmla="*/ 1041 w 10208"/>
                <a:gd name="connsiteY2" fmla="*/ 10441 h 12343"/>
                <a:gd name="connsiteX3" fmla="*/ 1075 w 10208"/>
                <a:gd name="connsiteY3" fmla="*/ 2268 h 12343"/>
                <a:gd name="connsiteX4" fmla="*/ 3299 w 10208"/>
                <a:gd name="connsiteY4" fmla="*/ 1006 h 12343"/>
                <a:gd name="connsiteX5" fmla="*/ 10208 w 10208"/>
                <a:gd name="connsiteY5" fmla="*/ 0 h 12343"/>
                <a:gd name="connsiteX0" fmla="*/ 34 w 10208"/>
                <a:gd name="connsiteY0" fmla="*/ 12343 h 12343"/>
                <a:gd name="connsiteX1" fmla="*/ 0 w 10208"/>
                <a:gd name="connsiteY1" fmla="*/ 11095 h 12343"/>
                <a:gd name="connsiteX2" fmla="*/ 1041 w 10208"/>
                <a:gd name="connsiteY2" fmla="*/ 10441 h 12343"/>
                <a:gd name="connsiteX3" fmla="*/ 1075 w 10208"/>
                <a:gd name="connsiteY3" fmla="*/ 2268 h 12343"/>
                <a:gd name="connsiteX4" fmla="*/ 3368 w 10208"/>
                <a:gd name="connsiteY4" fmla="*/ 1044 h 12343"/>
                <a:gd name="connsiteX5" fmla="*/ 10208 w 10208"/>
                <a:gd name="connsiteY5" fmla="*/ 0 h 12343"/>
                <a:gd name="connsiteX0" fmla="*/ 34 w 10208"/>
                <a:gd name="connsiteY0" fmla="*/ 12343 h 12343"/>
                <a:gd name="connsiteX1" fmla="*/ 0 w 10208"/>
                <a:gd name="connsiteY1" fmla="*/ 11095 h 12343"/>
                <a:gd name="connsiteX2" fmla="*/ 1041 w 10208"/>
                <a:gd name="connsiteY2" fmla="*/ 10441 h 12343"/>
                <a:gd name="connsiteX3" fmla="*/ 1075 w 10208"/>
                <a:gd name="connsiteY3" fmla="*/ 2268 h 12343"/>
                <a:gd name="connsiteX4" fmla="*/ 3205 w 10208"/>
                <a:gd name="connsiteY4" fmla="*/ 1015 h 12343"/>
                <a:gd name="connsiteX5" fmla="*/ 10208 w 10208"/>
                <a:gd name="connsiteY5" fmla="*/ 0 h 12343"/>
                <a:gd name="connsiteX0" fmla="*/ 34 w 10208"/>
                <a:gd name="connsiteY0" fmla="*/ 12343 h 12343"/>
                <a:gd name="connsiteX1" fmla="*/ 0 w 10208"/>
                <a:gd name="connsiteY1" fmla="*/ 11095 h 12343"/>
                <a:gd name="connsiteX2" fmla="*/ 1041 w 10208"/>
                <a:gd name="connsiteY2" fmla="*/ 10441 h 12343"/>
                <a:gd name="connsiteX3" fmla="*/ 1075 w 10208"/>
                <a:gd name="connsiteY3" fmla="*/ 2268 h 12343"/>
                <a:gd name="connsiteX4" fmla="*/ 3327 w 10208"/>
                <a:gd name="connsiteY4" fmla="*/ 1015 h 12343"/>
                <a:gd name="connsiteX5" fmla="*/ 10208 w 10208"/>
                <a:gd name="connsiteY5" fmla="*/ 0 h 12343"/>
                <a:gd name="connsiteX0" fmla="*/ 34 w 10208"/>
                <a:gd name="connsiteY0" fmla="*/ 12343 h 12343"/>
                <a:gd name="connsiteX1" fmla="*/ 0 w 10208"/>
                <a:gd name="connsiteY1" fmla="*/ 11095 h 12343"/>
                <a:gd name="connsiteX2" fmla="*/ 1041 w 10208"/>
                <a:gd name="connsiteY2" fmla="*/ 10441 h 12343"/>
                <a:gd name="connsiteX3" fmla="*/ 1075 w 10208"/>
                <a:gd name="connsiteY3" fmla="*/ 2268 h 12343"/>
                <a:gd name="connsiteX4" fmla="*/ 3205 w 10208"/>
                <a:gd name="connsiteY4" fmla="*/ 986 h 12343"/>
                <a:gd name="connsiteX5" fmla="*/ 10208 w 10208"/>
                <a:gd name="connsiteY5" fmla="*/ 0 h 12343"/>
                <a:gd name="connsiteX0" fmla="*/ 34 w 10208"/>
                <a:gd name="connsiteY0" fmla="*/ 12343 h 12343"/>
                <a:gd name="connsiteX1" fmla="*/ 0 w 10208"/>
                <a:gd name="connsiteY1" fmla="*/ 11095 h 12343"/>
                <a:gd name="connsiteX2" fmla="*/ 1041 w 10208"/>
                <a:gd name="connsiteY2" fmla="*/ 10441 h 12343"/>
                <a:gd name="connsiteX3" fmla="*/ 1075 w 10208"/>
                <a:gd name="connsiteY3" fmla="*/ 2268 h 12343"/>
                <a:gd name="connsiteX4" fmla="*/ 3327 w 10208"/>
                <a:gd name="connsiteY4" fmla="*/ 1015 h 12343"/>
                <a:gd name="connsiteX5" fmla="*/ 10208 w 10208"/>
                <a:gd name="connsiteY5" fmla="*/ 0 h 12343"/>
                <a:gd name="connsiteX0" fmla="*/ 34 w 10208"/>
                <a:gd name="connsiteY0" fmla="*/ 12343 h 12343"/>
                <a:gd name="connsiteX1" fmla="*/ 0 w 10208"/>
                <a:gd name="connsiteY1" fmla="*/ 11095 h 12343"/>
                <a:gd name="connsiteX2" fmla="*/ 1041 w 10208"/>
                <a:gd name="connsiteY2" fmla="*/ 10441 h 12343"/>
                <a:gd name="connsiteX3" fmla="*/ 1075 w 10208"/>
                <a:gd name="connsiteY3" fmla="*/ 2268 h 12343"/>
                <a:gd name="connsiteX4" fmla="*/ 2880 w 10208"/>
                <a:gd name="connsiteY4" fmla="*/ 1000 h 12343"/>
                <a:gd name="connsiteX5" fmla="*/ 10208 w 10208"/>
                <a:gd name="connsiteY5" fmla="*/ 0 h 12343"/>
                <a:gd name="connsiteX0" fmla="*/ 34 w 10208"/>
                <a:gd name="connsiteY0" fmla="*/ 12343 h 12343"/>
                <a:gd name="connsiteX1" fmla="*/ 0 w 10208"/>
                <a:gd name="connsiteY1" fmla="*/ 11095 h 12343"/>
                <a:gd name="connsiteX2" fmla="*/ 1041 w 10208"/>
                <a:gd name="connsiteY2" fmla="*/ 10441 h 12343"/>
                <a:gd name="connsiteX3" fmla="*/ 1075 w 10208"/>
                <a:gd name="connsiteY3" fmla="*/ 2268 h 12343"/>
                <a:gd name="connsiteX4" fmla="*/ 3287 w 10208"/>
                <a:gd name="connsiteY4" fmla="*/ 1029 h 12343"/>
                <a:gd name="connsiteX5" fmla="*/ 10208 w 10208"/>
                <a:gd name="connsiteY5" fmla="*/ 0 h 12343"/>
                <a:gd name="connsiteX0" fmla="*/ 34 w 10208"/>
                <a:gd name="connsiteY0" fmla="*/ 12343 h 12343"/>
                <a:gd name="connsiteX1" fmla="*/ 0 w 10208"/>
                <a:gd name="connsiteY1" fmla="*/ 11095 h 12343"/>
                <a:gd name="connsiteX2" fmla="*/ 1041 w 10208"/>
                <a:gd name="connsiteY2" fmla="*/ 10441 h 12343"/>
                <a:gd name="connsiteX3" fmla="*/ 1075 w 10208"/>
                <a:gd name="connsiteY3" fmla="*/ 2268 h 12343"/>
                <a:gd name="connsiteX4" fmla="*/ 3124 w 10208"/>
                <a:gd name="connsiteY4" fmla="*/ 1029 h 12343"/>
                <a:gd name="connsiteX5" fmla="*/ 10208 w 10208"/>
                <a:gd name="connsiteY5" fmla="*/ 0 h 12343"/>
                <a:gd name="connsiteX0" fmla="*/ 34 w 10208"/>
                <a:gd name="connsiteY0" fmla="*/ 12343 h 12343"/>
                <a:gd name="connsiteX1" fmla="*/ 0 w 10208"/>
                <a:gd name="connsiteY1" fmla="*/ 11095 h 12343"/>
                <a:gd name="connsiteX2" fmla="*/ 1041 w 10208"/>
                <a:gd name="connsiteY2" fmla="*/ 10441 h 12343"/>
                <a:gd name="connsiteX3" fmla="*/ 1075 w 10208"/>
                <a:gd name="connsiteY3" fmla="*/ 2268 h 12343"/>
                <a:gd name="connsiteX4" fmla="*/ 3246 w 10208"/>
                <a:gd name="connsiteY4" fmla="*/ 1029 h 12343"/>
                <a:gd name="connsiteX5" fmla="*/ 10208 w 10208"/>
                <a:gd name="connsiteY5" fmla="*/ 0 h 12343"/>
                <a:gd name="connsiteX0" fmla="*/ 34 w 10533"/>
                <a:gd name="connsiteY0" fmla="*/ 12372 h 12372"/>
                <a:gd name="connsiteX1" fmla="*/ 0 w 10533"/>
                <a:gd name="connsiteY1" fmla="*/ 11124 h 12372"/>
                <a:gd name="connsiteX2" fmla="*/ 1041 w 10533"/>
                <a:gd name="connsiteY2" fmla="*/ 10470 h 12372"/>
                <a:gd name="connsiteX3" fmla="*/ 1075 w 10533"/>
                <a:gd name="connsiteY3" fmla="*/ 2297 h 12372"/>
                <a:gd name="connsiteX4" fmla="*/ 3246 w 10533"/>
                <a:gd name="connsiteY4" fmla="*/ 1058 h 12372"/>
                <a:gd name="connsiteX5" fmla="*/ 10533 w 10533"/>
                <a:gd name="connsiteY5" fmla="*/ 0 h 12372"/>
                <a:gd name="connsiteX0" fmla="*/ 34 w 10533"/>
                <a:gd name="connsiteY0" fmla="*/ 12416 h 12416"/>
                <a:gd name="connsiteX1" fmla="*/ 0 w 10533"/>
                <a:gd name="connsiteY1" fmla="*/ 11168 h 12416"/>
                <a:gd name="connsiteX2" fmla="*/ 1041 w 10533"/>
                <a:gd name="connsiteY2" fmla="*/ 10514 h 12416"/>
                <a:gd name="connsiteX3" fmla="*/ 1075 w 10533"/>
                <a:gd name="connsiteY3" fmla="*/ 2341 h 12416"/>
                <a:gd name="connsiteX4" fmla="*/ 3246 w 10533"/>
                <a:gd name="connsiteY4" fmla="*/ 1102 h 12416"/>
                <a:gd name="connsiteX5" fmla="*/ 10533 w 10533"/>
                <a:gd name="connsiteY5" fmla="*/ 0 h 1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33" h="12416">
                  <a:moveTo>
                    <a:pt x="34" y="12416"/>
                  </a:moveTo>
                  <a:cubicBezTo>
                    <a:pt x="29" y="12223"/>
                    <a:pt x="0" y="11509"/>
                    <a:pt x="0" y="11168"/>
                  </a:cubicBezTo>
                  <a:lnTo>
                    <a:pt x="1041" y="10514"/>
                  </a:lnTo>
                  <a:cubicBezTo>
                    <a:pt x="1041" y="8088"/>
                    <a:pt x="1075" y="4767"/>
                    <a:pt x="1075" y="2341"/>
                  </a:cubicBezTo>
                  <a:cubicBezTo>
                    <a:pt x="1110" y="2345"/>
                    <a:pt x="3211" y="1098"/>
                    <a:pt x="3246" y="1102"/>
                  </a:cubicBezTo>
                  <a:lnTo>
                    <a:pt x="10533" y="0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 type="stealth" w="med" len="med"/>
            </a:ln>
            <a:effectLst/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0" name="Oval 39" descr="50%"/>
            <p:cNvSpPr>
              <a:spLocks noChangeAspect="1" noChangeArrowheads="1"/>
            </p:cNvSpPr>
            <p:nvPr/>
          </p:nvSpPr>
          <p:spPr bwMode="auto">
            <a:xfrm>
              <a:off x="2987249" y="5672536"/>
              <a:ext cx="755650" cy="744538"/>
            </a:xfrm>
            <a:prstGeom prst="ellipse">
              <a:avLst/>
            </a:prstGeom>
            <a:solidFill>
              <a:srgbClr val="3333FF">
                <a:alpha val="20000"/>
              </a:srgbClr>
            </a:solidFill>
            <a:ln w="3810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3747140" y="3915083"/>
              <a:ext cx="114298" cy="312778"/>
            </a:xfrm>
            <a:custGeom>
              <a:avLst/>
              <a:gdLst>
                <a:gd name="connsiteX0" fmla="*/ 0 w 10000"/>
                <a:gd name="connsiteY0" fmla="*/ 10000 h 10000"/>
                <a:gd name="connsiteX1" fmla="*/ 5909 w 10000"/>
                <a:gd name="connsiteY1" fmla="*/ 9486 h 10000"/>
                <a:gd name="connsiteX2" fmla="*/ 5880 w 10000"/>
                <a:gd name="connsiteY2" fmla="*/ 1823 h 10000"/>
                <a:gd name="connsiteX3" fmla="*/ 5909 w 10000"/>
                <a:gd name="connsiteY3" fmla="*/ 654 h 10000"/>
                <a:gd name="connsiteX4" fmla="*/ 10000 w 10000"/>
                <a:gd name="connsiteY4" fmla="*/ 0 h 10000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19683 w 19683"/>
                <a:gd name="connsiteY3" fmla="*/ 3160 h 12506"/>
                <a:gd name="connsiteX4" fmla="*/ 0 w 19683"/>
                <a:gd name="connsiteY4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272 w 19683"/>
                <a:gd name="connsiteY3" fmla="*/ 731 h 12506"/>
                <a:gd name="connsiteX4" fmla="*/ 0 w 19683"/>
                <a:gd name="connsiteY4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252 w 19683"/>
                <a:gd name="connsiteY3" fmla="*/ 1452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9654 w 19683"/>
                <a:gd name="connsiteY2" fmla="*/ 4329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3786 w 19683"/>
                <a:gd name="connsiteY2" fmla="*/ 926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0476 w 19683"/>
                <a:gd name="connsiteY2" fmla="*/ 895 h 12506"/>
                <a:gd name="connsiteX3" fmla="*/ 3402 w 19683"/>
                <a:gd name="connsiteY3" fmla="*/ 895 h 12506"/>
                <a:gd name="connsiteX4" fmla="*/ 272 w 19683"/>
                <a:gd name="connsiteY4" fmla="*/ 731 h 12506"/>
                <a:gd name="connsiteX5" fmla="*/ 0 w 19683"/>
                <a:gd name="connsiteY5" fmla="*/ 0 h 12506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1378 w 19683"/>
                <a:gd name="connsiteY2" fmla="*/ 2628 h 12506"/>
                <a:gd name="connsiteX3" fmla="*/ 10476 w 19683"/>
                <a:gd name="connsiteY3" fmla="*/ 895 h 12506"/>
                <a:gd name="connsiteX4" fmla="*/ 3402 w 19683"/>
                <a:gd name="connsiteY4" fmla="*/ 895 h 12506"/>
                <a:gd name="connsiteX5" fmla="*/ 272 w 19683"/>
                <a:gd name="connsiteY5" fmla="*/ 731 h 12506"/>
                <a:gd name="connsiteX6" fmla="*/ 0 w 19683"/>
                <a:gd name="connsiteY6" fmla="*/ 0 h 12506"/>
                <a:gd name="connsiteX0" fmla="*/ 13774 w 19683"/>
                <a:gd name="connsiteY0" fmla="*/ 12911 h 12911"/>
                <a:gd name="connsiteX1" fmla="*/ 19683 w 19683"/>
                <a:gd name="connsiteY1" fmla="*/ 12397 h 12911"/>
                <a:gd name="connsiteX2" fmla="*/ 16795 w 19683"/>
                <a:gd name="connsiteY2" fmla="*/ 635 h 12911"/>
                <a:gd name="connsiteX3" fmla="*/ 10476 w 19683"/>
                <a:gd name="connsiteY3" fmla="*/ 1300 h 12911"/>
                <a:gd name="connsiteX4" fmla="*/ 3402 w 19683"/>
                <a:gd name="connsiteY4" fmla="*/ 1300 h 12911"/>
                <a:gd name="connsiteX5" fmla="*/ 272 w 19683"/>
                <a:gd name="connsiteY5" fmla="*/ 1136 h 12911"/>
                <a:gd name="connsiteX6" fmla="*/ 0 w 19683"/>
                <a:gd name="connsiteY6" fmla="*/ 405 h 12911"/>
                <a:gd name="connsiteX0" fmla="*/ 13774 w 19683"/>
                <a:gd name="connsiteY0" fmla="*/ 12506 h 12506"/>
                <a:gd name="connsiteX1" fmla="*/ 19683 w 19683"/>
                <a:gd name="connsiteY1" fmla="*/ 11992 h 12506"/>
                <a:gd name="connsiteX2" fmla="*/ 16795 w 19683"/>
                <a:gd name="connsiteY2" fmla="*/ 230 h 12506"/>
                <a:gd name="connsiteX3" fmla="*/ 10476 w 19683"/>
                <a:gd name="connsiteY3" fmla="*/ 895 h 12506"/>
                <a:gd name="connsiteX4" fmla="*/ 3402 w 19683"/>
                <a:gd name="connsiteY4" fmla="*/ 895 h 12506"/>
                <a:gd name="connsiteX5" fmla="*/ 272 w 19683"/>
                <a:gd name="connsiteY5" fmla="*/ 731 h 12506"/>
                <a:gd name="connsiteX6" fmla="*/ 0 w 19683"/>
                <a:gd name="connsiteY6" fmla="*/ 0 h 12506"/>
                <a:gd name="connsiteX0" fmla="*/ 13774 w 19791"/>
                <a:gd name="connsiteY0" fmla="*/ 12506 h 12506"/>
                <a:gd name="connsiteX1" fmla="*/ 19683 w 19791"/>
                <a:gd name="connsiteY1" fmla="*/ 11992 h 12506"/>
                <a:gd name="connsiteX2" fmla="*/ 17547 w 19791"/>
                <a:gd name="connsiteY2" fmla="*/ 1699 h 12506"/>
                <a:gd name="connsiteX3" fmla="*/ 16795 w 19791"/>
                <a:gd name="connsiteY3" fmla="*/ 230 h 12506"/>
                <a:gd name="connsiteX4" fmla="*/ 10476 w 19791"/>
                <a:gd name="connsiteY4" fmla="*/ 895 h 12506"/>
                <a:gd name="connsiteX5" fmla="*/ 3402 w 19791"/>
                <a:gd name="connsiteY5" fmla="*/ 895 h 12506"/>
                <a:gd name="connsiteX6" fmla="*/ 272 w 19791"/>
                <a:gd name="connsiteY6" fmla="*/ 731 h 12506"/>
                <a:gd name="connsiteX7" fmla="*/ 0 w 19791"/>
                <a:gd name="connsiteY7" fmla="*/ 0 h 12506"/>
                <a:gd name="connsiteX0" fmla="*/ 13774 w 20029"/>
                <a:gd name="connsiteY0" fmla="*/ 13003 h 13003"/>
                <a:gd name="connsiteX1" fmla="*/ 19683 w 20029"/>
                <a:gd name="connsiteY1" fmla="*/ 12489 h 13003"/>
                <a:gd name="connsiteX2" fmla="*/ 19503 w 20029"/>
                <a:gd name="connsiteY2" fmla="*/ 881 h 13003"/>
                <a:gd name="connsiteX3" fmla="*/ 16795 w 20029"/>
                <a:gd name="connsiteY3" fmla="*/ 727 h 13003"/>
                <a:gd name="connsiteX4" fmla="*/ 10476 w 20029"/>
                <a:gd name="connsiteY4" fmla="*/ 1392 h 13003"/>
                <a:gd name="connsiteX5" fmla="*/ 3402 w 20029"/>
                <a:gd name="connsiteY5" fmla="*/ 1392 h 13003"/>
                <a:gd name="connsiteX6" fmla="*/ 272 w 20029"/>
                <a:gd name="connsiteY6" fmla="*/ 1228 h 13003"/>
                <a:gd name="connsiteX7" fmla="*/ 0 w 20029"/>
                <a:gd name="connsiteY7" fmla="*/ 497 h 13003"/>
                <a:gd name="connsiteX0" fmla="*/ 13774 w 20029"/>
                <a:gd name="connsiteY0" fmla="*/ 12506 h 12506"/>
                <a:gd name="connsiteX1" fmla="*/ 19683 w 20029"/>
                <a:gd name="connsiteY1" fmla="*/ 11992 h 12506"/>
                <a:gd name="connsiteX2" fmla="*/ 19503 w 20029"/>
                <a:gd name="connsiteY2" fmla="*/ 384 h 12506"/>
                <a:gd name="connsiteX3" fmla="*/ 16795 w 20029"/>
                <a:gd name="connsiteY3" fmla="*/ 230 h 12506"/>
                <a:gd name="connsiteX4" fmla="*/ 10476 w 20029"/>
                <a:gd name="connsiteY4" fmla="*/ 895 h 12506"/>
                <a:gd name="connsiteX5" fmla="*/ 3402 w 20029"/>
                <a:gd name="connsiteY5" fmla="*/ 895 h 12506"/>
                <a:gd name="connsiteX6" fmla="*/ 272 w 20029"/>
                <a:gd name="connsiteY6" fmla="*/ 731 h 12506"/>
                <a:gd name="connsiteX7" fmla="*/ 0 w 20029"/>
                <a:gd name="connsiteY7" fmla="*/ 0 h 12506"/>
                <a:gd name="connsiteX0" fmla="*/ 13774 w 20029"/>
                <a:gd name="connsiteY0" fmla="*/ 12506 h 12506"/>
                <a:gd name="connsiteX1" fmla="*/ 19683 w 20029"/>
                <a:gd name="connsiteY1" fmla="*/ 11992 h 12506"/>
                <a:gd name="connsiteX2" fmla="*/ 19503 w 20029"/>
                <a:gd name="connsiteY2" fmla="*/ 384 h 12506"/>
                <a:gd name="connsiteX3" fmla="*/ 16795 w 20029"/>
                <a:gd name="connsiteY3" fmla="*/ 230 h 12506"/>
                <a:gd name="connsiteX4" fmla="*/ 10476 w 20029"/>
                <a:gd name="connsiteY4" fmla="*/ 895 h 12506"/>
                <a:gd name="connsiteX5" fmla="*/ 3402 w 20029"/>
                <a:gd name="connsiteY5" fmla="*/ 895 h 12506"/>
                <a:gd name="connsiteX6" fmla="*/ 272 w 20029"/>
                <a:gd name="connsiteY6" fmla="*/ 731 h 12506"/>
                <a:gd name="connsiteX7" fmla="*/ 0 w 20029"/>
                <a:gd name="connsiteY7" fmla="*/ 0 h 12506"/>
                <a:gd name="connsiteX0" fmla="*/ 13774 w 19993"/>
                <a:gd name="connsiteY0" fmla="*/ 12506 h 12506"/>
                <a:gd name="connsiteX1" fmla="*/ 19683 w 19993"/>
                <a:gd name="connsiteY1" fmla="*/ 11992 h 12506"/>
                <a:gd name="connsiteX2" fmla="*/ 19202 w 19993"/>
                <a:gd name="connsiteY2" fmla="*/ 1266 h 12506"/>
                <a:gd name="connsiteX3" fmla="*/ 19503 w 19993"/>
                <a:gd name="connsiteY3" fmla="*/ 384 h 12506"/>
                <a:gd name="connsiteX4" fmla="*/ 16795 w 19993"/>
                <a:gd name="connsiteY4" fmla="*/ 230 h 12506"/>
                <a:gd name="connsiteX5" fmla="*/ 10476 w 19993"/>
                <a:gd name="connsiteY5" fmla="*/ 895 h 12506"/>
                <a:gd name="connsiteX6" fmla="*/ 3402 w 19993"/>
                <a:gd name="connsiteY6" fmla="*/ 895 h 12506"/>
                <a:gd name="connsiteX7" fmla="*/ 272 w 19993"/>
                <a:gd name="connsiteY7" fmla="*/ 731 h 12506"/>
                <a:gd name="connsiteX8" fmla="*/ 0 w 19993"/>
                <a:gd name="connsiteY8" fmla="*/ 0 h 12506"/>
                <a:gd name="connsiteX0" fmla="*/ 13774 w 20019"/>
                <a:gd name="connsiteY0" fmla="*/ 12506 h 12506"/>
                <a:gd name="connsiteX1" fmla="*/ 19683 w 20019"/>
                <a:gd name="connsiteY1" fmla="*/ 11992 h 12506"/>
                <a:gd name="connsiteX2" fmla="*/ 19353 w 20019"/>
                <a:gd name="connsiteY2" fmla="*/ 2009 h 12506"/>
                <a:gd name="connsiteX3" fmla="*/ 19503 w 20019"/>
                <a:gd name="connsiteY3" fmla="*/ 384 h 12506"/>
                <a:gd name="connsiteX4" fmla="*/ 16795 w 20019"/>
                <a:gd name="connsiteY4" fmla="*/ 230 h 12506"/>
                <a:gd name="connsiteX5" fmla="*/ 10476 w 20019"/>
                <a:gd name="connsiteY5" fmla="*/ 895 h 12506"/>
                <a:gd name="connsiteX6" fmla="*/ 3402 w 20019"/>
                <a:gd name="connsiteY6" fmla="*/ 895 h 12506"/>
                <a:gd name="connsiteX7" fmla="*/ 272 w 20019"/>
                <a:gd name="connsiteY7" fmla="*/ 731 h 12506"/>
                <a:gd name="connsiteX8" fmla="*/ 0 w 20019"/>
                <a:gd name="connsiteY8" fmla="*/ 0 h 12506"/>
                <a:gd name="connsiteX0" fmla="*/ 13774 w 20019"/>
                <a:gd name="connsiteY0" fmla="*/ 12506 h 12506"/>
                <a:gd name="connsiteX1" fmla="*/ 19683 w 20019"/>
                <a:gd name="connsiteY1" fmla="*/ 11992 h 12506"/>
                <a:gd name="connsiteX2" fmla="*/ 19353 w 20019"/>
                <a:gd name="connsiteY2" fmla="*/ 2009 h 12506"/>
                <a:gd name="connsiteX3" fmla="*/ 19503 w 20019"/>
                <a:gd name="connsiteY3" fmla="*/ 384 h 12506"/>
                <a:gd name="connsiteX4" fmla="*/ 16795 w 20019"/>
                <a:gd name="connsiteY4" fmla="*/ 230 h 12506"/>
                <a:gd name="connsiteX5" fmla="*/ 10476 w 20019"/>
                <a:gd name="connsiteY5" fmla="*/ 895 h 12506"/>
                <a:gd name="connsiteX6" fmla="*/ 3402 w 20019"/>
                <a:gd name="connsiteY6" fmla="*/ 895 h 12506"/>
                <a:gd name="connsiteX7" fmla="*/ 272 w 20019"/>
                <a:gd name="connsiteY7" fmla="*/ 731 h 12506"/>
                <a:gd name="connsiteX8" fmla="*/ 0 w 20019"/>
                <a:gd name="connsiteY8" fmla="*/ 0 h 12506"/>
                <a:gd name="connsiteX0" fmla="*/ 13774 w 19997"/>
                <a:gd name="connsiteY0" fmla="*/ 12506 h 12506"/>
                <a:gd name="connsiteX1" fmla="*/ 19683 w 19997"/>
                <a:gd name="connsiteY1" fmla="*/ 11992 h 12506"/>
                <a:gd name="connsiteX2" fmla="*/ 19202 w 19997"/>
                <a:gd name="connsiteY2" fmla="*/ 3215 h 12506"/>
                <a:gd name="connsiteX3" fmla="*/ 19353 w 19997"/>
                <a:gd name="connsiteY3" fmla="*/ 2009 h 12506"/>
                <a:gd name="connsiteX4" fmla="*/ 19503 w 19997"/>
                <a:gd name="connsiteY4" fmla="*/ 384 h 12506"/>
                <a:gd name="connsiteX5" fmla="*/ 16795 w 19997"/>
                <a:gd name="connsiteY5" fmla="*/ 230 h 12506"/>
                <a:gd name="connsiteX6" fmla="*/ 10476 w 19997"/>
                <a:gd name="connsiteY6" fmla="*/ 895 h 12506"/>
                <a:gd name="connsiteX7" fmla="*/ 3402 w 19997"/>
                <a:gd name="connsiteY7" fmla="*/ 895 h 12506"/>
                <a:gd name="connsiteX8" fmla="*/ 272 w 19997"/>
                <a:gd name="connsiteY8" fmla="*/ 731 h 12506"/>
                <a:gd name="connsiteX9" fmla="*/ 0 w 19997"/>
                <a:gd name="connsiteY9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24318 w 24318"/>
                <a:gd name="connsiteY2" fmla="*/ 2333 h 12506"/>
                <a:gd name="connsiteX3" fmla="*/ 19353 w 24318"/>
                <a:gd name="connsiteY3" fmla="*/ 2009 h 12506"/>
                <a:gd name="connsiteX4" fmla="*/ 19503 w 24318"/>
                <a:gd name="connsiteY4" fmla="*/ 384 h 12506"/>
                <a:gd name="connsiteX5" fmla="*/ 16795 w 24318"/>
                <a:gd name="connsiteY5" fmla="*/ 230 h 12506"/>
                <a:gd name="connsiteX6" fmla="*/ 10476 w 24318"/>
                <a:gd name="connsiteY6" fmla="*/ 895 h 12506"/>
                <a:gd name="connsiteX7" fmla="*/ 3402 w 24318"/>
                <a:gd name="connsiteY7" fmla="*/ 895 h 12506"/>
                <a:gd name="connsiteX8" fmla="*/ 272 w 24318"/>
                <a:gd name="connsiteY8" fmla="*/ 731 h 12506"/>
                <a:gd name="connsiteX9" fmla="*/ 0 w 24318"/>
                <a:gd name="connsiteY9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24318 w 24318"/>
                <a:gd name="connsiteY2" fmla="*/ 2333 h 12506"/>
                <a:gd name="connsiteX3" fmla="*/ 19353 w 24318"/>
                <a:gd name="connsiteY3" fmla="*/ 2009 h 12506"/>
                <a:gd name="connsiteX4" fmla="*/ 19503 w 24318"/>
                <a:gd name="connsiteY4" fmla="*/ 384 h 12506"/>
                <a:gd name="connsiteX5" fmla="*/ 16795 w 24318"/>
                <a:gd name="connsiteY5" fmla="*/ 230 h 12506"/>
                <a:gd name="connsiteX6" fmla="*/ 10476 w 24318"/>
                <a:gd name="connsiteY6" fmla="*/ 895 h 12506"/>
                <a:gd name="connsiteX7" fmla="*/ 3402 w 24318"/>
                <a:gd name="connsiteY7" fmla="*/ 895 h 12506"/>
                <a:gd name="connsiteX8" fmla="*/ 272 w 24318"/>
                <a:gd name="connsiteY8" fmla="*/ 731 h 12506"/>
                <a:gd name="connsiteX9" fmla="*/ 0 w 24318"/>
                <a:gd name="connsiteY9" fmla="*/ 0 h 12506"/>
                <a:gd name="connsiteX0" fmla="*/ 13774 w 24770"/>
                <a:gd name="connsiteY0" fmla="*/ 12506 h 12506"/>
                <a:gd name="connsiteX1" fmla="*/ 19683 w 24770"/>
                <a:gd name="connsiteY1" fmla="*/ 11992 h 12506"/>
                <a:gd name="connsiteX2" fmla="*/ 24017 w 24770"/>
                <a:gd name="connsiteY2" fmla="*/ 3679 h 12506"/>
                <a:gd name="connsiteX3" fmla="*/ 24318 w 24770"/>
                <a:gd name="connsiteY3" fmla="*/ 2333 h 12506"/>
                <a:gd name="connsiteX4" fmla="*/ 19353 w 24770"/>
                <a:gd name="connsiteY4" fmla="*/ 2009 h 12506"/>
                <a:gd name="connsiteX5" fmla="*/ 19503 w 24770"/>
                <a:gd name="connsiteY5" fmla="*/ 384 h 12506"/>
                <a:gd name="connsiteX6" fmla="*/ 16795 w 24770"/>
                <a:gd name="connsiteY6" fmla="*/ 230 h 12506"/>
                <a:gd name="connsiteX7" fmla="*/ 10476 w 24770"/>
                <a:gd name="connsiteY7" fmla="*/ 895 h 12506"/>
                <a:gd name="connsiteX8" fmla="*/ 3402 w 24770"/>
                <a:gd name="connsiteY8" fmla="*/ 895 h 12506"/>
                <a:gd name="connsiteX9" fmla="*/ 272 w 24770"/>
                <a:gd name="connsiteY9" fmla="*/ 731 h 12506"/>
                <a:gd name="connsiteX10" fmla="*/ 0 w 24770"/>
                <a:gd name="connsiteY10" fmla="*/ 0 h 12506"/>
                <a:gd name="connsiteX0" fmla="*/ 13774 w 24720"/>
                <a:gd name="connsiteY0" fmla="*/ 12506 h 12506"/>
                <a:gd name="connsiteX1" fmla="*/ 19683 w 24720"/>
                <a:gd name="connsiteY1" fmla="*/ 11992 h 12506"/>
                <a:gd name="connsiteX2" fmla="*/ 23867 w 24720"/>
                <a:gd name="connsiteY2" fmla="*/ 2519 h 12506"/>
                <a:gd name="connsiteX3" fmla="*/ 24318 w 24720"/>
                <a:gd name="connsiteY3" fmla="*/ 2333 h 12506"/>
                <a:gd name="connsiteX4" fmla="*/ 19353 w 24720"/>
                <a:gd name="connsiteY4" fmla="*/ 2009 h 12506"/>
                <a:gd name="connsiteX5" fmla="*/ 19503 w 24720"/>
                <a:gd name="connsiteY5" fmla="*/ 384 h 12506"/>
                <a:gd name="connsiteX6" fmla="*/ 16795 w 24720"/>
                <a:gd name="connsiteY6" fmla="*/ 230 h 12506"/>
                <a:gd name="connsiteX7" fmla="*/ 10476 w 24720"/>
                <a:gd name="connsiteY7" fmla="*/ 895 h 12506"/>
                <a:gd name="connsiteX8" fmla="*/ 3402 w 24720"/>
                <a:gd name="connsiteY8" fmla="*/ 895 h 12506"/>
                <a:gd name="connsiteX9" fmla="*/ 272 w 24720"/>
                <a:gd name="connsiteY9" fmla="*/ 731 h 12506"/>
                <a:gd name="connsiteX10" fmla="*/ 0 w 24720"/>
                <a:gd name="connsiteY10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23867 w 24318"/>
                <a:gd name="connsiteY2" fmla="*/ 2519 h 12506"/>
                <a:gd name="connsiteX3" fmla="*/ 24318 w 24318"/>
                <a:gd name="connsiteY3" fmla="*/ 2333 h 12506"/>
                <a:gd name="connsiteX4" fmla="*/ 19353 w 24318"/>
                <a:gd name="connsiteY4" fmla="*/ 2009 h 12506"/>
                <a:gd name="connsiteX5" fmla="*/ 19503 w 24318"/>
                <a:gd name="connsiteY5" fmla="*/ 384 h 12506"/>
                <a:gd name="connsiteX6" fmla="*/ 16795 w 24318"/>
                <a:gd name="connsiteY6" fmla="*/ 230 h 12506"/>
                <a:gd name="connsiteX7" fmla="*/ 10476 w 24318"/>
                <a:gd name="connsiteY7" fmla="*/ 895 h 12506"/>
                <a:gd name="connsiteX8" fmla="*/ 3402 w 24318"/>
                <a:gd name="connsiteY8" fmla="*/ 895 h 12506"/>
                <a:gd name="connsiteX9" fmla="*/ 272 w 24318"/>
                <a:gd name="connsiteY9" fmla="*/ 731 h 12506"/>
                <a:gd name="connsiteX10" fmla="*/ 0 w 24318"/>
                <a:gd name="connsiteY10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22964 w 24318"/>
                <a:gd name="connsiteY2" fmla="*/ 3911 h 12506"/>
                <a:gd name="connsiteX3" fmla="*/ 23867 w 24318"/>
                <a:gd name="connsiteY3" fmla="*/ 2519 h 12506"/>
                <a:gd name="connsiteX4" fmla="*/ 24318 w 24318"/>
                <a:gd name="connsiteY4" fmla="*/ 2333 h 12506"/>
                <a:gd name="connsiteX5" fmla="*/ 19353 w 24318"/>
                <a:gd name="connsiteY5" fmla="*/ 2009 h 12506"/>
                <a:gd name="connsiteX6" fmla="*/ 19503 w 24318"/>
                <a:gd name="connsiteY6" fmla="*/ 384 h 12506"/>
                <a:gd name="connsiteX7" fmla="*/ 16795 w 24318"/>
                <a:gd name="connsiteY7" fmla="*/ 230 h 12506"/>
                <a:gd name="connsiteX8" fmla="*/ 10476 w 24318"/>
                <a:gd name="connsiteY8" fmla="*/ 895 h 12506"/>
                <a:gd name="connsiteX9" fmla="*/ 3402 w 24318"/>
                <a:gd name="connsiteY9" fmla="*/ 895 h 12506"/>
                <a:gd name="connsiteX10" fmla="*/ 272 w 24318"/>
                <a:gd name="connsiteY10" fmla="*/ 731 h 12506"/>
                <a:gd name="connsiteX11" fmla="*/ 0 w 24318"/>
                <a:gd name="connsiteY11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19503 w 24318"/>
                <a:gd name="connsiteY2" fmla="*/ 3524 h 12506"/>
                <a:gd name="connsiteX3" fmla="*/ 23867 w 24318"/>
                <a:gd name="connsiteY3" fmla="*/ 2519 h 12506"/>
                <a:gd name="connsiteX4" fmla="*/ 24318 w 24318"/>
                <a:gd name="connsiteY4" fmla="*/ 2333 h 12506"/>
                <a:gd name="connsiteX5" fmla="*/ 19353 w 24318"/>
                <a:gd name="connsiteY5" fmla="*/ 2009 h 12506"/>
                <a:gd name="connsiteX6" fmla="*/ 19503 w 24318"/>
                <a:gd name="connsiteY6" fmla="*/ 384 h 12506"/>
                <a:gd name="connsiteX7" fmla="*/ 16795 w 24318"/>
                <a:gd name="connsiteY7" fmla="*/ 230 h 12506"/>
                <a:gd name="connsiteX8" fmla="*/ 10476 w 24318"/>
                <a:gd name="connsiteY8" fmla="*/ 895 h 12506"/>
                <a:gd name="connsiteX9" fmla="*/ 3402 w 24318"/>
                <a:gd name="connsiteY9" fmla="*/ 895 h 12506"/>
                <a:gd name="connsiteX10" fmla="*/ 272 w 24318"/>
                <a:gd name="connsiteY10" fmla="*/ 731 h 12506"/>
                <a:gd name="connsiteX11" fmla="*/ 0 w 24318"/>
                <a:gd name="connsiteY11" fmla="*/ 0 h 12506"/>
                <a:gd name="connsiteX0" fmla="*/ 13774 w 24318"/>
                <a:gd name="connsiteY0" fmla="*/ 12506 h 12506"/>
                <a:gd name="connsiteX1" fmla="*/ 19683 w 24318"/>
                <a:gd name="connsiteY1" fmla="*/ 11992 h 12506"/>
                <a:gd name="connsiteX2" fmla="*/ 19503 w 24318"/>
                <a:gd name="connsiteY2" fmla="*/ 3524 h 12506"/>
                <a:gd name="connsiteX3" fmla="*/ 23867 w 24318"/>
                <a:gd name="connsiteY3" fmla="*/ 2519 h 12506"/>
                <a:gd name="connsiteX4" fmla="*/ 24318 w 24318"/>
                <a:gd name="connsiteY4" fmla="*/ 2333 h 12506"/>
                <a:gd name="connsiteX5" fmla="*/ 19353 w 24318"/>
                <a:gd name="connsiteY5" fmla="*/ 2009 h 12506"/>
                <a:gd name="connsiteX6" fmla="*/ 19503 w 24318"/>
                <a:gd name="connsiteY6" fmla="*/ 384 h 12506"/>
                <a:gd name="connsiteX7" fmla="*/ 16795 w 24318"/>
                <a:gd name="connsiteY7" fmla="*/ 230 h 12506"/>
                <a:gd name="connsiteX8" fmla="*/ 10476 w 24318"/>
                <a:gd name="connsiteY8" fmla="*/ 895 h 12506"/>
                <a:gd name="connsiteX9" fmla="*/ 3402 w 24318"/>
                <a:gd name="connsiteY9" fmla="*/ 895 h 12506"/>
                <a:gd name="connsiteX10" fmla="*/ 272 w 24318"/>
                <a:gd name="connsiteY10" fmla="*/ 731 h 12506"/>
                <a:gd name="connsiteX11" fmla="*/ 0 w 24318"/>
                <a:gd name="connsiteY11" fmla="*/ 0 h 12506"/>
                <a:gd name="connsiteX0" fmla="*/ 13774 w 24920"/>
                <a:gd name="connsiteY0" fmla="*/ 12506 h 12506"/>
                <a:gd name="connsiteX1" fmla="*/ 19683 w 24920"/>
                <a:gd name="connsiteY1" fmla="*/ 11992 h 12506"/>
                <a:gd name="connsiteX2" fmla="*/ 19503 w 24920"/>
                <a:gd name="connsiteY2" fmla="*/ 3524 h 12506"/>
                <a:gd name="connsiteX3" fmla="*/ 23867 w 24920"/>
                <a:gd name="connsiteY3" fmla="*/ 2519 h 12506"/>
                <a:gd name="connsiteX4" fmla="*/ 24920 w 24920"/>
                <a:gd name="connsiteY4" fmla="*/ 2348 h 12506"/>
                <a:gd name="connsiteX5" fmla="*/ 19353 w 24920"/>
                <a:gd name="connsiteY5" fmla="*/ 2009 h 12506"/>
                <a:gd name="connsiteX6" fmla="*/ 19503 w 24920"/>
                <a:gd name="connsiteY6" fmla="*/ 384 h 12506"/>
                <a:gd name="connsiteX7" fmla="*/ 16795 w 24920"/>
                <a:gd name="connsiteY7" fmla="*/ 230 h 12506"/>
                <a:gd name="connsiteX8" fmla="*/ 10476 w 24920"/>
                <a:gd name="connsiteY8" fmla="*/ 895 h 12506"/>
                <a:gd name="connsiteX9" fmla="*/ 3402 w 24920"/>
                <a:gd name="connsiteY9" fmla="*/ 895 h 12506"/>
                <a:gd name="connsiteX10" fmla="*/ 272 w 24920"/>
                <a:gd name="connsiteY10" fmla="*/ 731 h 12506"/>
                <a:gd name="connsiteX11" fmla="*/ 0 w 24920"/>
                <a:gd name="connsiteY11" fmla="*/ 0 h 12506"/>
                <a:gd name="connsiteX0" fmla="*/ 13774 w 24920"/>
                <a:gd name="connsiteY0" fmla="*/ 12506 h 12506"/>
                <a:gd name="connsiteX1" fmla="*/ 19683 w 24920"/>
                <a:gd name="connsiteY1" fmla="*/ 11992 h 12506"/>
                <a:gd name="connsiteX2" fmla="*/ 19503 w 24920"/>
                <a:gd name="connsiteY2" fmla="*/ 3524 h 12506"/>
                <a:gd name="connsiteX3" fmla="*/ 23867 w 24920"/>
                <a:gd name="connsiteY3" fmla="*/ 2519 h 12506"/>
                <a:gd name="connsiteX4" fmla="*/ 24920 w 24920"/>
                <a:gd name="connsiteY4" fmla="*/ 2348 h 12506"/>
                <a:gd name="connsiteX5" fmla="*/ 19353 w 24920"/>
                <a:gd name="connsiteY5" fmla="*/ 2009 h 12506"/>
                <a:gd name="connsiteX6" fmla="*/ 19503 w 24920"/>
                <a:gd name="connsiteY6" fmla="*/ 384 h 12506"/>
                <a:gd name="connsiteX7" fmla="*/ 16795 w 24920"/>
                <a:gd name="connsiteY7" fmla="*/ 230 h 12506"/>
                <a:gd name="connsiteX8" fmla="*/ 10476 w 24920"/>
                <a:gd name="connsiteY8" fmla="*/ 895 h 12506"/>
                <a:gd name="connsiteX9" fmla="*/ 3402 w 24920"/>
                <a:gd name="connsiteY9" fmla="*/ 895 h 12506"/>
                <a:gd name="connsiteX10" fmla="*/ 272 w 24920"/>
                <a:gd name="connsiteY10" fmla="*/ 731 h 12506"/>
                <a:gd name="connsiteX11" fmla="*/ 0 w 24920"/>
                <a:gd name="connsiteY11" fmla="*/ 0 h 12506"/>
                <a:gd name="connsiteX0" fmla="*/ 13774 w 23867"/>
                <a:gd name="connsiteY0" fmla="*/ 12506 h 12506"/>
                <a:gd name="connsiteX1" fmla="*/ 19683 w 23867"/>
                <a:gd name="connsiteY1" fmla="*/ 11992 h 12506"/>
                <a:gd name="connsiteX2" fmla="*/ 19503 w 23867"/>
                <a:gd name="connsiteY2" fmla="*/ 3524 h 12506"/>
                <a:gd name="connsiteX3" fmla="*/ 23867 w 23867"/>
                <a:gd name="connsiteY3" fmla="*/ 2519 h 12506"/>
                <a:gd name="connsiteX4" fmla="*/ 23284 w 23867"/>
                <a:gd name="connsiteY4" fmla="*/ 2198 h 12506"/>
                <a:gd name="connsiteX5" fmla="*/ 19353 w 23867"/>
                <a:gd name="connsiteY5" fmla="*/ 2009 h 12506"/>
                <a:gd name="connsiteX6" fmla="*/ 19503 w 23867"/>
                <a:gd name="connsiteY6" fmla="*/ 384 h 12506"/>
                <a:gd name="connsiteX7" fmla="*/ 16795 w 23867"/>
                <a:gd name="connsiteY7" fmla="*/ 230 h 12506"/>
                <a:gd name="connsiteX8" fmla="*/ 10476 w 23867"/>
                <a:gd name="connsiteY8" fmla="*/ 895 h 12506"/>
                <a:gd name="connsiteX9" fmla="*/ 3402 w 23867"/>
                <a:gd name="connsiteY9" fmla="*/ 895 h 12506"/>
                <a:gd name="connsiteX10" fmla="*/ 272 w 23867"/>
                <a:gd name="connsiteY10" fmla="*/ 731 h 12506"/>
                <a:gd name="connsiteX11" fmla="*/ 0 w 23867"/>
                <a:gd name="connsiteY11" fmla="*/ 0 h 12506"/>
                <a:gd name="connsiteX0" fmla="*/ 13774 w 23867"/>
                <a:gd name="connsiteY0" fmla="*/ 12506 h 12506"/>
                <a:gd name="connsiteX1" fmla="*/ 19683 w 23867"/>
                <a:gd name="connsiteY1" fmla="*/ 11992 h 12506"/>
                <a:gd name="connsiteX2" fmla="*/ 19503 w 23867"/>
                <a:gd name="connsiteY2" fmla="*/ 3524 h 12506"/>
                <a:gd name="connsiteX3" fmla="*/ 23867 w 23867"/>
                <a:gd name="connsiteY3" fmla="*/ 2519 h 12506"/>
                <a:gd name="connsiteX4" fmla="*/ 23284 w 23867"/>
                <a:gd name="connsiteY4" fmla="*/ 2198 h 12506"/>
                <a:gd name="connsiteX5" fmla="*/ 19353 w 23867"/>
                <a:gd name="connsiteY5" fmla="*/ 2009 h 12506"/>
                <a:gd name="connsiteX6" fmla="*/ 19503 w 23867"/>
                <a:gd name="connsiteY6" fmla="*/ 384 h 12506"/>
                <a:gd name="connsiteX7" fmla="*/ 16795 w 23867"/>
                <a:gd name="connsiteY7" fmla="*/ 230 h 12506"/>
                <a:gd name="connsiteX8" fmla="*/ 10476 w 23867"/>
                <a:gd name="connsiteY8" fmla="*/ 895 h 12506"/>
                <a:gd name="connsiteX9" fmla="*/ 3402 w 23867"/>
                <a:gd name="connsiteY9" fmla="*/ 895 h 12506"/>
                <a:gd name="connsiteX10" fmla="*/ 272 w 23867"/>
                <a:gd name="connsiteY10" fmla="*/ 731 h 12506"/>
                <a:gd name="connsiteX11" fmla="*/ 0 w 23867"/>
                <a:gd name="connsiteY11" fmla="*/ 0 h 12506"/>
                <a:gd name="connsiteX0" fmla="*/ 13774 w 23867"/>
                <a:gd name="connsiteY0" fmla="*/ 12506 h 12506"/>
                <a:gd name="connsiteX1" fmla="*/ 19683 w 23867"/>
                <a:gd name="connsiteY1" fmla="*/ 11992 h 12506"/>
                <a:gd name="connsiteX2" fmla="*/ 19503 w 23867"/>
                <a:gd name="connsiteY2" fmla="*/ 3524 h 12506"/>
                <a:gd name="connsiteX3" fmla="*/ 23867 w 23867"/>
                <a:gd name="connsiteY3" fmla="*/ 2519 h 12506"/>
                <a:gd name="connsiteX4" fmla="*/ 19353 w 23867"/>
                <a:gd name="connsiteY4" fmla="*/ 2009 h 12506"/>
                <a:gd name="connsiteX5" fmla="*/ 19503 w 23867"/>
                <a:gd name="connsiteY5" fmla="*/ 384 h 12506"/>
                <a:gd name="connsiteX6" fmla="*/ 16795 w 23867"/>
                <a:gd name="connsiteY6" fmla="*/ 230 h 12506"/>
                <a:gd name="connsiteX7" fmla="*/ 10476 w 23867"/>
                <a:gd name="connsiteY7" fmla="*/ 895 h 12506"/>
                <a:gd name="connsiteX8" fmla="*/ 3402 w 23867"/>
                <a:gd name="connsiteY8" fmla="*/ 895 h 12506"/>
                <a:gd name="connsiteX9" fmla="*/ 272 w 23867"/>
                <a:gd name="connsiteY9" fmla="*/ 731 h 12506"/>
                <a:gd name="connsiteX10" fmla="*/ 0 w 23867"/>
                <a:gd name="connsiteY10" fmla="*/ 0 h 12506"/>
                <a:gd name="connsiteX0" fmla="*/ 13774 w 24958"/>
                <a:gd name="connsiteY0" fmla="*/ 12506 h 12506"/>
                <a:gd name="connsiteX1" fmla="*/ 19683 w 24958"/>
                <a:gd name="connsiteY1" fmla="*/ 11992 h 12506"/>
                <a:gd name="connsiteX2" fmla="*/ 19503 w 24958"/>
                <a:gd name="connsiteY2" fmla="*/ 3524 h 12506"/>
                <a:gd name="connsiteX3" fmla="*/ 24958 w 24958"/>
                <a:gd name="connsiteY3" fmla="*/ 2267 h 12506"/>
                <a:gd name="connsiteX4" fmla="*/ 19353 w 24958"/>
                <a:gd name="connsiteY4" fmla="*/ 2009 h 12506"/>
                <a:gd name="connsiteX5" fmla="*/ 19503 w 24958"/>
                <a:gd name="connsiteY5" fmla="*/ 384 h 12506"/>
                <a:gd name="connsiteX6" fmla="*/ 16795 w 24958"/>
                <a:gd name="connsiteY6" fmla="*/ 230 h 12506"/>
                <a:gd name="connsiteX7" fmla="*/ 10476 w 24958"/>
                <a:gd name="connsiteY7" fmla="*/ 895 h 12506"/>
                <a:gd name="connsiteX8" fmla="*/ 3402 w 24958"/>
                <a:gd name="connsiteY8" fmla="*/ 895 h 12506"/>
                <a:gd name="connsiteX9" fmla="*/ 272 w 24958"/>
                <a:gd name="connsiteY9" fmla="*/ 731 h 12506"/>
                <a:gd name="connsiteX10" fmla="*/ 0 w 24958"/>
                <a:gd name="connsiteY10" fmla="*/ 0 h 12506"/>
                <a:gd name="connsiteX0" fmla="*/ 13774 w 24958"/>
                <a:gd name="connsiteY0" fmla="*/ 12506 h 12506"/>
                <a:gd name="connsiteX1" fmla="*/ 19683 w 24958"/>
                <a:gd name="connsiteY1" fmla="*/ 11992 h 12506"/>
                <a:gd name="connsiteX2" fmla="*/ 19503 w 24958"/>
                <a:gd name="connsiteY2" fmla="*/ 3524 h 12506"/>
                <a:gd name="connsiteX3" fmla="*/ 24958 w 24958"/>
                <a:gd name="connsiteY3" fmla="*/ 2267 h 12506"/>
                <a:gd name="connsiteX4" fmla="*/ 19898 w 24958"/>
                <a:gd name="connsiteY4" fmla="*/ 1962 h 12506"/>
                <a:gd name="connsiteX5" fmla="*/ 19503 w 24958"/>
                <a:gd name="connsiteY5" fmla="*/ 384 h 12506"/>
                <a:gd name="connsiteX6" fmla="*/ 16795 w 24958"/>
                <a:gd name="connsiteY6" fmla="*/ 230 h 12506"/>
                <a:gd name="connsiteX7" fmla="*/ 10476 w 24958"/>
                <a:gd name="connsiteY7" fmla="*/ 895 h 12506"/>
                <a:gd name="connsiteX8" fmla="*/ 3402 w 24958"/>
                <a:gd name="connsiteY8" fmla="*/ 895 h 12506"/>
                <a:gd name="connsiteX9" fmla="*/ 272 w 24958"/>
                <a:gd name="connsiteY9" fmla="*/ 731 h 12506"/>
                <a:gd name="connsiteX10" fmla="*/ 0 w 24958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503 w 24867"/>
                <a:gd name="connsiteY5" fmla="*/ 384 h 12506"/>
                <a:gd name="connsiteX6" fmla="*/ 16795 w 24867"/>
                <a:gd name="connsiteY6" fmla="*/ 230 h 12506"/>
                <a:gd name="connsiteX7" fmla="*/ 10476 w 24867"/>
                <a:gd name="connsiteY7" fmla="*/ 895 h 12506"/>
                <a:gd name="connsiteX8" fmla="*/ 3402 w 24867"/>
                <a:gd name="connsiteY8" fmla="*/ 895 h 12506"/>
                <a:gd name="connsiteX9" fmla="*/ 272 w 24867"/>
                <a:gd name="connsiteY9" fmla="*/ 731 h 12506"/>
                <a:gd name="connsiteX10" fmla="*/ 0 w 24867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393 h 12506"/>
                <a:gd name="connsiteX6" fmla="*/ 16795 w 24867"/>
                <a:gd name="connsiteY6" fmla="*/ 230 h 12506"/>
                <a:gd name="connsiteX7" fmla="*/ 10476 w 24867"/>
                <a:gd name="connsiteY7" fmla="*/ 895 h 12506"/>
                <a:gd name="connsiteX8" fmla="*/ 3402 w 24867"/>
                <a:gd name="connsiteY8" fmla="*/ 895 h 12506"/>
                <a:gd name="connsiteX9" fmla="*/ 272 w 24867"/>
                <a:gd name="connsiteY9" fmla="*/ 731 h 12506"/>
                <a:gd name="connsiteX10" fmla="*/ 0 w 24867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393 h 12506"/>
                <a:gd name="connsiteX6" fmla="*/ 16795 w 24867"/>
                <a:gd name="connsiteY6" fmla="*/ 230 h 12506"/>
                <a:gd name="connsiteX7" fmla="*/ 10476 w 24867"/>
                <a:gd name="connsiteY7" fmla="*/ 895 h 12506"/>
                <a:gd name="connsiteX8" fmla="*/ 3402 w 24867"/>
                <a:gd name="connsiteY8" fmla="*/ 895 h 12506"/>
                <a:gd name="connsiteX9" fmla="*/ 272 w 24867"/>
                <a:gd name="connsiteY9" fmla="*/ 731 h 12506"/>
                <a:gd name="connsiteX10" fmla="*/ 0 w 24867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6795 w 24867"/>
                <a:gd name="connsiteY6" fmla="*/ 230 h 12506"/>
                <a:gd name="connsiteX7" fmla="*/ 10476 w 24867"/>
                <a:gd name="connsiteY7" fmla="*/ 895 h 12506"/>
                <a:gd name="connsiteX8" fmla="*/ 3402 w 24867"/>
                <a:gd name="connsiteY8" fmla="*/ 895 h 12506"/>
                <a:gd name="connsiteX9" fmla="*/ 272 w 24867"/>
                <a:gd name="connsiteY9" fmla="*/ 731 h 12506"/>
                <a:gd name="connsiteX10" fmla="*/ 0 w 24867"/>
                <a:gd name="connsiteY10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6795 w 24867"/>
                <a:gd name="connsiteY6" fmla="*/ 230 h 12506"/>
                <a:gd name="connsiteX7" fmla="*/ 14455 w 24867"/>
                <a:gd name="connsiteY7" fmla="*/ 448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613 w 24867"/>
                <a:gd name="connsiteY6" fmla="*/ 146 h 12506"/>
                <a:gd name="connsiteX7" fmla="*/ 14455 w 24867"/>
                <a:gd name="connsiteY7" fmla="*/ 448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613 w 24867"/>
                <a:gd name="connsiteY6" fmla="*/ 146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958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8431 w 24867"/>
                <a:gd name="connsiteY6" fmla="*/ 202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976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95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58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67 h 12506"/>
                <a:gd name="connsiteX9" fmla="*/ 3402 w 24867"/>
                <a:gd name="connsiteY9" fmla="*/ 895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67 h 12506"/>
                <a:gd name="connsiteX9" fmla="*/ 2038 w 24867"/>
                <a:gd name="connsiteY9" fmla="*/ 867 h 12506"/>
                <a:gd name="connsiteX10" fmla="*/ 272 w 24867"/>
                <a:gd name="connsiteY10" fmla="*/ 731 h 12506"/>
                <a:gd name="connsiteX11" fmla="*/ 0 w 24867"/>
                <a:gd name="connsiteY11" fmla="*/ 0 h 12506"/>
                <a:gd name="connsiteX0" fmla="*/ 13774 w 24867"/>
                <a:gd name="connsiteY0" fmla="*/ 12506 h 12506"/>
                <a:gd name="connsiteX1" fmla="*/ 19683 w 24867"/>
                <a:gd name="connsiteY1" fmla="*/ 11992 h 12506"/>
                <a:gd name="connsiteX2" fmla="*/ 19503 w 24867"/>
                <a:gd name="connsiteY2" fmla="*/ 3524 h 12506"/>
                <a:gd name="connsiteX3" fmla="*/ 24867 w 24867"/>
                <a:gd name="connsiteY3" fmla="*/ 2230 h 12506"/>
                <a:gd name="connsiteX4" fmla="*/ 19898 w 24867"/>
                <a:gd name="connsiteY4" fmla="*/ 1962 h 12506"/>
                <a:gd name="connsiteX5" fmla="*/ 19776 w 24867"/>
                <a:gd name="connsiteY5" fmla="*/ 421 h 12506"/>
                <a:gd name="connsiteX6" fmla="*/ 17703 w 24867"/>
                <a:gd name="connsiteY6" fmla="*/ 174 h 12506"/>
                <a:gd name="connsiteX7" fmla="*/ 16273 w 24867"/>
                <a:gd name="connsiteY7" fmla="*/ 280 h 12506"/>
                <a:gd name="connsiteX8" fmla="*/ 10476 w 24867"/>
                <a:gd name="connsiteY8" fmla="*/ 867 h 12506"/>
                <a:gd name="connsiteX9" fmla="*/ 2038 w 24867"/>
                <a:gd name="connsiteY9" fmla="*/ 867 h 12506"/>
                <a:gd name="connsiteX10" fmla="*/ 636 w 24867"/>
                <a:gd name="connsiteY10" fmla="*/ 694 h 12506"/>
                <a:gd name="connsiteX11" fmla="*/ 0 w 24867"/>
                <a:gd name="connsiteY11" fmla="*/ 0 h 12506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19765 w 42594"/>
                <a:gd name="connsiteY9" fmla="*/ 1400 h 13039"/>
                <a:gd name="connsiteX10" fmla="*/ 18363 w 42594"/>
                <a:gd name="connsiteY10" fmla="*/ 1227 h 13039"/>
                <a:gd name="connsiteX11" fmla="*/ 0 w 42594"/>
                <a:gd name="connsiteY11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19765 w 42594"/>
                <a:gd name="connsiteY9" fmla="*/ 1400 h 13039"/>
                <a:gd name="connsiteX10" fmla="*/ 18363 w 42594"/>
                <a:gd name="connsiteY10" fmla="*/ 1227 h 13039"/>
                <a:gd name="connsiteX11" fmla="*/ 10092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19765 w 42594"/>
                <a:gd name="connsiteY9" fmla="*/ 1400 h 13039"/>
                <a:gd name="connsiteX10" fmla="*/ 18363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21765 w 42594"/>
                <a:gd name="connsiteY9" fmla="*/ 1783 h 13039"/>
                <a:gd name="connsiteX10" fmla="*/ 18363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21765 w 42594"/>
                <a:gd name="connsiteY9" fmla="*/ 1783 h 13039"/>
                <a:gd name="connsiteX10" fmla="*/ 12908 w 42594"/>
                <a:gd name="connsiteY10" fmla="*/ 1255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203 w 42594"/>
                <a:gd name="connsiteY8" fmla="*/ 1400 h 13039"/>
                <a:gd name="connsiteX9" fmla="*/ 20129 w 42594"/>
                <a:gd name="connsiteY9" fmla="*/ 1353 h 13039"/>
                <a:gd name="connsiteX10" fmla="*/ 12908 w 42594"/>
                <a:gd name="connsiteY10" fmla="*/ 1255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476 w 42594"/>
                <a:gd name="connsiteY8" fmla="*/ 1363 h 13039"/>
                <a:gd name="connsiteX9" fmla="*/ 20129 w 42594"/>
                <a:gd name="connsiteY9" fmla="*/ 1353 h 13039"/>
                <a:gd name="connsiteX10" fmla="*/ 12908 w 42594"/>
                <a:gd name="connsiteY10" fmla="*/ 1255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476 w 42594"/>
                <a:gd name="connsiteY8" fmla="*/ 1363 h 13039"/>
                <a:gd name="connsiteX9" fmla="*/ 20129 w 42594"/>
                <a:gd name="connsiteY9" fmla="*/ 1353 h 13039"/>
                <a:gd name="connsiteX10" fmla="*/ 12908 w 42594"/>
                <a:gd name="connsiteY10" fmla="*/ 1255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476 w 42594"/>
                <a:gd name="connsiteY8" fmla="*/ 1363 h 13039"/>
                <a:gd name="connsiteX9" fmla="*/ 20129 w 42594"/>
                <a:gd name="connsiteY9" fmla="*/ 1353 h 13039"/>
                <a:gd name="connsiteX10" fmla="*/ 18544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476 w 42594"/>
                <a:gd name="connsiteY8" fmla="*/ 1363 h 13039"/>
                <a:gd name="connsiteX9" fmla="*/ 20402 w 42594"/>
                <a:gd name="connsiteY9" fmla="*/ 1353 h 13039"/>
                <a:gd name="connsiteX10" fmla="*/ 18544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658 w 42594"/>
                <a:gd name="connsiteY8" fmla="*/ 1344 h 13039"/>
                <a:gd name="connsiteX9" fmla="*/ 20402 w 42594"/>
                <a:gd name="connsiteY9" fmla="*/ 1353 h 13039"/>
                <a:gd name="connsiteX10" fmla="*/ 18544 w 42594"/>
                <a:gd name="connsiteY10" fmla="*/ 1227 h 13039"/>
                <a:gd name="connsiteX11" fmla="*/ 18910 w 42594"/>
                <a:gd name="connsiteY11" fmla="*/ 664 h 13039"/>
                <a:gd name="connsiteX12" fmla="*/ 0 w 42594"/>
                <a:gd name="connsiteY12" fmla="*/ 0 h 13039"/>
                <a:gd name="connsiteX0" fmla="*/ 31501 w 42594"/>
                <a:gd name="connsiteY0" fmla="*/ 13039 h 13039"/>
                <a:gd name="connsiteX1" fmla="*/ 37410 w 42594"/>
                <a:gd name="connsiteY1" fmla="*/ 12525 h 13039"/>
                <a:gd name="connsiteX2" fmla="*/ 37230 w 42594"/>
                <a:gd name="connsiteY2" fmla="*/ 4057 h 13039"/>
                <a:gd name="connsiteX3" fmla="*/ 42594 w 42594"/>
                <a:gd name="connsiteY3" fmla="*/ 2763 h 13039"/>
                <a:gd name="connsiteX4" fmla="*/ 37625 w 42594"/>
                <a:gd name="connsiteY4" fmla="*/ 2495 h 13039"/>
                <a:gd name="connsiteX5" fmla="*/ 37503 w 42594"/>
                <a:gd name="connsiteY5" fmla="*/ 954 h 13039"/>
                <a:gd name="connsiteX6" fmla="*/ 35430 w 42594"/>
                <a:gd name="connsiteY6" fmla="*/ 707 h 13039"/>
                <a:gd name="connsiteX7" fmla="*/ 34000 w 42594"/>
                <a:gd name="connsiteY7" fmla="*/ 813 h 13039"/>
                <a:gd name="connsiteX8" fmla="*/ 28658 w 42594"/>
                <a:gd name="connsiteY8" fmla="*/ 1344 h 13039"/>
                <a:gd name="connsiteX9" fmla="*/ 20402 w 42594"/>
                <a:gd name="connsiteY9" fmla="*/ 1353 h 13039"/>
                <a:gd name="connsiteX10" fmla="*/ 18544 w 42594"/>
                <a:gd name="connsiteY10" fmla="*/ 1227 h 13039"/>
                <a:gd name="connsiteX11" fmla="*/ 18546 w 42594"/>
                <a:gd name="connsiteY11" fmla="*/ 664 h 13039"/>
                <a:gd name="connsiteX12" fmla="*/ 0 w 42594"/>
                <a:gd name="connsiteY12" fmla="*/ 0 h 13039"/>
                <a:gd name="connsiteX0" fmla="*/ 21956 w 33049"/>
                <a:gd name="connsiteY0" fmla="*/ 12375 h 12375"/>
                <a:gd name="connsiteX1" fmla="*/ 27865 w 33049"/>
                <a:gd name="connsiteY1" fmla="*/ 11861 h 12375"/>
                <a:gd name="connsiteX2" fmla="*/ 27685 w 33049"/>
                <a:gd name="connsiteY2" fmla="*/ 3393 h 12375"/>
                <a:gd name="connsiteX3" fmla="*/ 33049 w 33049"/>
                <a:gd name="connsiteY3" fmla="*/ 2099 h 12375"/>
                <a:gd name="connsiteX4" fmla="*/ 28080 w 33049"/>
                <a:gd name="connsiteY4" fmla="*/ 1831 h 12375"/>
                <a:gd name="connsiteX5" fmla="*/ 27958 w 33049"/>
                <a:gd name="connsiteY5" fmla="*/ 290 h 12375"/>
                <a:gd name="connsiteX6" fmla="*/ 25885 w 33049"/>
                <a:gd name="connsiteY6" fmla="*/ 43 h 12375"/>
                <a:gd name="connsiteX7" fmla="*/ 24455 w 33049"/>
                <a:gd name="connsiteY7" fmla="*/ 149 h 12375"/>
                <a:gd name="connsiteX8" fmla="*/ 19113 w 33049"/>
                <a:gd name="connsiteY8" fmla="*/ 680 h 12375"/>
                <a:gd name="connsiteX9" fmla="*/ 10857 w 33049"/>
                <a:gd name="connsiteY9" fmla="*/ 689 h 12375"/>
                <a:gd name="connsiteX10" fmla="*/ 8999 w 33049"/>
                <a:gd name="connsiteY10" fmla="*/ 563 h 12375"/>
                <a:gd name="connsiteX11" fmla="*/ 9001 w 33049"/>
                <a:gd name="connsiteY11" fmla="*/ 0 h 12375"/>
                <a:gd name="connsiteX12" fmla="*/ 0 w 33049"/>
                <a:gd name="connsiteY12" fmla="*/ 0 h 12375"/>
                <a:gd name="connsiteX0" fmla="*/ 42229 w 53322"/>
                <a:gd name="connsiteY0" fmla="*/ 12422 h 12422"/>
                <a:gd name="connsiteX1" fmla="*/ 48138 w 53322"/>
                <a:gd name="connsiteY1" fmla="*/ 11908 h 12422"/>
                <a:gd name="connsiteX2" fmla="*/ 47958 w 53322"/>
                <a:gd name="connsiteY2" fmla="*/ 3440 h 12422"/>
                <a:gd name="connsiteX3" fmla="*/ 53322 w 53322"/>
                <a:gd name="connsiteY3" fmla="*/ 2146 h 12422"/>
                <a:gd name="connsiteX4" fmla="*/ 48353 w 53322"/>
                <a:gd name="connsiteY4" fmla="*/ 1878 h 12422"/>
                <a:gd name="connsiteX5" fmla="*/ 48231 w 53322"/>
                <a:gd name="connsiteY5" fmla="*/ 337 h 12422"/>
                <a:gd name="connsiteX6" fmla="*/ 46158 w 53322"/>
                <a:gd name="connsiteY6" fmla="*/ 90 h 12422"/>
                <a:gd name="connsiteX7" fmla="*/ 44728 w 53322"/>
                <a:gd name="connsiteY7" fmla="*/ 196 h 12422"/>
                <a:gd name="connsiteX8" fmla="*/ 39386 w 53322"/>
                <a:gd name="connsiteY8" fmla="*/ 727 h 12422"/>
                <a:gd name="connsiteX9" fmla="*/ 31130 w 53322"/>
                <a:gd name="connsiteY9" fmla="*/ 736 h 12422"/>
                <a:gd name="connsiteX10" fmla="*/ 29272 w 53322"/>
                <a:gd name="connsiteY10" fmla="*/ 610 h 12422"/>
                <a:gd name="connsiteX11" fmla="*/ 29274 w 53322"/>
                <a:gd name="connsiteY11" fmla="*/ 47 h 12422"/>
                <a:gd name="connsiteX12" fmla="*/ 0 w 53322"/>
                <a:gd name="connsiteY12" fmla="*/ 0 h 12422"/>
                <a:gd name="connsiteX0" fmla="*/ 12957 w 24050"/>
                <a:gd name="connsiteY0" fmla="*/ 12375 h 12375"/>
                <a:gd name="connsiteX1" fmla="*/ 18866 w 24050"/>
                <a:gd name="connsiteY1" fmla="*/ 11861 h 12375"/>
                <a:gd name="connsiteX2" fmla="*/ 18686 w 24050"/>
                <a:gd name="connsiteY2" fmla="*/ 3393 h 12375"/>
                <a:gd name="connsiteX3" fmla="*/ 24050 w 24050"/>
                <a:gd name="connsiteY3" fmla="*/ 2099 h 12375"/>
                <a:gd name="connsiteX4" fmla="*/ 19081 w 24050"/>
                <a:gd name="connsiteY4" fmla="*/ 1831 h 12375"/>
                <a:gd name="connsiteX5" fmla="*/ 18959 w 24050"/>
                <a:gd name="connsiteY5" fmla="*/ 290 h 12375"/>
                <a:gd name="connsiteX6" fmla="*/ 16886 w 24050"/>
                <a:gd name="connsiteY6" fmla="*/ 43 h 12375"/>
                <a:gd name="connsiteX7" fmla="*/ 15456 w 24050"/>
                <a:gd name="connsiteY7" fmla="*/ 149 h 12375"/>
                <a:gd name="connsiteX8" fmla="*/ 10114 w 24050"/>
                <a:gd name="connsiteY8" fmla="*/ 680 h 12375"/>
                <a:gd name="connsiteX9" fmla="*/ 1858 w 24050"/>
                <a:gd name="connsiteY9" fmla="*/ 689 h 12375"/>
                <a:gd name="connsiteX10" fmla="*/ 0 w 24050"/>
                <a:gd name="connsiteY10" fmla="*/ 563 h 12375"/>
                <a:gd name="connsiteX11" fmla="*/ 2 w 24050"/>
                <a:gd name="connsiteY11" fmla="*/ 0 h 12375"/>
                <a:gd name="connsiteX0" fmla="*/ 12957 w 24050"/>
                <a:gd name="connsiteY0" fmla="*/ 12332 h 12332"/>
                <a:gd name="connsiteX1" fmla="*/ 18866 w 24050"/>
                <a:gd name="connsiteY1" fmla="*/ 11818 h 12332"/>
                <a:gd name="connsiteX2" fmla="*/ 18686 w 24050"/>
                <a:gd name="connsiteY2" fmla="*/ 3350 h 12332"/>
                <a:gd name="connsiteX3" fmla="*/ 24050 w 24050"/>
                <a:gd name="connsiteY3" fmla="*/ 2056 h 12332"/>
                <a:gd name="connsiteX4" fmla="*/ 19081 w 24050"/>
                <a:gd name="connsiteY4" fmla="*/ 1788 h 12332"/>
                <a:gd name="connsiteX5" fmla="*/ 18959 w 24050"/>
                <a:gd name="connsiteY5" fmla="*/ 247 h 12332"/>
                <a:gd name="connsiteX6" fmla="*/ 16886 w 24050"/>
                <a:gd name="connsiteY6" fmla="*/ 0 h 12332"/>
                <a:gd name="connsiteX7" fmla="*/ 15456 w 24050"/>
                <a:gd name="connsiteY7" fmla="*/ 106 h 12332"/>
                <a:gd name="connsiteX8" fmla="*/ 10114 w 24050"/>
                <a:gd name="connsiteY8" fmla="*/ 637 h 12332"/>
                <a:gd name="connsiteX9" fmla="*/ 1858 w 24050"/>
                <a:gd name="connsiteY9" fmla="*/ 646 h 12332"/>
                <a:gd name="connsiteX10" fmla="*/ 0 w 24050"/>
                <a:gd name="connsiteY10" fmla="*/ 520 h 12332"/>
                <a:gd name="connsiteX11" fmla="*/ 2 w 24050"/>
                <a:gd name="connsiteY11" fmla="*/ 125 h 12332"/>
                <a:gd name="connsiteX0" fmla="*/ 12957 w 24050"/>
                <a:gd name="connsiteY0" fmla="*/ 12441 h 12441"/>
                <a:gd name="connsiteX1" fmla="*/ 18866 w 24050"/>
                <a:gd name="connsiteY1" fmla="*/ 11927 h 12441"/>
                <a:gd name="connsiteX2" fmla="*/ 18686 w 24050"/>
                <a:gd name="connsiteY2" fmla="*/ 3459 h 12441"/>
                <a:gd name="connsiteX3" fmla="*/ 24050 w 24050"/>
                <a:gd name="connsiteY3" fmla="*/ 2165 h 12441"/>
                <a:gd name="connsiteX4" fmla="*/ 19081 w 24050"/>
                <a:gd name="connsiteY4" fmla="*/ 1897 h 12441"/>
                <a:gd name="connsiteX5" fmla="*/ 18959 w 24050"/>
                <a:gd name="connsiteY5" fmla="*/ 356 h 12441"/>
                <a:gd name="connsiteX6" fmla="*/ 16886 w 24050"/>
                <a:gd name="connsiteY6" fmla="*/ 109 h 12441"/>
                <a:gd name="connsiteX7" fmla="*/ 15456 w 24050"/>
                <a:gd name="connsiteY7" fmla="*/ 215 h 12441"/>
                <a:gd name="connsiteX8" fmla="*/ 10114 w 24050"/>
                <a:gd name="connsiteY8" fmla="*/ 746 h 12441"/>
                <a:gd name="connsiteX9" fmla="*/ 1858 w 24050"/>
                <a:gd name="connsiteY9" fmla="*/ 755 h 12441"/>
                <a:gd name="connsiteX10" fmla="*/ 0 w 24050"/>
                <a:gd name="connsiteY10" fmla="*/ 629 h 12441"/>
                <a:gd name="connsiteX11" fmla="*/ 2 w 24050"/>
                <a:gd name="connsiteY11" fmla="*/ 0 h 12441"/>
                <a:gd name="connsiteX0" fmla="*/ 12957 w 24050"/>
                <a:gd name="connsiteY0" fmla="*/ 12544 h 12544"/>
                <a:gd name="connsiteX1" fmla="*/ 18866 w 24050"/>
                <a:gd name="connsiteY1" fmla="*/ 12030 h 12544"/>
                <a:gd name="connsiteX2" fmla="*/ 18686 w 24050"/>
                <a:gd name="connsiteY2" fmla="*/ 3562 h 12544"/>
                <a:gd name="connsiteX3" fmla="*/ 24050 w 24050"/>
                <a:gd name="connsiteY3" fmla="*/ 2268 h 12544"/>
                <a:gd name="connsiteX4" fmla="*/ 19081 w 24050"/>
                <a:gd name="connsiteY4" fmla="*/ 2000 h 12544"/>
                <a:gd name="connsiteX5" fmla="*/ 18959 w 24050"/>
                <a:gd name="connsiteY5" fmla="*/ 459 h 12544"/>
                <a:gd name="connsiteX6" fmla="*/ 16886 w 24050"/>
                <a:gd name="connsiteY6" fmla="*/ 212 h 12544"/>
                <a:gd name="connsiteX7" fmla="*/ 15456 w 24050"/>
                <a:gd name="connsiteY7" fmla="*/ 318 h 12544"/>
                <a:gd name="connsiteX8" fmla="*/ 10114 w 24050"/>
                <a:gd name="connsiteY8" fmla="*/ 849 h 12544"/>
                <a:gd name="connsiteX9" fmla="*/ 1858 w 24050"/>
                <a:gd name="connsiteY9" fmla="*/ 858 h 12544"/>
                <a:gd name="connsiteX10" fmla="*/ 0 w 24050"/>
                <a:gd name="connsiteY10" fmla="*/ 732 h 12544"/>
                <a:gd name="connsiteX11" fmla="*/ 2 w 24050"/>
                <a:gd name="connsiteY11" fmla="*/ 0 h 12544"/>
                <a:gd name="connsiteX0" fmla="*/ 13128 w 24221"/>
                <a:gd name="connsiteY0" fmla="*/ 12544 h 12544"/>
                <a:gd name="connsiteX1" fmla="*/ 19037 w 24221"/>
                <a:gd name="connsiteY1" fmla="*/ 12030 h 12544"/>
                <a:gd name="connsiteX2" fmla="*/ 18857 w 24221"/>
                <a:gd name="connsiteY2" fmla="*/ 3562 h 12544"/>
                <a:gd name="connsiteX3" fmla="*/ 24221 w 24221"/>
                <a:gd name="connsiteY3" fmla="*/ 2268 h 12544"/>
                <a:gd name="connsiteX4" fmla="*/ 19252 w 24221"/>
                <a:gd name="connsiteY4" fmla="*/ 2000 h 12544"/>
                <a:gd name="connsiteX5" fmla="*/ 19130 w 24221"/>
                <a:gd name="connsiteY5" fmla="*/ 459 h 12544"/>
                <a:gd name="connsiteX6" fmla="*/ 17057 w 24221"/>
                <a:gd name="connsiteY6" fmla="*/ 212 h 12544"/>
                <a:gd name="connsiteX7" fmla="*/ 15627 w 24221"/>
                <a:gd name="connsiteY7" fmla="*/ 318 h 12544"/>
                <a:gd name="connsiteX8" fmla="*/ 10285 w 24221"/>
                <a:gd name="connsiteY8" fmla="*/ 849 h 12544"/>
                <a:gd name="connsiteX9" fmla="*/ 2029 w 24221"/>
                <a:gd name="connsiteY9" fmla="*/ 858 h 12544"/>
                <a:gd name="connsiteX10" fmla="*/ 171 w 24221"/>
                <a:gd name="connsiteY10" fmla="*/ 732 h 12544"/>
                <a:gd name="connsiteX11" fmla="*/ 82 w 24221"/>
                <a:gd name="connsiteY11" fmla="*/ 299 h 12544"/>
                <a:gd name="connsiteX12" fmla="*/ 173 w 24221"/>
                <a:gd name="connsiteY12" fmla="*/ 0 h 12544"/>
                <a:gd name="connsiteX0" fmla="*/ 15228 w 26321"/>
                <a:gd name="connsiteY0" fmla="*/ 12394 h 12394"/>
                <a:gd name="connsiteX1" fmla="*/ 21137 w 26321"/>
                <a:gd name="connsiteY1" fmla="*/ 11880 h 12394"/>
                <a:gd name="connsiteX2" fmla="*/ 20957 w 26321"/>
                <a:gd name="connsiteY2" fmla="*/ 3412 h 12394"/>
                <a:gd name="connsiteX3" fmla="*/ 26321 w 26321"/>
                <a:gd name="connsiteY3" fmla="*/ 2118 h 12394"/>
                <a:gd name="connsiteX4" fmla="*/ 21352 w 26321"/>
                <a:gd name="connsiteY4" fmla="*/ 1850 h 12394"/>
                <a:gd name="connsiteX5" fmla="*/ 21230 w 26321"/>
                <a:gd name="connsiteY5" fmla="*/ 309 h 12394"/>
                <a:gd name="connsiteX6" fmla="*/ 19157 w 26321"/>
                <a:gd name="connsiteY6" fmla="*/ 62 h 12394"/>
                <a:gd name="connsiteX7" fmla="*/ 17727 w 26321"/>
                <a:gd name="connsiteY7" fmla="*/ 168 h 12394"/>
                <a:gd name="connsiteX8" fmla="*/ 12385 w 26321"/>
                <a:gd name="connsiteY8" fmla="*/ 699 h 12394"/>
                <a:gd name="connsiteX9" fmla="*/ 4129 w 26321"/>
                <a:gd name="connsiteY9" fmla="*/ 708 h 12394"/>
                <a:gd name="connsiteX10" fmla="*/ 2271 w 26321"/>
                <a:gd name="connsiteY10" fmla="*/ 582 h 12394"/>
                <a:gd name="connsiteX11" fmla="*/ 2182 w 26321"/>
                <a:gd name="connsiteY11" fmla="*/ 149 h 12394"/>
                <a:gd name="connsiteX12" fmla="*/ 0 w 26321"/>
                <a:gd name="connsiteY12" fmla="*/ 0 h 12394"/>
                <a:gd name="connsiteX0" fmla="*/ 15228 w 26321"/>
                <a:gd name="connsiteY0" fmla="*/ 12394 h 12394"/>
                <a:gd name="connsiteX1" fmla="*/ 21137 w 26321"/>
                <a:gd name="connsiteY1" fmla="*/ 11880 h 12394"/>
                <a:gd name="connsiteX2" fmla="*/ 20957 w 26321"/>
                <a:gd name="connsiteY2" fmla="*/ 3412 h 12394"/>
                <a:gd name="connsiteX3" fmla="*/ 26321 w 26321"/>
                <a:gd name="connsiteY3" fmla="*/ 2118 h 12394"/>
                <a:gd name="connsiteX4" fmla="*/ 21352 w 26321"/>
                <a:gd name="connsiteY4" fmla="*/ 1850 h 12394"/>
                <a:gd name="connsiteX5" fmla="*/ 21230 w 26321"/>
                <a:gd name="connsiteY5" fmla="*/ 309 h 12394"/>
                <a:gd name="connsiteX6" fmla="*/ 19157 w 26321"/>
                <a:gd name="connsiteY6" fmla="*/ 62 h 12394"/>
                <a:gd name="connsiteX7" fmla="*/ 17727 w 26321"/>
                <a:gd name="connsiteY7" fmla="*/ 168 h 12394"/>
                <a:gd name="connsiteX8" fmla="*/ 12385 w 26321"/>
                <a:gd name="connsiteY8" fmla="*/ 699 h 12394"/>
                <a:gd name="connsiteX9" fmla="*/ 4129 w 26321"/>
                <a:gd name="connsiteY9" fmla="*/ 708 h 12394"/>
                <a:gd name="connsiteX10" fmla="*/ 2271 w 26321"/>
                <a:gd name="connsiteY10" fmla="*/ 582 h 12394"/>
                <a:gd name="connsiteX11" fmla="*/ 2182 w 26321"/>
                <a:gd name="connsiteY11" fmla="*/ 149 h 12394"/>
                <a:gd name="connsiteX12" fmla="*/ 0 w 26321"/>
                <a:gd name="connsiteY12" fmla="*/ 0 h 12394"/>
                <a:gd name="connsiteX0" fmla="*/ 15228 w 26321"/>
                <a:gd name="connsiteY0" fmla="*/ 12394 h 12394"/>
                <a:gd name="connsiteX1" fmla="*/ 21137 w 26321"/>
                <a:gd name="connsiteY1" fmla="*/ 11880 h 12394"/>
                <a:gd name="connsiteX2" fmla="*/ 20957 w 26321"/>
                <a:gd name="connsiteY2" fmla="*/ 3412 h 12394"/>
                <a:gd name="connsiteX3" fmla="*/ 26321 w 26321"/>
                <a:gd name="connsiteY3" fmla="*/ 2118 h 12394"/>
                <a:gd name="connsiteX4" fmla="*/ 21352 w 26321"/>
                <a:gd name="connsiteY4" fmla="*/ 1850 h 12394"/>
                <a:gd name="connsiteX5" fmla="*/ 21230 w 26321"/>
                <a:gd name="connsiteY5" fmla="*/ 309 h 12394"/>
                <a:gd name="connsiteX6" fmla="*/ 19157 w 26321"/>
                <a:gd name="connsiteY6" fmla="*/ 62 h 12394"/>
                <a:gd name="connsiteX7" fmla="*/ 17727 w 26321"/>
                <a:gd name="connsiteY7" fmla="*/ 168 h 12394"/>
                <a:gd name="connsiteX8" fmla="*/ 12385 w 26321"/>
                <a:gd name="connsiteY8" fmla="*/ 699 h 12394"/>
                <a:gd name="connsiteX9" fmla="*/ 4129 w 26321"/>
                <a:gd name="connsiteY9" fmla="*/ 708 h 12394"/>
                <a:gd name="connsiteX10" fmla="*/ 2271 w 26321"/>
                <a:gd name="connsiteY10" fmla="*/ 582 h 12394"/>
                <a:gd name="connsiteX11" fmla="*/ 2182 w 26321"/>
                <a:gd name="connsiteY11" fmla="*/ 149 h 12394"/>
                <a:gd name="connsiteX12" fmla="*/ 0 w 26321"/>
                <a:gd name="connsiteY12" fmla="*/ 0 h 12394"/>
                <a:gd name="connsiteX0" fmla="*/ 15228 w 26321"/>
                <a:gd name="connsiteY0" fmla="*/ 12394 h 12394"/>
                <a:gd name="connsiteX1" fmla="*/ 21137 w 26321"/>
                <a:gd name="connsiteY1" fmla="*/ 11880 h 12394"/>
                <a:gd name="connsiteX2" fmla="*/ 20957 w 26321"/>
                <a:gd name="connsiteY2" fmla="*/ 3412 h 12394"/>
                <a:gd name="connsiteX3" fmla="*/ 26321 w 26321"/>
                <a:gd name="connsiteY3" fmla="*/ 2118 h 12394"/>
                <a:gd name="connsiteX4" fmla="*/ 21352 w 26321"/>
                <a:gd name="connsiteY4" fmla="*/ 1850 h 12394"/>
                <a:gd name="connsiteX5" fmla="*/ 21230 w 26321"/>
                <a:gd name="connsiteY5" fmla="*/ 309 h 12394"/>
                <a:gd name="connsiteX6" fmla="*/ 19157 w 26321"/>
                <a:gd name="connsiteY6" fmla="*/ 62 h 12394"/>
                <a:gd name="connsiteX7" fmla="*/ 17727 w 26321"/>
                <a:gd name="connsiteY7" fmla="*/ 168 h 12394"/>
                <a:gd name="connsiteX8" fmla="*/ 12385 w 26321"/>
                <a:gd name="connsiteY8" fmla="*/ 699 h 12394"/>
                <a:gd name="connsiteX9" fmla="*/ 4129 w 26321"/>
                <a:gd name="connsiteY9" fmla="*/ 708 h 12394"/>
                <a:gd name="connsiteX10" fmla="*/ 2271 w 26321"/>
                <a:gd name="connsiteY10" fmla="*/ 582 h 12394"/>
                <a:gd name="connsiteX11" fmla="*/ 2091 w 26321"/>
                <a:gd name="connsiteY11" fmla="*/ 56 h 12394"/>
                <a:gd name="connsiteX12" fmla="*/ 0 w 26321"/>
                <a:gd name="connsiteY12" fmla="*/ 0 h 12394"/>
                <a:gd name="connsiteX0" fmla="*/ 15228 w 26321"/>
                <a:gd name="connsiteY0" fmla="*/ 12394 h 12394"/>
                <a:gd name="connsiteX1" fmla="*/ 21137 w 26321"/>
                <a:gd name="connsiteY1" fmla="*/ 11880 h 12394"/>
                <a:gd name="connsiteX2" fmla="*/ 20957 w 26321"/>
                <a:gd name="connsiteY2" fmla="*/ 3412 h 12394"/>
                <a:gd name="connsiteX3" fmla="*/ 26321 w 26321"/>
                <a:gd name="connsiteY3" fmla="*/ 2118 h 12394"/>
                <a:gd name="connsiteX4" fmla="*/ 21352 w 26321"/>
                <a:gd name="connsiteY4" fmla="*/ 1850 h 12394"/>
                <a:gd name="connsiteX5" fmla="*/ 21230 w 26321"/>
                <a:gd name="connsiteY5" fmla="*/ 309 h 12394"/>
                <a:gd name="connsiteX6" fmla="*/ 19157 w 26321"/>
                <a:gd name="connsiteY6" fmla="*/ 62 h 12394"/>
                <a:gd name="connsiteX7" fmla="*/ 17727 w 26321"/>
                <a:gd name="connsiteY7" fmla="*/ 168 h 12394"/>
                <a:gd name="connsiteX8" fmla="*/ 12385 w 26321"/>
                <a:gd name="connsiteY8" fmla="*/ 699 h 12394"/>
                <a:gd name="connsiteX9" fmla="*/ 4129 w 26321"/>
                <a:gd name="connsiteY9" fmla="*/ 708 h 12394"/>
                <a:gd name="connsiteX10" fmla="*/ 2271 w 26321"/>
                <a:gd name="connsiteY10" fmla="*/ 582 h 12394"/>
                <a:gd name="connsiteX11" fmla="*/ 2182 w 26321"/>
                <a:gd name="connsiteY11" fmla="*/ 56 h 12394"/>
                <a:gd name="connsiteX12" fmla="*/ 0 w 26321"/>
                <a:gd name="connsiteY12" fmla="*/ 0 h 12394"/>
                <a:gd name="connsiteX0" fmla="*/ 16228 w 27321"/>
                <a:gd name="connsiteY0" fmla="*/ 12375 h 12375"/>
                <a:gd name="connsiteX1" fmla="*/ 22137 w 27321"/>
                <a:gd name="connsiteY1" fmla="*/ 11861 h 12375"/>
                <a:gd name="connsiteX2" fmla="*/ 21957 w 27321"/>
                <a:gd name="connsiteY2" fmla="*/ 3393 h 12375"/>
                <a:gd name="connsiteX3" fmla="*/ 27321 w 27321"/>
                <a:gd name="connsiteY3" fmla="*/ 2099 h 12375"/>
                <a:gd name="connsiteX4" fmla="*/ 22352 w 27321"/>
                <a:gd name="connsiteY4" fmla="*/ 1831 h 12375"/>
                <a:gd name="connsiteX5" fmla="*/ 22230 w 27321"/>
                <a:gd name="connsiteY5" fmla="*/ 290 h 12375"/>
                <a:gd name="connsiteX6" fmla="*/ 20157 w 27321"/>
                <a:gd name="connsiteY6" fmla="*/ 43 h 12375"/>
                <a:gd name="connsiteX7" fmla="*/ 18727 w 27321"/>
                <a:gd name="connsiteY7" fmla="*/ 149 h 12375"/>
                <a:gd name="connsiteX8" fmla="*/ 13385 w 27321"/>
                <a:gd name="connsiteY8" fmla="*/ 680 h 12375"/>
                <a:gd name="connsiteX9" fmla="*/ 5129 w 27321"/>
                <a:gd name="connsiteY9" fmla="*/ 689 h 12375"/>
                <a:gd name="connsiteX10" fmla="*/ 3271 w 27321"/>
                <a:gd name="connsiteY10" fmla="*/ 563 h 12375"/>
                <a:gd name="connsiteX11" fmla="*/ 3182 w 27321"/>
                <a:gd name="connsiteY11" fmla="*/ 37 h 12375"/>
                <a:gd name="connsiteX12" fmla="*/ 0 w 27321"/>
                <a:gd name="connsiteY12" fmla="*/ 0 h 12375"/>
                <a:gd name="connsiteX0" fmla="*/ 16228 w 27321"/>
                <a:gd name="connsiteY0" fmla="*/ 12375 h 12375"/>
                <a:gd name="connsiteX1" fmla="*/ 22137 w 27321"/>
                <a:gd name="connsiteY1" fmla="*/ 11861 h 12375"/>
                <a:gd name="connsiteX2" fmla="*/ 21957 w 27321"/>
                <a:gd name="connsiteY2" fmla="*/ 3393 h 12375"/>
                <a:gd name="connsiteX3" fmla="*/ 27321 w 27321"/>
                <a:gd name="connsiteY3" fmla="*/ 2099 h 12375"/>
                <a:gd name="connsiteX4" fmla="*/ 22352 w 27321"/>
                <a:gd name="connsiteY4" fmla="*/ 1831 h 12375"/>
                <a:gd name="connsiteX5" fmla="*/ 22230 w 27321"/>
                <a:gd name="connsiteY5" fmla="*/ 290 h 12375"/>
                <a:gd name="connsiteX6" fmla="*/ 20157 w 27321"/>
                <a:gd name="connsiteY6" fmla="*/ 43 h 12375"/>
                <a:gd name="connsiteX7" fmla="*/ 18727 w 27321"/>
                <a:gd name="connsiteY7" fmla="*/ 149 h 12375"/>
                <a:gd name="connsiteX8" fmla="*/ 13385 w 27321"/>
                <a:gd name="connsiteY8" fmla="*/ 680 h 12375"/>
                <a:gd name="connsiteX9" fmla="*/ 5129 w 27321"/>
                <a:gd name="connsiteY9" fmla="*/ 689 h 12375"/>
                <a:gd name="connsiteX10" fmla="*/ 3271 w 27321"/>
                <a:gd name="connsiteY10" fmla="*/ 563 h 12375"/>
                <a:gd name="connsiteX11" fmla="*/ 3273 w 27321"/>
                <a:gd name="connsiteY11" fmla="*/ 9 h 12375"/>
                <a:gd name="connsiteX12" fmla="*/ 0 w 27321"/>
                <a:gd name="connsiteY12" fmla="*/ 0 h 12375"/>
                <a:gd name="connsiteX0" fmla="*/ 16228 w 27321"/>
                <a:gd name="connsiteY0" fmla="*/ 12375 h 12375"/>
                <a:gd name="connsiteX1" fmla="*/ 22137 w 27321"/>
                <a:gd name="connsiteY1" fmla="*/ 11861 h 12375"/>
                <a:gd name="connsiteX2" fmla="*/ 21957 w 27321"/>
                <a:gd name="connsiteY2" fmla="*/ 3393 h 12375"/>
                <a:gd name="connsiteX3" fmla="*/ 27321 w 27321"/>
                <a:gd name="connsiteY3" fmla="*/ 2099 h 12375"/>
                <a:gd name="connsiteX4" fmla="*/ 22352 w 27321"/>
                <a:gd name="connsiteY4" fmla="*/ 1831 h 12375"/>
                <a:gd name="connsiteX5" fmla="*/ 22230 w 27321"/>
                <a:gd name="connsiteY5" fmla="*/ 290 h 12375"/>
                <a:gd name="connsiteX6" fmla="*/ 20157 w 27321"/>
                <a:gd name="connsiteY6" fmla="*/ 43 h 12375"/>
                <a:gd name="connsiteX7" fmla="*/ 18727 w 27321"/>
                <a:gd name="connsiteY7" fmla="*/ 149 h 12375"/>
                <a:gd name="connsiteX8" fmla="*/ 13385 w 27321"/>
                <a:gd name="connsiteY8" fmla="*/ 680 h 12375"/>
                <a:gd name="connsiteX9" fmla="*/ 5129 w 27321"/>
                <a:gd name="connsiteY9" fmla="*/ 689 h 12375"/>
                <a:gd name="connsiteX10" fmla="*/ 3362 w 27321"/>
                <a:gd name="connsiteY10" fmla="*/ 554 h 12375"/>
                <a:gd name="connsiteX11" fmla="*/ 3273 w 27321"/>
                <a:gd name="connsiteY11" fmla="*/ 9 h 12375"/>
                <a:gd name="connsiteX12" fmla="*/ 0 w 27321"/>
                <a:gd name="connsiteY12" fmla="*/ 0 h 12375"/>
                <a:gd name="connsiteX0" fmla="*/ 16228 w 27321"/>
                <a:gd name="connsiteY0" fmla="*/ 12375 h 12375"/>
                <a:gd name="connsiteX1" fmla="*/ 22137 w 27321"/>
                <a:gd name="connsiteY1" fmla="*/ 11861 h 12375"/>
                <a:gd name="connsiteX2" fmla="*/ 21957 w 27321"/>
                <a:gd name="connsiteY2" fmla="*/ 3393 h 12375"/>
                <a:gd name="connsiteX3" fmla="*/ 27321 w 27321"/>
                <a:gd name="connsiteY3" fmla="*/ 2099 h 12375"/>
                <a:gd name="connsiteX4" fmla="*/ 22352 w 27321"/>
                <a:gd name="connsiteY4" fmla="*/ 1831 h 12375"/>
                <a:gd name="connsiteX5" fmla="*/ 22230 w 27321"/>
                <a:gd name="connsiteY5" fmla="*/ 290 h 12375"/>
                <a:gd name="connsiteX6" fmla="*/ 20157 w 27321"/>
                <a:gd name="connsiteY6" fmla="*/ 43 h 12375"/>
                <a:gd name="connsiteX7" fmla="*/ 18727 w 27321"/>
                <a:gd name="connsiteY7" fmla="*/ 149 h 12375"/>
                <a:gd name="connsiteX8" fmla="*/ 13294 w 27321"/>
                <a:gd name="connsiteY8" fmla="*/ 708 h 12375"/>
                <a:gd name="connsiteX9" fmla="*/ 5129 w 27321"/>
                <a:gd name="connsiteY9" fmla="*/ 689 h 12375"/>
                <a:gd name="connsiteX10" fmla="*/ 3362 w 27321"/>
                <a:gd name="connsiteY10" fmla="*/ 554 h 12375"/>
                <a:gd name="connsiteX11" fmla="*/ 3273 w 27321"/>
                <a:gd name="connsiteY11" fmla="*/ 9 h 12375"/>
                <a:gd name="connsiteX12" fmla="*/ 0 w 27321"/>
                <a:gd name="connsiteY12" fmla="*/ 0 h 12375"/>
                <a:gd name="connsiteX0" fmla="*/ 16228 w 27321"/>
                <a:gd name="connsiteY0" fmla="*/ 12375 h 12375"/>
                <a:gd name="connsiteX1" fmla="*/ 22137 w 27321"/>
                <a:gd name="connsiteY1" fmla="*/ 11861 h 12375"/>
                <a:gd name="connsiteX2" fmla="*/ 21957 w 27321"/>
                <a:gd name="connsiteY2" fmla="*/ 3393 h 12375"/>
                <a:gd name="connsiteX3" fmla="*/ 27321 w 27321"/>
                <a:gd name="connsiteY3" fmla="*/ 2099 h 12375"/>
                <a:gd name="connsiteX4" fmla="*/ 22352 w 27321"/>
                <a:gd name="connsiteY4" fmla="*/ 1831 h 12375"/>
                <a:gd name="connsiteX5" fmla="*/ 22230 w 27321"/>
                <a:gd name="connsiteY5" fmla="*/ 290 h 12375"/>
                <a:gd name="connsiteX6" fmla="*/ 20157 w 27321"/>
                <a:gd name="connsiteY6" fmla="*/ 43 h 12375"/>
                <a:gd name="connsiteX7" fmla="*/ 18727 w 27321"/>
                <a:gd name="connsiteY7" fmla="*/ 149 h 12375"/>
                <a:gd name="connsiteX8" fmla="*/ 13294 w 27321"/>
                <a:gd name="connsiteY8" fmla="*/ 699 h 12375"/>
                <a:gd name="connsiteX9" fmla="*/ 5129 w 27321"/>
                <a:gd name="connsiteY9" fmla="*/ 689 h 12375"/>
                <a:gd name="connsiteX10" fmla="*/ 3362 w 27321"/>
                <a:gd name="connsiteY10" fmla="*/ 554 h 12375"/>
                <a:gd name="connsiteX11" fmla="*/ 3273 w 27321"/>
                <a:gd name="connsiteY11" fmla="*/ 9 h 12375"/>
                <a:gd name="connsiteX12" fmla="*/ 0 w 27321"/>
                <a:gd name="connsiteY12" fmla="*/ 0 h 12375"/>
                <a:gd name="connsiteX0" fmla="*/ 16228 w 27321"/>
                <a:gd name="connsiteY0" fmla="*/ 12375 h 12375"/>
                <a:gd name="connsiteX1" fmla="*/ 22137 w 27321"/>
                <a:gd name="connsiteY1" fmla="*/ 11861 h 12375"/>
                <a:gd name="connsiteX2" fmla="*/ 21957 w 27321"/>
                <a:gd name="connsiteY2" fmla="*/ 3393 h 12375"/>
                <a:gd name="connsiteX3" fmla="*/ 27321 w 27321"/>
                <a:gd name="connsiteY3" fmla="*/ 2099 h 12375"/>
                <a:gd name="connsiteX4" fmla="*/ 22352 w 27321"/>
                <a:gd name="connsiteY4" fmla="*/ 1831 h 12375"/>
                <a:gd name="connsiteX5" fmla="*/ 22230 w 27321"/>
                <a:gd name="connsiteY5" fmla="*/ 290 h 12375"/>
                <a:gd name="connsiteX6" fmla="*/ 20157 w 27321"/>
                <a:gd name="connsiteY6" fmla="*/ 43 h 12375"/>
                <a:gd name="connsiteX7" fmla="*/ 18727 w 27321"/>
                <a:gd name="connsiteY7" fmla="*/ 149 h 12375"/>
                <a:gd name="connsiteX8" fmla="*/ 13294 w 27321"/>
                <a:gd name="connsiteY8" fmla="*/ 699 h 12375"/>
                <a:gd name="connsiteX9" fmla="*/ 5129 w 27321"/>
                <a:gd name="connsiteY9" fmla="*/ 689 h 12375"/>
                <a:gd name="connsiteX10" fmla="*/ 3362 w 27321"/>
                <a:gd name="connsiteY10" fmla="*/ 554 h 12375"/>
                <a:gd name="connsiteX11" fmla="*/ 3273 w 27321"/>
                <a:gd name="connsiteY11" fmla="*/ 9 h 12375"/>
                <a:gd name="connsiteX12" fmla="*/ 1091 w 27321"/>
                <a:gd name="connsiteY12" fmla="*/ 9 h 12375"/>
                <a:gd name="connsiteX13" fmla="*/ 0 w 27321"/>
                <a:gd name="connsiteY13" fmla="*/ 0 h 12375"/>
                <a:gd name="connsiteX0" fmla="*/ 15864 w 26957"/>
                <a:gd name="connsiteY0" fmla="*/ 12693 h 12693"/>
                <a:gd name="connsiteX1" fmla="*/ 21773 w 26957"/>
                <a:gd name="connsiteY1" fmla="*/ 12179 h 12693"/>
                <a:gd name="connsiteX2" fmla="*/ 21593 w 26957"/>
                <a:gd name="connsiteY2" fmla="*/ 3711 h 12693"/>
                <a:gd name="connsiteX3" fmla="*/ 26957 w 26957"/>
                <a:gd name="connsiteY3" fmla="*/ 2417 h 12693"/>
                <a:gd name="connsiteX4" fmla="*/ 21988 w 26957"/>
                <a:gd name="connsiteY4" fmla="*/ 2149 h 12693"/>
                <a:gd name="connsiteX5" fmla="*/ 21866 w 26957"/>
                <a:gd name="connsiteY5" fmla="*/ 608 h 12693"/>
                <a:gd name="connsiteX6" fmla="*/ 19793 w 26957"/>
                <a:gd name="connsiteY6" fmla="*/ 361 h 12693"/>
                <a:gd name="connsiteX7" fmla="*/ 18363 w 26957"/>
                <a:gd name="connsiteY7" fmla="*/ 467 h 12693"/>
                <a:gd name="connsiteX8" fmla="*/ 12930 w 26957"/>
                <a:gd name="connsiteY8" fmla="*/ 1017 h 12693"/>
                <a:gd name="connsiteX9" fmla="*/ 4765 w 26957"/>
                <a:gd name="connsiteY9" fmla="*/ 1007 h 12693"/>
                <a:gd name="connsiteX10" fmla="*/ 2998 w 26957"/>
                <a:gd name="connsiteY10" fmla="*/ 872 h 12693"/>
                <a:gd name="connsiteX11" fmla="*/ 2909 w 26957"/>
                <a:gd name="connsiteY11" fmla="*/ 327 h 12693"/>
                <a:gd name="connsiteX12" fmla="*/ 727 w 26957"/>
                <a:gd name="connsiteY12" fmla="*/ 327 h 12693"/>
                <a:gd name="connsiteX13" fmla="*/ 0 w 26957"/>
                <a:gd name="connsiteY13" fmla="*/ 0 h 12693"/>
                <a:gd name="connsiteX0" fmla="*/ 15864 w 26957"/>
                <a:gd name="connsiteY0" fmla="*/ 12693 h 12693"/>
                <a:gd name="connsiteX1" fmla="*/ 21773 w 26957"/>
                <a:gd name="connsiteY1" fmla="*/ 12179 h 12693"/>
                <a:gd name="connsiteX2" fmla="*/ 21593 w 26957"/>
                <a:gd name="connsiteY2" fmla="*/ 3711 h 12693"/>
                <a:gd name="connsiteX3" fmla="*/ 26957 w 26957"/>
                <a:gd name="connsiteY3" fmla="*/ 2417 h 12693"/>
                <a:gd name="connsiteX4" fmla="*/ 21988 w 26957"/>
                <a:gd name="connsiteY4" fmla="*/ 2149 h 12693"/>
                <a:gd name="connsiteX5" fmla="*/ 21866 w 26957"/>
                <a:gd name="connsiteY5" fmla="*/ 608 h 12693"/>
                <a:gd name="connsiteX6" fmla="*/ 19793 w 26957"/>
                <a:gd name="connsiteY6" fmla="*/ 361 h 12693"/>
                <a:gd name="connsiteX7" fmla="*/ 18363 w 26957"/>
                <a:gd name="connsiteY7" fmla="*/ 467 h 12693"/>
                <a:gd name="connsiteX8" fmla="*/ 12930 w 26957"/>
                <a:gd name="connsiteY8" fmla="*/ 1017 h 12693"/>
                <a:gd name="connsiteX9" fmla="*/ 4765 w 26957"/>
                <a:gd name="connsiteY9" fmla="*/ 1007 h 12693"/>
                <a:gd name="connsiteX10" fmla="*/ 2998 w 26957"/>
                <a:gd name="connsiteY10" fmla="*/ 872 h 12693"/>
                <a:gd name="connsiteX11" fmla="*/ 2909 w 26957"/>
                <a:gd name="connsiteY11" fmla="*/ 327 h 12693"/>
                <a:gd name="connsiteX12" fmla="*/ 182 w 26957"/>
                <a:gd name="connsiteY12" fmla="*/ 327 h 12693"/>
                <a:gd name="connsiteX13" fmla="*/ 0 w 26957"/>
                <a:gd name="connsiteY13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1806 w 26775"/>
                <a:gd name="connsiteY4" fmla="*/ 2149 h 12693"/>
                <a:gd name="connsiteX5" fmla="*/ 21684 w 26775"/>
                <a:gd name="connsiteY5" fmla="*/ 608 h 12693"/>
                <a:gd name="connsiteX6" fmla="*/ 19611 w 26775"/>
                <a:gd name="connsiteY6" fmla="*/ 361 h 12693"/>
                <a:gd name="connsiteX7" fmla="*/ 18181 w 26775"/>
                <a:gd name="connsiteY7" fmla="*/ 467 h 12693"/>
                <a:gd name="connsiteX8" fmla="*/ 12748 w 26775"/>
                <a:gd name="connsiteY8" fmla="*/ 1017 h 12693"/>
                <a:gd name="connsiteX9" fmla="*/ 4583 w 26775"/>
                <a:gd name="connsiteY9" fmla="*/ 1007 h 12693"/>
                <a:gd name="connsiteX10" fmla="*/ 2816 w 26775"/>
                <a:gd name="connsiteY10" fmla="*/ 872 h 12693"/>
                <a:gd name="connsiteX11" fmla="*/ 2727 w 26775"/>
                <a:gd name="connsiteY11" fmla="*/ 327 h 12693"/>
                <a:gd name="connsiteX12" fmla="*/ 0 w 26775"/>
                <a:gd name="connsiteY12" fmla="*/ 327 h 12693"/>
                <a:gd name="connsiteX13" fmla="*/ 91 w 26775"/>
                <a:gd name="connsiteY13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1806 w 26775"/>
                <a:gd name="connsiteY4" fmla="*/ 2102 h 12693"/>
                <a:gd name="connsiteX5" fmla="*/ 21684 w 26775"/>
                <a:gd name="connsiteY5" fmla="*/ 608 h 12693"/>
                <a:gd name="connsiteX6" fmla="*/ 19611 w 26775"/>
                <a:gd name="connsiteY6" fmla="*/ 361 h 12693"/>
                <a:gd name="connsiteX7" fmla="*/ 18181 w 26775"/>
                <a:gd name="connsiteY7" fmla="*/ 467 h 12693"/>
                <a:gd name="connsiteX8" fmla="*/ 12748 w 26775"/>
                <a:gd name="connsiteY8" fmla="*/ 1017 h 12693"/>
                <a:gd name="connsiteX9" fmla="*/ 4583 w 26775"/>
                <a:gd name="connsiteY9" fmla="*/ 1007 h 12693"/>
                <a:gd name="connsiteX10" fmla="*/ 2816 w 26775"/>
                <a:gd name="connsiteY10" fmla="*/ 872 h 12693"/>
                <a:gd name="connsiteX11" fmla="*/ 2727 w 26775"/>
                <a:gd name="connsiteY11" fmla="*/ 327 h 12693"/>
                <a:gd name="connsiteX12" fmla="*/ 0 w 26775"/>
                <a:gd name="connsiteY12" fmla="*/ 327 h 12693"/>
                <a:gd name="connsiteX13" fmla="*/ 91 w 26775"/>
                <a:gd name="connsiteY13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1442 w 26775"/>
                <a:gd name="connsiteY4" fmla="*/ 2102 h 12693"/>
                <a:gd name="connsiteX5" fmla="*/ 21684 w 26775"/>
                <a:gd name="connsiteY5" fmla="*/ 608 h 12693"/>
                <a:gd name="connsiteX6" fmla="*/ 19611 w 26775"/>
                <a:gd name="connsiteY6" fmla="*/ 361 h 12693"/>
                <a:gd name="connsiteX7" fmla="*/ 18181 w 26775"/>
                <a:gd name="connsiteY7" fmla="*/ 467 h 12693"/>
                <a:gd name="connsiteX8" fmla="*/ 12748 w 26775"/>
                <a:gd name="connsiteY8" fmla="*/ 1017 h 12693"/>
                <a:gd name="connsiteX9" fmla="*/ 4583 w 26775"/>
                <a:gd name="connsiteY9" fmla="*/ 1007 h 12693"/>
                <a:gd name="connsiteX10" fmla="*/ 2816 w 26775"/>
                <a:gd name="connsiteY10" fmla="*/ 872 h 12693"/>
                <a:gd name="connsiteX11" fmla="*/ 2727 w 26775"/>
                <a:gd name="connsiteY11" fmla="*/ 327 h 12693"/>
                <a:gd name="connsiteX12" fmla="*/ 0 w 26775"/>
                <a:gd name="connsiteY12" fmla="*/ 327 h 12693"/>
                <a:gd name="connsiteX13" fmla="*/ 91 w 26775"/>
                <a:gd name="connsiteY13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1715 w 26775"/>
                <a:gd name="connsiteY4" fmla="*/ 2102 h 12693"/>
                <a:gd name="connsiteX5" fmla="*/ 21684 w 26775"/>
                <a:gd name="connsiteY5" fmla="*/ 608 h 12693"/>
                <a:gd name="connsiteX6" fmla="*/ 19611 w 26775"/>
                <a:gd name="connsiteY6" fmla="*/ 361 h 12693"/>
                <a:gd name="connsiteX7" fmla="*/ 18181 w 26775"/>
                <a:gd name="connsiteY7" fmla="*/ 467 h 12693"/>
                <a:gd name="connsiteX8" fmla="*/ 12748 w 26775"/>
                <a:gd name="connsiteY8" fmla="*/ 1017 h 12693"/>
                <a:gd name="connsiteX9" fmla="*/ 4583 w 26775"/>
                <a:gd name="connsiteY9" fmla="*/ 1007 h 12693"/>
                <a:gd name="connsiteX10" fmla="*/ 2816 w 26775"/>
                <a:gd name="connsiteY10" fmla="*/ 872 h 12693"/>
                <a:gd name="connsiteX11" fmla="*/ 2727 w 26775"/>
                <a:gd name="connsiteY11" fmla="*/ 327 h 12693"/>
                <a:gd name="connsiteX12" fmla="*/ 0 w 26775"/>
                <a:gd name="connsiteY12" fmla="*/ 327 h 12693"/>
                <a:gd name="connsiteX13" fmla="*/ 91 w 26775"/>
                <a:gd name="connsiteY13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1715 w 26775"/>
                <a:gd name="connsiteY4" fmla="*/ 2102 h 12693"/>
                <a:gd name="connsiteX5" fmla="*/ 21684 w 26775"/>
                <a:gd name="connsiteY5" fmla="*/ 608 h 12693"/>
                <a:gd name="connsiteX6" fmla="*/ 19611 w 26775"/>
                <a:gd name="connsiteY6" fmla="*/ 361 h 12693"/>
                <a:gd name="connsiteX7" fmla="*/ 18181 w 26775"/>
                <a:gd name="connsiteY7" fmla="*/ 467 h 12693"/>
                <a:gd name="connsiteX8" fmla="*/ 12748 w 26775"/>
                <a:gd name="connsiteY8" fmla="*/ 1017 h 12693"/>
                <a:gd name="connsiteX9" fmla="*/ 2816 w 26775"/>
                <a:gd name="connsiteY9" fmla="*/ 872 h 12693"/>
                <a:gd name="connsiteX10" fmla="*/ 2727 w 26775"/>
                <a:gd name="connsiteY10" fmla="*/ 327 h 12693"/>
                <a:gd name="connsiteX11" fmla="*/ 0 w 26775"/>
                <a:gd name="connsiteY11" fmla="*/ 327 h 12693"/>
                <a:gd name="connsiteX12" fmla="*/ 91 w 26775"/>
                <a:gd name="connsiteY12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1715 w 26775"/>
                <a:gd name="connsiteY4" fmla="*/ 2102 h 12693"/>
                <a:gd name="connsiteX5" fmla="*/ 21684 w 26775"/>
                <a:gd name="connsiteY5" fmla="*/ 608 h 12693"/>
                <a:gd name="connsiteX6" fmla="*/ 19611 w 26775"/>
                <a:gd name="connsiteY6" fmla="*/ 361 h 12693"/>
                <a:gd name="connsiteX7" fmla="*/ 18181 w 26775"/>
                <a:gd name="connsiteY7" fmla="*/ 467 h 12693"/>
                <a:gd name="connsiteX8" fmla="*/ 12748 w 26775"/>
                <a:gd name="connsiteY8" fmla="*/ 1017 h 12693"/>
                <a:gd name="connsiteX9" fmla="*/ 2727 w 26775"/>
                <a:gd name="connsiteY9" fmla="*/ 327 h 12693"/>
                <a:gd name="connsiteX10" fmla="*/ 0 w 26775"/>
                <a:gd name="connsiteY10" fmla="*/ 327 h 12693"/>
                <a:gd name="connsiteX11" fmla="*/ 91 w 26775"/>
                <a:gd name="connsiteY11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1715 w 26775"/>
                <a:gd name="connsiteY4" fmla="*/ 2102 h 12693"/>
                <a:gd name="connsiteX5" fmla="*/ 21684 w 26775"/>
                <a:gd name="connsiteY5" fmla="*/ 608 h 12693"/>
                <a:gd name="connsiteX6" fmla="*/ 19611 w 26775"/>
                <a:gd name="connsiteY6" fmla="*/ 361 h 12693"/>
                <a:gd name="connsiteX7" fmla="*/ 18181 w 26775"/>
                <a:gd name="connsiteY7" fmla="*/ 467 h 12693"/>
                <a:gd name="connsiteX8" fmla="*/ 2727 w 26775"/>
                <a:gd name="connsiteY8" fmla="*/ 327 h 12693"/>
                <a:gd name="connsiteX9" fmla="*/ 0 w 26775"/>
                <a:gd name="connsiteY9" fmla="*/ 327 h 12693"/>
                <a:gd name="connsiteX10" fmla="*/ 91 w 26775"/>
                <a:gd name="connsiteY10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1715 w 26775"/>
                <a:gd name="connsiteY4" fmla="*/ 2102 h 12693"/>
                <a:gd name="connsiteX5" fmla="*/ 21684 w 26775"/>
                <a:gd name="connsiteY5" fmla="*/ 608 h 12693"/>
                <a:gd name="connsiteX6" fmla="*/ 19611 w 26775"/>
                <a:gd name="connsiteY6" fmla="*/ 361 h 12693"/>
                <a:gd name="connsiteX7" fmla="*/ 2727 w 26775"/>
                <a:gd name="connsiteY7" fmla="*/ 327 h 12693"/>
                <a:gd name="connsiteX8" fmla="*/ 0 w 26775"/>
                <a:gd name="connsiteY8" fmla="*/ 327 h 12693"/>
                <a:gd name="connsiteX9" fmla="*/ 91 w 26775"/>
                <a:gd name="connsiteY9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1715 w 26775"/>
                <a:gd name="connsiteY4" fmla="*/ 2102 h 12693"/>
                <a:gd name="connsiteX5" fmla="*/ 21684 w 26775"/>
                <a:gd name="connsiteY5" fmla="*/ 608 h 12693"/>
                <a:gd name="connsiteX6" fmla="*/ 2727 w 26775"/>
                <a:gd name="connsiteY6" fmla="*/ 327 h 12693"/>
                <a:gd name="connsiteX7" fmla="*/ 0 w 26775"/>
                <a:gd name="connsiteY7" fmla="*/ 327 h 12693"/>
                <a:gd name="connsiteX8" fmla="*/ 91 w 26775"/>
                <a:gd name="connsiteY8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1715 w 26775"/>
                <a:gd name="connsiteY4" fmla="*/ 2102 h 12693"/>
                <a:gd name="connsiteX5" fmla="*/ 2727 w 26775"/>
                <a:gd name="connsiteY5" fmla="*/ 327 h 12693"/>
                <a:gd name="connsiteX6" fmla="*/ 0 w 26775"/>
                <a:gd name="connsiteY6" fmla="*/ 327 h 12693"/>
                <a:gd name="connsiteX7" fmla="*/ 91 w 26775"/>
                <a:gd name="connsiteY7" fmla="*/ 0 h 12693"/>
                <a:gd name="connsiteX0" fmla="*/ 15682 w 26775"/>
                <a:gd name="connsiteY0" fmla="*/ 12693 h 12693"/>
                <a:gd name="connsiteX1" fmla="*/ 21591 w 26775"/>
                <a:gd name="connsiteY1" fmla="*/ 12179 h 12693"/>
                <a:gd name="connsiteX2" fmla="*/ 21411 w 26775"/>
                <a:gd name="connsiteY2" fmla="*/ 3711 h 12693"/>
                <a:gd name="connsiteX3" fmla="*/ 26775 w 26775"/>
                <a:gd name="connsiteY3" fmla="*/ 2417 h 12693"/>
                <a:gd name="connsiteX4" fmla="*/ 2727 w 26775"/>
                <a:gd name="connsiteY4" fmla="*/ 327 h 12693"/>
                <a:gd name="connsiteX5" fmla="*/ 0 w 26775"/>
                <a:gd name="connsiteY5" fmla="*/ 327 h 12693"/>
                <a:gd name="connsiteX6" fmla="*/ 91 w 26775"/>
                <a:gd name="connsiteY6" fmla="*/ 0 h 12693"/>
                <a:gd name="connsiteX0" fmla="*/ 15682 w 21591"/>
                <a:gd name="connsiteY0" fmla="*/ 12693 h 12693"/>
                <a:gd name="connsiteX1" fmla="*/ 21591 w 21591"/>
                <a:gd name="connsiteY1" fmla="*/ 12179 h 12693"/>
                <a:gd name="connsiteX2" fmla="*/ 21411 w 21591"/>
                <a:gd name="connsiteY2" fmla="*/ 3711 h 12693"/>
                <a:gd name="connsiteX3" fmla="*/ 2727 w 21591"/>
                <a:gd name="connsiteY3" fmla="*/ 327 h 12693"/>
                <a:gd name="connsiteX4" fmla="*/ 0 w 21591"/>
                <a:gd name="connsiteY4" fmla="*/ 327 h 12693"/>
                <a:gd name="connsiteX5" fmla="*/ 91 w 21591"/>
                <a:gd name="connsiteY5" fmla="*/ 0 h 12693"/>
                <a:gd name="connsiteX0" fmla="*/ 15682 w 21591"/>
                <a:gd name="connsiteY0" fmla="*/ 12693 h 12693"/>
                <a:gd name="connsiteX1" fmla="*/ 21591 w 21591"/>
                <a:gd name="connsiteY1" fmla="*/ 12179 h 12693"/>
                <a:gd name="connsiteX2" fmla="*/ 2727 w 21591"/>
                <a:gd name="connsiteY2" fmla="*/ 327 h 12693"/>
                <a:gd name="connsiteX3" fmla="*/ 0 w 21591"/>
                <a:gd name="connsiteY3" fmla="*/ 327 h 12693"/>
                <a:gd name="connsiteX4" fmla="*/ 91 w 21591"/>
                <a:gd name="connsiteY4" fmla="*/ 0 h 12693"/>
                <a:gd name="connsiteX0" fmla="*/ 15682 w 15682"/>
                <a:gd name="connsiteY0" fmla="*/ 12693 h 12693"/>
                <a:gd name="connsiteX1" fmla="*/ 2727 w 15682"/>
                <a:gd name="connsiteY1" fmla="*/ 327 h 12693"/>
                <a:gd name="connsiteX2" fmla="*/ 0 w 15682"/>
                <a:gd name="connsiteY2" fmla="*/ 327 h 12693"/>
                <a:gd name="connsiteX3" fmla="*/ 91 w 15682"/>
                <a:gd name="connsiteY3" fmla="*/ 0 h 12693"/>
                <a:gd name="connsiteX0" fmla="*/ 15682 w 15682"/>
                <a:gd name="connsiteY0" fmla="*/ 12693 h 12693"/>
                <a:gd name="connsiteX1" fmla="*/ 0 w 15682"/>
                <a:gd name="connsiteY1" fmla="*/ 327 h 12693"/>
                <a:gd name="connsiteX2" fmla="*/ 91 w 15682"/>
                <a:gd name="connsiteY2" fmla="*/ 0 h 12693"/>
                <a:gd name="connsiteX0" fmla="*/ 7864 w 7864"/>
                <a:gd name="connsiteY0" fmla="*/ 1385 h 1385"/>
                <a:gd name="connsiteX1" fmla="*/ 0 w 7864"/>
                <a:gd name="connsiteY1" fmla="*/ 327 h 1385"/>
                <a:gd name="connsiteX2" fmla="*/ 91 w 7864"/>
                <a:gd name="connsiteY2" fmla="*/ 0 h 1385"/>
                <a:gd name="connsiteX0" fmla="*/ 0 w 28380"/>
                <a:gd name="connsiteY0" fmla="*/ 10540 h 10540"/>
                <a:gd name="connsiteX1" fmla="*/ 28264 w 28380"/>
                <a:gd name="connsiteY1" fmla="*/ 2361 h 10540"/>
                <a:gd name="connsiteX2" fmla="*/ 28380 w 28380"/>
                <a:gd name="connsiteY2" fmla="*/ 0 h 10540"/>
                <a:gd name="connsiteX0" fmla="*/ 6532 w 34912"/>
                <a:gd name="connsiteY0" fmla="*/ 10540 h 10540"/>
                <a:gd name="connsiteX1" fmla="*/ 0 w 34912"/>
                <a:gd name="connsiteY1" fmla="*/ 1619 h 10540"/>
                <a:gd name="connsiteX2" fmla="*/ 34912 w 34912"/>
                <a:gd name="connsiteY2" fmla="*/ 0 h 10540"/>
                <a:gd name="connsiteX0" fmla="*/ 6532 w 34912"/>
                <a:gd name="connsiteY0" fmla="*/ 10540 h 10540"/>
                <a:gd name="connsiteX1" fmla="*/ 0 w 34912"/>
                <a:gd name="connsiteY1" fmla="*/ 1619 h 10540"/>
                <a:gd name="connsiteX2" fmla="*/ 34912 w 34912"/>
                <a:gd name="connsiteY2" fmla="*/ 0 h 10540"/>
                <a:gd name="connsiteX0" fmla="*/ 6532 w 7167"/>
                <a:gd name="connsiteY0" fmla="*/ 11350 h 11350"/>
                <a:gd name="connsiteX1" fmla="*/ 0 w 7167"/>
                <a:gd name="connsiteY1" fmla="*/ 2429 h 11350"/>
                <a:gd name="connsiteX2" fmla="*/ 7167 w 7167"/>
                <a:gd name="connsiteY2" fmla="*/ 0 h 11350"/>
                <a:gd name="connsiteX0" fmla="*/ 9275 w 10000"/>
                <a:gd name="connsiteY0" fmla="*/ 9762 h 9762"/>
                <a:gd name="connsiteX1" fmla="*/ 0 w 10000"/>
                <a:gd name="connsiteY1" fmla="*/ 2140 h 9762"/>
                <a:gd name="connsiteX2" fmla="*/ 10000 w 10000"/>
                <a:gd name="connsiteY2" fmla="*/ 0 h 9762"/>
                <a:gd name="connsiteX0" fmla="*/ 8791 w 10000"/>
                <a:gd name="connsiteY0" fmla="*/ 10061 h 10061"/>
                <a:gd name="connsiteX1" fmla="*/ 0 w 10000"/>
                <a:gd name="connsiteY1" fmla="*/ 2192 h 10061"/>
                <a:gd name="connsiteX2" fmla="*/ 10000 w 10000"/>
                <a:gd name="connsiteY2" fmla="*/ 0 h 10061"/>
                <a:gd name="connsiteX0" fmla="*/ 8791 w 10000"/>
                <a:gd name="connsiteY0" fmla="*/ 10000 h 10000"/>
                <a:gd name="connsiteX1" fmla="*/ 0 w 10000"/>
                <a:gd name="connsiteY1" fmla="*/ 2192 h 10000"/>
                <a:gd name="connsiteX2" fmla="*/ 10000 w 10000"/>
                <a:gd name="connsiteY2" fmla="*/ 0 h 10000"/>
                <a:gd name="connsiteX0" fmla="*/ 8791 w 9839"/>
                <a:gd name="connsiteY0" fmla="*/ 10061 h 10061"/>
                <a:gd name="connsiteX1" fmla="*/ 0 w 9839"/>
                <a:gd name="connsiteY1" fmla="*/ 2253 h 10061"/>
                <a:gd name="connsiteX2" fmla="*/ 9839 w 9839"/>
                <a:gd name="connsiteY2" fmla="*/ 0 h 10061"/>
                <a:gd name="connsiteX0" fmla="*/ 8935 w 9508"/>
                <a:gd name="connsiteY0" fmla="*/ 9818 h 9818"/>
                <a:gd name="connsiteX1" fmla="*/ 0 w 9508"/>
                <a:gd name="connsiteY1" fmla="*/ 2057 h 9818"/>
                <a:gd name="connsiteX2" fmla="*/ 9508 w 9508"/>
                <a:gd name="connsiteY2" fmla="*/ 0 h 9818"/>
                <a:gd name="connsiteX0" fmla="*/ 9397 w 10345"/>
                <a:gd name="connsiteY0" fmla="*/ 10123 h 10123"/>
                <a:gd name="connsiteX1" fmla="*/ 0 w 10345"/>
                <a:gd name="connsiteY1" fmla="*/ 2218 h 10123"/>
                <a:gd name="connsiteX2" fmla="*/ 10345 w 10345"/>
                <a:gd name="connsiteY2" fmla="*/ 0 h 10123"/>
                <a:gd name="connsiteX0" fmla="*/ 9569 w 10345"/>
                <a:gd name="connsiteY0" fmla="*/ 10123 h 10123"/>
                <a:gd name="connsiteX1" fmla="*/ 0 w 10345"/>
                <a:gd name="connsiteY1" fmla="*/ 2218 h 10123"/>
                <a:gd name="connsiteX2" fmla="*/ 10345 w 10345"/>
                <a:gd name="connsiteY2" fmla="*/ 0 h 10123"/>
                <a:gd name="connsiteX0" fmla="*/ 10086 w 10345"/>
                <a:gd name="connsiteY0" fmla="*/ 10123 h 10123"/>
                <a:gd name="connsiteX1" fmla="*/ 0 w 10345"/>
                <a:gd name="connsiteY1" fmla="*/ 2218 h 10123"/>
                <a:gd name="connsiteX2" fmla="*/ 10345 w 10345"/>
                <a:gd name="connsiteY2" fmla="*/ 0 h 10123"/>
                <a:gd name="connsiteX0" fmla="*/ 9569 w 10345"/>
                <a:gd name="connsiteY0" fmla="*/ 10123 h 10123"/>
                <a:gd name="connsiteX1" fmla="*/ 0 w 10345"/>
                <a:gd name="connsiteY1" fmla="*/ 2218 h 10123"/>
                <a:gd name="connsiteX2" fmla="*/ 10345 w 10345"/>
                <a:gd name="connsiteY2" fmla="*/ 0 h 10123"/>
                <a:gd name="connsiteX0" fmla="*/ 9741 w 10345"/>
                <a:gd name="connsiteY0" fmla="*/ 10123 h 10123"/>
                <a:gd name="connsiteX1" fmla="*/ 0 w 10345"/>
                <a:gd name="connsiteY1" fmla="*/ 2218 h 10123"/>
                <a:gd name="connsiteX2" fmla="*/ 10345 w 10345"/>
                <a:gd name="connsiteY2" fmla="*/ 0 h 10123"/>
                <a:gd name="connsiteX0" fmla="*/ 9913 w 10345"/>
                <a:gd name="connsiteY0" fmla="*/ 10123 h 10123"/>
                <a:gd name="connsiteX1" fmla="*/ 0 w 10345"/>
                <a:gd name="connsiteY1" fmla="*/ 2218 h 10123"/>
                <a:gd name="connsiteX2" fmla="*/ 10345 w 10345"/>
                <a:gd name="connsiteY2" fmla="*/ 0 h 1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5" h="10123">
                  <a:moveTo>
                    <a:pt x="9913" y="10123"/>
                  </a:moveTo>
                  <a:lnTo>
                    <a:pt x="0" y="2218"/>
                  </a:lnTo>
                  <a:lnTo>
                    <a:pt x="10345" y="0"/>
                  </a:lnTo>
                </a:path>
              </a:pathLst>
            </a:custGeom>
            <a:noFill/>
            <a:ln w="25400">
              <a:solidFill>
                <a:srgbClr val="3333FF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69" name="Oval 68"/>
          <p:cNvSpPr/>
          <p:nvPr/>
        </p:nvSpPr>
        <p:spPr>
          <a:xfrm>
            <a:off x="7680960" y="1498006"/>
            <a:ext cx="975360" cy="231043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ular Callout 70"/>
          <p:cNvSpPr/>
          <p:nvPr/>
        </p:nvSpPr>
        <p:spPr bwMode="auto">
          <a:xfrm>
            <a:off x="6167120" y="827902"/>
            <a:ext cx="1859279" cy="939937"/>
          </a:xfrm>
          <a:prstGeom prst="wedgeRoundRectCallout">
            <a:avLst>
              <a:gd name="adj1" fmla="val 55782"/>
              <a:gd name="adj2" fmla="val 1199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+mj-lt"/>
                <a:ea typeface="ヒラギノ明朝 ProN W3" charset="0"/>
                <a:cs typeface="ヒラギノ明朝 ProN W3" charset="0"/>
              </a:rPr>
              <a:t>Medical Isotope </a:t>
            </a:r>
            <a:r>
              <a:rPr lang="en-US" dirty="0">
                <a:solidFill>
                  <a:srgbClr val="FFFFFF"/>
                </a:solidFill>
                <a:latin typeface="+mj-lt"/>
                <a:ea typeface="ヒラギノ明朝 ProN W3" charset="0"/>
                <a:cs typeface="ヒラギノ明朝 ProN W3" charset="0"/>
              </a:rPr>
              <a:t>production</a:t>
            </a:r>
          </a:p>
        </p:txBody>
      </p:sp>
      <p:sp>
        <p:nvSpPr>
          <p:cNvPr id="72" name="Rounded Rectangular Callout 71"/>
          <p:cNvSpPr/>
          <p:nvPr/>
        </p:nvSpPr>
        <p:spPr>
          <a:xfrm>
            <a:off x="3962624" y="3752842"/>
            <a:ext cx="1621669" cy="768999"/>
          </a:xfrm>
          <a:prstGeom prst="wedgeRoundRectCallout">
            <a:avLst>
              <a:gd name="adj1" fmla="val 64642"/>
              <a:gd name="adj2" fmla="val -58430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+mj-lt"/>
                <a:ea typeface="ヒラギノ明朝 ProN W3" charset="0"/>
                <a:cs typeface="ヒラギノ明朝 ProN W3" charset="0"/>
              </a:rPr>
              <a:t>520 </a:t>
            </a:r>
            <a:r>
              <a:rPr lang="en-US" dirty="0">
                <a:solidFill>
                  <a:srgbClr val="FFFFFF"/>
                </a:solidFill>
                <a:latin typeface="+mj-lt"/>
                <a:ea typeface="ヒラギノ明朝 ProN W3" charset="0"/>
                <a:cs typeface="ヒラギノ明朝 ProN W3" charset="0"/>
              </a:rPr>
              <a:t>MeV main cyclotron</a:t>
            </a:r>
          </a:p>
        </p:txBody>
      </p:sp>
      <p:sp>
        <p:nvSpPr>
          <p:cNvPr id="73" name="Rounded Rectangular Callout 72"/>
          <p:cNvSpPr/>
          <p:nvPr/>
        </p:nvSpPr>
        <p:spPr>
          <a:xfrm>
            <a:off x="7465714" y="4224742"/>
            <a:ext cx="1178560" cy="525765"/>
          </a:xfrm>
          <a:prstGeom prst="wedgeRoundRectCallout">
            <a:avLst>
              <a:gd name="adj1" fmla="val -85358"/>
              <a:gd name="adj2" fmla="val -99011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+mj-lt"/>
                <a:ea typeface="ヒラギノ明朝 ProN W3" charset="0"/>
                <a:cs typeface="ヒラギノ明朝 ProN W3" charset="0"/>
              </a:rPr>
              <a:t>Meson Hall</a:t>
            </a:r>
            <a:endParaRPr lang="en-US" dirty="0">
              <a:solidFill>
                <a:srgbClr val="FFFFFF"/>
              </a:solidFill>
              <a:latin typeface="+mj-lt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4" name="Rounded Rectangular Callout 73"/>
          <p:cNvSpPr/>
          <p:nvPr/>
        </p:nvSpPr>
        <p:spPr bwMode="auto">
          <a:xfrm>
            <a:off x="142145" y="620348"/>
            <a:ext cx="1691555" cy="834583"/>
          </a:xfrm>
          <a:prstGeom prst="wedgeRoundRectCallout">
            <a:avLst>
              <a:gd name="adj1" fmla="val -16764"/>
              <a:gd name="adj2" fmla="val 4633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+mj-lt"/>
                <a:ea typeface="ヒラギノ明朝 ProN W3" charset="0"/>
                <a:cs typeface="ヒラギノ明朝 ProN W3" charset="0"/>
              </a:rPr>
              <a:t>Rare Isotope Beam Facilities</a:t>
            </a:r>
            <a:endParaRPr lang="en-US" dirty="0">
              <a:solidFill>
                <a:srgbClr val="FFFFFF"/>
              </a:solidFill>
              <a:latin typeface="+mj-lt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9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…. Ongoing work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7780" y="532327"/>
            <a:ext cx="82939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accent1"/>
                </a:solidFill>
              </a:rPr>
              <a:t>Configuration Management tools</a:t>
            </a:r>
            <a:endParaRPr lang="en-CA" sz="1600" dirty="0" smtClean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Asset management system with configuration architecture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Capture drawings in one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Capture procedures, specifications, design notes in one </a:t>
            </a:r>
            <a:r>
              <a:rPr lang="en-CA" sz="1600" dirty="0" smtClean="0"/>
              <a:t>system</a:t>
            </a: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r>
              <a:rPr lang="en-CA" sz="1600" b="1" dirty="0" smtClean="0">
                <a:solidFill>
                  <a:schemeClr val="accent1"/>
                </a:solidFill>
              </a:rPr>
              <a:t>Develop cross-linked tools for Work Control</a:t>
            </a:r>
            <a:endParaRPr lang="en-CA" sz="1600" dirty="0" smtClean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Training database linked to WP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Task Hazard Assessment &amp; Procedures linked to WP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Work Permit application with criteria and guidance information captured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Equipment database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Configuration changes uploaded at end of job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r>
              <a:rPr lang="en-CA" sz="1600" b="1" dirty="0" smtClean="0">
                <a:solidFill>
                  <a:schemeClr val="accent1"/>
                </a:solidFill>
              </a:rPr>
              <a:t>Task Hazard Assessment Guidance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Take 5 Field Level </a:t>
            </a:r>
            <a:r>
              <a:rPr lang="en-CA" sz="1600" dirty="0"/>
              <a:t>R</a:t>
            </a:r>
            <a:r>
              <a:rPr lang="en-CA" sz="1600" dirty="0" smtClean="0"/>
              <a:t>isk Assessment is printable for posting at job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Develop guidance with criteria for when Subject Matter Expert review is required for higher level hazards</a:t>
            </a:r>
          </a:p>
          <a:p>
            <a:pPr lvl="1"/>
            <a:endParaRPr lang="en-CA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/>
              <a:t>DOE-ASW August 2017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20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55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5 – Field Level </a:t>
            </a:r>
            <a:r>
              <a:rPr lang="en-US" dirty="0"/>
              <a:t>R</a:t>
            </a:r>
            <a:r>
              <a:rPr lang="en-US" dirty="0" smtClean="0"/>
              <a:t>isk Assessment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840" y="2313403"/>
            <a:ext cx="4836160" cy="2786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75" y="469901"/>
            <a:ext cx="5033852" cy="39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 State for Safe &amp; Effective Operation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7780" y="532327"/>
            <a:ext cx="85020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accent1"/>
                </a:solidFill>
              </a:rPr>
              <a:t>Facility Coordinators </a:t>
            </a:r>
            <a:r>
              <a:rPr lang="en-CA" sz="1600" dirty="0" smtClean="0"/>
              <a:t>who are responsible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ensuring safe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ensuring safe maintenance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delivering of outputs as planned </a:t>
            </a: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r>
              <a:rPr lang="en-CA" sz="1600" b="1" dirty="0" smtClean="0">
                <a:solidFill>
                  <a:schemeClr val="accent1"/>
                </a:solidFill>
              </a:rPr>
              <a:t>Equipment Owners / Service Groups </a:t>
            </a:r>
            <a:r>
              <a:rPr lang="en-CA" sz="1600" dirty="0" smtClean="0"/>
              <a:t>who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m</a:t>
            </a:r>
            <a:r>
              <a:rPr lang="en-CA" sz="1600" dirty="0" smtClean="0"/>
              <a:t>aintain facility equipment under coordination of the Facility </a:t>
            </a:r>
            <a:r>
              <a:rPr lang="en-CA" sz="1600" dirty="0"/>
              <a:t>C</a:t>
            </a:r>
            <a:r>
              <a:rPr lang="en-CA" sz="1600" dirty="0" smtClean="0"/>
              <a:t>oordinators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h</a:t>
            </a:r>
            <a:r>
              <a:rPr lang="en-CA" sz="1600" dirty="0" smtClean="0"/>
              <a:t>ave well documented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work processes  and maintenance plans in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Group Manuals, released Procedures, Training </a:t>
            </a:r>
            <a:r>
              <a:rPr lang="en-CA" sz="1600" dirty="0"/>
              <a:t>P</a:t>
            </a:r>
            <a:r>
              <a:rPr lang="en-CA" sz="1600" dirty="0" smtClean="0"/>
              <a:t>lans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Asset Management System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Project Plans for upgrades and larger projects (SAS, TSOP-15)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Documented current configuration for equipment (drawings, released documents)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r>
              <a:rPr lang="en-CA" sz="1600" b="1" dirty="0" smtClean="0">
                <a:solidFill>
                  <a:schemeClr val="accent1"/>
                </a:solidFill>
              </a:rPr>
              <a:t>Work </a:t>
            </a:r>
            <a:r>
              <a:rPr lang="en-CA" sz="1600" b="1" dirty="0">
                <a:solidFill>
                  <a:schemeClr val="accent1"/>
                </a:solidFill>
              </a:rPr>
              <a:t>P</a:t>
            </a:r>
            <a:r>
              <a:rPr lang="en-CA" sz="1600" b="1" dirty="0" smtClean="0">
                <a:solidFill>
                  <a:schemeClr val="accent1"/>
                </a:solidFill>
              </a:rPr>
              <a:t>ermits and Work Requests </a:t>
            </a:r>
            <a:r>
              <a:rPr lang="en-CA" sz="1600" dirty="0" smtClean="0"/>
              <a:t>that reference all pertinent information for the work to be done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/>
              <a:t>DOE-ASW August 2017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2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3441" y="1016000"/>
            <a:ext cx="7376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</a:t>
            </a:r>
            <a:r>
              <a:rPr lang="en-US" dirty="0" smtClean="0">
                <a:solidFill>
                  <a:schemeClr val="accent1"/>
                </a:solidFill>
              </a:rPr>
              <a:t>easured success achieved with improvements in controlled work by: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Assessing current state against requirements and defining a path towards an interim and final state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Having a small stakeholder group drive the needed changes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Communicating site-wide from the Directorate on rationale and proposed changes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Providing clear criteria to stakeholders to ensure success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Ongoing monitoring  and communication with staff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06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4960" y="1674254"/>
            <a:ext cx="54051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</a:rPr>
              <a:t>Thank you!</a:t>
            </a:r>
          </a:p>
          <a:p>
            <a:pPr algn="ctr"/>
            <a:endParaRPr lang="en-CA" sz="2000" dirty="0">
              <a:solidFill>
                <a:schemeClr val="bg1"/>
              </a:solidFill>
            </a:endParaRPr>
          </a:p>
          <a:p>
            <a:pPr algn="ctr"/>
            <a:r>
              <a:rPr lang="en-CA" sz="2000" dirty="0" smtClean="0">
                <a:solidFill>
                  <a:schemeClr val="bg1"/>
                </a:solidFill>
              </a:rPr>
              <a:t>Acknowledgements to R. </a:t>
            </a:r>
            <a:r>
              <a:rPr lang="en-CA" sz="2000" dirty="0" err="1" smtClean="0">
                <a:solidFill>
                  <a:schemeClr val="bg1"/>
                </a:solidFill>
              </a:rPr>
              <a:t>Kruecken</a:t>
            </a:r>
            <a:r>
              <a:rPr lang="en-CA" sz="2000" dirty="0" smtClean="0">
                <a:solidFill>
                  <a:schemeClr val="bg1"/>
                </a:solidFill>
              </a:rPr>
              <a:t>, J. Aoki, B. </a:t>
            </a:r>
            <a:r>
              <a:rPr lang="en-CA" sz="2000" dirty="0" err="1" smtClean="0">
                <a:solidFill>
                  <a:schemeClr val="bg1"/>
                </a:solidFill>
              </a:rPr>
              <a:t>Laxdal</a:t>
            </a:r>
            <a:r>
              <a:rPr lang="en-CA" sz="2000" dirty="0" smtClean="0">
                <a:solidFill>
                  <a:schemeClr val="bg1"/>
                </a:solidFill>
              </a:rPr>
              <a:t>, M. </a:t>
            </a:r>
            <a:r>
              <a:rPr lang="en-CA" sz="2000" dirty="0" err="1" smtClean="0">
                <a:solidFill>
                  <a:schemeClr val="bg1"/>
                </a:solidFill>
              </a:rPr>
              <a:t>Marchetto</a:t>
            </a:r>
            <a:r>
              <a:rPr lang="en-CA" sz="2000" dirty="0" smtClean="0">
                <a:solidFill>
                  <a:schemeClr val="bg1"/>
                </a:solidFill>
              </a:rPr>
              <a:t>, B. </a:t>
            </a:r>
            <a:r>
              <a:rPr lang="en-CA" sz="2000" dirty="0" err="1" smtClean="0">
                <a:solidFill>
                  <a:schemeClr val="bg1"/>
                </a:solidFill>
              </a:rPr>
              <a:t>Richert</a:t>
            </a:r>
            <a:r>
              <a:rPr lang="en-CA" sz="2000" dirty="0" smtClean="0">
                <a:solidFill>
                  <a:schemeClr val="bg1"/>
                </a:solidFill>
              </a:rPr>
              <a:t>, V. </a:t>
            </a:r>
            <a:r>
              <a:rPr lang="en-CA" sz="2000" dirty="0" err="1" smtClean="0">
                <a:solidFill>
                  <a:schemeClr val="bg1"/>
                </a:solidFill>
              </a:rPr>
              <a:t>Toma</a:t>
            </a:r>
            <a:r>
              <a:rPr lang="en-CA" sz="2000" dirty="0" smtClean="0">
                <a:solidFill>
                  <a:schemeClr val="bg1"/>
                </a:solidFill>
              </a:rPr>
              <a:t>, P. Jones  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TRIUMF Facilities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99721" y="1016000"/>
            <a:ext cx="43802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MeV 400 </a:t>
            </a:r>
            <a:r>
              <a:rPr lang="en-US" dirty="0" err="1" smtClean="0"/>
              <a:t>uA</a:t>
            </a:r>
            <a:r>
              <a:rPr lang="en-US" dirty="0" smtClean="0"/>
              <a:t> proton cyclotron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– 100 </a:t>
            </a:r>
            <a:r>
              <a:rPr lang="en-US" dirty="0" err="1" smtClean="0"/>
              <a:t>uA</a:t>
            </a:r>
            <a:r>
              <a:rPr lang="en-US" dirty="0" smtClean="0"/>
              <a:t> beamlines (meson, RIB)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– Medical isotope production 100 MeV and 100 </a:t>
            </a:r>
            <a:r>
              <a:rPr lang="en-US" dirty="0" err="1" smtClean="0"/>
              <a:t>uA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50 MeV, 500 kW e-</a:t>
            </a:r>
            <a:r>
              <a:rPr lang="en-US" dirty="0" err="1" smtClean="0"/>
              <a:t>Linac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RIB post-acceleration  (20 MeV/u)</a:t>
            </a:r>
          </a:p>
          <a:p>
            <a:endParaRPr lang="en-US" dirty="0"/>
          </a:p>
          <a:p>
            <a:r>
              <a:rPr lang="en-US" dirty="0" smtClean="0"/>
              <a:t>4 Low energy cyclotrons for medical isotope production </a:t>
            </a:r>
            <a:r>
              <a:rPr lang="en-US" dirty="0"/>
              <a:t>(&lt; 30 MeV)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Right Brace 34"/>
          <p:cNvSpPr/>
          <p:nvPr/>
        </p:nvSpPr>
        <p:spPr>
          <a:xfrm>
            <a:off x="5262880" y="1016000"/>
            <a:ext cx="284480" cy="36933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963920" y="2194560"/>
            <a:ext cx="2918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 separate control rooms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different operations groups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Controlled Work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960" y="1516716"/>
            <a:ext cx="6299200" cy="24456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is Change Needed?</a:t>
            </a:r>
          </a:p>
          <a:p>
            <a:pPr marL="0" indent="0">
              <a:buNone/>
            </a:pPr>
            <a:r>
              <a:rPr lang="en-US" dirty="0" smtClean="0"/>
              <a:t>Current State of Controlled Work</a:t>
            </a:r>
          </a:p>
          <a:p>
            <a:pPr marL="0" indent="0">
              <a:buNone/>
            </a:pPr>
            <a:r>
              <a:rPr lang="en-US" dirty="0" smtClean="0"/>
              <a:t>Opportunity for Improvement</a:t>
            </a:r>
          </a:p>
          <a:p>
            <a:pPr marL="0" indent="0">
              <a:buNone/>
            </a:pPr>
            <a:r>
              <a:rPr lang="en-US" dirty="0" smtClean="0"/>
              <a:t>Where we are and Where we’re going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/>
              <a:t>DOE-ASW August 2017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29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Change?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66256" y="558068"/>
            <a:ext cx="867774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TRIUMF can be proud of its very knowledgeable people with extensive expertise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Around 2600 work permits per year are opened and closed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Work is being done with only occasional incidents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Our accelerators work at high efficiency, exceeding annual targets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The overall radiation dose to workers is at an all-time low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There are very few injuries and lost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2114550" lvl="4" indent="-285750">
              <a:buFont typeface="Wingdings" panose="05000000000000000000" pitchFamily="2" charset="2"/>
              <a:buChar char="è"/>
            </a:pPr>
            <a:r>
              <a:rPr lang="en-CA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This is a testament to personnel competence and dedication! </a:t>
            </a:r>
          </a:p>
          <a:p>
            <a:pPr lvl="1"/>
            <a:endParaRPr lang="en-C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One is tempted to say:   </a:t>
            </a:r>
            <a:r>
              <a:rPr lang="en-CA" dirty="0" smtClean="0">
                <a:solidFill>
                  <a:srgbClr val="0000FF"/>
                </a:solidFill>
              </a:rPr>
              <a:t>Everything works just fine </a:t>
            </a:r>
          </a:p>
          <a:p>
            <a:pPr lvl="1"/>
            <a:endParaRPr lang="en-CA" sz="1600" dirty="0" smtClean="0"/>
          </a:p>
          <a:p>
            <a:pPr lvl="1"/>
            <a:r>
              <a:rPr lang="en-CA" sz="4000" dirty="0" smtClean="0"/>
              <a:t>BUT …</a:t>
            </a:r>
            <a:endParaRPr lang="en-CA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/>
              <a:t>DOE-ASW August 2017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48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BUT…</a:t>
            </a:r>
            <a:endParaRPr lang="en-CA" dirty="0"/>
          </a:p>
        </p:txBody>
      </p:sp>
      <p:sp>
        <p:nvSpPr>
          <p:cNvPr id="4" name="Rounded Rectangle 3"/>
          <p:cNvSpPr/>
          <p:nvPr/>
        </p:nvSpPr>
        <p:spPr>
          <a:xfrm>
            <a:off x="400051" y="561322"/>
            <a:ext cx="3990974" cy="155661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Project delays for refurbishment due to lack of as-built drawings</a:t>
            </a:r>
          </a:p>
          <a:p>
            <a:r>
              <a:rPr lang="en-US" sz="1600" dirty="0" smtClean="0"/>
              <a:t>Work stoppage or delay due to unknown configuration or lack of access to necessary information</a:t>
            </a:r>
          </a:p>
          <a:p>
            <a:r>
              <a:rPr lang="en-US" sz="1600" dirty="0" smtClean="0"/>
              <a:t> </a:t>
            </a:r>
            <a:endParaRPr lang="en-US" sz="1600" dirty="0" smtClean="0">
              <a:sym typeface="Wingdings" panose="05000000000000000000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8757" y="3220554"/>
            <a:ext cx="2558355" cy="78105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ym typeface="Wingdings" panose="05000000000000000000" pitchFamily="2" charset="2"/>
              </a:rPr>
              <a:t>Close </a:t>
            </a:r>
            <a:r>
              <a:rPr lang="en-US" sz="1600" dirty="0" smtClean="0">
                <a:sym typeface="Wingdings" panose="05000000000000000000" pitchFamily="2" charset="2"/>
              </a:rPr>
              <a:t>calls  …. Near  Misses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	Live </a:t>
            </a:r>
            <a:r>
              <a:rPr lang="en-US" sz="1600" dirty="0" smtClean="0">
                <a:sym typeface="Wingdings" panose="05000000000000000000" pitchFamily="2" charset="2"/>
              </a:rPr>
              <a:t>480V</a:t>
            </a:r>
            <a:r>
              <a:rPr lang="en-US" sz="1600" dirty="0" smtClean="0">
                <a:sym typeface="Wingdings" panose="05000000000000000000" pitchFamily="2" charset="2"/>
              </a:rPr>
              <a:t>,  </a:t>
            </a:r>
            <a:r>
              <a:rPr lang="en-US" sz="1600" dirty="0" smtClean="0">
                <a:sym typeface="Wingdings" panose="05000000000000000000" pitchFamily="2" charset="2"/>
              </a:rPr>
              <a:t>Lockout, …</a:t>
            </a:r>
            <a:endParaRPr lang="en-US" sz="1600" dirty="0">
              <a:sym typeface="Wingdings" panose="05000000000000000000" pitchFamily="2" charset="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0638" y="4129765"/>
            <a:ext cx="3598009" cy="66700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ym typeface="Wingdings" panose="05000000000000000000" pitchFamily="2" charset="2"/>
              </a:rPr>
              <a:t>Key </a:t>
            </a:r>
            <a:r>
              <a:rPr lang="en-US" sz="1600" dirty="0" smtClean="0">
                <a:sym typeface="Wingdings" panose="05000000000000000000" pitchFamily="2" charset="2"/>
              </a:rPr>
              <a:t>personnel is called </a:t>
            </a:r>
            <a:r>
              <a:rPr lang="en-US" sz="1600" dirty="0">
                <a:sym typeface="Wingdings" panose="05000000000000000000" pitchFamily="2" charset="2"/>
              </a:rPr>
              <a:t>in from vacation since nobody else knows the </a:t>
            </a:r>
            <a:r>
              <a:rPr lang="en-US" sz="1600" dirty="0" smtClean="0">
                <a:sym typeface="Wingdings" panose="05000000000000000000" pitchFamily="2" charset="2"/>
              </a:rPr>
              <a:t>system</a:t>
            </a:r>
            <a:endParaRPr lang="en-US" sz="1600" dirty="0">
              <a:sym typeface="Wingdings" panose="05000000000000000000" pitchFamily="2" charset="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6998" y="2241734"/>
            <a:ext cx="3999006" cy="84177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ym typeface="Wingdings" panose="05000000000000000000" pitchFamily="2" charset="2"/>
              </a:rPr>
              <a:t>Hazardous situations arise if work is not coordinated or configurations are not known</a:t>
            </a:r>
            <a:endParaRPr lang="en-US" sz="1600" dirty="0">
              <a:sym typeface="Wingdings" panose="05000000000000000000" pitchFamily="2" charset="2"/>
            </a:endParaRPr>
          </a:p>
        </p:txBody>
      </p:sp>
      <p:pic>
        <p:nvPicPr>
          <p:cNvPr id="2052" name="Picture 4" descr="Image result for paradigm sh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31" y="914787"/>
            <a:ext cx="3616512" cy="24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4697" y="3539939"/>
            <a:ext cx="3056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Issues with</a:t>
            </a:r>
          </a:p>
          <a:p>
            <a:r>
              <a:rPr lang="en-CA" dirty="0"/>
              <a:t>	D</a:t>
            </a:r>
            <a:r>
              <a:rPr lang="en-CA" dirty="0" smtClean="0"/>
              <a:t>ocumentation</a:t>
            </a:r>
          </a:p>
          <a:p>
            <a:r>
              <a:rPr lang="en-CA" dirty="0"/>
              <a:t>	</a:t>
            </a:r>
            <a:r>
              <a:rPr lang="en-CA" dirty="0" smtClean="0"/>
              <a:t>Roles and Responsibilities</a:t>
            </a:r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/>
              <a:t>DOE-ASW August 2017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82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Below the surface</a:t>
            </a:r>
            <a:endParaRPr lang="en-CA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640555"/>
            <a:ext cx="3700463" cy="6810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 smtClean="0"/>
              <a:t>Most </a:t>
            </a:r>
            <a:r>
              <a:rPr lang="en-CA" sz="1600" dirty="0"/>
              <a:t>domain knowledge </a:t>
            </a:r>
            <a:r>
              <a:rPr lang="en-CA" sz="1600" dirty="0" smtClean="0"/>
              <a:t>resides </a:t>
            </a:r>
            <a:r>
              <a:rPr lang="en-CA" sz="1600" dirty="0"/>
              <a:t>with </a:t>
            </a:r>
            <a:r>
              <a:rPr lang="en-CA" sz="1600" dirty="0" smtClean="0"/>
              <a:t>individuals </a:t>
            </a:r>
            <a:r>
              <a:rPr lang="en-CA" sz="1600" dirty="0"/>
              <a:t>and small groups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91038" y="640555"/>
            <a:ext cx="4410075" cy="15335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 smtClean="0"/>
              <a:t>As an organization we need to improve</a:t>
            </a:r>
          </a:p>
          <a:p>
            <a:endParaRPr lang="en-CA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capturing and transferring knowledge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managing and documenting the state of the configurations of our facilities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1439434"/>
            <a:ext cx="3700464" cy="7167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/>
              <a:t>G</a:t>
            </a:r>
            <a:r>
              <a:rPr lang="en-CA" sz="1600" dirty="0" smtClean="0"/>
              <a:t>roups </a:t>
            </a:r>
            <a:r>
              <a:rPr lang="en-CA" sz="1600" dirty="0"/>
              <a:t>manage ‘their’ equipment in a facility </a:t>
            </a:r>
            <a:r>
              <a:rPr lang="en-CA" sz="1600" dirty="0" smtClean="0"/>
              <a:t>mostly independently</a:t>
            </a:r>
            <a:endParaRPr lang="en-CA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461962" y="2935613"/>
            <a:ext cx="7786687" cy="17515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 smtClean="0"/>
              <a:t>Enabling succession and cross-training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 smtClean="0"/>
              <a:t>Identifying and mitigating safety hazards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 smtClean="0"/>
              <a:t>Developing a comprehensive maintenance strategy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 smtClean="0"/>
              <a:t>Reducing operational risks </a:t>
            </a:r>
            <a:endParaRPr lang="en-CA" sz="1600" dirty="0"/>
          </a:p>
        </p:txBody>
      </p:sp>
      <p:sp>
        <p:nvSpPr>
          <p:cNvPr id="9" name="Rectangle 8"/>
          <p:cNvSpPr/>
          <p:nvPr/>
        </p:nvSpPr>
        <p:spPr>
          <a:xfrm>
            <a:off x="381000" y="2477785"/>
            <a:ext cx="5360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 smtClean="0"/>
              <a:t>Challenges with expansion of facilities in the ARIEL era: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/>
              <a:t>DOE-ASW August 2017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14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Paradigm shift</a:t>
            </a:r>
            <a:endParaRPr lang="en-CA" dirty="0"/>
          </a:p>
        </p:txBody>
      </p:sp>
      <p:pic>
        <p:nvPicPr>
          <p:cNvPr id="4100" name="Picture 4" descr="Image result for paradigm sh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32" y="684461"/>
            <a:ext cx="2947394" cy="195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9958" y="2858183"/>
            <a:ext cx="59276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ym typeface="Wingdings" panose="05000000000000000000" pitchFamily="2" charset="2"/>
              </a:rPr>
              <a:t>New Paradigm:</a:t>
            </a:r>
          </a:p>
          <a:p>
            <a:endParaRPr lang="en-CA" dirty="0" smtClean="0">
              <a:sym typeface="Wingdings" panose="05000000000000000000" pitchFamily="2" charset="2"/>
            </a:endParaRPr>
          </a:p>
          <a:p>
            <a:r>
              <a:rPr lang="en-CA" sz="2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Doing </a:t>
            </a:r>
            <a:r>
              <a:rPr lang="en-CA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it </a:t>
            </a:r>
            <a:r>
              <a:rPr lang="en-CA" sz="2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right safely the first time is </a:t>
            </a:r>
            <a:r>
              <a:rPr lang="en-CA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more important than </a:t>
            </a:r>
            <a:r>
              <a:rPr lang="en-CA" sz="2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just getting </a:t>
            </a:r>
            <a:r>
              <a:rPr lang="en-CA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it </a:t>
            </a:r>
            <a:r>
              <a:rPr lang="en-CA" sz="2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done quickly</a:t>
            </a:r>
            <a:endParaRPr lang="en-CA" sz="2400" b="1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130" y="970059"/>
            <a:ext cx="4164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Old paradigm:</a:t>
            </a:r>
          </a:p>
          <a:p>
            <a:endParaRPr lang="en-CA" dirty="0"/>
          </a:p>
          <a:p>
            <a:r>
              <a:rPr lang="en-CA" sz="2000" b="1" dirty="0" smtClean="0">
                <a:solidFill>
                  <a:srgbClr val="0000FF"/>
                </a:solidFill>
              </a:rPr>
              <a:t>Beam delivery supersedes everything</a:t>
            </a:r>
          </a:p>
          <a:p>
            <a:endParaRPr lang="en-CA" sz="2000" b="1" dirty="0">
              <a:solidFill>
                <a:srgbClr val="0000FF"/>
              </a:solidFill>
            </a:endParaRPr>
          </a:p>
          <a:p>
            <a:r>
              <a:rPr lang="en-CA" sz="2000" b="1" dirty="0" smtClean="0">
                <a:solidFill>
                  <a:srgbClr val="0000FF"/>
                </a:solidFill>
              </a:rPr>
              <a:t>			“Get it done” </a:t>
            </a:r>
            <a:endParaRPr lang="en-CA" sz="2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3746" y="4516341"/>
            <a:ext cx="391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If it is not documented it does not exist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15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176" y="516835"/>
            <a:ext cx="82216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Work Permit </a:t>
            </a:r>
            <a:r>
              <a:rPr lang="en-CA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System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sym typeface="Wingdings" panose="05000000000000000000" pitchFamily="2" charset="2"/>
              </a:rPr>
              <a:t>Work coordination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sym typeface="Wingdings" panose="05000000000000000000" pitchFamily="2" charset="2"/>
              </a:rPr>
              <a:t>Identification of hazards and mitigation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V</a:t>
            </a:r>
            <a:r>
              <a:rPr lang="en-CA" dirty="0" smtClean="0">
                <a:sym typeface="Wingdings" panose="05000000000000000000" pitchFamily="2" charset="2"/>
              </a:rPr>
              <a:t>erification and readiness for beam delivery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C</a:t>
            </a:r>
            <a:r>
              <a:rPr lang="en-CA" dirty="0" smtClean="0">
                <a:sym typeface="Wingdings" panose="05000000000000000000" pitchFamily="2" charset="2"/>
              </a:rPr>
              <a:t>onfiguration management</a:t>
            </a:r>
            <a:endParaRPr lang="en-CA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r>
              <a:rPr lang="en-CA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Stakeholder </a:t>
            </a:r>
            <a:r>
              <a:rPr lang="en-CA" b="1" dirty="0">
                <a:solidFill>
                  <a:schemeClr val="accent1"/>
                </a:solidFill>
                <a:sym typeface="Wingdings" panose="05000000000000000000" pitchFamily="2" charset="2"/>
              </a:rPr>
              <a:t>r</a:t>
            </a:r>
            <a:r>
              <a:rPr lang="en-CA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oles in WP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sym typeface="Wingdings" panose="05000000000000000000" pitchFamily="2" charset="2"/>
              </a:rPr>
              <a:t>WP holder  </a:t>
            </a:r>
          </a:p>
          <a:p>
            <a:pPr marL="1200150" lvl="2" indent="-285750">
              <a:buFont typeface="Calibri" panose="020F0502020204030204" pitchFamily="34" charset="0"/>
              <a:buChar char="‒"/>
            </a:pPr>
            <a:r>
              <a:rPr lang="en-CA" sz="1600" dirty="0" smtClean="0">
                <a:sym typeface="Wingdings" panose="05000000000000000000" pitchFamily="2" charset="2"/>
              </a:rPr>
              <a:t>work proponent usually with service group</a:t>
            </a:r>
          </a:p>
          <a:p>
            <a:pPr marL="1200150" lvl="2" indent="-285750">
              <a:buFont typeface="Calibri" panose="020F0502020204030204" pitchFamily="34" charset="0"/>
              <a:buChar char="‒"/>
            </a:pPr>
            <a:r>
              <a:rPr lang="en-CA" sz="1600" dirty="0" smtClean="0">
                <a:sym typeface="Wingdings" panose="05000000000000000000" pitchFamily="2" charset="2"/>
              </a:rPr>
              <a:t>specifies where, how and what work will be done</a:t>
            </a:r>
          </a:p>
          <a:p>
            <a:pPr marL="1200150" lvl="2" indent="-285750">
              <a:buFont typeface="Calibri" panose="020F0502020204030204" pitchFamily="34" charset="0"/>
              <a:buChar char="‒"/>
            </a:pPr>
            <a:r>
              <a:rPr lang="en-CA" sz="1600" dirty="0" smtClean="0">
                <a:sym typeface="Wingdings" panose="05000000000000000000" pitchFamily="2" charset="2"/>
              </a:rPr>
              <a:t>Identifies hazards and mitigation and carries out pre-job briefing</a:t>
            </a:r>
          </a:p>
          <a:p>
            <a:pPr marL="1200150" lvl="2" indent="-285750">
              <a:buFont typeface="Calibri" panose="020F0502020204030204" pitchFamily="34" charset="0"/>
              <a:buChar char="‒"/>
            </a:pPr>
            <a:r>
              <a:rPr lang="en-CA" sz="1600" dirty="0" smtClean="0">
                <a:sym typeface="Wingdings" panose="05000000000000000000" pitchFamily="2" charset="2"/>
              </a:rPr>
              <a:t>Enters End-of-job status information</a:t>
            </a:r>
            <a:r>
              <a:rPr lang="en-CA" dirty="0" smtClean="0"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sym typeface="Wingdings" panose="05000000000000000000" pitchFamily="2" charset="2"/>
              </a:rPr>
              <a:t>Radiation Protection Surveyor (radiological hazards)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Facility Coordinator – reviews work and hazards</a:t>
            </a:r>
            <a:endParaRPr lang="en-CA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sym typeface="Wingdings" panose="05000000000000000000" pitchFamily="2" charset="2"/>
              </a:rPr>
              <a:t>Operations – issuer of permit </a:t>
            </a:r>
            <a:endParaRPr lang="en-CA" dirty="0">
              <a:sym typeface="Wingdings" panose="05000000000000000000" pitchFamily="2" charset="2"/>
            </a:endParaRPr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Controlled Work Process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200" dirty="0" smtClean="0"/>
              <a:t>DOE-ASW August 2017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66B2C24-75C8-E544-A8CC-21761AB50D8D}" type="slidenum">
              <a:rPr lang="en-US" sz="1400" smtClean="0"/>
              <a:pPr algn="r"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28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UMF-template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TRIUMF-template_new</Template>
  <TotalTime>24199</TotalTime>
  <Words>1986</Words>
  <Application>Microsoft Office PowerPoint</Application>
  <PresentationFormat>On-screen Show (16:9)</PresentationFormat>
  <Paragraphs>401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Avenir Heavy</vt:lpstr>
      <vt:lpstr>Calibri</vt:lpstr>
      <vt:lpstr>Myriad Pro Light</vt:lpstr>
      <vt:lpstr>Wingdings</vt:lpstr>
      <vt:lpstr>ヒラギノ明朝 ProN W3</vt:lpstr>
      <vt:lpstr>ヒラギノ角ゴ Pro W3</vt:lpstr>
      <vt:lpstr>TRIUMF-template_new</vt:lpstr>
      <vt:lpstr>PowerPoint Presentation</vt:lpstr>
      <vt:lpstr>TRIUMF Old &amp; New </vt:lpstr>
      <vt:lpstr>TRIUMF Facilities </vt:lpstr>
      <vt:lpstr> Controlled Work Process</vt:lpstr>
      <vt:lpstr>Why Change?</vt:lpstr>
      <vt:lpstr>BUT…</vt:lpstr>
      <vt:lpstr>Below the surface</vt:lpstr>
      <vt:lpstr>Paradigm shift</vt:lpstr>
      <vt:lpstr>Controlled Work Process</vt:lpstr>
      <vt:lpstr>Issues with Work Permit Process</vt:lpstr>
      <vt:lpstr>PowerPoint Presentation</vt:lpstr>
      <vt:lpstr>Opportunity for improvement</vt:lpstr>
      <vt:lpstr>Continuous Improvement – Round 1</vt:lpstr>
      <vt:lpstr>Work permit Guidance</vt:lpstr>
      <vt:lpstr>PowerPoint Presentation</vt:lpstr>
      <vt:lpstr>Work permit gate keepers</vt:lpstr>
      <vt:lpstr>Continuous Improvement  – Round 2</vt:lpstr>
      <vt:lpstr>Audit weekly to monitor status</vt:lpstr>
      <vt:lpstr>Feedback &amp; Benefits</vt:lpstr>
      <vt:lpstr>…. Ongoing work</vt:lpstr>
      <vt:lpstr>Take 5 – Field Level Risk Assessment</vt:lpstr>
      <vt:lpstr>End State for Safe &amp; Effective Operation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Trudel and R. Kruecken</dc:creator>
  <cp:lastModifiedBy>Anne Trudel</cp:lastModifiedBy>
  <cp:revision>610</cp:revision>
  <cp:lastPrinted>2017-08-13T21:14:53Z</cp:lastPrinted>
  <dcterms:created xsi:type="dcterms:W3CDTF">2015-11-01T22:22:01Z</dcterms:created>
  <dcterms:modified xsi:type="dcterms:W3CDTF">2017-08-17T03:10:11Z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