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8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0" r:id="rId1"/>
  </p:sldMasterIdLst>
  <p:notesMasterIdLst>
    <p:notesMasterId r:id="rId48"/>
  </p:notesMasterIdLst>
  <p:handoutMasterIdLst>
    <p:handoutMasterId r:id="rId49"/>
  </p:handoutMasterIdLst>
  <p:sldIdLst>
    <p:sldId id="449" r:id="rId2"/>
    <p:sldId id="475" r:id="rId3"/>
    <p:sldId id="477" r:id="rId4"/>
    <p:sldId id="479" r:id="rId5"/>
    <p:sldId id="476" r:id="rId6"/>
    <p:sldId id="480" r:id="rId7"/>
    <p:sldId id="481" r:id="rId8"/>
    <p:sldId id="490" r:id="rId9"/>
    <p:sldId id="474" r:id="rId10"/>
    <p:sldId id="461" r:id="rId11"/>
    <p:sldId id="483" r:id="rId12"/>
    <p:sldId id="482" r:id="rId13"/>
    <p:sldId id="417" r:id="rId14"/>
    <p:sldId id="484" r:id="rId15"/>
    <p:sldId id="485" r:id="rId16"/>
    <p:sldId id="486" r:id="rId17"/>
    <p:sldId id="487" r:id="rId18"/>
    <p:sldId id="488" r:id="rId19"/>
    <p:sldId id="491" r:id="rId20"/>
    <p:sldId id="489" r:id="rId21"/>
    <p:sldId id="427" r:id="rId22"/>
    <p:sldId id="492" r:id="rId23"/>
    <p:sldId id="428" r:id="rId24"/>
    <p:sldId id="429" r:id="rId25"/>
    <p:sldId id="430" r:id="rId26"/>
    <p:sldId id="471" r:id="rId27"/>
    <p:sldId id="493" r:id="rId28"/>
    <p:sldId id="451" r:id="rId29"/>
    <p:sldId id="462" r:id="rId30"/>
    <p:sldId id="331" r:id="rId31"/>
    <p:sldId id="463" r:id="rId32"/>
    <p:sldId id="494" r:id="rId33"/>
    <p:sldId id="495" r:id="rId34"/>
    <p:sldId id="496" r:id="rId35"/>
    <p:sldId id="435" r:id="rId36"/>
    <p:sldId id="436" r:id="rId37"/>
    <p:sldId id="460" r:id="rId38"/>
    <p:sldId id="465" r:id="rId39"/>
    <p:sldId id="440" r:id="rId40"/>
    <p:sldId id="441" r:id="rId41"/>
    <p:sldId id="497" r:id="rId42"/>
    <p:sldId id="498" r:id="rId43"/>
    <p:sldId id="499" r:id="rId44"/>
    <p:sldId id="468" r:id="rId45"/>
    <p:sldId id="464" r:id="rId46"/>
    <p:sldId id="43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00B5"/>
    <a:srgbClr val="83FFC1"/>
    <a:srgbClr val="8400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4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986F5-FBBD-794D-A74A-ADF7BC3CF150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8106F-0A2D-2D43-9C3F-0FC5E0513011}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Compton Form Factors</a:t>
          </a:r>
          <a:endParaRPr lang="en-US" dirty="0">
            <a:solidFill>
              <a:srgbClr val="FF0000"/>
            </a:solidFill>
          </a:endParaRPr>
        </a:p>
      </dgm:t>
    </dgm:pt>
    <dgm:pt modelId="{3CE80CA5-556A-2F48-812D-038CC6FC9A4B}" type="parTrans" cxnId="{BCB9F7A8-7AB8-E847-BA09-1FF6977DE695}">
      <dgm:prSet/>
      <dgm:spPr/>
      <dgm:t>
        <a:bodyPr/>
        <a:lstStyle/>
        <a:p>
          <a:endParaRPr lang="en-US"/>
        </a:p>
      </dgm:t>
    </dgm:pt>
    <dgm:pt modelId="{DC9D1F8F-6CD8-314F-A20D-6D206BDB577B}" type="sibTrans" cxnId="{BCB9F7A8-7AB8-E847-BA09-1FF6977DE695}">
      <dgm:prSet/>
      <dgm:spPr/>
      <dgm:t>
        <a:bodyPr/>
        <a:lstStyle/>
        <a:p>
          <a:endParaRPr lang="en-US"/>
        </a:p>
      </dgm:t>
    </dgm:pt>
    <dgm:pt modelId="{B29D0AAA-2805-F545-BB37-ABB00C5486E5}" type="asst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Helicity</a:t>
          </a:r>
          <a:r>
            <a:rPr lang="en-US" dirty="0" smtClean="0">
              <a:solidFill>
                <a:srgbClr val="FF0000"/>
              </a:solidFill>
            </a:rPr>
            <a:t> Amplitudes</a:t>
          </a:r>
          <a:endParaRPr lang="en-US" dirty="0">
            <a:solidFill>
              <a:srgbClr val="FF0000"/>
            </a:solidFill>
          </a:endParaRPr>
        </a:p>
      </dgm:t>
    </dgm:pt>
    <dgm:pt modelId="{C9A465E9-7394-FB46-9509-9F71B5AFBBEA}" type="parTrans" cxnId="{A9B2E46B-910B-DE4E-B29D-E16235C3D57E}">
      <dgm:prSet/>
      <dgm:spPr/>
      <dgm:t>
        <a:bodyPr/>
        <a:lstStyle/>
        <a:p>
          <a:endParaRPr lang="en-US"/>
        </a:p>
      </dgm:t>
    </dgm:pt>
    <dgm:pt modelId="{9A222C68-AF79-594C-88CE-AC91B255097F}" type="sibTrans" cxnId="{A9B2E46B-910B-DE4E-B29D-E16235C3D57E}">
      <dgm:prSet/>
      <dgm:spPr/>
      <dgm:t>
        <a:bodyPr/>
        <a:lstStyle/>
        <a:p>
          <a:endParaRPr lang="en-US"/>
        </a:p>
      </dgm:t>
    </dgm:pt>
    <dgm:pt modelId="{CE71268D-C805-424A-939C-CDBC4DF2D1A2}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LU</a:t>
          </a:r>
          <a:endParaRPr lang="en-US" dirty="0">
            <a:solidFill>
              <a:srgbClr val="FF0000"/>
            </a:solidFill>
          </a:endParaRPr>
        </a:p>
      </dgm:t>
    </dgm:pt>
    <dgm:pt modelId="{E7AB9555-BE3A-0649-8845-B7C61DD5019B}" type="parTrans" cxnId="{34A9F069-7E0F-3445-BDDF-9C7BB08C3800}">
      <dgm:prSet/>
      <dgm:spPr/>
      <dgm:t>
        <a:bodyPr/>
        <a:lstStyle/>
        <a:p>
          <a:endParaRPr lang="en-US"/>
        </a:p>
      </dgm:t>
    </dgm:pt>
    <dgm:pt modelId="{696CA429-F583-0646-B8D6-8390B258DCF7}" type="sibTrans" cxnId="{34A9F069-7E0F-3445-BDDF-9C7BB08C3800}">
      <dgm:prSet/>
      <dgm:spPr/>
      <dgm:t>
        <a:bodyPr/>
        <a:lstStyle/>
        <a:p>
          <a:endParaRPr lang="en-US"/>
        </a:p>
      </dgm:t>
    </dgm:pt>
    <dgm:pt modelId="{A7BE33AD-0EA3-7943-81E2-0399262F380D}">
      <dgm:prSet phldrT="[Text]"/>
      <dgm:spPr>
        <a:solidFill>
          <a:srgbClr val="EEECE1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UL, </a:t>
          </a:r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LL</a:t>
          </a:r>
          <a:endParaRPr lang="en-US" dirty="0">
            <a:solidFill>
              <a:srgbClr val="FF0000"/>
            </a:solidFill>
          </a:endParaRPr>
        </a:p>
      </dgm:t>
    </dgm:pt>
    <dgm:pt modelId="{8F38C810-2E99-5A44-89A7-1C8BA8597C2C}" type="parTrans" cxnId="{38909965-9FC0-2C48-9E42-EFEC64EA6737}">
      <dgm:prSet/>
      <dgm:spPr/>
      <dgm:t>
        <a:bodyPr/>
        <a:lstStyle/>
        <a:p>
          <a:endParaRPr lang="en-US"/>
        </a:p>
      </dgm:t>
    </dgm:pt>
    <dgm:pt modelId="{7CECD53F-A726-9B48-8094-824E7471A6A8}" type="sibTrans" cxnId="{38909965-9FC0-2C48-9E42-EFEC64EA6737}">
      <dgm:prSet/>
      <dgm:spPr/>
      <dgm:t>
        <a:bodyPr/>
        <a:lstStyle/>
        <a:p>
          <a:endParaRPr lang="en-US"/>
        </a:p>
      </dgm:t>
    </dgm:pt>
    <dgm:pt modelId="{FC9F703B-39F1-B641-B987-3C8AFAC0E104}">
      <dgm:prSet phldrT="[Text]"/>
      <dgm:spPr>
        <a:solidFill>
          <a:srgbClr val="EEECE1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UT</a:t>
          </a:r>
          <a:endParaRPr lang="en-US" dirty="0">
            <a:solidFill>
              <a:srgbClr val="FF0000"/>
            </a:solidFill>
          </a:endParaRPr>
        </a:p>
      </dgm:t>
    </dgm:pt>
    <dgm:pt modelId="{3030D903-5B6C-DF4E-BB60-CB835CD5483B}" type="parTrans" cxnId="{5CC1E205-3319-B94F-94D6-25F15CA633CC}">
      <dgm:prSet/>
      <dgm:spPr/>
      <dgm:t>
        <a:bodyPr/>
        <a:lstStyle/>
        <a:p>
          <a:endParaRPr lang="en-US"/>
        </a:p>
      </dgm:t>
    </dgm:pt>
    <dgm:pt modelId="{0F08693C-6815-464A-9AB0-BB09265F11D1}" type="sibTrans" cxnId="{5CC1E205-3319-B94F-94D6-25F15CA633CC}">
      <dgm:prSet/>
      <dgm:spPr/>
      <dgm:t>
        <a:bodyPr/>
        <a:lstStyle/>
        <a:p>
          <a:endParaRPr lang="en-US"/>
        </a:p>
      </dgm:t>
    </dgm:pt>
    <dgm:pt modelId="{719CC98B-B241-6C4C-9FDD-4CBF61662604}">
      <dgm:prSet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Generalized Parton Distributions</a:t>
          </a:r>
          <a:endParaRPr lang="en-US" dirty="0">
            <a:solidFill>
              <a:srgbClr val="FF0000"/>
            </a:solidFill>
          </a:endParaRPr>
        </a:p>
      </dgm:t>
    </dgm:pt>
    <dgm:pt modelId="{40DDE5B7-2866-1443-BF0D-AA8E0E569589}" type="parTrans" cxnId="{51ADD321-5355-D14F-A339-93DB078D0A76}">
      <dgm:prSet/>
      <dgm:spPr/>
      <dgm:t>
        <a:bodyPr/>
        <a:lstStyle/>
        <a:p>
          <a:endParaRPr lang="en-US"/>
        </a:p>
      </dgm:t>
    </dgm:pt>
    <dgm:pt modelId="{C0EB6D68-1978-4145-BFEC-A2A4E21EED24}" type="sibTrans" cxnId="{51ADD321-5355-D14F-A339-93DB078D0A76}">
      <dgm:prSet/>
      <dgm:spPr/>
      <dgm:t>
        <a:bodyPr/>
        <a:lstStyle/>
        <a:p>
          <a:endParaRPr lang="en-US"/>
        </a:p>
      </dgm:t>
    </dgm:pt>
    <dgm:pt modelId="{D3846C00-FAD7-DC42-8A75-236A69F6FBEC}" type="pres">
      <dgm:prSet presAssocID="{AFB986F5-FBBD-794D-A74A-ADF7BC3CF1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90A913-8244-824E-870C-366DAEE35A04}" type="pres">
      <dgm:prSet presAssocID="{5198106F-0A2D-2D43-9C3F-0FC5E0513011}" presName="hierRoot1" presStyleCnt="0">
        <dgm:presLayoutVars>
          <dgm:hierBranch val="init"/>
        </dgm:presLayoutVars>
      </dgm:prSet>
      <dgm:spPr/>
    </dgm:pt>
    <dgm:pt modelId="{647DDD61-7FC0-B84F-A61D-227F2A455338}" type="pres">
      <dgm:prSet presAssocID="{5198106F-0A2D-2D43-9C3F-0FC5E0513011}" presName="rootComposite1" presStyleCnt="0"/>
      <dgm:spPr/>
    </dgm:pt>
    <dgm:pt modelId="{0D4C3B60-E3A6-7446-8847-3F89DD188214}" type="pres">
      <dgm:prSet presAssocID="{5198106F-0A2D-2D43-9C3F-0FC5E051301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93D9-EDC7-394D-8216-6232955FF95D}" type="pres">
      <dgm:prSet presAssocID="{5198106F-0A2D-2D43-9C3F-0FC5E0513011}" presName="rootConnector1" presStyleLbl="node1" presStyleIdx="0" presStyleCnt="0"/>
      <dgm:spPr/>
    </dgm:pt>
    <dgm:pt modelId="{5817C897-A94B-1743-944F-9C9FB4CDE969}" type="pres">
      <dgm:prSet presAssocID="{5198106F-0A2D-2D43-9C3F-0FC5E0513011}" presName="hierChild2" presStyleCnt="0"/>
      <dgm:spPr/>
    </dgm:pt>
    <dgm:pt modelId="{3CB1BCF9-0CAA-A144-9E76-BDAD3666C186}" type="pres">
      <dgm:prSet presAssocID="{E7AB9555-BE3A-0649-8845-B7C61DD5019B}" presName="Name37" presStyleLbl="parChTrans1D2" presStyleIdx="0" presStyleCnt="4"/>
      <dgm:spPr/>
    </dgm:pt>
    <dgm:pt modelId="{2DE37E80-E8B6-7745-A073-9BF1EBFD2720}" type="pres">
      <dgm:prSet presAssocID="{CE71268D-C805-424A-939C-CDBC4DF2D1A2}" presName="hierRoot2" presStyleCnt="0">
        <dgm:presLayoutVars>
          <dgm:hierBranch val="init"/>
        </dgm:presLayoutVars>
      </dgm:prSet>
      <dgm:spPr/>
    </dgm:pt>
    <dgm:pt modelId="{66FBFC40-C2D5-CB4E-B01F-C06BE8343783}" type="pres">
      <dgm:prSet presAssocID="{CE71268D-C805-424A-939C-CDBC4DF2D1A2}" presName="rootComposite" presStyleCnt="0"/>
      <dgm:spPr/>
    </dgm:pt>
    <dgm:pt modelId="{0A0E0547-EAFC-1D46-A0B8-02440F2FD098}" type="pres">
      <dgm:prSet presAssocID="{CE71268D-C805-424A-939C-CDBC4DF2D1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FD99F-1D73-5145-8A03-2FDE9870A5B4}" type="pres">
      <dgm:prSet presAssocID="{CE71268D-C805-424A-939C-CDBC4DF2D1A2}" presName="rootConnector" presStyleLbl="node2" presStyleIdx="0" presStyleCnt="3"/>
      <dgm:spPr/>
    </dgm:pt>
    <dgm:pt modelId="{C85BF6A5-ADF6-BE4D-AA66-A64956E123EE}" type="pres">
      <dgm:prSet presAssocID="{CE71268D-C805-424A-939C-CDBC4DF2D1A2}" presName="hierChild4" presStyleCnt="0"/>
      <dgm:spPr/>
    </dgm:pt>
    <dgm:pt modelId="{87CB9542-BFDF-074F-86CF-CEF7EE23A76A}" type="pres">
      <dgm:prSet presAssocID="{CE71268D-C805-424A-939C-CDBC4DF2D1A2}" presName="hierChild5" presStyleCnt="0"/>
      <dgm:spPr/>
    </dgm:pt>
    <dgm:pt modelId="{474AFAFD-2810-9A4E-9B9E-697DEA079913}" type="pres">
      <dgm:prSet presAssocID="{8F38C810-2E99-5A44-89A7-1C8BA8597C2C}" presName="Name37" presStyleLbl="parChTrans1D2" presStyleIdx="1" presStyleCnt="4"/>
      <dgm:spPr/>
    </dgm:pt>
    <dgm:pt modelId="{376B33FB-E46D-6542-A7BE-69AD8956192F}" type="pres">
      <dgm:prSet presAssocID="{A7BE33AD-0EA3-7943-81E2-0399262F380D}" presName="hierRoot2" presStyleCnt="0">
        <dgm:presLayoutVars>
          <dgm:hierBranch val="init"/>
        </dgm:presLayoutVars>
      </dgm:prSet>
      <dgm:spPr/>
    </dgm:pt>
    <dgm:pt modelId="{7F5D0510-1045-6847-9FA0-0086ECEB058E}" type="pres">
      <dgm:prSet presAssocID="{A7BE33AD-0EA3-7943-81E2-0399262F380D}" presName="rootComposite" presStyleCnt="0"/>
      <dgm:spPr/>
    </dgm:pt>
    <dgm:pt modelId="{F28A2E8D-FACA-3D4B-B100-72DB401AD80D}" type="pres">
      <dgm:prSet presAssocID="{A7BE33AD-0EA3-7943-81E2-0399262F380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EE1EA-D965-8A4E-8F10-ED2A1B5D00A8}" type="pres">
      <dgm:prSet presAssocID="{A7BE33AD-0EA3-7943-81E2-0399262F380D}" presName="rootConnector" presStyleLbl="node2" presStyleIdx="1" presStyleCnt="3"/>
      <dgm:spPr/>
    </dgm:pt>
    <dgm:pt modelId="{37D341C6-C589-5744-B2E2-07CFE3FC8989}" type="pres">
      <dgm:prSet presAssocID="{A7BE33AD-0EA3-7943-81E2-0399262F380D}" presName="hierChild4" presStyleCnt="0"/>
      <dgm:spPr/>
    </dgm:pt>
    <dgm:pt modelId="{EBAD615B-6519-DE44-8FE3-EF4FCA19F2FD}" type="pres">
      <dgm:prSet presAssocID="{A7BE33AD-0EA3-7943-81E2-0399262F380D}" presName="hierChild5" presStyleCnt="0"/>
      <dgm:spPr/>
    </dgm:pt>
    <dgm:pt modelId="{01983773-A1DF-F14D-8E01-81DB7170A3EC}" type="pres">
      <dgm:prSet presAssocID="{3030D903-5B6C-DF4E-BB60-CB835CD5483B}" presName="Name37" presStyleLbl="parChTrans1D2" presStyleIdx="2" presStyleCnt="4"/>
      <dgm:spPr/>
    </dgm:pt>
    <dgm:pt modelId="{8CB55FDD-07DE-D74E-8C33-17C6AC587569}" type="pres">
      <dgm:prSet presAssocID="{FC9F703B-39F1-B641-B987-3C8AFAC0E104}" presName="hierRoot2" presStyleCnt="0">
        <dgm:presLayoutVars>
          <dgm:hierBranch val="init"/>
        </dgm:presLayoutVars>
      </dgm:prSet>
      <dgm:spPr/>
    </dgm:pt>
    <dgm:pt modelId="{82E6BB8B-6201-E340-8F58-F421FCCE52FF}" type="pres">
      <dgm:prSet presAssocID="{FC9F703B-39F1-B641-B987-3C8AFAC0E104}" presName="rootComposite" presStyleCnt="0"/>
      <dgm:spPr/>
    </dgm:pt>
    <dgm:pt modelId="{11CDE630-C790-544C-B62B-824306CECBEE}" type="pres">
      <dgm:prSet presAssocID="{FC9F703B-39F1-B641-B987-3C8AFAC0E1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F32FC-D08F-674C-A3A3-9441AFB458A9}" type="pres">
      <dgm:prSet presAssocID="{FC9F703B-39F1-B641-B987-3C8AFAC0E104}" presName="rootConnector" presStyleLbl="node2" presStyleIdx="2" presStyleCnt="3"/>
      <dgm:spPr/>
    </dgm:pt>
    <dgm:pt modelId="{F20EE808-A2E1-7E42-89A9-4D4DF9455C96}" type="pres">
      <dgm:prSet presAssocID="{FC9F703B-39F1-B641-B987-3C8AFAC0E104}" presName="hierChild4" presStyleCnt="0"/>
      <dgm:spPr/>
    </dgm:pt>
    <dgm:pt modelId="{284DE982-8BA6-0D43-B8FE-C20467D967AC}" type="pres">
      <dgm:prSet presAssocID="{FC9F703B-39F1-B641-B987-3C8AFAC0E104}" presName="hierChild5" presStyleCnt="0"/>
      <dgm:spPr/>
    </dgm:pt>
    <dgm:pt modelId="{9A9AC046-96B7-DF44-A38D-164B5C1B4C99}" type="pres">
      <dgm:prSet presAssocID="{5198106F-0A2D-2D43-9C3F-0FC5E0513011}" presName="hierChild3" presStyleCnt="0"/>
      <dgm:spPr/>
    </dgm:pt>
    <dgm:pt modelId="{7952D741-2F02-2E46-B548-90241B3D50C3}" type="pres">
      <dgm:prSet presAssocID="{C9A465E9-7394-FB46-9509-9F71B5AFBBEA}" presName="Name111" presStyleLbl="parChTrans1D2" presStyleIdx="3" presStyleCnt="4"/>
      <dgm:spPr/>
    </dgm:pt>
    <dgm:pt modelId="{F6F20F90-4709-4A47-BBB9-584CBB73D2E8}" type="pres">
      <dgm:prSet presAssocID="{B29D0AAA-2805-F545-BB37-ABB00C5486E5}" presName="hierRoot3" presStyleCnt="0">
        <dgm:presLayoutVars>
          <dgm:hierBranch val="init"/>
        </dgm:presLayoutVars>
      </dgm:prSet>
      <dgm:spPr/>
    </dgm:pt>
    <dgm:pt modelId="{FC986EAE-8C26-E348-A649-17D0E71D8920}" type="pres">
      <dgm:prSet presAssocID="{B29D0AAA-2805-F545-BB37-ABB00C5486E5}" presName="rootComposite3" presStyleCnt="0"/>
      <dgm:spPr/>
    </dgm:pt>
    <dgm:pt modelId="{D1120AD7-6039-6A47-9A06-53831A42BC24}" type="pres">
      <dgm:prSet presAssocID="{B29D0AAA-2805-F545-BB37-ABB00C5486E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A7C79-A816-7E41-BDB1-5EEAB07990D3}" type="pres">
      <dgm:prSet presAssocID="{B29D0AAA-2805-F545-BB37-ABB00C5486E5}" presName="rootConnector3" presStyleLbl="asst1" presStyleIdx="0" presStyleCnt="1"/>
      <dgm:spPr/>
    </dgm:pt>
    <dgm:pt modelId="{4E906415-071D-704C-8978-87BC1FA4B4AD}" type="pres">
      <dgm:prSet presAssocID="{B29D0AAA-2805-F545-BB37-ABB00C5486E5}" presName="hierChild6" presStyleCnt="0"/>
      <dgm:spPr/>
    </dgm:pt>
    <dgm:pt modelId="{7C8D7496-191F-5E48-A591-0B0E5F3F4E95}" type="pres">
      <dgm:prSet presAssocID="{B29D0AAA-2805-F545-BB37-ABB00C5486E5}" presName="hierChild7" presStyleCnt="0"/>
      <dgm:spPr/>
    </dgm:pt>
    <dgm:pt modelId="{F8132D2B-0A32-7E48-B0DA-6B0ACE479A5F}" type="pres">
      <dgm:prSet presAssocID="{719CC98B-B241-6C4C-9FDD-4CBF61662604}" presName="hierRoot1" presStyleCnt="0">
        <dgm:presLayoutVars>
          <dgm:hierBranch val="init"/>
        </dgm:presLayoutVars>
      </dgm:prSet>
      <dgm:spPr/>
    </dgm:pt>
    <dgm:pt modelId="{F4E63CAA-5846-D042-BBE7-E3E150760921}" type="pres">
      <dgm:prSet presAssocID="{719CC98B-B241-6C4C-9FDD-4CBF61662604}" presName="rootComposite1" presStyleCnt="0"/>
      <dgm:spPr/>
    </dgm:pt>
    <dgm:pt modelId="{5E4D8D4D-09A1-6445-A42C-4202F133F34C}" type="pres">
      <dgm:prSet presAssocID="{719CC98B-B241-6C4C-9FDD-4CBF61662604}" presName="rootText1" presStyleLbl="node0" presStyleIdx="1" presStyleCnt="2" custLinFactX="-22307" custLinFactY="-3864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BC5B13-4C9F-AA49-BFD6-A87B6AADDD19}" type="pres">
      <dgm:prSet presAssocID="{719CC98B-B241-6C4C-9FDD-4CBF61662604}" presName="rootConnector1" presStyleLbl="node1" presStyleIdx="0" presStyleCnt="0"/>
      <dgm:spPr/>
    </dgm:pt>
    <dgm:pt modelId="{FD6BBBF0-1865-244C-A25D-295C9430A3A9}" type="pres">
      <dgm:prSet presAssocID="{719CC98B-B241-6C4C-9FDD-4CBF61662604}" presName="hierChild2" presStyleCnt="0"/>
      <dgm:spPr/>
    </dgm:pt>
    <dgm:pt modelId="{13F9605B-475A-A644-A34A-2D38177FC145}" type="pres">
      <dgm:prSet presAssocID="{719CC98B-B241-6C4C-9FDD-4CBF61662604}" presName="hierChild3" presStyleCnt="0"/>
      <dgm:spPr/>
    </dgm:pt>
  </dgm:ptLst>
  <dgm:cxnLst>
    <dgm:cxn modelId="{04C3D02B-8F65-C44E-8151-9B4EBBD42AFD}" type="presOf" srcId="{FC9F703B-39F1-B641-B987-3C8AFAC0E104}" destId="{A47F32FC-D08F-674C-A3A3-9441AFB458A9}" srcOrd="1" destOrd="0" presId="urn:microsoft.com/office/officeart/2005/8/layout/orgChart1"/>
    <dgm:cxn modelId="{51ADD321-5355-D14F-A339-93DB078D0A76}" srcId="{AFB986F5-FBBD-794D-A74A-ADF7BC3CF150}" destId="{719CC98B-B241-6C4C-9FDD-4CBF61662604}" srcOrd="1" destOrd="0" parTransId="{40DDE5B7-2866-1443-BF0D-AA8E0E569589}" sibTransId="{C0EB6D68-1978-4145-BFEC-A2A4E21EED24}"/>
    <dgm:cxn modelId="{1487F7DD-8DE8-9846-95A1-B260E71959E6}" type="presOf" srcId="{A7BE33AD-0EA3-7943-81E2-0399262F380D}" destId="{40DEE1EA-D965-8A4E-8F10-ED2A1B5D00A8}" srcOrd="1" destOrd="0" presId="urn:microsoft.com/office/officeart/2005/8/layout/orgChart1"/>
    <dgm:cxn modelId="{34A9F069-7E0F-3445-BDDF-9C7BB08C3800}" srcId="{5198106F-0A2D-2D43-9C3F-0FC5E0513011}" destId="{CE71268D-C805-424A-939C-CDBC4DF2D1A2}" srcOrd="1" destOrd="0" parTransId="{E7AB9555-BE3A-0649-8845-B7C61DD5019B}" sibTransId="{696CA429-F583-0646-B8D6-8390B258DCF7}"/>
    <dgm:cxn modelId="{9FF9C91C-21B1-2C4A-90FB-3921374A361B}" type="presOf" srcId="{CE71268D-C805-424A-939C-CDBC4DF2D1A2}" destId="{0A0E0547-EAFC-1D46-A0B8-02440F2FD098}" srcOrd="0" destOrd="0" presId="urn:microsoft.com/office/officeart/2005/8/layout/orgChart1"/>
    <dgm:cxn modelId="{38909965-9FC0-2C48-9E42-EFEC64EA6737}" srcId="{5198106F-0A2D-2D43-9C3F-0FC5E0513011}" destId="{A7BE33AD-0EA3-7943-81E2-0399262F380D}" srcOrd="2" destOrd="0" parTransId="{8F38C810-2E99-5A44-89A7-1C8BA8597C2C}" sibTransId="{7CECD53F-A726-9B48-8094-824E7471A6A8}"/>
    <dgm:cxn modelId="{F39BD86C-8E45-0C43-903D-DA4D7B8FF394}" type="presOf" srcId="{FC9F703B-39F1-B641-B987-3C8AFAC0E104}" destId="{11CDE630-C790-544C-B62B-824306CECBEE}" srcOrd="0" destOrd="0" presId="urn:microsoft.com/office/officeart/2005/8/layout/orgChart1"/>
    <dgm:cxn modelId="{5CC1E205-3319-B94F-94D6-25F15CA633CC}" srcId="{5198106F-0A2D-2D43-9C3F-0FC5E0513011}" destId="{FC9F703B-39F1-B641-B987-3C8AFAC0E104}" srcOrd="3" destOrd="0" parTransId="{3030D903-5B6C-DF4E-BB60-CB835CD5483B}" sibTransId="{0F08693C-6815-464A-9AB0-BB09265F11D1}"/>
    <dgm:cxn modelId="{E0526796-1AC5-F346-B92F-003BB88E317E}" type="presOf" srcId="{C9A465E9-7394-FB46-9509-9F71B5AFBBEA}" destId="{7952D741-2F02-2E46-B548-90241B3D50C3}" srcOrd="0" destOrd="0" presId="urn:microsoft.com/office/officeart/2005/8/layout/orgChart1"/>
    <dgm:cxn modelId="{36BFB89C-6846-6643-89BD-345A58697910}" type="presOf" srcId="{CE71268D-C805-424A-939C-CDBC4DF2D1A2}" destId="{C94FD99F-1D73-5145-8A03-2FDE9870A5B4}" srcOrd="1" destOrd="0" presId="urn:microsoft.com/office/officeart/2005/8/layout/orgChart1"/>
    <dgm:cxn modelId="{154940F5-19CD-3A41-A9B9-5471F5E7FB7C}" type="presOf" srcId="{3030D903-5B6C-DF4E-BB60-CB835CD5483B}" destId="{01983773-A1DF-F14D-8E01-81DB7170A3EC}" srcOrd="0" destOrd="0" presId="urn:microsoft.com/office/officeart/2005/8/layout/orgChart1"/>
    <dgm:cxn modelId="{14202756-6166-5642-ACC5-A9B6578E9493}" type="presOf" srcId="{A7BE33AD-0EA3-7943-81E2-0399262F380D}" destId="{F28A2E8D-FACA-3D4B-B100-72DB401AD80D}" srcOrd="0" destOrd="0" presId="urn:microsoft.com/office/officeart/2005/8/layout/orgChart1"/>
    <dgm:cxn modelId="{9DA744B4-4548-6147-8D55-4051832B4417}" type="presOf" srcId="{719CC98B-B241-6C4C-9FDD-4CBF61662604}" destId="{5E4D8D4D-09A1-6445-A42C-4202F133F34C}" srcOrd="0" destOrd="0" presId="urn:microsoft.com/office/officeart/2005/8/layout/orgChart1"/>
    <dgm:cxn modelId="{7409535F-6929-564E-A5EA-A9347D9DA2A1}" type="presOf" srcId="{719CC98B-B241-6C4C-9FDD-4CBF61662604}" destId="{B8BC5B13-4C9F-AA49-BFD6-A87B6AADDD19}" srcOrd="1" destOrd="0" presId="urn:microsoft.com/office/officeart/2005/8/layout/orgChart1"/>
    <dgm:cxn modelId="{A9B2E46B-910B-DE4E-B29D-E16235C3D57E}" srcId="{5198106F-0A2D-2D43-9C3F-0FC5E0513011}" destId="{B29D0AAA-2805-F545-BB37-ABB00C5486E5}" srcOrd="0" destOrd="0" parTransId="{C9A465E9-7394-FB46-9509-9F71B5AFBBEA}" sibTransId="{9A222C68-AF79-594C-88CE-AC91B255097F}"/>
    <dgm:cxn modelId="{E332AF8B-A773-2F4E-BC36-60D70711FC9C}" type="presOf" srcId="{5198106F-0A2D-2D43-9C3F-0FC5E0513011}" destId="{3F3193D9-EDC7-394D-8216-6232955FF95D}" srcOrd="1" destOrd="0" presId="urn:microsoft.com/office/officeart/2005/8/layout/orgChart1"/>
    <dgm:cxn modelId="{D79EF52C-08FB-054D-8D6C-A0873C1B3018}" type="presOf" srcId="{B29D0AAA-2805-F545-BB37-ABB00C5486E5}" destId="{D1120AD7-6039-6A47-9A06-53831A42BC24}" srcOrd="0" destOrd="0" presId="urn:microsoft.com/office/officeart/2005/8/layout/orgChart1"/>
    <dgm:cxn modelId="{0F99BB09-026C-054C-B598-74AF583C2DE9}" type="presOf" srcId="{8F38C810-2E99-5A44-89A7-1C8BA8597C2C}" destId="{474AFAFD-2810-9A4E-9B9E-697DEA079913}" srcOrd="0" destOrd="0" presId="urn:microsoft.com/office/officeart/2005/8/layout/orgChart1"/>
    <dgm:cxn modelId="{205F6E0A-20CF-A147-8CAE-C53BBF3F47B3}" type="presOf" srcId="{AFB986F5-FBBD-794D-A74A-ADF7BC3CF150}" destId="{D3846C00-FAD7-DC42-8A75-236A69F6FBEC}" srcOrd="0" destOrd="0" presId="urn:microsoft.com/office/officeart/2005/8/layout/orgChart1"/>
    <dgm:cxn modelId="{BAFCEB43-F651-1941-BF3C-6F8FF4B8765C}" type="presOf" srcId="{5198106F-0A2D-2D43-9C3F-0FC5E0513011}" destId="{0D4C3B60-E3A6-7446-8847-3F89DD188214}" srcOrd="0" destOrd="0" presId="urn:microsoft.com/office/officeart/2005/8/layout/orgChart1"/>
    <dgm:cxn modelId="{BCB9F7A8-7AB8-E847-BA09-1FF6977DE695}" srcId="{AFB986F5-FBBD-794D-A74A-ADF7BC3CF150}" destId="{5198106F-0A2D-2D43-9C3F-0FC5E0513011}" srcOrd="0" destOrd="0" parTransId="{3CE80CA5-556A-2F48-812D-038CC6FC9A4B}" sibTransId="{DC9D1F8F-6CD8-314F-A20D-6D206BDB577B}"/>
    <dgm:cxn modelId="{6DD280B4-F974-784C-8AC0-EE7B8B4F9559}" type="presOf" srcId="{E7AB9555-BE3A-0649-8845-B7C61DD5019B}" destId="{3CB1BCF9-0CAA-A144-9E76-BDAD3666C186}" srcOrd="0" destOrd="0" presId="urn:microsoft.com/office/officeart/2005/8/layout/orgChart1"/>
    <dgm:cxn modelId="{58569F17-CE12-8343-8219-8D31A40EA6CE}" type="presOf" srcId="{B29D0AAA-2805-F545-BB37-ABB00C5486E5}" destId="{66AA7C79-A816-7E41-BDB1-5EEAB07990D3}" srcOrd="1" destOrd="0" presId="urn:microsoft.com/office/officeart/2005/8/layout/orgChart1"/>
    <dgm:cxn modelId="{18EA0043-D616-444C-9768-2B138AA10B3B}" type="presParOf" srcId="{D3846C00-FAD7-DC42-8A75-236A69F6FBEC}" destId="{2090A913-8244-824E-870C-366DAEE35A04}" srcOrd="0" destOrd="0" presId="urn:microsoft.com/office/officeart/2005/8/layout/orgChart1"/>
    <dgm:cxn modelId="{26966D57-EF1F-744A-AE26-89487B93A5A2}" type="presParOf" srcId="{2090A913-8244-824E-870C-366DAEE35A04}" destId="{647DDD61-7FC0-B84F-A61D-227F2A455338}" srcOrd="0" destOrd="0" presId="urn:microsoft.com/office/officeart/2005/8/layout/orgChart1"/>
    <dgm:cxn modelId="{302148BE-7E26-1C49-83C0-6827DE23B730}" type="presParOf" srcId="{647DDD61-7FC0-B84F-A61D-227F2A455338}" destId="{0D4C3B60-E3A6-7446-8847-3F89DD188214}" srcOrd="0" destOrd="0" presId="urn:microsoft.com/office/officeart/2005/8/layout/orgChart1"/>
    <dgm:cxn modelId="{F0F86FFE-5CA5-6B45-A5A6-22FB70BABDB1}" type="presParOf" srcId="{647DDD61-7FC0-B84F-A61D-227F2A455338}" destId="{3F3193D9-EDC7-394D-8216-6232955FF95D}" srcOrd="1" destOrd="0" presId="urn:microsoft.com/office/officeart/2005/8/layout/orgChart1"/>
    <dgm:cxn modelId="{EAE80AFC-696B-9B49-BB64-DB8413D9C740}" type="presParOf" srcId="{2090A913-8244-824E-870C-366DAEE35A04}" destId="{5817C897-A94B-1743-944F-9C9FB4CDE969}" srcOrd="1" destOrd="0" presId="urn:microsoft.com/office/officeart/2005/8/layout/orgChart1"/>
    <dgm:cxn modelId="{C09778EC-3962-8C4F-A375-5E30CCA38ED9}" type="presParOf" srcId="{5817C897-A94B-1743-944F-9C9FB4CDE969}" destId="{3CB1BCF9-0CAA-A144-9E76-BDAD3666C186}" srcOrd="0" destOrd="0" presId="urn:microsoft.com/office/officeart/2005/8/layout/orgChart1"/>
    <dgm:cxn modelId="{0EED6398-340D-614F-8FA4-11A05F059BE4}" type="presParOf" srcId="{5817C897-A94B-1743-944F-9C9FB4CDE969}" destId="{2DE37E80-E8B6-7745-A073-9BF1EBFD2720}" srcOrd="1" destOrd="0" presId="urn:microsoft.com/office/officeart/2005/8/layout/orgChart1"/>
    <dgm:cxn modelId="{A4F0A60C-3E55-E149-9DEB-6BF24FE14622}" type="presParOf" srcId="{2DE37E80-E8B6-7745-A073-9BF1EBFD2720}" destId="{66FBFC40-C2D5-CB4E-B01F-C06BE8343783}" srcOrd="0" destOrd="0" presId="urn:microsoft.com/office/officeart/2005/8/layout/orgChart1"/>
    <dgm:cxn modelId="{E10CCC3A-FE1D-CB49-912B-16992B20C66B}" type="presParOf" srcId="{66FBFC40-C2D5-CB4E-B01F-C06BE8343783}" destId="{0A0E0547-EAFC-1D46-A0B8-02440F2FD098}" srcOrd="0" destOrd="0" presId="urn:microsoft.com/office/officeart/2005/8/layout/orgChart1"/>
    <dgm:cxn modelId="{2766D70C-4487-484A-96B2-626C77E1B432}" type="presParOf" srcId="{66FBFC40-C2D5-CB4E-B01F-C06BE8343783}" destId="{C94FD99F-1D73-5145-8A03-2FDE9870A5B4}" srcOrd="1" destOrd="0" presId="urn:microsoft.com/office/officeart/2005/8/layout/orgChart1"/>
    <dgm:cxn modelId="{5645BA5B-6A5D-D241-8A32-D25449659DE5}" type="presParOf" srcId="{2DE37E80-E8B6-7745-A073-9BF1EBFD2720}" destId="{C85BF6A5-ADF6-BE4D-AA66-A64956E123EE}" srcOrd="1" destOrd="0" presId="urn:microsoft.com/office/officeart/2005/8/layout/orgChart1"/>
    <dgm:cxn modelId="{061A06FD-5988-3D4E-B9F0-71E1174B4561}" type="presParOf" srcId="{2DE37E80-E8B6-7745-A073-9BF1EBFD2720}" destId="{87CB9542-BFDF-074F-86CF-CEF7EE23A76A}" srcOrd="2" destOrd="0" presId="urn:microsoft.com/office/officeart/2005/8/layout/orgChart1"/>
    <dgm:cxn modelId="{BC777537-276D-9F48-ADD3-5ED246E15096}" type="presParOf" srcId="{5817C897-A94B-1743-944F-9C9FB4CDE969}" destId="{474AFAFD-2810-9A4E-9B9E-697DEA079913}" srcOrd="2" destOrd="0" presId="urn:microsoft.com/office/officeart/2005/8/layout/orgChart1"/>
    <dgm:cxn modelId="{86D14BAE-691B-3E4D-A8F7-D57C23A51AE5}" type="presParOf" srcId="{5817C897-A94B-1743-944F-9C9FB4CDE969}" destId="{376B33FB-E46D-6542-A7BE-69AD8956192F}" srcOrd="3" destOrd="0" presId="urn:microsoft.com/office/officeart/2005/8/layout/orgChart1"/>
    <dgm:cxn modelId="{829EE570-217D-9D4E-80C7-2DD9349CDA88}" type="presParOf" srcId="{376B33FB-E46D-6542-A7BE-69AD8956192F}" destId="{7F5D0510-1045-6847-9FA0-0086ECEB058E}" srcOrd="0" destOrd="0" presId="urn:microsoft.com/office/officeart/2005/8/layout/orgChart1"/>
    <dgm:cxn modelId="{6958AFB6-4379-564A-AF51-BDB41BFC62F2}" type="presParOf" srcId="{7F5D0510-1045-6847-9FA0-0086ECEB058E}" destId="{F28A2E8D-FACA-3D4B-B100-72DB401AD80D}" srcOrd="0" destOrd="0" presId="urn:microsoft.com/office/officeart/2005/8/layout/orgChart1"/>
    <dgm:cxn modelId="{8A3A060E-E4B6-4C44-A350-57198E69194F}" type="presParOf" srcId="{7F5D0510-1045-6847-9FA0-0086ECEB058E}" destId="{40DEE1EA-D965-8A4E-8F10-ED2A1B5D00A8}" srcOrd="1" destOrd="0" presId="urn:microsoft.com/office/officeart/2005/8/layout/orgChart1"/>
    <dgm:cxn modelId="{C9F6AA59-F03E-F94E-96CB-E479E9CD7EEA}" type="presParOf" srcId="{376B33FB-E46D-6542-A7BE-69AD8956192F}" destId="{37D341C6-C589-5744-B2E2-07CFE3FC8989}" srcOrd="1" destOrd="0" presId="urn:microsoft.com/office/officeart/2005/8/layout/orgChart1"/>
    <dgm:cxn modelId="{185D7146-2836-B64A-A1C9-5B88CA50DC78}" type="presParOf" srcId="{376B33FB-E46D-6542-A7BE-69AD8956192F}" destId="{EBAD615B-6519-DE44-8FE3-EF4FCA19F2FD}" srcOrd="2" destOrd="0" presId="urn:microsoft.com/office/officeart/2005/8/layout/orgChart1"/>
    <dgm:cxn modelId="{C1409509-7CC5-CB47-9ACD-BC1483690D6F}" type="presParOf" srcId="{5817C897-A94B-1743-944F-9C9FB4CDE969}" destId="{01983773-A1DF-F14D-8E01-81DB7170A3EC}" srcOrd="4" destOrd="0" presId="urn:microsoft.com/office/officeart/2005/8/layout/orgChart1"/>
    <dgm:cxn modelId="{4AED4366-F5A7-DF47-8AEB-E0D2AB8B3488}" type="presParOf" srcId="{5817C897-A94B-1743-944F-9C9FB4CDE969}" destId="{8CB55FDD-07DE-D74E-8C33-17C6AC587569}" srcOrd="5" destOrd="0" presId="urn:microsoft.com/office/officeart/2005/8/layout/orgChart1"/>
    <dgm:cxn modelId="{9E9A5C21-4D75-4845-ABB0-56C734B36BCD}" type="presParOf" srcId="{8CB55FDD-07DE-D74E-8C33-17C6AC587569}" destId="{82E6BB8B-6201-E340-8F58-F421FCCE52FF}" srcOrd="0" destOrd="0" presId="urn:microsoft.com/office/officeart/2005/8/layout/orgChart1"/>
    <dgm:cxn modelId="{81D9FA11-A6F6-F945-A3B2-81D1E28FA0C9}" type="presParOf" srcId="{82E6BB8B-6201-E340-8F58-F421FCCE52FF}" destId="{11CDE630-C790-544C-B62B-824306CECBEE}" srcOrd="0" destOrd="0" presId="urn:microsoft.com/office/officeart/2005/8/layout/orgChart1"/>
    <dgm:cxn modelId="{3BF82C9A-5763-B347-A692-3F3EA60C9F46}" type="presParOf" srcId="{82E6BB8B-6201-E340-8F58-F421FCCE52FF}" destId="{A47F32FC-D08F-674C-A3A3-9441AFB458A9}" srcOrd="1" destOrd="0" presId="urn:microsoft.com/office/officeart/2005/8/layout/orgChart1"/>
    <dgm:cxn modelId="{F0BC67A7-FA78-8A41-8EB6-444B775A721F}" type="presParOf" srcId="{8CB55FDD-07DE-D74E-8C33-17C6AC587569}" destId="{F20EE808-A2E1-7E42-89A9-4D4DF9455C96}" srcOrd="1" destOrd="0" presId="urn:microsoft.com/office/officeart/2005/8/layout/orgChart1"/>
    <dgm:cxn modelId="{774D73CE-C585-4148-BB84-42E794A34231}" type="presParOf" srcId="{8CB55FDD-07DE-D74E-8C33-17C6AC587569}" destId="{284DE982-8BA6-0D43-B8FE-C20467D967AC}" srcOrd="2" destOrd="0" presId="urn:microsoft.com/office/officeart/2005/8/layout/orgChart1"/>
    <dgm:cxn modelId="{8FB874A5-B7DB-E643-A7D3-BE0B872053E9}" type="presParOf" srcId="{2090A913-8244-824E-870C-366DAEE35A04}" destId="{9A9AC046-96B7-DF44-A38D-164B5C1B4C99}" srcOrd="2" destOrd="0" presId="urn:microsoft.com/office/officeart/2005/8/layout/orgChart1"/>
    <dgm:cxn modelId="{E0C17BAD-DF8A-CB4E-90CF-1481B010EBF1}" type="presParOf" srcId="{9A9AC046-96B7-DF44-A38D-164B5C1B4C99}" destId="{7952D741-2F02-2E46-B548-90241B3D50C3}" srcOrd="0" destOrd="0" presId="urn:microsoft.com/office/officeart/2005/8/layout/orgChart1"/>
    <dgm:cxn modelId="{E66EB193-7C38-DB4D-ADBE-C1CD708C8CD0}" type="presParOf" srcId="{9A9AC046-96B7-DF44-A38D-164B5C1B4C99}" destId="{F6F20F90-4709-4A47-BBB9-584CBB73D2E8}" srcOrd="1" destOrd="0" presId="urn:microsoft.com/office/officeart/2005/8/layout/orgChart1"/>
    <dgm:cxn modelId="{0747B0E5-1612-8047-B472-C8D8D1DB3037}" type="presParOf" srcId="{F6F20F90-4709-4A47-BBB9-584CBB73D2E8}" destId="{FC986EAE-8C26-E348-A649-17D0E71D8920}" srcOrd="0" destOrd="0" presId="urn:microsoft.com/office/officeart/2005/8/layout/orgChart1"/>
    <dgm:cxn modelId="{24B4FDC6-E8A8-FA4D-94F9-EBBDC847A273}" type="presParOf" srcId="{FC986EAE-8C26-E348-A649-17D0E71D8920}" destId="{D1120AD7-6039-6A47-9A06-53831A42BC24}" srcOrd="0" destOrd="0" presId="urn:microsoft.com/office/officeart/2005/8/layout/orgChart1"/>
    <dgm:cxn modelId="{64E1F790-2050-D14B-8893-F989D6E13FAB}" type="presParOf" srcId="{FC986EAE-8C26-E348-A649-17D0E71D8920}" destId="{66AA7C79-A816-7E41-BDB1-5EEAB07990D3}" srcOrd="1" destOrd="0" presId="urn:microsoft.com/office/officeart/2005/8/layout/orgChart1"/>
    <dgm:cxn modelId="{53B41A26-1876-D54F-A40E-10899C1E2568}" type="presParOf" srcId="{F6F20F90-4709-4A47-BBB9-584CBB73D2E8}" destId="{4E906415-071D-704C-8978-87BC1FA4B4AD}" srcOrd="1" destOrd="0" presId="urn:microsoft.com/office/officeart/2005/8/layout/orgChart1"/>
    <dgm:cxn modelId="{19D96842-321A-B943-907D-56F90DCCA27D}" type="presParOf" srcId="{F6F20F90-4709-4A47-BBB9-584CBB73D2E8}" destId="{7C8D7496-191F-5E48-A591-0B0E5F3F4E95}" srcOrd="2" destOrd="0" presId="urn:microsoft.com/office/officeart/2005/8/layout/orgChart1"/>
    <dgm:cxn modelId="{560B79CF-627E-D14D-A22A-E85C6CA34A0E}" type="presParOf" srcId="{D3846C00-FAD7-DC42-8A75-236A69F6FBEC}" destId="{F8132D2B-0A32-7E48-B0DA-6B0ACE479A5F}" srcOrd="1" destOrd="0" presId="urn:microsoft.com/office/officeart/2005/8/layout/orgChart1"/>
    <dgm:cxn modelId="{0419DECE-2AC8-9A48-9101-903ED64CBC55}" type="presParOf" srcId="{F8132D2B-0A32-7E48-B0DA-6B0ACE479A5F}" destId="{F4E63CAA-5846-D042-BBE7-E3E150760921}" srcOrd="0" destOrd="0" presId="urn:microsoft.com/office/officeart/2005/8/layout/orgChart1"/>
    <dgm:cxn modelId="{3B1A7A95-168B-3B4D-8509-4FE4FB4FA433}" type="presParOf" srcId="{F4E63CAA-5846-D042-BBE7-E3E150760921}" destId="{5E4D8D4D-09A1-6445-A42C-4202F133F34C}" srcOrd="0" destOrd="0" presId="urn:microsoft.com/office/officeart/2005/8/layout/orgChart1"/>
    <dgm:cxn modelId="{A88FCD04-D314-9846-8AFF-53DB88953218}" type="presParOf" srcId="{F4E63CAA-5846-D042-BBE7-E3E150760921}" destId="{B8BC5B13-4C9F-AA49-BFD6-A87B6AADDD19}" srcOrd="1" destOrd="0" presId="urn:microsoft.com/office/officeart/2005/8/layout/orgChart1"/>
    <dgm:cxn modelId="{F9F2C911-829F-F540-B118-FD220E3E5032}" type="presParOf" srcId="{F8132D2B-0A32-7E48-B0DA-6B0ACE479A5F}" destId="{FD6BBBF0-1865-244C-A25D-295C9430A3A9}" srcOrd="1" destOrd="0" presId="urn:microsoft.com/office/officeart/2005/8/layout/orgChart1"/>
    <dgm:cxn modelId="{92CB0215-A025-0E46-8527-E9A80FAA2FCB}" type="presParOf" srcId="{F8132D2B-0A32-7E48-B0DA-6B0ACE479A5F}" destId="{13F9605B-475A-A644-A34A-2D38177FC1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986F5-FBBD-794D-A74A-ADF7BC3CF150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8106F-0A2D-2D43-9C3F-0FC5E0513011}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Compton Form Factors</a:t>
          </a:r>
          <a:endParaRPr lang="en-US" dirty="0">
            <a:solidFill>
              <a:srgbClr val="FF0000"/>
            </a:solidFill>
          </a:endParaRPr>
        </a:p>
      </dgm:t>
    </dgm:pt>
    <dgm:pt modelId="{3CE80CA5-556A-2F48-812D-038CC6FC9A4B}" type="parTrans" cxnId="{BCB9F7A8-7AB8-E847-BA09-1FF6977DE695}">
      <dgm:prSet/>
      <dgm:spPr/>
      <dgm:t>
        <a:bodyPr/>
        <a:lstStyle/>
        <a:p>
          <a:endParaRPr lang="en-US"/>
        </a:p>
      </dgm:t>
    </dgm:pt>
    <dgm:pt modelId="{DC9D1F8F-6CD8-314F-A20D-6D206BDB577B}" type="sibTrans" cxnId="{BCB9F7A8-7AB8-E847-BA09-1FF6977DE695}">
      <dgm:prSet/>
      <dgm:spPr/>
      <dgm:t>
        <a:bodyPr/>
        <a:lstStyle/>
        <a:p>
          <a:endParaRPr lang="en-US"/>
        </a:p>
      </dgm:t>
    </dgm:pt>
    <dgm:pt modelId="{B29D0AAA-2805-F545-BB37-ABB00C5486E5}" type="asst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Helicity</a:t>
          </a:r>
          <a:r>
            <a:rPr lang="en-US" dirty="0" smtClean="0">
              <a:solidFill>
                <a:srgbClr val="FF0000"/>
              </a:solidFill>
            </a:rPr>
            <a:t> Amplitudes</a:t>
          </a:r>
          <a:endParaRPr lang="en-US" dirty="0">
            <a:solidFill>
              <a:srgbClr val="FF0000"/>
            </a:solidFill>
          </a:endParaRPr>
        </a:p>
      </dgm:t>
    </dgm:pt>
    <dgm:pt modelId="{C9A465E9-7394-FB46-9509-9F71B5AFBBEA}" type="parTrans" cxnId="{A9B2E46B-910B-DE4E-B29D-E16235C3D57E}">
      <dgm:prSet/>
      <dgm:spPr/>
      <dgm:t>
        <a:bodyPr/>
        <a:lstStyle/>
        <a:p>
          <a:endParaRPr lang="en-US"/>
        </a:p>
      </dgm:t>
    </dgm:pt>
    <dgm:pt modelId="{9A222C68-AF79-594C-88CE-AC91B255097F}" type="sibTrans" cxnId="{A9B2E46B-910B-DE4E-B29D-E16235C3D57E}">
      <dgm:prSet/>
      <dgm:spPr/>
      <dgm:t>
        <a:bodyPr/>
        <a:lstStyle/>
        <a:p>
          <a:endParaRPr lang="en-US"/>
        </a:p>
      </dgm:t>
    </dgm:pt>
    <dgm:pt modelId="{CE71268D-C805-424A-939C-CDBC4DF2D1A2}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LU</a:t>
          </a:r>
          <a:endParaRPr lang="en-US" dirty="0">
            <a:solidFill>
              <a:srgbClr val="FF0000"/>
            </a:solidFill>
          </a:endParaRPr>
        </a:p>
      </dgm:t>
    </dgm:pt>
    <dgm:pt modelId="{E7AB9555-BE3A-0649-8845-B7C61DD5019B}" type="parTrans" cxnId="{34A9F069-7E0F-3445-BDDF-9C7BB08C3800}">
      <dgm:prSet/>
      <dgm:spPr/>
      <dgm:t>
        <a:bodyPr/>
        <a:lstStyle/>
        <a:p>
          <a:endParaRPr lang="en-US"/>
        </a:p>
      </dgm:t>
    </dgm:pt>
    <dgm:pt modelId="{696CA429-F583-0646-B8D6-8390B258DCF7}" type="sibTrans" cxnId="{34A9F069-7E0F-3445-BDDF-9C7BB08C3800}">
      <dgm:prSet/>
      <dgm:spPr/>
      <dgm:t>
        <a:bodyPr/>
        <a:lstStyle/>
        <a:p>
          <a:endParaRPr lang="en-US"/>
        </a:p>
      </dgm:t>
    </dgm:pt>
    <dgm:pt modelId="{A7BE33AD-0EA3-7943-81E2-0399262F380D}">
      <dgm:prSet phldrT="[Text]"/>
      <dgm:spPr>
        <a:solidFill>
          <a:srgbClr val="EEECE1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UL, </a:t>
          </a:r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LL</a:t>
          </a:r>
          <a:endParaRPr lang="en-US" dirty="0">
            <a:solidFill>
              <a:srgbClr val="FF0000"/>
            </a:solidFill>
          </a:endParaRPr>
        </a:p>
      </dgm:t>
    </dgm:pt>
    <dgm:pt modelId="{8F38C810-2E99-5A44-89A7-1C8BA8597C2C}" type="parTrans" cxnId="{38909965-9FC0-2C48-9E42-EFEC64EA6737}">
      <dgm:prSet/>
      <dgm:spPr/>
      <dgm:t>
        <a:bodyPr/>
        <a:lstStyle/>
        <a:p>
          <a:endParaRPr lang="en-US"/>
        </a:p>
      </dgm:t>
    </dgm:pt>
    <dgm:pt modelId="{7CECD53F-A726-9B48-8094-824E7471A6A8}" type="sibTrans" cxnId="{38909965-9FC0-2C48-9E42-EFEC64EA6737}">
      <dgm:prSet/>
      <dgm:spPr/>
      <dgm:t>
        <a:bodyPr/>
        <a:lstStyle/>
        <a:p>
          <a:endParaRPr lang="en-US"/>
        </a:p>
      </dgm:t>
    </dgm:pt>
    <dgm:pt modelId="{FC9F703B-39F1-B641-B987-3C8AFAC0E104}">
      <dgm:prSet phldrT="[Text]"/>
      <dgm:spPr>
        <a:solidFill>
          <a:srgbClr val="EEECE1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UT</a:t>
          </a:r>
          <a:endParaRPr lang="en-US" dirty="0">
            <a:solidFill>
              <a:srgbClr val="FF0000"/>
            </a:solidFill>
          </a:endParaRPr>
        </a:p>
      </dgm:t>
    </dgm:pt>
    <dgm:pt modelId="{3030D903-5B6C-DF4E-BB60-CB835CD5483B}" type="parTrans" cxnId="{5CC1E205-3319-B94F-94D6-25F15CA633CC}">
      <dgm:prSet/>
      <dgm:spPr/>
      <dgm:t>
        <a:bodyPr/>
        <a:lstStyle/>
        <a:p>
          <a:endParaRPr lang="en-US"/>
        </a:p>
      </dgm:t>
    </dgm:pt>
    <dgm:pt modelId="{0F08693C-6815-464A-9AB0-BB09265F11D1}" type="sibTrans" cxnId="{5CC1E205-3319-B94F-94D6-25F15CA633CC}">
      <dgm:prSet/>
      <dgm:spPr/>
      <dgm:t>
        <a:bodyPr/>
        <a:lstStyle/>
        <a:p>
          <a:endParaRPr lang="en-US"/>
        </a:p>
      </dgm:t>
    </dgm:pt>
    <dgm:pt modelId="{719CC98B-B241-6C4C-9FDD-4CBF61662604}">
      <dgm:prSet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Generalized Parton Distributions</a:t>
          </a:r>
          <a:endParaRPr lang="en-US" dirty="0">
            <a:solidFill>
              <a:srgbClr val="FF0000"/>
            </a:solidFill>
          </a:endParaRPr>
        </a:p>
      </dgm:t>
    </dgm:pt>
    <dgm:pt modelId="{40DDE5B7-2866-1443-BF0D-AA8E0E569589}" type="parTrans" cxnId="{51ADD321-5355-D14F-A339-93DB078D0A76}">
      <dgm:prSet/>
      <dgm:spPr/>
      <dgm:t>
        <a:bodyPr/>
        <a:lstStyle/>
        <a:p>
          <a:endParaRPr lang="en-US"/>
        </a:p>
      </dgm:t>
    </dgm:pt>
    <dgm:pt modelId="{C0EB6D68-1978-4145-BFEC-A2A4E21EED24}" type="sibTrans" cxnId="{51ADD321-5355-D14F-A339-93DB078D0A76}">
      <dgm:prSet/>
      <dgm:spPr/>
      <dgm:t>
        <a:bodyPr/>
        <a:lstStyle/>
        <a:p>
          <a:endParaRPr lang="en-US"/>
        </a:p>
      </dgm:t>
    </dgm:pt>
    <dgm:pt modelId="{D3846C00-FAD7-DC42-8A75-236A69F6FBEC}" type="pres">
      <dgm:prSet presAssocID="{AFB986F5-FBBD-794D-A74A-ADF7BC3CF1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90A913-8244-824E-870C-366DAEE35A04}" type="pres">
      <dgm:prSet presAssocID="{5198106F-0A2D-2D43-9C3F-0FC5E0513011}" presName="hierRoot1" presStyleCnt="0">
        <dgm:presLayoutVars>
          <dgm:hierBranch val="init"/>
        </dgm:presLayoutVars>
      </dgm:prSet>
      <dgm:spPr/>
    </dgm:pt>
    <dgm:pt modelId="{647DDD61-7FC0-B84F-A61D-227F2A455338}" type="pres">
      <dgm:prSet presAssocID="{5198106F-0A2D-2D43-9C3F-0FC5E0513011}" presName="rootComposite1" presStyleCnt="0"/>
      <dgm:spPr/>
    </dgm:pt>
    <dgm:pt modelId="{0D4C3B60-E3A6-7446-8847-3F89DD188214}" type="pres">
      <dgm:prSet presAssocID="{5198106F-0A2D-2D43-9C3F-0FC5E051301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93D9-EDC7-394D-8216-6232955FF95D}" type="pres">
      <dgm:prSet presAssocID="{5198106F-0A2D-2D43-9C3F-0FC5E0513011}" presName="rootConnector1" presStyleLbl="node1" presStyleIdx="0" presStyleCnt="0"/>
      <dgm:spPr/>
    </dgm:pt>
    <dgm:pt modelId="{5817C897-A94B-1743-944F-9C9FB4CDE969}" type="pres">
      <dgm:prSet presAssocID="{5198106F-0A2D-2D43-9C3F-0FC5E0513011}" presName="hierChild2" presStyleCnt="0"/>
      <dgm:spPr/>
    </dgm:pt>
    <dgm:pt modelId="{3CB1BCF9-0CAA-A144-9E76-BDAD3666C186}" type="pres">
      <dgm:prSet presAssocID="{E7AB9555-BE3A-0649-8845-B7C61DD5019B}" presName="Name37" presStyleLbl="parChTrans1D2" presStyleIdx="0" presStyleCnt="4"/>
      <dgm:spPr/>
    </dgm:pt>
    <dgm:pt modelId="{2DE37E80-E8B6-7745-A073-9BF1EBFD2720}" type="pres">
      <dgm:prSet presAssocID="{CE71268D-C805-424A-939C-CDBC4DF2D1A2}" presName="hierRoot2" presStyleCnt="0">
        <dgm:presLayoutVars>
          <dgm:hierBranch val="init"/>
        </dgm:presLayoutVars>
      </dgm:prSet>
      <dgm:spPr/>
    </dgm:pt>
    <dgm:pt modelId="{66FBFC40-C2D5-CB4E-B01F-C06BE8343783}" type="pres">
      <dgm:prSet presAssocID="{CE71268D-C805-424A-939C-CDBC4DF2D1A2}" presName="rootComposite" presStyleCnt="0"/>
      <dgm:spPr/>
    </dgm:pt>
    <dgm:pt modelId="{0A0E0547-EAFC-1D46-A0B8-02440F2FD098}" type="pres">
      <dgm:prSet presAssocID="{CE71268D-C805-424A-939C-CDBC4DF2D1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FD99F-1D73-5145-8A03-2FDE9870A5B4}" type="pres">
      <dgm:prSet presAssocID="{CE71268D-C805-424A-939C-CDBC4DF2D1A2}" presName="rootConnector" presStyleLbl="node2" presStyleIdx="0" presStyleCnt="3"/>
      <dgm:spPr/>
    </dgm:pt>
    <dgm:pt modelId="{C85BF6A5-ADF6-BE4D-AA66-A64956E123EE}" type="pres">
      <dgm:prSet presAssocID="{CE71268D-C805-424A-939C-CDBC4DF2D1A2}" presName="hierChild4" presStyleCnt="0"/>
      <dgm:spPr/>
    </dgm:pt>
    <dgm:pt modelId="{87CB9542-BFDF-074F-86CF-CEF7EE23A76A}" type="pres">
      <dgm:prSet presAssocID="{CE71268D-C805-424A-939C-CDBC4DF2D1A2}" presName="hierChild5" presStyleCnt="0"/>
      <dgm:spPr/>
    </dgm:pt>
    <dgm:pt modelId="{474AFAFD-2810-9A4E-9B9E-697DEA079913}" type="pres">
      <dgm:prSet presAssocID="{8F38C810-2E99-5A44-89A7-1C8BA8597C2C}" presName="Name37" presStyleLbl="parChTrans1D2" presStyleIdx="1" presStyleCnt="4"/>
      <dgm:spPr/>
    </dgm:pt>
    <dgm:pt modelId="{376B33FB-E46D-6542-A7BE-69AD8956192F}" type="pres">
      <dgm:prSet presAssocID="{A7BE33AD-0EA3-7943-81E2-0399262F380D}" presName="hierRoot2" presStyleCnt="0">
        <dgm:presLayoutVars>
          <dgm:hierBranch val="init"/>
        </dgm:presLayoutVars>
      </dgm:prSet>
      <dgm:spPr/>
    </dgm:pt>
    <dgm:pt modelId="{7F5D0510-1045-6847-9FA0-0086ECEB058E}" type="pres">
      <dgm:prSet presAssocID="{A7BE33AD-0EA3-7943-81E2-0399262F380D}" presName="rootComposite" presStyleCnt="0"/>
      <dgm:spPr/>
    </dgm:pt>
    <dgm:pt modelId="{F28A2E8D-FACA-3D4B-B100-72DB401AD80D}" type="pres">
      <dgm:prSet presAssocID="{A7BE33AD-0EA3-7943-81E2-0399262F380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EE1EA-D965-8A4E-8F10-ED2A1B5D00A8}" type="pres">
      <dgm:prSet presAssocID="{A7BE33AD-0EA3-7943-81E2-0399262F380D}" presName="rootConnector" presStyleLbl="node2" presStyleIdx="1" presStyleCnt="3"/>
      <dgm:spPr/>
    </dgm:pt>
    <dgm:pt modelId="{37D341C6-C589-5744-B2E2-07CFE3FC8989}" type="pres">
      <dgm:prSet presAssocID="{A7BE33AD-0EA3-7943-81E2-0399262F380D}" presName="hierChild4" presStyleCnt="0"/>
      <dgm:spPr/>
    </dgm:pt>
    <dgm:pt modelId="{EBAD615B-6519-DE44-8FE3-EF4FCA19F2FD}" type="pres">
      <dgm:prSet presAssocID="{A7BE33AD-0EA3-7943-81E2-0399262F380D}" presName="hierChild5" presStyleCnt="0"/>
      <dgm:spPr/>
    </dgm:pt>
    <dgm:pt modelId="{01983773-A1DF-F14D-8E01-81DB7170A3EC}" type="pres">
      <dgm:prSet presAssocID="{3030D903-5B6C-DF4E-BB60-CB835CD5483B}" presName="Name37" presStyleLbl="parChTrans1D2" presStyleIdx="2" presStyleCnt="4"/>
      <dgm:spPr/>
    </dgm:pt>
    <dgm:pt modelId="{8CB55FDD-07DE-D74E-8C33-17C6AC587569}" type="pres">
      <dgm:prSet presAssocID="{FC9F703B-39F1-B641-B987-3C8AFAC0E104}" presName="hierRoot2" presStyleCnt="0">
        <dgm:presLayoutVars>
          <dgm:hierBranch val="init"/>
        </dgm:presLayoutVars>
      </dgm:prSet>
      <dgm:spPr/>
    </dgm:pt>
    <dgm:pt modelId="{82E6BB8B-6201-E340-8F58-F421FCCE52FF}" type="pres">
      <dgm:prSet presAssocID="{FC9F703B-39F1-B641-B987-3C8AFAC0E104}" presName="rootComposite" presStyleCnt="0"/>
      <dgm:spPr/>
    </dgm:pt>
    <dgm:pt modelId="{11CDE630-C790-544C-B62B-824306CECBEE}" type="pres">
      <dgm:prSet presAssocID="{FC9F703B-39F1-B641-B987-3C8AFAC0E1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F32FC-D08F-674C-A3A3-9441AFB458A9}" type="pres">
      <dgm:prSet presAssocID="{FC9F703B-39F1-B641-B987-3C8AFAC0E104}" presName="rootConnector" presStyleLbl="node2" presStyleIdx="2" presStyleCnt="3"/>
      <dgm:spPr/>
    </dgm:pt>
    <dgm:pt modelId="{F20EE808-A2E1-7E42-89A9-4D4DF9455C96}" type="pres">
      <dgm:prSet presAssocID="{FC9F703B-39F1-B641-B987-3C8AFAC0E104}" presName="hierChild4" presStyleCnt="0"/>
      <dgm:spPr/>
    </dgm:pt>
    <dgm:pt modelId="{284DE982-8BA6-0D43-B8FE-C20467D967AC}" type="pres">
      <dgm:prSet presAssocID="{FC9F703B-39F1-B641-B987-3C8AFAC0E104}" presName="hierChild5" presStyleCnt="0"/>
      <dgm:spPr/>
    </dgm:pt>
    <dgm:pt modelId="{9A9AC046-96B7-DF44-A38D-164B5C1B4C99}" type="pres">
      <dgm:prSet presAssocID="{5198106F-0A2D-2D43-9C3F-0FC5E0513011}" presName="hierChild3" presStyleCnt="0"/>
      <dgm:spPr/>
    </dgm:pt>
    <dgm:pt modelId="{7952D741-2F02-2E46-B548-90241B3D50C3}" type="pres">
      <dgm:prSet presAssocID="{C9A465E9-7394-FB46-9509-9F71B5AFBBEA}" presName="Name111" presStyleLbl="parChTrans1D2" presStyleIdx="3" presStyleCnt="4"/>
      <dgm:spPr/>
    </dgm:pt>
    <dgm:pt modelId="{F6F20F90-4709-4A47-BBB9-584CBB73D2E8}" type="pres">
      <dgm:prSet presAssocID="{B29D0AAA-2805-F545-BB37-ABB00C5486E5}" presName="hierRoot3" presStyleCnt="0">
        <dgm:presLayoutVars>
          <dgm:hierBranch val="init"/>
        </dgm:presLayoutVars>
      </dgm:prSet>
      <dgm:spPr/>
    </dgm:pt>
    <dgm:pt modelId="{FC986EAE-8C26-E348-A649-17D0E71D8920}" type="pres">
      <dgm:prSet presAssocID="{B29D0AAA-2805-F545-BB37-ABB00C5486E5}" presName="rootComposite3" presStyleCnt="0"/>
      <dgm:spPr/>
    </dgm:pt>
    <dgm:pt modelId="{D1120AD7-6039-6A47-9A06-53831A42BC24}" type="pres">
      <dgm:prSet presAssocID="{B29D0AAA-2805-F545-BB37-ABB00C5486E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A7C79-A816-7E41-BDB1-5EEAB07990D3}" type="pres">
      <dgm:prSet presAssocID="{B29D0AAA-2805-F545-BB37-ABB00C5486E5}" presName="rootConnector3" presStyleLbl="asst1" presStyleIdx="0" presStyleCnt="1"/>
      <dgm:spPr/>
    </dgm:pt>
    <dgm:pt modelId="{4E906415-071D-704C-8978-87BC1FA4B4AD}" type="pres">
      <dgm:prSet presAssocID="{B29D0AAA-2805-F545-BB37-ABB00C5486E5}" presName="hierChild6" presStyleCnt="0"/>
      <dgm:spPr/>
    </dgm:pt>
    <dgm:pt modelId="{7C8D7496-191F-5E48-A591-0B0E5F3F4E95}" type="pres">
      <dgm:prSet presAssocID="{B29D0AAA-2805-F545-BB37-ABB00C5486E5}" presName="hierChild7" presStyleCnt="0"/>
      <dgm:spPr/>
    </dgm:pt>
    <dgm:pt modelId="{F8132D2B-0A32-7E48-B0DA-6B0ACE479A5F}" type="pres">
      <dgm:prSet presAssocID="{719CC98B-B241-6C4C-9FDD-4CBF61662604}" presName="hierRoot1" presStyleCnt="0">
        <dgm:presLayoutVars>
          <dgm:hierBranch val="init"/>
        </dgm:presLayoutVars>
      </dgm:prSet>
      <dgm:spPr/>
    </dgm:pt>
    <dgm:pt modelId="{F4E63CAA-5846-D042-BBE7-E3E150760921}" type="pres">
      <dgm:prSet presAssocID="{719CC98B-B241-6C4C-9FDD-4CBF61662604}" presName="rootComposite1" presStyleCnt="0"/>
      <dgm:spPr/>
    </dgm:pt>
    <dgm:pt modelId="{5E4D8D4D-09A1-6445-A42C-4202F133F34C}" type="pres">
      <dgm:prSet presAssocID="{719CC98B-B241-6C4C-9FDD-4CBF61662604}" presName="rootText1" presStyleLbl="node0" presStyleIdx="1" presStyleCnt="2" custLinFactX="-22307" custLinFactY="-3864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BC5B13-4C9F-AA49-BFD6-A87B6AADDD19}" type="pres">
      <dgm:prSet presAssocID="{719CC98B-B241-6C4C-9FDD-4CBF61662604}" presName="rootConnector1" presStyleLbl="node1" presStyleIdx="0" presStyleCnt="0"/>
      <dgm:spPr/>
    </dgm:pt>
    <dgm:pt modelId="{FD6BBBF0-1865-244C-A25D-295C9430A3A9}" type="pres">
      <dgm:prSet presAssocID="{719CC98B-B241-6C4C-9FDD-4CBF61662604}" presName="hierChild2" presStyleCnt="0"/>
      <dgm:spPr/>
    </dgm:pt>
    <dgm:pt modelId="{13F9605B-475A-A644-A34A-2D38177FC145}" type="pres">
      <dgm:prSet presAssocID="{719CC98B-B241-6C4C-9FDD-4CBF61662604}" presName="hierChild3" presStyleCnt="0"/>
      <dgm:spPr/>
    </dgm:pt>
  </dgm:ptLst>
  <dgm:cxnLst>
    <dgm:cxn modelId="{61B34F1A-94A3-7A4C-8430-7A32B5712BAA}" type="presOf" srcId="{B29D0AAA-2805-F545-BB37-ABB00C5486E5}" destId="{66AA7C79-A816-7E41-BDB1-5EEAB07990D3}" srcOrd="1" destOrd="0" presId="urn:microsoft.com/office/officeart/2005/8/layout/orgChart1"/>
    <dgm:cxn modelId="{80087A9F-7828-BB40-808A-3C900117D33D}" type="presOf" srcId="{3030D903-5B6C-DF4E-BB60-CB835CD5483B}" destId="{01983773-A1DF-F14D-8E01-81DB7170A3EC}" srcOrd="0" destOrd="0" presId="urn:microsoft.com/office/officeart/2005/8/layout/orgChart1"/>
    <dgm:cxn modelId="{36968AD6-B16B-664C-B567-E3964E07BC41}" type="presOf" srcId="{5198106F-0A2D-2D43-9C3F-0FC5E0513011}" destId="{3F3193D9-EDC7-394D-8216-6232955FF95D}" srcOrd="1" destOrd="0" presId="urn:microsoft.com/office/officeart/2005/8/layout/orgChart1"/>
    <dgm:cxn modelId="{012DD327-BDBB-6A4F-A185-16849519EE40}" type="presOf" srcId="{719CC98B-B241-6C4C-9FDD-4CBF61662604}" destId="{B8BC5B13-4C9F-AA49-BFD6-A87B6AADDD19}" srcOrd="1" destOrd="0" presId="urn:microsoft.com/office/officeart/2005/8/layout/orgChart1"/>
    <dgm:cxn modelId="{6E45C6A9-EB07-A543-8100-4475F0590D8E}" type="presOf" srcId="{A7BE33AD-0EA3-7943-81E2-0399262F380D}" destId="{F28A2E8D-FACA-3D4B-B100-72DB401AD80D}" srcOrd="0" destOrd="0" presId="urn:microsoft.com/office/officeart/2005/8/layout/orgChart1"/>
    <dgm:cxn modelId="{A9B2E46B-910B-DE4E-B29D-E16235C3D57E}" srcId="{5198106F-0A2D-2D43-9C3F-0FC5E0513011}" destId="{B29D0AAA-2805-F545-BB37-ABB00C5486E5}" srcOrd="0" destOrd="0" parTransId="{C9A465E9-7394-FB46-9509-9F71B5AFBBEA}" sibTransId="{9A222C68-AF79-594C-88CE-AC91B255097F}"/>
    <dgm:cxn modelId="{8EACA852-73E6-D54E-AA35-917F27F4848D}" type="presOf" srcId="{CE71268D-C805-424A-939C-CDBC4DF2D1A2}" destId="{C94FD99F-1D73-5145-8A03-2FDE9870A5B4}" srcOrd="1" destOrd="0" presId="urn:microsoft.com/office/officeart/2005/8/layout/orgChart1"/>
    <dgm:cxn modelId="{3EADBE52-8ED9-BE41-B941-C19010A68773}" type="presOf" srcId="{8F38C810-2E99-5A44-89A7-1C8BA8597C2C}" destId="{474AFAFD-2810-9A4E-9B9E-697DEA079913}" srcOrd="0" destOrd="0" presId="urn:microsoft.com/office/officeart/2005/8/layout/orgChart1"/>
    <dgm:cxn modelId="{16201599-3943-9147-BC17-CD880265EC75}" type="presOf" srcId="{CE71268D-C805-424A-939C-CDBC4DF2D1A2}" destId="{0A0E0547-EAFC-1D46-A0B8-02440F2FD098}" srcOrd="0" destOrd="0" presId="urn:microsoft.com/office/officeart/2005/8/layout/orgChart1"/>
    <dgm:cxn modelId="{5CC1E205-3319-B94F-94D6-25F15CA633CC}" srcId="{5198106F-0A2D-2D43-9C3F-0FC5E0513011}" destId="{FC9F703B-39F1-B641-B987-3C8AFAC0E104}" srcOrd="3" destOrd="0" parTransId="{3030D903-5B6C-DF4E-BB60-CB835CD5483B}" sibTransId="{0F08693C-6815-464A-9AB0-BB09265F11D1}"/>
    <dgm:cxn modelId="{1A14E3BF-68AD-9D48-B319-F3357DCE0537}" type="presOf" srcId="{B29D0AAA-2805-F545-BB37-ABB00C5486E5}" destId="{D1120AD7-6039-6A47-9A06-53831A42BC24}" srcOrd="0" destOrd="0" presId="urn:microsoft.com/office/officeart/2005/8/layout/orgChart1"/>
    <dgm:cxn modelId="{662B0ADA-4C55-BA40-9C35-F01026DB3A7D}" type="presOf" srcId="{AFB986F5-FBBD-794D-A74A-ADF7BC3CF150}" destId="{D3846C00-FAD7-DC42-8A75-236A69F6FBEC}" srcOrd="0" destOrd="0" presId="urn:microsoft.com/office/officeart/2005/8/layout/orgChart1"/>
    <dgm:cxn modelId="{F7939A06-5005-4B4A-980F-33F2CA0C15CE}" type="presOf" srcId="{5198106F-0A2D-2D43-9C3F-0FC5E0513011}" destId="{0D4C3B60-E3A6-7446-8847-3F89DD188214}" srcOrd="0" destOrd="0" presId="urn:microsoft.com/office/officeart/2005/8/layout/orgChart1"/>
    <dgm:cxn modelId="{BCB9F7A8-7AB8-E847-BA09-1FF6977DE695}" srcId="{AFB986F5-FBBD-794D-A74A-ADF7BC3CF150}" destId="{5198106F-0A2D-2D43-9C3F-0FC5E0513011}" srcOrd="0" destOrd="0" parTransId="{3CE80CA5-556A-2F48-812D-038CC6FC9A4B}" sibTransId="{DC9D1F8F-6CD8-314F-A20D-6D206BDB577B}"/>
    <dgm:cxn modelId="{582E9517-DEA2-2249-B8A7-4CAE6765B5A5}" type="presOf" srcId="{FC9F703B-39F1-B641-B987-3C8AFAC0E104}" destId="{A47F32FC-D08F-674C-A3A3-9441AFB458A9}" srcOrd="1" destOrd="0" presId="urn:microsoft.com/office/officeart/2005/8/layout/orgChart1"/>
    <dgm:cxn modelId="{34A9F069-7E0F-3445-BDDF-9C7BB08C3800}" srcId="{5198106F-0A2D-2D43-9C3F-0FC5E0513011}" destId="{CE71268D-C805-424A-939C-CDBC4DF2D1A2}" srcOrd="1" destOrd="0" parTransId="{E7AB9555-BE3A-0649-8845-B7C61DD5019B}" sibTransId="{696CA429-F583-0646-B8D6-8390B258DCF7}"/>
    <dgm:cxn modelId="{1CEB9DFE-B61B-1A47-8384-8A8D6BC07A88}" type="presOf" srcId="{E7AB9555-BE3A-0649-8845-B7C61DD5019B}" destId="{3CB1BCF9-0CAA-A144-9E76-BDAD3666C186}" srcOrd="0" destOrd="0" presId="urn:microsoft.com/office/officeart/2005/8/layout/orgChart1"/>
    <dgm:cxn modelId="{6004C87E-46E2-A949-9444-42D6DC599FB8}" type="presOf" srcId="{719CC98B-B241-6C4C-9FDD-4CBF61662604}" destId="{5E4D8D4D-09A1-6445-A42C-4202F133F34C}" srcOrd="0" destOrd="0" presId="urn:microsoft.com/office/officeart/2005/8/layout/orgChart1"/>
    <dgm:cxn modelId="{7D1407F0-F2CA-FC4D-BE6F-ED408A716CB2}" type="presOf" srcId="{A7BE33AD-0EA3-7943-81E2-0399262F380D}" destId="{40DEE1EA-D965-8A4E-8F10-ED2A1B5D00A8}" srcOrd="1" destOrd="0" presId="urn:microsoft.com/office/officeart/2005/8/layout/orgChart1"/>
    <dgm:cxn modelId="{89128AA9-717F-0F4B-B6A1-E511B37603C7}" type="presOf" srcId="{FC9F703B-39F1-B641-B987-3C8AFAC0E104}" destId="{11CDE630-C790-544C-B62B-824306CECBEE}" srcOrd="0" destOrd="0" presId="urn:microsoft.com/office/officeart/2005/8/layout/orgChart1"/>
    <dgm:cxn modelId="{51ADD321-5355-D14F-A339-93DB078D0A76}" srcId="{AFB986F5-FBBD-794D-A74A-ADF7BC3CF150}" destId="{719CC98B-B241-6C4C-9FDD-4CBF61662604}" srcOrd="1" destOrd="0" parTransId="{40DDE5B7-2866-1443-BF0D-AA8E0E569589}" sibTransId="{C0EB6D68-1978-4145-BFEC-A2A4E21EED24}"/>
    <dgm:cxn modelId="{38909965-9FC0-2C48-9E42-EFEC64EA6737}" srcId="{5198106F-0A2D-2D43-9C3F-0FC5E0513011}" destId="{A7BE33AD-0EA3-7943-81E2-0399262F380D}" srcOrd="2" destOrd="0" parTransId="{8F38C810-2E99-5A44-89A7-1C8BA8597C2C}" sibTransId="{7CECD53F-A726-9B48-8094-824E7471A6A8}"/>
    <dgm:cxn modelId="{6C777967-F4D9-E640-96FB-E4790EB9A1D8}" type="presOf" srcId="{C9A465E9-7394-FB46-9509-9F71B5AFBBEA}" destId="{7952D741-2F02-2E46-B548-90241B3D50C3}" srcOrd="0" destOrd="0" presId="urn:microsoft.com/office/officeart/2005/8/layout/orgChart1"/>
    <dgm:cxn modelId="{433F5B2F-5B3C-854C-A878-189D3F0AC678}" type="presParOf" srcId="{D3846C00-FAD7-DC42-8A75-236A69F6FBEC}" destId="{2090A913-8244-824E-870C-366DAEE35A04}" srcOrd="0" destOrd="0" presId="urn:microsoft.com/office/officeart/2005/8/layout/orgChart1"/>
    <dgm:cxn modelId="{98218A99-3ED2-9349-B220-EC6CC8DF850D}" type="presParOf" srcId="{2090A913-8244-824E-870C-366DAEE35A04}" destId="{647DDD61-7FC0-B84F-A61D-227F2A455338}" srcOrd="0" destOrd="0" presId="urn:microsoft.com/office/officeart/2005/8/layout/orgChart1"/>
    <dgm:cxn modelId="{063E8A8E-19CD-5A4C-978A-D478BB771D7C}" type="presParOf" srcId="{647DDD61-7FC0-B84F-A61D-227F2A455338}" destId="{0D4C3B60-E3A6-7446-8847-3F89DD188214}" srcOrd="0" destOrd="0" presId="urn:microsoft.com/office/officeart/2005/8/layout/orgChart1"/>
    <dgm:cxn modelId="{683DA428-D94D-874E-82FD-D8986112BE28}" type="presParOf" srcId="{647DDD61-7FC0-B84F-A61D-227F2A455338}" destId="{3F3193D9-EDC7-394D-8216-6232955FF95D}" srcOrd="1" destOrd="0" presId="urn:microsoft.com/office/officeart/2005/8/layout/orgChart1"/>
    <dgm:cxn modelId="{4A840A67-1BCD-6A4E-B546-1D7C6D77A74D}" type="presParOf" srcId="{2090A913-8244-824E-870C-366DAEE35A04}" destId="{5817C897-A94B-1743-944F-9C9FB4CDE969}" srcOrd="1" destOrd="0" presId="urn:microsoft.com/office/officeart/2005/8/layout/orgChart1"/>
    <dgm:cxn modelId="{1C666A75-B10F-234E-8987-67B32F100E5D}" type="presParOf" srcId="{5817C897-A94B-1743-944F-9C9FB4CDE969}" destId="{3CB1BCF9-0CAA-A144-9E76-BDAD3666C186}" srcOrd="0" destOrd="0" presId="urn:microsoft.com/office/officeart/2005/8/layout/orgChart1"/>
    <dgm:cxn modelId="{C4B707B1-0B46-9343-93D9-AAD4A63EF036}" type="presParOf" srcId="{5817C897-A94B-1743-944F-9C9FB4CDE969}" destId="{2DE37E80-E8B6-7745-A073-9BF1EBFD2720}" srcOrd="1" destOrd="0" presId="urn:microsoft.com/office/officeart/2005/8/layout/orgChart1"/>
    <dgm:cxn modelId="{C11FB8EB-8C2E-C54B-B8CB-589AEE9D90EE}" type="presParOf" srcId="{2DE37E80-E8B6-7745-A073-9BF1EBFD2720}" destId="{66FBFC40-C2D5-CB4E-B01F-C06BE8343783}" srcOrd="0" destOrd="0" presId="urn:microsoft.com/office/officeart/2005/8/layout/orgChart1"/>
    <dgm:cxn modelId="{20F20D34-A899-6443-A9D3-CA1D526BBBB8}" type="presParOf" srcId="{66FBFC40-C2D5-CB4E-B01F-C06BE8343783}" destId="{0A0E0547-EAFC-1D46-A0B8-02440F2FD098}" srcOrd="0" destOrd="0" presId="urn:microsoft.com/office/officeart/2005/8/layout/orgChart1"/>
    <dgm:cxn modelId="{772D7D08-49F9-F741-ABDC-7859810CE451}" type="presParOf" srcId="{66FBFC40-C2D5-CB4E-B01F-C06BE8343783}" destId="{C94FD99F-1D73-5145-8A03-2FDE9870A5B4}" srcOrd="1" destOrd="0" presId="urn:microsoft.com/office/officeart/2005/8/layout/orgChart1"/>
    <dgm:cxn modelId="{840FFC6A-EFA8-B043-A9E9-9398307284FC}" type="presParOf" srcId="{2DE37E80-E8B6-7745-A073-9BF1EBFD2720}" destId="{C85BF6A5-ADF6-BE4D-AA66-A64956E123EE}" srcOrd="1" destOrd="0" presId="urn:microsoft.com/office/officeart/2005/8/layout/orgChart1"/>
    <dgm:cxn modelId="{B4F3964B-275F-734F-BAD5-A1DD94FD385B}" type="presParOf" srcId="{2DE37E80-E8B6-7745-A073-9BF1EBFD2720}" destId="{87CB9542-BFDF-074F-86CF-CEF7EE23A76A}" srcOrd="2" destOrd="0" presId="urn:microsoft.com/office/officeart/2005/8/layout/orgChart1"/>
    <dgm:cxn modelId="{2366D0A7-3C27-BC43-BE7E-9D90E5157FC4}" type="presParOf" srcId="{5817C897-A94B-1743-944F-9C9FB4CDE969}" destId="{474AFAFD-2810-9A4E-9B9E-697DEA079913}" srcOrd="2" destOrd="0" presId="urn:microsoft.com/office/officeart/2005/8/layout/orgChart1"/>
    <dgm:cxn modelId="{05B63017-6462-8347-9928-E06EB0767010}" type="presParOf" srcId="{5817C897-A94B-1743-944F-9C9FB4CDE969}" destId="{376B33FB-E46D-6542-A7BE-69AD8956192F}" srcOrd="3" destOrd="0" presId="urn:microsoft.com/office/officeart/2005/8/layout/orgChart1"/>
    <dgm:cxn modelId="{D2D9687E-6B0C-3842-BECD-9314211FEA37}" type="presParOf" srcId="{376B33FB-E46D-6542-A7BE-69AD8956192F}" destId="{7F5D0510-1045-6847-9FA0-0086ECEB058E}" srcOrd="0" destOrd="0" presId="urn:microsoft.com/office/officeart/2005/8/layout/orgChart1"/>
    <dgm:cxn modelId="{FF60D6A5-3040-DF43-8144-6063A2776D6C}" type="presParOf" srcId="{7F5D0510-1045-6847-9FA0-0086ECEB058E}" destId="{F28A2E8D-FACA-3D4B-B100-72DB401AD80D}" srcOrd="0" destOrd="0" presId="urn:microsoft.com/office/officeart/2005/8/layout/orgChart1"/>
    <dgm:cxn modelId="{9D12B0DB-5B8A-624C-89C6-4A0D7EF740D0}" type="presParOf" srcId="{7F5D0510-1045-6847-9FA0-0086ECEB058E}" destId="{40DEE1EA-D965-8A4E-8F10-ED2A1B5D00A8}" srcOrd="1" destOrd="0" presId="urn:microsoft.com/office/officeart/2005/8/layout/orgChart1"/>
    <dgm:cxn modelId="{E401D962-9991-DA47-BDA7-003D0CE4BF19}" type="presParOf" srcId="{376B33FB-E46D-6542-A7BE-69AD8956192F}" destId="{37D341C6-C589-5744-B2E2-07CFE3FC8989}" srcOrd="1" destOrd="0" presId="urn:microsoft.com/office/officeart/2005/8/layout/orgChart1"/>
    <dgm:cxn modelId="{5BE07E8C-3958-0941-91B1-4278FBD39E2D}" type="presParOf" srcId="{376B33FB-E46D-6542-A7BE-69AD8956192F}" destId="{EBAD615B-6519-DE44-8FE3-EF4FCA19F2FD}" srcOrd="2" destOrd="0" presId="urn:microsoft.com/office/officeart/2005/8/layout/orgChart1"/>
    <dgm:cxn modelId="{341D3F73-DA7D-9045-99FD-C1F0C429DF96}" type="presParOf" srcId="{5817C897-A94B-1743-944F-9C9FB4CDE969}" destId="{01983773-A1DF-F14D-8E01-81DB7170A3EC}" srcOrd="4" destOrd="0" presId="urn:microsoft.com/office/officeart/2005/8/layout/orgChart1"/>
    <dgm:cxn modelId="{E4389C1D-68C5-FF4D-BA81-8474205E26D2}" type="presParOf" srcId="{5817C897-A94B-1743-944F-9C9FB4CDE969}" destId="{8CB55FDD-07DE-D74E-8C33-17C6AC587569}" srcOrd="5" destOrd="0" presId="urn:microsoft.com/office/officeart/2005/8/layout/orgChart1"/>
    <dgm:cxn modelId="{5CAC8D1D-0EDF-C042-936D-0DDAF8D28F9C}" type="presParOf" srcId="{8CB55FDD-07DE-D74E-8C33-17C6AC587569}" destId="{82E6BB8B-6201-E340-8F58-F421FCCE52FF}" srcOrd="0" destOrd="0" presId="urn:microsoft.com/office/officeart/2005/8/layout/orgChart1"/>
    <dgm:cxn modelId="{4014DEE7-E1C4-EE4F-A0E0-688D820669FB}" type="presParOf" srcId="{82E6BB8B-6201-E340-8F58-F421FCCE52FF}" destId="{11CDE630-C790-544C-B62B-824306CECBEE}" srcOrd="0" destOrd="0" presId="urn:microsoft.com/office/officeart/2005/8/layout/orgChart1"/>
    <dgm:cxn modelId="{07FBC2B2-4978-4D4B-8A3A-DE41AB93EA51}" type="presParOf" srcId="{82E6BB8B-6201-E340-8F58-F421FCCE52FF}" destId="{A47F32FC-D08F-674C-A3A3-9441AFB458A9}" srcOrd="1" destOrd="0" presId="urn:microsoft.com/office/officeart/2005/8/layout/orgChart1"/>
    <dgm:cxn modelId="{B05A76D2-A30E-9A47-9809-E5A9052D25C7}" type="presParOf" srcId="{8CB55FDD-07DE-D74E-8C33-17C6AC587569}" destId="{F20EE808-A2E1-7E42-89A9-4D4DF9455C96}" srcOrd="1" destOrd="0" presId="urn:microsoft.com/office/officeart/2005/8/layout/orgChart1"/>
    <dgm:cxn modelId="{865D44C1-26C8-6149-9E92-D792ADAF3152}" type="presParOf" srcId="{8CB55FDD-07DE-D74E-8C33-17C6AC587569}" destId="{284DE982-8BA6-0D43-B8FE-C20467D967AC}" srcOrd="2" destOrd="0" presId="urn:microsoft.com/office/officeart/2005/8/layout/orgChart1"/>
    <dgm:cxn modelId="{388BDCA0-0ABE-7E43-8E62-F08D1E551213}" type="presParOf" srcId="{2090A913-8244-824E-870C-366DAEE35A04}" destId="{9A9AC046-96B7-DF44-A38D-164B5C1B4C99}" srcOrd="2" destOrd="0" presId="urn:microsoft.com/office/officeart/2005/8/layout/orgChart1"/>
    <dgm:cxn modelId="{C314FEFC-1E1C-2840-A0E6-10779C26263C}" type="presParOf" srcId="{9A9AC046-96B7-DF44-A38D-164B5C1B4C99}" destId="{7952D741-2F02-2E46-B548-90241B3D50C3}" srcOrd="0" destOrd="0" presId="urn:microsoft.com/office/officeart/2005/8/layout/orgChart1"/>
    <dgm:cxn modelId="{9039B6EA-1A16-C845-B476-947F3A19A4BE}" type="presParOf" srcId="{9A9AC046-96B7-DF44-A38D-164B5C1B4C99}" destId="{F6F20F90-4709-4A47-BBB9-584CBB73D2E8}" srcOrd="1" destOrd="0" presId="urn:microsoft.com/office/officeart/2005/8/layout/orgChart1"/>
    <dgm:cxn modelId="{CCCBCFC0-1460-5E4E-9039-8E89469A4179}" type="presParOf" srcId="{F6F20F90-4709-4A47-BBB9-584CBB73D2E8}" destId="{FC986EAE-8C26-E348-A649-17D0E71D8920}" srcOrd="0" destOrd="0" presId="urn:microsoft.com/office/officeart/2005/8/layout/orgChart1"/>
    <dgm:cxn modelId="{023BCB8A-E9F7-4D48-A907-866BAA9A0866}" type="presParOf" srcId="{FC986EAE-8C26-E348-A649-17D0E71D8920}" destId="{D1120AD7-6039-6A47-9A06-53831A42BC24}" srcOrd="0" destOrd="0" presId="urn:microsoft.com/office/officeart/2005/8/layout/orgChart1"/>
    <dgm:cxn modelId="{9B05B77E-F12E-AF4F-9835-93926AE154F3}" type="presParOf" srcId="{FC986EAE-8C26-E348-A649-17D0E71D8920}" destId="{66AA7C79-A816-7E41-BDB1-5EEAB07990D3}" srcOrd="1" destOrd="0" presId="urn:microsoft.com/office/officeart/2005/8/layout/orgChart1"/>
    <dgm:cxn modelId="{6B308385-5C6D-EA4F-AC87-22D20303A069}" type="presParOf" srcId="{F6F20F90-4709-4A47-BBB9-584CBB73D2E8}" destId="{4E906415-071D-704C-8978-87BC1FA4B4AD}" srcOrd="1" destOrd="0" presId="urn:microsoft.com/office/officeart/2005/8/layout/orgChart1"/>
    <dgm:cxn modelId="{A2851765-D4CD-BF41-BA76-5CBE354B95E5}" type="presParOf" srcId="{F6F20F90-4709-4A47-BBB9-584CBB73D2E8}" destId="{7C8D7496-191F-5E48-A591-0B0E5F3F4E95}" srcOrd="2" destOrd="0" presId="urn:microsoft.com/office/officeart/2005/8/layout/orgChart1"/>
    <dgm:cxn modelId="{4BAD563A-FDBB-974B-9F6A-A1C59F093B6A}" type="presParOf" srcId="{D3846C00-FAD7-DC42-8A75-236A69F6FBEC}" destId="{F8132D2B-0A32-7E48-B0DA-6B0ACE479A5F}" srcOrd="1" destOrd="0" presId="urn:microsoft.com/office/officeart/2005/8/layout/orgChart1"/>
    <dgm:cxn modelId="{848731A7-D381-6943-AF2E-6FCB20353831}" type="presParOf" srcId="{F8132D2B-0A32-7E48-B0DA-6B0ACE479A5F}" destId="{F4E63CAA-5846-D042-BBE7-E3E150760921}" srcOrd="0" destOrd="0" presId="urn:microsoft.com/office/officeart/2005/8/layout/orgChart1"/>
    <dgm:cxn modelId="{4348DF79-C90D-7743-9F93-B5FD170098FC}" type="presParOf" srcId="{F4E63CAA-5846-D042-BBE7-E3E150760921}" destId="{5E4D8D4D-09A1-6445-A42C-4202F133F34C}" srcOrd="0" destOrd="0" presId="urn:microsoft.com/office/officeart/2005/8/layout/orgChart1"/>
    <dgm:cxn modelId="{41228282-B8EA-2044-93B3-C07636D1EA3D}" type="presParOf" srcId="{F4E63CAA-5846-D042-BBE7-E3E150760921}" destId="{B8BC5B13-4C9F-AA49-BFD6-A87B6AADDD19}" srcOrd="1" destOrd="0" presId="urn:microsoft.com/office/officeart/2005/8/layout/orgChart1"/>
    <dgm:cxn modelId="{83259BD0-72E3-F544-B275-59D3CF392CDA}" type="presParOf" srcId="{F8132D2B-0A32-7E48-B0DA-6B0ACE479A5F}" destId="{FD6BBBF0-1865-244C-A25D-295C9430A3A9}" srcOrd="1" destOrd="0" presId="urn:microsoft.com/office/officeart/2005/8/layout/orgChart1"/>
    <dgm:cxn modelId="{F51055C6-278B-5C47-A1AF-FFBF10AD1FB2}" type="presParOf" srcId="{F8132D2B-0A32-7E48-B0DA-6B0ACE479A5F}" destId="{13F9605B-475A-A644-A34A-2D38177FC1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986F5-FBBD-794D-A74A-ADF7BC3CF150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8106F-0A2D-2D43-9C3F-0FC5E0513011}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Compton Form Factors</a:t>
          </a:r>
          <a:endParaRPr lang="en-US" dirty="0">
            <a:solidFill>
              <a:srgbClr val="FF0000"/>
            </a:solidFill>
          </a:endParaRPr>
        </a:p>
      </dgm:t>
    </dgm:pt>
    <dgm:pt modelId="{3CE80CA5-556A-2F48-812D-038CC6FC9A4B}" type="parTrans" cxnId="{BCB9F7A8-7AB8-E847-BA09-1FF6977DE695}">
      <dgm:prSet/>
      <dgm:spPr/>
      <dgm:t>
        <a:bodyPr/>
        <a:lstStyle/>
        <a:p>
          <a:endParaRPr lang="en-US"/>
        </a:p>
      </dgm:t>
    </dgm:pt>
    <dgm:pt modelId="{DC9D1F8F-6CD8-314F-A20D-6D206BDB577B}" type="sibTrans" cxnId="{BCB9F7A8-7AB8-E847-BA09-1FF6977DE695}">
      <dgm:prSet/>
      <dgm:spPr/>
      <dgm:t>
        <a:bodyPr/>
        <a:lstStyle/>
        <a:p>
          <a:endParaRPr lang="en-US"/>
        </a:p>
      </dgm:t>
    </dgm:pt>
    <dgm:pt modelId="{B29D0AAA-2805-F545-BB37-ABB00C5486E5}" type="asst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Helicity</a:t>
          </a:r>
          <a:r>
            <a:rPr lang="en-US" dirty="0" smtClean="0">
              <a:solidFill>
                <a:srgbClr val="FF0000"/>
              </a:solidFill>
            </a:rPr>
            <a:t> Amplitudes</a:t>
          </a:r>
          <a:endParaRPr lang="en-US" dirty="0">
            <a:solidFill>
              <a:srgbClr val="FF0000"/>
            </a:solidFill>
          </a:endParaRPr>
        </a:p>
      </dgm:t>
    </dgm:pt>
    <dgm:pt modelId="{C9A465E9-7394-FB46-9509-9F71B5AFBBEA}" type="parTrans" cxnId="{A9B2E46B-910B-DE4E-B29D-E16235C3D57E}">
      <dgm:prSet/>
      <dgm:spPr/>
      <dgm:t>
        <a:bodyPr/>
        <a:lstStyle/>
        <a:p>
          <a:endParaRPr lang="en-US"/>
        </a:p>
      </dgm:t>
    </dgm:pt>
    <dgm:pt modelId="{9A222C68-AF79-594C-88CE-AC91B255097F}" type="sibTrans" cxnId="{A9B2E46B-910B-DE4E-B29D-E16235C3D57E}">
      <dgm:prSet/>
      <dgm:spPr/>
      <dgm:t>
        <a:bodyPr/>
        <a:lstStyle/>
        <a:p>
          <a:endParaRPr lang="en-US"/>
        </a:p>
      </dgm:t>
    </dgm:pt>
    <dgm:pt modelId="{CE71268D-C805-424A-939C-CDBC4DF2D1A2}">
      <dgm:prSet phldrT="[Text]"/>
      <dgm:spPr>
        <a:solidFill>
          <a:srgbClr val="EEECE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LU</a:t>
          </a:r>
          <a:endParaRPr lang="en-US" dirty="0">
            <a:solidFill>
              <a:srgbClr val="FF0000"/>
            </a:solidFill>
          </a:endParaRPr>
        </a:p>
      </dgm:t>
    </dgm:pt>
    <dgm:pt modelId="{E7AB9555-BE3A-0649-8845-B7C61DD5019B}" type="parTrans" cxnId="{34A9F069-7E0F-3445-BDDF-9C7BB08C3800}">
      <dgm:prSet/>
      <dgm:spPr/>
      <dgm:t>
        <a:bodyPr/>
        <a:lstStyle/>
        <a:p>
          <a:endParaRPr lang="en-US"/>
        </a:p>
      </dgm:t>
    </dgm:pt>
    <dgm:pt modelId="{696CA429-F583-0646-B8D6-8390B258DCF7}" type="sibTrans" cxnId="{34A9F069-7E0F-3445-BDDF-9C7BB08C3800}">
      <dgm:prSet/>
      <dgm:spPr/>
      <dgm:t>
        <a:bodyPr/>
        <a:lstStyle/>
        <a:p>
          <a:endParaRPr lang="en-US"/>
        </a:p>
      </dgm:t>
    </dgm:pt>
    <dgm:pt modelId="{A7BE33AD-0EA3-7943-81E2-0399262F380D}">
      <dgm:prSet phldrT="[Text]"/>
      <dgm:spPr>
        <a:solidFill>
          <a:srgbClr val="EEECE1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UL, </a:t>
          </a:r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LL</a:t>
          </a:r>
          <a:endParaRPr lang="en-US" dirty="0">
            <a:solidFill>
              <a:srgbClr val="FF0000"/>
            </a:solidFill>
          </a:endParaRPr>
        </a:p>
      </dgm:t>
    </dgm:pt>
    <dgm:pt modelId="{8F38C810-2E99-5A44-89A7-1C8BA8597C2C}" type="parTrans" cxnId="{38909965-9FC0-2C48-9E42-EFEC64EA6737}">
      <dgm:prSet/>
      <dgm:spPr/>
      <dgm:t>
        <a:bodyPr/>
        <a:lstStyle/>
        <a:p>
          <a:endParaRPr lang="en-US"/>
        </a:p>
      </dgm:t>
    </dgm:pt>
    <dgm:pt modelId="{7CECD53F-A726-9B48-8094-824E7471A6A8}" type="sibTrans" cxnId="{38909965-9FC0-2C48-9E42-EFEC64EA6737}">
      <dgm:prSet/>
      <dgm:spPr/>
      <dgm:t>
        <a:bodyPr/>
        <a:lstStyle/>
        <a:p>
          <a:endParaRPr lang="en-US"/>
        </a:p>
      </dgm:t>
    </dgm:pt>
    <dgm:pt modelId="{FC9F703B-39F1-B641-B987-3C8AFAC0E104}">
      <dgm:prSet phldrT="[Text]"/>
      <dgm:spPr>
        <a:solidFill>
          <a:srgbClr val="EEECE1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UT</a:t>
          </a:r>
          <a:endParaRPr lang="en-US" dirty="0">
            <a:solidFill>
              <a:srgbClr val="FF0000"/>
            </a:solidFill>
          </a:endParaRPr>
        </a:p>
      </dgm:t>
    </dgm:pt>
    <dgm:pt modelId="{3030D903-5B6C-DF4E-BB60-CB835CD5483B}" type="parTrans" cxnId="{5CC1E205-3319-B94F-94D6-25F15CA633CC}">
      <dgm:prSet/>
      <dgm:spPr/>
      <dgm:t>
        <a:bodyPr/>
        <a:lstStyle/>
        <a:p>
          <a:endParaRPr lang="en-US"/>
        </a:p>
      </dgm:t>
    </dgm:pt>
    <dgm:pt modelId="{0F08693C-6815-464A-9AB0-BB09265F11D1}" type="sibTrans" cxnId="{5CC1E205-3319-B94F-94D6-25F15CA633CC}">
      <dgm:prSet/>
      <dgm:spPr/>
      <dgm:t>
        <a:bodyPr/>
        <a:lstStyle/>
        <a:p>
          <a:endParaRPr lang="en-US"/>
        </a:p>
      </dgm:t>
    </dgm:pt>
    <dgm:pt modelId="{719CC98B-B241-6C4C-9FDD-4CBF61662604}">
      <dgm:prSet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Generalized Parton Distributions</a:t>
          </a:r>
          <a:endParaRPr lang="en-US" dirty="0">
            <a:solidFill>
              <a:srgbClr val="FF0000"/>
            </a:solidFill>
          </a:endParaRPr>
        </a:p>
      </dgm:t>
    </dgm:pt>
    <dgm:pt modelId="{40DDE5B7-2866-1443-BF0D-AA8E0E569589}" type="parTrans" cxnId="{51ADD321-5355-D14F-A339-93DB078D0A76}">
      <dgm:prSet/>
      <dgm:spPr/>
      <dgm:t>
        <a:bodyPr/>
        <a:lstStyle/>
        <a:p>
          <a:endParaRPr lang="en-US"/>
        </a:p>
      </dgm:t>
    </dgm:pt>
    <dgm:pt modelId="{C0EB6D68-1978-4145-BFEC-A2A4E21EED24}" type="sibTrans" cxnId="{51ADD321-5355-D14F-A339-93DB078D0A76}">
      <dgm:prSet/>
      <dgm:spPr/>
      <dgm:t>
        <a:bodyPr/>
        <a:lstStyle/>
        <a:p>
          <a:endParaRPr lang="en-US"/>
        </a:p>
      </dgm:t>
    </dgm:pt>
    <dgm:pt modelId="{D3846C00-FAD7-DC42-8A75-236A69F6FBEC}" type="pres">
      <dgm:prSet presAssocID="{AFB986F5-FBBD-794D-A74A-ADF7BC3CF1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90A913-8244-824E-870C-366DAEE35A04}" type="pres">
      <dgm:prSet presAssocID="{5198106F-0A2D-2D43-9C3F-0FC5E0513011}" presName="hierRoot1" presStyleCnt="0">
        <dgm:presLayoutVars>
          <dgm:hierBranch val="init"/>
        </dgm:presLayoutVars>
      </dgm:prSet>
      <dgm:spPr/>
    </dgm:pt>
    <dgm:pt modelId="{647DDD61-7FC0-B84F-A61D-227F2A455338}" type="pres">
      <dgm:prSet presAssocID="{5198106F-0A2D-2D43-9C3F-0FC5E0513011}" presName="rootComposite1" presStyleCnt="0"/>
      <dgm:spPr/>
    </dgm:pt>
    <dgm:pt modelId="{0D4C3B60-E3A6-7446-8847-3F89DD188214}" type="pres">
      <dgm:prSet presAssocID="{5198106F-0A2D-2D43-9C3F-0FC5E051301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93D9-EDC7-394D-8216-6232955FF95D}" type="pres">
      <dgm:prSet presAssocID="{5198106F-0A2D-2D43-9C3F-0FC5E0513011}" presName="rootConnector1" presStyleLbl="node1" presStyleIdx="0" presStyleCnt="0"/>
      <dgm:spPr/>
    </dgm:pt>
    <dgm:pt modelId="{5817C897-A94B-1743-944F-9C9FB4CDE969}" type="pres">
      <dgm:prSet presAssocID="{5198106F-0A2D-2D43-9C3F-0FC5E0513011}" presName="hierChild2" presStyleCnt="0"/>
      <dgm:spPr/>
    </dgm:pt>
    <dgm:pt modelId="{3CB1BCF9-0CAA-A144-9E76-BDAD3666C186}" type="pres">
      <dgm:prSet presAssocID="{E7AB9555-BE3A-0649-8845-B7C61DD5019B}" presName="Name37" presStyleLbl="parChTrans1D2" presStyleIdx="0" presStyleCnt="4"/>
      <dgm:spPr/>
    </dgm:pt>
    <dgm:pt modelId="{2DE37E80-E8B6-7745-A073-9BF1EBFD2720}" type="pres">
      <dgm:prSet presAssocID="{CE71268D-C805-424A-939C-CDBC4DF2D1A2}" presName="hierRoot2" presStyleCnt="0">
        <dgm:presLayoutVars>
          <dgm:hierBranch val="init"/>
        </dgm:presLayoutVars>
      </dgm:prSet>
      <dgm:spPr/>
    </dgm:pt>
    <dgm:pt modelId="{66FBFC40-C2D5-CB4E-B01F-C06BE8343783}" type="pres">
      <dgm:prSet presAssocID="{CE71268D-C805-424A-939C-CDBC4DF2D1A2}" presName="rootComposite" presStyleCnt="0"/>
      <dgm:spPr/>
    </dgm:pt>
    <dgm:pt modelId="{0A0E0547-EAFC-1D46-A0B8-02440F2FD098}" type="pres">
      <dgm:prSet presAssocID="{CE71268D-C805-424A-939C-CDBC4DF2D1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FD99F-1D73-5145-8A03-2FDE9870A5B4}" type="pres">
      <dgm:prSet presAssocID="{CE71268D-C805-424A-939C-CDBC4DF2D1A2}" presName="rootConnector" presStyleLbl="node2" presStyleIdx="0" presStyleCnt="3"/>
      <dgm:spPr/>
    </dgm:pt>
    <dgm:pt modelId="{C85BF6A5-ADF6-BE4D-AA66-A64956E123EE}" type="pres">
      <dgm:prSet presAssocID="{CE71268D-C805-424A-939C-CDBC4DF2D1A2}" presName="hierChild4" presStyleCnt="0"/>
      <dgm:spPr/>
    </dgm:pt>
    <dgm:pt modelId="{87CB9542-BFDF-074F-86CF-CEF7EE23A76A}" type="pres">
      <dgm:prSet presAssocID="{CE71268D-C805-424A-939C-CDBC4DF2D1A2}" presName="hierChild5" presStyleCnt="0"/>
      <dgm:spPr/>
    </dgm:pt>
    <dgm:pt modelId="{474AFAFD-2810-9A4E-9B9E-697DEA079913}" type="pres">
      <dgm:prSet presAssocID="{8F38C810-2E99-5A44-89A7-1C8BA8597C2C}" presName="Name37" presStyleLbl="parChTrans1D2" presStyleIdx="1" presStyleCnt="4"/>
      <dgm:spPr/>
    </dgm:pt>
    <dgm:pt modelId="{376B33FB-E46D-6542-A7BE-69AD8956192F}" type="pres">
      <dgm:prSet presAssocID="{A7BE33AD-0EA3-7943-81E2-0399262F380D}" presName="hierRoot2" presStyleCnt="0">
        <dgm:presLayoutVars>
          <dgm:hierBranch val="init"/>
        </dgm:presLayoutVars>
      </dgm:prSet>
      <dgm:spPr/>
    </dgm:pt>
    <dgm:pt modelId="{7F5D0510-1045-6847-9FA0-0086ECEB058E}" type="pres">
      <dgm:prSet presAssocID="{A7BE33AD-0EA3-7943-81E2-0399262F380D}" presName="rootComposite" presStyleCnt="0"/>
      <dgm:spPr/>
    </dgm:pt>
    <dgm:pt modelId="{F28A2E8D-FACA-3D4B-B100-72DB401AD80D}" type="pres">
      <dgm:prSet presAssocID="{A7BE33AD-0EA3-7943-81E2-0399262F380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EE1EA-D965-8A4E-8F10-ED2A1B5D00A8}" type="pres">
      <dgm:prSet presAssocID="{A7BE33AD-0EA3-7943-81E2-0399262F380D}" presName="rootConnector" presStyleLbl="node2" presStyleIdx="1" presStyleCnt="3"/>
      <dgm:spPr/>
    </dgm:pt>
    <dgm:pt modelId="{37D341C6-C589-5744-B2E2-07CFE3FC8989}" type="pres">
      <dgm:prSet presAssocID="{A7BE33AD-0EA3-7943-81E2-0399262F380D}" presName="hierChild4" presStyleCnt="0"/>
      <dgm:spPr/>
    </dgm:pt>
    <dgm:pt modelId="{EBAD615B-6519-DE44-8FE3-EF4FCA19F2FD}" type="pres">
      <dgm:prSet presAssocID="{A7BE33AD-0EA3-7943-81E2-0399262F380D}" presName="hierChild5" presStyleCnt="0"/>
      <dgm:spPr/>
    </dgm:pt>
    <dgm:pt modelId="{01983773-A1DF-F14D-8E01-81DB7170A3EC}" type="pres">
      <dgm:prSet presAssocID="{3030D903-5B6C-DF4E-BB60-CB835CD5483B}" presName="Name37" presStyleLbl="parChTrans1D2" presStyleIdx="2" presStyleCnt="4"/>
      <dgm:spPr/>
    </dgm:pt>
    <dgm:pt modelId="{8CB55FDD-07DE-D74E-8C33-17C6AC587569}" type="pres">
      <dgm:prSet presAssocID="{FC9F703B-39F1-B641-B987-3C8AFAC0E104}" presName="hierRoot2" presStyleCnt="0">
        <dgm:presLayoutVars>
          <dgm:hierBranch val="init"/>
        </dgm:presLayoutVars>
      </dgm:prSet>
      <dgm:spPr/>
    </dgm:pt>
    <dgm:pt modelId="{82E6BB8B-6201-E340-8F58-F421FCCE52FF}" type="pres">
      <dgm:prSet presAssocID="{FC9F703B-39F1-B641-B987-3C8AFAC0E104}" presName="rootComposite" presStyleCnt="0"/>
      <dgm:spPr/>
    </dgm:pt>
    <dgm:pt modelId="{11CDE630-C790-544C-B62B-824306CECBEE}" type="pres">
      <dgm:prSet presAssocID="{FC9F703B-39F1-B641-B987-3C8AFAC0E1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F32FC-D08F-674C-A3A3-9441AFB458A9}" type="pres">
      <dgm:prSet presAssocID="{FC9F703B-39F1-B641-B987-3C8AFAC0E104}" presName="rootConnector" presStyleLbl="node2" presStyleIdx="2" presStyleCnt="3"/>
      <dgm:spPr/>
    </dgm:pt>
    <dgm:pt modelId="{F20EE808-A2E1-7E42-89A9-4D4DF9455C96}" type="pres">
      <dgm:prSet presAssocID="{FC9F703B-39F1-B641-B987-3C8AFAC0E104}" presName="hierChild4" presStyleCnt="0"/>
      <dgm:spPr/>
    </dgm:pt>
    <dgm:pt modelId="{284DE982-8BA6-0D43-B8FE-C20467D967AC}" type="pres">
      <dgm:prSet presAssocID="{FC9F703B-39F1-B641-B987-3C8AFAC0E104}" presName="hierChild5" presStyleCnt="0"/>
      <dgm:spPr/>
    </dgm:pt>
    <dgm:pt modelId="{9A9AC046-96B7-DF44-A38D-164B5C1B4C99}" type="pres">
      <dgm:prSet presAssocID="{5198106F-0A2D-2D43-9C3F-0FC5E0513011}" presName="hierChild3" presStyleCnt="0"/>
      <dgm:spPr/>
    </dgm:pt>
    <dgm:pt modelId="{7952D741-2F02-2E46-B548-90241B3D50C3}" type="pres">
      <dgm:prSet presAssocID="{C9A465E9-7394-FB46-9509-9F71B5AFBBEA}" presName="Name111" presStyleLbl="parChTrans1D2" presStyleIdx="3" presStyleCnt="4"/>
      <dgm:spPr/>
    </dgm:pt>
    <dgm:pt modelId="{F6F20F90-4709-4A47-BBB9-584CBB73D2E8}" type="pres">
      <dgm:prSet presAssocID="{B29D0AAA-2805-F545-BB37-ABB00C5486E5}" presName="hierRoot3" presStyleCnt="0">
        <dgm:presLayoutVars>
          <dgm:hierBranch val="init"/>
        </dgm:presLayoutVars>
      </dgm:prSet>
      <dgm:spPr/>
    </dgm:pt>
    <dgm:pt modelId="{FC986EAE-8C26-E348-A649-17D0E71D8920}" type="pres">
      <dgm:prSet presAssocID="{B29D0AAA-2805-F545-BB37-ABB00C5486E5}" presName="rootComposite3" presStyleCnt="0"/>
      <dgm:spPr/>
    </dgm:pt>
    <dgm:pt modelId="{D1120AD7-6039-6A47-9A06-53831A42BC24}" type="pres">
      <dgm:prSet presAssocID="{B29D0AAA-2805-F545-BB37-ABB00C5486E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A7C79-A816-7E41-BDB1-5EEAB07990D3}" type="pres">
      <dgm:prSet presAssocID="{B29D0AAA-2805-F545-BB37-ABB00C5486E5}" presName="rootConnector3" presStyleLbl="asst1" presStyleIdx="0" presStyleCnt="1"/>
      <dgm:spPr/>
    </dgm:pt>
    <dgm:pt modelId="{4E906415-071D-704C-8978-87BC1FA4B4AD}" type="pres">
      <dgm:prSet presAssocID="{B29D0AAA-2805-F545-BB37-ABB00C5486E5}" presName="hierChild6" presStyleCnt="0"/>
      <dgm:spPr/>
    </dgm:pt>
    <dgm:pt modelId="{7C8D7496-191F-5E48-A591-0B0E5F3F4E95}" type="pres">
      <dgm:prSet presAssocID="{B29D0AAA-2805-F545-BB37-ABB00C5486E5}" presName="hierChild7" presStyleCnt="0"/>
      <dgm:spPr/>
    </dgm:pt>
    <dgm:pt modelId="{F8132D2B-0A32-7E48-B0DA-6B0ACE479A5F}" type="pres">
      <dgm:prSet presAssocID="{719CC98B-B241-6C4C-9FDD-4CBF61662604}" presName="hierRoot1" presStyleCnt="0">
        <dgm:presLayoutVars>
          <dgm:hierBranch val="init"/>
        </dgm:presLayoutVars>
      </dgm:prSet>
      <dgm:spPr/>
    </dgm:pt>
    <dgm:pt modelId="{F4E63CAA-5846-D042-BBE7-E3E150760921}" type="pres">
      <dgm:prSet presAssocID="{719CC98B-B241-6C4C-9FDD-4CBF61662604}" presName="rootComposite1" presStyleCnt="0"/>
      <dgm:spPr/>
    </dgm:pt>
    <dgm:pt modelId="{5E4D8D4D-09A1-6445-A42C-4202F133F34C}" type="pres">
      <dgm:prSet presAssocID="{719CC98B-B241-6C4C-9FDD-4CBF61662604}" presName="rootText1" presStyleLbl="node0" presStyleIdx="1" presStyleCnt="2" custLinFactX="-22307" custLinFactY="-3864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BC5B13-4C9F-AA49-BFD6-A87B6AADDD19}" type="pres">
      <dgm:prSet presAssocID="{719CC98B-B241-6C4C-9FDD-4CBF61662604}" presName="rootConnector1" presStyleLbl="node1" presStyleIdx="0" presStyleCnt="0"/>
      <dgm:spPr/>
    </dgm:pt>
    <dgm:pt modelId="{FD6BBBF0-1865-244C-A25D-295C9430A3A9}" type="pres">
      <dgm:prSet presAssocID="{719CC98B-B241-6C4C-9FDD-4CBF61662604}" presName="hierChild2" presStyleCnt="0"/>
      <dgm:spPr/>
    </dgm:pt>
    <dgm:pt modelId="{13F9605B-475A-A644-A34A-2D38177FC145}" type="pres">
      <dgm:prSet presAssocID="{719CC98B-B241-6C4C-9FDD-4CBF61662604}" presName="hierChild3" presStyleCnt="0"/>
      <dgm:spPr/>
    </dgm:pt>
  </dgm:ptLst>
  <dgm:cxnLst>
    <dgm:cxn modelId="{81636EB2-56F3-D143-94E3-9CE3ABA71417}" type="presOf" srcId="{B29D0AAA-2805-F545-BB37-ABB00C5486E5}" destId="{D1120AD7-6039-6A47-9A06-53831A42BC24}" srcOrd="0" destOrd="0" presId="urn:microsoft.com/office/officeart/2005/8/layout/orgChart1"/>
    <dgm:cxn modelId="{38909965-9FC0-2C48-9E42-EFEC64EA6737}" srcId="{5198106F-0A2D-2D43-9C3F-0FC5E0513011}" destId="{A7BE33AD-0EA3-7943-81E2-0399262F380D}" srcOrd="2" destOrd="0" parTransId="{8F38C810-2E99-5A44-89A7-1C8BA8597C2C}" sibTransId="{7CECD53F-A726-9B48-8094-824E7471A6A8}"/>
    <dgm:cxn modelId="{E5641C89-0621-974A-8CA7-9135C732BEAC}" type="presOf" srcId="{719CC98B-B241-6C4C-9FDD-4CBF61662604}" destId="{5E4D8D4D-09A1-6445-A42C-4202F133F34C}" srcOrd="0" destOrd="0" presId="urn:microsoft.com/office/officeart/2005/8/layout/orgChart1"/>
    <dgm:cxn modelId="{0AD329FA-E9F4-154E-9811-10AE03316AF7}" type="presOf" srcId="{5198106F-0A2D-2D43-9C3F-0FC5E0513011}" destId="{0D4C3B60-E3A6-7446-8847-3F89DD188214}" srcOrd="0" destOrd="0" presId="urn:microsoft.com/office/officeart/2005/8/layout/orgChart1"/>
    <dgm:cxn modelId="{081674B5-E86C-2D41-953C-999BBF162570}" type="presOf" srcId="{719CC98B-B241-6C4C-9FDD-4CBF61662604}" destId="{B8BC5B13-4C9F-AA49-BFD6-A87B6AADDD19}" srcOrd="1" destOrd="0" presId="urn:microsoft.com/office/officeart/2005/8/layout/orgChart1"/>
    <dgm:cxn modelId="{569A5CCB-EE46-7143-8757-10DEC3C8DC19}" type="presOf" srcId="{B29D0AAA-2805-F545-BB37-ABB00C5486E5}" destId="{66AA7C79-A816-7E41-BDB1-5EEAB07990D3}" srcOrd="1" destOrd="0" presId="urn:microsoft.com/office/officeart/2005/8/layout/orgChart1"/>
    <dgm:cxn modelId="{454E70DF-709B-5C41-8D86-606C09236FF6}" type="presOf" srcId="{E7AB9555-BE3A-0649-8845-B7C61DD5019B}" destId="{3CB1BCF9-0CAA-A144-9E76-BDAD3666C186}" srcOrd="0" destOrd="0" presId="urn:microsoft.com/office/officeart/2005/8/layout/orgChart1"/>
    <dgm:cxn modelId="{5CC1E205-3319-B94F-94D6-25F15CA633CC}" srcId="{5198106F-0A2D-2D43-9C3F-0FC5E0513011}" destId="{FC9F703B-39F1-B641-B987-3C8AFAC0E104}" srcOrd="3" destOrd="0" parTransId="{3030D903-5B6C-DF4E-BB60-CB835CD5483B}" sibTransId="{0F08693C-6815-464A-9AB0-BB09265F11D1}"/>
    <dgm:cxn modelId="{0BC02786-9B2F-F941-B9A9-ABD05720F177}" type="presOf" srcId="{FC9F703B-39F1-B641-B987-3C8AFAC0E104}" destId="{A47F32FC-D08F-674C-A3A3-9441AFB458A9}" srcOrd="1" destOrd="0" presId="urn:microsoft.com/office/officeart/2005/8/layout/orgChart1"/>
    <dgm:cxn modelId="{370063CE-E4E4-1E40-B7CB-19AA472D974A}" type="presOf" srcId="{CE71268D-C805-424A-939C-CDBC4DF2D1A2}" destId="{0A0E0547-EAFC-1D46-A0B8-02440F2FD098}" srcOrd="0" destOrd="0" presId="urn:microsoft.com/office/officeart/2005/8/layout/orgChart1"/>
    <dgm:cxn modelId="{283EC1E0-4AC7-8949-A4D4-74791FD67BB2}" type="presOf" srcId="{C9A465E9-7394-FB46-9509-9F71B5AFBBEA}" destId="{7952D741-2F02-2E46-B548-90241B3D50C3}" srcOrd="0" destOrd="0" presId="urn:microsoft.com/office/officeart/2005/8/layout/orgChart1"/>
    <dgm:cxn modelId="{F593A60D-DCA9-164F-8B93-C3F918601873}" type="presOf" srcId="{CE71268D-C805-424A-939C-CDBC4DF2D1A2}" destId="{C94FD99F-1D73-5145-8A03-2FDE9870A5B4}" srcOrd="1" destOrd="0" presId="urn:microsoft.com/office/officeart/2005/8/layout/orgChart1"/>
    <dgm:cxn modelId="{A9B2E46B-910B-DE4E-B29D-E16235C3D57E}" srcId="{5198106F-0A2D-2D43-9C3F-0FC5E0513011}" destId="{B29D0AAA-2805-F545-BB37-ABB00C5486E5}" srcOrd="0" destOrd="0" parTransId="{C9A465E9-7394-FB46-9509-9F71B5AFBBEA}" sibTransId="{9A222C68-AF79-594C-88CE-AC91B255097F}"/>
    <dgm:cxn modelId="{9E62DE51-1DA2-5E46-8BCB-486115838ECA}" type="presOf" srcId="{5198106F-0A2D-2D43-9C3F-0FC5E0513011}" destId="{3F3193D9-EDC7-394D-8216-6232955FF95D}" srcOrd="1" destOrd="0" presId="urn:microsoft.com/office/officeart/2005/8/layout/orgChart1"/>
    <dgm:cxn modelId="{51ADD321-5355-D14F-A339-93DB078D0A76}" srcId="{AFB986F5-FBBD-794D-A74A-ADF7BC3CF150}" destId="{719CC98B-B241-6C4C-9FDD-4CBF61662604}" srcOrd="1" destOrd="0" parTransId="{40DDE5B7-2866-1443-BF0D-AA8E0E569589}" sibTransId="{C0EB6D68-1978-4145-BFEC-A2A4E21EED24}"/>
    <dgm:cxn modelId="{79197985-C96F-9546-AB29-62072811D673}" type="presOf" srcId="{A7BE33AD-0EA3-7943-81E2-0399262F380D}" destId="{40DEE1EA-D965-8A4E-8F10-ED2A1B5D00A8}" srcOrd="1" destOrd="0" presId="urn:microsoft.com/office/officeart/2005/8/layout/orgChart1"/>
    <dgm:cxn modelId="{8731FE42-AA7E-D74E-A570-EA246486C903}" type="presOf" srcId="{3030D903-5B6C-DF4E-BB60-CB835CD5483B}" destId="{01983773-A1DF-F14D-8E01-81DB7170A3EC}" srcOrd="0" destOrd="0" presId="urn:microsoft.com/office/officeart/2005/8/layout/orgChart1"/>
    <dgm:cxn modelId="{34A9F069-7E0F-3445-BDDF-9C7BB08C3800}" srcId="{5198106F-0A2D-2D43-9C3F-0FC5E0513011}" destId="{CE71268D-C805-424A-939C-CDBC4DF2D1A2}" srcOrd="1" destOrd="0" parTransId="{E7AB9555-BE3A-0649-8845-B7C61DD5019B}" sibTransId="{696CA429-F583-0646-B8D6-8390B258DCF7}"/>
    <dgm:cxn modelId="{052B7C75-3D94-3E4B-A101-97CF35DB674B}" type="presOf" srcId="{A7BE33AD-0EA3-7943-81E2-0399262F380D}" destId="{F28A2E8D-FACA-3D4B-B100-72DB401AD80D}" srcOrd="0" destOrd="0" presId="urn:microsoft.com/office/officeart/2005/8/layout/orgChart1"/>
    <dgm:cxn modelId="{5F74AED4-B0EA-EC4F-A998-480FF3836E37}" type="presOf" srcId="{8F38C810-2E99-5A44-89A7-1C8BA8597C2C}" destId="{474AFAFD-2810-9A4E-9B9E-697DEA079913}" srcOrd="0" destOrd="0" presId="urn:microsoft.com/office/officeart/2005/8/layout/orgChart1"/>
    <dgm:cxn modelId="{BCB9F7A8-7AB8-E847-BA09-1FF6977DE695}" srcId="{AFB986F5-FBBD-794D-A74A-ADF7BC3CF150}" destId="{5198106F-0A2D-2D43-9C3F-0FC5E0513011}" srcOrd="0" destOrd="0" parTransId="{3CE80CA5-556A-2F48-812D-038CC6FC9A4B}" sibTransId="{DC9D1F8F-6CD8-314F-A20D-6D206BDB577B}"/>
    <dgm:cxn modelId="{A897B158-E98F-AF4F-960D-B66E42DA58C1}" type="presOf" srcId="{AFB986F5-FBBD-794D-A74A-ADF7BC3CF150}" destId="{D3846C00-FAD7-DC42-8A75-236A69F6FBEC}" srcOrd="0" destOrd="0" presId="urn:microsoft.com/office/officeart/2005/8/layout/orgChart1"/>
    <dgm:cxn modelId="{153E13BA-5CEE-6345-A468-2912CC138F5D}" type="presOf" srcId="{FC9F703B-39F1-B641-B987-3C8AFAC0E104}" destId="{11CDE630-C790-544C-B62B-824306CECBEE}" srcOrd="0" destOrd="0" presId="urn:microsoft.com/office/officeart/2005/8/layout/orgChart1"/>
    <dgm:cxn modelId="{DC3DCEAD-8F44-F942-B1B6-29D7E14E3759}" type="presParOf" srcId="{D3846C00-FAD7-DC42-8A75-236A69F6FBEC}" destId="{2090A913-8244-824E-870C-366DAEE35A04}" srcOrd="0" destOrd="0" presId="urn:microsoft.com/office/officeart/2005/8/layout/orgChart1"/>
    <dgm:cxn modelId="{C6223ECE-E04D-1840-8183-7E102BABD848}" type="presParOf" srcId="{2090A913-8244-824E-870C-366DAEE35A04}" destId="{647DDD61-7FC0-B84F-A61D-227F2A455338}" srcOrd="0" destOrd="0" presId="urn:microsoft.com/office/officeart/2005/8/layout/orgChart1"/>
    <dgm:cxn modelId="{C5C7567D-2BA7-C54D-A41D-11B7F78FF5A5}" type="presParOf" srcId="{647DDD61-7FC0-B84F-A61D-227F2A455338}" destId="{0D4C3B60-E3A6-7446-8847-3F89DD188214}" srcOrd="0" destOrd="0" presId="urn:microsoft.com/office/officeart/2005/8/layout/orgChart1"/>
    <dgm:cxn modelId="{69FB8E3F-5B11-184C-9222-8D5974B340F3}" type="presParOf" srcId="{647DDD61-7FC0-B84F-A61D-227F2A455338}" destId="{3F3193D9-EDC7-394D-8216-6232955FF95D}" srcOrd="1" destOrd="0" presId="urn:microsoft.com/office/officeart/2005/8/layout/orgChart1"/>
    <dgm:cxn modelId="{2C1280EB-991E-B441-A3E2-FA9FBCD330DF}" type="presParOf" srcId="{2090A913-8244-824E-870C-366DAEE35A04}" destId="{5817C897-A94B-1743-944F-9C9FB4CDE969}" srcOrd="1" destOrd="0" presId="urn:microsoft.com/office/officeart/2005/8/layout/orgChart1"/>
    <dgm:cxn modelId="{F454E42F-E714-1F48-91C0-3E61C342852B}" type="presParOf" srcId="{5817C897-A94B-1743-944F-9C9FB4CDE969}" destId="{3CB1BCF9-0CAA-A144-9E76-BDAD3666C186}" srcOrd="0" destOrd="0" presId="urn:microsoft.com/office/officeart/2005/8/layout/orgChart1"/>
    <dgm:cxn modelId="{346EF286-4049-FF41-A712-44B8DA19C316}" type="presParOf" srcId="{5817C897-A94B-1743-944F-9C9FB4CDE969}" destId="{2DE37E80-E8B6-7745-A073-9BF1EBFD2720}" srcOrd="1" destOrd="0" presId="urn:microsoft.com/office/officeart/2005/8/layout/orgChart1"/>
    <dgm:cxn modelId="{72823AE1-99DF-FC40-B7B4-84281C0D4B32}" type="presParOf" srcId="{2DE37E80-E8B6-7745-A073-9BF1EBFD2720}" destId="{66FBFC40-C2D5-CB4E-B01F-C06BE8343783}" srcOrd="0" destOrd="0" presId="urn:microsoft.com/office/officeart/2005/8/layout/orgChart1"/>
    <dgm:cxn modelId="{F1CC2F5D-81D9-4346-96DA-90F6B08A8863}" type="presParOf" srcId="{66FBFC40-C2D5-CB4E-B01F-C06BE8343783}" destId="{0A0E0547-EAFC-1D46-A0B8-02440F2FD098}" srcOrd="0" destOrd="0" presId="urn:microsoft.com/office/officeart/2005/8/layout/orgChart1"/>
    <dgm:cxn modelId="{C3D7C187-38E1-4B4F-B40A-0AF6F83C2FB7}" type="presParOf" srcId="{66FBFC40-C2D5-CB4E-B01F-C06BE8343783}" destId="{C94FD99F-1D73-5145-8A03-2FDE9870A5B4}" srcOrd="1" destOrd="0" presId="urn:microsoft.com/office/officeart/2005/8/layout/orgChart1"/>
    <dgm:cxn modelId="{B63C8FA9-3C93-1843-BD4E-2E5E4595CA55}" type="presParOf" srcId="{2DE37E80-E8B6-7745-A073-9BF1EBFD2720}" destId="{C85BF6A5-ADF6-BE4D-AA66-A64956E123EE}" srcOrd="1" destOrd="0" presId="urn:microsoft.com/office/officeart/2005/8/layout/orgChart1"/>
    <dgm:cxn modelId="{C72DD724-F939-4445-A44D-E2B1FDBD96C3}" type="presParOf" srcId="{2DE37E80-E8B6-7745-A073-9BF1EBFD2720}" destId="{87CB9542-BFDF-074F-86CF-CEF7EE23A76A}" srcOrd="2" destOrd="0" presId="urn:microsoft.com/office/officeart/2005/8/layout/orgChart1"/>
    <dgm:cxn modelId="{261B3E21-9897-B549-BF5D-7F85E6C110AE}" type="presParOf" srcId="{5817C897-A94B-1743-944F-9C9FB4CDE969}" destId="{474AFAFD-2810-9A4E-9B9E-697DEA079913}" srcOrd="2" destOrd="0" presId="urn:microsoft.com/office/officeart/2005/8/layout/orgChart1"/>
    <dgm:cxn modelId="{02CE5DCD-C18D-7C47-9A28-B7B4153F7874}" type="presParOf" srcId="{5817C897-A94B-1743-944F-9C9FB4CDE969}" destId="{376B33FB-E46D-6542-A7BE-69AD8956192F}" srcOrd="3" destOrd="0" presId="urn:microsoft.com/office/officeart/2005/8/layout/orgChart1"/>
    <dgm:cxn modelId="{74D84F51-E715-1E41-88D5-F3A374038418}" type="presParOf" srcId="{376B33FB-E46D-6542-A7BE-69AD8956192F}" destId="{7F5D0510-1045-6847-9FA0-0086ECEB058E}" srcOrd="0" destOrd="0" presId="urn:microsoft.com/office/officeart/2005/8/layout/orgChart1"/>
    <dgm:cxn modelId="{C6580325-A548-B84C-A973-6EB9452BDA52}" type="presParOf" srcId="{7F5D0510-1045-6847-9FA0-0086ECEB058E}" destId="{F28A2E8D-FACA-3D4B-B100-72DB401AD80D}" srcOrd="0" destOrd="0" presId="urn:microsoft.com/office/officeart/2005/8/layout/orgChart1"/>
    <dgm:cxn modelId="{B58981C3-0A3E-624F-900F-EA58F5353B16}" type="presParOf" srcId="{7F5D0510-1045-6847-9FA0-0086ECEB058E}" destId="{40DEE1EA-D965-8A4E-8F10-ED2A1B5D00A8}" srcOrd="1" destOrd="0" presId="urn:microsoft.com/office/officeart/2005/8/layout/orgChart1"/>
    <dgm:cxn modelId="{F91F9C50-7141-764E-BDA6-56E1BD01B6F9}" type="presParOf" srcId="{376B33FB-E46D-6542-A7BE-69AD8956192F}" destId="{37D341C6-C589-5744-B2E2-07CFE3FC8989}" srcOrd="1" destOrd="0" presId="urn:microsoft.com/office/officeart/2005/8/layout/orgChart1"/>
    <dgm:cxn modelId="{13D11BDA-C78C-D445-9B95-4B717264CA5F}" type="presParOf" srcId="{376B33FB-E46D-6542-A7BE-69AD8956192F}" destId="{EBAD615B-6519-DE44-8FE3-EF4FCA19F2FD}" srcOrd="2" destOrd="0" presId="urn:microsoft.com/office/officeart/2005/8/layout/orgChart1"/>
    <dgm:cxn modelId="{05B2E20E-E37E-7246-95CF-FDD5A9ED9A68}" type="presParOf" srcId="{5817C897-A94B-1743-944F-9C9FB4CDE969}" destId="{01983773-A1DF-F14D-8E01-81DB7170A3EC}" srcOrd="4" destOrd="0" presId="urn:microsoft.com/office/officeart/2005/8/layout/orgChart1"/>
    <dgm:cxn modelId="{03923CA8-DC93-AB49-88F5-40948AFA701D}" type="presParOf" srcId="{5817C897-A94B-1743-944F-9C9FB4CDE969}" destId="{8CB55FDD-07DE-D74E-8C33-17C6AC587569}" srcOrd="5" destOrd="0" presId="urn:microsoft.com/office/officeart/2005/8/layout/orgChart1"/>
    <dgm:cxn modelId="{6041DB34-199C-E24E-A38D-093AFC79EFBB}" type="presParOf" srcId="{8CB55FDD-07DE-D74E-8C33-17C6AC587569}" destId="{82E6BB8B-6201-E340-8F58-F421FCCE52FF}" srcOrd="0" destOrd="0" presId="urn:microsoft.com/office/officeart/2005/8/layout/orgChart1"/>
    <dgm:cxn modelId="{97DA4C50-67AB-8B44-B2F0-66DB55C2ABA6}" type="presParOf" srcId="{82E6BB8B-6201-E340-8F58-F421FCCE52FF}" destId="{11CDE630-C790-544C-B62B-824306CECBEE}" srcOrd="0" destOrd="0" presId="urn:microsoft.com/office/officeart/2005/8/layout/orgChart1"/>
    <dgm:cxn modelId="{57939AA5-BF43-F744-8480-F07D9411426B}" type="presParOf" srcId="{82E6BB8B-6201-E340-8F58-F421FCCE52FF}" destId="{A47F32FC-D08F-674C-A3A3-9441AFB458A9}" srcOrd="1" destOrd="0" presId="urn:microsoft.com/office/officeart/2005/8/layout/orgChart1"/>
    <dgm:cxn modelId="{517AB039-A2BA-EC4E-9197-5C33B26F5417}" type="presParOf" srcId="{8CB55FDD-07DE-D74E-8C33-17C6AC587569}" destId="{F20EE808-A2E1-7E42-89A9-4D4DF9455C96}" srcOrd="1" destOrd="0" presId="urn:microsoft.com/office/officeart/2005/8/layout/orgChart1"/>
    <dgm:cxn modelId="{629A32DB-3AEB-5D4C-B78D-C603DC7A7373}" type="presParOf" srcId="{8CB55FDD-07DE-D74E-8C33-17C6AC587569}" destId="{284DE982-8BA6-0D43-B8FE-C20467D967AC}" srcOrd="2" destOrd="0" presId="urn:microsoft.com/office/officeart/2005/8/layout/orgChart1"/>
    <dgm:cxn modelId="{DC538D70-0BC7-3848-8812-446387739DC5}" type="presParOf" srcId="{2090A913-8244-824E-870C-366DAEE35A04}" destId="{9A9AC046-96B7-DF44-A38D-164B5C1B4C99}" srcOrd="2" destOrd="0" presId="urn:microsoft.com/office/officeart/2005/8/layout/orgChart1"/>
    <dgm:cxn modelId="{C8594247-CDB3-DB48-B725-A166AD15D47E}" type="presParOf" srcId="{9A9AC046-96B7-DF44-A38D-164B5C1B4C99}" destId="{7952D741-2F02-2E46-B548-90241B3D50C3}" srcOrd="0" destOrd="0" presId="urn:microsoft.com/office/officeart/2005/8/layout/orgChart1"/>
    <dgm:cxn modelId="{560669F5-C074-AD49-9F92-45178854FB5D}" type="presParOf" srcId="{9A9AC046-96B7-DF44-A38D-164B5C1B4C99}" destId="{F6F20F90-4709-4A47-BBB9-584CBB73D2E8}" srcOrd="1" destOrd="0" presId="urn:microsoft.com/office/officeart/2005/8/layout/orgChart1"/>
    <dgm:cxn modelId="{B04BCFDC-27E4-B74F-AC72-59038F13BF17}" type="presParOf" srcId="{F6F20F90-4709-4A47-BBB9-584CBB73D2E8}" destId="{FC986EAE-8C26-E348-A649-17D0E71D8920}" srcOrd="0" destOrd="0" presId="urn:microsoft.com/office/officeart/2005/8/layout/orgChart1"/>
    <dgm:cxn modelId="{7B38ECC9-0D57-814D-998F-3BA9913B347A}" type="presParOf" srcId="{FC986EAE-8C26-E348-A649-17D0E71D8920}" destId="{D1120AD7-6039-6A47-9A06-53831A42BC24}" srcOrd="0" destOrd="0" presId="urn:microsoft.com/office/officeart/2005/8/layout/orgChart1"/>
    <dgm:cxn modelId="{806407D2-8F41-B34B-849E-B64C7D8DE8B0}" type="presParOf" srcId="{FC986EAE-8C26-E348-A649-17D0E71D8920}" destId="{66AA7C79-A816-7E41-BDB1-5EEAB07990D3}" srcOrd="1" destOrd="0" presId="urn:microsoft.com/office/officeart/2005/8/layout/orgChart1"/>
    <dgm:cxn modelId="{4550B21F-D324-BB49-B664-6CEA852671BB}" type="presParOf" srcId="{F6F20F90-4709-4A47-BBB9-584CBB73D2E8}" destId="{4E906415-071D-704C-8978-87BC1FA4B4AD}" srcOrd="1" destOrd="0" presId="urn:microsoft.com/office/officeart/2005/8/layout/orgChart1"/>
    <dgm:cxn modelId="{7B6A54C2-13AE-EB48-B795-C7963597B11C}" type="presParOf" srcId="{F6F20F90-4709-4A47-BBB9-584CBB73D2E8}" destId="{7C8D7496-191F-5E48-A591-0B0E5F3F4E95}" srcOrd="2" destOrd="0" presId="urn:microsoft.com/office/officeart/2005/8/layout/orgChart1"/>
    <dgm:cxn modelId="{A82C089A-A80A-F54A-ADF2-32C39354ABB5}" type="presParOf" srcId="{D3846C00-FAD7-DC42-8A75-236A69F6FBEC}" destId="{F8132D2B-0A32-7E48-B0DA-6B0ACE479A5F}" srcOrd="1" destOrd="0" presId="urn:microsoft.com/office/officeart/2005/8/layout/orgChart1"/>
    <dgm:cxn modelId="{DF7DD709-E129-5446-8B28-A444FD8135D2}" type="presParOf" srcId="{F8132D2B-0A32-7E48-B0DA-6B0ACE479A5F}" destId="{F4E63CAA-5846-D042-BBE7-E3E150760921}" srcOrd="0" destOrd="0" presId="urn:microsoft.com/office/officeart/2005/8/layout/orgChart1"/>
    <dgm:cxn modelId="{BAAD54B5-422E-9D47-ACD9-54D2D96E61E4}" type="presParOf" srcId="{F4E63CAA-5846-D042-BBE7-E3E150760921}" destId="{5E4D8D4D-09A1-6445-A42C-4202F133F34C}" srcOrd="0" destOrd="0" presId="urn:microsoft.com/office/officeart/2005/8/layout/orgChart1"/>
    <dgm:cxn modelId="{545798C4-33E3-0445-AC4A-EF21807514E9}" type="presParOf" srcId="{F4E63CAA-5846-D042-BBE7-E3E150760921}" destId="{B8BC5B13-4C9F-AA49-BFD6-A87B6AADDD19}" srcOrd="1" destOrd="0" presId="urn:microsoft.com/office/officeart/2005/8/layout/orgChart1"/>
    <dgm:cxn modelId="{65822362-5457-684F-A179-62EC48993532}" type="presParOf" srcId="{F8132D2B-0A32-7E48-B0DA-6B0ACE479A5F}" destId="{FD6BBBF0-1865-244C-A25D-295C9430A3A9}" srcOrd="1" destOrd="0" presId="urn:microsoft.com/office/officeart/2005/8/layout/orgChart1"/>
    <dgm:cxn modelId="{8680B5D8-9190-F449-886F-D3B8EC324718}" type="presParOf" srcId="{F8132D2B-0A32-7E48-B0DA-6B0ACE479A5F}" destId="{13F9605B-475A-A644-A34A-2D38177FC1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741-2F02-2E46-B548-90241B3D50C3}">
      <dsp:nvSpPr>
        <dsp:cNvPr id="0" name=""/>
        <dsp:cNvSpPr/>
      </dsp:nvSpPr>
      <dsp:spPr>
        <a:xfrm>
          <a:off x="2932388" y="2093384"/>
          <a:ext cx="191811" cy="840315"/>
        </a:xfrm>
        <a:custGeom>
          <a:avLst/>
          <a:gdLst/>
          <a:ahLst/>
          <a:cxnLst/>
          <a:rect l="0" t="0" r="0" b="0"/>
          <a:pathLst>
            <a:path>
              <a:moveTo>
                <a:pt x="191811" y="0"/>
              </a:moveTo>
              <a:lnTo>
                <a:pt x="191811" y="840315"/>
              </a:lnTo>
              <a:lnTo>
                <a:pt x="0" y="840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83773-A1DF-F14D-8E01-81DB7170A3EC}">
      <dsp:nvSpPr>
        <dsp:cNvPr id="0" name=""/>
        <dsp:cNvSpPr/>
      </dsp:nvSpPr>
      <dsp:spPr>
        <a:xfrm>
          <a:off x="3124200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819"/>
              </a:lnTo>
              <a:lnTo>
                <a:pt x="2210394" y="1488819"/>
              </a:lnTo>
              <a:lnTo>
                <a:pt x="2210394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AFAFD-2810-9A4E-9B9E-697DEA079913}">
      <dsp:nvSpPr>
        <dsp:cNvPr id="0" name=""/>
        <dsp:cNvSpPr/>
      </dsp:nvSpPr>
      <dsp:spPr>
        <a:xfrm>
          <a:off x="3078480" y="2093384"/>
          <a:ext cx="91440" cy="1680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BCF9-0CAA-A144-9E76-BDAD3666C186}">
      <dsp:nvSpPr>
        <dsp:cNvPr id="0" name=""/>
        <dsp:cNvSpPr/>
      </dsp:nvSpPr>
      <dsp:spPr>
        <a:xfrm>
          <a:off x="913805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2210394" y="0"/>
              </a:moveTo>
              <a:lnTo>
                <a:pt x="2210394" y="1488819"/>
              </a:lnTo>
              <a:lnTo>
                <a:pt x="0" y="1488819"/>
              </a:lnTo>
              <a:lnTo>
                <a:pt x="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C3B60-E3A6-7446-8847-3F89DD188214}">
      <dsp:nvSpPr>
        <dsp:cNvPr id="0" name=""/>
        <dsp:cNvSpPr/>
      </dsp:nvSpPr>
      <dsp:spPr>
        <a:xfrm>
          <a:off x="2210813" y="1179998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Compton Form Factors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1179998"/>
        <a:ext cx="1826772" cy="913386"/>
      </dsp:txXfrm>
    </dsp:sp>
    <dsp:sp modelId="{0A0E0547-EAFC-1D46-A0B8-02440F2FD098}">
      <dsp:nvSpPr>
        <dsp:cNvPr id="0" name=""/>
        <dsp:cNvSpPr/>
      </dsp:nvSpPr>
      <dsp:spPr>
        <a:xfrm>
          <a:off x="419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LU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19" y="3774015"/>
        <a:ext cx="1826772" cy="913386"/>
      </dsp:txXfrm>
    </dsp:sp>
    <dsp:sp modelId="{F28A2E8D-FACA-3D4B-B100-72DB401AD80D}">
      <dsp:nvSpPr>
        <dsp:cNvPr id="0" name=""/>
        <dsp:cNvSpPr/>
      </dsp:nvSpPr>
      <dsp:spPr>
        <a:xfrm>
          <a:off x="2210813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UL, </a:t>
          </a: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LL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3774015"/>
        <a:ext cx="1826772" cy="913386"/>
      </dsp:txXfrm>
    </dsp:sp>
    <dsp:sp modelId="{11CDE630-C790-544C-B62B-824306CECBEE}">
      <dsp:nvSpPr>
        <dsp:cNvPr id="0" name=""/>
        <dsp:cNvSpPr/>
      </dsp:nvSpPr>
      <dsp:spPr>
        <a:xfrm>
          <a:off x="4421208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UT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421208" y="3774015"/>
        <a:ext cx="1826772" cy="913386"/>
      </dsp:txXfrm>
    </dsp:sp>
    <dsp:sp modelId="{D1120AD7-6039-6A47-9A06-53831A42BC24}">
      <dsp:nvSpPr>
        <dsp:cNvPr id="0" name=""/>
        <dsp:cNvSpPr/>
      </dsp:nvSpPr>
      <dsp:spPr>
        <a:xfrm>
          <a:off x="1105616" y="2477006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</a:rPr>
            <a:t>Helicity</a:t>
          </a:r>
          <a:r>
            <a:rPr lang="en-US" sz="2100" kern="1200" dirty="0" smtClean="0">
              <a:solidFill>
                <a:srgbClr val="FF0000"/>
              </a:solidFill>
            </a:rPr>
            <a:t> Amplitudes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105616" y="2477006"/>
        <a:ext cx="1826772" cy="913386"/>
      </dsp:txXfrm>
    </dsp:sp>
    <dsp:sp modelId="{5E4D8D4D-09A1-6445-A42C-4202F133F34C}">
      <dsp:nvSpPr>
        <dsp:cNvPr id="0" name=""/>
        <dsp:cNvSpPr/>
      </dsp:nvSpPr>
      <dsp:spPr>
        <a:xfrm>
          <a:off x="2186937" y="0"/>
          <a:ext cx="1826772" cy="91338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Generalized Parton Distributions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186937" y="0"/>
        <a:ext cx="1826772" cy="913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741-2F02-2E46-B548-90241B3D50C3}">
      <dsp:nvSpPr>
        <dsp:cNvPr id="0" name=""/>
        <dsp:cNvSpPr/>
      </dsp:nvSpPr>
      <dsp:spPr>
        <a:xfrm>
          <a:off x="2932388" y="2093384"/>
          <a:ext cx="191811" cy="840315"/>
        </a:xfrm>
        <a:custGeom>
          <a:avLst/>
          <a:gdLst/>
          <a:ahLst/>
          <a:cxnLst/>
          <a:rect l="0" t="0" r="0" b="0"/>
          <a:pathLst>
            <a:path>
              <a:moveTo>
                <a:pt x="191811" y="0"/>
              </a:moveTo>
              <a:lnTo>
                <a:pt x="191811" y="840315"/>
              </a:lnTo>
              <a:lnTo>
                <a:pt x="0" y="840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83773-A1DF-F14D-8E01-81DB7170A3EC}">
      <dsp:nvSpPr>
        <dsp:cNvPr id="0" name=""/>
        <dsp:cNvSpPr/>
      </dsp:nvSpPr>
      <dsp:spPr>
        <a:xfrm>
          <a:off x="3124200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819"/>
              </a:lnTo>
              <a:lnTo>
                <a:pt x="2210394" y="1488819"/>
              </a:lnTo>
              <a:lnTo>
                <a:pt x="2210394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AFAFD-2810-9A4E-9B9E-697DEA079913}">
      <dsp:nvSpPr>
        <dsp:cNvPr id="0" name=""/>
        <dsp:cNvSpPr/>
      </dsp:nvSpPr>
      <dsp:spPr>
        <a:xfrm>
          <a:off x="3078480" y="2093384"/>
          <a:ext cx="91440" cy="1680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BCF9-0CAA-A144-9E76-BDAD3666C186}">
      <dsp:nvSpPr>
        <dsp:cNvPr id="0" name=""/>
        <dsp:cNvSpPr/>
      </dsp:nvSpPr>
      <dsp:spPr>
        <a:xfrm>
          <a:off x="913805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2210394" y="0"/>
              </a:moveTo>
              <a:lnTo>
                <a:pt x="2210394" y="1488819"/>
              </a:lnTo>
              <a:lnTo>
                <a:pt x="0" y="1488819"/>
              </a:lnTo>
              <a:lnTo>
                <a:pt x="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C3B60-E3A6-7446-8847-3F89DD188214}">
      <dsp:nvSpPr>
        <dsp:cNvPr id="0" name=""/>
        <dsp:cNvSpPr/>
      </dsp:nvSpPr>
      <dsp:spPr>
        <a:xfrm>
          <a:off x="2210813" y="1179998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Compton Form Factors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1179998"/>
        <a:ext cx="1826772" cy="913386"/>
      </dsp:txXfrm>
    </dsp:sp>
    <dsp:sp modelId="{0A0E0547-EAFC-1D46-A0B8-02440F2FD098}">
      <dsp:nvSpPr>
        <dsp:cNvPr id="0" name=""/>
        <dsp:cNvSpPr/>
      </dsp:nvSpPr>
      <dsp:spPr>
        <a:xfrm>
          <a:off x="419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LU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19" y="3774015"/>
        <a:ext cx="1826772" cy="913386"/>
      </dsp:txXfrm>
    </dsp:sp>
    <dsp:sp modelId="{F28A2E8D-FACA-3D4B-B100-72DB401AD80D}">
      <dsp:nvSpPr>
        <dsp:cNvPr id="0" name=""/>
        <dsp:cNvSpPr/>
      </dsp:nvSpPr>
      <dsp:spPr>
        <a:xfrm>
          <a:off x="2210813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UL, </a:t>
          </a: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LL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3774015"/>
        <a:ext cx="1826772" cy="913386"/>
      </dsp:txXfrm>
    </dsp:sp>
    <dsp:sp modelId="{11CDE630-C790-544C-B62B-824306CECBEE}">
      <dsp:nvSpPr>
        <dsp:cNvPr id="0" name=""/>
        <dsp:cNvSpPr/>
      </dsp:nvSpPr>
      <dsp:spPr>
        <a:xfrm>
          <a:off x="4421208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UT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421208" y="3774015"/>
        <a:ext cx="1826772" cy="913386"/>
      </dsp:txXfrm>
    </dsp:sp>
    <dsp:sp modelId="{D1120AD7-6039-6A47-9A06-53831A42BC24}">
      <dsp:nvSpPr>
        <dsp:cNvPr id="0" name=""/>
        <dsp:cNvSpPr/>
      </dsp:nvSpPr>
      <dsp:spPr>
        <a:xfrm>
          <a:off x="1105616" y="2477006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</a:rPr>
            <a:t>Helicity</a:t>
          </a:r>
          <a:r>
            <a:rPr lang="en-US" sz="2100" kern="1200" dirty="0" smtClean="0">
              <a:solidFill>
                <a:srgbClr val="FF0000"/>
              </a:solidFill>
            </a:rPr>
            <a:t> Amplitudes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105616" y="2477006"/>
        <a:ext cx="1826772" cy="913386"/>
      </dsp:txXfrm>
    </dsp:sp>
    <dsp:sp modelId="{5E4D8D4D-09A1-6445-A42C-4202F133F34C}">
      <dsp:nvSpPr>
        <dsp:cNvPr id="0" name=""/>
        <dsp:cNvSpPr/>
      </dsp:nvSpPr>
      <dsp:spPr>
        <a:xfrm>
          <a:off x="2186937" y="0"/>
          <a:ext cx="1826772" cy="91338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Generalized Parton Distributions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186937" y="0"/>
        <a:ext cx="1826772" cy="913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741-2F02-2E46-B548-90241B3D50C3}">
      <dsp:nvSpPr>
        <dsp:cNvPr id="0" name=""/>
        <dsp:cNvSpPr/>
      </dsp:nvSpPr>
      <dsp:spPr>
        <a:xfrm>
          <a:off x="2932388" y="2093384"/>
          <a:ext cx="191811" cy="840315"/>
        </a:xfrm>
        <a:custGeom>
          <a:avLst/>
          <a:gdLst/>
          <a:ahLst/>
          <a:cxnLst/>
          <a:rect l="0" t="0" r="0" b="0"/>
          <a:pathLst>
            <a:path>
              <a:moveTo>
                <a:pt x="191811" y="0"/>
              </a:moveTo>
              <a:lnTo>
                <a:pt x="191811" y="840315"/>
              </a:lnTo>
              <a:lnTo>
                <a:pt x="0" y="840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83773-A1DF-F14D-8E01-81DB7170A3EC}">
      <dsp:nvSpPr>
        <dsp:cNvPr id="0" name=""/>
        <dsp:cNvSpPr/>
      </dsp:nvSpPr>
      <dsp:spPr>
        <a:xfrm>
          <a:off x="3124200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819"/>
              </a:lnTo>
              <a:lnTo>
                <a:pt x="2210394" y="1488819"/>
              </a:lnTo>
              <a:lnTo>
                <a:pt x="2210394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AFAFD-2810-9A4E-9B9E-697DEA079913}">
      <dsp:nvSpPr>
        <dsp:cNvPr id="0" name=""/>
        <dsp:cNvSpPr/>
      </dsp:nvSpPr>
      <dsp:spPr>
        <a:xfrm>
          <a:off x="3078480" y="2093384"/>
          <a:ext cx="91440" cy="1680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BCF9-0CAA-A144-9E76-BDAD3666C186}">
      <dsp:nvSpPr>
        <dsp:cNvPr id="0" name=""/>
        <dsp:cNvSpPr/>
      </dsp:nvSpPr>
      <dsp:spPr>
        <a:xfrm>
          <a:off x="913805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2210394" y="0"/>
              </a:moveTo>
              <a:lnTo>
                <a:pt x="2210394" y="1488819"/>
              </a:lnTo>
              <a:lnTo>
                <a:pt x="0" y="1488819"/>
              </a:lnTo>
              <a:lnTo>
                <a:pt x="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C3B60-E3A6-7446-8847-3F89DD188214}">
      <dsp:nvSpPr>
        <dsp:cNvPr id="0" name=""/>
        <dsp:cNvSpPr/>
      </dsp:nvSpPr>
      <dsp:spPr>
        <a:xfrm>
          <a:off x="2210813" y="1179998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Compton Form Factors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1179998"/>
        <a:ext cx="1826772" cy="913386"/>
      </dsp:txXfrm>
    </dsp:sp>
    <dsp:sp modelId="{0A0E0547-EAFC-1D46-A0B8-02440F2FD098}">
      <dsp:nvSpPr>
        <dsp:cNvPr id="0" name=""/>
        <dsp:cNvSpPr/>
      </dsp:nvSpPr>
      <dsp:spPr>
        <a:xfrm>
          <a:off x="419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LU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19" y="3774015"/>
        <a:ext cx="1826772" cy="913386"/>
      </dsp:txXfrm>
    </dsp:sp>
    <dsp:sp modelId="{F28A2E8D-FACA-3D4B-B100-72DB401AD80D}">
      <dsp:nvSpPr>
        <dsp:cNvPr id="0" name=""/>
        <dsp:cNvSpPr/>
      </dsp:nvSpPr>
      <dsp:spPr>
        <a:xfrm>
          <a:off x="2210813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UL, </a:t>
          </a: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LL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3774015"/>
        <a:ext cx="1826772" cy="913386"/>
      </dsp:txXfrm>
    </dsp:sp>
    <dsp:sp modelId="{11CDE630-C790-544C-B62B-824306CECBEE}">
      <dsp:nvSpPr>
        <dsp:cNvPr id="0" name=""/>
        <dsp:cNvSpPr/>
      </dsp:nvSpPr>
      <dsp:spPr>
        <a:xfrm>
          <a:off x="4421208" y="3774015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UT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421208" y="3774015"/>
        <a:ext cx="1826772" cy="913386"/>
      </dsp:txXfrm>
    </dsp:sp>
    <dsp:sp modelId="{D1120AD7-6039-6A47-9A06-53831A42BC24}">
      <dsp:nvSpPr>
        <dsp:cNvPr id="0" name=""/>
        <dsp:cNvSpPr/>
      </dsp:nvSpPr>
      <dsp:spPr>
        <a:xfrm>
          <a:off x="1105616" y="2477006"/>
          <a:ext cx="1826772" cy="913386"/>
        </a:xfrm>
        <a:prstGeom prst="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</a:rPr>
            <a:t>Helicity</a:t>
          </a:r>
          <a:r>
            <a:rPr lang="en-US" sz="2100" kern="1200" dirty="0" smtClean="0">
              <a:solidFill>
                <a:srgbClr val="FF0000"/>
              </a:solidFill>
            </a:rPr>
            <a:t> Amplitudes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105616" y="2477006"/>
        <a:ext cx="1826772" cy="913386"/>
      </dsp:txXfrm>
    </dsp:sp>
    <dsp:sp modelId="{5E4D8D4D-09A1-6445-A42C-4202F133F34C}">
      <dsp:nvSpPr>
        <dsp:cNvPr id="0" name=""/>
        <dsp:cNvSpPr/>
      </dsp:nvSpPr>
      <dsp:spPr>
        <a:xfrm>
          <a:off x="2186937" y="0"/>
          <a:ext cx="1826772" cy="91338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Generalized Parton Distributions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186937" y="0"/>
        <a:ext cx="1826772" cy="91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0.emf"/><Relationship Id="rId3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536D0-1A1C-E24C-B4AB-6403D515D0E6}" type="datetimeFigureOut">
              <a:rPr lang="en-US" smtClean="0"/>
              <a:t>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824D-9EF9-BE4F-86CD-5F1143B0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45B462-D852-714B-8FBD-1582354B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A599-C731-C748-8A7C-58B70D406F2E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There are many candidate extensions of the SM,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supersymmetry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and extra dimensions, but, so far, there is no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experimental guidance on what new interactions and particles exist at this scale.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theoretical approach (effective field theory) is to postulate new interactions at the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TeV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scale (without necessarily specifying a model) and analyze the corrections they would give rise to in low-energy (few-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physics.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The tensor charge, the transverse magnetic moment, … are chiral-odd (quark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helicity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 flip) objects, they can be measured  in processes that allow for quark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helicity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 flip (one has to go beyond inclusive DIS)</a:t>
            </a:r>
          </a:p>
          <a:p>
            <a:endParaRPr lang="en-US" sz="1200" dirty="0" smtClean="0">
              <a:solidFill>
                <a:schemeClr val="bg2">
                  <a:lumMod val="50000"/>
                </a:schemeClr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The tensor charge, the transverse magnetic moment, … are chiral-odd (quark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helicity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 flip) objects, they can be measured  in processes that allow for quark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helicity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 flip (one has to go beyond inclusive DIS)</a:t>
            </a:r>
          </a:p>
          <a:p>
            <a:endParaRPr lang="en-US" sz="1200" dirty="0" smtClean="0">
              <a:solidFill>
                <a:schemeClr val="bg2">
                  <a:lumMod val="50000"/>
                </a:schemeClr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The tensor charge, the transverse magnetic moment, … are chiral-odd (quark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helicity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 flip) objects, they can be measured  in processes that allow for quark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helicity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 flip (one has to go beyond inclusive DIS)</a:t>
            </a:r>
          </a:p>
          <a:p>
            <a:endParaRPr lang="en-US" sz="1200" dirty="0" smtClean="0">
              <a:solidFill>
                <a:schemeClr val="bg2">
                  <a:lumMod val="50000"/>
                </a:schemeClr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F5307-3F35-7448-B295-8588D0FDB8F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95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DA94F-E595-F148-8A31-B304AC254FED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D646-0444-1240-B810-482E90E90A99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2F13-98B0-9041-889E-498B3456C7DE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EAD6-AC91-6A49-82CC-1990C5A3C36D}" type="datetime1">
              <a:rPr lang="en-US" smtClean="0"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9BE1-90F0-574F-AF24-3D0837E1CF3F}" type="datetime1">
              <a:rPr lang="en-US" smtClean="0"/>
              <a:t>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3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D463-05A4-AA4C-92DA-B698799EF2A6}" type="datetime1">
              <a:rPr lang="en-US" smtClean="0"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BAD9A-9981-F94D-93D6-D629B1A6432D}" type="datetime1">
              <a:rPr lang="en-US" smtClean="0"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00DA0-549C-8946-B4E7-EA5D4968111A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8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26.emf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9.emf"/><Relationship Id="rId5" Type="http://schemas.openxmlformats.org/officeDocument/2006/relationships/image" Target="../media/image31.png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30.emf"/><Relationship Id="rId8" Type="http://schemas.openxmlformats.org/officeDocument/2006/relationships/image" Target="../media/image3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3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4.emf"/><Relationship Id="rId10" Type="http://schemas.openxmlformats.org/officeDocument/2006/relationships/oleObject" Target="../embeddings/Microsoft_Equation4.bin"/><Relationship Id="rId11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10.emf"/><Relationship Id="rId6" Type="http://schemas.openxmlformats.org/officeDocument/2006/relationships/oleObject" Target="../embeddings/Microsoft_Equation7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1000"/>
            <a:ext cx="10080625" cy="75596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4648200" y="228600"/>
            <a:ext cx="3657600" cy="3657600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3429000"/>
            <a:ext cx="3657600" cy="3657600"/>
          </a:xfrm>
          <a:prstGeom prst="ellipse">
            <a:avLst/>
          </a:prstGeom>
          <a:solidFill>
            <a:srgbClr val="0000FF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7800" y="228600"/>
            <a:ext cx="3657600" cy="3657600"/>
          </a:xfrm>
          <a:prstGeom prst="ellipse">
            <a:avLst/>
          </a:prstGeom>
          <a:solidFill>
            <a:srgbClr val="008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3810000"/>
            <a:ext cx="32571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8000"/>
                </a:solidFill>
                <a:latin typeface="Comic Sans MS"/>
                <a:cs typeface="Comic Sans MS"/>
              </a:rPr>
              <a:t>Simonetta</a:t>
            </a:r>
            <a:r>
              <a:rPr lang="en-US" sz="2400" dirty="0">
                <a:solidFill>
                  <a:srgbClr val="FF8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8000"/>
                </a:solidFill>
                <a:latin typeface="Comic Sans MS"/>
                <a:cs typeface="Comic Sans MS"/>
              </a:rPr>
              <a:t>Liuti</a:t>
            </a:r>
            <a:endParaRPr lang="en-US" sz="2400" dirty="0">
              <a:solidFill>
                <a:srgbClr val="FF8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400" dirty="0">
                <a:solidFill>
                  <a:srgbClr val="FF8000"/>
                </a:solidFill>
                <a:latin typeface="Comic Sans MS"/>
                <a:cs typeface="Comic Sans MS"/>
              </a:rPr>
              <a:t>University of Virginia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851025" y="5181600"/>
            <a:ext cx="5845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Jefferson Lab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January</a:t>
            </a:r>
            <a:r>
              <a:rPr lang="en-US" sz="2400" dirty="0" smtClean="0">
                <a:solidFill>
                  <a:srgbClr val="FFFF00"/>
                </a:solidFill>
              </a:rPr>
              <a:t> 22</a:t>
            </a:r>
            <a:r>
              <a:rPr lang="en-US" sz="2400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2015</a:t>
            </a:r>
            <a:endParaRPr 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8397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Accessing the Tensor </a:t>
            </a:r>
            <a:r>
              <a:rPr lang="en-US" sz="2800" dirty="0"/>
              <a:t>C</a:t>
            </a:r>
            <a:r>
              <a:rPr lang="en-US" sz="2800" dirty="0" smtClean="0"/>
              <a:t>harge through Neutral </a:t>
            </a:r>
            <a:r>
              <a:rPr lang="en-US" sz="2800" dirty="0" err="1" smtClean="0"/>
              <a:t>Pseudocalar</a:t>
            </a:r>
            <a:r>
              <a:rPr lang="en-US" sz="2800" dirty="0" smtClean="0"/>
              <a:t> Meson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82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2170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28600"/>
            <a:ext cx="1824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Cross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section </a:t>
            </a:r>
            <a:endParaRPr lang="en-US" sz="2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143000"/>
            <a:ext cx="2971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32131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6400"/>
            <a:ext cx="6083300" cy="88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71" y="5676900"/>
            <a:ext cx="8615829" cy="723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7000" y="685800"/>
            <a:ext cx="1828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1143000"/>
            <a:ext cx="2971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33800" y="1600200"/>
            <a:ext cx="6096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1600200"/>
            <a:ext cx="914400" cy="403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6600" y="1143000"/>
            <a:ext cx="35814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28600" y="914400"/>
            <a:ext cx="95250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26482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1752600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1524000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52400" y="27749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685800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850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3419475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14522146" flipH="1">
            <a:off x="3913981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114675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5400000" flipV="1">
            <a:off x="3154362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 rot="17476761" flipV="1">
            <a:off x="1296193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1323068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 descr="Light upward diagonal"/>
          <p:cNvSpPr>
            <a:spLocks noChangeArrowheads="1"/>
          </p:cNvSpPr>
          <p:nvPr/>
        </p:nvSpPr>
        <p:spPr bwMode="auto">
          <a:xfrm>
            <a:off x="1219200" y="25923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963672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676400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990975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94081"/>
              </p:ext>
            </p:extLst>
          </p:nvPr>
        </p:nvGraphicFramePr>
        <p:xfrm>
          <a:off x="3156326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326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542268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708007" y="1528552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2"/>
          <p:cNvSpPr>
            <a:spLocks noChangeShapeType="1"/>
          </p:cNvSpPr>
          <p:nvPr/>
        </p:nvSpPr>
        <p:spPr bwMode="auto">
          <a:xfrm flipH="1">
            <a:off x="6334125" y="2101850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flipV="1">
            <a:off x="6105525" y="2332037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4733925" y="2744787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5267325" y="2987675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32375" y="1600200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 flipV="1">
            <a:off x="8001000" y="2757487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rot="14522146" flipH="1">
            <a:off x="8495506" y="2948781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696200" y="2073275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5400000" flipV="1">
            <a:off x="7735887" y="2185988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 rot="17476761" flipV="1">
            <a:off x="5877718" y="1416844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>
            <a:off x="5904593" y="2100262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 descr="Light upward diagonal"/>
          <p:cNvSpPr>
            <a:spLocks noChangeArrowheads="1"/>
          </p:cNvSpPr>
          <p:nvPr/>
        </p:nvSpPr>
        <p:spPr bwMode="auto">
          <a:xfrm>
            <a:off x="5800725" y="2562225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7545197" y="1937612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>
            <a:off x="6257925" y="2025650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8572500" y="3016250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34973"/>
              </p:ext>
            </p:extLst>
          </p:nvPr>
        </p:nvGraphicFramePr>
        <p:xfrm>
          <a:off x="7737851" y="3116262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27000" imgH="190500" progId="Equation.3">
                  <p:embed/>
                </p:oleObj>
              </mc:Choice>
              <mc:Fallback>
                <p:oleObj name="Equation" r:id="rId5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7851" y="3116262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123793" y="111283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Double Bracket 51"/>
          <p:cNvSpPr/>
          <p:nvPr/>
        </p:nvSpPr>
        <p:spPr>
          <a:xfrm>
            <a:off x="4724400" y="1295400"/>
            <a:ext cx="4419600" cy="23622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19600" y="1106269"/>
            <a:ext cx="36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*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4" name="Double Bracket 53"/>
          <p:cNvSpPr/>
          <p:nvPr/>
        </p:nvSpPr>
        <p:spPr>
          <a:xfrm>
            <a:off x="0" y="1295400"/>
            <a:ext cx="4572000" cy="23622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35784"/>
              </p:ext>
            </p:extLst>
          </p:nvPr>
        </p:nvGraphicFramePr>
        <p:xfrm>
          <a:off x="2903538" y="4144963"/>
          <a:ext cx="34464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1409700" imgH="381000" progId="Equation.3">
                  <p:embed/>
                </p:oleObj>
              </mc:Choice>
              <mc:Fallback>
                <p:oleObj name="Equation" r:id="rId6" imgW="14097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3538" y="4144963"/>
                        <a:ext cx="3446462" cy="9318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52400" y="25908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1600" y="12954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4800" y="1066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53133" y="2438400"/>
            <a:ext cx="46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Λ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0" y="13716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36427" y="2586335"/>
            <a:ext cx="46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Λ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48365" y="25908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22027" y="1219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200" y="228600"/>
            <a:ext cx="753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General structure of structure function (for example a chiral odd term)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33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384800" y="3765550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1/23/15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5384800" y="376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918200" cy="3083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7200" y="1371600"/>
            <a:ext cx="762000" cy="2819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838200"/>
            <a:ext cx="63246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" name="Left Arrow Callout 7"/>
          <p:cNvSpPr/>
          <p:nvPr/>
        </p:nvSpPr>
        <p:spPr>
          <a:xfrm>
            <a:off x="7620000" y="22860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008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Left Arrow Callout 47"/>
          <p:cNvSpPr/>
          <p:nvPr/>
        </p:nvSpPr>
        <p:spPr>
          <a:xfrm>
            <a:off x="7620000" y="14478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13300"/>
            <a:ext cx="7492642" cy="977900"/>
          </a:xfrm>
          <a:prstGeom prst="rect">
            <a:avLst/>
          </a:prstGeom>
        </p:spPr>
      </p:pic>
      <p:graphicFrame>
        <p:nvGraphicFramePr>
          <p:cNvPr id="71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48055"/>
              </p:ext>
            </p:extLst>
          </p:nvPr>
        </p:nvGraphicFramePr>
        <p:xfrm>
          <a:off x="6044842" y="37338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6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338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5080014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Line 2"/>
          <p:cNvSpPr>
            <a:spLocks noChangeShapeType="1"/>
          </p:cNvSpPr>
          <p:nvPr/>
        </p:nvSpPr>
        <p:spPr bwMode="auto">
          <a:xfrm flipH="1">
            <a:off x="3706132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86148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chemeClr val="bg1"/>
                </a:solidFill>
                <a:latin typeface="Times" charset="0"/>
              </a:rPr>
              <a:t>q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2105932" y="27749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V="1">
            <a:off x="2639332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-76200" y="3114675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 flipH="1" flipV="1">
            <a:off x="5373007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1" name="Freeform 15"/>
          <p:cNvSpPr>
            <a:spLocks/>
          </p:cNvSpPr>
          <p:nvPr/>
        </p:nvSpPr>
        <p:spPr bwMode="auto">
          <a:xfrm rot="17476761" flipV="1">
            <a:off x="3249725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8" descr="Light upward diagonal"/>
          <p:cNvSpPr>
            <a:spLocks noChangeArrowheads="1"/>
          </p:cNvSpPr>
          <p:nvPr/>
        </p:nvSpPr>
        <p:spPr bwMode="auto">
          <a:xfrm>
            <a:off x="3172732" y="25923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5656800" y="1219200"/>
            <a:ext cx="1779456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2500" dirty="0" err="1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4917204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1"/>
          <p:cNvSpPr>
            <a:spLocks noChangeArrowheads="1"/>
          </p:cNvSpPr>
          <p:nvPr/>
        </p:nvSpPr>
        <p:spPr bwMode="auto">
          <a:xfrm>
            <a:off x="3629932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6019800" y="3276600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P’= P-Δ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1371600" y="3180558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5944507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5870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61" name="Equation" r:id="rId7" imgW="127000" imgH="190500" progId="Equation.3">
                  <p:embed/>
                </p:oleObj>
              </mc:Choice>
              <mc:Fallback>
                <p:oleObj name="Equation" r:id="rId7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76200"/>
            <a:ext cx="883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Factorization in exclusive processes (DVCS, DVMP…)  </a:t>
            </a:r>
            <a:endParaRPr lang="en-US" sz="2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6195"/>
              </p:ext>
            </p:extLst>
          </p:nvPr>
        </p:nvGraphicFramePr>
        <p:xfrm>
          <a:off x="1441755" y="762000"/>
          <a:ext cx="2368245" cy="54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62" name="Equation" r:id="rId9" imgW="990600" imgH="228600" progId="Equation.3">
                  <p:embed/>
                </p:oleObj>
              </mc:Choice>
              <mc:Fallback>
                <p:oleObj name="Equation" r:id="rId9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755" y="762000"/>
                        <a:ext cx="2368245" cy="544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43009"/>
              </p:ext>
            </p:extLst>
          </p:nvPr>
        </p:nvGraphicFramePr>
        <p:xfrm>
          <a:off x="6999856" y="545623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63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856" y="5456237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42553"/>
              </p:ext>
            </p:extLst>
          </p:nvPr>
        </p:nvGraphicFramePr>
        <p:xfrm>
          <a:off x="6044842" y="37465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64" name="Equation" r:id="rId12" imgW="114300" imgH="165100" progId="Equation.3">
                  <p:embed/>
                </p:oleObj>
              </mc:Choice>
              <mc:Fallback>
                <p:oleObj name="Equation" r:id="rId12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465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5968642" y="4889500"/>
            <a:ext cx="2362200" cy="76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20642" y="4889500"/>
            <a:ext cx="2743200" cy="7620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" y="2286000"/>
            <a:ext cx="7239000" cy="76200"/>
          </a:xfrm>
          <a:prstGeom prst="line">
            <a:avLst/>
          </a:prstGeom>
          <a:ln>
            <a:solidFill>
              <a:srgbClr val="660066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209800" y="1828800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562600" y="1857278"/>
            <a:ext cx="1772307" cy="73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983" y="4248090"/>
            <a:ext cx="7204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Convolution of “hard part” with quark-proton amplitudes </a:t>
            </a:r>
            <a:endParaRPr lang="en-US" sz="2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3400" y="114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838200"/>
            <a:ext cx="6172200" cy="213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7620000" y="16002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80014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3706132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86148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chemeClr val="bg1"/>
                </a:solidFill>
                <a:latin typeface="Times" charset="0"/>
              </a:rPr>
              <a:t>q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7476761" flipV="1">
            <a:off x="3249725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56800" y="1219200"/>
            <a:ext cx="1779456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2500" dirty="0" err="1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917204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629932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28675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193" y="228600"/>
            <a:ext cx="906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The type of amplitudes will depend on whether one has a chiral odd or even coupling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10594"/>
              </p:ext>
            </p:extLst>
          </p:nvPr>
        </p:nvGraphicFramePr>
        <p:xfrm>
          <a:off x="4191000" y="1668780"/>
          <a:ext cx="8636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Equation" r:id="rId5" imgW="508000" imgH="228600" progId="Equation.3">
                  <p:embed/>
                </p:oleObj>
              </mc:Choice>
              <mc:Fallback>
                <p:oleObj name="Equation" r:id="rId5" imgW="508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668780"/>
                        <a:ext cx="8636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18" y="3505200"/>
            <a:ext cx="8059882" cy="66040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996" y="4559300"/>
            <a:ext cx="5588804" cy="107950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0" y="49530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0" y="36576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76400" y="457200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828800" y="3505200"/>
            <a:ext cx="1447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51609"/>
              </p:ext>
            </p:extLst>
          </p:nvPr>
        </p:nvGraphicFramePr>
        <p:xfrm>
          <a:off x="482600" y="4737100"/>
          <a:ext cx="15732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Equation" r:id="rId3" imgW="736600" imgH="279400" progId="Equation.3">
                  <p:embed/>
                </p:oleObj>
              </mc:Choice>
              <mc:Fallback>
                <p:oleObj name="Equation" r:id="rId3" imgW="736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" y="4737100"/>
                        <a:ext cx="1573213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520700"/>
            <a:ext cx="3657600" cy="207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1" y="609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One gluon exchange at leading order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34587"/>
              </p:ext>
            </p:extLst>
          </p:nvPr>
        </p:nvGraphicFramePr>
        <p:xfrm>
          <a:off x="685800" y="533400"/>
          <a:ext cx="116666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Equation" r:id="rId6" imgW="546100" imgH="279400" progId="Equation.3">
                  <p:embed/>
                </p:oleObj>
              </mc:Choice>
              <mc:Fallback>
                <p:oleObj name="Equation" r:id="rId6" imgW="546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533400"/>
                        <a:ext cx="1166668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1" y="2819400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IMPORTANT: based on this picture Collins et al. predicted that </a:t>
            </a:r>
            <a:r>
              <a:rPr lang="en-US" sz="2000" dirty="0" err="1" smtClean="0"/>
              <a:t>pseudoscalar</a:t>
            </a:r>
            <a:r>
              <a:rPr lang="en-US" sz="2000" dirty="0" smtClean="0"/>
              <a:t> meson e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production measures chiral even GPDs (PRD, 1997)</a:t>
            </a:r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rgbClr val="FFFF00"/>
                </a:solidFill>
              </a:rPr>
              <a:t>S.Ahmad</a:t>
            </a:r>
            <a:r>
              <a:rPr lang="en-US" sz="2000" dirty="0" smtClean="0">
                <a:solidFill>
                  <a:srgbClr val="FFFF00"/>
                </a:solidFill>
              </a:rPr>
              <a:t>, G. Goldstein, S.L., </a:t>
            </a:r>
            <a:r>
              <a:rPr lang="en-US" sz="2000" dirty="0">
                <a:solidFill>
                  <a:srgbClr val="FFFF00"/>
                </a:solidFill>
              </a:rPr>
              <a:t>PRD79, 054014 (2009</a:t>
            </a:r>
            <a:r>
              <a:rPr lang="en-US" sz="2000" dirty="0" smtClean="0">
                <a:solidFill>
                  <a:srgbClr val="FFFF00"/>
                </a:solidFill>
              </a:rPr>
              <a:t>) suggested a model beyond the leading order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720850" cy="164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5867400" y="4953000"/>
            <a:ext cx="2286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705600" y="5178425"/>
            <a:ext cx="1241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r>
              <a:rPr lang="en-GB" sz="2600" b="1" dirty="0">
                <a:solidFill>
                  <a:schemeClr val="tx2"/>
                </a:solidFill>
              </a:rPr>
              <a:t>J</a:t>
            </a:r>
            <a:r>
              <a:rPr lang="en-GB" sz="2600" b="1" baseline="33000" dirty="0">
                <a:solidFill>
                  <a:schemeClr val="tx2"/>
                </a:solidFill>
              </a:rPr>
              <a:t>PC</a:t>
            </a:r>
            <a:r>
              <a:rPr lang="en-GB" sz="2600" b="1" dirty="0">
                <a:solidFill>
                  <a:schemeClr val="tx2"/>
                </a:solidFill>
              </a:rPr>
              <a:t>=0</a:t>
            </a:r>
            <a:r>
              <a:rPr lang="en-GB" sz="2600" b="1" baseline="56000" dirty="0">
                <a:solidFill>
                  <a:schemeClr val="tx2"/>
                </a:solidFill>
              </a:rPr>
              <a:t>-+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019425" y="4876800"/>
            <a:ext cx="2619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r>
              <a:rPr lang="en-GB" sz="2600" b="1" dirty="0">
                <a:solidFill>
                  <a:srgbClr val="EEECE1"/>
                </a:solidFill>
              </a:rPr>
              <a:t>J</a:t>
            </a:r>
            <a:r>
              <a:rPr lang="en-GB" sz="2600" b="1" baseline="33000" dirty="0">
                <a:solidFill>
                  <a:srgbClr val="EEECE1"/>
                </a:solidFill>
              </a:rPr>
              <a:t>PC</a:t>
            </a:r>
            <a:r>
              <a:rPr lang="en-GB" sz="2600" b="1" dirty="0">
                <a:solidFill>
                  <a:srgbClr val="EEECE1"/>
                </a:solidFill>
              </a:rPr>
              <a:t>=1</a:t>
            </a:r>
            <a:r>
              <a:rPr lang="en-GB" sz="2600" b="1" baseline="56000" dirty="0">
                <a:solidFill>
                  <a:srgbClr val="EEECE1"/>
                </a:solidFill>
              </a:rPr>
              <a:t>--</a:t>
            </a:r>
            <a:r>
              <a:rPr lang="en-GB" sz="2600" b="1" dirty="0">
                <a:solidFill>
                  <a:srgbClr val="EEECE1"/>
                </a:solidFill>
              </a:rPr>
              <a:t> (</a:t>
            </a:r>
            <a:r>
              <a:rPr lang="en-GB" sz="2600" b="1" baseline="48000" dirty="0">
                <a:solidFill>
                  <a:srgbClr val="EEECE1"/>
                </a:solidFill>
              </a:rPr>
              <a:t>3</a:t>
            </a:r>
            <a:r>
              <a:rPr lang="en-GB" sz="2600" b="1" dirty="0">
                <a:solidFill>
                  <a:srgbClr val="EEECE1"/>
                </a:solidFill>
              </a:rPr>
              <a:t>S</a:t>
            </a:r>
            <a:r>
              <a:rPr lang="en-GB" sz="2600" b="1" baseline="-33000" dirty="0">
                <a:solidFill>
                  <a:srgbClr val="EEECE1"/>
                </a:solidFill>
              </a:rPr>
              <a:t>1</a:t>
            </a:r>
            <a:r>
              <a:rPr lang="en-GB" sz="2600" b="1" dirty="0">
                <a:solidFill>
                  <a:srgbClr val="EEECE1"/>
                </a:solidFill>
              </a:rPr>
              <a:t>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067050" y="5334000"/>
            <a:ext cx="280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r>
              <a:rPr lang="en-GB" sz="2600" b="1" dirty="0">
                <a:solidFill>
                  <a:srgbClr val="EEECE1"/>
                </a:solidFill>
              </a:rPr>
              <a:t>J</a:t>
            </a:r>
            <a:r>
              <a:rPr lang="en-GB" sz="2600" b="1" baseline="33000" dirty="0">
                <a:solidFill>
                  <a:srgbClr val="EEECE1"/>
                </a:solidFill>
              </a:rPr>
              <a:t>PC</a:t>
            </a:r>
            <a:r>
              <a:rPr lang="en-GB" sz="2600" b="1" dirty="0">
                <a:solidFill>
                  <a:srgbClr val="EEECE1"/>
                </a:solidFill>
              </a:rPr>
              <a:t>=1</a:t>
            </a:r>
            <a:r>
              <a:rPr lang="en-GB" sz="2600" b="1" baseline="56000" dirty="0">
                <a:solidFill>
                  <a:srgbClr val="EEECE1"/>
                </a:solidFill>
              </a:rPr>
              <a:t>+-</a:t>
            </a:r>
            <a:r>
              <a:rPr lang="en-GB" sz="2600" b="1" dirty="0">
                <a:solidFill>
                  <a:srgbClr val="EEECE1"/>
                </a:solidFill>
              </a:rPr>
              <a:t>(</a:t>
            </a:r>
            <a:r>
              <a:rPr lang="en-GB" sz="2600" b="1" baseline="48000" dirty="0">
                <a:solidFill>
                  <a:srgbClr val="EEECE1"/>
                </a:solidFill>
              </a:rPr>
              <a:t>1</a:t>
            </a:r>
            <a:r>
              <a:rPr lang="en-GB" sz="2600" b="1" dirty="0">
                <a:solidFill>
                  <a:srgbClr val="EEECE1"/>
                </a:solidFill>
              </a:rPr>
              <a:t>P</a:t>
            </a:r>
            <a:r>
              <a:rPr lang="en-GB" sz="2600" b="1" baseline="-33000" dirty="0">
                <a:solidFill>
                  <a:srgbClr val="EEECE1"/>
                </a:solidFill>
              </a:rPr>
              <a:t>1</a:t>
            </a:r>
            <a:r>
              <a:rPr lang="en-GB" sz="2600" b="1" dirty="0">
                <a:solidFill>
                  <a:srgbClr val="EEECE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41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52400" y="152400"/>
            <a:ext cx="77436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r>
              <a:rPr lang="en-GB" sz="2000" dirty="0">
                <a:solidFill>
                  <a:srgbClr val="FFFF00"/>
                </a:solidFill>
                <a:latin typeface="Comic Sans MS" charset="0"/>
              </a:rPr>
              <a:t>Distinction between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mic Sans MS" charset="0"/>
                <a:cs typeface="Math1" charset="0"/>
              </a:rPr>
              <a:t>vector</a:t>
            </a:r>
            <a:r>
              <a:rPr lang="en-GB" sz="2000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Comic Sans MS" charset="0"/>
              </a:rPr>
              <a:t>and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mic Sans MS" charset="0"/>
              </a:rPr>
              <a:t>axial</a:t>
            </a:r>
            <a:r>
              <a:rPr lang="en-GB" sz="2000" dirty="0">
                <a:solidFill>
                  <a:srgbClr val="FFFF00"/>
                </a:solidFill>
                <a:latin typeface="Comic Sans MS" charset="0"/>
              </a:rPr>
              <a:t>-</a:t>
            </a:r>
            <a:r>
              <a:rPr lang="en-GB" sz="2000" dirty="0" smtClean="0">
                <a:solidFill>
                  <a:srgbClr val="FFFF00"/>
                </a:solidFill>
                <a:latin typeface="Comic Sans MS" charset="0"/>
              </a:rPr>
              <a:t>vector t-channel exchanges</a:t>
            </a:r>
            <a:endParaRPr lang="en-GB" sz="2000" u="sng" dirty="0">
              <a:solidFill>
                <a:srgbClr val="FFFF00"/>
              </a:solidFill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07360" y="1175164"/>
            <a:ext cx="11246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  <a:latin typeface="Comic Sans MS" charset="0"/>
              </a:rPr>
              <a:t>J</a:t>
            </a:r>
            <a:r>
              <a:rPr lang="en-GB" sz="1800" baseline="33000" dirty="0">
                <a:solidFill>
                  <a:srgbClr val="FFFFFF"/>
                </a:solidFill>
                <a:latin typeface="Comic Sans MS" charset="0"/>
              </a:rPr>
              <a:t>PC</a:t>
            </a:r>
            <a:r>
              <a:rPr lang="en-GB" sz="1800" dirty="0">
                <a:solidFill>
                  <a:srgbClr val="FFFFFF"/>
                </a:solidFill>
                <a:latin typeface="Comic Sans MS" charset="0"/>
              </a:rPr>
              <a:t>=1</a:t>
            </a:r>
            <a:r>
              <a:rPr lang="en-GB" sz="1800" baseline="56000" dirty="0">
                <a:solidFill>
                  <a:srgbClr val="FFFFFF"/>
                </a:solidFill>
                <a:latin typeface="Comic Sans MS" charset="0"/>
              </a:rPr>
              <a:t>--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0161" y="2004691"/>
            <a:ext cx="1113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r>
              <a:rPr lang="en-GB" sz="1800">
                <a:solidFill>
                  <a:srgbClr val="FFFFFF"/>
                </a:solidFill>
                <a:latin typeface="Comic Sans MS" charset="0"/>
              </a:rPr>
              <a:t>J</a:t>
            </a:r>
            <a:r>
              <a:rPr lang="en-GB" sz="1800" baseline="33000">
                <a:solidFill>
                  <a:srgbClr val="FFFFFF"/>
                </a:solidFill>
                <a:latin typeface="Comic Sans MS" charset="0"/>
              </a:rPr>
              <a:t>PC</a:t>
            </a:r>
            <a:r>
              <a:rPr lang="en-GB" sz="1800">
                <a:solidFill>
                  <a:srgbClr val="FFFFFF"/>
                </a:solidFill>
                <a:latin typeface="Comic Sans MS" charset="0"/>
              </a:rPr>
              <a:t>=1</a:t>
            </a:r>
            <a:r>
              <a:rPr lang="en-GB" sz="1800" baseline="56000">
                <a:solidFill>
                  <a:srgbClr val="FFFFFF"/>
                </a:solidFill>
                <a:latin typeface="Comic Sans MS" charset="0"/>
              </a:rPr>
              <a:t>+-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153440" y="2142945"/>
            <a:ext cx="50544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935361" y="1152121"/>
            <a:ext cx="6559200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1800" dirty="0">
                <a:solidFill>
                  <a:schemeClr val="tx2"/>
                </a:solidFill>
                <a:latin typeface="Comic Sans MS" charset="0"/>
                <a:cs typeface="Math1" charset="0"/>
              </a:rPr>
              <a:t>transition from </a:t>
            </a:r>
            <a:r>
              <a:rPr lang="en-GB" sz="1800" dirty="0" smtClean="0">
                <a:solidFill>
                  <a:schemeClr val="tx2"/>
                </a:solidFill>
                <a:latin typeface="Comic Sans MS" charset="0"/>
                <a:cs typeface="Math1" charset="0"/>
              </a:rPr>
              <a:t>(</a:t>
            </a:r>
            <a:r>
              <a:rPr lang="en-GB" sz="1800" dirty="0">
                <a:solidFill>
                  <a:schemeClr val="tx2"/>
                </a:solidFill>
                <a:latin typeface="Comic Sans MS" charset="0"/>
                <a:cs typeface="Math1" charset="0"/>
              </a:rPr>
              <a:t>S=1 L=0) to </a:t>
            </a:r>
            <a:r>
              <a:rPr lang="en-GB" sz="1800" dirty="0" smtClean="0">
                <a:solidFill>
                  <a:schemeClr val="tx2"/>
                </a:solidFill>
                <a:latin typeface="Comic Sans MS" charset="0"/>
                <a:cs typeface="Math1" charset="0"/>
              </a:rPr>
              <a:t>(</a:t>
            </a:r>
            <a:r>
              <a:rPr lang="en-GB" sz="1800" dirty="0">
                <a:solidFill>
                  <a:schemeClr val="tx2"/>
                </a:solidFill>
                <a:latin typeface="Comic Sans MS" charset="0"/>
                <a:cs typeface="Math1" charset="0"/>
              </a:rPr>
              <a:t>S=0 L=0)</a:t>
            </a:r>
            <a:r>
              <a:rPr lang="en-GB" sz="2500" dirty="0">
                <a:solidFill>
                  <a:schemeClr val="tx2"/>
                </a:solidFill>
                <a:cs typeface="Math1" charset="0"/>
              </a:rPr>
              <a:t> </a:t>
            </a:r>
            <a:r>
              <a:rPr lang="en-GB" sz="2500" dirty="0">
                <a:solidFill>
                  <a:schemeClr val="tx2"/>
                </a:solidFill>
                <a:latin typeface="Math1" charset="0"/>
                <a:cs typeface="Math1" charset="0"/>
              </a:rPr>
              <a:t>     </a:t>
            </a:r>
            <a:r>
              <a:rPr lang="en-GB" sz="2500" dirty="0" smtClean="0">
                <a:solidFill>
                  <a:schemeClr val="tx2"/>
                </a:solidFill>
                <a:latin typeface="Math1" charset="0"/>
                <a:cs typeface="Math1" charset="0"/>
              </a:rPr>
              <a:t>Δ</a:t>
            </a:r>
            <a:r>
              <a:rPr lang="en-GB" sz="2500" dirty="0" smtClean="0">
                <a:solidFill>
                  <a:schemeClr val="tx2"/>
                </a:solidFill>
                <a:cs typeface="Math1" charset="0"/>
              </a:rPr>
              <a:t>L </a:t>
            </a:r>
            <a:r>
              <a:rPr lang="en-GB" sz="2500" dirty="0">
                <a:solidFill>
                  <a:schemeClr val="tx2"/>
                </a:solidFill>
                <a:cs typeface="Math1" charset="0"/>
              </a:rPr>
              <a:t>=0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935360" y="1935563"/>
            <a:ext cx="6562080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5pPr>
            <a:lvl6pPr marL="15367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6pPr>
            <a:lvl7pPr marL="19939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7pPr>
            <a:lvl8pPr marL="24511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8pPr>
            <a:lvl9pPr marL="2908300" indent="-21590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Nimbus Roman No9 L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1800" dirty="0">
                <a:solidFill>
                  <a:srgbClr val="EEECE1"/>
                </a:solidFill>
                <a:latin typeface="Comic Sans MS" charset="0"/>
                <a:cs typeface="Math1" charset="0"/>
              </a:rPr>
              <a:t>transition from </a:t>
            </a:r>
            <a:r>
              <a:rPr lang="en-GB" sz="1800" dirty="0" smtClean="0">
                <a:solidFill>
                  <a:srgbClr val="EEECE1"/>
                </a:solidFill>
                <a:latin typeface="Comic Sans MS" charset="0"/>
                <a:cs typeface="Math1" charset="0"/>
              </a:rPr>
              <a:t>(</a:t>
            </a:r>
            <a:r>
              <a:rPr lang="en-GB" sz="1800" dirty="0">
                <a:solidFill>
                  <a:srgbClr val="EEECE1"/>
                </a:solidFill>
                <a:latin typeface="Comic Sans MS" charset="0"/>
                <a:cs typeface="Math1" charset="0"/>
              </a:rPr>
              <a:t>S=0 L=1) to </a:t>
            </a:r>
            <a:r>
              <a:rPr lang="en-GB" sz="1800" dirty="0" smtClean="0">
                <a:solidFill>
                  <a:srgbClr val="EEECE1"/>
                </a:solidFill>
                <a:latin typeface="Comic Sans MS" charset="0"/>
                <a:cs typeface="Math1" charset="0"/>
              </a:rPr>
              <a:t>(</a:t>
            </a:r>
            <a:r>
              <a:rPr lang="en-GB" sz="1800" dirty="0">
                <a:solidFill>
                  <a:srgbClr val="EEECE1"/>
                </a:solidFill>
                <a:latin typeface="Comic Sans MS" charset="0"/>
                <a:cs typeface="Math1" charset="0"/>
              </a:rPr>
              <a:t>S=0 L=0)</a:t>
            </a:r>
            <a:r>
              <a:rPr lang="en-GB" sz="2500" dirty="0">
                <a:solidFill>
                  <a:srgbClr val="EEECE1"/>
                </a:solidFill>
                <a:cs typeface="Math1" charset="0"/>
              </a:rPr>
              <a:t> </a:t>
            </a:r>
            <a:r>
              <a:rPr lang="en-GB" sz="2500" dirty="0">
                <a:solidFill>
                  <a:schemeClr val="tx2"/>
                </a:solidFill>
                <a:latin typeface="Math1" charset="0"/>
                <a:cs typeface="Math1" charset="0"/>
              </a:rPr>
              <a:t>Δ</a:t>
            </a:r>
            <a:r>
              <a:rPr lang="en-GB" sz="2500" dirty="0" smtClean="0">
                <a:solidFill>
                  <a:srgbClr val="EEECE1"/>
                </a:solidFill>
                <a:cs typeface="Math1" charset="0"/>
              </a:rPr>
              <a:t>L </a:t>
            </a:r>
            <a:r>
              <a:rPr lang="en-GB" sz="2500" dirty="0">
                <a:solidFill>
                  <a:srgbClr val="EEECE1"/>
                </a:solidFill>
                <a:cs typeface="Math1" charset="0"/>
              </a:rPr>
              <a:t>=1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153440" y="1382545"/>
            <a:ext cx="50544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0" y="3200400"/>
            <a:ext cx="7246080" cy="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0" y="4306436"/>
            <a:ext cx="7188480" cy="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5944320" y="3200400"/>
            <a:ext cx="829440" cy="483891"/>
          </a:xfrm>
          <a:prstGeom prst="ellips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3179520" y="4306436"/>
            <a:ext cx="829440" cy="553018"/>
          </a:xfrm>
          <a:prstGeom prst="ellips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3110400" y="3200400"/>
            <a:ext cx="829440" cy="483891"/>
          </a:xfrm>
          <a:prstGeom prst="ellips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013440" y="4237309"/>
            <a:ext cx="898560" cy="622145"/>
          </a:xfrm>
          <a:prstGeom prst="ellips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88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44" y="1073968"/>
            <a:ext cx="4935836" cy="49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172200"/>
            <a:ext cx="648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Our model affords increased flexibility in the Q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dependence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44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371600" y="1676400"/>
            <a:ext cx="6324600" cy="213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1/23/15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7620000" y="22860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008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105932" y="27749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639332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5373007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 descr="Light upward diagonal"/>
          <p:cNvSpPr>
            <a:spLocks noChangeArrowheads="1"/>
          </p:cNvSpPr>
          <p:nvPr/>
        </p:nvSpPr>
        <p:spPr bwMode="auto">
          <a:xfrm>
            <a:off x="3172732" y="25923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019800" y="3276600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P’= P-Δ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371600" y="3180558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944507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15472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2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33400" y="1066800"/>
            <a:ext cx="459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Quark-proton </a:t>
            </a:r>
            <a:r>
              <a:rPr lang="en-US" dirty="0" err="1" smtClean="0"/>
              <a:t>helicity</a:t>
            </a:r>
            <a:r>
              <a:rPr lang="en-US" dirty="0" smtClean="0"/>
              <a:t> amplitudes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18074"/>
            <a:ext cx="3594100" cy="22811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495800"/>
            <a:ext cx="4152900" cy="1231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609600" y="5410200"/>
            <a:ext cx="3810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2462247"/>
              </p:ext>
            </p:extLst>
          </p:nvPr>
        </p:nvGraphicFramePr>
        <p:xfrm>
          <a:off x="1524000" y="1143000"/>
          <a:ext cx="6248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00335"/>
            <a:ext cx="2073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DVπ</a:t>
            </a:r>
            <a:r>
              <a:rPr lang="en-US" baseline="30000" dirty="0" err="1"/>
              <a:t>o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DVηP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4073"/>
            <a:ext cx="9144000" cy="120032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u"/>
            </a:pPr>
            <a:r>
              <a:rPr lang="en-US" sz="1800" dirty="0" smtClean="0">
                <a:latin typeface="+mn-lt"/>
                <a:cs typeface="Comic Sans MS"/>
              </a:rPr>
              <a:t>The most general form of gauge interactions  with the </a:t>
            </a:r>
            <a:r>
              <a:rPr lang="en-US" sz="1800" dirty="0">
                <a:latin typeface="+mn-lt"/>
                <a:cs typeface="Comic Sans MS"/>
              </a:rPr>
              <a:t>exchange of a spin-1 particle </a:t>
            </a:r>
            <a:r>
              <a:rPr lang="en-US" sz="1800" dirty="0" smtClean="0">
                <a:latin typeface="+mn-lt"/>
                <a:cs typeface="Comic Sans MS"/>
              </a:rPr>
              <a:t>is </a:t>
            </a:r>
            <a:r>
              <a:rPr lang="en-US" sz="1800" dirty="0">
                <a:latin typeface="+mn-lt"/>
                <a:cs typeface="Comic Sans MS"/>
              </a:rPr>
              <a:t>a </a:t>
            </a:r>
            <a:r>
              <a:rPr lang="en-US" sz="1800" dirty="0" smtClean="0">
                <a:latin typeface="+mn-lt"/>
                <a:cs typeface="Comic Sans MS"/>
              </a:rPr>
              <a:t>linear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u"/>
            </a:pPr>
            <a:endParaRPr lang="en-US" sz="1800" dirty="0">
              <a:latin typeface="+mn-lt"/>
              <a:cs typeface="Comic Sans MS"/>
            </a:endParaRPr>
          </a:p>
          <a:p>
            <a:pPr>
              <a:buClr>
                <a:srgbClr val="FF0000"/>
              </a:buClr>
            </a:pPr>
            <a:r>
              <a:rPr lang="en-US" sz="1800" dirty="0" smtClean="0">
                <a:latin typeface="+mn-lt"/>
                <a:cs typeface="Comic Sans MS"/>
              </a:rPr>
              <a:t>     </a:t>
            </a:r>
            <a:r>
              <a:rPr lang="en-US" sz="1800" dirty="0">
                <a:latin typeface="+mn-lt"/>
                <a:cs typeface="Comic Sans MS"/>
              </a:rPr>
              <a:t>combination of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Comic Sans MS"/>
              </a:rPr>
              <a:t>VECTOR            </a:t>
            </a:r>
            <a:r>
              <a:rPr lang="en-US" sz="1800" dirty="0" smtClean="0">
                <a:latin typeface="+mn-lt"/>
                <a:cs typeface="Comic Sans MS"/>
              </a:rPr>
              <a:t>           and   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Comic Sans MS"/>
              </a:rPr>
              <a:t>AXIAL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Comic Sans MS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Comic Sans MS"/>
              </a:rPr>
              <a:t>VECTOR   </a:t>
            </a:r>
            <a:endParaRPr lang="en-US" sz="1800" b="1" dirty="0" smtClean="0">
              <a:latin typeface="+mn-lt"/>
              <a:cs typeface="Comic Sans MS"/>
            </a:endParaRPr>
          </a:p>
          <a:p>
            <a:endParaRPr lang="en-US" sz="1800" dirty="0" smtClean="0">
              <a:latin typeface="+mn-lt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876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  <a:cs typeface="Comic Sans MS"/>
              </a:rPr>
              <a:t>Nucleon Tensor Charge and Chiral Odd GPDs: Motivation and context</a:t>
            </a:r>
            <a:endParaRPr lang="en-US" dirty="0">
              <a:solidFill>
                <a:srgbClr val="FFFF00"/>
              </a:solidFill>
              <a:latin typeface="+mn-lt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768412"/>
            <a:ext cx="3465512" cy="2784787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166736"/>
              </p:ext>
            </p:extLst>
          </p:nvPr>
        </p:nvGraphicFramePr>
        <p:xfrm>
          <a:off x="5065712" y="4114800"/>
          <a:ext cx="19446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Equation" r:id="rId4" imgW="850900" imgH="241300" progId="Equation.3">
                  <p:embed/>
                </p:oleObj>
              </mc:Choice>
              <mc:Fallback>
                <p:oleObj name="Equation" r:id="rId4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5712" y="4114800"/>
                        <a:ext cx="1944688" cy="458787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71800" y="1295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4950"/>
              </p:ext>
            </p:extLst>
          </p:nvPr>
        </p:nvGraphicFramePr>
        <p:xfrm>
          <a:off x="4932362" y="3879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362" y="3879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35551"/>
              </p:ext>
            </p:extLst>
          </p:nvPr>
        </p:nvGraphicFramePr>
        <p:xfrm>
          <a:off x="5824538" y="1219200"/>
          <a:ext cx="11033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Equation" r:id="rId8" imgW="482600" imgH="228600" progId="Equation.3">
                  <p:embed/>
                </p:oleObj>
              </mc:Choice>
              <mc:Fallback>
                <p:oleObj name="Equation" r:id="rId8" imgW="482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4538" y="1219200"/>
                        <a:ext cx="1103312" cy="43497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73019"/>
              </p:ext>
            </p:extLst>
          </p:nvPr>
        </p:nvGraphicFramePr>
        <p:xfrm>
          <a:off x="2692400" y="1219200"/>
          <a:ext cx="8128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name="Equation" r:id="rId10" imgW="355600" imgH="228600" progId="Equation.3">
                  <p:embed/>
                </p:oleObj>
              </mc:Choice>
              <mc:Fallback>
                <p:oleObj name="Equation" r:id="rId10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2400" y="1219200"/>
                        <a:ext cx="812800" cy="435429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3084512" y="3429000"/>
            <a:ext cx="2971800" cy="2971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008312" y="3505200"/>
            <a:ext cx="2743200" cy="28956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2000" y="2209800"/>
            <a:ext cx="7696200" cy="1015663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u"/>
            </a:pPr>
            <a:r>
              <a:rPr lang="en-US" sz="2000" dirty="0">
                <a:latin typeface="+mn-lt"/>
                <a:cs typeface="Comic Sans MS"/>
              </a:rPr>
              <a:t>The tensor charge is therefore not “fundamental”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ea typeface="Wingdings"/>
                <a:cs typeface="Wingdings"/>
                <a:sym typeface="Wingdings"/>
              </a:rPr>
              <a:t>	 </a:t>
            </a: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>A “tensor form factor” cannot be measured in elastic 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		     scattering </a:t>
            </a: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>type processes</a:t>
            </a:r>
          </a:p>
        </p:txBody>
      </p:sp>
    </p:spTree>
    <p:extLst>
      <p:ext uri="{BB962C8B-B14F-4D97-AF65-F5344CB8AC3E}">
        <p14:creationId xmlns:p14="http://schemas.microsoft.com/office/powerpoint/2010/main" val="62912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9500"/>
            <a:ext cx="7581900" cy="463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548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sz="2000" dirty="0" err="1" smtClean="0">
                <a:solidFill>
                  <a:srgbClr val="FFFF00"/>
                </a:solidFill>
                <a:latin typeface="+mn-lt"/>
              </a:rPr>
              <a:t>helicity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 amplitudes to Compton Form Factors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4495800"/>
            <a:ext cx="17526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2209800"/>
            <a:ext cx="17526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352800"/>
            <a:ext cx="9906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1066800"/>
            <a:ext cx="17526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352800"/>
            <a:ext cx="762000" cy="609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4495800"/>
            <a:ext cx="762000" cy="609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1066800"/>
            <a:ext cx="762000" cy="609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Small </a:t>
            </a:r>
            <a:r>
              <a:rPr lang="en-US" sz="1800" dirty="0" err="1" smtClean="0"/>
              <a:t>ξ</a:t>
            </a:r>
            <a:r>
              <a:rPr lang="en-US" sz="1800" dirty="0" smtClean="0"/>
              <a:t> approximation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680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3400" y="2819400"/>
            <a:ext cx="76200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3200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762000"/>
            <a:ext cx="3429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0"/>
            <a:ext cx="203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Observables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05602"/>
              </p:ext>
            </p:extLst>
          </p:nvPr>
        </p:nvGraphicFramePr>
        <p:xfrm>
          <a:off x="4751387" y="901700"/>
          <a:ext cx="34782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3" imgW="1536700" imgH="241300" progId="Equation.3">
                  <p:embed/>
                </p:oleObj>
              </mc:Choice>
              <mc:Fallback>
                <p:oleObj name="Equation" r:id="rId3" imgW="1536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1387" y="901700"/>
                        <a:ext cx="3478213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56570"/>
              </p:ext>
            </p:extLst>
          </p:nvPr>
        </p:nvGraphicFramePr>
        <p:xfrm>
          <a:off x="304800" y="901700"/>
          <a:ext cx="293169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3" name="Equation" r:id="rId5" imgW="1295400" imgH="241300" progId="Equation.3">
                  <p:embed/>
                </p:oleObj>
              </mc:Choice>
              <mc:Fallback>
                <p:oleObj name="Equation" r:id="rId5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901700"/>
                        <a:ext cx="293169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9428" y="228600"/>
            <a:ext cx="14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Chiral Odd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054" y="304800"/>
            <a:ext cx="15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Chiral Even</a:t>
            </a:r>
            <a:endParaRPr lang="en-US" sz="2000" dirty="0">
              <a:latin typeface="Comic Sans MS"/>
              <a:cs typeface="Comic Sans M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89904"/>
              </p:ext>
            </p:extLst>
          </p:nvPr>
        </p:nvGraphicFramePr>
        <p:xfrm>
          <a:off x="882650" y="2781300"/>
          <a:ext cx="71183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4" name="Equation" r:id="rId7" imgW="3632200" imgH="952500" progId="Equation.3">
                  <p:embed/>
                </p:oleObj>
              </mc:Choice>
              <mc:Fallback>
                <p:oleObj name="Equation" r:id="rId7" imgW="36322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650" y="2781300"/>
                        <a:ext cx="71183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438400"/>
            <a:ext cx="288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Compton Form Factors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67000" y="1371600"/>
            <a:ext cx="3657600" cy="1524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53200" y="1524000"/>
            <a:ext cx="685800" cy="1447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95800" y="3810000"/>
            <a:ext cx="1524000" cy="8382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71600" y="3810000"/>
            <a:ext cx="2667000" cy="8382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5486400"/>
            <a:ext cx="3725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and </a:t>
            </a:r>
            <a:r>
              <a:rPr lang="en-US" dirty="0" err="1" smtClean="0"/>
              <a:t>Im</a:t>
            </a:r>
            <a:r>
              <a:rPr lang="en-US" dirty="0" smtClean="0"/>
              <a:t> parts of amps.!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7151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Differently from the chiral even case where we have “ball park” estimates of the sizes of the various GPDs given by their normalization to the electroweak form </a:t>
            </a:r>
            <a:r>
              <a:rPr lang="en-US" sz="2000" dirty="0" err="1" smtClean="0">
                <a:latin typeface="+mn-lt"/>
              </a:rPr>
              <a:t>facors</a:t>
            </a:r>
            <a:r>
              <a:rPr lang="en-US" sz="2000" dirty="0" smtClean="0">
                <a:latin typeface="+mn-lt"/>
              </a:rPr>
              <a:t>, and to the forward limit (PDFs) in the chiral odd sector there are essentially no constraints! 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32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00600" y="0"/>
            <a:ext cx="4495800" cy="2286000"/>
          </a:xfrm>
          <a:prstGeom prst="rect">
            <a:avLst/>
          </a:prstGeom>
          <a:solidFill>
            <a:srgbClr val="EEECE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88528"/>
            <a:ext cx="5715000" cy="4426472"/>
          </a:xfrm>
          <a:prstGeom prst="rect">
            <a:avLst/>
          </a:prstGeom>
        </p:spPr>
      </p:pic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6310046" y="971490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6081446" y="376177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4938446" y="971490"/>
            <a:ext cx="1371600" cy="6096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5471846" y="1214377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6873609" y="971490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5227371" y="760352"/>
            <a:ext cx="184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>
              <a:latin typeface="Nimbus Roman No9 L" charset="0"/>
            </a:endParaRPr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H="1" flipV="1">
            <a:off x="8205521" y="985777"/>
            <a:ext cx="1219200" cy="5334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rot="14522146" flipH="1">
            <a:off x="8700821" y="1176277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>
            <a:off x="7900721" y="299977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V="1">
            <a:off x="7300646" y="1123890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V="1">
            <a:off x="7862621" y="1123890"/>
            <a:ext cx="46038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V="1">
            <a:off x="6386246" y="1123890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flipV="1">
            <a:off x="7300646" y="971490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8053121" y="819090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6005246" y="819090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5715000" y="228600"/>
            <a:ext cx="304800" cy="304800"/>
          </a:xfrm>
          <a:prstGeom prst="mathPlus">
            <a:avLst/>
          </a:prstGeom>
          <a:ln>
            <a:solidFill>
              <a:srgbClr val="5039C6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lus 42"/>
          <p:cNvSpPr/>
          <p:nvPr/>
        </p:nvSpPr>
        <p:spPr>
          <a:xfrm>
            <a:off x="8458200" y="228600"/>
            <a:ext cx="304800" cy="304800"/>
          </a:xfrm>
          <a:prstGeom prst="mathPlus">
            <a:avLst/>
          </a:prstGeom>
          <a:ln>
            <a:solidFill>
              <a:srgbClr val="5039C6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5334000" y="1524000"/>
            <a:ext cx="304800" cy="304800"/>
          </a:xfrm>
          <a:prstGeom prst="mathPlus">
            <a:avLst/>
          </a:prstGeom>
          <a:ln>
            <a:solidFill>
              <a:srgbClr val="5039C6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8686800" y="1524000"/>
            <a:ext cx="304800" cy="304800"/>
          </a:xfrm>
          <a:prstGeom prst="mathPlus">
            <a:avLst/>
          </a:prstGeom>
          <a:ln>
            <a:solidFill>
              <a:srgbClr val="5039C6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858000" y="1219200"/>
            <a:ext cx="99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S=0,1</a:t>
            </a:r>
            <a:endParaRPr lang="en-US" b="1" dirty="0">
              <a:solidFill>
                <a:srgbClr val="CCFFCC"/>
              </a:solidFill>
            </a:endParaRPr>
          </a:p>
        </p:txBody>
      </p:sp>
      <p:sp>
        <p:nvSpPr>
          <p:cNvPr id="47" name="Minus 46"/>
          <p:cNvSpPr/>
          <p:nvPr/>
        </p:nvSpPr>
        <p:spPr>
          <a:xfrm>
            <a:off x="8839200" y="304800"/>
            <a:ext cx="228600" cy="152400"/>
          </a:xfrm>
          <a:prstGeom prst="mathMinus">
            <a:avLst/>
          </a:prstGeom>
          <a:ln>
            <a:solidFill>
              <a:srgbClr val="5039C6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6172200" y="304800"/>
            <a:ext cx="228600" cy="152400"/>
          </a:xfrm>
          <a:prstGeom prst="mathMinus">
            <a:avLst/>
          </a:prstGeom>
          <a:ln>
            <a:solidFill>
              <a:srgbClr val="5039C6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DABA2-7F3A-454F-B361-C0DCA0901981}" type="datetime1">
              <a:rPr lang="en-US" smtClean="0"/>
              <a:t>1/19/15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4638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 the </a:t>
            </a:r>
            <a:r>
              <a:rPr lang="en-US" sz="2000" dirty="0" err="1" smtClean="0">
                <a:latin typeface="+mn-lt"/>
              </a:rPr>
              <a:t>diquark</a:t>
            </a:r>
            <a:r>
              <a:rPr lang="en-US" sz="2000" dirty="0" smtClean="0">
                <a:latin typeface="+mn-lt"/>
              </a:rPr>
              <a:t> model the chiral odd </a:t>
            </a:r>
          </a:p>
          <a:p>
            <a:r>
              <a:rPr lang="en-US" sz="2000" dirty="0" err="1">
                <a:latin typeface="+mn-lt"/>
              </a:rPr>
              <a:t>h</a:t>
            </a:r>
            <a:r>
              <a:rPr lang="en-US" sz="2000" dirty="0" err="1" smtClean="0">
                <a:latin typeface="+mn-lt"/>
              </a:rPr>
              <a:t>elicity</a:t>
            </a:r>
            <a:r>
              <a:rPr lang="en-US" sz="2000" dirty="0" smtClean="0">
                <a:latin typeface="+mn-lt"/>
              </a:rPr>
              <a:t> amps are related to the chiral even</a:t>
            </a:r>
          </a:p>
          <a:p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nes through Parity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9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1002" y="-76200"/>
            <a:ext cx="7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S=1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339" y="152400"/>
            <a:ext cx="76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Odd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56865"/>
            <a:ext cx="66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Odd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68951" y="1600200"/>
            <a:ext cx="76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290935"/>
            <a:ext cx="7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423"/>
            <a:ext cx="2882900" cy="1704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" y="3568700"/>
            <a:ext cx="6775104" cy="774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609600"/>
            <a:ext cx="4838700" cy="2870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53B16-2D02-9C49-9C78-F3FE430BB8DF}" type="datetime1">
              <a:rPr lang="en-US" smtClean="0"/>
              <a:t>1/19/15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5683" y="224135"/>
            <a:ext cx="2280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In terms of GPDs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8555"/>
            <a:ext cx="5257800" cy="4648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8100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9194" y="685800"/>
            <a:ext cx="76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3200" y="1295400"/>
            <a:ext cx="3200400" cy="17526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075489"/>
              </p:ext>
            </p:extLst>
          </p:nvPr>
        </p:nvGraphicFramePr>
        <p:xfrm>
          <a:off x="2733675" y="1371600"/>
          <a:ext cx="26765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3" imgW="1435100" imgH="838200" progId="Equation.3">
                  <p:embed/>
                </p:oleObj>
              </mc:Choice>
              <mc:Fallback>
                <p:oleObj name="Equation" r:id="rId3" imgW="1435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1371600"/>
                        <a:ext cx="267652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228600"/>
            <a:ext cx="30754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Final step: use SU(4)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1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7014834"/>
              </p:ext>
            </p:extLst>
          </p:nvPr>
        </p:nvGraphicFramePr>
        <p:xfrm>
          <a:off x="1524000" y="1143000"/>
          <a:ext cx="6248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00335"/>
            <a:ext cx="2073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DVπ</a:t>
            </a:r>
            <a:r>
              <a:rPr lang="en-US" baseline="30000" dirty="0" err="1"/>
              <a:t>o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DVηP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7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 descr="param_flowchart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1000"/>
            <a:ext cx="8597900" cy="420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42384"/>
            <a:ext cx="2832100" cy="1153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315" y="376535"/>
            <a:ext cx="235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so far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52600"/>
            <a:ext cx="5638800" cy="1447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3000" y="3429000"/>
            <a:ext cx="0" cy="144780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3867090"/>
            <a:ext cx="309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Reggeized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diquark</a:t>
            </a:r>
            <a:r>
              <a:rPr lang="en-US" sz="2000" dirty="0" smtClean="0">
                <a:solidFill>
                  <a:srgbClr val="FF0000"/>
                </a:solidFill>
              </a:rPr>
              <a:t> model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257800"/>
            <a:ext cx="72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S=0,1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120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Given the enhanced complexity, how do we choose the “initial parameterization”?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We propose a “flexible” parameterization based on the </a:t>
            </a:r>
            <a:r>
              <a:rPr lang="en-US" dirty="0" err="1" smtClean="0">
                <a:latin typeface="Comic Sans MS"/>
                <a:cs typeface="Comic Sans MS"/>
              </a:rPr>
              <a:t>reggeized</a:t>
            </a:r>
            <a:r>
              <a:rPr lang="en-US" dirty="0" smtClean="0">
                <a:latin typeface="Comic Sans MS"/>
                <a:cs typeface="Comic Sans MS"/>
              </a:rPr>
              <a:t> quark-</a:t>
            </a:r>
            <a:r>
              <a:rPr lang="en-US" dirty="0" err="1" smtClean="0">
                <a:latin typeface="Comic Sans MS"/>
                <a:cs typeface="Comic Sans MS"/>
              </a:rPr>
              <a:t>diquark</a:t>
            </a:r>
            <a:r>
              <a:rPr lang="en-US" dirty="0" smtClean="0">
                <a:latin typeface="Comic Sans MS"/>
                <a:cs typeface="Comic Sans MS"/>
              </a:rPr>
              <a:t> model. 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The number of parameters is optimized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96038"/>
              </p:ext>
            </p:extLst>
          </p:nvPr>
        </p:nvGraphicFramePr>
        <p:xfrm>
          <a:off x="879475" y="4735513"/>
          <a:ext cx="69691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Equation" r:id="rId3" imgW="3556000" imgH="304800" progId="Equation.3">
                  <p:embed/>
                </p:oleObj>
              </mc:Choice>
              <mc:Fallback>
                <p:oleObj name="Equation" r:id="rId3" imgW="3556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4735513"/>
                        <a:ext cx="6969125" cy="5984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0"/>
            <a:ext cx="161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From DIS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43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to DVCS, DVMP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84760"/>
              </p:ext>
            </p:extLst>
          </p:nvPr>
        </p:nvGraphicFramePr>
        <p:xfrm>
          <a:off x="2008188" y="3048000"/>
          <a:ext cx="4654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" name="Equation" r:id="rId5" imgW="2374900" imgH="266700" progId="Equation.3">
                  <p:embed/>
                </p:oleObj>
              </mc:Choice>
              <mc:Fallback>
                <p:oleObj name="Equation" r:id="rId5" imgW="237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8188" y="3048000"/>
                        <a:ext cx="4654550" cy="523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419600" y="3886200"/>
            <a:ext cx="3810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Comic Sans MS"/>
                <a:cs typeface="Comic Sans MS"/>
              </a:rPr>
              <a:t>An accurate knowledge of the tensor charge/form factor is important in Beyond the Standard Model (BSM) searches </a:t>
            </a:r>
          </a:p>
          <a:p>
            <a:r>
              <a:rPr lang="en-US" sz="1600" dirty="0" smtClean="0">
                <a:solidFill>
                  <a:srgbClr val="CCFFCC"/>
                </a:solidFill>
                <a:latin typeface="Comic Sans MS"/>
                <a:cs typeface="Comic Sans MS"/>
              </a:rPr>
              <a:t>Bhattacharya et al., </a:t>
            </a:r>
            <a:r>
              <a:rPr lang="pl-PL" sz="1600" dirty="0">
                <a:solidFill>
                  <a:srgbClr val="CCFFCC"/>
                </a:solidFill>
              </a:rPr>
              <a:t>PHYSICAL REVIEW D 85, 054512 (2012</a:t>
            </a:r>
            <a:r>
              <a:rPr lang="pl-PL" sz="1600" dirty="0" smtClean="0">
                <a:solidFill>
                  <a:srgbClr val="CCFFCC"/>
                </a:solidFill>
              </a:rPr>
              <a:t>)</a:t>
            </a:r>
          </a:p>
        </p:txBody>
      </p:sp>
      <p:pic>
        <p:nvPicPr>
          <p:cNvPr id="5" name="Picture 4" descr="tensorboun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267200" cy="246549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TextBox 5"/>
          <p:cNvSpPr txBox="1"/>
          <p:nvPr/>
        </p:nvSpPr>
        <p:spPr>
          <a:xfrm>
            <a:off x="152400" y="3395246"/>
            <a:ext cx="4146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CFFCC"/>
                </a:solidFill>
                <a:latin typeface="+mn-lt"/>
              </a:rPr>
              <a:t>S.Baessler</a:t>
            </a:r>
            <a:r>
              <a:rPr lang="en-US" sz="1600" dirty="0" smtClean="0">
                <a:solidFill>
                  <a:srgbClr val="CCFFCC"/>
                </a:solidFill>
                <a:latin typeface="+mn-lt"/>
              </a:rPr>
              <a:t>, A. </a:t>
            </a:r>
            <a:r>
              <a:rPr lang="en-US" sz="1600" dirty="0" err="1" smtClean="0">
                <a:solidFill>
                  <a:srgbClr val="CCFFCC"/>
                </a:solidFill>
                <a:latin typeface="+mn-lt"/>
              </a:rPr>
              <a:t>Courtoy</a:t>
            </a:r>
            <a:r>
              <a:rPr lang="en-US" sz="1600" dirty="0" smtClean="0">
                <a:solidFill>
                  <a:srgbClr val="CCFFCC"/>
                </a:solidFill>
                <a:latin typeface="+mn-lt"/>
              </a:rPr>
              <a:t>, M. Gonzalez-Alonso, S.L. </a:t>
            </a:r>
            <a:endParaRPr lang="en-US" sz="1600" dirty="0">
              <a:solidFill>
                <a:srgbClr val="CCFFCC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758369"/>
            <a:ext cx="88315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Many </a:t>
            </a:r>
            <a:r>
              <a:rPr lang="en-US" sz="1800" dirty="0"/>
              <a:t>candidate extensions of the </a:t>
            </a:r>
            <a:r>
              <a:rPr lang="en-US" sz="1800" dirty="0" smtClean="0"/>
              <a:t>SM</a:t>
            </a:r>
            <a:r>
              <a:rPr lang="en-US" sz="1800" dirty="0"/>
              <a:t> </a:t>
            </a:r>
            <a:r>
              <a:rPr lang="en-US" sz="1800" dirty="0" smtClean="0"/>
              <a:t> at the </a:t>
            </a:r>
            <a:r>
              <a:rPr lang="en-US" sz="1800" dirty="0" err="1" smtClean="0"/>
              <a:t>TeV</a:t>
            </a:r>
            <a:r>
              <a:rPr lang="en-US" sz="1800" dirty="0" smtClean="0"/>
              <a:t> scale (</a:t>
            </a:r>
            <a:r>
              <a:rPr lang="en-US" sz="1800" dirty="0" err="1" smtClean="0"/>
              <a:t>supersymmetry</a:t>
            </a:r>
            <a:r>
              <a:rPr lang="en-US" sz="1800" dirty="0" smtClean="0"/>
              <a:t>, extra dimensions…) </a:t>
            </a:r>
          </a:p>
          <a:p>
            <a:endParaRPr lang="en-US" sz="1800" dirty="0"/>
          </a:p>
          <a:p>
            <a:r>
              <a:rPr lang="en-US" sz="1800" dirty="0" smtClean="0"/>
              <a:t>However, no experimental </a:t>
            </a:r>
            <a:r>
              <a:rPr lang="en-US" sz="1800" dirty="0"/>
              <a:t>guidance on what new interactions and particles exist at this scale</a:t>
            </a:r>
            <a:r>
              <a:rPr lang="en-US" sz="1800" dirty="0" smtClean="0"/>
              <a:t>.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/>
              <a:t>E</a:t>
            </a:r>
            <a:r>
              <a:rPr lang="en-US" sz="1800" dirty="0" smtClean="0"/>
              <a:t>ffective </a:t>
            </a:r>
            <a:r>
              <a:rPr lang="en-US" sz="1800" dirty="0"/>
              <a:t>field </a:t>
            </a:r>
            <a:r>
              <a:rPr lang="en-US" sz="1800" dirty="0" smtClean="0"/>
              <a:t>theory approach: new </a:t>
            </a:r>
            <a:r>
              <a:rPr lang="en-US" sz="1800" dirty="0"/>
              <a:t>interactions at the </a:t>
            </a:r>
            <a:r>
              <a:rPr lang="en-US" sz="1800" dirty="0" err="1"/>
              <a:t>TeV</a:t>
            </a:r>
            <a:r>
              <a:rPr lang="en-US" sz="1800" dirty="0"/>
              <a:t> scale </a:t>
            </a:r>
            <a:r>
              <a:rPr lang="en-US" sz="1800" dirty="0" smtClean="0"/>
              <a:t>produce effects in </a:t>
            </a:r>
            <a:r>
              <a:rPr lang="en-US" sz="1800" dirty="0"/>
              <a:t>low-energy (few-</a:t>
            </a:r>
            <a:r>
              <a:rPr lang="en-US" sz="1800" dirty="0" err="1"/>
              <a:t>GeV</a:t>
            </a:r>
            <a:r>
              <a:rPr lang="en-US" sz="1800" dirty="0"/>
              <a:t>) </a:t>
            </a:r>
            <a:r>
              <a:rPr lang="en-US" sz="1800" dirty="0" smtClean="0"/>
              <a:t>physics 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If these are known at </a:t>
            </a:r>
            <a:r>
              <a:rPr lang="en-US" sz="1800" dirty="0">
                <a:latin typeface="+mn-lt"/>
              </a:rPr>
              <a:t>the 10</a:t>
            </a:r>
            <a:r>
              <a:rPr lang="en-US" sz="1800" baseline="30000" dirty="0">
                <a:latin typeface="+mn-lt"/>
              </a:rPr>
              <a:t>−</a:t>
            </a:r>
            <a:r>
              <a:rPr lang="en-US" sz="1800" baseline="30000" dirty="0" smtClean="0">
                <a:latin typeface="+mn-lt"/>
              </a:rPr>
              <a:t>3</a:t>
            </a:r>
            <a:r>
              <a:rPr lang="en-US" sz="1800" dirty="0" smtClean="0">
                <a:latin typeface="+mn-lt"/>
              </a:rPr>
              <a:t> level they can </a:t>
            </a:r>
            <a:r>
              <a:rPr lang="en-US" sz="1800" dirty="0">
                <a:latin typeface="+mn-lt"/>
              </a:rPr>
              <a:t>be used to improve the bounds on new scalar and </a:t>
            </a:r>
            <a:r>
              <a:rPr lang="en-US" sz="1800" dirty="0" smtClean="0">
                <a:latin typeface="+mn-lt"/>
              </a:rPr>
              <a:t>tensor interactions </a:t>
            </a:r>
            <a:r>
              <a:rPr lang="en-US" sz="1800" dirty="0">
                <a:latin typeface="+mn-lt"/>
              </a:rPr>
              <a:t>at the </a:t>
            </a:r>
            <a:r>
              <a:rPr lang="en-US" sz="1800" dirty="0" err="1">
                <a:latin typeface="+mn-lt"/>
              </a:rPr>
              <a:t>TeV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scale.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9604662">
            <a:off x="1403028" y="175719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Preliminary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1886254"/>
            <a:ext cx="3733800" cy="10855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143000"/>
            <a:ext cx="152400" cy="228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15234" y="2286001"/>
            <a:ext cx="180566" cy="4151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0964" y="1219201"/>
            <a:ext cx="45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Parameters in precision </a:t>
            </a:r>
            <a:r>
              <a:rPr lang="en-US" sz="1800" dirty="0">
                <a:latin typeface="+mn-lt"/>
              </a:rPr>
              <a:t>measurements of decays of (ultra)cold neutrons </a:t>
            </a:r>
            <a:endParaRPr lang="en-US" sz="18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2481" y="2057400"/>
            <a:ext cx="573719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2514600"/>
            <a:ext cx="497519" cy="3332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"/>
            <a:ext cx="830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We asked the question: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“What is the minimal number of parameters </a:t>
            </a:r>
          </a:p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necessary to fit X and t ?” </a:t>
            </a:r>
            <a:r>
              <a:rPr lang="en-US" sz="2000" dirty="0" smtClean="0">
                <a:solidFill>
                  <a:srgbClr val="E700B5"/>
                </a:solidFill>
                <a:latin typeface="Comic Sans MS"/>
                <a:cs typeface="Comic Sans MS"/>
              </a:rPr>
              <a:t>It can be addressed with Recursive </a:t>
            </a:r>
            <a:r>
              <a:rPr lang="en-US" sz="2000" dirty="0">
                <a:solidFill>
                  <a:srgbClr val="E700B5"/>
                </a:solidFill>
                <a:latin typeface="Comic Sans MS"/>
                <a:cs typeface="Comic Sans MS"/>
              </a:rPr>
              <a:t>F</a:t>
            </a:r>
            <a:r>
              <a:rPr lang="en-US" sz="2000" dirty="0" smtClean="0">
                <a:solidFill>
                  <a:srgbClr val="E700B5"/>
                </a:solidFill>
                <a:latin typeface="Comic Sans MS"/>
                <a:cs typeface="Comic Sans MS"/>
              </a:rPr>
              <a:t>it</a:t>
            </a:r>
            <a:endParaRPr lang="en-US" sz="2000" dirty="0">
              <a:solidFill>
                <a:srgbClr val="E700B5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14E9F-68B0-3841-9525-CF8519AE2C9E}" type="datetime1">
              <a:rPr lang="en-US" smtClean="0"/>
              <a:t>1/19/15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727700" cy="4413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CC"/>
                </a:solidFill>
              </a:rPr>
              <a:t>New set of parameters using Cates et al. (2012)</a:t>
            </a:r>
            <a:endParaRPr lang="en-US" sz="18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62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FF00"/>
                </a:solidFill>
                <a:latin typeface="+mn-lt"/>
                <a:cs typeface="Comic Sans MS"/>
              </a:rPr>
              <a:t>Not to forget: </a:t>
            </a:r>
            <a:r>
              <a:rPr lang="en-US" sz="2000" u="sng" dirty="0" smtClean="0">
                <a:solidFill>
                  <a:srgbClr val="FFFF00"/>
                </a:solidFill>
                <a:latin typeface="+mn-lt"/>
                <a:cs typeface="Comic Sans MS"/>
              </a:rPr>
              <a:t>GPDs need to be </a:t>
            </a:r>
            <a:r>
              <a:rPr lang="en-US" sz="2000" u="sng" dirty="0" err="1" smtClean="0">
                <a:solidFill>
                  <a:srgbClr val="FFFF00"/>
                </a:solidFill>
                <a:latin typeface="+mn-lt"/>
                <a:cs typeface="Comic Sans MS"/>
              </a:rPr>
              <a:t>perturbatively</a:t>
            </a:r>
            <a:r>
              <a:rPr lang="en-US" sz="2000" u="sng" dirty="0" smtClean="0">
                <a:solidFill>
                  <a:srgbClr val="FFFF00"/>
                </a:solidFill>
                <a:latin typeface="+mn-lt"/>
                <a:cs typeface="Comic Sans MS"/>
              </a:rPr>
              <a:t> evolved to </a:t>
            </a:r>
          </a:p>
          <a:p>
            <a:r>
              <a:rPr lang="en-US" sz="2000" u="sng" dirty="0" smtClean="0">
                <a:solidFill>
                  <a:srgbClr val="FFFF00"/>
                </a:solidFill>
                <a:latin typeface="+mn-lt"/>
                <a:cs typeface="Comic Sans MS"/>
              </a:rPr>
              <a:t> </a:t>
            </a:r>
            <a:r>
              <a:rPr lang="en-US" sz="2000" u="sng" dirty="0" smtClean="0">
                <a:solidFill>
                  <a:srgbClr val="FFFF00"/>
                </a:solidFill>
                <a:latin typeface="+mn-lt"/>
                <a:cs typeface="Comic Sans MS"/>
              </a:rPr>
              <a:t>compare with </a:t>
            </a:r>
            <a:r>
              <a:rPr lang="en-US" sz="2000" u="sng" dirty="0" smtClean="0">
                <a:solidFill>
                  <a:srgbClr val="FFFF00"/>
                </a:solidFill>
                <a:latin typeface="+mn-lt"/>
                <a:cs typeface="Comic Sans MS"/>
              </a:rPr>
              <a:t>data </a:t>
            </a:r>
            <a:endParaRPr lang="en-US" sz="2000" u="sng" dirty="0" smtClean="0">
              <a:solidFill>
                <a:srgbClr val="FFFF00"/>
              </a:solidFill>
              <a:latin typeface="+mn-lt"/>
              <a:cs typeface="Comic Sans MS"/>
            </a:endParaRPr>
          </a:p>
          <a:p>
            <a:endParaRPr lang="en-US" sz="2000" u="sng" dirty="0">
              <a:solidFill>
                <a:srgbClr val="FFFF00"/>
              </a:solidFill>
              <a:latin typeface="+mn-lt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9311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28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5416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 essence there are two types of models: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Double distributions based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+mn-lt"/>
              </a:rPr>
              <a:t>Partonic</a:t>
            </a:r>
            <a:r>
              <a:rPr lang="en-US" sz="2000" dirty="0" smtClean="0">
                <a:latin typeface="+mn-lt"/>
              </a:rPr>
              <a:t> picture (not ensemble of free quarks!)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Double distribution based models aim at getting </a:t>
            </a:r>
            <a:r>
              <a:rPr lang="en-US" sz="2000" dirty="0" err="1" smtClean="0">
                <a:latin typeface="+mn-lt"/>
              </a:rPr>
              <a:t>ξ</a:t>
            </a:r>
            <a:r>
              <a:rPr lang="en-US" sz="2000" dirty="0" smtClean="0">
                <a:latin typeface="+mn-lt"/>
              </a:rPr>
              <a:t> dependence correctly (</a:t>
            </a:r>
            <a:r>
              <a:rPr lang="en-US" sz="2000" dirty="0" err="1" smtClean="0">
                <a:latin typeface="+mn-lt"/>
              </a:rPr>
              <a:t>polynomiality</a:t>
            </a:r>
            <a:r>
              <a:rPr lang="en-US" sz="2000" dirty="0" smtClean="0">
                <a:latin typeface="+mn-lt"/>
              </a:rPr>
              <a:t> is satisfied from scratch) but introduce t dependence empirically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err="1" smtClean="0">
                <a:latin typeface="+mn-lt"/>
              </a:rPr>
              <a:t>Partonic</a:t>
            </a:r>
            <a:r>
              <a:rPr lang="en-US" sz="2000" dirty="0" smtClean="0">
                <a:latin typeface="+mn-lt"/>
              </a:rPr>
              <a:t> picture based have to implement </a:t>
            </a:r>
            <a:r>
              <a:rPr lang="en-US" sz="2000" dirty="0" err="1" smtClean="0">
                <a:latin typeface="+mn-lt"/>
              </a:rPr>
              <a:t>polynomiality</a:t>
            </a:r>
            <a:r>
              <a:rPr lang="en-US" sz="2000" dirty="0" smtClean="0">
                <a:latin typeface="+mn-lt"/>
              </a:rPr>
              <a:t> order by order, but they predict the t-dependence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545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1/23/15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 descr="Hu_momen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35" y="1054575"/>
            <a:ext cx="4817609" cy="48176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Rectangle 6"/>
          <p:cNvSpPr/>
          <p:nvPr/>
        </p:nvSpPr>
        <p:spPr>
          <a:xfrm>
            <a:off x="1865741" y="131960"/>
            <a:ext cx="5853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Polynomiality</a:t>
            </a:r>
            <a:r>
              <a:rPr lang="en-US" sz="2000" dirty="0" smtClean="0"/>
              <a:t> in the </a:t>
            </a:r>
            <a:r>
              <a:rPr lang="en-US" sz="2000" dirty="0" err="1" smtClean="0"/>
              <a:t>reggeized</a:t>
            </a:r>
            <a:r>
              <a:rPr lang="en-US" sz="2000" dirty="0" smtClean="0"/>
              <a:t> quark-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approach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arXiv:1012.3776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6836" y="5608459"/>
            <a:ext cx="112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=0.7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6498733" y="5443504"/>
            <a:ext cx="1138103" cy="3957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8466" y="1719883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0464" y="2541937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466" y="2711214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0748" y="3037584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4157" y="2202565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68271"/>
              </p:ext>
            </p:extLst>
          </p:nvPr>
        </p:nvGraphicFramePr>
        <p:xfrm>
          <a:off x="-23558" y="1719883"/>
          <a:ext cx="2841957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" name="Equation" r:id="rId4" imgW="1536700" imgH="444500" progId="Equation.3">
                  <p:embed/>
                </p:oleObj>
              </mc:Choice>
              <mc:Fallback>
                <p:oleObj name="Equation" r:id="rId4" imgW="1536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558" y="1719883"/>
                        <a:ext cx="2841957" cy="8220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 descr="d_bary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9" y="1515526"/>
            <a:ext cx="4478874" cy="447887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TextBox 4"/>
          <p:cNvSpPr txBox="1"/>
          <p:nvPr/>
        </p:nvSpPr>
        <p:spPr>
          <a:xfrm>
            <a:off x="7" y="728125"/>
            <a:ext cx="8609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extent to which baryon number is conserved by PDF </a:t>
            </a:r>
            <a:r>
              <a:rPr lang="en-US" sz="2000" dirty="0" err="1" smtClean="0"/>
              <a:t>parametrizations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762412" y="215661"/>
            <a:ext cx="138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8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 descr="gpd_even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264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Chiral even GPDs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9906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 descr="gpd_od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249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Chiral odd GPDs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 descr="cff_odd_che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873" y="30480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Compton form factors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66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3" descr="hallb_alu_si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105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5701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Comparison with Hall B DVCS data (</a:t>
            </a:r>
            <a:r>
              <a:rPr lang="en-US" sz="2000" dirty="0" err="1" smtClean="0">
                <a:solidFill>
                  <a:srgbClr val="FF0000"/>
                </a:solidFill>
              </a:rPr>
              <a:t>Girod</a:t>
            </a:r>
            <a:r>
              <a:rPr lang="en-US" sz="2000" dirty="0" smtClean="0">
                <a:solidFill>
                  <a:srgbClr val="FF0000"/>
                </a:solidFill>
              </a:rPr>
              <a:t> et al.)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57800" y="12954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1" y="2838272"/>
            <a:ext cx="2133600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After fit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000" y="1981200"/>
            <a:ext cx="1600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1" y="1066800"/>
            <a:ext cx="2133600" cy="12003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Before fitting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additional parameters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5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 descr="sig_u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38100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717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Unpolarized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Helicity</a:t>
            </a:r>
            <a:r>
              <a:rPr lang="en-US" dirty="0" smtClean="0">
                <a:solidFill>
                  <a:srgbClr val="FF6600"/>
                </a:solidFill>
              </a:rPr>
              <a:t> Amplitudes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2402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  <a:cs typeface="Comic Sans MS"/>
              </a:rPr>
              <a:t>We can access the tensor charge, in DIS type experiments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25950" y="15240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685204">
            <a:off x="6659361" y="2298495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078555">
            <a:off x="4871099" y="2288932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28575" y="9906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7975" y="9906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57804" y="15240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685204">
            <a:off x="2791215" y="2298495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078555">
            <a:off x="1002953" y="2288932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760429" y="9906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69829" y="9906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1100604" y="26670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5029200" y="26670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6781800" y="26670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853204" y="26670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5181600" y="10668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1100604" y="26670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2929404" y="1066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176804" y="1066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6858000" y="10668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81200" y="3288268"/>
            <a:ext cx="459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+mn-lt"/>
              </a:rPr>
              <a:t>Chirally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Even Quark-Proton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</a:rPr>
              <a:t>Helicity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Amplitudes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" y="4419600"/>
            <a:ext cx="4343400" cy="175432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et </a:t>
            </a:r>
            <a:r>
              <a:rPr lang="en-US" sz="1800" dirty="0" err="1">
                <a:solidFill>
                  <a:srgbClr val="0000FF"/>
                </a:solidFill>
                <a:latin typeface="+mn-lt"/>
              </a:rPr>
              <a:t>helicity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of a quark in 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longitudinally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proton: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(number of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quarks with momentum fraction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spin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parallel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the proton’s) –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number of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quarks with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the same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spin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antiparallel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)</a:t>
            </a:r>
            <a:endParaRPr lang="en-US" sz="1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3" name="Right Arrow 42"/>
          <p:cNvSpPr/>
          <p:nvPr/>
        </p:nvSpPr>
        <p:spPr>
          <a:xfrm rot="2632320" flipV="1">
            <a:off x="7037624" y="2091154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8941681" flipV="1">
            <a:off x="4799276" y="2175371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 flipV="1">
            <a:off x="7035667" y="13180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632320" flipV="1">
            <a:off x="3084398" y="2091154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8944184" flipV="1">
            <a:off x="824946" y="2254809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6200000" flipV="1">
            <a:off x="756901" y="13180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3183271" y="13180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5400000" flipV="1">
            <a:off x="4860444" y="13180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4038600" y="1905000"/>
            <a:ext cx="457200" cy="152400"/>
          </a:xfrm>
          <a:prstGeom prst="mathMin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203"/>
              </p:ext>
            </p:extLst>
          </p:nvPr>
        </p:nvGraphicFramePr>
        <p:xfrm>
          <a:off x="5181600" y="4876800"/>
          <a:ext cx="337545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name="Equation" r:id="rId4" imgW="1892300" imgH="469900" progId="Equation.3">
                  <p:embed/>
                </p:oleObj>
              </mc:Choice>
              <mc:Fallback>
                <p:oleObj name="Equation" r:id="rId4" imgW="1892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4876800"/>
                        <a:ext cx="3375454" cy="83820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40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" name="Picture 3" descr="sig_u_gp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5240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47935"/>
            <a:ext cx="5744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Same, separating the GPDs contribution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 descr="ALL_Jlabtalk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5884075" cy="268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65" y="3124200"/>
            <a:ext cx="5791200" cy="2814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14" y="3276600"/>
            <a:ext cx="2801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 of parameters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1536"/>
            <a:ext cx="4254500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039" y="5954491"/>
            <a:ext cx="5077361" cy="598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143000"/>
            <a:ext cx="3743182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Sensitive to tensor charge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81400" y="15240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88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" name="Picture 3" descr="pi0_asym_al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5181600" cy="5181600"/>
          </a:xfrm>
          <a:prstGeom prst="rect">
            <a:avLst/>
          </a:prstGeom>
          <a:solidFill>
            <a:srgbClr val="EEECE1"/>
          </a:solidFill>
        </p:spPr>
      </p:pic>
    </p:spTree>
    <p:extLst>
      <p:ext uri="{BB962C8B-B14F-4D97-AF65-F5344CB8AC3E}">
        <p14:creationId xmlns:p14="http://schemas.microsoft.com/office/powerpoint/2010/main" val="404153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" name="Picture 3" descr="pi0_asym_aulsinph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114800" cy="4114800"/>
          </a:xfrm>
          <a:prstGeom prst="rect">
            <a:avLst/>
          </a:prstGeom>
          <a:solidFill>
            <a:srgbClr val="EEECE1"/>
          </a:solidFill>
        </p:spPr>
      </p:pic>
      <p:pic>
        <p:nvPicPr>
          <p:cNvPr id="5" name="Picture 4" descr="pi0_asym_aulsin2ph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4114800" cy="4114800"/>
          </a:xfrm>
          <a:prstGeom prst="rect">
            <a:avLst/>
          </a:prstGeom>
          <a:solidFill>
            <a:srgbClr val="EEECE1"/>
          </a:solidFill>
        </p:spPr>
      </p:pic>
    </p:spTree>
    <p:extLst>
      <p:ext uri="{BB962C8B-B14F-4D97-AF65-F5344CB8AC3E}">
        <p14:creationId xmlns:p14="http://schemas.microsoft.com/office/powerpoint/2010/main" val="16819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457200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51456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several papers on </a:t>
            </a:r>
            <a:r>
              <a:rPr lang="en-US" dirty="0" err="1" smtClean="0"/>
              <a:t>arXiv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sl4y@virginia.edu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26403"/>
            <a:ext cx="8134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outlined an approach to extract the tensor charge from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seudoscalar</a:t>
            </a:r>
            <a:r>
              <a:rPr lang="en-US" dirty="0" smtClean="0"/>
              <a:t> meson production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0051" y="2590800"/>
            <a:ext cx="129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6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 descr="amps_im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4800600" cy="4800600"/>
          </a:xfrm>
          <a:prstGeom prst="rect">
            <a:avLst/>
          </a:prstGeom>
        </p:spPr>
      </p:pic>
      <p:pic>
        <p:nvPicPr>
          <p:cNvPr id="5" name="Picture 4" descr="amps_re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452735"/>
            <a:ext cx="251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</a:t>
            </a:r>
            <a:r>
              <a:rPr lang="en-US" dirty="0" err="1" smtClean="0"/>
              <a:t>Helicity</a:t>
            </a:r>
            <a:r>
              <a:rPr lang="en-US" dirty="0" smtClean="0"/>
              <a:t> Amps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57200"/>
            <a:ext cx="245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Helicity</a:t>
            </a:r>
            <a:r>
              <a:rPr lang="en-US" dirty="0" smtClean="0"/>
              <a:t> 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" y="6356350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3820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  <a:cs typeface="Comic Sans MS"/>
              </a:rPr>
              <a:t>… in transverse basis: 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44750" y="18288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685204">
            <a:off x="4678161" y="2603295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078555">
            <a:off x="2889899" y="2593732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7375" y="1295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6775" y="1295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5600" y="18288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85204">
            <a:off x="7939011" y="2603295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078555">
            <a:off x="6150749" y="2593732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08225" y="1295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917625" y="1295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" y="18288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685204">
            <a:off x="1766811" y="2603295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078555">
            <a:off x="-21451" y="2593732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736025" y="1295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45425" y="1295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76200" y="2971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048000" y="2971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4800600" y="2971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6324600" y="2971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8077200" y="13716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1828800" y="2971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3200400" y="13716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477000" y="13716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76200" y="29718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8077200" y="29718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1905000" y="13716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52400" y="13716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4876800" y="13716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16200000">
            <a:off x="2705100" y="952501"/>
            <a:ext cx="762000" cy="5867400"/>
          </a:xfrm>
          <a:prstGeom prst="leftBrace">
            <a:avLst>
              <a:gd name="adj1" fmla="val 0"/>
              <a:gd name="adj2" fmla="val 49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08326" y="3505200"/>
            <a:ext cx="3142984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In the </a:t>
            </a:r>
            <a:r>
              <a:rPr lang="en-US" sz="1800" dirty="0" err="1">
                <a:solidFill>
                  <a:srgbClr val="000000"/>
                </a:solidFill>
              </a:rPr>
              <a:t>helicity</a:t>
            </a:r>
            <a:r>
              <a:rPr lang="en-US" sz="1800" dirty="0">
                <a:solidFill>
                  <a:srgbClr val="000000"/>
                </a:solidFill>
              </a:rPr>
              <a:t> basis it </a:t>
            </a:r>
            <a:r>
              <a:rPr lang="en-US" sz="1800" dirty="0" smtClean="0">
                <a:solidFill>
                  <a:srgbClr val="000000"/>
                </a:solidFill>
              </a:rPr>
              <a:t>is described in terms of non-diagonal/</a:t>
            </a:r>
            <a:r>
              <a:rPr lang="en-US" sz="1800" dirty="0" err="1" smtClean="0">
                <a:solidFill>
                  <a:srgbClr val="000000"/>
                </a:solidFill>
              </a:rPr>
              <a:t>chirally</a:t>
            </a:r>
            <a:r>
              <a:rPr lang="en-US" sz="1800" dirty="0" smtClean="0">
                <a:solidFill>
                  <a:srgbClr val="000000"/>
                </a:solidFill>
              </a:rPr>
              <a:t>-odd </a:t>
            </a:r>
            <a:r>
              <a:rPr lang="en-US" sz="1800" dirty="0">
                <a:solidFill>
                  <a:srgbClr val="000000"/>
                </a:solidFill>
              </a:rPr>
              <a:t>quark</a:t>
            </a:r>
            <a:r>
              <a:rPr lang="en-US" sz="1800" dirty="0" smtClean="0">
                <a:solidFill>
                  <a:srgbClr val="000000"/>
                </a:solidFill>
              </a:rPr>
              <a:t>-proton </a:t>
            </a:r>
            <a:r>
              <a:rPr lang="en-US" sz="1800" dirty="0" err="1" smtClean="0">
                <a:solidFill>
                  <a:srgbClr val="000000"/>
                </a:solidFill>
              </a:rPr>
              <a:t>helicity</a:t>
            </a:r>
            <a:r>
              <a:rPr lang="en-US" sz="1800" dirty="0" smtClean="0">
                <a:solidFill>
                  <a:srgbClr val="000000"/>
                </a:solidFill>
              </a:rPr>
              <a:t> amplitudes.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4341673"/>
            <a:ext cx="4343400" cy="175432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et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transverse polarization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a quark in a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transversely polarized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proton: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(number of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quarks with momentum fraction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polarization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parallel to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the proton’s) –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number of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quarks with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the same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and polarization antiparallel) 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Right Arrow 41"/>
          <p:cNvSpPr/>
          <p:nvPr/>
        </p:nvSpPr>
        <p:spPr>
          <a:xfrm rot="10800000" flipH="1">
            <a:off x="76200" y="990600"/>
            <a:ext cx="601703" cy="228599"/>
          </a:xfrm>
          <a:prstGeom prst="rightArrow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632320" flipV="1">
            <a:off x="8333024" y="2395954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 flipV="1">
            <a:off x="8483467" y="16228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6197467" y="16228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2590800" y="2133600"/>
            <a:ext cx="457200" cy="152400"/>
          </a:xfrm>
          <a:prstGeom prst="mathMin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eft-Right Arrow 56"/>
          <p:cNvSpPr/>
          <p:nvPr/>
        </p:nvSpPr>
        <p:spPr>
          <a:xfrm>
            <a:off x="5410200" y="2057400"/>
            <a:ext cx="609600" cy="304800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58083"/>
              </p:ext>
            </p:extLst>
          </p:nvPr>
        </p:nvGraphicFramePr>
        <p:xfrm>
          <a:off x="2209800" y="255588"/>
          <a:ext cx="23177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2" name="Equation" r:id="rId4" imgW="1206500" imgH="292100" progId="Equation.3">
                  <p:embed/>
                </p:oleObj>
              </mc:Choice>
              <mc:Fallback>
                <p:oleObj name="Equation" r:id="rId4" imgW="1206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255588"/>
                        <a:ext cx="2317750" cy="56197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94904"/>
              </p:ext>
            </p:extLst>
          </p:nvPr>
        </p:nvGraphicFramePr>
        <p:xfrm>
          <a:off x="5178425" y="4953000"/>
          <a:ext cx="3736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3" name="Equation" r:id="rId6" imgW="2095500" imgH="469900" progId="Equation.3">
                  <p:embed/>
                </p:oleObj>
              </mc:Choice>
              <mc:Fallback>
                <p:oleObj name="Equation" r:id="rId6" imgW="2095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8425" y="4953000"/>
                        <a:ext cx="3736975" cy="8382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Arrow 59"/>
          <p:cNvSpPr/>
          <p:nvPr/>
        </p:nvSpPr>
        <p:spPr>
          <a:xfrm rot="18941681" flipV="1">
            <a:off x="6047802" y="2480171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8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 a non-relativistic theory the </a:t>
            </a:r>
            <a:r>
              <a:rPr lang="en-US" sz="2000" dirty="0" err="1" smtClean="0">
                <a:latin typeface="+mn-lt"/>
              </a:rPr>
              <a:t>transversity</a:t>
            </a:r>
            <a:r>
              <a:rPr lang="en-US" sz="2000" dirty="0" smtClean="0">
                <a:latin typeface="+mn-lt"/>
              </a:rPr>
              <a:t> and longitudinal spin distributions  would coincide.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In a </a:t>
            </a:r>
            <a:r>
              <a:rPr lang="en-US" sz="2000" dirty="0" err="1" smtClean="0">
                <a:latin typeface="+mn-lt"/>
              </a:rPr>
              <a:t>partonic</a:t>
            </a:r>
            <a:r>
              <a:rPr lang="en-US" sz="2000" dirty="0" smtClean="0">
                <a:latin typeface="+mn-lt"/>
              </a:rPr>
              <a:t> picture,  because rotations involve interactions,  </a:t>
            </a:r>
            <a:r>
              <a:rPr lang="en-US" sz="2000" dirty="0" err="1" smtClean="0">
                <a:latin typeface="+mn-lt"/>
              </a:rPr>
              <a:t>transversity</a:t>
            </a:r>
            <a:r>
              <a:rPr lang="en-US" sz="2000" dirty="0" smtClean="0">
                <a:latin typeface="+mn-lt"/>
              </a:rPr>
              <a:t> provides extra dynamical information.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 signature of dynamical effects is given by the fact that the tensor charge is Q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dependent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14600"/>
            <a:ext cx="3429000" cy="2978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5486400"/>
            <a:ext cx="2204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FFCC"/>
                </a:solidFill>
                <a:latin typeface="+mn-lt"/>
              </a:rPr>
              <a:t>Wakamatsu (PRD, 2009)</a:t>
            </a:r>
            <a:endParaRPr lang="en-US" sz="1600" dirty="0">
              <a:solidFill>
                <a:srgbClr val="CCFF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00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Dihadron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10000" y="14478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85204">
            <a:off x="5043411" y="2222295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078555">
            <a:off x="3255149" y="2212732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012625" y="914400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22025" y="914400"/>
            <a:ext cx="1023750" cy="0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lus 25"/>
          <p:cNvSpPr/>
          <p:nvPr/>
        </p:nvSpPr>
        <p:spPr>
          <a:xfrm>
            <a:off x="3429000" y="25908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81600" y="990600"/>
            <a:ext cx="457200" cy="457200"/>
          </a:xfrm>
          <a:prstGeom prst="mathPl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4343400" y="3810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5181600" y="25908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632320" flipV="1">
            <a:off x="5437424" y="2014954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 flipV="1">
            <a:off x="5587867" y="12418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3301867" y="1241832"/>
            <a:ext cx="448289" cy="110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8941681" flipV="1">
            <a:off x="3152202" y="2099171"/>
            <a:ext cx="442527" cy="141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15"/>
          <p:cNvSpPr>
            <a:spLocks/>
          </p:cNvSpPr>
          <p:nvPr/>
        </p:nvSpPr>
        <p:spPr bwMode="auto">
          <a:xfrm rot="1145648" flipV="1">
            <a:off x="5059468" y="321294"/>
            <a:ext cx="480376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 rot="17476761" flipV="1">
            <a:off x="3525456" y="299443"/>
            <a:ext cx="480376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022025" y="879008"/>
            <a:ext cx="16575" cy="6449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inus 48"/>
          <p:cNvSpPr/>
          <p:nvPr/>
        </p:nvSpPr>
        <p:spPr>
          <a:xfrm>
            <a:off x="3581400" y="990600"/>
            <a:ext cx="304800" cy="457200"/>
          </a:xfrm>
          <a:prstGeom prst="mathMinus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200400" y="0"/>
            <a:ext cx="2971800" cy="2971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200400" y="0"/>
            <a:ext cx="2743200" cy="28956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004300" cy="28067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685800"/>
            <a:ext cx="3048000" cy="92333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To detect chiral odd distributions we need another </a:t>
            </a:r>
          </a:p>
          <a:p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distinct </a:t>
            </a:r>
            <a:r>
              <a:rPr lang="en-US" sz="1800" dirty="0" err="1" smtClean="0">
                <a:solidFill>
                  <a:srgbClr val="000090"/>
                </a:solidFill>
                <a:latin typeface="+mn-lt"/>
              </a:rPr>
              <a:t>hadronic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blob  </a:t>
            </a:r>
            <a:endParaRPr lang="en-US" sz="1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5862935"/>
            <a:ext cx="9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SIDIS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8200" y="5862935"/>
            <a:ext cx="138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dihadron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03840" y="5939135"/>
            <a:ext cx="207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rgbClr val="000090"/>
                </a:solidFill>
              </a:rPr>
              <a:t>DVπ</a:t>
            </a:r>
            <a:r>
              <a:rPr lang="en-US" baseline="30000" dirty="0" err="1" smtClean="0">
                <a:solidFill>
                  <a:srgbClr val="000090"/>
                </a:solidFill>
              </a:rPr>
              <a:t>o</a:t>
            </a:r>
            <a:r>
              <a:rPr lang="en-US" dirty="0" err="1" smtClean="0">
                <a:solidFill>
                  <a:srgbClr val="000090"/>
                </a:solidFill>
              </a:rPr>
              <a:t>P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DVηP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2781300" y="5448300"/>
            <a:ext cx="457200" cy="2057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0400" y="6396335"/>
            <a:ext cx="133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collinear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24200" y="3200400"/>
            <a:ext cx="2895600" cy="2819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35" grpId="0"/>
      <p:bldP spid="55" grpId="0"/>
      <p:bldP spid="61" grpId="0"/>
      <p:bldP spid="39" grpId="0" animBg="1"/>
      <p:bldP spid="41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 descr="pi0_aut_tens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657600" cy="3657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delu_vs_de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581400" cy="35814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23638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342679"/>
              </p:ext>
            </p:extLst>
          </p:nvPr>
        </p:nvGraphicFramePr>
        <p:xfrm>
          <a:off x="1524000" y="1143000"/>
          <a:ext cx="6248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00335"/>
            <a:ext cx="2073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DVπ</a:t>
            </a:r>
            <a:r>
              <a:rPr lang="en-US" baseline="30000" dirty="0" err="1"/>
              <a:t>o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DVηP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9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42199</TotalTime>
  <Words>1482</Words>
  <Application>Microsoft Macintosh PowerPoint</Application>
  <PresentationFormat>On-screen Show (4:3)</PresentationFormat>
  <Paragraphs>286</Paragraphs>
  <Slides>46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Physics Department 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 University of Virginia</dc:creator>
  <cp:lastModifiedBy>Physics Department University of Virginia</cp:lastModifiedBy>
  <cp:revision>474</cp:revision>
  <cp:lastPrinted>2011-04-27T15:18:24Z</cp:lastPrinted>
  <dcterms:created xsi:type="dcterms:W3CDTF">2010-05-31T02:33:34Z</dcterms:created>
  <dcterms:modified xsi:type="dcterms:W3CDTF">2015-01-23T08:34:58Z</dcterms:modified>
</cp:coreProperties>
</file>