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6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2539AD-8359-4066-A042-4C644D5640CD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2B830-DA4C-4C08-B77E-B92BFF37FD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26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2B830-DA4C-4C08-B77E-B92BFF37FD0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866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0E2E-24AB-42E0-9CBF-463617EE8867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CD9C-9D10-4A99-ADE0-D404A34BD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47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0E2E-24AB-42E0-9CBF-463617EE8867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CD9C-9D10-4A99-ADE0-D404A34BD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936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0E2E-24AB-42E0-9CBF-463617EE8867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CD9C-9D10-4A99-ADE0-D404A34BD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153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0E2E-24AB-42E0-9CBF-463617EE8867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CD9C-9D10-4A99-ADE0-D404A34BD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45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0E2E-24AB-42E0-9CBF-463617EE8867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CD9C-9D10-4A99-ADE0-D404A34BD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422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0E2E-24AB-42E0-9CBF-463617EE8867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CD9C-9D10-4A99-ADE0-D404A34BD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689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0E2E-24AB-42E0-9CBF-463617EE8867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CD9C-9D10-4A99-ADE0-D404A34BD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179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0E2E-24AB-42E0-9CBF-463617EE8867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CD9C-9D10-4A99-ADE0-D404A34BD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34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0E2E-24AB-42E0-9CBF-463617EE8867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CD9C-9D10-4A99-ADE0-D404A34BD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733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0E2E-24AB-42E0-9CBF-463617EE8867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CD9C-9D10-4A99-ADE0-D404A34BD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90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0E2E-24AB-42E0-9CBF-463617EE8867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CD9C-9D10-4A99-ADE0-D404A34BD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77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B0E2E-24AB-42E0-9CBF-463617EE8867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8CD9C-9D10-4A99-ADE0-D404A34BD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599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r>
              <a:rPr lang="en-US" dirty="0" smtClean="0"/>
              <a:t>HPS Radiation Safety</a:t>
            </a:r>
            <a:br>
              <a:rPr lang="en-US" dirty="0" smtClean="0"/>
            </a:br>
            <a:r>
              <a:rPr lang="en-US" sz="2200" dirty="0" smtClean="0"/>
              <a:t>Keith Welch</a:t>
            </a:r>
            <a:br>
              <a:rPr lang="en-US" sz="2200" dirty="0" smtClean="0"/>
            </a:br>
            <a:r>
              <a:rPr lang="en-US" sz="2200" dirty="0" smtClean="0"/>
              <a:t>Deputy </a:t>
            </a:r>
            <a:r>
              <a:rPr lang="en-US" sz="2200" dirty="0" err="1" smtClean="0"/>
              <a:t>RadCon</a:t>
            </a:r>
            <a:r>
              <a:rPr lang="en-US" sz="2200" dirty="0" smtClean="0"/>
              <a:t> Manager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67200"/>
          </a:xfrm>
        </p:spPr>
        <p:txBody>
          <a:bodyPr>
            <a:normAutofit lnSpcReduction="10000"/>
          </a:bodyPr>
          <a:lstStyle/>
          <a:p>
            <a:r>
              <a:rPr lang="en-US" sz="2800" dirty="0" err="1" smtClean="0"/>
              <a:t>Radiologically</a:t>
            </a:r>
            <a:r>
              <a:rPr lang="en-US" sz="2800" dirty="0" smtClean="0"/>
              <a:t>, HPS is similar to typical experiments historically run in Hall B</a:t>
            </a:r>
          </a:p>
          <a:p>
            <a:pPr lvl="1"/>
            <a:r>
              <a:rPr lang="en-US" sz="2200" dirty="0" smtClean="0"/>
              <a:t>Prompt radiation – no significant impact to boundary dose</a:t>
            </a:r>
          </a:p>
          <a:p>
            <a:pPr lvl="1"/>
            <a:r>
              <a:rPr lang="en-US" sz="2200" dirty="0" smtClean="0"/>
              <a:t>Activation – low levels of activation downstream of target</a:t>
            </a:r>
          </a:p>
          <a:p>
            <a:r>
              <a:rPr lang="en-US" sz="2800" dirty="0" smtClean="0"/>
              <a:t>Access to Hall during the run </a:t>
            </a:r>
          </a:p>
          <a:p>
            <a:pPr lvl="1"/>
            <a:r>
              <a:rPr lang="en-US" sz="2200" dirty="0" smtClean="0"/>
              <a:t>Rad </a:t>
            </a:r>
            <a:r>
              <a:rPr lang="en-US" sz="2200" dirty="0" smtClean="0"/>
              <a:t>Worker </a:t>
            </a:r>
            <a:r>
              <a:rPr lang="en-US" sz="2200" dirty="0" smtClean="0"/>
              <a:t>training, </a:t>
            </a:r>
            <a:r>
              <a:rPr lang="en-US" sz="2200" smtClean="0"/>
              <a:t>dosimetry </a:t>
            </a:r>
            <a:r>
              <a:rPr lang="en-US" sz="2200" dirty="0" smtClean="0"/>
              <a:t>required, as before</a:t>
            </a:r>
          </a:p>
          <a:p>
            <a:pPr lvl="1"/>
            <a:r>
              <a:rPr lang="en-US" sz="2200" dirty="0"/>
              <a:t>R</a:t>
            </a:r>
            <a:r>
              <a:rPr lang="en-US" sz="2200" dirty="0" smtClean="0"/>
              <a:t>adiation surveys upon entry during commissioning; goal to return to “rapid access” protocols</a:t>
            </a:r>
          </a:p>
          <a:p>
            <a:r>
              <a:rPr lang="en-US" sz="2800" dirty="0"/>
              <a:t>D</a:t>
            </a:r>
            <a:r>
              <a:rPr lang="en-US" sz="2800" dirty="0" smtClean="0"/>
              <a:t>raft RSAD being prepared by Hall B, consistent with past operations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7548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78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HPS Radiation Safety Keith Welch Deputy RadCon Manager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HPS Radiation Safety Keith Welch Deputy RadCon Manager</dc:title>
  <dc:creator>welch</dc:creator>
  <cp:lastModifiedBy>welch</cp:lastModifiedBy>
  <cp:revision>2</cp:revision>
  <dcterms:created xsi:type="dcterms:W3CDTF">2014-06-16T02:40:49Z</dcterms:created>
  <dcterms:modified xsi:type="dcterms:W3CDTF">2014-06-16T15:32:55Z</dcterms:modified>
</cp:coreProperties>
</file>