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5"/>
  </p:notesMasterIdLst>
  <p:handoutMasterIdLst>
    <p:handoutMasterId r:id="rId6"/>
  </p:handoutMasterIdLst>
  <p:sldIdLst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0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5355E-81D0-9E4E-AA3C-C32EDA92C24B}" type="datetimeFigureOut">
              <a:rPr lang="en-US" smtClean="0"/>
              <a:t>10/25/15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9F87C-FF7D-7549-BEEF-935F8480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4981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19008-A82A-3B44-9856-0A7835DA7392}" type="datetimeFigureOut">
              <a:rPr lang="en-US" smtClean="0"/>
              <a:t>10/25/15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88D9B-BEB4-EC4B-B5A2-6D8F26A35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9813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0D15-CDF9-0B40-B600-B6C4D25ABEC1}" type="datetime1">
              <a:rPr lang="en-US" smtClean="0"/>
              <a:t>10/25/15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36F9-0B3C-6240-8D9A-CAF697EEE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515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DE020-E9A9-844D-AD76-1C8FA50471F9}" type="datetime1">
              <a:rPr lang="en-US" smtClean="0"/>
              <a:t>10/25/15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36F9-0B3C-6240-8D9A-CAF697EEE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05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B51B3-B221-7F42-A7A9-5EB32616218E}" type="datetime1">
              <a:rPr lang="en-US" smtClean="0"/>
              <a:t>10/25/15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36F9-0B3C-6240-8D9A-CAF697EEE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86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20637"/>
            <a:ext cx="2133600" cy="365125"/>
          </a:xfrm>
        </p:spPr>
        <p:txBody>
          <a:bodyPr/>
          <a:lstStyle/>
          <a:p>
            <a:fld id="{E4C68CFB-8E7E-814F-934C-C7C03EF393D0}" type="slidenum">
              <a:rPr lang="en-US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5600" y="6248400"/>
            <a:ext cx="3429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000000">
                  <a:tint val="75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7527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FFFB-70AA-7D45-8AD3-BE9B21E2AF1C}" type="datetime1">
              <a:rPr lang="en-US" smtClean="0"/>
              <a:t>10/25/15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36F9-0B3C-6240-8D9A-CAF697EEE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289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98B6-9E4E-6142-AF95-1F4ED85474C5}" type="datetime1">
              <a:rPr lang="en-US" smtClean="0"/>
              <a:t>10/25/15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36F9-0B3C-6240-8D9A-CAF697EEE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283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2ABFD-182A-6E4C-9DF7-0231E3E028C0}" type="datetime1">
              <a:rPr lang="en-US" smtClean="0"/>
              <a:t>10/25/15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36F9-0B3C-6240-8D9A-CAF697EEE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48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B5FA-DDA8-114B-B40D-6E5849F51416}" type="datetime1">
              <a:rPr lang="en-US" smtClean="0"/>
              <a:t>10/25/15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36F9-0B3C-6240-8D9A-CAF697EEE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898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10D3-BAA9-934E-85CE-7D15E7C28D77}" type="datetime1">
              <a:rPr lang="en-US" smtClean="0"/>
              <a:t>10/25/15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36F9-0B3C-6240-8D9A-CAF697EEE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964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70D8-F557-F84C-AB6A-647ACC07A23E}" type="datetime1">
              <a:rPr lang="en-US" smtClean="0"/>
              <a:t>10/25/15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36F9-0B3C-6240-8D9A-CAF697EEE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53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C09A-684A-D549-ACC9-FE85BAC2C532}" type="datetime1">
              <a:rPr lang="en-US" smtClean="0"/>
              <a:t>10/25/15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36F9-0B3C-6240-8D9A-CAF697EEE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283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49F7A-C338-4F45-86DC-3CDF02D22C1D}" type="datetime1">
              <a:rPr lang="en-US" smtClean="0"/>
              <a:t>10/25/15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36F9-0B3C-6240-8D9A-CAF697EEE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93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FD2DC-BEE8-C346-95AD-5AC64CD5CE16}" type="datetime1">
              <a:rPr lang="en-US" smtClean="0"/>
              <a:t>10/25/15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A36F9-0B3C-6240-8D9A-CAF697EEE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31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60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prstTxWarp prst="textNoShape">
              <a:avLst/>
            </a:prstTxWarp>
          </a:bodyPr>
          <a:lstStyle/>
          <a:p>
            <a:endParaRPr lang="en-US" sz="1200">
              <a:solidFill>
                <a:srgbClr val="000000"/>
              </a:solidFill>
              <a:latin typeface="Garamond" charset="0"/>
            </a:endParaRPr>
          </a:p>
        </p:txBody>
      </p:sp>
      <p:sp>
        <p:nvSpPr>
          <p:cNvPr id="25612" name="Line 12"/>
          <p:cNvSpPr>
            <a:spLocks noChangeShapeType="1"/>
          </p:cNvSpPr>
          <p:nvPr userDrawn="1"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5614" name="Picture 14" descr="logo_180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6234113"/>
            <a:ext cx="5302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6" name="Picture 16" descr="jsa_tn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110538" y="6226175"/>
            <a:ext cx="576262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5600" y="6248400"/>
            <a:ext cx="3429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000000">
                  <a:tint val="75000"/>
                </a:srgbClr>
              </a:solidFill>
              <a:latin typeface="Arial"/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E4C68CFB-8E7E-814F-934C-C7C03EF393D0}" type="slidenum">
              <a:rPr lang="en-US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719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q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200">
          <a:solidFill>
            <a:schemeClr val="tx1"/>
          </a:solidFill>
          <a:latin typeface="+mn-lt"/>
          <a:ea typeface="ＭＳ Ｐゴシック" charset="-128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q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jlab.org/conferences/hps2015oct/program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30325" y="3519472"/>
            <a:ext cx="774329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200" dirty="0" smtClean="0">
                <a:solidFill>
                  <a:srgbClr val="000000"/>
                </a:solidFill>
                <a:latin typeface="Arial"/>
              </a:rPr>
              <a:t>October</a:t>
            </a:r>
            <a:r>
              <a:rPr lang="en-US" sz="3200" dirty="0" smtClean="0">
                <a:solidFill>
                  <a:srgbClr val="000000"/>
                </a:solidFill>
                <a:latin typeface="Arial"/>
              </a:rPr>
              <a:t> 26 </a:t>
            </a:r>
            <a:r>
              <a:rPr lang="en-US" sz="3200" dirty="0" smtClean="0">
                <a:solidFill>
                  <a:srgbClr val="000000"/>
                </a:solidFill>
                <a:latin typeface="Arial"/>
              </a:rPr>
              <a:t>to </a:t>
            </a:r>
            <a:r>
              <a:rPr lang="en-US" sz="3200" dirty="0" smtClean="0">
                <a:solidFill>
                  <a:srgbClr val="000000"/>
                </a:solidFill>
                <a:latin typeface="Arial"/>
              </a:rPr>
              <a:t>28</a:t>
            </a:r>
            <a:r>
              <a:rPr lang="en-US" sz="3200" dirty="0" smtClean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3200" dirty="0" smtClean="0">
                <a:solidFill>
                  <a:srgbClr val="000000"/>
                </a:solidFill>
                <a:latin typeface="Arial"/>
              </a:rPr>
              <a:t>2015 </a:t>
            </a:r>
            <a:endParaRPr lang="en-US" sz="3200" dirty="0" smtClean="0">
              <a:solidFill>
                <a:srgbClr val="000000"/>
              </a:solidFill>
              <a:latin typeface="Arial"/>
            </a:endParaRPr>
          </a:p>
          <a:p>
            <a:pPr algn="ctr">
              <a:spcAft>
                <a:spcPts val="1200"/>
              </a:spcAft>
            </a:pPr>
            <a:r>
              <a:rPr lang="en-US" sz="3200" dirty="0">
                <a:solidFill>
                  <a:srgbClr val="000000"/>
                </a:solidFill>
                <a:latin typeface="Arial"/>
              </a:rPr>
              <a:t>9</a:t>
            </a:r>
            <a:r>
              <a:rPr lang="en-US" sz="3200" baseline="30000" dirty="0" smtClean="0">
                <a:solidFill>
                  <a:srgbClr val="000000"/>
                </a:solidFill>
                <a:latin typeface="Arial"/>
              </a:rPr>
              <a:t>th</a:t>
            </a:r>
            <a:r>
              <a:rPr lang="en-US" sz="32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Arial"/>
              </a:rPr>
              <a:t>HPS Collaboration Meeting, JLAB</a:t>
            </a:r>
            <a:endParaRPr lang="en-US" sz="320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4491" y="271479"/>
            <a:ext cx="6261603" cy="282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 bwMode="auto">
          <a:xfrm>
            <a:off x="4536723" y="2294943"/>
            <a:ext cx="4023214" cy="79716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</a:defRPr>
            </a:lvl9pPr>
          </a:lstStyle>
          <a:p>
            <a:pPr algn="ctr"/>
            <a:r>
              <a:rPr lang="en-US" sz="3200" b="1" smtClean="0">
                <a:solidFill>
                  <a:srgbClr val="F0E75A"/>
                </a:solidFill>
                <a:latin typeface="Times New Roman"/>
                <a:cs typeface="Times New Roman"/>
              </a:rPr>
              <a:t>E</a:t>
            </a:r>
            <a:r>
              <a:rPr lang="en-US" sz="2400" b="1" smtClean="0">
                <a:solidFill>
                  <a:srgbClr val="F0E75A"/>
                </a:solidFill>
                <a:latin typeface="Times New Roman"/>
                <a:cs typeface="Times New Roman"/>
              </a:rPr>
              <a:t>XPERIMENT</a:t>
            </a:r>
            <a:r>
              <a:rPr lang="en-US" sz="3200" b="1" smtClean="0">
                <a:solidFill>
                  <a:srgbClr val="F0E75A"/>
                </a:solidFill>
                <a:latin typeface="Times New Roman"/>
                <a:cs typeface="Times New Roman"/>
              </a:rPr>
              <a:t> </a:t>
            </a:r>
            <a:r>
              <a:rPr lang="en-US" sz="2400" b="1" smtClean="0">
                <a:solidFill>
                  <a:srgbClr val="F0E75A"/>
                </a:solidFill>
                <a:latin typeface="Times New Roman"/>
                <a:cs typeface="Times New Roman"/>
              </a:rPr>
              <a:t>AT</a:t>
            </a:r>
            <a:r>
              <a:rPr lang="en-US" sz="3200" b="1" smtClean="0">
                <a:solidFill>
                  <a:srgbClr val="F0E75A"/>
                </a:solidFill>
                <a:latin typeface="Times New Roman"/>
                <a:cs typeface="Times New Roman"/>
              </a:rPr>
              <a:t> JLAB</a:t>
            </a:r>
            <a:endParaRPr lang="en-US" sz="3200" b="1" dirty="0">
              <a:solidFill>
                <a:srgbClr val="F0E75A"/>
              </a:solidFill>
              <a:latin typeface="Times New Roman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85782" y="1429334"/>
            <a:ext cx="1874155" cy="922058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06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291"/>
            <a:ext cx="8229600" cy="11430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Meeting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092" y="1665357"/>
            <a:ext cx="8579191" cy="4035184"/>
          </a:xfrm>
        </p:spPr>
        <p:txBody>
          <a:bodyPr>
            <a:normAutofit/>
          </a:bodyPr>
          <a:lstStyle/>
          <a:p>
            <a:pPr>
              <a:spcBef>
                <a:spcPts val="1176"/>
              </a:spcBef>
              <a:spcAft>
                <a:spcPts val="600"/>
              </a:spcAft>
            </a:pPr>
            <a:r>
              <a:rPr lang="en-US" sz="2400" dirty="0" smtClean="0"/>
              <a:t>Two and a half days meeting, with significant time allocated for reports on data analysis  </a:t>
            </a:r>
          </a:p>
          <a:p>
            <a:pPr>
              <a:spcBef>
                <a:spcPts val="1176"/>
              </a:spcBef>
              <a:spcAft>
                <a:spcPts val="600"/>
              </a:spcAft>
            </a:pPr>
            <a:r>
              <a:rPr lang="en-US" sz="2400" dirty="0" smtClean="0"/>
              <a:t>There </a:t>
            </a:r>
            <a:r>
              <a:rPr lang="en-US" sz="2400" dirty="0"/>
              <a:t>will be </a:t>
            </a:r>
            <a:r>
              <a:rPr lang="en-US" sz="2400" dirty="0" smtClean="0"/>
              <a:t>BDX extended meeting in the afternoon of the last day, October 28, (organized by M. </a:t>
            </a:r>
            <a:r>
              <a:rPr lang="en-US" sz="2400" dirty="0" err="1" smtClean="0"/>
              <a:t>Battaglier</a:t>
            </a:r>
            <a:r>
              <a:rPr lang="en-US" sz="2400" dirty="0"/>
              <a:t>)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>
              <a:spcBef>
                <a:spcPts val="1176"/>
              </a:spcBef>
              <a:spcAft>
                <a:spcPts val="600"/>
              </a:spcAft>
            </a:pPr>
            <a:r>
              <a:rPr lang="en-US" sz="2400" dirty="0" smtClean="0"/>
              <a:t>Talks </a:t>
            </a:r>
            <a:r>
              <a:rPr lang="en-US" sz="2400" dirty="0" smtClean="0"/>
              <a:t>will be posted on the meeting page, please send me your talk as soon as possible, PDF and/or PPT are fine</a:t>
            </a:r>
          </a:p>
          <a:p>
            <a:pPr>
              <a:spcBef>
                <a:spcPts val="1176"/>
              </a:spcBef>
              <a:spcAft>
                <a:spcPts val="600"/>
              </a:spcAft>
            </a:pPr>
            <a:r>
              <a:rPr lang="en-US" sz="2400" dirty="0" smtClean="0"/>
              <a:t>Collaboration picture, </a:t>
            </a:r>
            <a:r>
              <a:rPr lang="en-US" sz="2400" dirty="0" smtClean="0"/>
              <a:t>Tues</a:t>
            </a:r>
            <a:r>
              <a:rPr lang="en-US" sz="2400" dirty="0" smtClean="0"/>
              <a:t>day </a:t>
            </a:r>
            <a:r>
              <a:rPr lang="en-US" sz="2400" dirty="0" smtClean="0"/>
              <a:t>(not confirmed) before </a:t>
            </a:r>
            <a:r>
              <a:rPr lang="en-US" sz="2400" dirty="0" smtClean="0"/>
              <a:t>lunch</a:t>
            </a:r>
          </a:p>
          <a:p>
            <a:pPr>
              <a:spcBef>
                <a:spcPts val="1176"/>
              </a:spcBef>
              <a:spcAft>
                <a:spcPts val="600"/>
              </a:spcAft>
            </a:pPr>
            <a:r>
              <a:rPr lang="en-US" sz="2400" dirty="0" smtClean="0"/>
              <a:t>Good turnaround, 32 registered participants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17841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1018</TotalTime>
  <Words>99</Words>
  <Application>Microsoft Macintosh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Edge</vt:lpstr>
      <vt:lpstr>PowerPoint Presentation</vt:lpstr>
      <vt:lpstr>Meeting Agenda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Stepan Stepanyan</dc:creator>
  <cp:lastModifiedBy>Stepan Stepanyan</cp:lastModifiedBy>
  <cp:revision>19</cp:revision>
  <dcterms:created xsi:type="dcterms:W3CDTF">2013-06-03T22:09:55Z</dcterms:created>
  <dcterms:modified xsi:type="dcterms:W3CDTF">2015-10-26T01:01:18Z</dcterms:modified>
</cp:coreProperties>
</file>